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15"/>
  </p:notesMasterIdLst>
  <p:sldIdLst>
    <p:sldId id="256" r:id="rId2"/>
    <p:sldId id="270" r:id="rId3"/>
    <p:sldId id="272" r:id="rId4"/>
    <p:sldId id="300" r:id="rId5"/>
    <p:sldId id="259" r:id="rId6"/>
    <p:sldId id="267" r:id="rId7"/>
    <p:sldId id="258" r:id="rId8"/>
    <p:sldId id="297" r:id="rId9"/>
    <p:sldId id="263" r:id="rId10"/>
    <p:sldId id="257" r:id="rId11"/>
    <p:sldId id="278" r:id="rId12"/>
    <p:sldId id="295" r:id="rId13"/>
    <p:sldId id="296" r:id="rId14"/>
  </p:sldIdLst>
  <p:sldSz cx="9144000" cy="5143500" type="screen16x9"/>
  <p:notesSz cx="6858000" cy="9144000"/>
  <p:embeddedFontLst>
    <p:embeddedFont>
      <p:font typeface="Abel" panose="020B0604020202020204" charset="0"/>
      <p:regular r:id="rId16"/>
    </p:embeddedFont>
    <p:embeddedFont>
      <p:font typeface="Arvo" panose="020B0604020202020204" charset="0"/>
      <p:regular r:id="rId17"/>
      <p:bold r:id="rId18"/>
      <p:italic r:id="rId19"/>
      <p:boldItalic r:id="rId20"/>
    </p:embeddedFont>
    <p:embeddedFont>
      <p:font typeface="Calibri" panose="020F0502020204030204" pitchFamily="3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D8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819E64-A6C8-405D-9C7A-30F4AF19E515}" v="42" dt="2021-01-03T22:33:06.487"/>
  </p1510:revLst>
</p1510:revInfo>
</file>

<file path=ppt/tableStyles.xml><?xml version="1.0" encoding="utf-8"?>
<a:tblStyleLst xmlns:a="http://schemas.openxmlformats.org/drawingml/2006/main" def="{85512570-50EF-4F56-96E0-C3B0D0F4D72F}">
  <a:tblStyle styleId="{85512570-50EF-4F56-96E0-C3B0D0F4D72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88" d="100"/>
          <a:sy n="88" d="100"/>
        </p:scale>
        <p:origin x="80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6"/>
        <p:cNvGrpSpPr/>
        <p:nvPr/>
      </p:nvGrpSpPr>
      <p:grpSpPr>
        <a:xfrm>
          <a:off x="0" y="0"/>
          <a:ext cx="0" cy="0"/>
          <a:chOff x="0" y="0"/>
          <a:chExt cx="0" cy="0"/>
        </a:xfrm>
      </p:grpSpPr>
      <p:sp>
        <p:nvSpPr>
          <p:cNvPr id="5127" name="Google Shape;5127;g6327213437_0_8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8" name="Google Shape;5128;g6327213437_0_8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6"/>
        <p:cNvGrpSpPr/>
        <p:nvPr/>
      </p:nvGrpSpPr>
      <p:grpSpPr>
        <a:xfrm>
          <a:off x="0" y="0"/>
          <a:ext cx="0" cy="0"/>
          <a:chOff x="0" y="0"/>
          <a:chExt cx="0" cy="0"/>
        </a:xfrm>
      </p:grpSpPr>
      <p:sp>
        <p:nvSpPr>
          <p:cNvPr id="5247" name="Google Shape;5247;g6327213437_0_19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48" name="Google Shape;5248;g6327213437_0_19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5"/>
        <p:cNvGrpSpPr/>
        <p:nvPr/>
      </p:nvGrpSpPr>
      <p:grpSpPr>
        <a:xfrm>
          <a:off x="0" y="0"/>
          <a:ext cx="0" cy="0"/>
          <a:chOff x="0" y="0"/>
          <a:chExt cx="0" cy="0"/>
        </a:xfrm>
      </p:grpSpPr>
      <p:sp>
        <p:nvSpPr>
          <p:cNvPr id="506" name="Google Shape;506;g478c782f63_0_5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7" name="Google Shape;507;g478c782f63_0_5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00637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5"/>
        <p:cNvGrpSpPr/>
        <p:nvPr/>
      </p:nvGrpSpPr>
      <p:grpSpPr>
        <a:xfrm>
          <a:off x="0" y="0"/>
          <a:ext cx="0" cy="0"/>
          <a:chOff x="0" y="0"/>
          <a:chExt cx="0" cy="0"/>
        </a:xfrm>
      </p:grpSpPr>
      <p:sp>
        <p:nvSpPr>
          <p:cNvPr id="506" name="Google Shape;506;g478c782f63_0_5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7" name="Google Shape;507;g478c782f63_0_5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5"/>
        <p:cNvGrpSpPr/>
        <p:nvPr/>
      </p:nvGrpSpPr>
      <p:grpSpPr>
        <a:xfrm>
          <a:off x="0" y="0"/>
          <a:ext cx="0" cy="0"/>
          <a:chOff x="0" y="0"/>
          <a:chExt cx="0" cy="0"/>
        </a:xfrm>
      </p:grpSpPr>
      <p:sp>
        <p:nvSpPr>
          <p:cNvPr id="5026" name="Google Shape;5026;g478c782f63_0_13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27" name="Google Shape;5027;g478c782f63_0_13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478c782f63_0_3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 name="Google Shape;263;g478c782f63_0_3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8"/>
        <p:cNvGrpSpPr/>
        <p:nvPr/>
      </p:nvGrpSpPr>
      <p:grpSpPr>
        <a:xfrm>
          <a:off x="0" y="0"/>
          <a:ext cx="0" cy="0"/>
          <a:chOff x="0" y="0"/>
          <a:chExt cx="0" cy="0"/>
        </a:xfrm>
      </p:grpSpPr>
      <p:sp>
        <p:nvSpPr>
          <p:cNvPr id="889" name="Google Shape;889;g478c782f63_0_9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0" name="Google Shape;890;g478c782f63_0_9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6327213437_0_93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6327213437_0_93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6"/>
        <p:cNvGrpSpPr/>
        <p:nvPr/>
      </p:nvGrpSpPr>
      <p:grpSpPr>
        <a:xfrm>
          <a:off x="0" y="0"/>
          <a:ext cx="0" cy="0"/>
          <a:chOff x="0" y="0"/>
          <a:chExt cx="0" cy="0"/>
        </a:xfrm>
      </p:grpSpPr>
      <p:sp>
        <p:nvSpPr>
          <p:cNvPr id="5867" name="Google Shape;5867;g6327213437_0_2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68" name="Google Shape;5868;g6327213437_0_2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6"/>
        <p:cNvGrpSpPr/>
        <p:nvPr/>
      </p:nvGrpSpPr>
      <p:grpSpPr>
        <a:xfrm>
          <a:off x="0" y="0"/>
          <a:ext cx="0" cy="0"/>
          <a:chOff x="0" y="0"/>
          <a:chExt cx="0" cy="0"/>
        </a:xfrm>
      </p:grpSpPr>
      <p:sp>
        <p:nvSpPr>
          <p:cNvPr id="5867" name="Google Shape;5867;g6327213437_0_2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68" name="Google Shape;5868;g6327213437_0_2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58745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6"/>
        <p:cNvGrpSpPr/>
        <p:nvPr/>
      </p:nvGrpSpPr>
      <p:grpSpPr>
        <a:xfrm>
          <a:off x="0" y="0"/>
          <a:ext cx="0" cy="0"/>
          <a:chOff x="0" y="0"/>
          <a:chExt cx="0" cy="0"/>
        </a:xfrm>
      </p:grpSpPr>
      <p:sp>
        <p:nvSpPr>
          <p:cNvPr id="5867" name="Google Shape;5867;g6327213437_0_2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68" name="Google Shape;5868;g6327213437_0_2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537382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8"/>
        <p:cNvGrpSpPr/>
        <p:nvPr/>
      </p:nvGrpSpPr>
      <p:grpSpPr>
        <a:xfrm>
          <a:off x="0" y="0"/>
          <a:ext cx="0" cy="0"/>
          <a:chOff x="0" y="0"/>
          <a:chExt cx="0" cy="0"/>
        </a:xfrm>
      </p:grpSpPr>
      <p:sp>
        <p:nvSpPr>
          <p:cNvPr id="9" name="Google Shape;9;p2"/>
          <p:cNvSpPr/>
          <p:nvPr/>
        </p:nvSpPr>
        <p:spPr>
          <a:xfrm>
            <a:off x="0" y="0"/>
            <a:ext cx="9153900" cy="5153100"/>
          </a:xfrm>
          <a:prstGeom prst="frame">
            <a:avLst>
              <a:gd name="adj1" fmla="val 7245"/>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712353" y="535425"/>
            <a:ext cx="5153100" cy="2052600"/>
          </a:xfrm>
          <a:prstGeom prst="rect">
            <a:avLst/>
          </a:prstGeom>
        </p:spPr>
        <p:txBody>
          <a:bodyPr spcFirstLastPara="1" wrap="square" lIns="91425" tIns="91425" rIns="91425" bIns="91425" anchor="b" anchorCtr="0">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11" name="Google Shape;11;p2"/>
          <p:cNvSpPr txBox="1">
            <a:spLocks noGrp="1"/>
          </p:cNvSpPr>
          <p:nvPr>
            <p:ph type="subTitle" idx="1"/>
          </p:nvPr>
        </p:nvSpPr>
        <p:spPr>
          <a:xfrm>
            <a:off x="712350" y="2548775"/>
            <a:ext cx="5153100" cy="792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blipFill>
          <a:blip r:embed="rId2">
            <a:alphaModFix/>
          </a:blip>
          <a:stretch>
            <a:fillRect/>
          </a:stretch>
        </a:blipFill>
        <a:effectLst/>
      </p:bgPr>
    </p:bg>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712350" y="1352900"/>
            <a:ext cx="4498200" cy="1512900"/>
          </a:xfrm>
          <a:prstGeom prst="rect">
            <a:avLst/>
          </a:prstGeom>
        </p:spPr>
        <p:txBody>
          <a:bodyPr spcFirstLastPara="1" wrap="square" lIns="91425" tIns="91425" rIns="91425" bIns="91425" anchor="t" anchorCtr="0">
            <a:noAutofit/>
          </a:bodyPr>
          <a:lstStyle>
            <a:lvl1pPr marL="457200" lvl="0" indent="-330200">
              <a:spcBef>
                <a:spcPts val="0"/>
              </a:spcBef>
              <a:spcAft>
                <a:spcPts val="0"/>
              </a:spcAft>
              <a:buSzPts val="1600"/>
              <a:buChar char="●"/>
              <a:defRPr sz="1600"/>
            </a:lvl1pPr>
            <a:lvl2pPr marL="914400" lvl="1" indent="-330200">
              <a:spcBef>
                <a:spcPts val="1600"/>
              </a:spcBef>
              <a:spcAft>
                <a:spcPts val="0"/>
              </a:spcAft>
              <a:buSzPts val="1600"/>
              <a:buChar char="○"/>
              <a:defRPr sz="1600"/>
            </a:lvl2pPr>
            <a:lvl3pPr marL="1371600" lvl="2" indent="-330200">
              <a:spcBef>
                <a:spcPts val="1600"/>
              </a:spcBef>
              <a:spcAft>
                <a:spcPts val="0"/>
              </a:spcAft>
              <a:buSzPts val="1600"/>
              <a:buChar char="■"/>
              <a:defRPr sz="1600"/>
            </a:lvl3pPr>
            <a:lvl4pPr marL="1828800" lvl="3" indent="-330200">
              <a:spcBef>
                <a:spcPts val="1600"/>
              </a:spcBef>
              <a:spcAft>
                <a:spcPts val="0"/>
              </a:spcAft>
              <a:buSzPts val="1600"/>
              <a:buChar char="●"/>
              <a:defRPr sz="1600"/>
            </a:lvl4pPr>
            <a:lvl5pPr marL="2286000" lvl="4" indent="-330200">
              <a:spcBef>
                <a:spcPts val="1600"/>
              </a:spcBef>
              <a:spcAft>
                <a:spcPts val="0"/>
              </a:spcAft>
              <a:buSzPts val="1600"/>
              <a:buChar char="○"/>
              <a:defRPr sz="1600"/>
            </a:lvl5pPr>
            <a:lvl6pPr marL="2743200" lvl="5" indent="-330200">
              <a:spcBef>
                <a:spcPts val="1600"/>
              </a:spcBef>
              <a:spcAft>
                <a:spcPts val="0"/>
              </a:spcAft>
              <a:buSzPts val="1600"/>
              <a:buChar char="■"/>
              <a:defRPr sz="1600"/>
            </a:lvl6pPr>
            <a:lvl7pPr marL="3200400" lvl="6" indent="-330200">
              <a:spcBef>
                <a:spcPts val="1600"/>
              </a:spcBef>
              <a:spcAft>
                <a:spcPts val="0"/>
              </a:spcAft>
              <a:buSzPts val="1600"/>
              <a:buChar char="●"/>
              <a:defRPr sz="1600"/>
            </a:lvl7pPr>
            <a:lvl8pPr marL="3657600" lvl="7" indent="-330200">
              <a:spcBef>
                <a:spcPts val="1600"/>
              </a:spcBef>
              <a:spcAft>
                <a:spcPts val="0"/>
              </a:spcAft>
              <a:buSzPts val="1600"/>
              <a:buChar char="○"/>
              <a:defRPr sz="1600"/>
            </a:lvl8pPr>
            <a:lvl9pPr marL="4114800" lvl="8" indent="-330200">
              <a:spcBef>
                <a:spcPts val="1600"/>
              </a:spcBef>
              <a:spcAft>
                <a:spcPts val="1600"/>
              </a:spcAft>
              <a:buSzPts val="1600"/>
              <a:buChar char="■"/>
              <a:defRPr sz="1600"/>
            </a:lvl9pPr>
          </a:lstStyle>
          <a:p>
            <a:endParaRPr/>
          </a:p>
        </p:txBody>
      </p:sp>
      <p:sp>
        <p:nvSpPr>
          <p:cNvPr id="20" name="Google Shape;20;p4"/>
          <p:cNvSpPr txBox="1">
            <a:spLocks noGrp="1"/>
          </p:cNvSpPr>
          <p:nvPr>
            <p:ph type="title"/>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blipFill>
          <a:blip r:embed="rId2">
            <a:alphaModFix/>
          </a:blip>
          <a:stretch>
            <a:fillRect/>
          </a:stretch>
        </a:blipFill>
        <a:effectLst/>
      </p:bgPr>
    </p:bg>
    <p:spTree>
      <p:nvGrpSpPr>
        <p:cNvPr id="1" name="Shape 21"/>
        <p:cNvGrpSpPr/>
        <p:nvPr/>
      </p:nvGrpSpPr>
      <p:grpSpPr>
        <a:xfrm>
          <a:off x="0" y="0"/>
          <a:ext cx="0" cy="0"/>
          <a:chOff x="0" y="0"/>
          <a:chExt cx="0" cy="0"/>
        </a:xfrm>
      </p:grpSpPr>
      <p:sp>
        <p:nvSpPr>
          <p:cNvPr id="22" name="Google Shape;22;p5"/>
          <p:cNvSpPr txBox="1">
            <a:spLocks noGrp="1"/>
          </p:cNvSpPr>
          <p:nvPr>
            <p:ph type="body" idx="1"/>
          </p:nvPr>
        </p:nvSpPr>
        <p:spPr>
          <a:xfrm>
            <a:off x="712350" y="1816850"/>
            <a:ext cx="3623700" cy="2752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07924" y="1816850"/>
            <a:ext cx="3623700" cy="2752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title"/>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blipFill>
          <a:blip r:embed="rId2">
            <a:alphaModFix/>
          </a:blip>
          <a:stretch>
            <a:fillRect/>
          </a:stretch>
        </a:blipFill>
        <a:effectLst/>
      </p:bgPr>
    </p:bg>
    <p:spTree>
      <p:nvGrpSpPr>
        <p:cNvPr id="1" name="Shape 27"/>
        <p:cNvGrpSpPr/>
        <p:nvPr/>
      </p:nvGrpSpPr>
      <p:grpSpPr>
        <a:xfrm>
          <a:off x="0" y="0"/>
          <a:ext cx="0" cy="0"/>
          <a:chOff x="0" y="0"/>
          <a:chExt cx="0" cy="0"/>
        </a:xfrm>
      </p:grpSpPr>
      <p:sp>
        <p:nvSpPr>
          <p:cNvPr id="28" name="Google Shape;28;p7"/>
          <p:cNvSpPr txBox="1">
            <a:spLocks noGrp="1"/>
          </p:cNvSpPr>
          <p:nvPr>
            <p:ph type="body" idx="1"/>
          </p:nvPr>
        </p:nvSpPr>
        <p:spPr>
          <a:xfrm>
            <a:off x="3933550" y="1352900"/>
            <a:ext cx="4498200" cy="1512900"/>
          </a:xfrm>
          <a:prstGeom prst="rect">
            <a:avLst/>
          </a:prstGeom>
        </p:spPr>
        <p:txBody>
          <a:bodyPr spcFirstLastPara="1" wrap="square" lIns="91425" tIns="91425" rIns="91425" bIns="91425" anchor="t" anchorCtr="0">
            <a:noAutofit/>
          </a:bodyPr>
          <a:lstStyle>
            <a:lvl1pPr marL="457200" lvl="0" indent="-330200" algn="r">
              <a:spcBef>
                <a:spcPts val="0"/>
              </a:spcBef>
              <a:spcAft>
                <a:spcPts val="0"/>
              </a:spcAft>
              <a:buSzPts val="1600"/>
              <a:buChar char="●"/>
              <a:defRPr sz="1600"/>
            </a:lvl1pPr>
            <a:lvl2pPr marL="914400" lvl="1" indent="-330200" algn="r">
              <a:spcBef>
                <a:spcPts val="1600"/>
              </a:spcBef>
              <a:spcAft>
                <a:spcPts val="0"/>
              </a:spcAft>
              <a:buSzPts val="1600"/>
              <a:buChar char="○"/>
              <a:defRPr sz="1600"/>
            </a:lvl2pPr>
            <a:lvl3pPr marL="1371600" lvl="2" indent="-330200" algn="r">
              <a:spcBef>
                <a:spcPts val="1600"/>
              </a:spcBef>
              <a:spcAft>
                <a:spcPts val="0"/>
              </a:spcAft>
              <a:buSzPts val="1600"/>
              <a:buChar char="■"/>
              <a:defRPr sz="1600"/>
            </a:lvl3pPr>
            <a:lvl4pPr marL="1828800" lvl="3" indent="-330200" algn="r">
              <a:spcBef>
                <a:spcPts val="1600"/>
              </a:spcBef>
              <a:spcAft>
                <a:spcPts val="0"/>
              </a:spcAft>
              <a:buSzPts val="1600"/>
              <a:buChar char="●"/>
              <a:defRPr sz="1600"/>
            </a:lvl4pPr>
            <a:lvl5pPr marL="2286000" lvl="4" indent="-330200" algn="r">
              <a:spcBef>
                <a:spcPts val="1600"/>
              </a:spcBef>
              <a:spcAft>
                <a:spcPts val="0"/>
              </a:spcAft>
              <a:buSzPts val="1600"/>
              <a:buChar char="○"/>
              <a:defRPr sz="1600"/>
            </a:lvl5pPr>
            <a:lvl6pPr marL="2743200" lvl="5" indent="-330200" algn="r">
              <a:spcBef>
                <a:spcPts val="1600"/>
              </a:spcBef>
              <a:spcAft>
                <a:spcPts val="0"/>
              </a:spcAft>
              <a:buSzPts val="1600"/>
              <a:buChar char="■"/>
              <a:defRPr sz="1600"/>
            </a:lvl6pPr>
            <a:lvl7pPr marL="3200400" lvl="6" indent="-330200" algn="r">
              <a:spcBef>
                <a:spcPts val="1600"/>
              </a:spcBef>
              <a:spcAft>
                <a:spcPts val="0"/>
              </a:spcAft>
              <a:buSzPts val="1600"/>
              <a:buChar char="●"/>
              <a:defRPr sz="1600"/>
            </a:lvl7pPr>
            <a:lvl8pPr marL="3657600" lvl="7" indent="-330200" algn="r">
              <a:spcBef>
                <a:spcPts val="1600"/>
              </a:spcBef>
              <a:spcAft>
                <a:spcPts val="0"/>
              </a:spcAft>
              <a:buSzPts val="1600"/>
              <a:buChar char="○"/>
              <a:defRPr sz="1600"/>
            </a:lvl8pPr>
            <a:lvl9pPr marL="4114800" lvl="8" indent="-330200" algn="r">
              <a:spcBef>
                <a:spcPts val="1600"/>
              </a:spcBef>
              <a:spcAft>
                <a:spcPts val="1600"/>
              </a:spcAft>
              <a:buSzPts val="1600"/>
              <a:buChar char="■"/>
              <a:defRPr sz="1600"/>
            </a:lvl9pPr>
          </a:lstStyle>
          <a:p>
            <a:endParaRPr/>
          </a:p>
        </p:txBody>
      </p:sp>
      <p:sp>
        <p:nvSpPr>
          <p:cNvPr id="29" name="Google Shape;29;p7"/>
          <p:cNvSpPr txBox="1">
            <a:spLocks noGrp="1"/>
          </p:cNvSpPr>
          <p:nvPr>
            <p:ph type="title"/>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blipFill>
          <a:blip r:embed="rId2">
            <a:alphaModFix/>
          </a:blip>
          <a:stretch>
            <a:fillRect/>
          </a:stretch>
        </a:blipFill>
        <a:effectLst/>
      </p:bgPr>
    </p:bg>
    <p:spTree>
      <p:nvGrpSpPr>
        <p:cNvPr id="1" name="Shape 30"/>
        <p:cNvGrpSpPr/>
        <p:nvPr/>
      </p:nvGrpSpPr>
      <p:grpSpPr>
        <a:xfrm>
          <a:off x="0" y="0"/>
          <a:ext cx="0" cy="0"/>
          <a:chOff x="0" y="0"/>
          <a:chExt cx="0" cy="0"/>
        </a:xfrm>
      </p:grpSpPr>
      <p:sp>
        <p:nvSpPr>
          <p:cNvPr id="31" name="Google Shape;31;p8"/>
          <p:cNvSpPr txBox="1">
            <a:spLocks noGrp="1"/>
          </p:cNvSpPr>
          <p:nvPr>
            <p:ph type="title"/>
          </p:nvPr>
        </p:nvSpPr>
        <p:spPr>
          <a:xfrm>
            <a:off x="712350" y="450150"/>
            <a:ext cx="6145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blipFill>
          <a:blip r:embed="rId2">
            <a:alphaModFix/>
          </a:blip>
          <a:stretch>
            <a:fillRect/>
          </a:stretch>
        </a:blipFill>
        <a:effectLst/>
      </p:bgPr>
    </p:bg>
    <p:spTree>
      <p:nvGrpSpPr>
        <p:cNvPr id="1" name="Shape 32"/>
        <p:cNvGrpSpPr/>
        <p:nvPr/>
      </p:nvGrpSpPr>
      <p:grpSpPr>
        <a:xfrm>
          <a:off x="0" y="0"/>
          <a:ext cx="0" cy="0"/>
          <a:chOff x="0" y="0"/>
          <a:chExt cx="0" cy="0"/>
        </a:xfrm>
      </p:grpSpPr>
      <p:sp>
        <p:nvSpPr>
          <p:cNvPr id="33" name="Google Shape;33;p9"/>
          <p:cNvSpPr txBox="1">
            <a:spLocks noGrp="1"/>
          </p:cNvSpPr>
          <p:nvPr>
            <p:ph type="title"/>
          </p:nvPr>
        </p:nvSpPr>
        <p:spPr>
          <a:xfrm>
            <a:off x="837025" y="1233175"/>
            <a:ext cx="3598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a:endParaRPr/>
          </a:p>
        </p:txBody>
      </p:sp>
      <p:sp>
        <p:nvSpPr>
          <p:cNvPr id="34" name="Google Shape;34;p9"/>
          <p:cNvSpPr txBox="1">
            <a:spLocks noGrp="1"/>
          </p:cNvSpPr>
          <p:nvPr>
            <p:ph type="subTitle" idx="1"/>
          </p:nvPr>
        </p:nvSpPr>
        <p:spPr>
          <a:xfrm>
            <a:off x="837025" y="2803075"/>
            <a:ext cx="3598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500"/>
              <a:buNone/>
              <a:defRPr sz="1500"/>
            </a:lvl1pPr>
            <a:lvl2pPr lvl="1" algn="ctr">
              <a:lnSpc>
                <a:spcPct val="100000"/>
              </a:lnSpc>
              <a:spcBef>
                <a:spcPts val="0"/>
              </a:spcBef>
              <a:spcAft>
                <a:spcPts val="0"/>
              </a:spcAft>
              <a:buSzPts val="1500"/>
              <a:buNone/>
              <a:defRPr sz="1500"/>
            </a:lvl2pPr>
            <a:lvl3pPr lvl="2" algn="ctr">
              <a:lnSpc>
                <a:spcPct val="100000"/>
              </a:lnSpc>
              <a:spcBef>
                <a:spcPts val="0"/>
              </a:spcBef>
              <a:spcAft>
                <a:spcPts val="0"/>
              </a:spcAft>
              <a:buSzPts val="1500"/>
              <a:buNone/>
              <a:defRPr sz="1500"/>
            </a:lvl3pPr>
            <a:lvl4pPr lvl="3" algn="ctr">
              <a:lnSpc>
                <a:spcPct val="100000"/>
              </a:lnSpc>
              <a:spcBef>
                <a:spcPts val="0"/>
              </a:spcBef>
              <a:spcAft>
                <a:spcPts val="0"/>
              </a:spcAft>
              <a:buSzPts val="1500"/>
              <a:buNone/>
              <a:defRPr sz="1500"/>
            </a:lvl4pPr>
            <a:lvl5pPr lvl="4" algn="ctr">
              <a:lnSpc>
                <a:spcPct val="100000"/>
              </a:lnSpc>
              <a:spcBef>
                <a:spcPts val="0"/>
              </a:spcBef>
              <a:spcAft>
                <a:spcPts val="0"/>
              </a:spcAft>
              <a:buSzPts val="1500"/>
              <a:buNone/>
              <a:defRPr sz="1500"/>
            </a:lvl5pPr>
            <a:lvl6pPr lvl="5" algn="ctr">
              <a:lnSpc>
                <a:spcPct val="100000"/>
              </a:lnSpc>
              <a:spcBef>
                <a:spcPts val="0"/>
              </a:spcBef>
              <a:spcAft>
                <a:spcPts val="0"/>
              </a:spcAft>
              <a:buSzPts val="1500"/>
              <a:buNone/>
              <a:defRPr sz="1500"/>
            </a:lvl6pPr>
            <a:lvl7pPr lvl="6" algn="ctr">
              <a:lnSpc>
                <a:spcPct val="100000"/>
              </a:lnSpc>
              <a:spcBef>
                <a:spcPts val="0"/>
              </a:spcBef>
              <a:spcAft>
                <a:spcPts val="0"/>
              </a:spcAft>
              <a:buSzPts val="1500"/>
              <a:buNone/>
              <a:defRPr sz="1500"/>
            </a:lvl7pPr>
            <a:lvl8pPr lvl="7" algn="ctr">
              <a:lnSpc>
                <a:spcPct val="100000"/>
              </a:lnSpc>
              <a:spcBef>
                <a:spcPts val="0"/>
              </a:spcBef>
              <a:spcAft>
                <a:spcPts val="0"/>
              </a:spcAft>
              <a:buSzPts val="1500"/>
              <a:buNone/>
              <a:defRPr sz="1500"/>
            </a:lvl8pPr>
            <a:lvl9pPr lvl="8" algn="ctr">
              <a:lnSpc>
                <a:spcPct val="100000"/>
              </a:lnSpc>
              <a:spcBef>
                <a:spcPts val="0"/>
              </a:spcBef>
              <a:spcAft>
                <a:spcPts val="0"/>
              </a:spcAft>
              <a:buSzPts val="1500"/>
              <a:buNone/>
              <a:defRPr sz="1500"/>
            </a:lvl9pPr>
          </a:lstStyle>
          <a:p>
            <a:endParaRPr/>
          </a:p>
        </p:txBody>
      </p:sp>
      <p:sp>
        <p:nvSpPr>
          <p:cNvPr id="35" name="Google Shape;35;p9"/>
          <p:cNvSpPr txBox="1">
            <a:spLocks noGrp="1"/>
          </p:cNvSpPr>
          <p:nvPr>
            <p:ph type="body" idx="2"/>
          </p:nvPr>
        </p:nvSpPr>
        <p:spPr>
          <a:xfrm>
            <a:off x="4764925" y="724075"/>
            <a:ext cx="34923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bg>
      <p:bgPr>
        <a:blipFill>
          <a:blip r:embed="rId2">
            <a:alphaModFix/>
          </a:blip>
          <a:stretch>
            <a:fillRect/>
          </a:stretch>
        </a:blipFill>
        <a:effectLst/>
      </p:bgPr>
    </p:bg>
    <p:spTree>
      <p:nvGrpSpPr>
        <p:cNvPr id="1" name="Shape 36"/>
        <p:cNvGrpSpPr/>
        <p:nvPr/>
      </p:nvGrpSpPr>
      <p:grpSpPr>
        <a:xfrm>
          <a:off x="0" y="0"/>
          <a:ext cx="0" cy="0"/>
          <a:chOff x="0" y="0"/>
          <a:chExt cx="0" cy="0"/>
        </a:xfrm>
      </p:grpSpPr>
      <p:sp>
        <p:nvSpPr>
          <p:cNvPr id="37" name="Google Shape;37;p10"/>
          <p:cNvSpPr txBox="1">
            <a:spLocks noGrp="1"/>
          </p:cNvSpPr>
          <p:nvPr>
            <p:ph type="body" idx="1"/>
          </p:nvPr>
        </p:nvSpPr>
        <p:spPr>
          <a:xfrm>
            <a:off x="712350" y="4230575"/>
            <a:ext cx="77193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bg>
      <p:bgPr>
        <a:blipFill>
          <a:blip r:embed="rId2">
            <a:alphaModFix/>
          </a:blip>
          <a:stretch>
            <a:fillRect/>
          </a:stretch>
        </a:blipFill>
        <a:effectLst/>
      </p:bgPr>
    </p:bg>
    <p:spTree>
      <p:nvGrpSpPr>
        <p:cNvPr id="1" name="Shape 38"/>
        <p:cNvGrpSpPr/>
        <p:nvPr/>
      </p:nvGrpSpPr>
      <p:grpSpPr>
        <a:xfrm>
          <a:off x="0" y="0"/>
          <a:ext cx="0" cy="0"/>
          <a:chOff x="0" y="0"/>
          <a:chExt cx="0" cy="0"/>
        </a:xfrm>
      </p:grpSpPr>
      <p:sp>
        <p:nvSpPr>
          <p:cNvPr id="39" name="Google Shape;39;p11"/>
          <p:cNvSpPr txBox="1">
            <a:spLocks noGrp="1"/>
          </p:cNvSpPr>
          <p:nvPr>
            <p:ph type="title" hasCustomPrompt="1"/>
          </p:nvPr>
        </p:nvSpPr>
        <p:spPr>
          <a:xfrm>
            <a:off x="712350" y="1106125"/>
            <a:ext cx="77193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0" name="Google Shape;40;p11"/>
          <p:cNvSpPr txBox="1">
            <a:spLocks noGrp="1"/>
          </p:cNvSpPr>
          <p:nvPr>
            <p:ph type="body" idx="1"/>
          </p:nvPr>
        </p:nvSpPr>
        <p:spPr>
          <a:xfrm>
            <a:off x="712350" y="3152225"/>
            <a:ext cx="77193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1"/>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s">
  <p:cSld name="CUSTOM">
    <p:bg>
      <p:bgPr>
        <a:blipFill>
          <a:blip r:embed="rId2">
            <a:alphaModFix/>
          </a:blip>
          <a:stretch>
            <a:fillRect/>
          </a:stretch>
        </a:blipFill>
        <a:effectLst/>
      </p:bgPr>
    </p:bg>
    <p:spTree>
      <p:nvGrpSpPr>
        <p:cNvPr id="1" name="Shape 42"/>
        <p:cNvGrpSpPr/>
        <p:nvPr/>
      </p:nvGrpSpPr>
      <p:grpSpPr>
        <a:xfrm>
          <a:off x="0" y="0"/>
          <a:ext cx="0" cy="0"/>
          <a:chOff x="0" y="0"/>
          <a:chExt cx="0" cy="0"/>
        </a:xfrm>
      </p:grpSpPr>
      <p:sp>
        <p:nvSpPr>
          <p:cNvPr id="43" name="Google Shape;43;p13"/>
          <p:cNvSpPr txBox="1">
            <a:spLocks noGrp="1"/>
          </p:cNvSpPr>
          <p:nvPr>
            <p:ph type="title" hasCustomPrompt="1"/>
          </p:nvPr>
        </p:nvSpPr>
        <p:spPr>
          <a:xfrm>
            <a:off x="3245550" y="1299975"/>
            <a:ext cx="1960800" cy="470400"/>
          </a:xfrm>
          <a:prstGeom prst="rect">
            <a:avLst/>
          </a:prstGeom>
        </p:spPr>
        <p:txBody>
          <a:bodyPr spcFirstLastPara="1" wrap="square" lIns="91425" tIns="0" rIns="91425" bIns="0" anchor="ctr" anchorCtr="0">
            <a:noAutofit/>
          </a:bodyPr>
          <a:lstStyle>
            <a:lvl1pPr lvl="0" algn="r" rtl="0">
              <a:spcBef>
                <a:spcPts val="0"/>
              </a:spcBef>
              <a:spcAft>
                <a:spcPts val="0"/>
              </a:spcAft>
              <a:buClr>
                <a:schemeClr val="lt1"/>
              </a:buClr>
              <a:buSzPts val="4000"/>
              <a:buNone/>
              <a:defRPr sz="4000">
                <a:solidFill>
                  <a:schemeClr val="lt1"/>
                </a:solidFill>
              </a:defRPr>
            </a:lvl1pPr>
            <a:lvl2pPr lvl="1" algn="r" rtl="0">
              <a:spcBef>
                <a:spcPts val="0"/>
              </a:spcBef>
              <a:spcAft>
                <a:spcPts val="0"/>
              </a:spcAft>
              <a:buClr>
                <a:schemeClr val="lt1"/>
              </a:buClr>
              <a:buSzPts val="4000"/>
              <a:buNone/>
              <a:defRPr sz="4000">
                <a:solidFill>
                  <a:schemeClr val="lt1"/>
                </a:solidFill>
              </a:defRPr>
            </a:lvl2pPr>
            <a:lvl3pPr lvl="2" algn="r" rtl="0">
              <a:spcBef>
                <a:spcPts val="0"/>
              </a:spcBef>
              <a:spcAft>
                <a:spcPts val="0"/>
              </a:spcAft>
              <a:buClr>
                <a:schemeClr val="lt1"/>
              </a:buClr>
              <a:buSzPts val="4000"/>
              <a:buNone/>
              <a:defRPr sz="4000">
                <a:solidFill>
                  <a:schemeClr val="lt1"/>
                </a:solidFill>
              </a:defRPr>
            </a:lvl3pPr>
            <a:lvl4pPr lvl="3" algn="r" rtl="0">
              <a:spcBef>
                <a:spcPts val="0"/>
              </a:spcBef>
              <a:spcAft>
                <a:spcPts val="0"/>
              </a:spcAft>
              <a:buClr>
                <a:schemeClr val="lt1"/>
              </a:buClr>
              <a:buSzPts val="4000"/>
              <a:buNone/>
              <a:defRPr sz="4000">
                <a:solidFill>
                  <a:schemeClr val="lt1"/>
                </a:solidFill>
              </a:defRPr>
            </a:lvl4pPr>
            <a:lvl5pPr lvl="4" algn="r" rtl="0">
              <a:spcBef>
                <a:spcPts val="0"/>
              </a:spcBef>
              <a:spcAft>
                <a:spcPts val="0"/>
              </a:spcAft>
              <a:buClr>
                <a:schemeClr val="lt1"/>
              </a:buClr>
              <a:buSzPts val="4000"/>
              <a:buNone/>
              <a:defRPr sz="4000">
                <a:solidFill>
                  <a:schemeClr val="lt1"/>
                </a:solidFill>
              </a:defRPr>
            </a:lvl5pPr>
            <a:lvl6pPr lvl="5" algn="r" rtl="0">
              <a:spcBef>
                <a:spcPts val="0"/>
              </a:spcBef>
              <a:spcAft>
                <a:spcPts val="0"/>
              </a:spcAft>
              <a:buClr>
                <a:schemeClr val="lt1"/>
              </a:buClr>
              <a:buSzPts val="4000"/>
              <a:buNone/>
              <a:defRPr sz="4000">
                <a:solidFill>
                  <a:schemeClr val="lt1"/>
                </a:solidFill>
              </a:defRPr>
            </a:lvl6pPr>
            <a:lvl7pPr lvl="6" algn="r" rtl="0">
              <a:spcBef>
                <a:spcPts val="0"/>
              </a:spcBef>
              <a:spcAft>
                <a:spcPts val="0"/>
              </a:spcAft>
              <a:buClr>
                <a:schemeClr val="lt1"/>
              </a:buClr>
              <a:buSzPts val="4000"/>
              <a:buNone/>
              <a:defRPr sz="4000">
                <a:solidFill>
                  <a:schemeClr val="lt1"/>
                </a:solidFill>
              </a:defRPr>
            </a:lvl7pPr>
            <a:lvl8pPr lvl="7" algn="r" rtl="0">
              <a:spcBef>
                <a:spcPts val="0"/>
              </a:spcBef>
              <a:spcAft>
                <a:spcPts val="0"/>
              </a:spcAft>
              <a:buClr>
                <a:schemeClr val="lt1"/>
              </a:buClr>
              <a:buSzPts val="4000"/>
              <a:buNone/>
              <a:defRPr sz="4000">
                <a:solidFill>
                  <a:schemeClr val="lt1"/>
                </a:solidFill>
              </a:defRPr>
            </a:lvl8pPr>
            <a:lvl9pPr lvl="8" algn="r" rtl="0">
              <a:spcBef>
                <a:spcPts val="0"/>
              </a:spcBef>
              <a:spcAft>
                <a:spcPts val="0"/>
              </a:spcAft>
              <a:buClr>
                <a:schemeClr val="lt1"/>
              </a:buClr>
              <a:buSzPts val="4000"/>
              <a:buNone/>
              <a:defRPr sz="4000">
                <a:solidFill>
                  <a:schemeClr val="lt1"/>
                </a:solidFill>
              </a:defRPr>
            </a:lvl9pPr>
          </a:lstStyle>
          <a:p>
            <a:r>
              <a:t>xx%</a:t>
            </a:r>
          </a:p>
        </p:txBody>
      </p:sp>
      <p:sp>
        <p:nvSpPr>
          <p:cNvPr id="44" name="Google Shape;44;p13"/>
          <p:cNvSpPr txBox="1">
            <a:spLocks noGrp="1"/>
          </p:cNvSpPr>
          <p:nvPr>
            <p:ph type="subTitle" idx="1"/>
          </p:nvPr>
        </p:nvSpPr>
        <p:spPr>
          <a:xfrm>
            <a:off x="5206350" y="1264125"/>
            <a:ext cx="3225300" cy="330000"/>
          </a:xfrm>
          <a:prstGeom prst="rect">
            <a:avLst/>
          </a:prstGeom>
          <a:noFill/>
        </p:spPr>
        <p:txBody>
          <a:bodyPr spcFirstLastPara="1" wrap="square" lIns="91425" tIns="0" rIns="91425" bIns="0" anchor="ctr" anchorCtr="0">
            <a:noAutofit/>
          </a:bodyPr>
          <a:lstStyle>
            <a:lvl1pPr lvl="0">
              <a:lnSpc>
                <a:spcPct val="114000"/>
              </a:lnSpc>
              <a:spcBef>
                <a:spcPts val="0"/>
              </a:spcBef>
              <a:spcAft>
                <a:spcPts val="0"/>
              </a:spcAft>
              <a:buNone/>
              <a:defRPr sz="1700"/>
            </a:lvl1pPr>
            <a:lvl2pPr lvl="1">
              <a:lnSpc>
                <a:spcPct val="114000"/>
              </a:lnSpc>
              <a:spcBef>
                <a:spcPts val="0"/>
              </a:spcBef>
              <a:spcAft>
                <a:spcPts val="0"/>
              </a:spcAft>
              <a:buNone/>
              <a:defRPr sz="1700"/>
            </a:lvl2pPr>
            <a:lvl3pPr lvl="2">
              <a:lnSpc>
                <a:spcPct val="114000"/>
              </a:lnSpc>
              <a:spcBef>
                <a:spcPts val="0"/>
              </a:spcBef>
              <a:spcAft>
                <a:spcPts val="0"/>
              </a:spcAft>
              <a:buNone/>
              <a:defRPr sz="1700"/>
            </a:lvl3pPr>
            <a:lvl4pPr lvl="3">
              <a:lnSpc>
                <a:spcPct val="114000"/>
              </a:lnSpc>
              <a:spcBef>
                <a:spcPts val="0"/>
              </a:spcBef>
              <a:spcAft>
                <a:spcPts val="0"/>
              </a:spcAft>
              <a:buNone/>
              <a:defRPr sz="1700"/>
            </a:lvl4pPr>
            <a:lvl5pPr lvl="4">
              <a:lnSpc>
                <a:spcPct val="114000"/>
              </a:lnSpc>
              <a:spcBef>
                <a:spcPts val="0"/>
              </a:spcBef>
              <a:spcAft>
                <a:spcPts val="0"/>
              </a:spcAft>
              <a:buNone/>
              <a:defRPr sz="1700"/>
            </a:lvl5pPr>
            <a:lvl6pPr lvl="5">
              <a:lnSpc>
                <a:spcPct val="114000"/>
              </a:lnSpc>
              <a:spcBef>
                <a:spcPts val="0"/>
              </a:spcBef>
              <a:spcAft>
                <a:spcPts val="0"/>
              </a:spcAft>
              <a:buNone/>
              <a:defRPr sz="1700"/>
            </a:lvl6pPr>
            <a:lvl7pPr lvl="6">
              <a:lnSpc>
                <a:spcPct val="114000"/>
              </a:lnSpc>
              <a:spcBef>
                <a:spcPts val="0"/>
              </a:spcBef>
              <a:spcAft>
                <a:spcPts val="0"/>
              </a:spcAft>
              <a:buNone/>
              <a:defRPr sz="1700"/>
            </a:lvl7pPr>
            <a:lvl8pPr lvl="7">
              <a:lnSpc>
                <a:spcPct val="114000"/>
              </a:lnSpc>
              <a:spcBef>
                <a:spcPts val="0"/>
              </a:spcBef>
              <a:spcAft>
                <a:spcPts val="0"/>
              </a:spcAft>
              <a:buNone/>
              <a:defRPr sz="1700"/>
            </a:lvl8pPr>
            <a:lvl9pPr lvl="8">
              <a:lnSpc>
                <a:spcPct val="114000"/>
              </a:lnSpc>
              <a:spcBef>
                <a:spcPts val="0"/>
              </a:spcBef>
              <a:spcAft>
                <a:spcPts val="0"/>
              </a:spcAft>
              <a:buNone/>
              <a:defRPr sz="1700"/>
            </a:lvl9pPr>
          </a:lstStyle>
          <a:p>
            <a:endParaRPr/>
          </a:p>
        </p:txBody>
      </p:sp>
      <p:sp>
        <p:nvSpPr>
          <p:cNvPr id="45" name="Google Shape;45;p13"/>
          <p:cNvSpPr txBox="1">
            <a:spLocks noGrp="1"/>
          </p:cNvSpPr>
          <p:nvPr>
            <p:ph type="title" idx="2" hasCustomPrompt="1"/>
          </p:nvPr>
        </p:nvSpPr>
        <p:spPr>
          <a:xfrm>
            <a:off x="3245550" y="2223700"/>
            <a:ext cx="1960800" cy="470400"/>
          </a:xfrm>
          <a:prstGeom prst="rect">
            <a:avLst/>
          </a:prstGeom>
        </p:spPr>
        <p:txBody>
          <a:bodyPr spcFirstLastPara="1" wrap="square" lIns="91425" tIns="0" rIns="91425" bIns="0" anchor="ctr" anchorCtr="0">
            <a:noAutofit/>
          </a:bodyPr>
          <a:lstStyle>
            <a:lvl1pPr lvl="0" algn="r" rtl="0">
              <a:spcBef>
                <a:spcPts val="0"/>
              </a:spcBef>
              <a:spcAft>
                <a:spcPts val="0"/>
              </a:spcAft>
              <a:buClr>
                <a:schemeClr val="lt1"/>
              </a:buClr>
              <a:buSzPts val="4000"/>
              <a:buNone/>
              <a:defRPr sz="4000">
                <a:solidFill>
                  <a:schemeClr val="lt1"/>
                </a:solidFill>
              </a:defRPr>
            </a:lvl1pPr>
            <a:lvl2pPr lvl="1" algn="r" rtl="0">
              <a:spcBef>
                <a:spcPts val="0"/>
              </a:spcBef>
              <a:spcAft>
                <a:spcPts val="0"/>
              </a:spcAft>
              <a:buClr>
                <a:schemeClr val="lt1"/>
              </a:buClr>
              <a:buSzPts val="4000"/>
              <a:buNone/>
              <a:defRPr sz="4000">
                <a:solidFill>
                  <a:schemeClr val="lt1"/>
                </a:solidFill>
              </a:defRPr>
            </a:lvl2pPr>
            <a:lvl3pPr lvl="2" algn="r" rtl="0">
              <a:spcBef>
                <a:spcPts val="0"/>
              </a:spcBef>
              <a:spcAft>
                <a:spcPts val="0"/>
              </a:spcAft>
              <a:buClr>
                <a:schemeClr val="lt1"/>
              </a:buClr>
              <a:buSzPts val="4000"/>
              <a:buNone/>
              <a:defRPr sz="4000">
                <a:solidFill>
                  <a:schemeClr val="lt1"/>
                </a:solidFill>
              </a:defRPr>
            </a:lvl3pPr>
            <a:lvl4pPr lvl="3" algn="r" rtl="0">
              <a:spcBef>
                <a:spcPts val="0"/>
              </a:spcBef>
              <a:spcAft>
                <a:spcPts val="0"/>
              </a:spcAft>
              <a:buClr>
                <a:schemeClr val="lt1"/>
              </a:buClr>
              <a:buSzPts val="4000"/>
              <a:buNone/>
              <a:defRPr sz="4000">
                <a:solidFill>
                  <a:schemeClr val="lt1"/>
                </a:solidFill>
              </a:defRPr>
            </a:lvl4pPr>
            <a:lvl5pPr lvl="4" algn="r" rtl="0">
              <a:spcBef>
                <a:spcPts val="0"/>
              </a:spcBef>
              <a:spcAft>
                <a:spcPts val="0"/>
              </a:spcAft>
              <a:buClr>
                <a:schemeClr val="lt1"/>
              </a:buClr>
              <a:buSzPts val="4000"/>
              <a:buNone/>
              <a:defRPr sz="4000">
                <a:solidFill>
                  <a:schemeClr val="lt1"/>
                </a:solidFill>
              </a:defRPr>
            </a:lvl5pPr>
            <a:lvl6pPr lvl="5" algn="r" rtl="0">
              <a:spcBef>
                <a:spcPts val="0"/>
              </a:spcBef>
              <a:spcAft>
                <a:spcPts val="0"/>
              </a:spcAft>
              <a:buClr>
                <a:schemeClr val="lt1"/>
              </a:buClr>
              <a:buSzPts val="4000"/>
              <a:buNone/>
              <a:defRPr sz="4000">
                <a:solidFill>
                  <a:schemeClr val="lt1"/>
                </a:solidFill>
              </a:defRPr>
            </a:lvl6pPr>
            <a:lvl7pPr lvl="6" algn="r" rtl="0">
              <a:spcBef>
                <a:spcPts val="0"/>
              </a:spcBef>
              <a:spcAft>
                <a:spcPts val="0"/>
              </a:spcAft>
              <a:buClr>
                <a:schemeClr val="lt1"/>
              </a:buClr>
              <a:buSzPts val="4000"/>
              <a:buNone/>
              <a:defRPr sz="4000">
                <a:solidFill>
                  <a:schemeClr val="lt1"/>
                </a:solidFill>
              </a:defRPr>
            </a:lvl7pPr>
            <a:lvl8pPr lvl="7" algn="r" rtl="0">
              <a:spcBef>
                <a:spcPts val="0"/>
              </a:spcBef>
              <a:spcAft>
                <a:spcPts val="0"/>
              </a:spcAft>
              <a:buClr>
                <a:schemeClr val="lt1"/>
              </a:buClr>
              <a:buSzPts val="4000"/>
              <a:buNone/>
              <a:defRPr sz="4000">
                <a:solidFill>
                  <a:schemeClr val="lt1"/>
                </a:solidFill>
              </a:defRPr>
            </a:lvl8pPr>
            <a:lvl9pPr lvl="8" algn="r" rtl="0">
              <a:spcBef>
                <a:spcPts val="0"/>
              </a:spcBef>
              <a:spcAft>
                <a:spcPts val="0"/>
              </a:spcAft>
              <a:buClr>
                <a:schemeClr val="lt1"/>
              </a:buClr>
              <a:buSzPts val="4000"/>
              <a:buNone/>
              <a:defRPr sz="4000">
                <a:solidFill>
                  <a:schemeClr val="lt1"/>
                </a:solidFill>
              </a:defRPr>
            </a:lvl9pPr>
          </a:lstStyle>
          <a:p>
            <a:r>
              <a:t>xx%</a:t>
            </a:r>
          </a:p>
        </p:txBody>
      </p:sp>
      <p:sp>
        <p:nvSpPr>
          <p:cNvPr id="46" name="Google Shape;46;p13"/>
          <p:cNvSpPr txBox="1">
            <a:spLocks noGrp="1"/>
          </p:cNvSpPr>
          <p:nvPr>
            <p:ph type="subTitle" idx="3"/>
          </p:nvPr>
        </p:nvSpPr>
        <p:spPr>
          <a:xfrm>
            <a:off x="5206350" y="2188475"/>
            <a:ext cx="3225300" cy="330000"/>
          </a:xfrm>
          <a:prstGeom prst="rect">
            <a:avLst/>
          </a:prstGeom>
          <a:noFill/>
        </p:spPr>
        <p:txBody>
          <a:bodyPr spcFirstLastPara="1" wrap="square" lIns="91425" tIns="0" rIns="91425" bIns="0" anchor="ctr" anchorCtr="0">
            <a:noAutofit/>
          </a:bodyPr>
          <a:lstStyle>
            <a:lvl1pPr lvl="0" rtl="0">
              <a:lnSpc>
                <a:spcPct val="114000"/>
              </a:lnSpc>
              <a:spcBef>
                <a:spcPts val="0"/>
              </a:spcBef>
              <a:spcAft>
                <a:spcPts val="0"/>
              </a:spcAft>
              <a:buNone/>
              <a:defRPr sz="1700"/>
            </a:lvl1pPr>
            <a:lvl2pPr lvl="1" rtl="0">
              <a:lnSpc>
                <a:spcPct val="114000"/>
              </a:lnSpc>
              <a:spcBef>
                <a:spcPts val="0"/>
              </a:spcBef>
              <a:spcAft>
                <a:spcPts val="0"/>
              </a:spcAft>
              <a:buNone/>
              <a:defRPr sz="1700"/>
            </a:lvl2pPr>
            <a:lvl3pPr lvl="2" rtl="0">
              <a:lnSpc>
                <a:spcPct val="114000"/>
              </a:lnSpc>
              <a:spcBef>
                <a:spcPts val="0"/>
              </a:spcBef>
              <a:spcAft>
                <a:spcPts val="0"/>
              </a:spcAft>
              <a:buNone/>
              <a:defRPr sz="1700"/>
            </a:lvl3pPr>
            <a:lvl4pPr lvl="3" rtl="0">
              <a:lnSpc>
                <a:spcPct val="114000"/>
              </a:lnSpc>
              <a:spcBef>
                <a:spcPts val="0"/>
              </a:spcBef>
              <a:spcAft>
                <a:spcPts val="0"/>
              </a:spcAft>
              <a:buNone/>
              <a:defRPr sz="1700"/>
            </a:lvl4pPr>
            <a:lvl5pPr lvl="4" rtl="0">
              <a:lnSpc>
                <a:spcPct val="114000"/>
              </a:lnSpc>
              <a:spcBef>
                <a:spcPts val="0"/>
              </a:spcBef>
              <a:spcAft>
                <a:spcPts val="0"/>
              </a:spcAft>
              <a:buNone/>
              <a:defRPr sz="1700"/>
            </a:lvl5pPr>
            <a:lvl6pPr lvl="5" rtl="0">
              <a:lnSpc>
                <a:spcPct val="114000"/>
              </a:lnSpc>
              <a:spcBef>
                <a:spcPts val="0"/>
              </a:spcBef>
              <a:spcAft>
                <a:spcPts val="0"/>
              </a:spcAft>
              <a:buNone/>
              <a:defRPr sz="1700"/>
            </a:lvl6pPr>
            <a:lvl7pPr lvl="6" rtl="0">
              <a:lnSpc>
                <a:spcPct val="114000"/>
              </a:lnSpc>
              <a:spcBef>
                <a:spcPts val="0"/>
              </a:spcBef>
              <a:spcAft>
                <a:spcPts val="0"/>
              </a:spcAft>
              <a:buNone/>
              <a:defRPr sz="1700"/>
            </a:lvl7pPr>
            <a:lvl8pPr lvl="7" rtl="0">
              <a:lnSpc>
                <a:spcPct val="114000"/>
              </a:lnSpc>
              <a:spcBef>
                <a:spcPts val="0"/>
              </a:spcBef>
              <a:spcAft>
                <a:spcPts val="0"/>
              </a:spcAft>
              <a:buNone/>
              <a:defRPr sz="1700"/>
            </a:lvl8pPr>
            <a:lvl9pPr lvl="8" rtl="0">
              <a:lnSpc>
                <a:spcPct val="114000"/>
              </a:lnSpc>
              <a:spcBef>
                <a:spcPts val="0"/>
              </a:spcBef>
              <a:spcAft>
                <a:spcPts val="0"/>
              </a:spcAft>
              <a:buNone/>
              <a:defRPr sz="1700"/>
            </a:lvl9pPr>
          </a:lstStyle>
          <a:p>
            <a:endParaRPr/>
          </a:p>
        </p:txBody>
      </p:sp>
      <p:sp>
        <p:nvSpPr>
          <p:cNvPr id="47" name="Google Shape;47;p13"/>
          <p:cNvSpPr txBox="1">
            <a:spLocks noGrp="1"/>
          </p:cNvSpPr>
          <p:nvPr>
            <p:ph type="title" idx="4" hasCustomPrompt="1"/>
          </p:nvPr>
        </p:nvSpPr>
        <p:spPr>
          <a:xfrm>
            <a:off x="3245550" y="3147450"/>
            <a:ext cx="1960800" cy="470400"/>
          </a:xfrm>
          <a:prstGeom prst="rect">
            <a:avLst/>
          </a:prstGeom>
        </p:spPr>
        <p:txBody>
          <a:bodyPr spcFirstLastPara="1" wrap="square" lIns="91425" tIns="0" rIns="91425" bIns="0" anchor="ctr" anchorCtr="0">
            <a:noAutofit/>
          </a:bodyPr>
          <a:lstStyle>
            <a:lvl1pPr lvl="0" algn="r" rtl="0">
              <a:spcBef>
                <a:spcPts val="0"/>
              </a:spcBef>
              <a:spcAft>
                <a:spcPts val="0"/>
              </a:spcAft>
              <a:buClr>
                <a:schemeClr val="lt1"/>
              </a:buClr>
              <a:buSzPts val="4000"/>
              <a:buNone/>
              <a:defRPr sz="4000">
                <a:solidFill>
                  <a:schemeClr val="lt1"/>
                </a:solidFill>
              </a:defRPr>
            </a:lvl1pPr>
            <a:lvl2pPr lvl="1" algn="r" rtl="0">
              <a:spcBef>
                <a:spcPts val="0"/>
              </a:spcBef>
              <a:spcAft>
                <a:spcPts val="0"/>
              </a:spcAft>
              <a:buClr>
                <a:schemeClr val="lt1"/>
              </a:buClr>
              <a:buSzPts val="4000"/>
              <a:buNone/>
              <a:defRPr sz="4000">
                <a:solidFill>
                  <a:schemeClr val="lt1"/>
                </a:solidFill>
              </a:defRPr>
            </a:lvl2pPr>
            <a:lvl3pPr lvl="2" algn="r" rtl="0">
              <a:spcBef>
                <a:spcPts val="0"/>
              </a:spcBef>
              <a:spcAft>
                <a:spcPts val="0"/>
              </a:spcAft>
              <a:buClr>
                <a:schemeClr val="lt1"/>
              </a:buClr>
              <a:buSzPts val="4000"/>
              <a:buNone/>
              <a:defRPr sz="4000">
                <a:solidFill>
                  <a:schemeClr val="lt1"/>
                </a:solidFill>
              </a:defRPr>
            </a:lvl3pPr>
            <a:lvl4pPr lvl="3" algn="r" rtl="0">
              <a:spcBef>
                <a:spcPts val="0"/>
              </a:spcBef>
              <a:spcAft>
                <a:spcPts val="0"/>
              </a:spcAft>
              <a:buClr>
                <a:schemeClr val="lt1"/>
              </a:buClr>
              <a:buSzPts val="4000"/>
              <a:buNone/>
              <a:defRPr sz="4000">
                <a:solidFill>
                  <a:schemeClr val="lt1"/>
                </a:solidFill>
              </a:defRPr>
            </a:lvl4pPr>
            <a:lvl5pPr lvl="4" algn="r" rtl="0">
              <a:spcBef>
                <a:spcPts val="0"/>
              </a:spcBef>
              <a:spcAft>
                <a:spcPts val="0"/>
              </a:spcAft>
              <a:buClr>
                <a:schemeClr val="lt1"/>
              </a:buClr>
              <a:buSzPts val="4000"/>
              <a:buNone/>
              <a:defRPr sz="4000">
                <a:solidFill>
                  <a:schemeClr val="lt1"/>
                </a:solidFill>
              </a:defRPr>
            </a:lvl5pPr>
            <a:lvl6pPr lvl="5" algn="r" rtl="0">
              <a:spcBef>
                <a:spcPts val="0"/>
              </a:spcBef>
              <a:spcAft>
                <a:spcPts val="0"/>
              </a:spcAft>
              <a:buClr>
                <a:schemeClr val="lt1"/>
              </a:buClr>
              <a:buSzPts val="4000"/>
              <a:buNone/>
              <a:defRPr sz="4000">
                <a:solidFill>
                  <a:schemeClr val="lt1"/>
                </a:solidFill>
              </a:defRPr>
            </a:lvl6pPr>
            <a:lvl7pPr lvl="6" algn="r" rtl="0">
              <a:spcBef>
                <a:spcPts val="0"/>
              </a:spcBef>
              <a:spcAft>
                <a:spcPts val="0"/>
              </a:spcAft>
              <a:buClr>
                <a:schemeClr val="lt1"/>
              </a:buClr>
              <a:buSzPts val="4000"/>
              <a:buNone/>
              <a:defRPr sz="4000">
                <a:solidFill>
                  <a:schemeClr val="lt1"/>
                </a:solidFill>
              </a:defRPr>
            </a:lvl7pPr>
            <a:lvl8pPr lvl="7" algn="r" rtl="0">
              <a:spcBef>
                <a:spcPts val="0"/>
              </a:spcBef>
              <a:spcAft>
                <a:spcPts val="0"/>
              </a:spcAft>
              <a:buClr>
                <a:schemeClr val="lt1"/>
              </a:buClr>
              <a:buSzPts val="4000"/>
              <a:buNone/>
              <a:defRPr sz="4000">
                <a:solidFill>
                  <a:schemeClr val="lt1"/>
                </a:solidFill>
              </a:defRPr>
            </a:lvl8pPr>
            <a:lvl9pPr lvl="8" algn="r" rtl="0">
              <a:spcBef>
                <a:spcPts val="0"/>
              </a:spcBef>
              <a:spcAft>
                <a:spcPts val="0"/>
              </a:spcAft>
              <a:buClr>
                <a:schemeClr val="lt1"/>
              </a:buClr>
              <a:buSzPts val="4000"/>
              <a:buNone/>
              <a:defRPr sz="4000">
                <a:solidFill>
                  <a:schemeClr val="lt1"/>
                </a:solidFill>
              </a:defRPr>
            </a:lvl9pPr>
          </a:lstStyle>
          <a:p>
            <a:r>
              <a:t>xx%</a:t>
            </a:r>
          </a:p>
        </p:txBody>
      </p:sp>
      <p:sp>
        <p:nvSpPr>
          <p:cNvPr id="48" name="Google Shape;48;p13"/>
          <p:cNvSpPr txBox="1">
            <a:spLocks noGrp="1"/>
          </p:cNvSpPr>
          <p:nvPr>
            <p:ph type="subTitle" idx="5"/>
          </p:nvPr>
        </p:nvSpPr>
        <p:spPr>
          <a:xfrm>
            <a:off x="5206350" y="3112825"/>
            <a:ext cx="3225300" cy="330000"/>
          </a:xfrm>
          <a:prstGeom prst="rect">
            <a:avLst/>
          </a:prstGeom>
          <a:noFill/>
        </p:spPr>
        <p:txBody>
          <a:bodyPr spcFirstLastPara="1" wrap="square" lIns="91425" tIns="0" rIns="91425" bIns="0" anchor="ctr" anchorCtr="0">
            <a:noAutofit/>
          </a:bodyPr>
          <a:lstStyle>
            <a:lvl1pPr lvl="0" rtl="0">
              <a:lnSpc>
                <a:spcPct val="114000"/>
              </a:lnSpc>
              <a:spcBef>
                <a:spcPts val="0"/>
              </a:spcBef>
              <a:spcAft>
                <a:spcPts val="0"/>
              </a:spcAft>
              <a:buNone/>
              <a:defRPr sz="1700"/>
            </a:lvl1pPr>
            <a:lvl2pPr lvl="1" rtl="0">
              <a:lnSpc>
                <a:spcPct val="114000"/>
              </a:lnSpc>
              <a:spcBef>
                <a:spcPts val="0"/>
              </a:spcBef>
              <a:spcAft>
                <a:spcPts val="0"/>
              </a:spcAft>
              <a:buNone/>
              <a:defRPr sz="1700"/>
            </a:lvl2pPr>
            <a:lvl3pPr lvl="2" rtl="0">
              <a:lnSpc>
                <a:spcPct val="114000"/>
              </a:lnSpc>
              <a:spcBef>
                <a:spcPts val="0"/>
              </a:spcBef>
              <a:spcAft>
                <a:spcPts val="0"/>
              </a:spcAft>
              <a:buNone/>
              <a:defRPr sz="1700"/>
            </a:lvl3pPr>
            <a:lvl4pPr lvl="3" rtl="0">
              <a:lnSpc>
                <a:spcPct val="114000"/>
              </a:lnSpc>
              <a:spcBef>
                <a:spcPts val="0"/>
              </a:spcBef>
              <a:spcAft>
                <a:spcPts val="0"/>
              </a:spcAft>
              <a:buNone/>
              <a:defRPr sz="1700"/>
            </a:lvl4pPr>
            <a:lvl5pPr lvl="4" rtl="0">
              <a:lnSpc>
                <a:spcPct val="114000"/>
              </a:lnSpc>
              <a:spcBef>
                <a:spcPts val="0"/>
              </a:spcBef>
              <a:spcAft>
                <a:spcPts val="0"/>
              </a:spcAft>
              <a:buNone/>
              <a:defRPr sz="1700"/>
            </a:lvl5pPr>
            <a:lvl6pPr lvl="5" rtl="0">
              <a:lnSpc>
                <a:spcPct val="114000"/>
              </a:lnSpc>
              <a:spcBef>
                <a:spcPts val="0"/>
              </a:spcBef>
              <a:spcAft>
                <a:spcPts val="0"/>
              </a:spcAft>
              <a:buNone/>
              <a:defRPr sz="1700"/>
            </a:lvl6pPr>
            <a:lvl7pPr lvl="6" rtl="0">
              <a:lnSpc>
                <a:spcPct val="114000"/>
              </a:lnSpc>
              <a:spcBef>
                <a:spcPts val="0"/>
              </a:spcBef>
              <a:spcAft>
                <a:spcPts val="0"/>
              </a:spcAft>
              <a:buNone/>
              <a:defRPr sz="1700"/>
            </a:lvl7pPr>
            <a:lvl8pPr lvl="7" rtl="0">
              <a:lnSpc>
                <a:spcPct val="114000"/>
              </a:lnSpc>
              <a:spcBef>
                <a:spcPts val="0"/>
              </a:spcBef>
              <a:spcAft>
                <a:spcPts val="0"/>
              </a:spcAft>
              <a:buNone/>
              <a:defRPr sz="1700"/>
            </a:lvl8pPr>
            <a:lvl9pPr lvl="8" rtl="0">
              <a:lnSpc>
                <a:spcPct val="114000"/>
              </a:lnSpc>
              <a:spcBef>
                <a:spcPts val="0"/>
              </a:spcBef>
              <a:spcAft>
                <a:spcPts val="0"/>
              </a:spcAft>
              <a:buNone/>
              <a:defRPr sz="1700"/>
            </a:lvl9pPr>
          </a:lstStyle>
          <a:p>
            <a:endParaRPr/>
          </a:p>
        </p:txBody>
      </p:sp>
      <p:sp>
        <p:nvSpPr>
          <p:cNvPr id="49" name="Google Shape;49;p13"/>
          <p:cNvSpPr txBox="1">
            <a:spLocks noGrp="1"/>
          </p:cNvSpPr>
          <p:nvPr>
            <p:ph type="title" idx="6" hasCustomPrompt="1"/>
          </p:nvPr>
        </p:nvSpPr>
        <p:spPr>
          <a:xfrm>
            <a:off x="3245550" y="4071200"/>
            <a:ext cx="1960800" cy="470400"/>
          </a:xfrm>
          <a:prstGeom prst="rect">
            <a:avLst/>
          </a:prstGeom>
        </p:spPr>
        <p:txBody>
          <a:bodyPr spcFirstLastPara="1" wrap="square" lIns="91425" tIns="0" rIns="91425" bIns="0" anchor="ctr" anchorCtr="0">
            <a:noAutofit/>
          </a:bodyPr>
          <a:lstStyle>
            <a:lvl1pPr lvl="0" algn="r" rtl="0">
              <a:spcBef>
                <a:spcPts val="0"/>
              </a:spcBef>
              <a:spcAft>
                <a:spcPts val="0"/>
              </a:spcAft>
              <a:buClr>
                <a:schemeClr val="lt1"/>
              </a:buClr>
              <a:buSzPts val="4000"/>
              <a:buNone/>
              <a:defRPr sz="4000">
                <a:solidFill>
                  <a:schemeClr val="lt1"/>
                </a:solidFill>
              </a:defRPr>
            </a:lvl1pPr>
            <a:lvl2pPr lvl="1" algn="r" rtl="0">
              <a:spcBef>
                <a:spcPts val="0"/>
              </a:spcBef>
              <a:spcAft>
                <a:spcPts val="0"/>
              </a:spcAft>
              <a:buClr>
                <a:schemeClr val="lt1"/>
              </a:buClr>
              <a:buSzPts val="4000"/>
              <a:buNone/>
              <a:defRPr sz="4000">
                <a:solidFill>
                  <a:schemeClr val="lt1"/>
                </a:solidFill>
              </a:defRPr>
            </a:lvl2pPr>
            <a:lvl3pPr lvl="2" algn="r" rtl="0">
              <a:spcBef>
                <a:spcPts val="0"/>
              </a:spcBef>
              <a:spcAft>
                <a:spcPts val="0"/>
              </a:spcAft>
              <a:buClr>
                <a:schemeClr val="lt1"/>
              </a:buClr>
              <a:buSzPts val="4000"/>
              <a:buNone/>
              <a:defRPr sz="4000">
                <a:solidFill>
                  <a:schemeClr val="lt1"/>
                </a:solidFill>
              </a:defRPr>
            </a:lvl3pPr>
            <a:lvl4pPr lvl="3" algn="r" rtl="0">
              <a:spcBef>
                <a:spcPts val="0"/>
              </a:spcBef>
              <a:spcAft>
                <a:spcPts val="0"/>
              </a:spcAft>
              <a:buClr>
                <a:schemeClr val="lt1"/>
              </a:buClr>
              <a:buSzPts val="4000"/>
              <a:buNone/>
              <a:defRPr sz="4000">
                <a:solidFill>
                  <a:schemeClr val="lt1"/>
                </a:solidFill>
              </a:defRPr>
            </a:lvl4pPr>
            <a:lvl5pPr lvl="4" algn="r" rtl="0">
              <a:spcBef>
                <a:spcPts val="0"/>
              </a:spcBef>
              <a:spcAft>
                <a:spcPts val="0"/>
              </a:spcAft>
              <a:buClr>
                <a:schemeClr val="lt1"/>
              </a:buClr>
              <a:buSzPts val="4000"/>
              <a:buNone/>
              <a:defRPr sz="4000">
                <a:solidFill>
                  <a:schemeClr val="lt1"/>
                </a:solidFill>
              </a:defRPr>
            </a:lvl5pPr>
            <a:lvl6pPr lvl="5" algn="r" rtl="0">
              <a:spcBef>
                <a:spcPts val="0"/>
              </a:spcBef>
              <a:spcAft>
                <a:spcPts val="0"/>
              </a:spcAft>
              <a:buClr>
                <a:schemeClr val="lt1"/>
              </a:buClr>
              <a:buSzPts val="4000"/>
              <a:buNone/>
              <a:defRPr sz="4000">
                <a:solidFill>
                  <a:schemeClr val="lt1"/>
                </a:solidFill>
              </a:defRPr>
            </a:lvl6pPr>
            <a:lvl7pPr lvl="6" algn="r" rtl="0">
              <a:spcBef>
                <a:spcPts val="0"/>
              </a:spcBef>
              <a:spcAft>
                <a:spcPts val="0"/>
              </a:spcAft>
              <a:buClr>
                <a:schemeClr val="lt1"/>
              </a:buClr>
              <a:buSzPts val="4000"/>
              <a:buNone/>
              <a:defRPr sz="4000">
                <a:solidFill>
                  <a:schemeClr val="lt1"/>
                </a:solidFill>
              </a:defRPr>
            </a:lvl7pPr>
            <a:lvl8pPr lvl="7" algn="r" rtl="0">
              <a:spcBef>
                <a:spcPts val="0"/>
              </a:spcBef>
              <a:spcAft>
                <a:spcPts val="0"/>
              </a:spcAft>
              <a:buClr>
                <a:schemeClr val="lt1"/>
              </a:buClr>
              <a:buSzPts val="4000"/>
              <a:buNone/>
              <a:defRPr sz="4000">
                <a:solidFill>
                  <a:schemeClr val="lt1"/>
                </a:solidFill>
              </a:defRPr>
            </a:lvl8pPr>
            <a:lvl9pPr lvl="8" algn="r" rtl="0">
              <a:spcBef>
                <a:spcPts val="0"/>
              </a:spcBef>
              <a:spcAft>
                <a:spcPts val="0"/>
              </a:spcAft>
              <a:buClr>
                <a:schemeClr val="lt1"/>
              </a:buClr>
              <a:buSzPts val="4000"/>
              <a:buNone/>
              <a:defRPr sz="4000">
                <a:solidFill>
                  <a:schemeClr val="lt1"/>
                </a:solidFill>
              </a:defRPr>
            </a:lvl9pPr>
          </a:lstStyle>
          <a:p>
            <a:r>
              <a:t>xx%</a:t>
            </a:r>
          </a:p>
        </p:txBody>
      </p:sp>
      <p:sp>
        <p:nvSpPr>
          <p:cNvPr id="50" name="Google Shape;50;p13"/>
          <p:cNvSpPr txBox="1">
            <a:spLocks noGrp="1"/>
          </p:cNvSpPr>
          <p:nvPr>
            <p:ph type="subTitle" idx="7"/>
          </p:nvPr>
        </p:nvSpPr>
        <p:spPr>
          <a:xfrm>
            <a:off x="5206350" y="4037175"/>
            <a:ext cx="3225300" cy="330000"/>
          </a:xfrm>
          <a:prstGeom prst="rect">
            <a:avLst/>
          </a:prstGeom>
          <a:noFill/>
        </p:spPr>
        <p:txBody>
          <a:bodyPr spcFirstLastPara="1" wrap="square" lIns="91425" tIns="0" rIns="91425" bIns="0" anchor="ctr" anchorCtr="0">
            <a:noAutofit/>
          </a:bodyPr>
          <a:lstStyle>
            <a:lvl1pPr lvl="0" rtl="0">
              <a:lnSpc>
                <a:spcPct val="114000"/>
              </a:lnSpc>
              <a:spcBef>
                <a:spcPts val="0"/>
              </a:spcBef>
              <a:spcAft>
                <a:spcPts val="0"/>
              </a:spcAft>
              <a:buNone/>
              <a:defRPr sz="1700"/>
            </a:lvl1pPr>
            <a:lvl2pPr lvl="1" rtl="0">
              <a:lnSpc>
                <a:spcPct val="114000"/>
              </a:lnSpc>
              <a:spcBef>
                <a:spcPts val="0"/>
              </a:spcBef>
              <a:spcAft>
                <a:spcPts val="0"/>
              </a:spcAft>
              <a:buNone/>
              <a:defRPr sz="1700"/>
            </a:lvl2pPr>
            <a:lvl3pPr lvl="2" rtl="0">
              <a:lnSpc>
                <a:spcPct val="114000"/>
              </a:lnSpc>
              <a:spcBef>
                <a:spcPts val="0"/>
              </a:spcBef>
              <a:spcAft>
                <a:spcPts val="0"/>
              </a:spcAft>
              <a:buNone/>
              <a:defRPr sz="1700"/>
            </a:lvl3pPr>
            <a:lvl4pPr lvl="3" rtl="0">
              <a:lnSpc>
                <a:spcPct val="114000"/>
              </a:lnSpc>
              <a:spcBef>
                <a:spcPts val="0"/>
              </a:spcBef>
              <a:spcAft>
                <a:spcPts val="0"/>
              </a:spcAft>
              <a:buNone/>
              <a:defRPr sz="1700"/>
            </a:lvl4pPr>
            <a:lvl5pPr lvl="4" rtl="0">
              <a:lnSpc>
                <a:spcPct val="114000"/>
              </a:lnSpc>
              <a:spcBef>
                <a:spcPts val="0"/>
              </a:spcBef>
              <a:spcAft>
                <a:spcPts val="0"/>
              </a:spcAft>
              <a:buNone/>
              <a:defRPr sz="1700"/>
            </a:lvl5pPr>
            <a:lvl6pPr lvl="5" rtl="0">
              <a:lnSpc>
                <a:spcPct val="114000"/>
              </a:lnSpc>
              <a:spcBef>
                <a:spcPts val="0"/>
              </a:spcBef>
              <a:spcAft>
                <a:spcPts val="0"/>
              </a:spcAft>
              <a:buNone/>
              <a:defRPr sz="1700"/>
            </a:lvl6pPr>
            <a:lvl7pPr lvl="6" rtl="0">
              <a:lnSpc>
                <a:spcPct val="114000"/>
              </a:lnSpc>
              <a:spcBef>
                <a:spcPts val="0"/>
              </a:spcBef>
              <a:spcAft>
                <a:spcPts val="0"/>
              </a:spcAft>
              <a:buNone/>
              <a:defRPr sz="1700"/>
            </a:lvl7pPr>
            <a:lvl8pPr lvl="7" rtl="0">
              <a:lnSpc>
                <a:spcPct val="114000"/>
              </a:lnSpc>
              <a:spcBef>
                <a:spcPts val="0"/>
              </a:spcBef>
              <a:spcAft>
                <a:spcPts val="0"/>
              </a:spcAft>
              <a:buNone/>
              <a:defRPr sz="1700"/>
            </a:lvl8pPr>
            <a:lvl9pPr lvl="8" rtl="0">
              <a:lnSpc>
                <a:spcPct val="114000"/>
              </a:lnSpc>
              <a:spcBef>
                <a:spcPts val="0"/>
              </a:spcBef>
              <a:spcAft>
                <a:spcPts val="0"/>
              </a:spcAft>
              <a:buNone/>
              <a:defRPr sz="1700"/>
            </a:lvl9pPr>
          </a:lstStyle>
          <a:p>
            <a:endParaRPr/>
          </a:p>
        </p:txBody>
      </p:sp>
      <p:sp>
        <p:nvSpPr>
          <p:cNvPr id="51" name="Google Shape;51;p13"/>
          <p:cNvSpPr txBox="1">
            <a:spLocks noGrp="1"/>
          </p:cNvSpPr>
          <p:nvPr>
            <p:ph type="subTitle" idx="8"/>
          </p:nvPr>
        </p:nvSpPr>
        <p:spPr>
          <a:xfrm>
            <a:off x="5206350" y="1594125"/>
            <a:ext cx="3225300" cy="240900"/>
          </a:xfrm>
          <a:prstGeom prst="rect">
            <a:avLst/>
          </a:prstGeom>
        </p:spPr>
        <p:txBody>
          <a:bodyPr spcFirstLastPara="1" wrap="square" lIns="91425" tIns="0" rIns="91425" bIns="0" anchor="t" anchorCtr="0">
            <a:noAutofit/>
          </a:bodyPr>
          <a:lstStyle>
            <a:lvl1pPr lvl="0">
              <a:lnSpc>
                <a:spcPct val="114000"/>
              </a:lnSpc>
              <a:spcBef>
                <a:spcPts val="0"/>
              </a:spcBef>
              <a:spcAft>
                <a:spcPts val="0"/>
              </a:spcAft>
              <a:buNone/>
              <a:defRPr sz="1300"/>
            </a:lvl1pPr>
            <a:lvl2pPr lvl="1">
              <a:lnSpc>
                <a:spcPct val="114000"/>
              </a:lnSpc>
              <a:spcBef>
                <a:spcPts val="0"/>
              </a:spcBef>
              <a:spcAft>
                <a:spcPts val="0"/>
              </a:spcAft>
              <a:buNone/>
              <a:defRPr sz="1300"/>
            </a:lvl2pPr>
            <a:lvl3pPr lvl="2">
              <a:lnSpc>
                <a:spcPct val="114000"/>
              </a:lnSpc>
              <a:spcBef>
                <a:spcPts val="0"/>
              </a:spcBef>
              <a:spcAft>
                <a:spcPts val="0"/>
              </a:spcAft>
              <a:buNone/>
              <a:defRPr sz="1300"/>
            </a:lvl3pPr>
            <a:lvl4pPr lvl="3">
              <a:lnSpc>
                <a:spcPct val="114000"/>
              </a:lnSpc>
              <a:spcBef>
                <a:spcPts val="0"/>
              </a:spcBef>
              <a:spcAft>
                <a:spcPts val="0"/>
              </a:spcAft>
              <a:buNone/>
              <a:defRPr sz="1300"/>
            </a:lvl4pPr>
            <a:lvl5pPr lvl="4">
              <a:lnSpc>
                <a:spcPct val="114000"/>
              </a:lnSpc>
              <a:spcBef>
                <a:spcPts val="0"/>
              </a:spcBef>
              <a:spcAft>
                <a:spcPts val="0"/>
              </a:spcAft>
              <a:buNone/>
              <a:defRPr sz="1300"/>
            </a:lvl5pPr>
            <a:lvl6pPr lvl="5">
              <a:lnSpc>
                <a:spcPct val="114000"/>
              </a:lnSpc>
              <a:spcBef>
                <a:spcPts val="0"/>
              </a:spcBef>
              <a:spcAft>
                <a:spcPts val="0"/>
              </a:spcAft>
              <a:buNone/>
              <a:defRPr sz="1300"/>
            </a:lvl6pPr>
            <a:lvl7pPr lvl="6">
              <a:lnSpc>
                <a:spcPct val="114000"/>
              </a:lnSpc>
              <a:spcBef>
                <a:spcPts val="0"/>
              </a:spcBef>
              <a:spcAft>
                <a:spcPts val="0"/>
              </a:spcAft>
              <a:buNone/>
              <a:defRPr sz="1300"/>
            </a:lvl7pPr>
            <a:lvl8pPr lvl="7">
              <a:lnSpc>
                <a:spcPct val="114000"/>
              </a:lnSpc>
              <a:spcBef>
                <a:spcPts val="0"/>
              </a:spcBef>
              <a:spcAft>
                <a:spcPts val="0"/>
              </a:spcAft>
              <a:buNone/>
              <a:defRPr sz="1300"/>
            </a:lvl8pPr>
            <a:lvl9pPr lvl="8">
              <a:lnSpc>
                <a:spcPct val="114000"/>
              </a:lnSpc>
              <a:spcBef>
                <a:spcPts val="0"/>
              </a:spcBef>
              <a:spcAft>
                <a:spcPts val="0"/>
              </a:spcAft>
              <a:buNone/>
              <a:defRPr sz="1300"/>
            </a:lvl9pPr>
          </a:lstStyle>
          <a:p>
            <a:endParaRPr/>
          </a:p>
        </p:txBody>
      </p:sp>
      <p:sp>
        <p:nvSpPr>
          <p:cNvPr id="52" name="Google Shape;52;p13"/>
          <p:cNvSpPr txBox="1">
            <a:spLocks noGrp="1"/>
          </p:cNvSpPr>
          <p:nvPr>
            <p:ph type="subTitle" idx="9"/>
          </p:nvPr>
        </p:nvSpPr>
        <p:spPr>
          <a:xfrm>
            <a:off x="5206350" y="2518475"/>
            <a:ext cx="3225300" cy="240900"/>
          </a:xfrm>
          <a:prstGeom prst="rect">
            <a:avLst/>
          </a:prstGeom>
        </p:spPr>
        <p:txBody>
          <a:bodyPr spcFirstLastPara="1" wrap="square" lIns="91425" tIns="0" rIns="91425" bIns="0" anchor="t" anchorCtr="0">
            <a:noAutofit/>
          </a:bodyPr>
          <a:lstStyle>
            <a:lvl1pPr lvl="0" rtl="0">
              <a:lnSpc>
                <a:spcPct val="114000"/>
              </a:lnSpc>
              <a:spcBef>
                <a:spcPts val="0"/>
              </a:spcBef>
              <a:spcAft>
                <a:spcPts val="0"/>
              </a:spcAft>
              <a:buNone/>
              <a:defRPr sz="1300"/>
            </a:lvl1pPr>
            <a:lvl2pPr lvl="1" rtl="0">
              <a:lnSpc>
                <a:spcPct val="114000"/>
              </a:lnSpc>
              <a:spcBef>
                <a:spcPts val="0"/>
              </a:spcBef>
              <a:spcAft>
                <a:spcPts val="0"/>
              </a:spcAft>
              <a:buNone/>
              <a:defRPr sz="1300"/>
            </a:lvl2pPr>
            <a:lvl3pPr lvl="2" rtl="0">
              <a:lnSpc>
                <a:spcPct val="114000"/>
              </a:lnSpc>
              <a:spcBef>
                <a:spcPts val="0"/>
              </a:spcBef>
              <a:spcAft>
                <a:spcPts val="0"/>
              </a:spcAft>
              <a:buNone/>
              <a:defRPr sz="1300"/>
            </a:lvl3pPr>
            <a:lvl4pPr lvl="3" rtl="0">
              <a:lnSpc>
                <a:spcPct val="114000"/>
              </a:lnSpc>
              <a:spcBef>
                <a:spcPts val="0"/>
              </a:spcBef>
              <a:spcAft>
                <a:spcPts val="0"/>
              </a:spcAft>
              <a:buNone/>
              <a:defRPr sz="1300"/>
            </a:lvl4pPr>
            <a:lvl5pPr lvl="4" rtl="0">
              <a:lnSpc>
                <a:spcPct val="114000"/>
              </a:lnSpc>
              <a:spcBef>
                <a:spcPts val="0"/>
              </a:spcBef>
              <a:spcAft>
                <a:spcPts val="0"/>
              </a:spcAft>
              <a:buNone/>
              <a:defRPr sz="1300"/>
            </a:lvl5pPr>
            <a:lvl6pPr lvl="5" rtl="0">
              <a:lnSpc>
                <a:spcPct val="114000"/>
              </a:lnSpc>
              <a:spcBef>
                <a:spcPts val="0"/>
              </a:spcBef>
              <a:spcAft>
                <a:spcPts val="0"/>
              </a:spcAft>
              <a:buNone/>
              <a:defRPr sz="1300"/>
            </a:lvl6pPr>
            <a:lvl7pPr lvl="6" rtl="0">
              <a:lnSpc>
                <a:spcPct val="114000"/>
              </a:lnSpc>
              <a:spcBef>
                <a:spcPts val="0"/>
              </a:spcBef>
              <a:spcAft>
                <a:spcPts val="0"/>
              </a:spcAft>
              <a:buNone/>
              <a:defRPr sz="1300"/>
            </a:lvl7pPr>
            <a:lvl8pPr lvl="7" rtl="0">
              <a:lnSpc>
                <a:spcPct val="114000"/>
              </a:lnSpc>
              <a:spcBef>
                <a:spcPts val="0"/>
              </a:spcBef>
              <a:spcAft>
                <a:spcPts val="0"/>
              </a:spcAft>
              <a:buNone/>
              <a:defRPr sz="1300"/>
            </a:lvl8pPr>
            <a:lvl9pPr lvl="8" rtl="0">
              <a:lnSpc>
                <a:spcPct val="114000"/>
              </a:lnSpc>
              <a:spcBef>
                <a:spcPts val="0"/>
              </a:spcBef>
              <a:spcAft>
                <a:spcPts val="0"/>
              </a:spcAft>
              <a:buNone/>
              <a:defRPr sz="1300"/>
            </a:lvl9pPr>
          </a:lstStyle>
          <a:p>
            <a:endParaRPr/>
          </a:p>
        </p:txBody>
      </p:sp>
      <p:sp>
        <p:nvSpPr>
          <p:cNvPr id="53" name="Google Shape;53;p13"/>
          <p:cNvSpPr txBox="1">
            <a:spLocks noGrp="1"/>
          </p:cNvSpPr>
          <p:nvPr>
            <p:ph type="subTitle" idx="13"/>
          </p:nvPr>
        </p:nvSpPr>
        <p:spPr>
          <a:xfrm>
            <a:off x="5206350" y="3442825"/>
            <a:ext cx="3225300" cy="240900"/>
          </a:xfrm>
          <a:prstGeom prst="rect">
            <a:avLst/>
          </a:prstGeom>
        </p:spPr>
        <p:txBody>
          <a:bodyPr spcFirstLastPara="1" wrap="square" lIns="91425" tIns="0" rIns="91425" bIns="0" anchor="t" anchorCtr="0">
            <a:noAutofit/>
          </a:bodyPr>
          <a:lstStyle>
            <a:lvl1pPr lvl="0" rtl="0">
              <a:lnSpc>
                <a:spcPct val="114000"/>
              </a:lnSpc>
              <a:spcBef>
                <a:spcPts val="0"/>
              </a:spcBef>
              <a:spcAft>
                <a:spcPts val="0"/>
              </a:spcAft>
              <a:buNone/>
              <a:defRPr sz="1300"/>
            </a:lvl1pPr>
            <a:lvl2pPr lvl="1" rtl="0">
              <a:lnSpc>
                <a:spcPct val="114000"/>
              </a:lnSpc>
              <a:spcBef>
                <a:spcPts val="0"/>
              </a:spcBef>
              <a:spcAft>
                <a:spcPts val="0"/>
              </a:spcAft>
              <a:buNone/>
              <a:defRPr sz="1300"/>
            </a:lvl2pPr>
            <a:lvl3pPr lvl="2" rtl="0">
              <a:lnSpc>
                <a:spcPct val="114000"/>
              </a:lnSpc>
              <a:spcBef>
                <a:spcPts val="0"/>
              </a:spcBef>
              <a:spcAft>
                <a:spcPts val="0"/>
              </a:spcAft>
              <a:buNone/>
              <a:defRPr sz="1300"/>
            </a:lvl3pPr>
            <a:lvl4pPr lvl="3" rtl="0">
              <a:lnSpc>
                <a:spcPct val="114000"/>
              </a:lnSpc>
              <a:spcBef>
                <a:spcPts val="0"/>
              </a:spcBef>
              <a:spcAft>
                <a:spcPts val="0"/>
              </a:spcAft>
              <a:buNone/>
              <a:defRPr sz="1300"/>
            </a:lvl4pPr>
            <a:lvl5pPr lvl="4" rtl="0">
              <a:lnSpc>
                <a:spcPct val="114000"/>
              </a:lnSpc>
              <a:spcBef>
                <a:spcPts val="0"/>
              </a:spcBef>
              <a:spcAft>
                <a:spcPts val="0"/>
              </a:spcAft>
              <a:buNone/>
              <a:defRPr sz="1300"/>
            </a:lvl5pPr>
            <a:lvl6pPr lvl="5" rtl="0">
              <a:lnSpc>
                <a:spcPct val="114000"/>
              </a:lnSpc>
              <a:spcBef>
                <a:spcPts val="0"/>
              </a:spcBef>
              <a:spcAft>
                <a:spcPts val="0"/>
              </a:spcAft>
              <a:buNone/>
              <a:defRPr sz="1300"/>
            </a:lvl6pPr>
            <a:lvl7pPr lvl="6" rtl="0">
              <a:lnSpc>
                <a:spcPct val="114000"/>
              </a:lnSpc>
              <a:spcBef>
                <a:spcPts val="0"/>
              </a:spcBef>
              <a:spcAft>
                <a:spcPts val="0"/>
              </a:spcAft>
              <a:buNone/>
              <a:defRPr sz="1300"/>
            </a:lvl7pPr>
            <a:lvl8pPr lvl="7" rtl="0">
              <a:lnSpc>
                <a:spcPct val="114000"/>
              </a:lnSpc>
              <a:spcBef>
                <a:spcPts val="0"/>
              </a:spcBef>
              <a:spcAft>
                <a:spcPts val="0"/>
              </a:spcAft>
              <a:buNone/>
              <a:defRPr sz="1300"/>
            </a:lvl8pPr>
            <a:lvl9pPr lvl="8" rtl="0">
              <a:lnSpc>
                <a:spcPct val="114000"/>
              </a:lnSpc>
              <a:spcBef>
                <a:spcPts val="0"/>
              </a:spcBef>
              <a:spcAft>
                <a:spcPts val="0"/>
              </a:spcAft>
              <a:buNone/>
              <a:defRPr sz="1300"/>
            </a:lvl9pPr>
          </a:lstStyle>
          <a:p>
            <a:endParaRPr/>
          </a:p>
        </p:txBody>
      </p:sp>
      <p:sp>
        <p:nvSpPr>
          <p:cNvPr id="54" name="Google Shape;54;p13"/>
          <p:cNvSpPr txBox="1">
            <a:spLocks noGrp="1"/>
          </p:cNvSpPr>
          <p:nvPr>
            <p:ph type="subTitle" idx="14"/>
          </p:nvPr>
        </p:nvSpPr>
        <p:spPr>
          <a:xfrm>
            <a:off x="5206350" y="4367175"/>
            <a:ext cx="3225300" cy="240900"/>
          </a:xfrm>
          <a:prstGeom prst="rect">
            <a:avLst/>
          </a:prstGeom>
        </p:spPr>
        <p:txBody>
          <a:bodyPr spcFirstLastPara="1" wrap="square" lIns="91425" tIns="0" rIns="91425" bIns="0" anchor="t" anchorCtr="0">
            <a:noAutofit/>
          </a:bodyPr>
          <a:lstStyle>
            <a:lvl1pPr lvl="0" rtl="0">
              <a:lnSpc>
                <a:spcPct val="114000"/>
              </a:lnSpc>
              <a:spcBef>
                <a:spcPts val="0"/>
              </a:spcBef>
              <a:spcAft>
                <a:spcPts val="0"/>
              </a:spcAft>
              <a:buNone/>
              <a:defRPr sz="1300"/>
            </a:lvl1pPr>
            <a:lvl2pPr lvl="1" rtl="0">
              <a:lnSpc>
                <a:spcPct val="114000"/>
              </a:lnSpc>
              <a:spcBef>
                <a:spcPts val="0"/>
              </a:spcBef>
              <a:spcAft>
                <a:spcPts val="0"/>
              </a:spcAft>
              <a:buNone/>
              <a:defRPr sz="1300"/>
            </a:lvl2pPr>
            <a:lvl3pPr lvl="2" rtl="0">
              <a:lnSpc>
                <a:spcPct val="114000"/>
              </a:lnSpc>
              <a:spcBef>
                <a:spcPts val="0"/>
              </a:spcBef>
              <a:spcAft>
                <a:spcPts val="0"/>
              </a:spcAft>
              <a:buNone/>
              <a:defRPr sz="1300"/>
            </a:lvl3pPr>
            <a:lvl4pPr lvl="3" rtl="0">
              <a:lnSpc>
                <a:spcPct val="114000"/>
              </a:lnSpc>
              <a:spcBef>
                <a:spcPts val="0"/>
              </a:spcBef>
              <a:spcAft>
                <a:spcPts val="0"/>
              </a:spcAft>
              <a:buNone/>
              <a:defRPr sz="1300"/>
            </a:lvl4pPr>
            <a:lvl5pPr lvl="4" rtl="0">
              <a:lnSpc>
                <a:spcPct val="114000"/>
              </a:lnSpc>
              <a:spcBef>
                <a:spcPts val="0"/>
              </a:spcBef>
              <a:spcAft>
                <a:spcPts val="0"/>
              </a:spcAft>
              <a:buNone/>
              <a:defRPr sz="1300"/>
            </a:lvl5pPr>
            <a:lvl6pPr lvl="5" rtl="0">
              <a:lnSpc>
                <a:spcPct val="114000"/>
              </a:lnSpc>
              <a:spcBef>
                <a:spcPts val="0"/>
              </a:spcBef>
              <a:spcAft>
                <a:spcPts val="0"/>
              </a:spcAft>
              <a:buNone/>
              <a:defRPr sz="1300"/>
            </a:lvl6pPr>
            <a:lvl7pPr lvl="6" rtl="0">
              <a:lnSpc>
                <a:spcPct val="114000"/>
              </a:lnSpc>
              <a:spcBef>
                <a:spcPts val="0"/>
              </a:spcBef>
              <a:spcAft>
                <a:spcPts val="0"/>
              </a:spcAft>
              <a:buNone/>
              <a:defRPr sz="1300"/>
            </a:lvl7pPr>
            <a:lvl8pPr lvl="7" rtl="0">
              <a:lnSpc>
                <a:spcPct val="114000"/>
              </a:lnSpc>
              <a:spcBef>
                <a:spcPts val="0"/>
              </a:spcBef>
              <a:spcAft>
                <a:spcPts val="0"/>
              </a:spcAft>
              <a:buNone/>
              <a:defRPr sz="1300"/>
            </a:lvl8pPr>
            <a:lvl9pPr lvl="8" rtl="0">
              <a:lnSpc>
                <a:spcPct val="114000"/>
              </a:lnSpc>
              <a:spcBef>
                <a:spcPts val="0"/>
              </a:spcBef>
              <a:spcAft>
                <a:spcPts val="0"/>
              </a:spcAft>
              <a:buNone/>
              <a:defRPr sz="1300"/>
            </a:lvl9pPr>
          </a:lstStyle>
          <a:p>
            <a:endParaRPr/>
          </a:p>
        </p:txBody>
      </p:sp>
      <p:sp>
        <p:nvSpPr>
          <p:cNvPr id="55" name="Google Shape;55;p13"/>
          <p:cNvSpPr txBox="1">
            <a:spLocks noGrp="1"/>
          </p:cNvSpPr>
          <p:nvPr>
            <p:ph type="title" idx="15"/>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Four columns">
  <p:cSld name="CUSTOM_2">
    <p:bg>
      <p:bgPr>
        <a:blipFill>
          <a:blip r:embed="rId2">
            <a:alphaModFix/>
          </a:blip>
          <a:stretch>
            <a:fillRect/>
          </a:stretch>
        </a:blipFill>
        <a:effectLst/>
      </p:bgPr>
    </p:bg>
    <p:spTree>
      <p:nvGrpSpPr>
        <p:cNvPr id="1" name="Shape 59"/>
        <p:cNvGrpSpPr/>
        <p:nvPr/>
      </p:nvGrpSpPr>
      <p:grpSpPr>
        <a:xfrm>
          <a:off x="0" y="0"/>
          <a:ext cx="0" cy="0"/>
          <a:chOff x="0" y="0"/>
          <a:chExt cx="0" cy="0"/>
        </a:xfrm>
      </p:grpSpPr>
      <p:sp>
        <p:nvSpPr>
          <p:cNvPr id="60" name="Google Shape;60;p15"/>
          <p:cNvSpPr txBox="1">
            <a:spLocks noGrp="1"/>
          </p:cNvSpPr>
          <p:nvPr>
            <p:ph type="title"/>
          </p:nvPr>
        </p:nvSpPr>
        <p:spPr>
          <a:xfrm>
            <a:off x="1316125" y="1512288"/>
            <a:ext cx="2278800" cy="492600"/>
          </a:xfrm>
          <a:prstGeom prst="rect">
            <a:avLst/>
          </a:prstGeom>
        </p:spPr>
        <p:txBody>
          <a:bodyPr spcFirstLastPara="1" wrap="square" lIns="91425" tIns="91425" rIns="91425" bIns="91425" anchor="b" anchorCtr="0">
            <a:noAutofit/>
          </a:bodyPr>
          <a:lstStyle>
            <a:lvl1pPr lvl="0" algn="r">
              <a:spcBef>
                <a:spcPts val="0"/>
              </a:spcBef>
              <a:spcAft>
                <a:spcPts val="0"/>
              </a:spcAft>
              <a:buNone/>
              <a:defRPr sz="1500">
                <a:solidFill>
                  <a:schemeClr val="lt1"/>
                </a:solidFill>
              </a:defRPr>
            </a:lvl1pPr>
            <a:lvl2pPr lvl="1" algn="r">
              <a:spcBef>
                <a:spcPts val="0"/>
              </a:spcBef>
              <a:spcAft>
                <a:spcPts val="0"/>
              </a:spcAft>
              <a:buNone/>
              <a:defRPr sz="1500">
                <a:solidFill>
                  <a:schemeClr val="lt1"/>
                </a:solidFill>
              </a:defRPr>
            </a:lvl2pPr>
            <a:lvl3pPr lvl="2" algn="r">
              <a:spcBef>
                <a:spcPts val="0"/>
              </a:spcBef>
              <a:spcAft>
                <a:spcPts val="0"/>
              </a:spcAft>
              <a:buNone/>
              <a:defRPr sz="1500">
                <a:solidFill>
                  <a:schemeClr val="lt1"/>
                </a:solidFill>
              </a:defRPr>
            </a:lvl3pPr>
            <a:lvl4pPr lvl="3" algn="r">
              <a:spcBef>
                <a:spcPts val="0"/>
              </a:spcBef>
              <a:spcAft>
                <a:spcPts val="0"/>
              </a:spcAft>
              <a:buNone/>
              <a:defRPr sz="1500">
                <a:solidFill>
                  <a:schemeClr val="lt1"/>
                </a:solidFill>
              </a:defRPr>
            </a:lvl4pPr>
            <a:lvl5pPr lvl="4" algn="r">
              <a:spcBef>
                <a:spcPts val="0"/>
              </a:spcBef>
              <a:spcAft>
                <a:spcPts val="0"/>
              </a:spcAft>
              <a:buNone/>
              <a:defRPr sz="1500">
                <a:solidFill>
                  <a:schemeClr val="lt1"/>
                </a:solidFill>
              </a:defRPr>
            </a:lvl5pPr>
            <a:lvl6pPr lvl="5" algn="r">
              <a:spcBef>
                <a:spcPts val="0"/>
              </a:spcBef>
              <a:spcAft>
                <a:spcPts val="0"/>
              </a:spcAft>
              <a:buNone/>
              <a:defRPr sz="1500">
                <a:solidFill>
                  <a:schemeClr val="lt1"/>
                </a:solidFill>
              </a:defRPr>
            </a:lvl6pPr>
            <a:lvl7pPr lvl="6" algn="r">
              <a:spcBef>
                <a:spcPts val="0"/>
              </a:spcBef>
              <a:spcAft>
                <a:spcPts val="0"/>
              </a:spcAft>
              <a:buNone/>
              <a:defRPr sz="1500">
                <a:solidFill>
                  <a:schemeClr val="lt1"/>
                </a:solidFill>
              </a:defRPr>
            </a:lvl7pPr>
            <a:lvl8pPr lvl="7" algn="r">
              <a:spcBef>
                <a:spcPts val="0"/>
              </a:spcBef>
              <a:spcAft>
                <a:spcPts val="0"/>
              </a:spcAft>
              <a:buNone/>
              <a:defRPr sz="1500">
                <a:solidFill>
                  <a:schemeClr val="lt1"/>
                </a:solidFill>
              </a:defRPr>
            </a:lvl8pPr>
            <a:lvl9pPr lvl="8" algn="r">
              <a:spcBef>
                <a:spcPts val="0"/>
              </a:spcBef>
              <a:spcAft>
                <a:spcPts val="0"/>
              </a:spcAft>
              <a:buNone/>
              <a:defRPr sz="1500">
                <a:solidFill>
                  <a:schemeClr val="lt1"/>
                </a:solidFill>
              </a:defRPr>
            </a:lvl9pPr>
          </a:lstStyle>
          <a:p>
            <a:endParaRPr/>
          </a:p>
        </p:txBody>
      </p:sp>
      <p:sp>
        <p:nvSpPr>
          <p:cNvPr id="61" name="Google Shape;61;p15"/>
          <p:cNvSpPr txBox="1">
            <a:spLocks noGrp="1"/>
          </p:cNvSpPr>
          <p:nvPr>
            <p:ph type="subTitle" idx="1"/>
          </p:nvPr>
        </p:nvSpPr>
        <p:spPr>
          <a:xfrm>
            <a:off x="1316125" y="1927663"/>
            <a:ext cx="2278800" cy="492600"/>
          </a:xfrm>
          <a:prstGeom prst="rect">
            <a:avLst/>
          </a:prstGeom>
        </p:spPr>
        <p:txBody>
          <a:bodyPr spcFirstLastPara="1" wrap="square" lIns="91425" tIns="91425" rIns="91425" bIns="91425" anchor="t" anchorCtr="0">
            <a:noAutofit/>
          </a:bodyPr>
          <a:lstStyle>
            <a:lvl1pPr lvl="0" algn="r">
              <a:spcBef>
                <a:spcPts val="0"/>
              </a:spcBef>
              <a:spcAft>
                <a:spcPts val="0"/>
              </a:spcAft>
              <a:buNone/>
              <a:defRPr sz="1300"/>
            </a:lvl1pPr>
            <a:lvl2pPr lvl="1" algn="r">
              <a:spcBef>
                <a:spcPts val="1600"/>
              </a:spcBef>
              <a:spcAft>
                <a:spcPts val="0"/>
              </a:spcAft>
              <a:buNone/>
              <a:defRPr/>
            </a:lvl2pPr>
            <a:lvl3pPr lvl="2" algn="r">
              <a:spcBef>
                <a:spcPts val="1600"/>
              </a:spcBef>
              <a:spcAft>
                <a:spcPts val="0"/>
              </a:spcAft>
              <a:buNone/>
              <a:defRPr/>
            </a:lvl3pPr>
            <a:lvl4pPr lvl="3" algn="r">
              <a:spcBef>
                <a:spcPts val="1600"/>
              </a:spcBef>
              <a:spcAft>
                <a:spcPts val="0"/>
              </a:spcAft>
              <a:buNone/>
              <a:defRPr/>
            </a:lvl4pPr>
            <a:lvl5pPr lvl="4" algn="r">
              <a:spcBef>
                <a:spcPts val="1600"/>
              </a:spcBef>
              <a:spcAft>
                <a:spcPts val="0"/>
              </a:spcAft>
              <a:buNone/>
              <a:defRPr/>
            </a:lvl5pPr>
            <a:lvl6pPr lvl="5" algn="r">
              <a:spcBef>
                <a:spcPts val="1600"/>
              </a:spcBef>
              <a:spcAft>
                <a:spcPts val="0"/>
              </a:spcAft>
              <a:buNone/>
              <a:defRPr/>
            </a:lvl6pPr>
            <a:lvl7pPr lvl="6" algn="r">
              <a:spcBef>
                <a:spcPts val="1600"/>
              </a:spcBef>
              <a:spcAft>
                <a:spcPts val="0"/>
              </a:spcAft>
              <a:buNone/>
              <a:defRPr/>
            </a:lvl7pPr>
            <a:lvl8pPr lvl="7" algn="r">
              <a:spcBef>
                <a:spcPts val="1600"/>
              </a:spcBef>
              <a:spcAft>
                <a:spcPts val="0"/>
              </a:spcAft>
              <a:buNone/>
              <a:defRPr/>
            </a:lvl8pPr>
            <a:lvl9pPr lvl="8" algn="r">
              <a:spcBef>
                <a:spcPts val="1600"/>
              </a:spcBef>
              <a:spcAft>
                <a:spcPts val="1600"/>
              </a:spcAft>
              <a:buNone/>
              <a:defRPr/>
            </a:lvl9pPr>
          </a:lstStyle>
          <a:p>
            <a:endParaRPr/>
          </a:p>
        </p:txBody>
      </p:sp>
      <p:sp>
        <p:nvSpPr>
          <p:cNvPr id="62" name="Google Shape;62;p15"/>
          <p:cNvSpPr txBox="1">
            <a:spLocks noGrp="1"/>
          </p:cNvSpPr>
          <p:nvPr>
            <p:ph type="title" idx="2"/>
          </p:nvPr>
        </p:nvSpPr>
        <p:spPr>
          <a:xfrm>
            <a:off x="1316125" y="2723213"/>
            <a:ext cx="2278800" cy="492600"/>
          </a:xfrm>
          <a:prstGeom prst="rect">
            <a:avLst/>
          </a:prstGeom>
        </p:spPr>
        <p:txBody>
          <a:bodyPr spcFirstLastPara="1" wrap="square" lIns="91425" tIns="91425" rIns="91425" bIns="91425" anchor="b" anchorCtr="0">
            <a:noAutofit/>
          </a:bodyPr>
          <a:lstStyle>
            <a:lvl1pPr lvl="0" algn="r" rtl="0">
              <a:spcBef>
                <a:spcPts val="0"/>
              </a:spcBef>
              <a:spcAft>
                <a:spcPts val="0"/>
              </a:spcAft>
              <a:buNone/>
              <a:defRPr sz="1500">
                <a:solidFill>
                  <a:schemeClr val="lt1"/>
                </a:solidFill>
              </a:defRPr>
            </a:lvl1pPr>
            <a:lvl2pPr lvl="1" algn="r" rtl="0">
              <a:spcBef>
                <a:spcPts val="0"/>
              </a:spcBef>
              <a:spcAft>
                <a:spcPts val="0"/>
              </a:spcAft>
              <a:buNone/>
              <a:defRPr sz="1500">
                <a:solidFill>
                  <a:schemeClr val="lt1"/>
                </a:solidFill>
              </a:defRPr>
            </a:lvl2pPr>
            <a:lvl3pPr lvl="2" algn="r" rtl="0">
              <a:spcBef>
                <a:spcPts val="0"/>
              </a:spcBef>
              <a:spcAft>
                <a:spcPts val="0"/>
              </a:spcAft>
              <a:buNone/>
              <a:defRPr sz="1500">
                <a:solidFill>
                  <a:schemeClr val="lt1"/>
                </a:solidFill>
              </a:defRPr>
            </a:lvl3pPr>
            <a:lvl4pPr lvl="3" algn="r" rtl="0">
              <a:spcBef>
                <a:spcPts val="0"/>
              </a:spcBef>
              <a:spcAft>
                <a:spcPts val="0"/>
              </a:spcAft>
              <a:buNone/>
              <a:defRPr sz="1500">
                <a:solidFill>
                  <a:schemeClr val="lt1"/>
                </a:solidFill>
              </a:defRPr>
            </a:lvl4pPr>
            <a:lvl5pPr lvl="4" algn="r" rtl="0">
              <a:spcBef>
                <a:spcPts val="0"/>
              </a:spcBef>
              <a:spcAft>
                <a:spcPts val="0"/>
              </a:spcAft>
              <a:buNone/>
              <a:defRPr sz="1500">
                <a:solidFill>
                  <a:schemeClr val="lt1"/>
                </a:solidFill>
              </a:defRPr>
            </a:lvl5pPr>
            <a:lvl6pPr lvl="5" algn="r" rtl="0">
              <a:spcBef>
                <a:spcPts val="0"/>
              </a:spcBef>
              <a:spcAft>
                <a:spcPts val="0"/>
              </a:spcAft>
              <a:buNone/>
              <a:defRPr sz="1500">
                <a:solidFill>
                  <a:schemeClr val="lt1"/>
                </a:solidFill>
              </a:defRPr>
            </a:lvl6pPr>
            <a:lvl7pPr lvl="6" algn="r" rtl="0">
              <a:spcBef>
                <a:spcPts val="0"/>
              </a:spcBef>
              <a:spcAft>
                <a:spcPts val="0"/>
              </a:spcAft>
              <a:buNone/>
              <a:defRPr sz="1500">
                <a:solidFill>
                  <a:schemeClr val="lt1"/>
                </a:solidFill>
              </a:defRPr>
            </a:lvl7pPr>
            <a:lvl8pPr lvl="7" algn="r" rtl="0">
              <a:spcBef>
                <a:spcPts val="0"/>
              </a:spcBef>
              <a:spcAft>
                <a:spcPts val="0"/>
              </a:spcAft>
              <a:buNone/>
              <a:defRPr sz="1500">
                <a:solidFill>
                  <a:schemeClr val="lt1"/>
                </a:solidFill>
              </a:defRPr>
            </a:lvl8pPr>
            <a:lvl9pPr lvl="8" algn="r" rtl="0">
              <a:spcBef>
                <a:spcPts val="0"/>
              </a:spcBef>
              <a:spcAft>
                <a:spcPts val="0"/>
              </a:spcAft>
              <a:buNone/>
              <a:defRPr sz="1500">
                <a:solidFill>
                  <a:schemeClr val="lt1"/>
                </a:solidFill>
              </a:defRPr>
            </a:lvl9pPr>
          </a:lstStyle>
          <a:p>
            <a:endParaRPr/>
          </a:p>
        </p:txBody>
      </p:sp>
      <p:sp>
        <p:nvSpPr>
          <p:cNvPr id="63" name="Google Shape;63;p15"/>
          <p:cNvSpPr txBox="1">
            <a:spLocks noGrp="1"/>
          </p:cNvSpPr>
          <p:nvPr>
            <p:ph type="subTitle" idx="3"/>
          </p:nvPr>
        </p:nvSpPr>
        <p:spPr>
          <a:xfrm>
            <a:off x="1316125" y="3138588"/>
            <a:ext cx="2278800" cy="492600"/>
          </a:xfrm>
          <a:prstGeom prst="rect">
            <a:avLst/>
          </a:prstGeom>
        </p:spPr>
        <p:txBody>
          <a:bodyPr spcFirstLastPara="1" wrap="square" lIns="91425" tIns="91425" rIns="91425" bIns="91425" anchor="t" anchorCtr="0">
            <a:noAutofit/>
          </a:bodyPr>
          <a:lstStyle>
            <a:lvl1pPr lvl="0" algn="r" rtl="0">
              <a:spcBef>
                <a:spcPts val="0"/>
              </a:spcBef>
              <a:spcAft>
                <a:spcPts val="0"/>
              </a:spcAft>
              <a:buNone/>
              <a:defRPr sz="1300"/>
            </a:lvl1pPr>
            <a:lvl2pPr lvl="1" algn="r" rtl="0">
              <a:spcBef>
                <a:spcPts val="1600"/>
              </a:spcBef>
              <a:spcAft>
                <a:spcPts val="0"/>
              </a:spcAft>
              <a:buNone/>
              <a:defRPr/>
            </a:lvl2pPr>
            <a:lvl3pPr lvl="2" algn="r" rtl="0">
              <a:spcBef>
                <a:spcPts val="1600"/>
              </a:spcBef>
              <a:spcAft>
                <a:spcPts val="0"/>
              </a:spcAft>
              <a:buNone/>
              <a:defRPr/>
            </a:lvl3pPr>
            <a:lvl4pPr lvl="3" algn="r" rtl="0">
              <a:spcBef>
                <a:spcPts val="1600"/>
              </a:spcBef>
              <a:spcAft>
                <a:spcPts val="0"/>
              </a:spcAft>
              <a:buNone/>
              <a:defRPr/>
            </a:lvl4pPr>
            <a:lvl5pPr lvl="4" algn="r" rtl="0">
              <a:spcBef>
                <a:spcPts val="1600"/>
              </a:spcBef>
              <a:spcAft>
                <a:spcPts val="0"/>
              </a:spcAft>
              <a:buNone/>
              <a:defRPr/>
            </a:lvl5pPr>
            <a:lvl6pPr lvl="5" algn="r" rtl="0">
              <a:spcBef>
                <a:spcPts val="1600"/>
              </a:spcBef>
              <a:spcAft>
                <a:spcPts val="0"/>
              </a:spcAft>
              <a:buNone/>
              <a:defRPr/>
            </a:lvl6pPr>
            <a:lvl7pPr lvl="6" algn="r" rtl="0">
              <a:spcBef>
                <a:spcPts val="1600"/>
              </a:spcBef>
              <a:spcAft>
                <a:spcPts val="0"/>
              </a:spcAft>
              <a:buNone/>
              <a:defRPr/>
            </a:lvl7pPr>
            <a:lvl8pPr lvl="7" algn="r" rtl="0">
              <a:spcBef>
                <a:spcPts val="1600"/>
              </a:spcBef>
              <a:spcAft>
                <a:spcPts val="0"/>
              </a:spcAft>
              <a:buNone/>
              <a:defRPr/>
            </a:lvl8pPr>
            <a:lvl9pPr lvl="8" algn="r" rtl="0">
              <a:spcBef>
                <a:spcPts val="1600"/>
              </a:spcBef>
              <a:spcAft>
                <a:spcPts val="1600"/>
              </a:spcAft>
              <a:buNone/>
              <a:defRPr/>
            </a:lvl9pPr>
          </a:lstStyle>
          <a:p>
            <a:endParaRPr/>
          </a:p>
        </p:txBody>
      </p:sp>
      <p:sp>
        <p:nvSpPr>
          <p:cNvPr id="64" name="Google Shape;64;p15"/>
          <p:cNvSpPr txBox="1">
            <a:spLocks noGrp="1"/>
          </p:cNvSpPr>
          <p:nvPr>
            <p:ph type="title" idx="4"/>
          </p:nvPr>
        </p:nvSpPr>
        <p:spPr>
          <a:xfrm>
            <a:off x="5549075" y="1512288"/>
            <a:ext cx="2278800" cy="492600"/>
          </a:xfrm>
          <a:prstGeom prst="rect">
            <a:avLst/>
          </a:prstGeom>
        </p:spPr>
        <p:txBody>
          <a:bodyPr spcFirstLastPara="1" wrap="square" lIns="91425" tIns="91425" rIns="91425" bIns="91425" anchor="b" anchorCtr="0">
            <a:noAutofit/>
          </a:bodyPr>
          <a:lstStyle>
            <a:lvl1pPr lvl="0" rtl="0">
              <a:spcBef>
                <a:spcPts val="0"/>
              </a:spcBef>
              <a:spcAft>
                <a:spcPts val="0"/>
              </a:spcAft>
              <a:buNone/>
              <a:defRPr sz="1500">
                <a:solidFill>
                  <a:schemeClr val="lt1"/>
                </a:solidFill>
              </a:defRPr>
            </a:lvl1pPr>
            <a:lvl2pPr lvl="1" rtl="0">
              <a:spcBef>
                <a:spcPts val="0"/>
              </a:spcBef>
              <a:spcAft>
                <a:spcPts val="0"/>
              </a:spcAft>
              <a:buNone/>
              <a:defRPr sz="1500">
                <a:solidFill>
                  <a:schemeClr val="lt1"/>
                </a:solidFill>
              </a:defRPr>
            </a:lvl2pPr>
            <a:lvl3pPr lvl="2" rtl="0">
              <a:spcBef>
                <a:spcPts val="0"/>
              </a:spcBef>
              <a:spcAft>
                <a:spcPts val="0"/>
              </a:spcAft>
              <a:buNone/>
              <a:defRPr sz="1500">
                <a:solidFill>
                  <a:schemeClr val="lt1"/>
                </a:solidFill>
              </a:defRPr>
            </a:lvl3pPr>
            <a:lvl4pPr lvl="3" rtl="0">
              <a:spcBef>
                <a:spcPts val="0"/>
              </a:spcBef>
              <a:spcAft>
                <a:spcPts val="0"/>
              </a:spcAft>
              <a:buNone/>
              <a:defRPr sz="1500">
                <a:solidFill>
                  <a:schemeClr val="lt1"/>
                </a:solidFill>
              </a:defRPr>
            </a:lvl4pPr>
            <a:lvl5pPr lvl="4" rtl="0">
              <a:spcBef>
                <a:spcPts val="0"/>
              </a:spcBef>
              <a:spcAft>
                <a:spcPts val="0"/>
              </a:spcAft>
              <a:buNone/>
              <a:defRPr sz="1500">
                <a:solidFill>
                  <a:schemeClr val="lt1"/>
                </a:solidFill>
              </a:defRPr>
            </a:lvl5pPr>
            <a:lvl6pPr lvl="5" rtl="0">
              <a:spcBef>
                <a:spcPts val="0"/>
              </a:spcBef>
              <a:spcAft>
                <a:spcPts val="0"/>
              </a:spcAft>
              <a:buNone/>
              <a:defRPr sz="1500">
                <a:solidFill>
                  <a:schemeClr val="lt1"/>
                </a:solidFill>
              </a:defRPr>
            </a:lvl6pPr>
            <a:lvl7pPr lvl="6" rtl="0">
              <a:spcBef>
                <a:spcPts val="0"/>
              </a:spcBef>
              <a:spcAft>
                <a:spcPts val="0"/>
              </a:spcAft>
              <a:buNone/>
              <a:defRPr sz="1500">
                <a:solidFill>
                  <a:schemeClr val="lt1"/>
                </a:solidFill>
              </a:defRPr>
            </a:lvl7pPr>
            <a:lvl8pPr lvl="7" rtl="0">
              <a:spcBef>
                <a:spcPts val="0"/>
              </a:spcBef>
              <a:spcAft>
                <a:spcPts val="0"/>
              </a:spcAft>
              <a:buNone/>
              <a:defRPr sz="1500">
                <a:solidFill>
                  <a:schemeClr val="lt1"/>
                </a:solidFill>
              </a:defRPr>
            </a:lvl8pPr>
            <a:lvl9pPr lvl="8" rtl="0">
              <a:spcBef>
                <a:spcPts val="0"/>
              </a:spcBef>
              <a:spcAft>
                <a:spcPts val="0"/>
              </a:spcAft>
              <a:buNone/>
              <a:defRPr sz="1500">
                <a:solidFill>
                  <a:schemeClr val="lt1"/>
                </a:solidFill>
              </a:defRPr>
            </a:lvl9pPr>
          </a:lstStyle>
          <a:p>
            <a:endParaRPr/>
          </a:p>
        </p:txBody>
      </p:sp>
      <p:sp>
        <p:nvSpPr>
          <p:cNvPr id="65" name="Google Shape;65;p15"/>
          <p:cNvSpPr txBox="1">
            <a:spLocks noGrp="1"/>
          </p:cNvSpPr>
          <p:nvPr>
            <p:ph type="subTitle" idx="5"/>
          </p:nvPr>
        </p:nvSpPr>
        <p:spPr>
          <a:xfrm>
            <a:off x="5549075" y="1927663"/>
            <a:ext cx="2278800" cy="4926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300"/>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66" name="Google Shape;66;p15"/>
          <p:cNvSpPr txBox="1">
            <a:spLocks noGrp="1"/>
          </p:cNvSpPr>
          <p:nvPr>
            <p:ph type="title" idx="6"/>
          </p:nvPr>
        </p:nvSpPr>
        <p:spPr>
          <a:xfrm>
            <a:off x="5549075" y="2723213"/>
            <a:ext cx="2278800" cy="492600"/>
          </a:xfrm>
          <a:prstGeom prst="rect">
            <a:avLst/>
          </a:prstGeom>
        </p:spPr>
        <p:txBody>
          <a:bodyPr spcFirstLastPara="1" wrap="square" lIns="91425" tIns="91425" rIns="91425" bIns="91425" anchor="b" anchorCtr="0">
            <a:noAutofit/>
          </a:bodyPr>
          <a:lstStyle>
            <a:lvl1pPr lvl="0" rtl="0">
              <a:spcBef>
                <a:spcPts val="0"/>
              </a:spcBef>
              <a:spcAft>
                <a:spcPts val="0"/>
              </a:spcAft>
              <a:buNone/>
              <a:defRPr sz="1500">
                <a:solidFill>
                  <a:schemeClr val="lt1"/>
                </a:solidFill>
              </a:defRPr>
            </a:lvl1pPr>
            <a:lvl2pPr lvl="1" rtl="0">
              <a:spcBef>
                <a:spcPts val="0"/>
              </a:spcBef>
              <a:spcAft>
                <a:spcPts val="0"/>
              </a:spcAft>
              <a:buNone/>
              <a:defRPr sz="1500">
                <a:solidFill>
                  <a:schemeClr val="lt1"/>
                </a:solidFill>
              </a:defRPr>
            </a:lvl2pPr>
            <a:lvl3pPr lvl="2" rtl="0">
              <a:spcBef>
                <a:spcPts val="0"/>
              </a:spcBef>
              <a:spcAft>
                <a:spcPts val="0"/>
              </a:spcAft>
              <a:buNone/>
              <a:defRPr sz="1500">
                <a:solidFill>
                  <a:schemeClr val="lt1"/>
                </a:solidFill>
              </a:defRPr>
            </a:lvl3pPr>
            <a:lvl4pPr lvl="3" rtl="0">
              <a:spcBef>
                <a:spcPts val="0"/>
              </a:spcBef>
              <a:spcAft>
                <a:spcPts val="0"/>
              </a:spcAft>
              <a:buNone/>
              <a:defRPr sz="1500">
                <a:solidFill>
                  <a:schemeClr val="lt1"/>
                </a:solidFill>
              </a:defRPr>
            </a:lvl4pPr>
            <a:lvl5pPr lvl="4" rtl="0">
              <a:spcBef>
                <a:spcPts val="0"/>
              </a:spcBef>
              <a:spcAft>
                <a:spcPts val="0"/>
              </a:spcAft>
              <a:buNone/>
              <a:defRPr sz="1500">
                <a:solidFill>
                  <a:schemeClr val="lt1"/>
                </a:solidFill>
              </a:defRPr>
            </a:lvl5pPr>
            <a:lvl6pPr lvl="5" rtl="0">
              <a:spcBef>
                <a:spcPts val="0"/>
              </a:spcBef>
              <a:spcAft>
                <a:spcPts val="0"/>
              </a:spcAft>
              <a:buNone/>
              <a:defRPr sz="1500">
                <a:solidFill>
                  <a:schemeClr val="lt1"/>
                </a:solidFill>
              </a:defRPr>
            </a:lvl6pPr>
            <a:lvl7pPr lvl="6" rtl="0">
              <a:spcBef>
                <a:spcPts val="0"/>
              </a:spcBef>
              <a:spcAft>
                <a:spcPts val="0"/>
              </a:spcAft>
              <a:buNone/>
              <a:defRPr sz="1500">
                <a:solidFill>
                  <a:schemeClr val="lt1"/>
                </a:solidFill>
              </a:defRPr>
            </a:lvl7pPr>
            <a:lvl8pPr lvl="7" rtl="0">
              <a:spcBef>
                <a:spcPts val="0"/>
              </a:spcBef>
              <a:spcAft>
                <a:spcPts val="0"/>
              </a:spcAft>
              <a:buNone/>
              <a:defRPr sz="1500">
                <a:solidFill>
                  <a:schemeClr val="lt1"/>
                </a:solidFill>
              </a:defRPr>
            </a:lvl8pPr>
            <a:lvl9pPr lvl="8" rtl="0">
              <a:spcBef>
                <a:spcPts val="0"/>
              </a:spcBef>
              <a:spcAft>
                <a:spcPts val="0"/>
              </a:spcAft>
              <a:buNone/>
              <a:defRPr sz="1500">
                <a:solidFill>
                  <a:schemeClr val="lt1"/>
                </a:solidFill>
              </a:defRPr>
            </a:lvl9pPr>
          </a:lstStyle>
          <a:p>
            <a:endParaRPr/>
          </a:p>
        </p:txBody>
      </p:sp>
      <p:sp>
        <p:nvSpPr>
          <p:cNvPr id="67" name="Google Shape;67;p15"/>
          <p:cNvSpPr txBox="1">
            <a:spLocks noGrp="1"/>
          </p:cNvSpPr>
          <p:nvPr>
            <p:ph type="subTitle" idx="7"/>
          </p:nvPr>
        </p:nvSpPr>
        <p:spPr>
          <a:xfrm>
            <a:off x="5549075" y="3138588"/>
            <a:ext cx="2278800" cy="4926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300"/>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68" name="Google Shape;68;p15"/>
          <p:cNvSpPr txBox="1">
            <a:spLocks noGrp="1"/>
          </p:cNvSpPr>
          <p:nvPr>
            <p:ph type="title" idx="8"/>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ree columns 2">
  <p:cSld name="CUSTOM_3_1">
    <p:bg>
      <p:bgPr>
        <a:blipFill>
          <a:blip r:embed="rId2">
            <a:alphaModFix/>
          </a:blip>
          <a:stretch>
            <a:fillRect/>
          </a:stretch>
        </a:blipFill>
        <a:effectLst/>
      </p:bgPr>
    </p:bg>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1089100" y="2810100"/>
            <a:ext cx="20019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1500">
                <a:solidFill>
                  <a:schemeClr val="lt1"/>
                </a:solidFill>
              </a:defRPr>
            </a:lvl1pPr>
            <a:lvl2pPr lvl="1" algn="ctr" rtl="0">
              <a:spcBef>
                <a:spcPts val="0"/>
              </a:spcBef>
              <a:spcAft>
                <a:spcPts val="0"/>
              </a:spcAft>
              <a:buNone/>
              <a:defRPr sz="1500">
                <a:solidFill>
                  <a:schemeClr val="lt1"/>
                </a:solidFill>
              </a:defRPr>
            </a:lvl2pPr>
            <a:lvl3pPr lvl="2" algn="ctr" rtl="0">
              <a:spcBef>
                <a:spcPts val="0"/>
              </a:spcBef>
              <a:spcAft>
                <a:spcPts val="0"/>
              </a:spcAft>
              <a:buNone/>
              <a:defRPr sz="1500">
                <a:solidFill>
                  <a:schemeClr val="lt1"/>
                </a:solidFill>
              </a:defRPr>
            </a:lvl3pPr>
            <a:lvl4pPr lvl="3" algn="ctr" rtl="0">
              <a:spcBef>
                <a:spcPts val="0"/>
              </a:spcBef>
              <a:spcAft>
                <a:spcPts val="0"/>
              </a:spcAft>
              <a:buNone/>
              <a:defRPr sz="1500">
                <a:solidFill>
                  <a:schemeClr val="lt1"/>
                </a:solidFill>
              </a:defRPr>
            </a:lvl4pPr>
            <a:lvl5pPr lvl="4" algn="ctr" rtl="0">
              <a:spcBef>
                <a:spcPts val="0"/>
              </a:spcBef>
              <a:spcAft>
                <a:spcPts val="0"/>
              </a:spcAft>
              <a:buNone/>
              <a:defRPr sz="1500">
                <a:solidFill>
                  <a:schemeClr val="lt1"/>
                </a:solidFill>
              </a:defRPr>
            </a:lvl5pPr>
            <a:lvl6pPr lvl="5" algn="ctr" rtl="0">
              <a:spcBef>
                <a:spcPts val="0"/>
              </a:spcBef>
              <a:spcAft>
                <a:spcPts val="0"/>
              </a:spcAft>
              <a:buNone/>
              <a:defRPr sz="1500">
                <a:solidFill>
                  <a:schemeClr val="lt1"/>
                </a:solidFill>
              </a:defRPr>
            </a:lvl6pPr>
            <a:lvl7pPr lvl="6" algn="ctr" rtl="0">
              <a:spcBef>
                <a:spcPts val="0"/>
              </a:spcBef>
              <a:spcAft>
                <a:spcPts val="0"/>
              </a:spcAft>
              <a:buNone/>
              <a:defRPr sz="1500">
                <a:solidFill>
                  <a:schemeClr val="lt1"/>
                </a:solidFill>
              </a:defRPr>
            </a:lvl7pPr>
            <a:lvl8pPr lvl="7" algn="ctr" rtl="0">
              <a:spcBef>
                <a:spcPts val="0"/>
              </a:spcBef>
              <a:spcAft>
                <a:spcPts val="0"/>
              </a:spcAft>
              <a:buNone/>
              <a:defRPr sz="1500">
                <a:solidFill>
                  <a:schemeClr val="lt1"/>
                </a:solidFill>
              </a:defRPr>
            </a:lvl8pPr>
            <a:lvl9pPr lvl="8" algn="ctr" rtl="0">
              <a:spcBef>
                <a:spcPts val="0"/>
              </a:spcBef>
              <a:spcAft>
                <a:spcPts val="0"/>
              </a:spcAft>
              <a:buNone/>
              <a:defRPr sz="1500">
                <a:solidFill>
                  <a:schemeClr val="lt1"/>
                </a:solidFill>
              </a:defRPr>
            </a:lvl9pPr>
          </a:lstStyle>
          <a:p>
            <a:endParaRPr/>
          </a:p>
        </p:txBody>
      </p:sp>
      <p:sp>
        <p:nvSpPr>
          <p:cNvPr id="79" name="Google Shape;79;p17"/>
          <p:cNvSpPr txBox="1">
            <a:spLocks noGrp="1"/>
          </p:cNvSpPr>
          <p:nvPr>
            <p:ph type="subTitle" idx="1"/>
          </p:nvPr>
        </p:nvSpPr>
        <p:spPr>
          <a:xfrm>
            <a:off x="1089100" y="3225475"/>
            <a:ext cx="2001900" cy="13827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300"/>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80" name="Google Shape;80;p17"/>
          <p:cNvSpPr txBox="1">
            <a:spLocks noGrp="1"/>
          </p:cNvSpPr>
          <p:nvPr>
            <p:ph type="title" idx="2"/>
          </p:nvPr>
        </p:nvSpPr>
        <p:spPr>
          <a:xfrm>
            <a:off x="3571050" y="2810100"/>
            <a:ext cx="20019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1500">
                <a:solidFill>
                  <a:schemeClr val="lt1"/>
                </a:solidFill>
              </a:defRPr>
            </a:lvl1pPr>
            <a:lvl2pPr lvl="1" algn="ctr" rtl="0">
              <a:spcBef>
                <a:spcPts val="0"/>
              </a:spcBef>
              <a:spcAft>
                <a:spcPts val="0"/>
              </a:spcAft>
              <a:buNone/>
              <a:defRPr sz="1500">
                <a:solidFill>
                  <a:schemeClr val="lt1"/>
                </a:solidFill>
              </a:defRPr>
            </a:lvl2pPr>
            <a:lvl3pPr lvl="2" algn="ctr" rtl="0">
              <a:spcBef>
                <a:spcPts val="0"/>
              </a:spcBef>
              <a:spcAft>
                <a:spcPts val="0"/>
              </a:spcAft>
              <a:buNone/>
              <a:defRPr sz="1500">
                <a:solidFill>
                  <a:schemeClr val="lt1"/>
                </a:solidFill>
              </a:defRPr>
            </a:lvl3pPr>
            <a:lvl4pPr lvl="3" algn="ctr" rtl="0">
              <a:spcBef>
                <a:spcPts val="0"/>
              </a:spcBef>
              <a:spcAft>
                <a:spcPts val="0"/>
              </a:spcAft>
              <a:buNone/>
              <a:defRPr sz="1500">
                <a:solidFill>
                  <a:schemeClr val="lt1"/>
                </a:solidFill>
              </a:defRPr>
            </a:lvl4pPr>
            <a:lvl5pPr lvl="4" algn="ctr" rtl="0">
              <a:spcBef>
                <a:spcPts val="0"/>
              </a:spcBef>
              <a:spcAft>
                <a:spcPts val="0"/>
              </a:spcAft>
              <a:buNone/>
              <a:defRPr sz="1500">
                <a:solidFill>
                  <a:schemeClr val="lt1"/>
                </a:solidFill>
              </a:defRPr>
            </a:lvl5pPr>
            <a:lvl6pPr lvl="5" algn="ctr" rtl="0">
              <a:spcBef>
                <a:spcPts val="0"/>
              </a:spcBef>
              <a:spcAft>
                <a:spcPts val="0"/>
              </a:spcAft>
              <a:buNone/>
              <a:defRPr sz="1500">
                <a:solidFill>
                  <a:schemeClr val="lt1"/>
                </a:solidFill>
              </a:defRPr>
            </a:lvl6pPr>
            <a:lvl7pPr lvl="6" algn="ctr" rtl="0">
              <a:spcBef>
                <a:spcPts val="0"/>
              </a:spcBef>
              <a:spcAft>
                <a:spcPts val="0"/>
              </a:spcAft>
              <a:buNone/>
              <a:defRPr sz="1500">
                <a:solidFill>
                  <a:schemeClr val="lt1"/>
                </a:solidFill>
              </a:defRPr>
            </a:lvl7pPr>
            <a:lvl8pPr lvl="7" algn="ctr" rtl="0">
              <a:spcBef>
                <a:spcPts val="0"/>
              </a:spcBef>
              <a:spcAft>
                <a:spcPts val="0"/>
              </a:spcAft>
              <a:buNone/>
              <a:defRPr sz="1500">
                <a:solidFill>
                  <a:schemeClr val="lt1"/>
                </a:solidFill>
              </a:defRPr>
            </a:lvl8pPr>
            <a:lvl9pPr lvl="8" algn="ctr" rtl="0">
              <a:spcBef>
                <a:spcPts val="0"/>
              </a:spcBef>
              <a:spcAft>
                <a:spcPts val="0"/>
              </a:spcAft>
              <a:buNone/>
              <a:defRPr sz="1500">
                <a:solidFill>
                  <a:schemeClr val="lt1"/>
                </a:solidFill>
              </a:defRPr>
            </a:lvl9pPr>
          </a:lstStyle>
          <a:p>
            <a:endParaRPr/>
          </a:p>
        </p:txBody>
      </p:sp>
      <p:sp>
        <p:nvSpPr>
          <p:cNvPr id="81" name="Google Shape;81;p17"/>
          <p:cNvSpPr txBox="1">
            <a:spLocks noGrp="1"/>
          </p:cNvSpPr>
          <p:nvPr>
            <p:ph type="subTitle" idx="3"/>
          </p:nvPr>
        </p:nvSpPr>
        <p:spPr>
          <a:xfrm>
            <a:off x="3571050" y="3225475"/>
            <a:ext cx="2001900" cy="13827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300"/>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82" name="Google Shape;82;p17"/>
          <p:cNvSpPr txBox="1">
            <a:spLocks noGrp="1"/>
          </p:cNvSpPr>
          <p:nvPr>
            <p:ph type="title" idx="4"/>
          </p:nvPr>
        </p:nvSpPr>
        <p:spPr>
          <a:xfrm>
            <a:off x="6053000" y="2810100"/>
            <a:ext cx="20019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1500">
                <a:solidFill>
                  <a:schemeClr val="lt1"/>
                </a:solidFill>
              </a:defRPr>
            </a:lvl1pPr>
            <a:lvl2pPr lvl="1" algn="ctr" rtl="0">
              <a:spcBef>
                <a:spcPts val="0"/>
              </a:spcBef>
              <a:spcAft>
                <a:spcPts val="0"/>
              </a:spcAft>
              <a:buNone/>
              <a:defRPr sz="1500">
                <a:solidFill>
                  <a:schemeClr val="lt1"/>
                </a:solidFill>
              </a:defRPr>
            </a:lvl2pPr>
            <a:lvl3pPr lvl="2" algn="ctr" rtl="0">
              <a:spcBef>
                <a:spcPts val="0"/>
              </a:spcBef>
              <a:spcAft>
                <a:spcPts val="0"/>
              </a:spcAft>
              <a:buNone/>
              <a:defRPr sz="1500">
                <a:solidFill>
                  <a:schemeClr val="lt1"/>
                </a:solidFill>
              </a:defRPr>
            </a:lvl3pPr>
            <a:lvl4pPr lvl="3" algn="ctr" rtl="0">
              <a:spcBef>
                <a:spcPts val="0"/>
              </a:spcBef>
              <a:spcAft>
                <a:spcPts val="0"/>
              </a:spcAft>
              <a:buNone/>
              <a:defRPr sz="1500">
                <a:solidFill>
                  <a:schemeClr val="lt1"/>
                </a:solidFill>
              </a:defRPr>
            </a:lvl4pPr>
            <a:lvl5pPr lvl="4" algn="ctr" rtl="0">
              <a:spcBef>
                <a:spcPts val="0"/>
              </a:spcBef>
              <a:spcAft>
                <a:spcPts val="0"/>
              </a:spcAft>
              <a:buNone/>
              <a:defRPr sz="1500">
                <a:solidFill>
                  <a:schemeClr val="lt1"/>
                </a:solidFill>
              </a:defRPr>
            </a:lvl5pPr>
            <a:lvl6pPr lvl="5" algn="ctr" rtl="0">
              <a:spcBef>
                <a:spcPts val="0"/>
              </a:spcBef>
              <a:spcAft>
                <a:spcPts val="0"/>
              </a:spcAft>
              <a:buNone/>
              <a:defRPr sz="1500">
                <a:solidFill>
                  <a:schemeClr val="lt1"/>
                </a:solidFill>
              </a:defRPr>
            </a:lvl6pPr>
            <a:lvl7pPr lvl="6" algn="ctr" rtl="0">
              <a:spcBef>
                <a:spcPts val="0"/>
              </a:spcBef>
              <a:spcAft>
                <a:spcPts val="0"/>
              </a:spcAft>
              <a:buNone/>
              <a:defRPr sz="1500">
                <a:solidFill>
                  <a:schemeClr val="lt1"/>
                </a:solidFill>
              </a:defRPr>
            </a:lvl7pPr>
            <a:lvl8pPr lvl="7" algn="ctr" rtl="0">
              <a:spcBef>
                <a:spcPts val="0"/>
              </a:spcBef>
              <a:spcAft>
                <a:spcPts val="0"/>
              </a:spcAft>
              <a:buNone/>
              <a:defRPr sz="1500">
                <a:solidFill>
                  <a:schemeClr val="lt1"/>
                </a:solidFill>
              </a:defRPr>
            </a:lvl8pPr>
            <a:lvl9pPr lvl="8" algn="ctr" rtl="0">
              <a:spcBef>
                <a:spcPts val="0"/>
              </a:spcBef>
              <a:spcAft>
                <a:spcPts val="0"/>
              </a:spcAft>
              <a:buNone/>
              <a:defRPr sz="1500">
                <a:solidFill>
                  <a:schemeClr val="lt1"/>
                </a:solidFill>
              </a:defRPr>
            </a:lvl9pPr>
          </a:lstStyle>
          <a:p>
            <a:endParaRPr/>
          </a:p>
        </p:txBody>
      </p:sp>
      <p:sp>
        <p:nvSpPr>
          <p:cNvPr id="83" name="Google Shape;83;p17"/>
          <p:cNvSpPr txBox="1">
            <a:spLocks noGrp="1"/>
          </p:cNvSpPr>
          <p:nvPr>
            <p:ph type="subTitle" idx="5"/>
          </p:nvPr>
        </p:nvSpPr>
        <p:spPr>
          <a:xfrm>
            <a:off x="6053000" y="3225475"/>
            <a:ext cx="2001900" cy="13827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300"/>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84" name="Google Shape;84;p17"/>
          <p:cNvSpPr txBox="1">
            <a:spLocks noGrp="1"/>
          </p:cNvSpPr>
          <p:nvPr>
            <p:ph type="title" idx="6"/>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ree columns 3">
  <p:cSld name="CUSTOM_5">
    <p:bg>
      <p:bgPr>
        <a:blipFill>
          <a:blip r:embed="rId2">
            <a:alphaModFix/>
          </a:blip>
          <a:stretch>
            <a:fillRect/>
          </a:stretch>
        </a:blipFill>
        <a:effectLst/>
      </p:bgPr>
    </p:bg>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4946549" y="1090625"/>
            <a:ext cx="2951700" cy="492600"/>
          </a:xfrm>
          <a:prstGeom prst="rect">
            <a:avLst/>
          </a:prstGeom>
        </p:spPr>
        <p:txBody>
          <a:bodyPr spcFirstLastPara="1" wrap="square" lIns="91425" tIns="91425" rIns="91425" bIns="91425" anchor="b" anchorCtr="0">
            <a:noAutofit/>
          </a:bodyPr>
          <a:lstStyle>
            <a:lvl1pPr lvl="0" algn="r" rtl="0">
              <a:spcBef>
                <a:spcPts val="0"/>
              </a:spcBef>
              <a:spcAft>
                <a:spcPts val="0"/>
              </a:spcAft>
              <a:buNone/>
              <a:defRPr sz="1500">
                <a:solidFill>
                  <a:schemeClr val="lt1"/>
                </a:solidFill>
              </a:defRPr>
            </a:lvl1pPr>
            <a:lvl2pPr lvl="1" algn="r" rtl="0">
              <a:spcBef>
                <a:spcPts val="0"/>
              </a:spcBef>
              <a:spcAft>
                <a:spcPts val="0"/>
              </a:spcAft>
              <a:buNone/>
              <a:defRPr sz="1500">
                <a:solidFill>
                  <a:schemeClr val="lt1"/>
                </a:solidFill>
              </a:defRPr>
            </a:lvl2pPr>
            <a:lvl3pPr lvl="2" algn="r" rtl="0">
              <a:spcBef>
                <a:spcPts val="0"/>
              </a:spcBef>
              <a:spcAft>
                <a:spcPts val="0"/>
              </a:spcAft>
              <a:buNone/>
              <a:defRPr sz="1500">
                <a:solidFill>
                  <a:schemeClr val="lt1"/>
                </a:solidFill>
              </a:defRPr>
            </a:lvl3pPr>
            <a:lvl4pPr lvl="3" algn="r" rtl="0">
              <a:spcBef>
                <a:spcPts val="0"/>
              </a:spcBef>
              <a:spcAft>
                <a:spcPts val="0"/>
              </a:spcAft>
              <a:buNone/>
              <a:defRPr sz="1500">
                <a:solidFill>
                  <a:schemeClr val="lt1"/>
                </a:solidFill>
              </a:defRPr>
            </a:lvl4pPr>
            <a:lvl5pPr lvl="4" algn="r" rtl="0">
              <a:spcBef>
                <a:spcPts val="0"/>
              </a:spcBef>
              <a:spcAft>
                <a:spcPts val="0"/>
              </a:spcAft>
              <a:buNone/>
              <a:defRPr sz="1500">
                <a:solidFill>
                  <a:schemeClr val="lt1"/>
                </a:solidFill>
              </a:defRPr>
            </a:lvl5pPr>
            <a:lvl6pPr lvl="5" algn="r" rtl="0">
              <a:spcBef>
                <a:spcPts val="0"/>
              </a:spcBef>
              <a:spcAft>
                <a:spcPts val="0"/>
              </a:spcAft>
              <a:buNone/>
              <a:defRPr sz="1500">
                <a:solidFill>
                  <a:schemeClr val="lt1"/>
                </a:solidFill>
              </a:defRPr>
            </a:lvl6pPr>
            <a:lvl7pPr lvl="6" algn="r" rtl="0">
              <a:spcBef>
                <a:spcPts val="0"/>
              </a:spcBef>
              <a:spcAft>
                <a:spcPts val="0"/>
              </a:spcAft>
              <a:buNone/>
              <a:defRPr sz="1500">
                <a:solidFill>
                  <a:schemeClr val="lt1"/>
                </a:solidFill>
              </a:defRPr>
            </a:lvl7pPr>
            <a:lvl8pPr lvl="7" algn="r" rtl="0">
              <a:spcBef>
                <a:spcPts val="0"/>
              </a:spcBef>
              <a:spcAft>
                <a:spcPts val="0"/>
              </a:spcAft>
              <a:buNone/>
              <a:defRPr sz="1500">
                <a:solidFill>
                  <a:schemeClr val="lt1"/>
                </a:solidFill>
              </a:defRPr>
            </a:lvl8pPr>
            <a:lvl9pPr lvl="8" algn="r" rtl="0">
              <a:spcBef>
                <a:spcPts val="0"/>
              </a:spcBef>
              <a:spcAft>
                <a:spcPts val="0"/>
              </a:spcAft>
              <a:buNone/>
              <a:defRPr sz="1500">
                <a:solidFill>
                  <a:schemeClr val="lt1"/>
                </a:solidFill>
              </a:defRPr>
            </a:lvl9pPr>
          </a:lstStyle>
          <a:p>
            <a:endParaRPr/>
          </a:p>
        </p:txBody>
      </p:sp>
      <p:sp>
        <p:nvSpPr>
          <p:cNvPr id="96" name="Google Shape;96;p19"/>
          <p:cNvSpPr txBox="1">
            <a:spLocks noGrp="1"/>
          </p:cNvSpPr>
          <p:nvPr>
            <p:ph type="subTitle" idx="1"/>
          </p:nvPr>
        </p:nvSpPr>
        <p:spPr>
          <a:xfrm>
            <a:off x="4946549" y="1506000"/>
            <a:ext cx="2951700" cy="601500"/>
          </a:xfrm>
          <a:prstGeom prst="rect">
            <a:avLst/>
          </a:prstGeom>
        </p:spPr>
        <p:txBody>
          <a:bodyPr spcFirstLastPara="1" wrap="square" lIns="91425" tIns="91425" rIns="91425" bIns="91425" anchor="t" anchorCtr="0">
            <a:noAutofit/>
          </a:bodyPr>
          <a:lstStyle>
            <a:lvl1pPr lvl="0" algn="r" rtl="0">
              <a:spcBef>
                <a:spcPts val="0"/>
              </a:spcBef>
              <a:spcAft>
                <a:spcPts val="0"/>
              </a:spcAft>
              <a:buNone/>
              <a:defRPr sz="1300"/>
            </a:lvl1pPr>
            <a:lvl2pPr lvl="1" algn="r" rtl="0">
              <a:spcBef>
                <a:spcPts val="1600"/>
              </a:spcBef>
              <a:spcAft>
                <a:spcPts val="0"/>
              </a:spcAft>
              <a:buNone/>
              <a:defRPr sz="1300"/>
            </a:lvl2pPr>
            <a:lvl3pPr lvl="2" algn="r" rtl="0">
              <a:spcBef>
                <a:spcPts val="1600"/>
              </a:spcBef>
              <a:spcAft>
                <a:spcPts val="0"/>
              </a:spcAft>
              <a:buNone/>
              <a:defRPr sz="1300"/>
            </a:lvl3pPr>
            <a:lvl4pPr lvl="3" algn="r" rtl="0">
              <a:spcBef>
                <a:spcPts val="1600"/>
              </a:spcBef>
              <a:spcAft>
                <a:spcPts val="0"/>
              </a:spcAft>
              <a:buNone/>
              <a:defRPr sz="1300"/>
            </a:lvl4pPr>
            <a:lvl5pPr lvl="4" algn="r" rtl="0">
              <a:spcBef>
                <a:spcPts val="1600"/>
              </a:spcBef>
              <a:spcAft>
                <a:spcPts val="0"/>
              </a:spcAft>
              <a:buNone/>
              <a:defRPr sz="1300"/>
            </a:lvl5pPr>
            <a:lvl6pPr lvl="5" algn="r" rtl="0">
              <a:spcBef>
                <a:spcPts val="1600"/>
              </a:spcBef>
              <a:spcAft>
                <a:spcPts val="0"/>
              </a:spcAft>
              <a:buNone/>
              <a:defRPr sz="1300"/>
            </a:lvl6pPr>
            <a:lvl7pPr lvl="6" algn="r" rtl="0">
              <a:spcBef>
                <a:spcPts val="1600"/>
              </a:spcBef>
              <a:spcAft>
                <a:spcPts val="0"/>
              </a:spcAft>
              <a:buNone/>
              <a:defRPr sz="1300"/>
            </a:lvl7pPr>
            <a:lvl8pPr lvl="7" algn="r" rtl="0">
              <a:spcBef>
                <a:spcPts val="1600"/>
              </a:spcBef>
              <a:spcAft>
                <a:spcPts val="0"/>
              </a:spcAft>
              <a:buNone/>
              <a:defRPr sz="1300"/>
            </a:lvl8pPr>
            <a:lvl9pPr lvl="8" algn="r" rtl="0">
              <a:spcBef>
                <a:spcPts val="1600"/>
              </a:spcBef>
              <a:spcAft>
                <a:spcPts val="1600"/>
              </a:spcAft>
              <a:buNone/>
              <a:defRPr sz="1300"/>
            </a:lvl9pPr>
          </a:lstStyle>
          <a:p>
            <a:endParaRPr/>
          </a:p>
        </p:txBody>
      </p:sp>
      <p:sp>
        <p:nvSpPr>
          <p:cNvPr id="97" name="Google Shape;97;p19"/>
          <p:cNvSpPr txBox="1">
            <a:spLocks noGrp="1"/>
          </p:cNvSpPr>
          <p:nvPr>
            <p:ph type="title" idx="2"/>
          </p:nvPr>
        </p:nvSpPr>
        <p:spPr>
          <a:xfrm>
            <a:off x="4946549" y="3438800"/>
            <a:ext cx="2951700" cy="492600"/>
          </a:xfrm>
          <a:prstGeom prst="rect">
            <a:avLst/>
          </a:prstGeom>
        </p:spPr>
        <p:txBody>
          <a:bodyPr spcFirstLastPara="1" wrap="square" lIns="91425" tIns="91425" rIns="91425" bIns="91425" anchor="b" anchorCtr="0">
            <a:noAutofit/>
          </a:bodyPr>
          <a:lstStyle>
            <a:lvl1pPr lvl="0" algn="r" rtl="0">
              <a:spcBef>
                <a:spcPts val="0"/>
              </a:spcBef>
              <a:spcAft>
                <a:spcPts val="0"/>
              </a:spcAft>
              <a:buNone/>
              <a:defRPr sz="1500">
                <a:solidFill>
                  <a:schemeClr val="lt1"/>
                </a:solidFill>
              </a:defRPr>
            </a:lvl1pPr>
            <a:lvl2pPr lvl="1" algn="r" rtl="0">
              <a:spcBef>
                <a:spcPts val="0"/>
              </a:spcBef>
              <a:spcAft>
                <a:spcPts val="0"/>
              </a:spcAft>
              <a:buNone/>
              <a:defRPr sz="1500">
                <a:solidFill>
                  <a:schemeClr val="lt1"/>
                </a:solidFill>
              </a:defRPr>
            </a:lvl2pPr>
            <a:lvl3pPr lvl="2" algn="r" rtl="0">
              <a:spcBef>
                <a:spcPts val="0"/>
              </a:spcBef>
              <a:spcAft>
                <a:spcPts val="0"/>
              </a:spcAft>
              <a:buNone/>
              <a:defRPr sz="1500">
                <a:solidFill>
                  <a:schemeClr val="lt1"/>
                </a:solidFill>
              </a:defRPr>
            </a:lvl3pPr>
            <a:lvl4pPr lvl="3" algn="r" rtl="0">
              <a:spcBef>
                <a:spcPts val="0"/>
              </a:spcBef>
              <a:spcAft>
                <a:spcPts val="0"/>
              </a:spcAft>
              <a:buNone/>
              <a:defRPr sz="1500">
                <a:solidFill>
                  <a:schemeClr val="lt1"/>
                </a:solidFill>
              </a:defRPr>
            </a:lvl4pPr>
            <a:lvl5pPr lvl="4" algn="r" rtl="0">
              <a:spcBef>
                <a:spcPts val="0"/>
              </a:spcBef>
              <a:spcAft>
                <a:spcPts val="0"/>
              </a:spcAft>
              <a:buNone/>
              <a:defRPr sz="1500">
                <a:solidFill>
                  <a:schemeClr val="lt1"/>
                </a:solidFill>
              </a:defRPr>
            </a:lvl5pPr>
            <a:lvl6pPr lvl="5" algn="r" rtl="0">
              <a:spcBef>
                <a:spcPts val="0"/>
              </a:spcBef>
              <a:spcAft>
                <a:spcPts val="0"/>
              </a:spcAft>
              <a:buNone/>
              <a:defRPr sz="1500">
                <a:solidFill>
                  <a:schemeClr val="lt1"/>
                </a:solidFill>
              </a:defRPr>
            </a:lvl6pPr>
            <a:lvl7pPr lvl="6" algn="r" rtl="0">
              <a:spcBef>
                <a:spcPts val="0"/>
              </a:spcBef>
              <a:spcAft>
                <a:spcPts val="0"/>
              </a:spcAft>
              <a:buNone/>
              <a:defRPr sz="1500">
                <a:solidFill>
                  <a:schemeClr val="lt1"/>
                </a:solidFill>
              </a:defRPr>
            </a:lvl7pPr>
            <a:lvl8pPr lvl="7" algn="r" rtl="0">
              <a:spcBef>
                <a:spcPts val="0"/>
              </a:spcBef>
              <a:spcAft>
                <a:spcPts val="0"/>
              </a:spcAft>
              <a:buNone/>
              <a:defRPr sz="1500">
                <a:solidFill>
                  <a:schemeClr val="lt1"/>
                </a:solidFill>
              </a:defRPr>
            </a:lvl8pPr>
            <a:lvl9pPr lvl="8" algn="r" rtl="0">
              <a:spcBef>
                <a:spcPts val="0"/>
              </a:spcBef>
              <a:spcAft>
                <a:spcPts val="0"/>
              </a:spcAft>
              <a:buNone/>
              <a:defRPr sz="1500">
                <a:solidFill>
                  <a:schemeClr val="lt1"/>
                </a:solidFill>
              </a:defRPr>
            </a:lvl9pPr>
          </a:lstStyle>
          <a:p>
            <a:endParaRPr/>
          </a:p>
        </p:txBody>
      </p:sp>
      <p:sp>
        <p:nvSpPr>
          <p:cNvPr id="98" name="Google Shape;98;p19"/>
          <p:cNvSpPr txBox="1">
            <a:spLocks noGrp="1"/>
          </p:cNvSpPr>
          <p:nvPr>
            <p:ph type="subTitle" idx="3"/>
          </p:nvPr>
        </p:nvSpPr>
        <p:spPr>
          <a:xfrm>
            <a:off x="4946549" y="3854175"/>
            <a:ext cx="2951700" cy="601500"/>
          </a:xfrm>
          <a:prstGeom prst="rect">
            <a:avLst/>
          </a:prstGeom>
        </p:spPr>
        <p:txBody>
          <a:bodyPr spcFirstLastPara="1" wrap="square" lIns="91425" tIns="91425" rIns="91425" bIns="91425" anchor="t" anchorCtr="0">
            <a:noAutofit/>
          </a:bodyPr>
          <a:lstStyle>
            <a:lvl1pPr lvl="0" algn="r" rtl="0">
              <a:spcBef>
                <a:spcPts val="0"/>
              </a:spcBef>
              <a:spcAft>
                <a:spcPts val="0"/>
              </a:spcAft>
              <a:buNone/>
              <a:defRPr sz="1300"/>
            </a:lvl1pPr>
            <a:lvl2pPr lvl="1" algn="r" rtl="0">
              <a:spcBef>
                <a:spcPts val="1600"/>
              </a:spcBef>
              <a:spcAft>
                <a:spcPts val="0"/>
              </a:spcAft>
              <a:buNone/>
              <a:defRPr sz="1300"/>
            </a:lvl2pPr>
            <a:lvl3pPr lvl="2" algn="r" rtl="0">
              <a:spcBef>
                <a:spcPts val="1600"/>
              </a:spcBef>
              <a:spcAft>
                <a:spcPts val="0"/>
              </a:spcAft>
              <a:buNone/>
              <a:defRPr sz="1300"/>
            </a:lvl3pPr>
            <a:lvl4pPr lvl="3" algn="r" rtl="0">
              <a:spcBef>
                <a:spcPts val="1600"/>
              </a:spcBef>
              <a:spcAft>
                <a:spcPts val="0"/>
              </a:spcAft>
              <a:buNone/>
              <a:defRPr sz="1300"/>
            </a:lvl4pPr>
            <a:lvl5pPr lvl="4" algn="r" rtl="0">
              <a:spcBef>
                <a:spcPts val="1600"/>
              </a:spcBef>
              <a:spcAft>
                <a:spcPts val="0"/>
              </a:spcAft>
              <a:buNone/>
              <a:defRPr sz="1300"/>
            </a:lvl5pPr>
            <a:lvl6pPr lvl="5" algn="r" rtl="0">
              <a:spcBef>
                <a:spcPts val="1600"/>
              </a:spcBef>
              <a:spcAft>
                <a:spcPts val="0"/>
              </a:spcAft>
              <a:buNone/>
              <a:defRPr sz="1300"/>
            </a:lvl6pPr>
            <a:lvl7pPr lvl="6" algn="r" rtl="0">
              <a:spcBef>
                <a:spcPts val="1600"/>
              </a:spcBef>
              <a:spcAft>
                <a:spcPts val="0"/>
              </a:spcAft>
              <a:buNone/>
              <a:defRPr sz="1300"/>
            </a:lvl7pPr>
            <a:lvl8pPr lvl="7" algn="r" rtl="0">
              <a:spcBef>
                <a:spcPts val="1600"/>
              </a:spcBef>
              <a:spcAft>
                <a:spcPts val="0"/>
              </a:spcAft>
              <a:buNone/>
              <a:defRPr sz="1300"/>
            </a:lvl8pPr>
            <a:lvl9pPr lvl="8" algn="r" rtl="0">
              <a:spcBef>
                <a:spcPts val="1600"/>
              </a:spcBef>
              <a:spcAft>
                <a:spcPts val="1600"/>
              </a:spcAft>
              <a:buNone/>
              <a:defRPr sz="1300"/>
            </a:lvl9pPr>
          </a:lstStyle>
          <a:p>
            <a:endParaRPr/>
          </a:p>
        </p:txBody>
      </p:sp>
      <p:sp>
        <p:nvSpPr>
          <p:cNvPr id="99" name="Google Shape;99;p19"/>
          <p:cNvSpPr txBox="1">
            <a:spLocks noGrp="1"/>
          </p:cNvSpPr>
          <p:nvPr>
            <p:ph type="title" idx="4"/>
          </p:nvPr>
        </p:nvSpPr>
        <p:spPr>
          <a:xfrm>
            <a:off x="4038601" y="2264700"/>
            <a:ext cx="2951700" cy="492600"/>
          </a:xfrm>
          <a:prstGeom prst="rect">
            <a:avLst/>
          </a:prstGeom>
        </p:spPr>
        <p:txBody>
          <a:bodyPr spcFirstLastPara="1" wrap="square" lIns="91425" tIns="91425" rIns="91425" bIns="91425" anchor="b" anchorCtr="0">
            <a:noAutofit/>
          </a:bodyPr>
          <a:lstStyle>
            <a:lvl1pPr lvl="0" algn="r" rtl="0">
              <a:spcBef>
                <a:spcPts val="0"/>
              </a:spcBef>
              <a:spcAft>
                <a:spcPts val="0"/>
              </a:spcAft>
              <a:buNone/>
              <a:defRPr sz="1500">
                <a:solidFill>
                  <a:schemeClr val="lt1"/>
                </a:solidFill>
              </a:defRPr>
            </a:lvl1pPr>
            <a:lvl2pPr lvl="1" algn="r" rtl="0">
              <a:spcBef>
                <a:spcPts val="0"/>
              </a:spcBef>
              <a:spcAft>
                <a:spcPts val="0"/>
              </a:spcAft>
              <a:buNone/>
              <a:defRPr sz="1500">
                <a:solidFill>
                  <a:schemeClr val="lt1"/>
                </a:solidFill>
              </a:defRPr>
            </a:lvl2pPr>
            <a:lvl3pPr lvl="2" algn="r" rtl="0">
              <a:spcBef>
                <a:spcPts val="0"/>
              </a:spcBef>
              <a:spcAft>
                <a:spcPts val="0"/>
              </a:spcAft>
              <a:buNone/>
              <a:defRPr sz="1500">
                <a:solidFill>
                  <a:schemeClr val="lt1"/>
                </a:solidFill>
              </a:defRPr>
            </a:lvl3pPr>
            <a:lvl4pPr lvl="3" algn="r" rtl="0">
              <a:spcBef>
                <a:spcPts val="0"/>
              </a:spcBef>
              <a:spcAft>
                <a:spcPts val="0"/>
              </a:spcAft>
              <a:buNone/>
              <a:defRPr sz="1500">
                <a:solidFill>
                  <a:schemeClr val="lt1"/>
                </a:solidFill>
              </a:defRPr>
            </a:lvl4pPr>
            <a:lvl5pPr lvl="4" algn="r" rtl="0">
              <a:spcBef>
                <a:spcPts val="0"/>
              </a:spcBef>
              <a:spcAft>
                <a:spcPts val="0"/>
              </a:spcAft>
              <a:buNone/>
              <a:defRPr sz="1500">
                <a:solidFill>
                  <a:schemeClr val="lt1"/>
                </a:solidFill>
              </a:defRPr>
            </a:lvl5pPr>
            <a:lvl6pPr lvl="5" algn="r" rtl="0">
              <a:spcBef>
                <a:spcPts val="0"/>
              </a:spcBef>
              <a:spcAft>
                <a:spcPts val="0"/>
              </a:spcAft>
              <a:buNone/>
              <a:defRPr sz="1500">
                <a:solidFill>
                  <a:schemeClr val="lt1"/>
                </a:solidFill>
              </a:defRPr>
            </a:lvl6pPr>
            <a:lvl7pPr lvl="6" algn="r" rtl="0">
              <a:spcBef>
                <a:spcPts val="0"/>
              </a:spcBef>
              <a:spcAft>
                <a:spcPts val="0"/>
              </a:spcAft>
              <a:buNone/>
              <a:defRPr sz="1500">
                <a:solidFill>
                  <a:schemeClr val="lt1"/>
                </a:solidFill>
              </a:defRPr>
            </a:lvl7pPr>
            <a:lvl8pPr lvl="7" algn="r" rtl="0">
              <a:spcBef>
                <a:spcPts val="0"/>
              </a:spcBef>
              <a:spcAft>
                <a:spcPts val="0"/>
              </a:spcAft>
              <a:buNone/>
              <a:defRPr sz="1500">
                <a:solidFill>
                  <a:schemeClr val="lt1"/>
                </a:solidFill>
              </a:defRPr>
            </a:lvl8pPr>
            <a:lvl9pPr lvl="8" algn="r" rtl="0">
              <a:spcBef>
                <a:spcPts val="0"/>
              </a:spcBef>
              <a:spcAft>
                <a:spcPts val="0"/>
              </a:spcAft>
              <a:buNone/>
              <a:defRPr sz="1500">
                <a:solidFill>
                  <a:schemeClr val="lt1"/>
                </a:solidFill>
              </a:defRPr>
            </a:lvl9pPr>
          </a:lstStyle>
          <a:p>
            <a:endParaRPr/>
          </a:p>
        </p:txBody>
      </p:sp>
      <p:sp>
        <p:nvSpPr>
          <p:cNvPr id="100" name="Google Shape;100;p19"/>
          <p:cNvSpPr txBox="1">
            <a:spLocks noGrp="1"/>
          </p:cNvSpPr>
          <p:nvPr>
            <p:ph type="subTitle" idx="5"/>
          </p:nvPr>
        </p:nvSpPr>
        <p:spPr>
          <a:xfrm>
            <a:off x="4038601" y="2680075"/>
            <a:ext cx="2951700" cy="601500"/>
          </a:xfrm>
          <a:prstGeom prst="rect">
            <a:avLst/>
          </a:prstGeom>
        </p:spPr>
        <p:txBody>
          <a:bodyPr spcFirstLastPara="1" wrap="square" lIns="91425" tIns="91425" rIns="91425" bIns="91425" anchor="t" anchorCtr="0">
            <a:noAutofit/>
          </a:bodyPr>
          <a:lstStyle>
            <a:lvl1pPr lvl="0" algn="r" rtl="0">
              <a:spcBef>
                <a:spcPts val="0"/>
              </a:spcBef>
              <a:spcAft>
                <a:spcPts val="0"/>
              </a:spcAft>
              <a:buNone/>
              <a:defRPr sz="1300"/>
            </a:lvl1pPr>
            <a:lvl2pPr lvl="1" algn="r" rtl="0">
              <a:spcBef>
                <a:spcPts val="1600"/>
              </a:spcBef>
              <a:spcAft>
                <a:spcPts val="0"/>
              </a:spcAft>
              <a:buNone/>
              <a:defRPr sz="1300"/>
            </a:lvl2pPr>
            <a:lvl3pPr lvl="2" algn="r" rtl="0">
              <a:spcBef>
                <a:spcPts val="1600"/>
              </a:spcBef>
              <a:spcAft>
                <a:spcPts val="0"/>
              </a:spcAft>
              <a:buNone/>
              <a:defRPr sz="1300"/>
            </a:lvl3pPr>
            <a:lvl4pPr lvl="3" algn="r" rtl="0">
              <a:spcBef>
                <a:spcPts val="1600"/>
              </a:spcBef>
              <a:spcAft>
                <a:spcPts val="0"/>
              </a:spcAft>
              <a:buNone/>
              <a:defRPr sz="1300"/>
            </a:lvl4pPr>
            <a:lvl5pPr lvl="4" algn="r" rtl="0">
              <a:spcBef>
                <a:spcPts val="1600"/>
              </a:spcBef>
              <a:spcAft>
                <a:spcPts val="0"/>
              </a:spcAft>
              <a:buNone/>
              <a:defRPr sz="1300"/>
            </a:lvl5pPr>
            <a:lvl6pPr lvl="5" algn="r" rtl="0">
              <a:spcBef>
                <a:spcPts val="1600"/>
              </a:spcBef>
              <a:spcAft>
                <a:spcPts val="0"/>
              </a:spcAft>
              <a:buNone/>
              <a:defRPr sz="1300"/>
            </a:lvl6pPr>
            <a:lvl7pPr lvl="6" algn="r" rtl="0">
              <a:spcBef>
                <a:spcPts val="1600"/>
              </a:spcBef>
              <a:spcAft>
                <a:spcPts val="0"/>
              </a:spcAft>
              <a:buNone/>
              <a:defRPr sz="1300"/>
            </a:lvl7pPr>
            <a:lvl8pPr lvl="7" algn="r" rtl="0">
              <a:spcBef>
                <a:spcPts val="1600"/>
              </a:spcBef>
              <a:spcAft>
                <a:spcPts val="0"/>
              </a:spcAft>
              <a:buNone/>
              <a:defRPr sz="1300"/>
            </a:lvl8pPr>
            <a:lvl9pPr lvl="8" algn="r" rtl="0">
              <a:spcBef>
                <a:spcPts val="1600"/>
              </a:spcBef>
              <a:spcAft>
                <a:spcPts val="1600"/>
              </a:spcAft>
              <a:buNone/>
              <a:defRPr sz="1300"/>
            </a:lvl9pPr>
          </a:lstStyle>
          <a:p>
            <a:endParaRPr/>
          </a:p>
        </p:txBody>
      </p:sp>
      <p:sp>
        <p:nvSpPr>
          <p:cNvPr id="101" name="Google Shape;101;p19"/>
          <p:cNvSpPr txBox="1">
            <a:spLocks noGrp="1"/>
          </p:cNvSpPr>
          <p:nvPr>
            <p:ph type="title" idx="6"/>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lumns 2">
  <p:cSld name="CUSTOM_8">
    <p:bg>
      <p:bgPr>
        <a:blipFill>
          <a:blip r:embed="rId2">
            <a:alphaModFix/>
          </a:blip>
          <a:stretch>
            <a:fillRect/>
          </a:stretch>
        </a:blipFill>
        <a:effectLst/>
      </p:bgPr>
    </p:bg>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1800050" y="1860250"/>
            <a:ext cx="24801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2000"/>
            </a:lvl1pPr>
            <a:lvl2pPr lvl="1" algn="ctr" rtl="0">
              <a:spcBef>
                <a:spcPts val="0"/>
              </a:spcBef>
              <a:spcAft>
                <a:spcPts val="0"/>
              </a:spcAft>
              <a:buNone/>
              <a:defRPr sz="2000"/>
            </a:lvl2pPr>
            <a:lvl3pPr lvl="2" algn="ctr" rtl="0">
              <a:spcBef>
                <a:spcPts val="0"/>
              </a:spcBef>
              <a:spcAft>
                <a:spcPts val="0"/>
              </a:spcAft>
              <a:buNone/>
              <a:defRPr sz="2000"/>
            </a:lvl3pPr>
            <a:lvl4pPr lvl="3" algn="ctr" rtl="0">
              <a:spcBef>
                <a:spcPts val="0"/>
              </a:spcBef>
              <a:spcAft>
                <a:spcPts val="0"/>
              </a:spcAft>
              <a:buNone/>
              <a:defRPr sz="2000"/>
            </a:lvl4pPr>
            <a:lvl5pPr lvl="4" algn="ctr" rtl="0">
              <a:spcBef>
                <a:spcPts val="0"/>
              </a:spcBef>
              <a:spcAft>
                <a:spcPts val="0"/>
              </a:spcAft>
              <a:buNone/>
              <a:defRPr sz="2000"/>
            </a:lvl5pPr>
            <a:lvl6pPr lvl="5" algn="ctr" rtl="0">
              <a:spcBef>
                <a:spcPts val="0"/>
              </a:spcBef>
              <a:spcAft>
                <a:spcPts val="0"/>
              </a:spcAft>
              <a:buNone/>
              <a:defRPr sz="2000"/>
            </a:lvl6pPr>
            <a:lvl7pPr lvl="6" algn="ctr" rtl="0">
              <a:spcBef>
                <a:spcPts val="0"/>
              </a:spcBef>
              <a:spcAft>
                <a:spcPts val="0"/>
              </a:spcAft>
              <a:buNone/>
              <a:defRPr sz="2000"/>
            </a:lvl7pPr>
            <a:lvl8pPr lvl="7" algn="ctr" rtl="0">
              <a:spcBef>
                <a:spcPts val="0"/>
              </a:spcBef>
              <a:spcAft>
                <a:spcPts val="0"/>
              </a:spcAft>
              <a:buNone/>
              <a:defRPr sz="2000"/>
            </a:lvl8pPr>
            <a:lvl9pPr lvl="8" algn="ctr" rtl="0">
              <a:spcBef>
                <a:spcPts val="0"/>
              </a:spcBef>
              <a:spcAft>
                <a:spcPts val="0"/>
              </a:spcAft>
              <a:buNone/>
              <a:defRPr sz="2000"/>
            </a:lvl9pPr>
          </a:lstStyle>
          <a:p>
            <a:endParaRPr/>
          </a:p>
        </p:txBody>
      </p:sp>
      <p:sp>
        <p:nvSpPr>
          <p:cNvPr id="121" name="Google Shape;121;p22"/>
          <p:cNvSpPr txBox="1">
            <a:spLocks noGrp="1"/>
          </p:cNvSpPr>
          <p:nvPr>
            <p:ph type="subTitle" idx="1"/>
          </p:nvPr>
        </p:nvSpPr>
        <p:spPr>
          <a:xfrm>
            <a:off x="1961000" y="2110200"/>
            <a:ext cx="2158200" cy="172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None/>
              <a:defRPr sz="1300"/>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122" name="Google Shape;122;p22"/>
          <p:cNvSpPr txBox="1">
            <a:spLocks noGrp="1"/>
          </p:cNvSpPr>
          <p:nvPr>
            <p:ph type="title" idx="2"/>
          </p:nvPr>
        </p:nvSpPr>
        <p:spPr>
          <a:xfrm>
            <a:off x="4626375" y="1860250"/>
            <a:ext cx="24801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None/>
              <a:defRPr sz="2000"/>
            </a:lvl1pPr>
            <a:lvl2pPr lvl="1" algn="ctr" rtl="0">
              <a:spcBef>
                <a:spcPts val="0"/>
              </a:spcBef>
              <a:spcAft>
                <a:spcPts val="0"/>
              </a:spcAft>
              <a:buNone/>
              <a:defRPr sz="2000"/>
            </a:lvl2pPr>
            <a:lvl3pPr lvl="2" algn="ctr" rtl="0">
              <a:spcBef>
                <a:spcPts val="0"/>
              </a:spcBef>
              <a:spcAft>
                <a:spcPts val="0"/>
              </a:spcAft>
              <a:buNone/>
              <a:defRPr sz="2000"/>
            </a:lvl3pPr>
            <a:lvl4pPr lvl="3" algn="ctr" rtl="0">
              <a:spcBef>
                <a:spcPts val="0"/>
              </a:spcBef>
              <a:spcAft>
                <a:spcPts val="0"/>
              </a:spcAft>
              <a:buNone/>
              <a:defRPr sz="2000"/>
            </a:lvl4pPr>
            <a:lvl5pPr lvl="4" algn="ctr" rtl="0">
              <a:spcBef>
                <a:spcPts val="0"/>
              </a:spcBef>
              <a:spcAft>
                <a:spcPts val="0"/>
              </a:spcAft>
              <a:buNone/>
              <a:defRPr sz="2000"/>
            </a:lvl5pPr>
            <a:lvl6pPr lvl="5" algn="ctr" rtl="0">
              <a:spcBef>
                <a:spcPts val="0"/>
              </a:spcBef>
              <a:spcAft>
                <a:spcPts val="0"/>
              </a:spcAft>
              <a:buNone/>
              <a:defRPr sz="2000"/>
            </a:lvl6pPr>
            <a:lvl7pPr lvl="6" algn="ctr" rtl="0">
              <a:spcBef>
                <a:spcPts val="0"/>
              </a:spcBef>
              <a:spcAft>
                <a:spcPts val="0"/>
              </a:spcAft>
              <a:buNone/>
              <a:defRPr sz="2000"/>
            </a:lvl7pPr>
            <a:lvl8pPr lvl="7" algn="ctr" rtl="0">
              <a:spcBef>
                <a:spcPts val="0"/>
              </a:spcBef>
              <a:spcAft>
                <a:spcPts val="0"/>
              </a:spcAft>
              <a:buNone/>
              <a:defRPr sz="2000"/>
            </a:lvl8pPr>
            <a:lvl9pPr lvl="8" algn="ctr" rtl="0">
              <a:spcBef>
                <a:spcPts val="0"/>
              </a:spcBef>
              <a:spcAft>
                <a:spcPts val="0"/>
              </a:spcAft>
              <a:buNone/>
              <a:defRPr sz="2000"/>
            </a:lvl9pPr>
          </a:lstStyle>
          <a:p>
            <a:endParaRPr/>
          </a:p>
        </p:txBody>
      </p:sp>
      <p:sp>
        <p:nvSpPr>
          <p:cNvPr id="123" name="Google Shape;123;p22"/>
          <p:cNvSpPr txBox="1">
            <a:spLocks noGrp="1"/>
          </p:cNvSpPr>
          <p:nvPr>
            <p:ph type="subTitle" idx="3"/>
          </p:nvPr>
        </p:nvSpPr>
        <p:spPr>
          <a:xfrm>
            <a:off x="4787325" y="2110200"/>
            <a:ext cx="2158200" cy="172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None/>
              <a:defRPr sz="1300"/>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124" name="Google Shape;124;p22"/>
          <p:cNvSpPr txBox="1">
            <a:spLocks noGrp="1"/>
          </p:cNvSpPr>
          <p:nvPr>
            <p:ph type="title" idx="4"/>
          </p:nvPr>
        </p:nvSpPr>
        <p:spPr>
          <a:xfrm>
            <a:off x="712350" y="535413"/>
            <a:ext cx="7719300" cy="4824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500"/>
            </a:lvl1pPr>
            <a:lvl2pPr lvl="1" algn="ctr" rtl="0">
              <a:spcBef>
                <a:spcPts val="0"/>
              </a:spcBef>
              <a:spcAft>
                <a:spcPts val="0"/>
              </a:spcAft>
              <a:buNone/>
              <a:defRPr sz="2500"/>
            </a:lvl2pPr>
            <a:lvl3pPr lvl="2" algn="ctr" rtl="0">
              <a:spcBef>
                <a:spcPts val="0"/>
              </a:spcBef>
              <a:spcAft>
                <a:spcPts val="0"/>
              </a:spcAft>
              <a:buNone/>
              <a:defRPr sz="2500"/>
            </a:lvl3pPr>
            <a:lvl4pPr lvl="3" algn="ctr" rtl="0">
              <a:spcBef>
                <a:spcPts val="0"/>
              </a:spcBef>
              <a:spcAft>
                <a:spcPts val="0"/>
              </a:spcAft>
              <a:buNone/>
              <a:defRPr sz="2500"/>
            </a:lvl4pPr>
            <a:lvl5pPr lvl="4" algn="ctr" rtl="0">
              <a:spcBef>
                <a:spcPts val="0"/>
              </a:spcBef>
              <a:spcAft>
                <a:spcPts val="0"/>
              </a:spcAft>
              <a:buNone/>
              <a:defRPr sz="2500"/>
            </a:lvl5pPr>
            <a:lvl6pPr lvl="5" algn="ctr" rtl="0">
              <a:spcBef>
                <a:spcPts val="0"/>
              </a:spcBef>
              <a:spcAft>
                <a:spcPts val="0"/>
              </a:spcAft>
              <a:buNone/>
              <a:defRPr sz="2500"/>
            </a:lvl6pPr>
            <a:lvl7pPr lvl="6" algn="ctr" rtl="0">
              <a:spcBef>
                <a:spcPts val="0"/>
              </a:spcBef>
              <a:spcAft>
                <a:spcPts val="0"/>
              </a:spcAft>
              <a:buNone/>
              <a:defRPr sz="2500"/>
            </a:lvl7pPr>
            <a:lvl8pPr lvl="7" algn="ctr" rtl="0">
              <a:spcBef>
                <a:spcPts val="0"/>
              </a:spcBef>
              <a:spcAft>
                <a:spcPts val="0"/>
              </a:spcAft>
              <a:buNone/>
              <a:defRPr sz="2500"/>
            </a:lvl8pPr>
            <a:lvl9pPr lvl="8" algn="ctr" rtl="0">
              <a:spcBef>
                <a:spcPts val="0"/>
              </a:spcBef>
              <a:spcAft>
                <a:spcPts val="0"/>
              </a:spcAft>
              <a:buNone/>
              <a:defRPr sz="25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Arvo"/>
              <a:buNone/>
              <a:defRPr sz="2800">
                <a:solidFill>
                  <a:schemeClr val="dk1"/>
                </a:solidFill>
                <a:latin typeface="Arvo"/>
                <a:ea typeface="Arvo"/>
                <a:cs typeface="Arvo"/>
                <a:sym typeface="Arvo"/>
              </a:defRPr>
            </a:lvl1pPr>
            <a:lvl2pPr lvl="1">
              <a:spcBef>
                <a:spcPts val="0"/>
              </a:spcBef>
              <a:spcAft>
                <a:spcPts val="0"/>
              </a:spcAft>
              <a:buClr>
                <a:schemeClr val="dk1"/>
              </a:buClr>
              <a:buSzPts val="2800"/>
              <a:buFont typeface="Arvo"/>
              <a:buNone/>
              <a:defRPr sz="2800">
                <a:solidFill>
                  <a:schemeClr val="dk1"/>
                </a:solidFill>
                <a:latin typeface="Arvo"/>
                <a:ea typeface="Arvo"/>
                <a:cs typeface="Arvo"/>
                <a:sym typeface="Arvo"/>
              </a:defRPr>
            </a:lvl2pPr>
            <a:lvl3pPr lvl="2">
              <a:spcBef>
                <a:spcPts val="0"/>
              </a:spcBef>
              <a:spcAft>
                <a:spcPts val="0"/>
              </a:spcAft>
              <a:buClr>
                <a:schemeClr val="dk1"/>
              </a:buClr>
              <a:buSzPts val="2800"/>
              <a:buFont typeface="Arvo"/>
              <a:buNone/>
              <a:defRPr sz="2800">
                <a:solidFill>
                  <a:schemeClr val="dk1"/>
                </a:solidFill>
                <a:latin typeface="Arvo"/>
                <a:ea typeface="Arvo"/>
                <a:cs typeface="Arvo"/>
                <a:sym typeface="Arvo"/>
              </a:defRPr>
            </a:lvl3pPr>
            <a:lvl4pPr lvl="3">
              <a:spcBef>
                <a:spcPts val="0"/>
              </a:spcBef>
              <a:spcAft>
                <a:spcPts val="0"/>
              </a:spcAft>
              <a:buClr>
                <a:schemeClr val="dk1"/>
              </a:buClr>
              <a:buSzPts val="2800"/>
              <a:buFont typeface="Arvo"/>
              <a:buNone/>
              <a:defRPr sz="2800">
                <a:solidFill>
                  <a:schemeClr val="dk1"/>
                </a:solidFill>
                <a:latin typeface="Arvo"/>
                <a:ea typeface="Arvo"/>
                <a:cs typeface="Arvo"/>
                <a:sym typeface="Arvo"/>
              </a:defRPr>
            </a:lvl4pPr>
            <a:lvl5pPr lvl="4">
              <a:spcBef>
                <a:spcPts val="0"/>
              </a:spcBef>
              <a:spcAft>
                <a:spcPts val="0"/>
              </a:spcAft>
              <a:buClr>
                <a:schemeClr val="dk1"/>
              </a:buClr>
              <a:buSzPts val="2800"/>
              <a:buFont typeface="Arvo"/>
              <a:buNone/>
              <a:defRPr sz="2800">
                <a:solidFill>
                  <a:schemeClr val="dk1"/>
                </a:solidFill>
                <a:latin typeface="Arvo"/>
                <a:ea typeface="Arvo"/>
                <a:cs typeface="Arvo"/>
                <a:sym typeface="Arvo"/>
              </a:defRPr>
            </a:lvl5pPr>
            <a:lvl6pPr lvl="5">
              <a:spcBef>
                <a:spcPts val="0"/>
              </a:spcBef>
              <a:spcAft>
                <a:spcPts val="0"/>
              </a:spcAft>
              <a:buClr>
                <a:schemeClr val="dk1"/>
              </a:buClr>
              <a:buSzPts val="2800"/>
              <a:buFont typeface="Arvo"/>
              <a:buNone/>
              <a:defRPr sz="2800">
                <a:solidFill>
                  <a:schemeClr val="dk1"/>
                </a:solidFill>
                <a:latin typeface="Arvo"/>
                <a:ea typeface="Arvo"/>
                <a:cs typeface="Arvo"/>
                <a:sym typeface="Arvo"/>
              </a:defRPr>
            </a:lvl6pPr>
            <a:lvl7pPr lvl="6">
              <a:spcBef>
                <a:spcPts val="0"/>
              </a:spcBef>
              <a:spcAft>
                <a:spcPts val="0"/>
              </a:spcAft>
              <a:buClr>
                <a:schemeClr val="dk1"/>
              </a:buClr>
              <a:buSzPts val="2800"/>
              <a:buFont typeface="Arvo"/>
              <a:buNone/>
              <a:defRPr sz="2800">
                <a:solidFill>
                  <a:schemeClr val="dk1"/>
                </a:solidFill>
                <a:latin typeface="Arvo"/>
                <a:ea typeface="Arvo"/>
                <a:cs typeface="Arvo"/>
                <a:sym typeface="Arvo"/>
              </a:defRPr>
            </a:lvl7pPr>
            <a:lvl8pPr lvl="7">
              <a:spcBef>
                <a:spcPts val="0"/>
              </a:spcBef>
              <a:spcAft>
                <a:spcPts val="0"/>
              </a:spcAft>
              <a:buClr>
                <a:schemeClr val="dk1"/>
              </a:buClr>
              <a:buSzPts val="2800"/>
              <a:buFont typeface="Arvo"/>
              <a:buNone/>
              <a:defRPr sz="2800">
                <a:solidFill>
                  <a:schemeClr val="dk1"/>
                </a:solidFill>
                <a:latin typeface="Arvo"/>
                <a:ea typeface="Arvo"/>
                <a:cs typeface="Arvo"/>
                <a:sym typeface="Arvo"/>
              </a:defRPr>
            </a:lvl8pPr>
            <a:lvl9pPr lvl="8">
              <a:spcBef>
                <a:spcPts val="0"/>
              </a:spcBef>
              <a:spcAft>
                <a:spcPts val="0"/>
              </a:spcAft>
              <a:buClr>
                <a:schemeClr val="dk1"/>
              </a:buClr>
              <a:buSzPts val="2800"/>
              <a:buFont typeface="Arvo"/>
              <a:buNone/>
              <a:defRPr sz="2800">
                <a:solidFill>
                  <a:schemeClr val="dk1"/>
                </a:solidFill>
                <a:latin typeface="Arvo"/>
                <a:ea typeface="Arvo"/>
                <a:cs typeface="Arvo"/>
                <a:sym typeface="Arv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Abel"/>
              <a:buChar char="●"/>
              <a:defRPr sz="1800">
                <a:solidFill>
                  <a:schemeClr val="dk1"/>
                </a:solidFill>
                <a:latin typeface="Abel"/>
                <a:ea typeface="Abel"/>
                <a:cs typeface="Abel"/>
                <a:sym typeface="Abel"/>
              </a:defRPr>
            </a:lvl1pPr>
            <a:lvl2pPr marL="914400" lvl="1" indent="-317500">
              <a:lnSpc>
                <a:spcPct val="115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2pPr>
            <a:lvl3pPr marL="1371600" lvl="2" indent="-317500">
              <a:lnSpc>
                <a:spcPct val="115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3pPr>
            <a:lvl4pPr marL="1828800" lvl="3" indent="-317500">
              <a:lnSpc>
                <a:spcPct val="115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4pPr>
            <a:lvl5pPr marL="2286000" lvl="4" indent="-317500">
              <a:lnSpc>
                <a:spcPct val="115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5pPr>
            <a:lvl6pPr marL="2743200" lvl="5" indent="-317500">
              <a:lnSpc>
                <a:spcPct val="115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6pPr>
            <a:lvl7pPr marL="3200400" lvl="6" indent="-317500">
              <a:lnSpc>
                <a:spcPct val="115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7pPr>
            <a:lvl8pPr marL="3657600" lvl="7" indent="-317500">
              <a:lnSpc>
                <a:spcPct val="115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8pPr>
            <a:lvl9pPr marL="4114800" lvl="8" indent="-317500">
              <a:lnSpc>
                <a:spcPct val="115000"/>
              </a:lnSpc>
              <a:spcBef>
                <a:spcPts val="1600"/>
              </a:spcBef>
              <a:spcAft>
                <a:spcPts val="1600"/>
              </a:spcAft>
              <a:buClr>
                <a:schemeClr val="dk1"/>
              </a:buClr>
              <a:buSzPts val="1400"/>
              <a:buFont typeface="Abel"/>
              <a:buChar char="■"/>
              <a:defRPr>
                <a:solidFill>
                  <a:schemeClr val="dk1"/>
                </a:solidFill>
                <a:latin typeface="Abel"/>
                <a:ea typeface="Abel"/>
                <a:cs typeface="Abel"/>
                <a:sym typeface="Abel"/>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5" r:id="rId14"/>
    <p:sldLayoutId id="2147483668"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cph.co.uk/publications/362_concepts_series_10-putting_asset_based_approaches_into_practic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cva.cymru/influencing/consultation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gov.wales/assessing-care-and-support-needs-individuals-code-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7"/>
          <p:cNvSpPr txBox="1">
            <a:spLocks noGrp="1"/>
          </p:cNvSpPr>
          <p:nvPr>
            <p:ph type="ctrTitle"/>
          </p:nvPr>
        </p:nvSpPr>
        <p:spPr>
          <a:xfrm>
            <a:off x="382772" y="340480"/>
            <a:ext cx="8187069" cy="2856545"/>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solidFill>
                  <a:srgbClr val="0070C0"/>
                </a:solidFill>
              </a:rPr>
              <a:t>Person-centred </a:t>
            </a:r>
            <a:br>
              <a:rPr lang="en" dirty="0">
                <a:solidFill>
                  <a:srgbClr val="0070C0"/>
                </a:solidFill>
              </a:rPr>
            </a:br>
            <a:r>
              <a:rPr lang="en" dirty="0">
                <a:solidFill>
                  <a:srgbClr val="0070C0"/>
                </a:solidFill>
              </a:rPr>
              <a:t>practice.</a:t>
            </a:r>
            <a:endParaRPr dirty="0">
              <a:solidFill>
                <a:srgbClr val="0070C0"/>
              </a:solidFill>
            </a:endParaRPr>
          </a:p>
        </p:txBody>
      </p:sp>
      <p:sp>
        <p:nvSpPr>
          <p:cNvPr id="152" name="Google Shape;152;p27"/>
          <p:cNvSpPr txBox="1">
            <a:spLocks noGrp="1"/>
          </p:cNvSpPr>
          <p:nvPr>
            <p:ph type="subTitle" idx="1"/>
          </p:nvPr>
        </p:nvSpPr>
        <p:spPr>
          <a:xfrm>
            <a:off x="710966" y="3212662"/>
            <a:ext cx="5154484" cy="1184604"/>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solidFill>
                  <a:srgbClr val="0070C0"/>
                </a:solidFill>
              </a:rPr>
              <a:t>Sara J</a:t>
            </a:r>
            <a:r>
              <a:rPr lang="en" dirty="0">
                <a:solidFill>
                  <a:srgbClr val="0070C0"/>
                </a:solidFill>
              </a:rPr>
              <a:t>ane Gwynn 1802094  </a:t>
            </a:r>
          </a:p>
          <a:p>
            <a:pPr marL="0" lvl="0" indent="0" algn="l" rtl="0">
              <a:spcBef>
                <a:spcPts val="0"/>
              </a:spcBef>
              <a:spcAft>
                <a:spcPts val="0"/>
              </a:spcAft>
              <a:buNone/>
            </a:pPr>
            <a:endParaRPr lang="en" dirty="0">
              <a:solidFill>
                <a:srgbClr val="0070C0"/>
              </a:solidFill>
            </a:endParaRPr>
          </a:p>
          <a:p>
            <a:pPr marL="0" lvl="0" indent="0" algn="l" rtl="0">
              <a:spcBef>
                <a:spcPts val="0"/>
              </a:spcBef>
              <a:spcAft>
                <a:spcPts val="0"/>
              </a:spcAft>
              <a:buNone/>
            </a:pPr>
            <a:r>
              <a:rPr lang="en" dirty="0">
                <a:solidFill>
                  <a:srgbClr val="0070C0"/>
                </a:solidFill>
              </a:rPr>
              <a:t>SJSS6004</a:t>
            </a:r>
            <a:endParaRPr dirty="0">
              <a:solidFill>
                <a:srgbClr val="0070C0"/>
              </a:solidFill>
            </a:endParaRPr>
          </a:p>
        </p:txBody>
      </p:sp>
      <p:grpSp>
        <p:nvGrpSpPr>
          <p:cNvPr id="153" name="Google Shape;153;p27"/>
          <p:cNvGrpSpPr/>
          <p:nvPr/>
        </p:nvGrpSpPr>
        <p:grpSpPr>
          <a:xfrm>
            <a:off x="4571993" y="2104713"/>
            <a:ext cx="3867421" cy="2758679"/>
            <a:chOff x="4571993" y="2104713"/>
            <a:chExt cx="3867421" cy="2758679"/>
          </a:xfrm>
        </p:grpSpPr>
        <p:grpSp>
          <p:nvGrpSpPr>
            <p:cNvPr id="154" name="Google Shape;154;p27"/>
            <p:cNvGrpSpPr/>
            <p:nvPr/>
          </p:nvGrpSpPr>
          <p:grpSpPr>
            <a:xfrm>
              <a:off x="6844133" y="2663685"/>
              <a:ext cx="519252" cy="2178188"/>
              <a:chOff x="6844133" y="2663685"/>
              <a:chExt cx="519252" cy="2178188"/>
            </a:xfrm>
          </p:grpSpPr>
          <p:sp>
            <p:nvSpPr>
              <p:cNvPr id="155" name="Google Shape;155;p27"/>
              <p:cNvSpPr/>
              <p:nvPr/>
            </p:nvSpPr>
            <p:spPr>
              <a:xfrm>
                <a:off x="6844133" y="2663685"/>
                <a:ext cx="519252" cy="2175772"/>
              </a:xfrm>
              <a:custGeom>
                <a:avLst/>
                <a:gdLst/>
                <a:ahLst/>
                <a:cxnLst/>
                <a:rect l="l" t="t" r="r" b="b"/>
                <a:pathLst>
                  <a:path w="28159" h="117992" extrusionOk="0">
                    <a:moveTo>
                      <a:pt x="13969" y="0"/>
                    </a:moveTo>
                    <a:cubicBezTo>
                      <a:pt x="12822" y="0"/>
                      <a:pt x="12430" y="1063"/>
                      <a:pt x="12407" y="1942"/>
                    </a:cubicBezTo>
                    <a:cubicBezTo>
                      <a:pt x="12383" y="2835"/>
                      <a:pt x="12359" y="4299"/>
                      <a:pt x="12252" y="5157"/>
                    </a:cubicBezTo>
                    <a:cubicBezTo>
                      <a:pt x="12145" y="6014"/>
                      <a:pt x="12049" y="8443"/>
                      <a:pt x="12049" y="9562"/>
                    </a:cubicBezTo>
                    <a:cubicBezTo>
                      <a:pt x="12061" y="10681"/>
                      <a:pt x="12442" y="13836"/>
                      <a:pt x="11609" y="13884"/>
                    </a:cubicBezTo>
                    <a:cubicBezTo>
                      <a:pt x="11603" y="13884"/>
                      <a:pt x="11596" y="13885"/>
                      <a:pt x="11590" y="13885"/>
                    </a:cubicBezTo>
                    <a:cubicBezTo>
                      <a:pt x="10762" y="13885"/>
                      <a:pt x="9869" y="10020"/>
                      <a:pt x="9597" y="9193"/>
                    </a:cubicBezTo>
                    <a:cubicBezTo>
                      <a:pt x="9323" y="8371"/>
                      <a:pt x="8882" y="6562"/>
                      <a:pt x="8597" y="5847"/>
                    </a:cubicBezTo>
                    <a:cubicBezTo>
                      <a:pt x="8341" y="5169"/>
                      <a:pt x="7939" y="2411"/>
                      <a:pt x="6538" y="2411"/>
                    </a:cubicBezTo>
                    <a:cubicBezTo>
                      <a:pt x="6439" y="2411"/>
                      <a:pt x="6336" y="2425"/>
                      <a:pt x="6227" y="2454"/>
                    </a:cubicBezTo>
                    <a:cubicBezTo>
                      <a:pt x="4560" y="2894"/>
                      <a:pt x="5049" y="4514"/>
                      <a:pt x="5287" y="5490"/>
                    </a:cubicBezTo>
                    <a:cubicBezTo>
                      <a:pt x="5513" y="6478"/>
                      <a:pt x="6430" y="10122"/>
                      <a:pt x="6727" y="11550"/>
                    </a:cubicBezTo>
                    <a:cubicBezTo>
                      <a:pt x="7025" y="12979"/>
                      <a:pt x="8335" y="17539"/>
                      <a:pt x="7728" y="19135"/>
                    </a:cubicBezTo>
                    <a:cubicBezTo>
                      <a:pt x="7455" y="19855"/>
                      <a:pt x="7248" y="20141"/>
                      <a:pt x="7033" y="20141"/>
                    </a:cubicBezTo>
                    <a:cubicBezTo>
                      <a:pt x="6957" y="20141"/>
                      <a:pt x="6880" y="20105"/>
                      <a:pt x="6799" y="20039"/>
                    </a:cubicBezTo>
                    <a:cubicBezTo>
                      <a:pt x="6799" y="20039"/>
                      <a:pt x="6799" y="20028"/>
                      <a:pt x="6799" y="20028"/>
                    </a:cubicBezTo>
                    <a:cubicBezTo>
                      <a:pt x="6620" y="19885"/>
                      <a:pt x="6430" y="19611"/>
                      <a:pt x="6192" y="19277"/>
                    </a:cubicBezTo>
                    <a:cubicBezTo>
                      <a:pt x="6168" y="19242"/>
                      <a:pt x="6144" y="19206"/>
                      <a:pt x="6120" y="19158"/>
                    </a:cubicBezTo>
                    <a:cubicBezTo>
                      <a:pt x="5394" y="18134"/>
                      <a:pt x="4620" y="16432"/>
                      <a:pt x="3394" y="15563"/>
                    </a:cubicBezTo>
                    <a:cubicBezTo>
                      <a:pt x="2989" y="15277"/>
                      <a:pt x="2370" y="14944"/>
                      <a:pt x="1751" y="14813"/>
                    </a:cubicBezTo>
                    <a:cubicBezTo>
                      <a:pt x="1667" y="14801"/>
                      <a:pt x="1584" y="14777"/>
                      <a:pt x="1501" y="14777"/>
                    </a:cubicBezTo>
                    <a:cubicBezTo>
                      <a:pt x="1417" y="14763"/>
                      <a:pt x="1333" y="14757"/>
                      <a:pt x="1252" y="14757"/>
                    </a:cubicBezTo>
                    <a:cubicBezTo>
                      <a:pt x="1194" y="14757"/>
                      <a:pt x="1138" y="14760"/>
                      <a:pt x="1084" y="14765"/>
                    </a:cubicBezTo>
                    <a:cubicBezTo>
                      <a:pt x="1012" y="14777"/>
                      <a:pt x="953" y="14777"/>
                      <a:pt x="881" y="14801"/>
                    </a:cubicBezTo>
                    <a:cubicBezTo>
                      <a:pt x="691" y="14836"/>
                      <a:pt x="512" y="14920"/>
                      <a:pt x="358" y="15051"/>
                    </a:cubicBezTo>
                    <a:cubicBezTo>
                      <a:pt x="96" y="15265"/>
                      <a:pt x="0" y="15444"/>
                      <a:pt x="0" y="15622"/>
                    </a:cubicBezTo>
                    <a:cubicBezTo>
                      <a:pt x="0" y="15658"/>
                      <a:pt x="12" y="15694"/>
                      <a:pt x="12" y="15717"/>
                    </a:cubicBezTo>
                    <a:cubicBezTo>
                      <a:pt x="12" y="15729"/>
                      <a:pt x="24" y="15741"/>
                      <a:pt x="24" y="15741"/>
                    </a:cubicBezTo>
                    <a:cubicBezTo>
                      <a:pt x="36" y="15789"/>
                      <a:pt x="60" y="15837"/>
                      <a:pt x="84" y="15884"/>
                    </a:cubicBezTo>
                    <a:cubicBezTo>
                      <a:pt x="96" y="15920"/>
                      <a:pt x="108" y="15944"/>
                      <a:pt x="131" y="15979"/>
                    </a:cubicBezTo>
                    <a:cubicBezTo>
                      <a:pt x="310" y="16253"/>
                      <a:pt x="631" y="16551"/>
                      <a:pt x="870" y="16968"/>
                    </a:cubicBezTo>
                    <a:cubicBezTo>
                      <a:pt x="1084" y="17349"/>
                      <a:pt x="1417" y="18051"/>
                      <a:pt x="1774" y="18789"/>
                    </a:cubicBezTo>
                    <a:cubicBezTo>
                      <a:pt x="1798" y="18837"/>
                      <a:pt x="1834" y="18896"/>
                      <a:pt x="1858" y="18944"/>
                    </a:cubicBezTo>
                    <a:cubicBezTo>
                      <a:pt x="1905" y="19051"/>
                      <a:pt x="1953" y="19158"/>
                      <a:pt x="2013" y="19266"/>
                    </a:cubicBezTo>
                    <a:cubicBezTo>
                      <a:pt x="2036" y="19313"/>
                      <a:pt x="2060" y="19373"/>
                      <a:pt x="2084" y="19420"/>
                    </a:cubicBezTo>
                    <a:cubicBezTo>
                      <a:pt x="2191" y="19635"/>
                      <a:pt x="2298" y="19837"/>
                      <a:pt x="2405" y="20039"/>
                    </a:cubicBezTo>
                    <a:cubicBezTo>
                      <a:pt x="2453" y="20135"/>
                      <a:pt x="2501" y="20230"/>
                      <a:pt x="2560" y="20325"/>
                    </a:cubicBezTo>
                    <a:cubicBezTo>
                      <a:pt x="2679" y="20551"/>
                      <a:pt x="2798" y="20766"/>
                      <a:pt x="2917" y="20932"/>
                    </a:cubicBezTo>
                    <a:cubicBezTo>
                      <a:pt x="2989" y="21040"/>
                      <a:pt x="3048" y="21135"/>
                      <a:pt x="3108" y="21218"/>
                    </a:cubicBezTo>
                    <a:cubicBezTo>
                      <a:pt x="3156" y="21266"/>
                      <a:pt x="3191" y="21325"/>
                      <a:pt x="3227" y="21385"/>
                    </a:cubicBezTo>
                    <a:cubicBezTo>
                      <a:pt x="3275" y="21456"/>
                      <a:pt x="3322" y="21540"/>
                      <a:pt x="3358" y="21623"/>
                    </a:cubicBezTo>
                    <a:cubicBezTo>
                      <a:pt x="3477" y="21825"/>
                      <a:pt x="3560" y="22052"/>
                      <a:pt x="3644" y="22278"/>
                    </a:cubicBezTo>
                    <a:cubicBezTo>
                      <a:pt x="3667" y="22361"/>
                      <a:pt x="3703" y="22445"/>
                      <a:pt x="3727" y="22528"/>
                    </a:cubicBezTo>
                    <a:cubicBezTo>
                      <a:pt x="3751" y="22599"/>
                      <a:pt x="3763" y="22659"/>
                      <a:pt x="3787" y="22730"/>
                    </a:cubicBezTo>
                    <a:cubicBezTo>
                      <a:pt x="3941" y="23266"/>
                      <a:pt x="4060" y="23790"/>
                      <a:pt x="4227" y="24123"/>
                    </a:cubicBezTo>
                    <a:cubicBezTo>
                      <a:pt x="4370" y="24397"/>
                      <a:pt x="4537" y="24683"/>
                      <a:pt x="4727" y="24957"/>
                    </a:cubicBezTo>
                    <a:cubicBezTo>
                      <a:pt x="5442" y="26040"/>
                      <a:pt x="6418" y="27124"/>
                      <a:pt x="6906" y="27826"/>
                    </a:cubicBezTo>
                    <a:cubicBezTo>
                      <a:pt x="6942" y="27874"/>
                      <a:pt x="6966" y="27921"/>
                      <a:pt x="7001" y="27969"/>
                    </a:cubicBezTo>
                    <a:cubicBezTo>
                      <a:pt x="7025" y="27993"/>
                      <a:pt x="7049" y="28029"/>
                      <a:pt x="7073" y="28064"/>
                    </a:cubicBezTo>
                    <a:cubicBezTo>
                      <a:pt x="7073" y="28076"/>
                      <a:pt x="7085" y="28088"/>
                      <a:pt x="7096" y="28088"/>
                    </a:cubicBezTo>
                    <a:cubicBezTo>
                      <a:pt x="7287" y="28362"/>
                      <a:pt x="7513" y="28660"/>
                      <a:pt x="7751" y="28957"/>
                    </a:cubicBezTo>
                    <a:lnTo>
                      <a:pt x="7739" y="28957"/>
                    </a:lnTo>
                    <a:cubicBezTo>
                      <a:pt x="7751" y="28969"/>
                      <a:pt x="7763" y="28981"/>
                      <a:pt x="7775" y="28993"/>
                    </a:cubicBezTo>
                    <a:cubicBezTo>
                      <a:pt x="7811" y="29041"/>
                      <a:pt x="7858" y="29100"/>
                      <a:pt x="7894" y="29148"/>
                    </a:cubicBezTo>
                    <a:cubicBezTo>
                      <a:pt x="7918" y="29183"/>
                      <a:pt x="7942" y="29207"/>
                      <a:pt x="7978" y="29243"/>
                    </a:cubicBezTo>
                    <a:cubicBezTo>
                      <a:pt x="8037" y="29326"/>
                      <a:pt x="8109" y="29398"/>
                      <a:pt x="8168" y="29481"/>
                    </a:cubicBezTo>
                    <a:cubicBezTo>
                      <a:pt x="8180" y="29493"/>
                      <a:pt x="8192" y="29505"/>
                      <a:pt x="8204" y="29517"/>
                    </a:cubicBezTo>
                    <a:cubicBezTo>
                      <a:pt x="8251" y="29588"/>
                      <a:pt x="8311" y="29648"/>
                      <a:pt x="8370" y="29719"/>
                    </a:cubicBezTo>
                    <a:cubicBezTo>
                      <a:pt x="8382" y="29731"/>
                      <a:pt x="8406" y="29755"/>
                      <a:pt x="8418" y="29767"/>
                    </a:cubicBezTo>
                    <a:cubicBezTo>
                      <a:pt x="8478" y="29838"/>
                      <a:pt x="8525" y="29898"/>
                      <a:pt x="8585" y="29957"/>
                    </a:cubicBezTo>
                    <a:cubicBezTo>
                      <a:pt x="8597" y="29969"/>
                      <a:pt x="8609" y="29981"/>
                      <a:pt x="8620" y="29993"/>
                    </a:cubicBezTo>
                    <a:cubicBezTo>
                      <a:pt x="8680" y="30053"/>
                      <a:pt x="8740" y="30124"/>
                      <a:pt x="8799" y="30184"/>
                    </a:cubicBezTo>
                    <a:cubicBezTo>
                      <a:pt x="8823" y="30195"/>
                      <a:pt x="8835" y="30207"/>
                      <a:pt x="8847" y="30219"/>
                    </a:cubicBezTo>
                    <a:cubicBezTo>
                      <a:pt x="8894" y="30267"/>
                      <a:pt x="8930" y="30315"/>
                      <a:pt x="8978" y="30350"/>
                    </a:cubicBezTo>
                    <a:cubicBezTo>
                      <a:pt x="9001" y="30362"/>
                      <a:pt x="9013" y="30386"/>
                      <a:pt x="9037" y="30398"/>
                    </a:cubicBezTo>
                    <a:cubicBezTo>
                      <a:pt x="9073" y="30434"/>
                      <a:pt x="9109" y="30457"/>
                      <a:pt x="9144" y="30493"/>
                    </a:cubicBezTo>
                    <a:cubicBezTo>
                      <a:pt x="9156" y="30505"/>
                      <a:pt x="9180" y="30517"/>
                      <a:pt x="9192" y="30529"/>
                    </a:cubicBezTo>
                    <a:cubicBezTo>
                      <a:pt x="9240" y="30565"/>
                      <a:pt x="9287" y="30588"/>
                      <a:pt x="9335" y="30612"/>
                    </a:cubicBezTo>
                    <a:cubicBezTo>
                      <a:pt x="9835" y="30886"/>
                      <a:pt x="6751" y="89322"/>
                      <a:pt x="5525" y="117921"/>
                    </a:cubicBezTo>
                    <a:lnTo>
                      <a:pt x="20134" y="117992"/>
                    </a:lnTo>
                    <a:lnTo>
                      <a:pt x="19681" y="30803"/>
                    </a:lnTo>
                    <a:cubicBezTo>
                      <a:pt x="19681" y="30374"/>
                      <a:pt x="19789" y="29898"/>
                      <a:pt x="19908" y="29624"/>
                    </a:cubicBezTo>
                    <a:cubicBezTo>
                      <a:pt x="20265" y="28731"/>
                      <a:pt x="21217" y="26290"/>
                      <a:pt x="21420" y="25254"/>
                    </a:cubicBezTo>
                    <a:cubicBezTo>
                      <a:pt x="21610" y="24207"/>
                      <a:pt x="22075" y="22635"/>
                      <a:pt x="22217" y="21837"/>
                    </a:cubicBezTo>
                    <a:cubicBezTo>
                      <a:pt x="22396" y="20766"/>
                      <a:pt x="22634" y="20039"/>
                      <a:pt x="22801" y="18777"/>
                    </a:cubicBezTo>
                    <a:cubicBezTo>
                      <a:pt x="22801" y="18777"/>
                      <a:pt x="24408" y="16170"/>
                      <a:pt x="25027" y="15289"/>
                    </a:cubicBezTo>
                    <a:cubicBezTo>
                      <a:pt x="25646" y="14408"/>
                      <a:pt x="27278" y="12050"/>
                      <a:pt x="27718" y="10979"/>
                    </a:cubicBezTo>
                    <a:cubicBezTo>
                      <a:pt x="28159" y="9907"/>
                      <a:pt x="27885" y="9157"/>
                      <a:pt x="27397" y="8919"/>
                    </a:cubicBezTo>
                    <a:cubicBezTo>
                      <a:pt x="27257" y="8849"/>
                      <a:pt x="27081" y="8801"/>
                      <a:pt x="26882" y="8801"/>
                    </a:cubicBezTo>
                    <a:cubicBezTo>
                      <a:pt x="26402" y="8801"/>
                      <a:pt x="25786" y="9081"/>
                      <a:pt x="25206" y="10014"/>
                    </a:cubicBezTo>
                    <a:cubicBezTo>
                      <a:pt x="24384" y="11348"/>
                      <a:pt x="22717" y="13658"/>
                      <a:pt x="22063" y="14455"/>
                    </a:cubicBezTo>
                    <a:cubicBezTo>
                      <a:pt x="21468" y="15191"/>
                      <a:pt x="20794" y="16202"/>
                      <a:pt x="20372" y="16202"/>
                    </a:cubicBezTo>
                    <a:cubicBezTo>
                      <a:pt x="20330" y="16202"/>
                      <a:pt x="20290" y="16192"/>
                      <a:pt x="20253" y="16170"/>
                    </a:cubicBezTo>
                    <a:cubicBezTo>
                      <a:pt x="19848" y="15932"/>
                      <a:pt x="20039" y="14515"/>
                      <a:pt x="20408" y="13479"/>
                    </a:cubicBezTo>
                    <a:cubicBezTo>
                      <a:pt x="20765" y="12443"/>
                      <a:pt x="21515" y="9955"/>
                      <a:pt x="21741" y="8764"/>
                    </a:cubicBezTo>
                    <a:cubicBezTo>
                      <a:pt x="21979" y="7574"/>
                      <a:pt x="22908" y="4799"/>
                      <a:pt x="23003" y="4204"/>
                    </a:cubicBezTo>
                    <a:cubicBezTo>
                      <a:pt x="23098" y="3609"/>
                      <a:pt x="22777" y="2966"/>
                      <a:pt x="22075" y="2680"/>
                    </a:cubicBezTo>
                    <a:cubicBezTo>
                      <a:pt x="21919" y="2619"/>
                      <a:pt x="21761" y="2586"/>
                      <a:pt x="21604" y="2586"/>
                    </a:cubicBezTo>
                    <a:cubicBezTo>
                      <a:pt x="21054" y="2586"/>
                      <a:pt x="20515" y="3000"/>
                      <a:pt x="20098" y="4121"/>
                    </a:cubicBezTo>
                    <a:cubicBezTo>
                      <a:pt x="19562" y="5573"/>
                      <a:pt x="19098" y="7502"/>
                      <a:pt x="18860" y="8359"/>
                    </a:cubicBezTo>
                    <a:cubicBezTo>
                      <a:pt x="18610" y="9205"/>
                      <a:pt x="16943" y="13574"/>
                      <a:pt x="16598" y="14170"/>
                    </a:cubicBezTo>
                    <a:cubicBezTo>
                      <a:pt x="16481" y="14366"/>
                      <a:pt x="16321" y="14456"/>
                      <a:pt x="16161" y="14456"/>
                    </a:cubicBezTo>
                    <a:cubicBezTo>
                      <a:pt x="15846" y="14456"/>
                      <a:pt x="15534" y="14107"/>
                      <a:pt x="15574" y="13539"/>
                    </a:cubicBezTo>
                    <a:cubicBezTo>
                      <a:pt x="15633" y="12681"/>
                      <a:pt x="15598" y="9919"/>
                      <a:pt x="15514" y="8717"/>
                    </a:cubicBezTo>
                    <a:cubicBezTo>
                      <a:pt x="15431" y="7514"/>
                      <a:pt x="15348" y="5383"/>
                      <a:pt x="15324" y="4597"/>
                    </a:cubicBezTo>
                    <a:cubicBezTo>
                      <a:pt x="15312" y="3811"/>
                      <a:pt x="15348" y="1978"/>
                      <a:pt x="15336" y="1501"/>
                    </a:cubicBezTo>
                    <a:cubicBezTo>
                      <a:pt x="15312" y="1013"/>
                      <a:pt x="15217" y="37"/>
                      <a:pt x="14026" y="1"/>
                    </a:cubicBezTo>
                    <a:cubicBezTo>
                      <a:pt x="14007" y="1"/>
                      <a:pt x="13988" y="0"/>
                      <a:pt x="13969" y="0"/>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7"/>
              <p:cNvSpPr/>
              <p:nvPr/>
            </p:nvSpPr>
            <p:spPr>
              <a:xfrm>
                <a:off x="6937882" y="3393927"/>
                <a:ext cx="302342" cy="1447946"/>
              </a:xfrm>
              <a:custGeom>
                <a:avLst/>
                <a:gdLst/>
                <a:ahLst/>
                <a:cxnLst/>
                <a:rect l="l" t="t" r="r" b="b"/>
                <a:pathLst>
                  <a:path w="16396" h="78522" extrusionOk="0">
                    <a:moveTo>
                      <a:pt x="3810" y="0"/>
                    </a:moveTo>
                    <a:lnTo>
                      <a:pt x="0" y="78272"/>
                    </a:lnTo>
                    <a:lnTo>
                      <a:pt x="16395" y="78522"/>
                    </a:lnTo>
                    <a:lnTo>
                      <a:pt x="15026" y="24"/>
                    </a:lnTo>
                    <a:cubicBezTo>
                      <a:pt x="15026" y="24"/>
                      <a:pt x="12106" y="769"/>
                      <a:pt x="8802" y="769"/>
                    </a:cubicBezTo>
                    <a:cubicBezTo>
                      <a:pt x="7127" y="769"/>
                      <a:pt x="5353" y="577"/>
                      <a:pt x="38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7"/>
              <p:cNvSpPr/>
              <p:nvPr/>
            </p:nvSpPr>
            <p:spPr>
              <a:xfrm>
                <a:off x="6999139" y="3348472"/>
                <a:ext cx="226812" cy="79292"/>
              </a:xfrm>
              <a:custGeom>
                <a:avLst/>
                <a:gdLst/>
                <a:ahLst/>
                <a:cxnLst/>
                <a:rect l="l" t="t" r="r" b="b"/>
                <a:pathLst>
                  <a:path w="12300" h="4300" extrusionOk="0">
                    <a:moveTo>
                      <a:pt x="11775" y="1"/>
                    </a:moveTo>
                    <a:cubicBezTo>
                      <a:pt x="9348" y="415"/>
                      <a:pt x="6936" y="532"/>
                      <a:pt x="4984" y="532"/>
                    </a:cubicBezTo>
                    <a:cubicBezTo>
                      <a:pt x="2448" y="532"/>
                      <a:pt x="691" y="334"/>
                      <a:pt x="691" y="334"/>
                    </a:cubicBezTo>
                    <a:lnTo>
                      <a:pt x="0" y="3382"/>
                    </a:lnTo>
                    <a:cubicBezTo>
                      <a:pt x="1860" y="4069"/>
                      <a:pt x="3830" y="4299"/>
                      <a:pt x="5635" y="4299"/>
                    </a:cubicBezTo>
                    <a:cubicBezTo>
                      <a:pt x="9308" y="4299"/>
                      <a:pt x="12299" y="3346"/>
                      <a:pt x="12299" y="3346"/>
                    </a:cubicBezTo>
                    <a:lnTo>
                      <a:pt x="117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 name="Google Shape;158;p27"/>
            <p:cNvGrpSpPr/>
            <p:nvPr/>
          </p:nvGrpSpPr>
          <p:grpSpPr>
            <a:xfrm>
              <a:off x="4571993" y="3047034"/>
              <a:ext cx="456021" cy="1816358"/>
              <a:chOff x="4571993" y="3047034"/>
              <a:chExt cx="456021" cy="1816358"/>
            </a:xfrm>
          </p:grpSpPr>
          <p:sp>
            <p:nvSpPr>
              <p:cNvPr id="159" name="Google Shape;159;p27"/>
              <p:cNvSpPr/>
              <p:nvPr/>
            </p:nvSpPr>
            <p:spPr>
              <a:xfrm>
                <a:off x="4636754" y="3233960"/>
                <a:ext cx="358326" cy="509516"/>
              </a:xfrm>
              <a:custGeom>
                <a:avLst/>
                <a:gdLst/>
                <a:ahLst/>
                <a:cxnLst/>
                <a:rect l="l" t="t" r="r" b="b"/>
                <a:pathLst>
                  <a:path w="19432" h="27631" extrusionOk="0">
                    <a:moveTo>
                      <a:pt x="6888" y="1"/>
                    </a:moveTo>
                    <a:cubicBezTo>
                      <a:pt x="6424" y="1"/>
                      <a:pt x="4600" y="5213"/>
                      <a:pt x="4116" y="5213"/>
                    </a:cubicBezTo>
                    <a:cubicBezTo>
                      <a:pt x="4083" y="5213"/>
                      <a:pt x="4057" y="5189"/>
                      <a:pt x="4037" y="5139"/>
                    </a:cubicBezTo>
                    <a:cubicBezTo>
                      <a:pt x="2751" y="4580"/>
                      <a:pt x="1001" y="4080"/>
                      <a:pt x="1" y="3615"/>
                    </a:cubicBezTo>
                    <a:lnTo>
                      <a:pt x="1" y="3615"/>
                    </a:lnTo>
                    <a:cubicBezTo>
                      <a:pt x="1" y="3615"/>
                      <a:pt x="3513" y="7461"/>
                      <a:pt x="1930" y="14664"/>
                    </a:cubicBezTo>
                    <a:cubicBezTo>
                      <a:pt x="2418" y="15248"/>
                      <a:pt x="2835" y="15700"/>
                      <a:pt x="3049" y="15855"/>
                    </a:cubicBezTo>
                    <a:cubicBezTo>
                      <a:pt x="3358" y="16069"/>
                      <a:pt x="3049" y="18986"/>
                      <a:pt x="2477" y="26892"/>
                    </a:cubicBezTo>
                    <a:cubicBezTo>
                      <a:pt x="3415" y="27081"/>
                      <a:pt x="6348" y="27631"/>
                      <a:pt x="9477" y="27631"/>
                    </a:cubicBezTo>
                    <a:cubicBezTo>
                      <a:pt x="11273" y="27631"/>
                      <a:pt x="13133" y="27450"/>
                      <a:pt x="14717" y="26916"/>
                    </a:cubicBezTo>
                    <a:cubicBezTo>
                      <a:pt x="14419" y="21832"/>
                      <a:pt x="14217" y="18522"/>
                      <a:pt x="14241" y="18355"/>
                    </a:cubicBezTo>
                    <a:cubicBezTo>
                      <a:pt x="14348" y="17593"/>
                      <a:pt x="14705" y="16260"/>
                      <a:pt x="15312" y="15188"/>
                    </a:cubicBezTo>
                    <a:cubicBezTo>
                      <a:pt x="15908" y="14128"/>
                      <a:pt x="17479" y="11176"/>
                      <a:pt x="17932" y="9902"/>
                    </a:cubicBezTo>
                    <a:cubicBezTo>
                      <a:pt x="18813" y="7485"/>
                      <a:pt x="19230" y="5437"/>
                      <a:pt x="19432" y="4044"/>
                    </a:cubicBezTo>
                    <a:lnTo>
                      <a:pt x="19432" y="4044"/>
                    </a:lnTo>
                    <a:cubicBezTo>
                      <a:pt x="19384" y="4155"/>
                      <a:pt x="19285" y="4183"/>
                      <a:pt x="19169" y="4183"/>
                    </a:cubicBezTo>
                    <a:cubicBezTo>
                      <a:pt x="19052" y="4183"/>
                      <a:pt x="18919" y="4155"/>
                      <a:pt x="18802" y="4155"/>
                    </a:cubicBezTo>
                    <a:cubicBezTo>
                      <a:pt x="18686" y="4155"/>
                      <a:pt x="18587" y="4183"/>
                      <a:pt x="18539" y="4294"/>
                    </a:cubicBezTo>
                    <a:cubicBezTo>
                      <a:pt x="17515" y="6556"/>
                      <a:pt x="16182" y="8735"/>
                      <a:pt x="15003" y="8794"/>
                    </a:cubicBezTo>
                    <a:cubicBezTo>
                      <a:pt x="14998" y="8795"/>
                      <a:pt x="14994" y="8795"/>
                      <a:pt x="14990" y="8795"/>
                    </a:cubicBezTo>
                    <a:cubicBezTo>
                      <a:pt x="14175" y="8795"/>
                      <a:pt x="15907" y="4215"/>
                      <a:pt x="15860" y="2841"/>
                    </a:cubicBezTo>
                    <a:lnTo>
                      <a:pt x="15860" y="2841"/>
                    </a:lnTo>
                    <a:cubicBezTo>
                      <a:pt x="15706" y="2959"/>
                      <a:pt x="15521" y="3008"/>
                      <a:pt x="15315" y="3008"/>
                    </a:cubicBezTo>
                    <a:cubicBezTo>
                      <a:pt x="14172" y="3008"/>
                      <a:pt x="12366" y="1479"/>
                      <a:pt x="11375" y="1479"/>
                    </a:cubicBezTo>
                    <a:cubicBezTo>
                      <a:pt x="11166" y="1479"/>
                      <a:pt x="10994" y="1546"/>
                      <a:pt x="10871" y="1710"/>
                    </a:cubicBezTo>
                    <a:cubicBezTo>
                      <a:pt x="10201" y="2597"/>
                      <a:pt x="9717" y="2938"/>
                      <a:pt x="9325" y="2938"/>
                    </a:cubicBezTo>
                    <a:cubicBezTo>
                      <a:pt x="8423" y="2938"/>
                      <a:pt x="8009" y="1132"/>
                      <a:pt x="6930" y="20"/>
                    </a:cubicBezTo>
                    <a:cubicBezTo>
                      <a:pt x="6918" y="7"/>
                      <a:pt x="6904" y="1"/>
                      <a:pt x="6888" y="1"/>
                    </a:cubicBezTo>
                    <a:close/>
                  </a:path>
                </a:pathLst>
              </a:custGeom>
              <a:solidFill>
                <a:srgbClr val="FFC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7"/>
              <p:cNvSpPr/>
              <p:nvPr/>
            </p:nvSpPr>
            <p:spPr>
              <a:xfrm>
                <a:off x="4661796" y="3047034"/>
                <a:ext cx="215840" cy="324489"/>
              </a:xfrm>
              <a:custGeom>
                <a:avLst/>
                <a:gdLst/>
                <a:ahLst/>
                <a:cxnLst/>
                <a:rect l="l" t="t" r="r" b="b"/>
                <a:pathLst>
                  <a:path w="11705" h="17597" extrusionOk="0">
                    <a:moveTo>
                      <a:pt x="4080" y="0"/>
                    </a:moveTo>
                    <a:cubicBezTo>
                      <a:pt x="2057" y="0"/>
                      <a:pt x="1189" y="1373"/>
                      <a:pt x="965" y="1727"/>
                    </a:cubicBezTo>
                    <a:cubicBezTo>
                      <a:pt x="917" y="1786"/>
                      <a:pt x="893" y="2013"/>
                      <a:pt x="869" y="2358"/>
                    </a:cubicBezTo>
                    <a:cubicBezTo>
                      <a:pt x="786" y="3489"/>
                      <a:pt x="762" y="5977"/>
                      <a:pt x="619" y="8585"/>
                    </a:cubicBezTo>
                    <a:cubicBezTo>
                      <a:pt x="560" y="9811"/>
                      <a:pt x="476" y="11050"/>
                      <a:pt x="346" y="12193"/>
                    </a:cubicBezTo>
                    <a:cubicBezTo>
                      <a:pt x="322" y="12395"/>
                      <a:pt x="310" y="12574"/>
                      <a:pt x="298" y="12752"/>
                    </a:cubicBezTo>
                    <a:cubicBezTo>
                      <a:pt x="0" y="13645"/>
                      <a:pt x="846" y="15645"/>
                      <a:pt x="846" y="15645"/>
                    </a:cubicBezTo>
                    <a:cubicBezTo>
                      <a:pt x="1257" y="16245"/>
                      <a:pt x="1849" y="16468"/>
                      <a:pt x="2436" y="16468"/>
                    </a:cubicBezTo>
                    <a:cubicBezTo>
                      <a:pt x="2817" y="16468"/>
                      <a:pt x="3197" y="16374"/>
                      <a:pt x="3524" y="16229"/>
                    </a:cubicBezTo>
                    <a:cubicBezTo>
                      <a:pt x="4715" y="15705"/>
                      <a:pt x="5453" y="13252"/>
                      <a:pt x="5882" y="10561"/>
                    </a:cubicBezTo>
                    <a:lnTo>
                      <a:pt x="5882" y="10561"/>
                    </a:lnTo>
                    <a:cubicBezTo>
                      <a:pt x="5810" y="11371"/>
                      <a:pt x="5727" y="12157"/>
                      <a:pt x="5632" y="12871"/>
                    </a:cubicBezTo>
                    <a:cubicBezTo>
                      <a:pt x="5501" y="13859"/>
                      <a:pt x="4775" y="15931"/>
                      <a:pt x="4977" y="16455"/>
                    </a:cubicBezTo>
                    <a:cubicBezTo>
                      <a:pt x="5299" y="17302"/>
                      <a:pt x="5956" y="17596"/>
                      <a:pt x="6619" y="17596"/>
                    </a:cubicBezTo>
                    <a:cubicBezTo>
                      <a:pt x="6963" y="17596"/>
                      <a:pt x="7308" y="17517"/>
                      <a:pt x="7608" y="17396"/>
                    </a:cubicBezTo>
                    <a:cubicBezTo>
                      <a:pt x="8823" y="16884"/>
                      <a:pt x="10323" y="12955"/>
                      <a:pt x="10668" y="10430"/>
                    </a:cubicBezTo>
                    <a:cubicBezTo>
                      <a:pt x="10728" y="10061"/>
                      <a:pt x="10775" y="9680"/>
                      <a:pt x="10823" y="9311"/>
                    </a:cubicBezTo>
                    <a:cubicBezTo>
                      <a:pt x="11109" y="7168"/>
                      <a:pt x="11704" y="2906"/>
                      <a:pt x="11609" y="2513"/>
                    </a:cubicBezTo>
                    <a:cubicBezTo>
                      <a:pt x="11490" y="2051"/>
                      <a:pt x="11207" y="870"/>
                      <a:pt x="9421" y="870"/>
                    </a:cubicBezTo>
                    <a:cubicBezTo>
                      <a:pt x="9412" y="870"/>
                      <a:pt x="9403" y="870"/>
                      <a:pt x="9394" y="870"/>
                    </a:cubicBezTo>
                    <a:cubicBezTo>
                      <a:pt x="8204" y="870"/>
                      <a:pt x="7370" y="1286"/>
                      <a:pt x="6953" y="1560"/>
                    </a:cubicBezTo>
                    <a:cubicBezTo>
                      <a:pt x="6953" y="1560"/>
                      <a:pt x="6743" y="2145"/>
                      <a:pt x="6674" y="2145"/>
                    </a:cubicBezTo>
                    <a:cubicBezTo>
                      <a:pt x="6666" y="2145"/>
                      <a:pt x="6659" y="2137"/>
                      <a:pt x="6656" y="2120"/>
                    </a:cubicBezTo>
                    <a:cubicBezTo>
                      <a:pt x="6572" y="1691"/>
                      <a:pt x="6180" y="24"/>
                      <a:pt x="4132" y="1"/>
                    </a:cubicBezTo>
                    <a:cubicBezTo>
                      <a:pt x="4114" y="0"/>
                      <a:pt x="4097" y="0"/>
                      <a:pt x="4080" y="0"/>
                    </a:cubicBezTo>
                    <a:close/>
                  </a:path>
                </a:pathLst>
              </a:custGeom>
              <a:solidFill>
                <a:srgbClr val="F69D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7"/>
              <p:cNvSpPr/>
              <p:nvPr/>
            </p:nvSpPr>
            <p:spPr>
              <a:xfrm>
                <a:off x="4636754" y="3574178"/>
                <a:ext cx="320358" cy="1289214"/>
              </a:xfrm>
              <a:custGeom>
                <a:avLst/>
                <a:gdLst/>
                <a:ahLst/>
                <a:cxnLst/>
                <a:rect l="l" t="t" r="r" b="b"/>
                <a:pathLst>
                  <a:path w="17373" h="69914" extrusionOk="0">
                    <a:moveTo>
                      <a:pt x="15205" y="0"/>
                    </a:moveTo>
                    <a:cubicBezTo>
                      <a:pt x="15098" y="48"/>
                      <a:pt x="14979" y="84"/>
                      <a:pt x="14848" y="131"/>
                    </a:cubicBezTo>
                    <a:cubicBezTo>
                      <a:pt x="13263" y="665"/>
                      <a:pt x="11404" y="846"/>
                      <a:pt x="9609" y="846"/>
                    </a:cubicBezTo>
                    <a:cubicBezTo>
                      <a:pt x="6481" y="846"/>
                      <a:pt x="3551" y="297"/>
                      <a:pt x="2620" y="108"/>
                    </a:cubicBezTo>
                    <a:cubicBezTo>
                      <a:pt x="2418" y="60"/>
                      <a:pt x="2311" y="36"/>
                      <a:pt x="2311" y="36"/>
                    </a:cubicBezTo>
                    <a:cubicBezTo>
                      <a:pt x="1989" y="3215"/>
                      <a:pt x="1" y="69807"/>
                      <a:pt x="1" y="69807"/>
                    </a:cubicBezTo>
                    <a:lnTo>
                      <a:pt x="1680" y="69914"/>
                    </a:lnTo>
                    <a:lnTo>
                      <a:pt x="17372" y="69866"/>
                    </a:lnTo>
                    <a:cubicBezTo>
                      <a:pt x="17146" y="62830"/>
                      <a:pt x="15205" y="0"/>
                      <a:pt x="152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7"/>
              <p:cNvSpPr/>
              <p:nvPr/>
            </p:nvSpPr>
            <p:spPr>
              <a:xfrm>
                <a:off x="4672767" y="3565401"/>
                <a:ext cx="252499" cy="91997"/>
              </a:xfrm>
              <a:custGeom>
                <a:avLst/>
                <a:gdLst/>
                <a:ahLst/>
                <a:cxnLst/>
                <a:rect l="l" t="t" r="r" b="b"/>
                <a:pathLst>
                  <a:path w="13693" h="4989" extrusionOk="0">
                    <a:moveTo>
                      <a:pt x="179" y="0"/>
                    </a:moveTo>
                    <a:cubicBezTo>
                      <a:pt x="143" y="572"/>
                      <a:pt x="84" y="2274"/>
                      <a:pt x="1" y="4798"/>
                    </a:cubicBezTo>
                    <a:lnTo>
                      <a:pt x="13693" y="4989"/>
                    </a:lnTo>
                    <a:cubicBezTo>
                      <a:pt x="13574" y="2584"/>
                      <a:pt x="13383" y="131"/>
                      <a:pt x="13383" y="131"/>
                    </a:cubicBezTo>
                    <a:cubicBezTo>
                      <a:pt x="13264" y="191"/>
                      <a:pt x="13145" y="238"/>
                      <a:pt x="13026" y="286"/>
                    </a:cubicBezTo>
                    <a:cubicBezTo>
                      <a:pt x="11494" y="891"/>
                      <a:pt x="9703" y="1102"/>
                      <a:pt x="7953" y="1102"/>
                    </a:cubicBezTo>
                    <a:cubicBezTo>
                      <a:pt x="4643" y="1102"/>
                      <a:pt x="1482" y="348"/>
                      <a:pt x="501" y="83"/>
                    </a:cubicBezTo>
                    <a:cubicBezTo>
                      <a:pt x="298" y="36"/>
                      <a:pt x="179" y="0"/>
                      <a:pt x="179" y="0"/>
                    </a:cubicBez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7"/>
              <p:cNvSpPr/>
              <p:nvPr/>
            </p:nvSpPr>
            <p:spPr>
              <a:xfrm>
                <a:off x="4805369" y="3100583"/>
                <a:ext cx="222645" cy="309423"/>
              </a:xfrm>
              <a:custGeom>
                <a:avLst/>
                <a:gdLst/>
                <a:ahLst/>
                <a:cxnLst/>
                <a:rect l="l" t="t" r="r" b="b"/>
                <a:pathLst>
                  <a:path w="12074" h="16780" extrusionOk="0">
                    <a:moveTo>
                      <a:pt x="6142" y="1"/>
                    </a:moveTo>
                    <a:cubicBezTo>
                      <a:pt x="5084" y="1"/>
                      <a:pt x="4388" y="616"/>
                      <a:pt x="4156" y="811"/>
                    </a:cubicBezTo>
                    <a:cubicBezTo>
                      <a:pt x="4109" y="859"/>
                      <a:pt x="4013" y="1061"/>
                      <a:pt x="3894" y="1371"/>
                    </a:cubicBezTo>
                    <a:cubicBezTo>
                      <a:pt x="3501" y="2419"/>
                      <a:pt x="2763" y="4740"/>
                      <a:pt x="1894" y="7157"/>
                    </a:cubicBezTo>
                    <a:cubicBezTo>
                      <a:pt x="1489" y="8276"/>
                      <a:pt x="1061" y="9419"/>
                      <a:pt x="620" y="10455"/>
                    </a:cubicBezTo>
                    <a:cubicBezTo>
                      <a:pt x="549" y="10634"/>
                      <a:pt x="477" y="10801"/>
                      <a:pt x="418" y="10967"/>
                    </a:cubicBezTo>
                    <a:cubicBezTo>
                      <a:pt x="370" y="10955"/>
                      <a:pt x="322" y="10932"/>
                      <a:pt x="287" y="10908"/>
                    </a:cubicBezTo>
                    <a:cubicBezTo>
                      <a:pt x="239" y="10991"/>
                      <a:pt x="191" y="11074"/>
                      <a:pt x="144" y="11158"/>
                    </a:cubicBezTo>
                    <a:cubicBezTo>
                      <a:pt x="144" y="11158"/>
                      <a:pt x="132" y="11170"/>
                      <a:pt x="132" y="11182"/>
                    </a:cubicBezTo>
                    <a:cubicBezTo>
                      <a:pt x="214" y="11065"/>
                      <a:pt x="250" y="11019"/>
                      <a:pt x="256" y="11019"/>
                    </a:cubicBezTo>
                    <a:cubicBezTo>
                      <a:pt x="270" y="11019"/>
                      <a:pt x="160" y="11212"/>
                      <a:pt x="72" y="11372"/>
                    </a:cubicBezTo>
                    <a:cubicBezTo>
                      <a:pt x="37" y="11467"/>
                      <a:pt x="13" y="11563"/>
                      <a:pt x="1" y="11634"/>
                    </a:cubicBezTo>
                    <a:cubicBezTo>
                      <a:pt x="1" y="11682"/>
                      <a:pt x="1" y="11729"/>
                      <a:pt x="13" y="11789"/>
                    </a:cubicBezTo>
                    <a:cubicBezTo>
                      <a:pt x="25" y="12122"/>
                      <a:pt x="49" y="12456"/>
                      <a:pt x="60" y="12789"/>
                    </a:cubicBezTo>
                    <a:cubicBezTo>
                      <a:pt x="84" y="13194"/>
                      <a:pt x="561" y="13908"/>
                      <a:pt x="549" y="14289"/>
                    </a:cubicBezTo>
                    <a:cubicBezTo>
                      <a:pt x="846" y="15293"/>
                      <a:pt x="1686" y="15653"/>
                      <a:pt x="2443" y="15653"/>
                    </a:cubicBezTo>
                    <a:cubicBezTo>
                      <a:pt x="2502" y="15653"/>
                      <a:pt x="2562" y="15651"/>
                      <a:pt x="2620" y="15646"/>
                    </a:cubicBezTo>
                    <a:cubicBezTo>
                      <a:pt x="3775" y="15551"/>
                      <a:pt x="4621" y="13170"/>
                      <a:pt x="5752" y="10777"/>
                    </a:cubicBezTo>
                    <a:lnTo>
                      <a:pt x="5752" y="10777"/>
                    </a:lnTo>
                    <a:cubicBezTo>
                      <a:pt x="5466" y="11515"/>
                      <a:pt x="5168" y="12229"/>
                      <a:pt x="4882" y="12872"/>
                    </a:cubicBezTo>
                    <a:cubicBezTo>
                      <a:pt x="4490" y="13753"/>
                      <a:pt x="4335" y="14456"/>
                      <a:pt x="4359" y="15004"/>
                    </a:cubicBezTo>
                    <a:cubicBezTo>
                      <a:pt x="4393" y="16333"/>
                      <a:pt x="5387" y="16780"/>
                      <a:pt x="6204" y="16780"/>
                    </a:cubicBezTo>
                    <a:cubicBezTo>
                      <a:pt x="6236" y="16780"/>
                      <a:pt x="6268" y="16779"/>
                      <a:pt x="6299" y="16778"/>
                    </a:cubicBezTo>
                    <a:cubicBezTo>
                      <a:pt x="7478" y="16718"/>
                      <a:pt x="8812" y="14527"/>
                      <a:pt x="9835" y="12277"/>
                    </a:cubicBezTo>
                    <a:cubicBezTo>
                      <a:pt x="9990" y="11944"/>
                      <a:pt x="10145" y="11610"/>
                      <a:pt x="10288" y="11277"/>
                    </a:cubicBezTo>
                    <a:cubicBezTo>
                      <a:pt x="11145" y="9360"/>
                      <a:pt x="11919" y="7574"/>
                      <a:pt x="11943" y="7169"/>
                    </a:cubicBezTo>
                    <a:cubicBezTo>
                      <a:pt x="11979" y="6693"/>
                      <a:pt x="12074" y="5479"/>
                      <a:pt x="10562" y="4883"/>
                    </a:cubicBezTo>
                    <a:cubicBezTo>
                      <a:pt x="10020" y="4667"/>
                      <a:pt x="9533" y="4597"/>
                      <a:pt x="9131" y="4597"/>
                    </a:cubicBezTo>
                    <a:cubicBezTo>
                      <a:pt x="8783" y="4597"/>
                      <a:pt x="8499" y="4649"/>
                      <a:pt x="8300" y="4705"/>
                    </a:cubicBezTo>
                    <a:cubicBezTo>
                      <a:pt x="8621" y="3871"/>
                      <a:pt x="8823" y="3276"/>
                      <a:pt x="8847" y="3109"/>
                    </a:cubicBezTo>
                    <a:cubicBezTo>
                      <a:pt x="8907" y="2681"/>
                      <a:pt x="9050" y="966"/>
                      <a:pt x="7335" y="252"/>
                    </a:cubicBezTo>
                    <a:cubicBezTo>
                      <a:pt x="6899" y="71"/>
                      <a:pt x="6500" y="1"/>
                      <a:pt x="6142" y="1"/>
                    </a:cubicBezTo>
                    <a:close/>
                  </a:path>
                </a:pathLst>
              </a:custGeom>
              <a:solidFill>
                <a:srgbClr val="F69D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7"/>
              <p:cNvSpPr/>
              <p:nvPr/>
            </p:nvSpPr>
            <p:spPr>
              <a:xfrm>
                <a:off x="4571993" y="3218802"/>
                <a:ext cx="256021" cy="285580"/>
              </a:xfrm>
              <a:custGeom>
                <a:avLst/>
                <a:gdLst/>
                <a:ahLst/>
                <a:cxnLst/>
                <a:rect l="l" t="t" r="r" b="b"/>
                <a:pathLst>
                  <a:path w="13884" h="15487" extrusionOk="0">
                    <a:moveTo>
                      <a:pt x="4375" y="1"/>
                    </a:moveTo>
                    <a:cubicBezTo>
                      <a:pt x="4033" y="1"/>
                      <a:pt x="3735" y="56"/>
                      <a:pt x="3394" y="115"/>
                    </a:cubicBezTo>
                    <a:cubicBezTo>
                      <a:pt x="2370" y="282"/>
                      <a:pt x="1286" y="580"/>
                      <a:pt x="560" y="3437"/>
                    </a:cubicBezTo>
                    <a:cubicBezTo>
                      <a:pt x="1" y="5664"/>
                      <a:pt x="1108" y="9176"/>
                      <a:pt x="2334" y="11533"/>
                    </a:cubicBezTo>
                    <a:cubicBezTo>
                      <a:pt x="3715" y="14177"/>
                      <a:pt x="5442" y="15486"/>
                      <a:pt x="5442" y="15486"/>
                    </a:cubicBezTo>
                    <a:cubicBezTo>
                      <a:pt x="10430" y="9628"/>
                      <a:pt x="4228" y="5211"/>
                      <a:pt x="4227" y="5211"/>
                    </a:cubicBezTo>
                    <a:lnTo>
                      <a:pt x="4227" y="5211"/>
                    </a:lnTo>
                    <a:cubicBezTo>
                      <a:pt x="5227" y="5675"/>
                      <a:pt x="6442" y="6449"/>
                      <a:pt x="7728" y="7009"/>
                    </a:cubicBezTo>
                    <a:cubicBezTo>
                      <a:pt x="8525" y="7366"/>
                      <a:pt x="9335" y="7628"/>
                      <a:pt x="10145" y="7711"/>
                    </a:cubicBezTo>
                    <a:cubicBezTo>
                      <a:pt x="10334" y="7729"/>
                      <a:pt x="10545" y="7740"/>
                      <a:pt x="10770" y="7740"/>
                    </a:cubicBezTo>
                    <a:cubicBezTo>
                      <a:pt x="11296" y="7740"/>
                      <a:pt x="11896" y="7683"/>
                      <a:pt x="12455" y="7533"/>
                    </a:cubicBezTo>
                    <a:cubicBezTo>
                      <a:pt x="12455" y="7533"/>
                      <a:pt x="13598" y="7259"/>
                      <a:pt x="13740" y="5902"/>
                    </a:cubicBezTo>
                    <a:cubicBezTo>
                      <a:pt x="13883" y="4532"/>
                      <a:pt x="13574" y="5140"/>
                      <a:pt x="13455" y="4783"/>
                    </a:cubicBezTo>
                    <a:cubicBezTo>
                      <a:pt x="13324" y="4711"/>
                      <a:pt x="13193" y="4640"/>
                      <a:pt x="13062" y="4556"/>
                    </a:cubicBezTo>
                    <a:cubicBezTo>
                      <a:pt x="12812" y="4449"/>
                      <a:pt x="12526" y="4342"/>
                      <a:pt x="12252" y="4175"/>
                    </a:cubicBezTo>
                    <a:cubicBezTo>
                      <a:pt x="11419" y="3687"/>
                      <a:pt x="9692" y="2461"/>
                      <a:pt x="8240" y="1544"/>
                    </a:cubicBezTo>
                    <a:cubicBezTo>
                      <a:pt x="7549" y="1103"/>
                      <a:pt x="6918" y="734"/>
                      <a:pt x="6478" y="544"/>
                    </a:cubicBezTo>
                    <a:cubicBezTo>
                      <a:pt x="6025" y="353"/>
                      <a:pt x="5668" y="222"/>
                      <a:pt x="5346" y="139"/>
                    </a:cubicBezTo>
                    <a:cubicBezTo>
                      <a:pt x="4962" y="38"/>
                      <a:pt x="4654" y="1"/>
                      <a:pt x="4375" y="1"/>
                    </a:cubicBezTo>
                    <a:close/>
                  </a:path>
                </a:pathLst>
              </a:custGeom>
              <a:solidFill>
                <a:srgbClr val="FFC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 name="Google Shape;165;p27"/>
            <p:cNvGrpSpPr/>
            <p:nvPr/>
          </p:nvGrpSpPr>
          <p:grpSpPr>
            <a:xfrm>
              <a:off x="6425877" y="3127819"/>
              <a:ext cx="476674" cy="1712302"/>
              <a:chOff x="6425877" y="3127819"/>
              <a:chExt cx="476674" cy="1712302"/>
            </a:xfrm>
          </p:grpSpPr>
          <p:sp>
            <p:nvSpPr>
              <p:cNvPr id="166" name="Google Shape;166;p27"/>
              <p:cNvSpPr/>
              <p:nvPr/>
            </p:nvSpPr>
            <p:spPr>
              <a:xfrm>
                <a:off x="6425877" y="3127819"/>
                <a:ext cx="476674" cy="1712302"/>
              </a:xfrm>
              <a:custGeom>
                <a:avLst/>
                <a:gdLst/>
                <a:ahLst/>
                <a:cxnLst/>
                <a:rect l="l" t="t" r="r" b="b"/>
                <a:pathLst>
                  <a:path w="25850" h="92858" extrusionOk="0">
                    <a:moveTo>
                      <a:pt x="13117" y="1"/>
                    </a:moveTo>
                    <a:cubicBezTo>
                      <a:pt x="13111" y="1"/>
                      <a:pt x="13104" y="1"/>
                      <a:pt x="13098" y="1"/>
                    </a:cubicBezTo>
                    <a:cubicBezTo>
                      <a:pt x="12002" y="25"/>
                      <a:pt x="11907" y="918"/>
                      <a:pt x="11883" y="1358"/>
                    </a:cubicBezTo>
                    <a:cubicBezTo>
                      <a:pt x="11860" y="1811"/>
                      <a:pt x="11883" y="3490"/>
                      <a:pt x="11860" y="4216"/>
                    </a:cubicBezTo>
                    <a:cubicBezTo>
                      <a:pt x="11836" y="4942"/>
                      <a:pt x="11729" y="6895"/>
                      <a:pt x="11645" y="8002"/>
                    </a:cubicBezTo>
                    <a:cubicBezTo>
                      <a:pt x="11562" y="9097"/>
                      <a:pt x="11490" y="11645"/>
                      <a:pt x="11538" y="12431"/>
                    </a:cubicBezTo>
                    <a:cubicBezTo>
                      <a:pt x="11569" y="12957"/>
                      <a:pt x="11286" y="13275"/>
                      <a:pt x="11000" y="13275"/>
                    </a:cubicBezTo>
                    <a:cubicBezTo>
                      <a:pt x="10852" y="13275"/>
                      <a:pt x="10703" y="13190"/>
                      <a:pt x="10598" y="13003"/>
                    </a:cubicBezTo>
                    <a:cubicBezTo>
                      <a:pt x="10288" y="12455"/>
                      <a:pt x="8800" y="8419"/>
                      <a:pt x="8573" y="7633"/>
                    </a:cubicBezTo>
                    <a:cubicBezTo>
                      <a:pt x="8359" y="6847"/>
                      <a:pt x="7954" y="5073"/>
                      <a:pt x="7478" y="3740"/>
                    </a:cubicBezTo>
                    <a:cubicBezTo>
                      <a:pt x="7104" y="2693"/>
                      <a:pt x="6606" y="2299"/>
                      <a:pt x="6098" y="2299"/>
                    </a:cubicBezTo>
                    <a:cubicBezTo>
                      <a:pt x="5958" y="2299"/>
                      <a:pt x="5818" y="2329"/>
                      <a:pt x="5680" y="2382"/>
                    </a:cubicBezTo>
                    <a:cubicBezTo>
                      <a:pt x="5025" y="2644"/>
                      <a:pt x="4728" y="3228"/>
                      <a:pt x="4811" y="3775"/>
                    </a:cubicBezTo>
                    <a:cubicBezTo>
                      <a:pt x="4883" y="4323"/>
                      <a:pt x="5716" y="6895"/>
                      <a:pt x="5918" y="7990"/>
                    </a:cubicBezTo>
                    <a:cubicBezTo>
                      <a:pt x="6121" y="9085"/>
                      <a:pt x="6788" y="11371"/>
                      <a:pt x="7109" y="12336"/>
                    </a:cubicBezTo>
                    <a:cubicBezTo>
                      <a:pt x="7430" y="13288"/>
                      <a:pt x="7585" y="14598"/>
                      <a:pt x="7216" y="14812"/>
                    </a:cubicBezTo>
                    <a:cubicBezTo>
                      <a:pt x="7184" y="14830"/>
                      <a:pt x="7149" y="14838"/>
                      <a:pt x="7112" y="14838"/>
                    </a:cubicBezTo>
                    <a:cubicBezTo>
                      <a:pt x="6722" y="14838"/>
                      <a:pt x="6117" y="13903"/>
                      <a:pt x="5573" y="13217"/>
                    </a:cubicBezTo>
                    <a:cubicBezTo>
                      <a:pt x="4978" y="12467"/>
                      <a:pt x="3466" y="10324"/>
                      <a:pt x="2727" y="9097"/>
                    </a:cubicBezTo>
                    <a:cubicBezTo>
                      <a:pt x="2201" y="8231"/>
                      <a:pt x="1625" y="7970"/>
                      <a:pt x="1179" y="7970"/>
                    </a:cubicBezTo>
                    <a:cubicBezTo>
                      <a:pt x="1000" y="7970"/>
                      <a:pt x="841" y="8012"/>
                      <a:pt x="715" y="8073"/>
                    </a:cubicBezTo>
                    <a:cubicBezTo>
                      <a:pt x="275" y="8288"/>
                      <a:pt x="1" y="8978"/>
                      <a:pt x="406" y="9967"/>
                    </a:cubicBezTo>
                    <a:cubicBezTo>
                      <a:pt x="799" y="10955"/>
                      <a:pt x="2275" y="13134"/>
                      <a:pt x="2835" y="13943"/>
                    </a:cubicBezTo>
                    <a:cubicBezTo>
                      <a:pt x="3394" y="14765"/>
                      <a:pt x="4847" y="17182"/>
                      <a:pt x="4847" y="17182"/>
                    </a:cubicBezTo>
                    <a:cubicBezTo>
                      <a:pt x="5002" y="18337"/>
                      <a:pt x="5204" y="19015"/>
                      <a:pt x="5359" y="20003"/>
                    </a:cubicBezTo>
                    <a:cubicBezTo>
                      <a:pt x="5478" y="20730"/>
                      <a:pt x="5883" y="22182"/>
                      <a:pt x="6061" y="23147"/>
                    </a:cubicBezTo>
                    <a:cubicBezTo>
                      <a:pt x="6240" y="24099"/>
                      <a:pt x="7085" y="26361"/>
                      <a:pt x="7407" y="27183"/>
                    </a:cubicBezTo>
                    <a:cubicBezTo>
                      <a:pt x="7514" y="27421"/>
                      <a:pt x="7585" y="28945"/>
                      <a:pt x="7645" y="29338"/>
                    </a:cubicBezTo>
                    <a:cubicBezTo>
                      <a:pt x="7597" y="36958"/>
                      <a:pt x="7371" y="76606"/>
                      <a:pt x="7157" y="92715"/>
                    </a:cubicBezTo>
                    <a:lnTo>
                      <a:pt x="18849" y="92858"/>
                    </a:lnTo>
                    <a:cubicBezTo>
                      <a:pt x="18003" y="66545"/>
                      <a:pt x="16658" y="28433"/>
                      <a:pt x="17122" y="28195"/>
                    </a:cubicBezTo>
                    <a:cubicBezTo>
                      <a:pt x="17146" y="28183"/>
                      <a:pt x="17158" y="28171"/>
                      <a:pt x="17182" y="28159"/>
                    </a:cubicBezTo>
                    <a:cubicBezTo>
                      <a:pt x="17205" y="28147"/>
                      <a:pt x="17229" y="28124"/>
                      <a:pt x="17253" y="28112"/>
                    </a:cubicBezTo>
                    <a:cubicBezTo>
                      <a:pt x="17265" y="28100"/>
                      <a:pt x="17277" y="28088"/>
                      <a:pt x="17301" y="28076"/>
                    </a:cubicBezTo>
                    <a:cubicBezTo>
                      <a:pt x="17325" y="28052"/>
                      <a:pt x="17360" y="28028"/>
                      <a:pt x="17396" y="27993"/>
                    </a:cubicBezTo>
                    <a:cubicBezTo>
                      <a:pt x="17420" y="27981"/>
                      <a:pt x="17432" y="27969"/>
                      <a:pt x="17456" y="27945"/>
                    </a:cubicBezTo>
                    <a:cubicBezTo>
                      <a:pt x="17491" y="27921"/>
                      <a:pt x="17527" y="27874"/>
                      <a:pt x="17575" y="27838"/>
                    </a:cubicBezTo>
                    <a:cubicBezTo>
                      <a:pt x="17586" y="27826"/>
                      <a:pt x="17598" y="27814"/>
                      <a:pt x="17610" y="27802"/>
                    </a:cubicBezTo>
                    <a:cubicBezTo>
                      <a:pt x="17670" y="27743"/>
                      <a:pt x="17729" y="27683"/>
                      <a:pt x="17789" y="27623"/>
                    </a:cubicBezTo>
                    <a:cubicBezTo>
                      <a:pt x="17801" y="27612"/>
                      <a:pt x="17801" y="27600"/>
                      <a:pt x="17813" y="27588"/>
                    </a:cubicBezTo>
                    <a:cubicBezTo>
                      <a:pt x="17872" y="27540"/>
                      <a:pt x="17920" y="27481"/>
                      <a:pt x="17967" y="27421"/>
                    </a:cubicBezTo>
                    <a:cubicBezTo>
                      <a:pt x="17991" y="27409"/>
                      <a:pt x="18003" y="27385"/>
                      <a:pt x="18015" y="27373"/>
                    </a:cubicBezTo>
                    <a:cubicBezTo>
                      <a:pt x="18063" y="27314"/>
                      <a:pt x="18122" y="27254"/>
                      <a:pt x="18170" y="27195"/>
                    </a:cubicBezTo>
                    <a:cubicBezTo>
                      <a:pt x="18182" y="27183"/>
                      <a:pt x="18194" y="27171"/>
                      <a:pt x="18206" y="27159"/>
                    </a:cubicBezTo>
                    <a:cubicBezTo>
                      <a:pt x="18265" y="27088"/>
                      <a:pt x="18337" y="27004"/>
                      <a:pt x="18396" y="26933"/>
                    </a:cubicBezTo>
                    <a:cubicBezTo>
                      <a:pt x="18408" y="26921"/>
                      <a:pt x="18408" y="26909"/>
                      <a:pt x="18420" y="26909"/>
                    </a:cubicBezTo>
                    <a:cubicBezTo>
                      <a:pt x="18479" y="26838"/>
                      <a:pt x="18527" y="26766"/>
                      <a:pt x="18587" y="26695"/>
                    </a:cubicBezTo>
                    <a:cubicBezTo>
                      <a:pt x="18587" y="26695"/>
                      <a:pt x="18599" y="26683"/>
                      <a:pt x="18599" y="26683"/>
                    </a:cubicBezTo>
                    <a:cubicBezTo>
                      <a:pt x="18813" y="26409"/>
                      <a:pt x="19027" y="26135"/>
                      <a:pt x="19206" y="25897"/>
                    </a:cubicBezTo>
                    <a:cubicBezTo>
                      <a:pt x="19218" y="25885"/>
                      <a:pt x="19218" y="25873"/>
                      <a:pt x="19230" y="25861"/>
                    </a:cubicBezTo>
                    <a:cubicBezTo>
                      <a:pt x="19277" y="25790"/>
                      <a:pt x="19337" y="25718"/>
                      <a:pt x="19384" y="25647"/>
                    </a:cubicBezTo>
                    <a:cubicBezTo>
                      <a:pt x="19444" y="25564"/>
                      <a:pt x="19503" y="25480"/>
                      <a:pt x="19575" y="25397"/>
                    </a:cubicBezTo>
                    <a:cubicBezTo>
                      <a:pt x="20146" y="24647"/>
                      <a:pt x="21123" y="23563"/>
                      <a:pt x="21718" y="22551"/>
                    </a:cubicBezTo>
                    <a:cubicBezTo>
                      <a:pt x="21777" y="22456"/>
                      <a:pt x="21825" y="22361"/>
                      <a:pt x="21873" y="22278"/>
                    </a:cubicBezTo>
                    <a:cubicBezTo>
                      <a:pt x="22194" y="21658"/>
                      <a:pt x="22325" y="20373"/>
                      <a:pt x="22932" y="19611"/>
                    </a:cubicBezTo>
                    <a:cubicBezTo>
                      <a:pt x="23409" y="19015"/>
                      <a:pt x="24135" y="17467"/>
                      <a:pt x="24659" y="16444"/>
                    </a:cubicBezTo>
                    <a:cubicBezTo>
                      <a:pt x="24695" y="16348"/>
                      <a:pt x="24742" y="16277"/>
                      <a:pt x="24778" y="16194"/>
                    </a:cubicBezTo>
                    <a:cubicBezTo>
                      <a:pt x="24837" y="16086"/>
                      <a:pt x="24885" y="15991"/>
                      <a:pt x="24933" y="15908"/>
                    </a:cubicBezTo>
                    <a:cubicBezTo>
                      <a:pt x="24968" y="15836"/>
                      <a:pt x="25004" y="15777"/>
                      <a:pt x="25040" y="15729"/>
                    </a:cubicBezTo>
                    <a:cubicBezTo>
                      <a:pt x="25087" y="15634"/>
                      <a:pt x="25147" y="15551"/>
                      <a:pt x="25206" y="15467"/>
                    </a:cubicBezTo>
                    <a:cubicBezTo>
                      <a:pt x="25218" y="15455"/>
                      <a:pt x="25218" y="15443"/>
                      <a:pt x="25230" y="15432"/>
                    </a:cubicBezTo>
                    <a:cubicBezTo>
                      <a:pt x="25421" y="15181"/>
                      <a:pt x="25623" y="14979"/>
                      <a:pt x="25742" y="14789"/>
                    </a:cubicBezTo>
                    <a:cubicBezTo>
                      <a:pt x="25754" y="14777"/>
                      <a:pt x="25766" y="14753"/>
                      <a:pt x="25766" y="14741"/>
                    </a:cubicBezTo>
                    <a:cubicBezTo>
                      <a:pt x="25778" y="14717"/>
                      <a:pt x="25790" y="14693"/>
                      <a:pt x="25802" y="14670"/>
                    </a:cubicBezTo>
                    <a:cubicBezTo>
                      <a:pt x="25826" y="14610"/>
                      <a:pt x="25838" y="14562"/>
                      <a:pt x="25849" y="14503"/>
                    </a:cubicBezTo>
                    <a:cubicBezTo>
                      <a:pt x="25849" y="14336"/>
                      <a:pt x="25766" y="14169"/>
                      <a:pt x="25528" y="13967"/>
                    </a:cubicBezTo>
                    <a:cubicBezTo>
                      <a:pt x="25292" y="13770"/>
                      <a:pt x="24999" y="13696"/>
                      <a:pt x="24690" y="13696"/>
                    </a:cubicBezTo>
                    <a:cubicBezTo>
                      <a:pt x="24624" y="13696"/>
                      <a:pt x="24558" y="13699"/>
                      <a:pt x="24492" y="13705"/>
                    </a:cubicBezTo>
                    <a:cubicBezTo>
                      <a:pt x="24361" y="13717"/>
                      <a:pt x="24218" y="13741"/>
                      <a:pt x="24087" y="13777"/>
                    </a:cubicBezTo>
                    <a:cubicBezTo>
                      <a:pt x="23897" y="13824"/>
                      <a:pt x="23706" y="13884"/>
                      <a:pt x="23516" y="13967"/>
                    </a:cubicBezTo>
                    <a:cubicBezTo>
                      <a:pt x="23218" y="14098"/>
                      <a:pt x="22944" y="14265"/>
                      <a:pt x="22730" y="14408"/>
                    </a:cubicBezTo>
                    <a:cubicBezTo>
                      <a:pt x="22587" y="14503"/>
                      <a:pt x="22456" y="14610"/>
                      <a:pt x="22337" y="14729"/>
                    </a:cubicBezTo>
                    <a:cubicBezTo>
                      <a:pt x="22325" y="14729"/>
                      <a:pt x="22325" y="14729"/>
                      <a:pt x="22313" y="14741"/>
                    </a:cubicBezTo>
                    <a:cubicBezTo>
                      <a:pt x="22123" y="14920"/>
                      <a:pt x="21944" y="15122"/>
                      <a:pt x="21766" y="15324"/>
                    </a:cubicBezTo>
                    <a:cubicBezTo>
                      <a:pt x="21706" y="15396"/>
                      <a:pt x="21658" y="15479"/>
                      <a:pt x="21599" y="15551"/>
                    </a:cubicBezTo>
                    <a:cubicBezTo>
                      <a:pt x="21492" y="15693"/>
                      <a:pt x="21385" y="15848"/>
                      <a:pt x="21277" y="15991"/>
                    </a:cubicBezTo>
                    <a:cubicBezTo>
                      <a:pt x="21230" y="16074"/>
                      <a:pt x="21182" y="16146"/>
                      <a:pt x="21135" y="16217"/>
                    </a:cubicBezTo>
                    <a:cubicBezTo>
                      <a:pt x="20789" y="16753"/>
                      <a:pt x="20480" y="17289"/>
                      <a:pt x="20182" y="17694"/>
                    </a:cubicBezTo>
                    <a:cubicBezTo>
                      <a:pt x="19837" y="18182"/>
                      <a:pt x="19599" y="18551"/>
                      <a:pt x="19372" y="18575"/>
                    </a:cubicBezTo>
                    <a:cubicBezTo>
                      <a:pt x="19361" y="18575"/>
                      <a:pt x="19361" y="18575"/>
                      <a:pt x="19361" y="18587"/>
                    </a:cubicBezTo>
                    <a:cubicBezTo>
                      <a:pt x="19356" y="18587"/>
                      <a:pt x="19351" y="18587"/>
                      <a:pt x="19347" y="18587"/>
                    </a:cubicBezTo>
                    <a:cubicBezTo>
                      <a:pt x="19149" y="18587"/>
                      <a:pt x="18950" y="18333"/>
                      <a:pt x="18706" y="17646"/>
                    </a:cubicBezTo>
                    <a:cubicBezTo>
                      <a:pt x="18170" y="16182"/>
                      <a:pt x="19408" y="12003"/>
                      <a:pt x="19694" y="10693"/>
                    </a:cubicBezTo>
                    <a:cubicBezTo>
                      <a:pt x="19980" y="9383"/>
                      <a:pt x="20861" y="6026"/>
                      <a:pt x="21087" y="5133"/>
                    </a:cubicBezTo>
                    <a:cubicBezTo>
                      <a:pt x="21313" y="4240"/>
                      <a:pt x="21766" y="2751"/>
                      <a:pt x="20253" y="2323"/>
                    </a:cubicBezTo>
                    <a:cubicBezTo>
                      <a:pt x="20151" y="2295"/>
                      <a:pt x="20053" y="2281"/>
                      <a:pt x="19960" y="2281"/>
                    </a:cubicBezTo>
                    <a:cubicBezTo>
                      <a:pt x="18672" y="2281"/>
                      <a:pt x="18282" y="4808"/>
                      <a:pt x="18027" y="5418"/>
                    </a:cubicBezTo>
                    <a:cubicBezTo>
                      <a:pt x="17765" y="6085"/>
                      <a:pt x="17348" y="7740"/>
                      <a:pt x="17086" y="8502"/>
                    </a:cubicBezTo>
                    <a:cubicBezTo>
                      <a:pt x="16827" y="9246"/>
                      <a:pt x="15970" y="12789"/>
                      <a:pt x="15200" y="12789"/>
                    </a:cubicBezTo>
                    <a:cubicBezTo>
                      <a:pt x="15194" y="12789"/>
                      <a:pt x="15188" y="12789"/>
                      <a:pt x="15181" y="12788"/>
                    </a:cubicBezTo>
                    <a:cubicBezTo>
                      <a:pt x="14419" y="12729"/>
                      <a:pt x="14800" y="9836"/>
                      <a:pt x="14824" y="8812"/>
                    </a:cubicBezTo>
                    <a:cubicBezTo>
                      <a:pt x="14836" y="7776"/>
                      <a:pt x="14765" y="5549"/>
                      <a:pt x="14681" y="4752"/>
                    </a:cubicBezTo>
                    <a:cubicBezTo>
                      <a:pt x="14598" y="3966"/>
                      <a:pt x="14586" y="2620"/>
                      <a:pt x="14574" y="1799"/>
                    </a:cubicBezTo>
                    <a:cubicBezTo>
                      <a:pt x="14562" y="982"/>
                      <a:pt x="14198" y="1"/>
                      <a:pt x="13117" y="1"/>
                    </a:cubicBezTo>
                    <a:close/>
                  </a:path>
                </a:pathLst>
              </a:custGeom>
              <a:solidFill>
                <a:srgbClr val="AD77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7"/>
              <p:cNvSpPr/>
              <p:nvPr/>
            </p:nvSpPr>
            <p:spPr>
              <a:xfrm>
                <a:off x="6535005" y="3798556"/>
                <a:ext cx="245916" cy="1040901"/>
              </a:xfrm>
              <a:custGeom>
                <a:avLst/>
                <a:gdLst/>
                <a:ahLst/>
                <a:cxnLst/>
                <a:rect l="l" t="t" r="r" b="b"/>
                <a:pathLst>
                  <a:path w="13336" h="56448" extrusionOk="0">
                    <a:moveTo>
                      <a:pt x="1215" y="1"/>
                    </a:moveTo>
                    <a:lnTo>
                      <a:pt x="0" y="56448"/>
                    </a:lnTo>
                    <a:lnTo>
                      <a:pt x="13335" y="56448"/>
                    </a:lnTo>
                    <a:lnTo>
                      <a:pt x="11514" y="84"/>
                    </a:lnTo>
                    <a:cubicBezTo>
                      <a:pt x="10154" y="578"/>
                      <a:pt x="8603" y="746"/>
                      <a:pt x="7125" y="746"/>
                    </a:cubicBezTo>
                    <a:cubicBezTo>
                      <a:pt x="4009" y="746"/>
                      <a:pt x="1215" y="1"/>
                      <a:pt x="121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7"/>
              <p:cNvSpPr/>
              <p:nvPr/>
            </p:nvSpPr>
            <p:spPr>
              <a:xfrm>
                <a:off x="6547083" y="3756402"/>
                <a:ext cx="208593" cy="73963"/>
              </a:xfrm>
              <a:custGeom>
                <a:avLst/>
                <a:gdLst/>
                <a:ahLst/>
                <a:cxnLst/>
                <a:rect l="l" t="t" r="r" b="b"/>
                <a:pathLst>
                  <a:path w="11312" h="4011" extrusionOk="0">
                    <a:moveTo>
                      <a:pt x="500" y="1"/>
                    </a:moveTo>
                    <a:lnTo>
                      <a:pt x="0" y="3072"/>
                    </a:lnTo>
                    <a:cubicBezTo>
                      <a:pt x="0" y="3072"/>
                      <a:pt x="2842" y="4011"/>
                      <a:pt x="6306" y="4011"/>
                    </a:cubicBezTo>
                    <a:cubicBezTo>
                      <a:pt x="7914" y="4011"/>
                      <a:pt x="9657" y="3808"/>
                      <a:pt x="11311" y="3215"/>
                    </a:cubicBezTo>
                    <a:lnTo>
                      <a:pt x="10704" y="417"/>
                    </a:lnTo>
                    <a:cubicBezTo>
                      <a:pt x="10704" y="417"/>
                      <a:pt x="9309" y="558"/>
                      <a:pt x="7242" y="558"/>
                    </a:cubicBezTo>
                    <a:cubicBezTo>
                      <a:pt x="5368" y="558"/>
                      <a:pt x="2941" y="442"/>
                      <a:pt x="5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27"/>
            <p:cNvGrpSpPr/>
            <p:nvPr/>
          </p:nvGrpSpPr>
          <p:grpSpPr>
            <a:xfrm>
              <a:off x="7299472" y="2906945"/>
              <a:ext cx="646820" cy="1935370"/>
              <a:chOff x="7299472" y="2906945"/>
              <a:chExt cx="646820" cy="1935370"/>
            </a:xfrm>
          </p:grpSpPr>
          <p:sp>
            <p:nvSpPr>
              <p:cNvPr id="170" name="Google Shape;170;p27"/>
              <p:cNvSpPr/>
              <p:nvPr/>
            </p:nvSpPr>
            <p:spPr>
              <a:xfrm>
                <a:off x="7527593" y="3673625"/>
                <a:ext cx="240" cy="3983"/>
              </a:xfrm>
              <a:custGeom>
                <a:avLst/>
                <a:gdLst/>
                <a:ahLst/>
                <a:cxnLst/>
                <a:rect l="l" t="t" r="r" b="b"/>
                <a:pathLst>
                  <a:path w="13" h="216" extrusionOk="0">
                    <a:moveTo>
                      <a:pt x="12" y="215"/>
                    </a:moveTo>
                    <a:cubicBezTo>
                      <a:pt x="12" y="144"/>
                      <a:pt x="1" y="72"/>
                      <a:pt x="1" y="1"/>
                    </a:cubicBezTo>
                    <a:cubicBezTo>
                      <a:pt x="1" y="72"/>
                      <a:pt x="12" y="144"/>
                      <a:pt x="12" y="215"/>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7"/>
              <p:cNvSpPr/>
              <p:nvPr/>
            </p:nvSpPr>
            <p:spPr>
              <a:xfrm>
                <a:off x="7505852" y="4146980"/>
                <a:ext cx="904" cy="12318"/>
              </a:xfrm>
              <a:custGeom>
                <a:avLst/>
                <a:gdLst/>
                <a:ahLst/>
                <a:cxnLst/>
                <a:rect l="l" t="t" r="r" b="b"/>
                <a:pathLst>
                  <a:path w="49" h="668" extrusionOk="0">
                    <a:moveTo>
                      <a:pt x="1" y="667"/>
                    </a:moveTo>
                    <a:cubicBezTo>
                      <a:pt x="13" y="441"/>
                      <a:pt x="25" y="227"/>
                      <a:pt x="48" y="1"/>
                    </a:cubicBezTo>
                    <a:cubicBezTo>
                      <a:pt x="25" y="227"/>
                      <a:pt x="13" y="441"/>
                      <a:pt x="1" y="66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7"/>
              <p:cNvSpPr/>
              <p:nvPr/>
            </p:nvSpPr>
            <p:spPr>
              <a:xfrm>
                <a:off x="7507180" y="4124372"/>
                <a:ext cx="1106" cy="13848"/>
              </a:xfrm>
              <a:custGeom>
                <a:avLst/>
                <a:gdLst/>
                <a:ahLst/>
                <a:cxnLst/>
                <a:rect l="l" t="t" r="r" b="b"/>
                <a:pathLst>
                  <a:path w="60" h="751" extrusionOk="0">
                    <a:moveTo>
                      <a:pt x="0" y="750"/>
                    </a:moveTo>
                    <a:cubicBezTo>
                      <a:pt x="24" y="489"/>
                      <a:pt x="36" y="250"/>
                      <a:pt x="60" y="0"/>
                    </a:cubicBezTo>
                    <a:cubicBezTo>
                      <a:pt x="36" y="250"/>
                      <a:pt x="24" y="489"/>
                      <a:pt x="0" y="750"/>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7"/>
              <p:cNvSpPr/>
              <p:nvPr/>
            </p:nvSpPr>
            <p:spPr>
              <a:xfrm>
                <a:off x="7523425" y="3880890"/>
                <a:ext cx="461" cy="7044"/>
              </a:xfrm>
              <a:custGeom>
                <a:avLst/>
                <a:gdLst/>
                <a:ahLst/>
                <a:cxnLst/>
                <a:rect l="l" t="t" r="r" b="b"/>
                <a:pathLst>
                  <a:path w="25" h="382" extrusionOk="0">
                    <a:moveTo>
                      <a:pt x="0" y="381"/>
                    </a:moveTo>
                    <a:cubicBezTo>
                      <a:pt x="0" y="250"/>
                      <a:pt x="12" y="131"/>
                      <a:pt x="24" y="0"/>
                    </a:cubicBezTo>
                    <a:cubicBezTo>
                      <a:pt x="12" y="131"/>
                      <a:pt x="0" y="250"/>
                      <a:pt x="0" y="381"/>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7"/>
              <p:cNvSpPr/>
              <p:nvPr/>
            </p:nvSpPr>
            <p:spPr>
              <a:xfrm>
                <a:off x="7528035" y="3681978"/>
                <a:ext cx="240" cy="4186"/>
              </a:xfrm>
              <a:custGeom>
                <a:avLst/>
                <a:gdLst/>
                <a:ahLst/>
                <a:cxnLst/>
                <a:rect l="l" t="t" r="r" b="b"/>
                <a:pathLst>
                  <a:path w="13" h="227" extrusionOk="0">
                    <a:moveTo>
                      <a:pt x="12" y="227"/>
                    </a:moveTo>
                    <a:cubicBezTo>
                      <a:pt x="12" y="143"/>
                      <a:pt x="0" y="72"/>
                      <a:pt x="0" y="0"/>
                    </a:cubicBezTo>
                    <a:cubicBezTo>
                      <a:pt x="0" y="72"/>
                      <a:pt x="12" y="143"/>
                      <a:pt x="12" y="22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7"/>
              <p:cNvSpPr/>
              <p:nvPr/>
            </p:nvSpPr>
            <p:spPr>
              <a:xfrm>
                <a:off x="7508710" y="4107684"/>
                <a:ext cx="682" cy="9017"/>
              </a:xfrm>
              <a:custGeom>
                <a:avLst/>
                <a:gdLst/>
                <a:ahLst/>
                <a:cxnLst/>
                <a:rect l="l" t="t" r="r" b="b"/>
                <a:pathLst>
                  <a:path w="37" h="489" extrusionOk="0">
                    <a:moveTo>
                      <a:pt x="1" y="489"/>
                    </a:moveTo>
                    <a:cubicBezTo>
                      <a:pt x="12" y="322"/>
                      <a:pt x="24" y="167"/>
                      <a:pt x="36" y="1"/>
                    </a:cubicBezTo>
                    <a:cubicBezTo>
                      <a:pt x="24" y="167"/>
                      <a:pt x="12" y="322"/>
                      <a:pt x="1" y="489"/>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7"/>
              <p:cNvSpPr/>
              <p:nvPr/>
            </p:nvSpPr>
            <p:spPr>
              <a:xfrm>
                <a:off x="7528902" y="3752235"/>
                <a:ext cx="18" cy="5495"/>
              </a:xfrm>
              <a:custGeom>
                <a:avLst/>
                <a:gdLst/>
                <a:ahLst/>
                <a:cxnLst/>
                <a:rect l="l" t="t" r="r" b="b"/>
                <a:pathLst>
                  <a:path w="1" h="298" extrusionOk="0">
                    <a:moveTo>
                      <a:pt x="1" y="298"/>
                    </a:moveTo>
                    <a:cubicBezTo>
                      <a:pt x="1" y="203"/>
                      <a:pt x="1" y="96"/>
                      <a:pt x="1" y="0"/>
                    </a:cubicBezTo>
                    <a:cubicBezTo>
                      <a:pt x="1" y="96"/>
                      <a:pt x="1" y="203"/>
                      <a:pt x="1" y="298"/>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7"/>
              <p:cNvSpPr/>
              <p:nvPr/>
            </p:nvSpPr>
            <p:spPr>
              <a:xfrm>
                <a:off x="7499269" y="4249506"/>
                <a:ext cx="682" cy="9902"/>
              </a:xfrm>
              <a:custGeom>
                <a:avLst/>
                <a:gdLst/>
                <a:ahLst/>
                <a:cxnLst/>
                <a:rect l="l" t="t" r="r" b="b"/>
                <a:pathLst>
                  <a:path w="37" h="537" extrusionOk="0">
                    <a:moveTo>
                      <a:pt x="1" y="537"/>
                    </a:moveTo>
                    <a:cubicBezTo>
                      <a:pt x="13" y="358"/>
                      <a:pt x="24" y="180"/>
                      <a:pt x="36" y="1"/>
                    </a:cubicBezTo>
                    <a:cubicBezTo>
                      <a:pt x="24" y="180"/>
                      <a:pt x="13" y="358"/>
                      <a:pt x="1" y="53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7"/>
              <p:cNvSpPr/>
              <p:nvPr/>
            </p:nvSpPr>
            <p:spPr>
              <a:xfrm>
                <a:off x="7511126" y="4078272"/>
                <a:ext cx="240" cy="1106"/>
              </a:xfrm>
              <a:custGeom>
                <a:avLst/>
                <a:gdLst/>
                <a:ahLst/>
                <a:cxnLst/>
                <a:rect l="l" t="t" r="r" b="b"/>
                <a:pathLst>
                  <a:path w="13" h="60" extrusionOk="0">
                    <a:moveTo>
                      <a:pt x="1" y="60"/>
                    </a:moveTo>
                    <a:cubicBezTo>
                      <a:pt x="1" y="36"/>
                      <a:pt x="12" y="12"/>
                      <a:pt x="12" y="0"/>
                    </a:cubicBezTo>
                    <a:cubicBezTo>
                      <a:pt x="12" y="12"/>
                      <a:pt x="1" y="36"/>
                      <a:pt x="1" y="60"/>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7"/>
              <p:cNvSpPr/>
              <p:nvPr/>
            </p:nvSpPr>
            <p:spPr>
              <a:xfrm>
                <a:off x="7526284" y="3658043"/>
                <a:ext cx="443" cy="3540"/>
              </a:xfrm>
              <a:custGeom>
                <a:avLst/>
                <a:gdLst/>
                <a:ahLst/>
                <a:cxnLst/>
                <a:rect l="l" t="t" r="r" b="b"/>
                <a:pathLst>
                  <a:path w="24" h="192" extrusionOk="0">
                    <a:moveTo>
                      <a:pt x="24" y="191"/>
                    </a:moveTo>
                    <a:cubicBezTo>
                      <a:pt x="12" y="132"/>
                      <a:pt x="0" y="60"/>
                      <a:pt x="0" y="1"/>
                    </a:cubicBezTo>
                    <a:cubicBezTo>
                      <a:pt x="0" y="60"/>
                      <a:pt x="12" y="132"/>
                      <a:pt x="24" y="191"/>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7"/>
              <p:cNvSpPr/>
              <p:nvPr/>
            </p:nvSpPr>
            <p:spPr>
              <a:xfrm>
                <a:off x="7497739" y="4272999"/>
                <a:ext cx="664" cy="10787"/>
              </a:xfrm>
              <a:custGeom>
                <a:avLst/>
                <a:gdLst/>
                <a:ahLst/>
                <a:cxnLst/>
                <a:rect l="l" t="t" r="r" b="b"/>
                <a:pathLst>
                  <a:path w="36" h="585" extrusionOk="0">
                    <a:moveTo>
                      <a:pt x="0" y="584"/>
                    </a:moveTo>
                    <a:cubicBezTo>
                      <a:pt x="12" y="394"/>
                      <a:pt x="24" y="203"/>
                      <a:pt x="36" y="1"/>
                    </a:cubicBezTo>
                    <a:cubicBezTo>
                      <a:pt x="24" y="203"/>
                      <a:pt x="12" y="394"/>
                      <a:pt x="0" y="584"/>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7"/>
              <p:cNvSpPr/>
              <p:nvPr/>
            </p:nvSpPr>
            <p:spPr>
              <a:xfrm>
                <a:off x="7524292" y="3865954"/>
                <a:ext cx="240" cy="6399"/>
              </a:xfrm>
              <a:custGeom>
                <a:avLst/>
                <a:gdLst/>
                <a:ahLst/>
                <a:cxnLst/>
                <a:rect l="l" t="t" r="r" b="b"/>
                <a:pathLst>
                  <a:path w="13" h="347" extrusionOk="0">
                    <a:moveTo>
                      <a:pt x="1" y="346"/>
                    </a:moveTo>
                    <a:cubicBezTo>
                      <a:pt x="1" y="227"/>
                      <a:pt x="13" y="120"/>
                      <a:pt x="13" y="1"/>
                    </a:cubicBezTo>
                    <a:cubicBezTo>
                      <a:pt x="13" y="120"/>
                      <a:pt x="1" y="227"/>
                      <a:pt x="1" y="346"/>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7"/>
              <p:cNvSpPr/>
              <p:nvPr/>
            </p:nvSpPr>
            <p:spPr>
              <a:xfrm>
                <a:off x="7526929" y="3665511"/>
                <a:ext cx="461" cy="3965"/>
              </a:xfrm>
              <a:custGeom>
                <a:avLst/>
                <a:gdLst/>
                <a:ahLst/>
                <a:cxnLst/>
                <a:rect l="l" t="t" r="r" b="b"/>
                <a:pathLst>
                  <a:path w="25" h="215" extrusionOk="0">
                    <a:moveTo>
                      <a:pt x="25" y="215"/>
                    </a:moveTo>
                    <a:cubicBezTo>
                      <a:pt x="13" y="143"/>
                      <a:pt x="13" y="72"/>
                      <a:pt x="1" y="0"/>
                    </a:cubicBezTo>
                    <a:cubicBezTo>
                      <a:pt x="13" y="72"/>
                      <a:pt x="13" y="143"/>
                      <a:pt x="25" y="215"/>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7"/>
              <p:cNvSpPr/>
              <p:nvPr/>
            </p:nvSpPr>
            <p:spPr>
              <a:xfrm>
                <a:off x="7500800" y="4226235"/>
                <a:ext cx="682" cy="9238"/>
              </a:xfrm>
              <a:custGeom>
                <a:avLst/>
                <a:gdLst/>
                <a:ahLst/>
                <a:cxnLst/>
                <a:rect l="l" t="t" r="r" b="b"/>
                <a:pathLst>
                  <a:path w="37" h="501" extrusionOk="0">
                    <a:moveTo>
                      <a:pt x="1" y="501"/>
                    </a:moveTo>
                    <a:cubicBezTo>
                      <a:pt x="13" y="334"/>
                      <a:pt x="25" y="168"/>
                      <a:pt x="37" y="1"/>
                    </a:cubicBezTo>
                    <a:cubicBezTo>
                      <a:pt x="25" y="168"/>
                      <a:pt x="13" y="334"/>
                      <a:pt x="1" y="501"/>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7"/>
              <p:cNvSpPr/>
              <p:nvPr/>
            </p:nvSpPr>
            <p:spPr>
              <a:xfrm>
                <a:off x="7502791" y="4203849"/>
                <a:ext cx="18" cy="1106"/>
              </a:xfrm>
              <a:custGeom>
                <a:avLst/>
                <a:gdLst/>
                <a:ahLst/>
                <a:cxnLst/>
                <a:rect l="l" t="t" r="r" b="b"/>
                <a:pathLst>
                  <a:path w="1" h="60" extrusionOk="0">
                    <a:moveTo>
                      <a:pt x="0" y="60"/>
                    </a:moveTo>
                    <a:cubicBezTo>
                      <a:pt x="0" y="36"/>
                      <a:pt x="0" y="24"/>
                      <a:pt x="0" y="0"/>
                    </a:cubicBezTo>
                    <a:cubicBezTo>
                      <a:pt x="0" y="24"/>
                      <a:pt x="0" y="36"/>
                      <a:pt x="0" y="60"/>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7"/>
              <p:cNvSpPr/>
              <p:nvPr/>
            </p:nvSpPr>
            <p:spPr>
              <a:xfrm>
                <a:off x="7528902" y="3746297"/>
                <a:ext cx="18" cy="18"/>
              </a:xfrm>
              <a:custGeom>
                <a:avLst/>
                <a:gdLst/>
                <a:ahLst/>
                <a:cxnLst/>
                <a:rect l="l" t="t" r="r" b="b"/>
                <a:pathLst>
                  <a:path w="1" h="1" extrusionOk="0">
                    <a:moveTo>
                      <a:pt x="1" y="1"/>
                    </a:move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7"/>
              <p:cNvSpPr/>
              <p:nvPr/>
            </p:nvSpPr>
            <p:spPr>
              <a:xfrm>
                <a:off x="7518373" y="3963668"/>
                <a:ext cx="461" cy="7689"/>
              </a:xfrm>
              <a:custGeom>
                <a:avLst/>
                <a:gdLst/>
                <a:ahLst/>
                <a:cxnLst/>
                <a:rect l="l" t="t" r="r" b="b"/>
                <a:pathLst>
                  <a:path w="25" h="417" extrusionOk="0">
                    <a:moveTo>
                      <a:pt x="0" y="417"/>
                    </a:moveTo>
                    <a:cubicBezTo>
                      <a:pt x="12" y="274"/>
                      <a:pt x="12" y="143"/>
                      <a:pt x="24" y="0"/>
                    </a:cubicBezTo>
                    <a:cubicBezTo>
                      <a:pt x="12" y="143"/>
                      <a:pt x="12" y="274"/>
                      <a:pt x="0" y="41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7"/>
              <p:cNvSpPr/>
              <p:nvPr/>
            </p:nvSpPr>
            <p:spPr>
              <a:xfrm>
                <a:off x="7521452" y="3912718"/>
                <a:ext cx="443" cy="7487"/>
              </a:xfrm>
              <a:custGeom>
                <a:avLst/>
                <a:gdLst/>
                <a:ahLst/>
                <a:cxnLst/>
                <a:rect l="l" t="t" r="r" b="b"/>
                <a:pathLst>
                  <a:path w="24" h="406" extrusionOk="0">
                    <a:moveTo>
                      <a:pt x="0" y="406"/>
                    </a:moveTo>
                    <a:cubicBezTo>
                      <a:pt x="12" y="263"/>
                      <a:pt x="24" y="132"/>
                      <a:pt x="24" y="1"/>
                    </a:cubicBezTo>
                    <a:cubicBezTo>
                      <a:pt x="24" y="132"/>
                      <a:pt x="12" y="263"/>
                      <a:pt x="0" y="406"/>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7"/>
              <p:cNvSpPr/>
              <p:nvPr/>
            </p:nvSpPr>
            <p:spPr>
              <a:xfrm>
                <a:off x="7517267" y="3981444"/>
                <a:ext cx="461" cy="7929"/>
              </a:xfrm>
              <a:custGeom>
                <a:avLst/>
                <a:gdLst/>
                <a:ahLst/>
                <a:cxnLst/>
                <a:rect l="l" t="t" r="r" b="b"/>
                <a:pathLst>
                  <a:path w="25" h="430" extrusionOk="0">
                    <a:moveTo>
                      <a:pt x="1" y="429"/>
                    </a:moveTo>
                    <a:cubicBezTo>
                      <a:pt x="1" y="286"/>
                      <a:pt x="13" y="143"/>
                      <a:pt x="25" y="0"/>
                    </a:cubicBezTo>
                    <a:cubicBezTo>
                      <a:pt x="13" y="143"/>
                      <a:pt x="1" y="286"/>
                      <a:pt x="1" y="429"/>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7"/>
              <p:cNvSpPr/>
              <p:nvPr/>
            </p:nvSpPr>
            <p:spPr>
              <a:xfrm>
                <a:off x="7520567" y="3928964"/>
                <a:ext cx="461" cy="7929"/>
              </a:xfrm>
              <a:custGeom>
                <a:avLst/>
                <a:gdLst/>
                <a:ahLst/>
                <a:cxnLst/>
                <a:rect l="l" t="t" r="r" b="b"/>
                <a:pathLst>
                  <a:path w="25" h="430" extrusionOk="0">
                    <a:moveTo>
                      <a:pt x="1" y="429"/>
                    </a:moveTo>
                    <a:cubicBezTo>
                      <a:pt x="1" y="287"/>
                      <a:pt x="12" y="144"/>
                      <a:pt x="24" y="1"/>
                    </a:cubicBezTo>
                    <a:cubicBezTo>
                      <a:pt x="12" y="144"/>
                      <a:pt x="1" y="287"/>
                      <a:pt x="1" y="429"/>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7"/>
              <p:cNvSpPr/>
              <p:nvPr/>
            </p:nvSpPr>
            <p:spPr>
              <a:xfrm>
                <a:off x="7519461" y="3946094"/>
                <a:ext cx="461" cy="7929"/>
              </a:xfrm>
              <a:custGeom>
                <a:avLst/>
                <a:gdLst/>
                <a:ahLst/>
                <a:cxnLst/>
                <a:rect l="l" t="t" r="r" b="b"/>
                <a:pathLst>
                  <a:path w="25" h="430" extrusionOk="0">
                    <a:moveTo>
                      <a:pt x="1" y="429"/>
                    </a:moveTo>
                    <a:cubicBezTo>
                      <a:pt x="13" y="286"/>
                      <a:pt x="13" y="143"/>
                      <a:pt x="25" y="1"/>
                    </a:cubicBezTo>
                    <a:cubicBezTo>
                      <a:pt x="13" y="143"/>
                      <a:pt x="13" y="286"/>
                      <a:pt x="1" y="429"/>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7"/>
              <p:cNvSpPr/>
              <p:nvPr/>
            </p:nvSpPr>
            <p:spPr>
              <a:xfrm>
                <a:off x="7512232" y="4057195"/>
                <a:ext cx="443" cy="6602"/>
              </a:xfrm>
              <a:custGeom>
                <a:avLst/>
                <a:gdLst/>
                <a:ahLst/>
                <a:cxnLst/>
                <a:rect l="l" t="t" r="r" b="b"/>
                <a:pathLst>
                  <a:path w="24" h="358" extrusionOk="0">
                    <a:moveTo>
                      <a:pt x="0" y="357"/>
                    </a:moveTo>
                    <a:cubicBezTo>
                      <a:pt x="12" y="238"/>
                      <a:pt x="12" y="119"/>
                      <a:pt x="24" y="0"/>
                    </a:cubicBezTo>
                    <a:cubicBezTo>
                      <a:pt x="12" y="119"/>
                      <a:pt x="12" y="238"/>
                      <a:pt x="0" y="35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7"/>
              <p:cNvSpPr/>
              <p:nvPr/>
            </p:nvSpPr>
            <p:spPr>
              <a:xfrm>
                <a:off x="7513542" y="4037206"/>
                <a:ext cx="461" cy="8575"/>
              </a:xfrm>
              <a:custGeom>
                <a:avLst/>
                <a:gdLst/>
                <a:ahLst/>
                <a:cxnLst/>
                <a:rect l="l" t="t" r="r" b="b"/>
                <a:pathLst>
                  <a:path w="25" h="465" extrusionOk="0">
                    <a:moveTo>
                      <a:pt x="1" y="465"/>
                    </a:moveTo>
                    <a:cubicBezTo>
                      <a:pt x="1" y="310"/>
                      <a:pt x="12" y="155"/>
                      <a:pt x="24" y="1"/>
                    </a:cubicBezTo>
                    <a:cubicBezTo>
                      <a:pt x="12" y="155"/>
                      <a:pt x="1" y="310"/>
                      <a:pt x="1" y="465"/>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7"/>
              <p:cNvSpPr/>
              <p:nvPr/>
            </p:nvSpPr>
            <p:spPr>
              <a:xfrm>
                <a:off x="7528478" y="3690756"/>
                <a:ext cx="240" cy="4407"/>
              </a:xfrm>
              <a:custGeom>
                <a:avLst/>
                <a:gdLst/>
                <a:ahLst/>
                <a:cxnLst/>
                <a:rect l="l" t="t" r="r" b="b"/>
                <a:pathLst>
                  <a:path w="13" h="239" extrusionOk="0">
                    <a:moveTo>
                      <a:pt x="12" y="239"/>
                    </a:moveTo>
                    <a:cubicBezTo>
                      <a:pt x="0" y="155"/>
                      <a:pt x="0" y="72"/>
                      <a:pt x="0" y="1"/>
                    </a:cubicBezTo>
                    <a:cubicBezTo>
                      <a:pt x="0" y="72"/>
                      <a:pt x="0" y="155"/>
                      <a:pt x="12" y="239"/>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7"/>
              <p:cNvSpPr/>
              <p:nvPr/>
            </p:nvSpPr>
            <p:spPr>
              <a:xfrm>
                <a:off x="7522540" y="3896472"/>
                <a:ext cx="461" cy="7265"/>
              </a:xfrm>
              <a:custGeom>
                <a:avLst/>
                <a:gdLst/>
                <a:ahLst/>
                <a:cxnLst/>
                <a:rect l="l" t="t" r="r" b="b"/>
                <a:pathLst>
                  <a:path w="25" h="394" extrusionOk="0">
                    <a:moveTo>
                      <a:pt x="1" y="394"/>
                    </a:moveTo>
                    <a:cubicBezTo>
                      <a:pt x="1" y="263"/>
                      <a:pt x="13" y="132"/>
                      <a:pt x="24" y="1"/>
                    </a:cubicBezTo>
                    <a:cubicBezTo>
                      <a:pt x="13" y="132"/>
                      <a:pt x="1" y="263"/>
                      <a:pt x="1" y="394"/>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7"/>
              <p:cNvSpPr/>
              <p:nvPr/>
            </p:nvSpPr>
            <p:spPr>
              <a:xfrm>
                <a:off x="7496190" y="4296934"/>
                <a:ext cx="682" cy="11433"/>
              </a:xfrm>
              <a:custGeom>
                <a:avLst/>
                <a:gdLst/>
                <a:ahLst/>
                <a:cxnLst/>
                <a:rect l="l" t="t" r="r" b="b"/>
                <a:pathLst>
                  <a:path w="37" h="620" extrusionOk="0">
                    <a:moveTo>
                      <a:pt x="1" y="620"/>
                    </a:moveTo>
                    <a:cubicBezTo>
                      <a:pt x="13" y="417"/>
                      <a:pt x="25" y="215"/>
                      <a:pt x="37" y="1"/>
                    </a:cubicBezTo>
                    <a:cubicBezTo>
                      <a:pt x="25" y="215"/>
                      <a:pt x="13" y="417"/>
                      <a:pt x="1" y="620"/>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7"/>
              <p:cNvSpPr/>
              <p:nvPr/>
            </p:nvSpPr>
            <p:spPr>
              <a:xfrm>
                <a:off x="7515957" y="3999663"/>
                <a:ext cx="461" cy="8575"/>
              </a:xfrm>
              <a:custGeom>
                <a:avLst/>
                <a:gdLst/>
                <a:ahLst/>
                <a:cxnLst/>
                <a:rect l="l" t="t" r="r" b="b"/>
                <a:pathLst>
                  <a:path w="25" h="465" extrusionOk="0">
                    <a:moveTo>
                      <a:pt x="0" y="465"/>
                    </a:moveTo>
                    <a:cubicBezTo>
                      <a:pt x="12" y="298"/>
                      <a:pt x="24" y="144"/>
                      <a:pt x="24" y="1"/>
                    </a:cubicBezTo>
                    <a:cubicBezTo>
                      <a:pt x="24" y="144"/>
                      <a:pt x="12" y="298"/>
                      <a:pt x="0" y="465"/>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7"/>
              <p:cNvSpPr/>
              <p:nvPr/>
            </p:nvSpPr>
            <p:spPr>
              <a:xfrm>
                <a:off x="7528699" y="3699976"/>
                <a:ext cx="18" cy="18"/>
              </a:xfrm>
              <a:custGeom>
                <a:avLst/>
                <a:gdLst/>
                <a:ahLst/>
                <a:cxnLst/>
                <a:rect l="l" t="t" r="r" b="b"/>
                <a:pathLst>
                  <a:path w="1" h="1" extrusionOk="0">
                    <a:moveTo>
                      <a:pt x="0" y="1"/>
                    </a:move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7"/>
              <p:cNvSpPr/>
              <p:nvPr/>
            </p:nvSpPr>
            <p:spPr>
              <a:xfrm>
                <a:off x="7514648" y="4017881"/>
                <a:ext cx="664" cy="9238"/>
              </a:xfrm>
              <a:custGeom>
                <a:avLst/>
                <a:gdLst/>
                <a:ahLst/>
                <a:cxnLst/>
                <a:rect l="l" t="t" r="r" b="b"/>
                <a:pathLst>
                  <a:path w="36" h="501" extrusionOk="0">
                    <a:moveTo>
                      <a:pt x="0" y="501"/>
                    </a:moveTo>
                    <a:cubicBezTo>
                      <a:pt x="12" y="334"/>
                      <a:pt x="24" y="168"/>
                      <a:pt x="36" y="1"/>
                    </a:cubicBezTo>
                    <a:cubicBezTo>
                      <a:pt x="24" y="168"/>
                      <a:pt x="12" y="334"/>
                      <a:pt x="0" y="501"/>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7"/>
              <p:cNvSpPr/>
              <p:nvPr/>
            </p:nvSpPr>
            <p:spPr>
              <a:xfrm>
                <a:off x="7521010" y="3626861"/>
                <a:ext cx="682" cy="2434"/>
              </a:xfrm>
              <a:custGeom>
                <a:avLst/>
                <a:gdLst/>
                <a:ahLst/>
                <a:cxnLst/>
                <a:rect l="l" t="t" r="r" b="b"/>
                <a:pathLst>
                  <a:path w="37" h="132" extrusionOk="0">
                    <a:moveTo>
                      <a:pt x="36" y="132"/>
                    </a:moveTo>
                    <a:cubicBezTo>
                      <a:pt x="24" y="84"/>
                      <a:pt x="12" y="37"/>
                      <a:pt x="0" y="1"/>
                    </a:cubicBezTo>
                    <a:cubicBezTo>
                      <a:pt x="12" y="37"/>
                      <a:pt x="24" y="84"/>
                      <a:pt x="36" y="132"/>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7"/>
              <p:cNvSpPr/>
              <p:nvPr/>
            </p:nvSpPr>
            <p:spPr>
              <a:xfrm>
                <a:off x="7525399" y="3651017"/>
                <a:ext cx="461" cy="3319"/>
              </a:xfrm>
              <a:custGeom>
                <a:avLst/>
                <a:gdLst/>
                <a:ahLst/>
                <a:cxnLst/>
                <a:rect l="l" t="t" r="r" b="b"/>
                <a:pathLst>
                  <a:path w="25" h="180" extrusionOk="0">
                    <a:moveTo>
                      <a:pt x="24" y="179"/>
                    </a:moveTo>
                    <a:cubicBezTo>
                      <a:pt x="12" y="120"/>
                      <a:pt x="12" y="60"/>
                      <a:pt x="0" y="1"/>
                    </a:cubicBezTo>
                    <a:cubicBezTo>
                      <a:pt x="12" y="60"/>
                      <a:pt x="12" y="120"/>
                      <a:pt x="24" y="179"/>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7"/>
              <p:cNvSpPr/>
              <p:nvPr/>
            </p:nvSpPr>
            <p:spPr>
              <a:xfrm>
                <a:off x="7475777" y="4641633"/>
                <a:ext cx="904" cy="13185"/>
              </a:xfrm>
              <a:custGeom>
                <a:avLst/>
                <a:gdLst/>
                <a:ahLst/>
                <a:cxnLst/>
                <a:rect l="l" t="t" r="r" b="b"/>
                <a:pathLst>
                  <a:path w="49" h="715" extrusionOk="0">
                    <a:moveTo>
                      <a:pt x="1" y="715"/>
                    </a:moveTo>
                    <a:cubicBezTo>
                      <a:pt x="13" y="477"/>
                      <a:pt x="24" y="239"/>
                      <a:pt x="48" y="0"/>
                    </a:cubicBezTo>
                    <a:cubicBezTo>
                      <a:pt x="24" y="239"/>
                      <a:pt x="13" y="477"/>
                      <a:pt x="1" y="715"/>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7"/>
              <p:cNvSpPr/>
              <p:nvPr/>
            </p:nvSpPr>
            <p:spPr>
              <a:xfrm>
                <a:off x="7477307" y="4613309"/>
                <a:ext cx="682" cy="13185"/>
              </a:xfrm>
              <a:custGeom>
                <a:avLst/>
                <a:gdLst/>
                <a:ahLst/>
                <a:cxnLst/>
                <a:rect l="l" t="t" r="r" b="b"/>
                <a:pathLst>
                  <a:path w="37" h="715" extrusionOk="0">
                    <a:moveTo>
                      <a:pt x="1" y="715"/>
                    </a:moveTo>
                    <a:cubicBezTo>
                      <a:pt x="13" y="477"/>
                      <a:pt x="25" y="239"/>
                      <a:pt x="37" y="1"/>
                    </a:cubicBezTo>
                    <a:cubicBezTo>
                      <a:pt x="25" y="239"/>
                      <a:pt x="13" y="477"/>
                      <a:pt x="1" y="715"/>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7"/>
              <p:cNvSpPr/>
              <p:nvPr/>
            </p:nvSpPr>
            <p:spPr>
              <a:xfrm>
                <a:off x="7528257" y="3776170"/>
                <a:ext cx="240" cy="5716"/>
              </a:xfrm>
              <a:custGeom>
                <a:avLst/>
                <a:gdLst/>
                <a:ahLst/>
                <a:cxnLst/>
                <a:rect l="l" t="t" r="r" b="b"/>
                <a:pathLst>
                  <a:path w="13" h="310" extrusionOk="0">
                    <a:moveTo>
                      <a:pt x="0" y="310"/>
                    </a:moveTo>
                    <a:cubicBezTo>
                      <a:pt x="0" y="203"/>
                      <a:pt x="0" y="95"/>
                      <a:pt x="12" y="0"/>
                    </a:cubicBezTo>
                    <a:cubicBezTo>
                      <a:pt x="0" y="95"/>
                      <a:pt x="0" y="203"/>
                      <a:pt x="0" y="310"/>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7"/>
              <p:cNvSpPr/>
              <p:nvPr/>
            </p:nvSpPr>
            <p:spPr>
              <a:xfrm>
                <a:off x="7526487" y="3825349"/>
                <a:ext cx="18" cy="3079"/>
              </a:xfrm>
              <a:custGeom>
                <a:avLst/>
                <a:gdLst/>
                <a:ahLst/>
                <a:cxnLst/>
                <a:rect l="l" t="t" r="r" b="b"/>
                <a:pathLst>
                  <a:path w="1" h="167" extrusionOk="0">
                    <a:moveTo>
                      <a:pt x="1" y="167"/>
                    </a:moveTo>
                    <a:cubicBezTo>
                      <a:pt x="1" y="107"/>
                      <a:pt x="1" y="60"/>
                      <a:pt x="1" y="0"/>
                    </a:cubicBezTo>
                    <a:cubicBezTo>
                      <a:pt x="1" y="60"/>
                      <a:pt x="1" y="107"/>
                      <a:pt x="1" y="16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7"/>
              <p:cNvSpPr/>
              <p:nvPr/>
            </p:nvSpPr>
            <p:spPr>
              <a:xfrm>
                <a:off x="7470281" y="4760405"/>
                <a:ext cx="461" cy="12097"/>
              </a:xfrm>
              <a:custGeom>
                <a:avLst/>
                <a:gdLst/>
                <a:ahLst/>
                <a:cxnLst/>
                <a:rect l="l" t="t" r="r" b="b"/>
                <a:pathLst>
                  <a:path w="25" h="656" extrusionOk="0">
                    <a:moveTo>
                      <a:pt x="1" y="656"/>
                    </a:moveTo>
                    <a:cubicBezTo>
                      <a:pt x="13" y="429"/>
                      <a:pt x="13" y="215"/>
                      <a:pt x="25" y="1"/>
                    </a:cubicBezTo>
                    <a:cubicBezTo>
                      <a:pt x="13" y="215"/>
                      <a:pt x="13" y="429"/>
                      <a:pt x="1" y="656"/>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7"/>
              <p:cNvSpPr/>
              <p:nvPr/>
            </p:nvSpPr>
            <p:spPr>
              <a:xfrm>
                <a:off x="7478856" y="4585428"/>
                <a:ext cx="682" cy="12963"/>
              </a:xfrm>
              <a:custGeom>
                <a:avLst/>
                <a:gdLst/>
                <a:ahLst/>
                <a:cxnLst/>
                <a:rect l="l" t="t" r="r" b="b"/>
                <a:pathLst>
                  <a:path w="37" h="703" extrusionOk="0">
                    <a:moveTo>
                      <a:pt x="0" y="703"/>
                    </a:moveTo>
                    <a:cubicBezTo>
                      <a:pt x="12" y="477"/>
                      <a:pt x="24" y="239"/>
                      <a:pt x="36" y="0"/>
                    </a:cubicBezTo>
                    <a:cubicBezTo>
                      <a:pt x="24" y="239"/>
                      <a:pt x="12" y="477"/>
                      <a:pt x="0" y="703"/>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7"/>
              <p:cNvSpPr/>
              <p:nvPr/>
            </p:nvSpPr>
            <p:spPr>
              <a:xfrm>
                <a:off x="7527814" y="3788672"/>
                <a:ext cx="240" cy="5514"/>
              </a:xfrm>
              <a:custGeom>
                <a:avLst/>
                <a:gdLst/>
                <a:ahLst/>
                <a:cxnLst/>
                <a:rect l="l" t="t" r="r" b="b"/>
                <a:pathLst>
                  <a:path w="13" h="299" extrusionOk="0">
                    <a:moveTo>
                      <a:pt x="0" y="298"/>
                    </a:moveTo>
                    <a:cubicBezTo>
                      <a:pt x="0" y="191"/>
                      <a:pt x="12" y="96"/>
                      <a:pt x="12" y="1"/>
                    </a:cubicBezTo>
                    <a:cubicBezTo>
                      <a:pt x="12" y="96"/>
                      <a:pt x="0" y="191"/>
                      <a:pt x="0" y="298"/>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7"/>
              <p:cNvSpPr/>
              <p:nvPr/>
            </p:nvSpPr>
            <p:spPr>
              <a:xfrm>
                <a:off x="7468972" y="4791845"/>
                <a:ext cx="461" cy="11175"/>
              </a:xfrm>
              <a:custGeom>
                <a:avLst/>
                <a:gdLst/>
                <a:ahLst/>
                <a:cxnLst/>
                <a:rect l="l" t="t" r="r" b="b"/>
                <a:pathLst>
                  <a:path w="25" h="606" extrusionOk="0">
                    <a:moveTo>
                      <a:pt x="24" y="0"/>
                    </a:moveTo>
                    <a:cubicBezTo>
                      <a:pt x="12" y="202"/>
                      <a:pt x="1" y="392"/>
                      <a:pt x="1" y="606"/>
                    </a:cubicBezTo>
                    <a:cubicBezTo>
                      <a:pt x="1" y="404"/>
                      <a:pt x="12" y="202"/>
                      <a:pt x="24" y="0"/>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7"/>
              <p:cNvSpPr/>
              <p:nvPr/>
            </p:nvSpPr>
            <p:spPr>
              <a:xfrm>
                <a:off x="7527372" y="3801635"/>
                <a:ext cx="240" cy="4407"/>
              </a:xfrm>
              <a:custGeom>
                <a:avLst/>
                <a:gdLst/>
                <a:ahLst/>
                <a:cxnLst/>
                <a:rect l="l" t="t" r="r" b="b"/>
                <a:pathLst>
                  <a:path w="13" h="239" extrusionOk="0">
                    <a:moveTo>
                      <a:pt x="1" y="238"/>
                    </a:moveTo>
                    <a:cubicBezTo>
                      <a:pt x="1" y="155"/>
                      <a:pt x="13" y="84"/>
                      <a:pt x="13" y="0"/>
                    </a:cubicBezTo>
                    <a:cubicBezTo>
                      <a:pt x="13" y="84"/>
                      <a:pt x="1" y="155"/>
                      <a:pt x="1" y="238"/>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7"/>
              <p:cNvSpPr/>
              <p:nvPr/>
            </p:nvSpPr>
            <p:spPr>
              <a:xfrm>
                <a:off x="7471609" y="4729444"/>
                <a:ext cx="682" cy="12982"/>
              </a:xfrm>
              <a:custGeom>
                <a:avLst/>
                <a:gdLst/>
                <a:ahLst/>
                <a:cxnLst/>
                <a:rect l="l" t="t" r="r" b="b"/>
                <a:pathLst>
                  <a:path w="37" h="704" extrusionOk="0">
                    <a:moveTo>
                      <a:pt x="0" y="703"/>
                    </a:moveTo>
                    <a:cubicBezTo>
                      <a:pt x="12" y="465"/>
                      <a:pt x="24" y="239"/>
                      <a:pt x="36" y="1"/>
                    </a:cubicBezTo>
                    <a:cubicBezTo>
                      <a:pt x="24" y="239"/>
                      <a:pt x="12" y="465"/>
                      <a:pt x="0" y="703"/>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7"/>
              <p:cNvSpPr/>
              <p:nvPr/>
            </p:nvSpPr>
            <p:spPr>
              <a:xfrm>
                <a:off x="7472918" y="4699147"/>
                <a:ext cx="682" cy="13848"/>
              </a:xfrm>
              <a:custGeom>
                <a:avLst/>
                <a:gdLst/>
                <a:ahLst/>
                <a:cxnLst/>
                <a:rect l="l" t="t" r="r" b="b"/>
                <a:pathLst>
                  <a:path w="37" h="751" extrusionOk="0">
                    <a:moveTo>
                      <a:pt x="1" y="751"/>
                    </a:moveTo>
                    <a:cubicBezTo>
                      <a:pt x="13" y="501"/>
                      <a:pt x="25" y="251"/>
                      <a:pt x="37" y="1"/>
                    </a:cubicBezTo>
                    <a:cubicBezTo>
                      <a:pt x="25" y="251"/>
                      <a:pt x="13" y="501"/>
                      <a:pt x="1" y="751"/>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7"/>
              <p:cNvSpPr/>
              <p:nvPr/>
            </p:nvSpPr>
            <p:spPr>
              <a:xfrm>
                <a:off x="7474467" y="4669957"/>
                <a:ext cx="664" cy="13848"/>
              </a:xfrm>
              <a:custGeom>
                <a:avLst/>
                <a:gdLst/>
                <a:ahLst/>
                <a:cxnLst/>
                <a:rect l="l" t="t" r="r" b="b"/>
                <a:pathLst>
                  <a:path w="36" h="751" extrusionOk="0">
                    <a:moveTo>
                      <a:pt x="0" y="750"/>
                    </a:moveTo>
                    <a:cubicBezTo>
                      <a:pt x="12" y="500"/>
                      <a:pt x="24" y="250"/>
                      <a:pt x="36" y="0"/>
                    </a:cubicBezTo>
                    <a:cubicBezTo>
                      <a:pt x="24" y="250"/>
                      <a:pt x="12" y="500"/>
                      <a:pt x="0" y="750"/>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7"/>
              <p:cNvSpPr/>
              <p:nvPr/>
            </p:nvSpPr>
            <p:spPr>
              <a:xfrm>
                <a:off x="7528478" y="3764092"/>
                <a:ext cx="240" cy="5495"/>
              </a:xfrm>
              <a:custGeom>
                <a:avLst/>
                <a:gdLst/>
                <a:ahLst/>
                <a:cxnLst/>
                <a:rect l="l" t="t" r="r" b="b"/>
                <a:pathLst>
                  <a:path w="13" h="298" extrusionOk="0">
                    <a:moveTo>
                      <a:pt x="0" y="298"/>
                    </a:moveTo>
                    <a:cubicBezTo>
                      <a:pt x="12" y="191"/>
                      <a:pt x="12" y="96"/>
                      <a:pt x="12" y="0"/>
                    </a:cubicBezTo>
                    <a:cubicBezTo>
                      <a:pt x="12" y="96"/>
                      <a:pt x="12" y="191"/>
                      <a:pt x="0" y="298"/>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7"/>
              <p:cNvSpPr/>
              <p:nvPr/>
            </p:nvSpPr>
            <p:spPr>
              <a:xfrm>
                <a:off x="7490049" y="4397266"/>
                <a:ext cx="682" cy="12539"/>
              </a:xfrm>
              <a:custGeom>
                <a:avLst/>
                <a:gdLst/>
                <a:ahLst/>
                <a:cxnLst/>
                <a:rect l="l" t="t" r="r" b="b"/>
                <a:pathLst>
                  <a:path w="37" h="680" extrusionOk="0">
                    <a:moveTo>
                      <a:pt x="1" y="679"/>
                    </a:moveTo>
                    <a:cubicBezTo>
                      <a:pt x="12" y="453"/>
                      <a:pt x="24" y="227"/>
                      <a:pt x="36" y="1"/>
                    </a:cubicBezTo>
                    <a:cubicBezTo>
                      <a:pt x="24" y="227"/>
                      <a:pt x="12" y="453"/>
                      <a:pt x="1" y="679"/>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7"/>
              <p:cNvSpPr/>
              <p:nvPr/>
            </p:nvSpPr>
            <p:spPr>
              <a:xfrm>
                <a:off x="7491580" y="4371579"/>
                <a:ext cx="682" cy="12318"/>
              </a:xfrm>
              <a:custGeom>
                <a:avLst/>
                <a:gdLst/>
                <a:ahLst/>
                <a:cxnLst/>
                <a:rect l="l" t="t" r="r" b="b"/>
                <a:pathLst>
                  <a:path w="37" h="668" extrusionOk="0">
                    <a:moveTo>
                      <a:pt x="1" y="668"/>
                    </a:moveTo>
                    <a:cubicBezTo>
                      <a:pt x="13" y="441"/>
                      <a:pt x="25" y="227"/>
                      <a:pt x="37" y="1"/>
                    </a:cubicBezTo>
                    <a:cubicBezTo>
                      <a:pt x="25" y="227"/>
                      <a:pt x="13" y="441"/>
                      <a:pt x="1" y="668"/>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7"/>
              <p:cNvSpPr/>
              <p:nvPr/>
            </p:nvSpPr>
            <p:spPr>
              <a:xfrm>
                <a:off x="7524956" y="3850815"/>
                <a:ext cx="461" cy="6602"/>
              </a:xfrm>
              <a:custGeom>
                <a:avLst/>
                <a:gdLst/>
                <a:ahLst/>
                <a:cxnLst/>
                <a:rect l="l" t="t" r="r" b="b"/>
                <a:pathLst>
                  <a:path w="25" h="358" extrusionOk="0">
                    <a:moveTo>
                      <a:pt x="1" y="357"/>
                    </a:moveTo>
                    <a:cubicBezTo>
                      <a:pt x="13" y="238"/>
                      <a:pt x="13" y="119"/>
                      <a:pt x="24" y="0"/>
                    </a:cubicBezTo>
                    <a:cubicBezTo>
                      <a:pt x="13" y="119"/>
                      <a:pt x="13" y="238"/>
                      <a:pt x="1" y="35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7"/>
              <p:cNvSpPr/>
              <p:nvPr/>
            </p:nvSpPr>
            <p:spPr>
              <a:xfrm>
                <a:off x="7494659" y="4321311"/>
                <a:ext cx="682" cy="11875"/>
              </a:xfrm>
              <a:custGeom>
                <a:avLst/>
                <a:gdLst/>
                <a:ahLst/>
                <a:cxnLst/>
                <a:rect l="l" t="t" r="r" b="b"/>
                <a:pathLst>
                  <a:path w="37" h="644" extrusionOk="0">
                    <a:moveTo>
                      <a:pt x="1" y="643"/>
                    </a:moveTo>
                    <a:cubicBezTo>
                      <a:pt x="12" y="429"/>
                      <a:pt x="24" y="215"/>
                      <a:pt x="36" y="0"/>
                    </a:cubicBezTo>
                    <a:cubicBezTo>
                      <a:pt x="24" y="215"/>
                      <a:pt x="12" y="429"/>
                      <a:pt x="1" y="643"/>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7"/>
              <p:cNvSpPr/>
              <p:nvPr/>
            </p:nvSpPr>
            <p:spPr>
              <a:xfrm>
                <a:off x="7523425" y="3638073"/>
                <a:ext cx="664" cy="2858"/>
              </a:xfrm>
              <a:custGeom>
                <a:avLst/>
                <a:gdLst/>
                <a:ahLst/>
                <a:cxnLst/>
                <a:rect l="l" t="t" r="r" b="b"/>
                <a:pathLst>
                  <a:path w="36" h="155" extrusionOk="0">
                    <a:moveTo>
                      <a:pt x="36" y="155"/>
                    </a:moveTo>
                    <a:cubicBezTo>
                      <a:pt x="24" y="107"/>
                      <a:pt x="12" y="48"/>
                      <a:pt x="0" y="0"/>
                    </a:cubicBezTo>
                    <a:cubicBezTo>
                      <a:pt x="12" y="48"/>
                      <a:pt x="24" y="107"/>
                      <a:pt x="36" y="155"/>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7"/>
              <p:cNvSpPr/>
              <p:nvPr/>
            </p:nvSpPr>
            <p:spPr>
              <a:xfrm>
                <a:off x="7524513" y="3644213"/>
                <a:ext cx="461" cy="3319"/>
              </a:xfrm>
              <a:custGeom>
                <a:avLst/>
                <a:gdLst/>
                <a:ahLst/>
                <a:cxnLst/>
                <a:rect l="l" t="t" r="r" b="b"/>
                <a:pathLst>
                  <a:path w="25" h="180" extrusionOk="0">
                    <a:moveTo>
                      <a:pt x="25" y="179"/>
                    </a:moveTo>
                    <a:cubicBezTo>
                      <a:pt x="13" y="120"/>
                      <a:pt x="13" y="60"/>
                      <a:pt x="1" y="0"/>
                    </a:cubicBezTo>
                    <a:cubicBezTo>
                      <a:pt x="13" y="60"/>
                      <a:pt x="13" y="120"/>
                      <a:pt x="25" y="179"/>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7"/>
              <p:cNvSpPr/>
              <p:nvPr/>
            </p:nvSpPr>
            <p:spPr>
              <a:xfrm>
                <a:off x="7493129" y="4346335"/>
                <a:ext cx="664" cy="11875"/>
              </a:xfrm>
              <a:custGeom>
                <a:avLst/>
                <a:gdLst/>
                <a:ahLst/>
                <a:cxnLst/>
                <a:rect l="l" t="t" r="r" b="b"/>
                <a:pathLst>
                  <a:path w="36" h="644" extrusionOk="0">
                    <a:moveTo>
                      <a:pt x="0" y="644"/>
                    </a:moveTo>
                    <a:cubicBezTo>
                      <a:pt x="12" y="429"/>
                      <a:pt x="24" y="215"/>
                      <a:pt x="36" y="1"/>
                    </a:cubicBezTo>
                    <a:cubicBezTo>
                      <a:pt x="24" y="215"/>
                      <a:pt x="12" y="429"/>
                      <a:pt x="0" y="644"/>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7"/>
              <p:cNvSpPr/>
              <p:nvPr/>
            </p:nvSpPr>
            <p:spPr>
              <a:xfrm>
                <a:off x="7522319" y="3632135"/>
                <a:ext cx="682" cy="2655"/>
              </a:xfrm>
              <a:custGeom>
                <a:avLst/>
                <a:gdLst/>
                <a:ahLst/>
                <a:cxnLst/>
                <a:rect l="l" t="t" r="r" b="b"/>
                <a:pathLst>
                  <a:path w="37" h="144" extrusionOk="0">
                    <a:moveTo>
                      <a:pt x="36" y="144"/>
                    </a:moveTo>
                    <a:cubicBezTo>
                      <a:pt x="25" y="96"/>
                      <a:pt x="13" y="48"/>
                      <a:pt x="1" y="1"/>
                    </a:cubicBezTo>
                    <a:cubicBezTo>
                      <a:pt x="13" y="48"/>
                      <a:pt x="25" y="96"/>
                      <a:pt x="36" y="144"/>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7"/>
              <p:cNvSpPr/>
              <p:nvPr/>
            </p:nvSpPr>
            <p:spPr>
              <a:xfrm>
                <a:off x="7480387" y="4557768"/>
                <a:ext cx="682" cy="13406"/>
              </a:xfrm>
              <a:custGeom>
                <a:avLst/>
                <a:gdLst/>
                <a:ahLst/>
                <a:cxnLst/>
                <a:rect l="l" t="t" r="r" b="b"/>
                <a:pathLst>
                  <a:path w="37" h="727" extrusionOk="0">
                    <a:moveTo>
                      <a:pt x="1" y="727"/>
                    </a:moveTo>
                    <a:cubicBezTo>
                      <a:pt x="13" y="477"/>
                      <a:pt x="24" y="238"/>
                      <a:pt x="36" y="0"/>
                    </a:cubicBezTo>
                    <a:cubicBezTo>
                      <a:pt x="24" y="238"/>
                      <a:pt x="13" y="477"/>
                      <a:pt x="1" y="72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7"/>
              <p:cNvSpPr/>
              <p:nvPr/>
            </p:nvSpPr>
            <p:spPr>
              <a:xfrm>
                <a:off x="7488519" y="4423617"/>
                <a:ext cx="664" cy="12318"/>
              </a:xfrm>
              <a:custGeom>
                <a:avLst/>
                <a:gdLst/>
                <a:ahLst/>
                <a:cxnLst/>
                <a:rect l="l" t="t" r="r" b="b"/>
                <a:pathLst>
                  <a:path w="36" h="668" extrusionOk="0">
                    <a:moveTo>
                      <a:pt x="0" y="667"/>
                    </a:moveTo>
                    <a:cubicBezTo>
                      <a:pt x="12" y="441"/>
                      <a:pt x="24" y="215"/>
                      <a:pt x="36" y="1"/>
                    </a:cubicBezTo>
                    <a:cubicBezTo>
                      <a:pt x="24" y="215"/>
                      <a:pt x="12" y="441"/>
                      <a:pt x="0" y="667"/>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7"/>
              <p:cNvSpPr/>
              <p:nvPr/>
            </p:nvSpPr>
            <p:spPr>
              <a:xfrm>
                <a:off x="7486970" y="4449967"/>
                <a:ext cx="682" cy="12963"/>
              </a:xfrm>
              <a:custGeom>
                <a:avLst/>
                <a:gdLst/>
                <a:ahLst/>
                <a:cxnLst/>
                <a:rect l="l" t="t" r="r" b="b"/>
                <a:pathLst>
                  <a:path w="37" h="703" extrusionOk="0">
                    <a:moveTo>
                      <a:pt x="1" y="703"/>
                    </a:moveTo>
                    <a:cubicBezTo>
                      <a:pt x="13" y="465"/>
                      <a:pt x="25" y="238"/>
                      <a:pt x="37" y="0"/>
                    </a:cubicBezTo>
                    <a:cubicBezTo>
                      <a:pt x="25" y="238"/>
                      <a:pt x="13" y="465"/>
                      <a:pt x="1" y="703"/>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7"/>
              <p:cNvSpPr/>
              <p:nvPr/>
            </p:nvSpPr>
            <p:spPr>
              <a:xfrm>
                <a:off x="7525841" y="3836985"/>
                <a:ext cx="240" cy="5716"/>
              </a:xfrm>
              <a:custGeom>
                <a:avLst/>
                <a:gdLst/>
                <a:ahLst/>
                <a:cxnLst/>
                <a:rect l="l" t="t" r="r" b="b"/>
                <a:pathLst>
                  <a:path w="13" h="310" extrusionOk="0">
                    <a:moveTo>
                      <a:pt x="0" y="310"/>
                    </a:moveTo>
                    <a:cubicBezTo>
                      <a:pt x="0" y="203"/>
                      <a:pt x="0" y="107"/>
                      <a:pt x="12" y="0"/>
                    </a:cubicBezTo>
                    <a:cubicBezTo>
                      <a:pt x="0" y="107"/>
                      <a:pt x="0" y="203"/>
                      <a:pt x="0" y="310"/>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7"/>
              <p:cNvSpPr/>
              <p:nvPr/>
            </p:nvSpPr>
            <p:spPr>
              <a:xfrm>
                <a:off x="7299472" y="2906945"/>
                <a:ext cx="646820" cy="1928566"/>
              </a:xfrm>
              <a:custGeom>
                <a:avLst/>
                <a:gdLst/>
                <a:ahLst/>
                <a:cxnLst/>
                <a:rect l="l" t="t" r="r" b="b"/>
                <a:pathLst>
                  <a:path w="35077" h="104586" extrusionOk="0">
                    <a:moveTo>
                      <a:pt x="17350" y="1"/>
                    </a:moveTo>
                    <a:cubicBezTo>
                      <a:pt x="15907" y="1"/>
                      <a:pt x="15419" y="1326"/>
                      <a:pt x="15396" y="2430"/>
                    </a:cubicBezTo>
                    <a:cubicBezTo>
                      <a:pt x="15372" y="3549"/>
                      <a:pt x="15348" y="5359"/>
                      <a:pt x="15229" y="6431"/>
                    </a:cubicBezTo>
                    <a:cubicBezTo>
                      <a:pt x="15098" y="7502"/>
                      <a:pt x="14979" y="10526"/>
                      <a:pt x="15003" y="11920"/>
                    </a:cubicBezTo>
                    <a:cubicBezTo>
                      <a:pt x="15015" y="13324"/>
                      <a:pt x="15503" y="17242"/>
                      <a:pt x="14467" y="17313"/>
                    </a:cubicBezTo>
                    <a:cubicBezTo>
                      <a:pt x="14459" y="17314"/>
                      <a:pt x="14452" y="17314"/>
                      <a:pt x="14444" y="17314"/>
                    </a:cubicBezTo>
                    <a:cubicBezTo>
                      <a:pt x="13415" y="17314"/>
                      <a:pt x="12286" y="12507"/>
                      <a:pt x="11931" y="11479"/>
                    </a:cubicBezTo>
                    <a:cubicBezTo>
                      <a:pt x="11586" y="10443"/>
                      <a:pt x="11026" y="8205"/>
                      <a:pt x="10681" y="7312"/>
                    </a:cubicBezTo>
                    <a:cubicBezTo>
                      <a:pt x="10347" y="6478"/>
                      <a:pt x="9827" y="3042"/>
                      <a:pt x="8085" y="3042"/>
                    </a:cubicBezTo>
                    <a:cubicBezTo>
                      <a:pt x="7961" y="3042"/>
                      <a:pt x="7830" y="3060"/>
                      <a:pt x="7692" y="3097"/>
                    </a:cubicBezTo>
                    <a:cubicBezTo>
                      <a:pt x="5633" y="3657"/>
                      <a:pt x="6240" y="5669"/>
                      <a:pt x="6537" y="6895"/>
                    </a:cubicBezTo>
                    <a:cubicBezTo>
                      <a:pt x="6835" y="8110"/>
                      <a:pt x="7990" y="12658"/>
                      <a:pt x="8371" y="14432"/>
                    </a:cubicBezTo>
                    <a:cubicBezTo>
                      <a:pt x="8752" y="16206"/>
                      <a:pt x="10395" y="21885"/>
                      <a:pt x="9657" y="23873"/>
                    </a:cubicBezTo>
                    <a:cubicBezTo>
                      <a:pt x="9323" y="24772"/>
                      <a:pt x="9067" y="25126"/>
                      <a:pt x="8803" y="25126"/>
                    </a:cubicBezTo>
                    <a:cubicBezTo>
                      <a:pt x="8605" y="25126"/>
                      <a:pt x="8401" y="24928"/>
                      <a:pt x="8157" y="24612"/>
                    </a:cubicBezTo>
                    <a:lnTo>
                      <a:pt x="8145" y="24612"/>
                    </a:lnTo>
                    <a:cubicBezTo>
                      <a:pt x="8002" y="24409"/>
                      <a:pt x="7835" y="24183"/>
                      <a:pt x="7657" y="23921"/>
                    </a:cubicBezTo>
                    <a:cubicBezTo>
                      <a:pt x="7502" y="23707"/>
                      <a:pt x="7359" y="23469"/>
                      <a:pt x="7204" y="23230"/>
                    </a:cubicBezTo>
                    <a:cubicBezTo>
                      <a:pt x="6645" y="22349"/>
                      <a:pt x="6049" y="21290"/>
                      <a:pt x="5287" y="20421"/>
                    </a:cubicBezTo>
                    <a:cubicBezTo>
                      <a:pt x="5133" y="20230"/>
                      <a:pt x="4966" y="20051"/>
                      <a:pt x="4787" y="19897"/>
                    </a:cubicBezTo>
                    <a:cubicBezTo>
                      <a:pt x="4609" y="19730"/>
                      <a:pt x="4430" y="19575"/>
                      <a:pt x="4240" y="19444"/>
                    </a:cubicBezTo>
                    <a:cubicBezTo>
                      <a:pt x="4037" y="19301"/>
                      <a:pt x="3799" y="19147"/>
                      <a:pt x="3525" y="19016"/>
                    </a:cubicBezTo>
                    <a:cubicBezTo>
                      <a:pt x="3466" y="18980"/>
                      <a:pt x="3406" y="18956"/>
                      <a:pt x="3347" y="18920"/>
                    </a:cubicBezTo>
                    <a:cubicBezTo>
                      <a:pt x="2803" y="18663"/>
                      <a:pt x="2166" y="18454"/>
                      <a:pt x="1578" y="18454"/>
                    </a:cubicBezTo>
                    <a:cubicBezTo>
                      <a:pt x="1161" y="18454"/>
                      <a:pt x="769" y="18558"/>
                      <a:pt x="453" y="18825"/>
                    </a:cubicBezTo>
                    <a:cubicBezTo>
                      <a:pt x="132" y="19087"/>
                      <a:pt x="1" y="19313"/>
                      <a:pt x="13" y="19539"/>
                    </a:cubicBezTo>
                    <a:cubicBezTo>
                      <a:pt x="13" y="19587"/>
                      <a:pt x="25" y="19623"/>
                      <a:pt x="37" y="19670"/>
                    </a:cubicBezTo>
                    <a:cubicBezTo>
                      <a:pt x="49" y="19730"/>
                      <a:pt x="72" y="19801"/>
                      <a:pt x="108" y="19861"/>
                    </a:cubicBezTo>
                    <a:cubicBezTo>
                      <a:pt x="132" y="19909"/>
                      <a:pt x="156" y="19956"/>
                      <a:pt x="191" y="20004"/>
                    </a:cubicBezTo>
                    <a:cubicBezTo>
                      <a:pt x="203" y="20016"/>
                      <a:pt x="227" y="20040"/>
                      <a:pt x="239" y="20063"/>
                    </a:cubicBezTo>
                    <a:cubicBezTo>
                      <a:pt x="465" y="20385"/>
                      <a:pt x="822" y="20730"/>
                      <a:pt x="1096" y="21206"/>
                    </a:cubicBezTo>
                    <a:cubicBezTo>
                      <a:pt x="1584" y="22064"/>
                      <a:pt x="2537" y="24171"/>
                      <a:pt x="3311" y="25552"/>
                    </a:cubicBezTo>
                    <a:cubicBezTo>
                      <a:pt x="3370" y="25635"/>
                      <a:pt x="3418" y="25719"/>
                      <a:pt x="3466" y="25802"/>
                    </a:cubicBezTo>
                    <a:cubicBezTo>
                      <a:pt x="3525" y="25897"/>
                      <a:pt x="3585" y="25993"/>
                      <a:pt x="3632" y="26088"/>
                    </a:cubicBezTo>
                    <a:cubicBezTo>
                      <a:pt x="3739" y="26243"/>
                      <a:pt x="3835" y="26374"/>
                      <a:pt x="3918" y="26493"/>
                    </a:cubicBezTo>
                    <a:cubicBezTo>
                      <a:pt x="4001" y="26600"/>
                      <a:pt x="4073" y="26707"/>
                      <a:pt x="4144" y="26826"/>
                    </a:cubicBezTo>
                    <a:cubicBezTo>
                      <a:pt x="4180" y="26886"/>
                      <a:pt x="4216" y="26957"/>
                      <a:pt x="4251" y="27017"/>
                    </a:cubicBezTo>
                    <a:cubicBezTo>
                      <a:pt x="4287" y="27100"/>
                      <a:pt x="4323" y="27171"/>
                      <a:pt x="4359" y="27243"/>
                    </a:cubicBezTo>
                    <a:cubicBezTo>
                      <a:pt x="4454" y="27445"/>
                      <a:pt x="4537" y="27660"/>
                      <a:pt x="4609" y="27874"/>
                    </a:cubicBezTo>
                    <a:cubicBezTo>
                      <a:pt x="4632" y="27957"/>
                      <a:pt x="4668" y="28041"/>
                      <a:pt x="4692" y="28124"/>
                    </a:cubicBezTo>
                    <a:cubicBezTo>
                      <a:pt x="4847" y="28624"/>
                      <a:pt x="4978" y="29136"/>
                      <a:pt x="5109" y="29553"/>
                    </a:cubicBezTo>
                    <a:cubicBezTo>
                      <a:pt x="5180" y="29767"/>
                      <a:pt x="5252" y="29946"/>
                      <a:pt x="5323" y="30112"/>
                    </a:cubicBezTo>
                    <a:cubicBezTo>
                      <a:pt x="5740" y="30922"/>
                      <a:pt x="6383" y="31791"/>
                      <a:pt x="7026" y="32601"/>
                    </a:cubicBezTo>
                    <a:cubicBezTo>
                      <a:pt x="7121" y="32732"/>
                      <a:pt x="7216" y="32851"/>
                      <a:pt x="7311" y="32958"/>
                    </a:cubicBezTo>
                    <a:cubicBezTo>
                      <a:pt x="7442" y="33136"/>
                      <a:pt x="7585" y="33315"/>
                      <a:pt x="7728" y="33482"/>
                    </a:cubicBezTo>
                    <a:cubicBezTo>
                      <a:pt x="8097" y="33946"/>
                      <a:pt x="8431" y="34363"/>
                      <a:pt x="8669" y="34696"/>
                    </a:cubicBezTo>
                    <a:cubicBezTo>
                      <a:pt x="8764" y="34839"/>
                      <a:pt x="8883" y="34982"/>
                      <a:pt x="9014" y="35137"/>
                    </a:cubicBezTo>
                    <a:cubicBezTo>
                      <a:pt x="9109" y="35244"/>
                      <a:pt x="9204" y="35363"/>
                      <a:pt x="9312" y="35482"/>
                    </a:cubicBezTo>
                    <a:cubicBezTo>
                      <a:pt x="9383" y="35553"/>
                      <a:pt x="9454" y="35637"/>
                      <a:pt x="9538" y="35720"/>
                    </a:cubicBezTo>
                    <a:cubicBezTo>
                      <a:pt x="9609" y="35791"/>
                      <a:pt x="9681" y="35875"/>
                      <a:pt x="9764" y="35958"/>
                    </a:cubicBezTo>
                    <a:cubicBezTo>
                      <a:pt x="10574" y="36804"/>
                      <a:pt x="11479" y="37673"/>
                      <a:pt x="11717" y="38173"/>
                    </a:cubicBezTo>
                    <a:cubicBezTo>
                      <a:pt x="11800" y="38339"/>
                      <a:pt x="11871" y="38518"/>
                      <a:pt x="11931" y="38732"/>
                    </a:cubicBezTo>
                    <a:cubicBezTo>
                      <a:pt x="11943" y="38780"/>
                      <a:pt x="11967" y="38839"/>
                      <a:pt x="11979" y="38887"/>
                    </a:cubicBezTo>
                    <a:cubicBezTo>
                      <a:pt x="11991" y="38935"/>
                      <a:pt x="12002" y="38994"/>
                      <a:pt x="12014" y="39042"/>
                    </a:cubicBezTo>
                    <a:cubicBezTo>
                      <a:pt x="12026" y="39078"/>
                      <a:pt x="12038" y="39125"/>
                      <a:pt x="12050" y="39173"/>
                    </a:cubicBezTo>
                    <a:cubicBezTo>
                      <a:pt x="12062" y="39220"/>
                      <a:pt x="12074" y="39280"/>
                      <a:pt x="12086" y="39328"/>
                    </a:cubicBezTo>
                    <a:cubicBezTo>
                      <a:pt x="12098" y="39375"/>
                      <a:pt x="12110" y="39423"/>
                      <a:pt x="12121" y="39482"/>
                    </a:cubicBezTo>
                    <a:cubicBezTo>
                      <a:pt x="12121" y="39530"/>
                      <a:pt x="12133" y="39590"/>
                      <a:pt x="12145" y="39649"/>
                    </a:cubicBezTo>
                    <a:cubicBezTo>
                      <a:pt x="12157" y="39697"/>
                      <a:pt x="12169" y="39756"/>
                      <a:pt x="12181" y="39804"/>
                    </a:cubicBezTo>
                    <a:cubicBezTo>
                      <a:pt x="12181" y="39863"/>
                      <a:pt x="12193" y="39923"/>
                      <a:pt x="12205" y="39982"/>
                    </a:cubicBezTo>
                    <a:cubicBezTo>
                      <a:pt x="12217" y="40042"/>
                      <a:pt x="12217" y="40102"/>
                      <a:pt x="12229" y="40161"/>
                    </a:cubicBezTo>
                    <a:cubicBezTo>
                      <a:pt x="12241" y="40221"/>
                      <a:pt x="12241" y="40280"/>
                      <a:pt x="12252" y="40352"/>
                    </a:cubicBezTo>
                    <a:cubicBezTo>
                      <a:pt x="12264" y="40411"/>
                      <a:pt x="12264" y="40471"/>
                      <a:pt x="12276" y="40530"/>
                    </a:cubicBezTo>
                    <a:cubicBezTo>
                      <a:pt x="12288" y="40602"/>
                      <a:pt x="12288" y="40661"/>
                      <a:pt x="12300" y="40733"/>
                    </a:cubicBezTo>
                    <a:cubicBezTo>
                      <a:pt x="12300" y="40792"/>
                      <a:pt x="12312" y="40864"/>
                      <a:pt x="12312" y="40923"/>
                    </a:cubicBezTo>
                    <a:cubicBezTo>
                      <a:pt x="12324" y="40995"/>
                      <a:pt x="12336" y="41066"/>
                      <a:pt x="12336" y="41137"/>
                    </a:cubicBezTo>
                    <a:cubicBezTo>
                      <a:pt x="12348" y="41209"/>
                      <a:pt x="12348" y="41280"/>
                      <a:pt x="12348" y="41352"/>
                    </a:cubicBezTo>
                    <a:cubicBezTo>
                      <a:pt x="12360" y="41423"/>
                      <a:pt x="12360" y="41495"/>
                      <a:pt x="12372" y="41578"/>
                    </a:cubicBezTo>
                    <a:cubicBezTo>
                      <a:pt x="12372" y="41649"/>
                      <a:pt x="12383" y="41721"/>
                      <a:pt x="12383" y="41792"/>
                    </a:cubicBezTo>
                    <a:cubicBezTo>
                      <a:pt x="12383" y="41864"/>
                      <a:pt x="12395" y="41947"/>
                      <a:pt x="12395" y="42030"/>
                    </a:cubicBezTo>
                    <a:cubicBezTo>
                      <a:pt x="12395" y="42102"/>
                      <a:pt x="12407" y="42173"/>
                      <a:pt x="12407" y="42257"/>
                    </a:cubicBezTo>
                    <a:cubicBezTo>
                      <a:pt x="12407" y="42340"/>
                      <a:pt x="12419" y="42423"/>
                      <a:pt x="12419" y="42507"/>
                    </a:cubicBezTo>
                    <a:cubicBezTo>
                      <a:pt x="12419" y="42578"/>
                      <a:pt x="12419" y="42661"/>
                      <a:pt x="12431" y="42745"/>
                    </a:cubicBezTo>
                    <a:cubicBezTo>
                      <a:pt x="12431" y="42828"/>
                      <a:pt x="12431" y="42911"/>
                      <a:pt x="12431" y="43007"/>
                    </a:cubicBezTo>
                    <a:lnTo>
                      <a:pt x="12431" y="45519"/>
                    </a:lnTo>
                    <a:cubicBezTo>
                      <a:pt x="12431" y="45626"/>
                      <a:pt x="12443" y="45733"/>
                      <a:pt x="12431" y="45840"/>
                    </a:cubicBezTo>
                    <a:cubicBezTo>
                      <a:pt x="12431" y="45936"/>
                      <a:pt x="12431" y="46043"/>
                      <a:pt x="12431" y="46138"/>
                    </a:cubicBezTo>
                    <a:cubicBezTo>
                      <a:pt x="12431" y="46257"/>
                      <a:pt x="12431" y="46364"/>
                      <a:pt x="12431" y="46483"/>
                    </a:cubicBezTo>
                    <a:cubicBezTo>
                      <a:pt x="12431" y="46579"/>
                      <a:pt x="12419" y="46674"/>
                      <a:pt x="12419" y="46781"/>
                    </a:cubicBezTo>
                    <a:cubicBezTo>
                      <a:pt x="12419" y="46900"/>
                      <a:pt x="12419" y="47019"/>
                      <a:pt x="12419" y="47138"/>
                    </a:cubicBezTo>
                    <a:cubicBezTo>
                      <a:pt x="12407" y="47233"/>
                      <a:pt x="12407" y="47341"/>
                      <a:pt x="12407" y="47448"/>
                    </a:cubicBezTo>
                    <a:cubicBezTo>
                      <a:pt x="12395" y="47567"/>
                      <a:pt x="12395" y="47698"/>
                      <a:pt x="12395" y="47817"/>
                    </a:cubicBezTo>
                    <a:cubicBezTo>
                      <a:pt x="12395" y="47912"/>
                      <a:pt x="12383" y="48007"/>
                      <a:pt x="12383" y="48114"/>
                    </a:cubicBezTo>
                    <a:cubicBezTo>
                      <a:pt x="12383" y="48245"/>
                      <a:pt x="12372" y="48388"/>
                      <a:pt x="12372" y="48519"/>
                    </a:cubicBezTo>
                    <a:cubicBezTo>
                      <a:pt x="12372" y="48603"/>
                      <a:pt x="12360" y="48674"/>
                      <a:pt x="12360" y="48757"/>
                    </a:cubicBezTo>
                    <a:cubicBezTo>
                      <a:pt x="12348" y="49103"/>
                      <a:pt x="12336" y="49448"/>
                      <a:pt x="12312" y="49805"/>
                    </a:cubicBezTo>
                    <a:cubicBezTo>
                      <a:pt x="12312" y="49865"/>
                      <a:pt x="12312" y="49912"/>
                      <a:pt x="12312" y="49972"/>
                    </a:cubicBezTo>
                    <a:cubicBezTo>
                      <a:pt x="12300" y="50127"/>
                      <a:pt x="12288" y="50281"/>
                      <a:pt x="12288" y="50436"/>
                    </a:cubicBezTo>
                    <a:cubicBezTo>
                      <a:pt x="12276" y="50543"/>
                      <a:pt x="12276" y="50639"/>
                      <a:pt x="12276" y="50746"/>
                    </a:cubicBezTo>
                    <a:cubicBezTo>
                      <a:pt x="12264" y="50889"/>
                      <a:pt x="12252" y="51043"/>
                      <a:pt x="12252" y="51186"/>
                    </a:cubicBezTo>
                    <a:cubicBezTo>
                      <a:pt x="12241" y="51305"/>
                      <a:pt x="12241" y="51424"/>
                      <a:pt x="12229" y="51543"/>
                    </a:cubicBezTo>
                    <a:cubicBezTo>
                      <a:pt x="12229" y="51698"/>
                      <a:pt x="12217" y="51853"/>
                      <a:pt x="12205" y="52008"/>
                    </a:cubicBezTo>
                    <a:cubicBezTo>
                      <a:pt x="12205" y="52127"/>
                      <a:pt x="12193" y="52234"/>
                      <a:pt x="12193" y="52353"/>
                    </a:cubicBezTo>
                    <a:cubicBezTo>
                      <a:pt x="12181" y="52508"/>
                      <a:pt x="12169" y="52663"/>
                      <a:pt x="12169" y="52817"/>
                    </a:cubicBezTo>
                    <a:cubicBezTo>
                      <a:pt x="12157" y="52948"/>
                      <a:pt x="12145" y="53067"/>
                      <a:pt x="12145" y="53198"/>
                    </a:cubicBezTo>
                    <a:cubicBezTo>
                      <a:pt x="12133" y="53353"/>
                      <a:pt x="12121" y="53508"/>
                      <a:pt x="12121" y="53663"/>
                    </a:cubicBezTo>
                    <a:cubicBezTo>
                      <a:pt x="12110" y="53794"/>
                      <a:pt x="12098" y="53925"/>
                      <a:pt x="12098" y="54056"/>
                    </a:cubicBezTo>
                    <a:cubicBezTo>
                      <a:pt x="12086" y="54210"/>
                      <a:pt x="12074" y="54377"/>
                      <a:pt x="12062" y="54544"/>
                    </a:cubicBezTo>
                    <a:cubicBezTo>
                      <a:pt x="12062" y="54675"/>
                      <a:pt x="12050" y="54806"/>
                      <a:pt x="12038" y="54949"/>
                    </a:cubicBezTo>
                    <a:cubicBezTo>
                      <a:pt x="12026" y="55103"/>
                      <a:pt x="12026" y="55258"/>
                      <a:pt x="12014" y="55425"/>
                    </a:cubicBezTo>
                    <a:cubicBezTo>
                      <a:pt x="12002" y="55568"/>
                      <a:pt x="11991" y="55711"/>
                      <a:pt x="11991" y="55853"/>
                    </a:cubicBezTo>
                    <a:cubicBezTo>
                      <a:pt x="11979" y="56020"/>
                      <a:pt x="11967" y="56187"/>
                      <a:pt x="11955" y="56354"/>
                    </a:cubicBezTo>
                    <a:cubicBezTo>
                      <a:pt x="11943" y="56496"/>
                      <a:pt x="11943" y="56639"/>
                      <a:pt x="11931" y="56782"/>
                    </a:cubicBezTo>
                    <a:cubicBezTo>
                      <a:pt x="11919" y="56949"/>
                      <a:pt x="11907" y="57127"/>
                      <a:pt x="11895" y="57306"/>
                    </a:cubicBezTo>
                    <a:cubicBezTo>
                      <a:pt x="11883" y="57449"/>
                      <a:pt x="11883" y="57580"/>
                      <a:pt x="11871" y="57723"/>
                    </a:cubicBezTo>
                    <a:cubicBezTo>
                      <a:pt x="11860" y="57901"/>
                      <a:pt x="11848" y="58092"/>
                      <a:pt x="11836" y="58270"/>
                    </a:cubicBezTo>
                    <a:cubicBezTo>
                      <a:pt x="11824" y="58413"/>
                      <a:pt x="11812" y="58556"/>
                      <a:pt x="11812" y="58699"/>
                    </a:cubicBezTo>
                    <a:cubicBezTo>
                      <a:pt x="11788" y="58878"/>
                      <a:pt x="11776" y="59068"/>
                      <a:pt x="11764" y="59259"/>
                    </a:cubicBezTo>
                    <a:cubicBezTo>
                      <a:pt x="11764" y="59402"/>
                      <a:pt x="11752" y="59556"/>
                      <a:pt x="11740" y="59723"/>
                    </a:cubicBezTo>
                    <a:cubicBezTo>
                      <a:pt x="11729" y="59890"/>
                      <a:pt x="11717" y="60068"/>
                      <a:pt x="11705" y="60247"/>
                    </a:cubicBezTo>
                    <a:cubicBezTo>
                      <a:pt x="11693" y="60414"/>
                      <a:pt x="11681" y="60580"/>
                      <a:pt x="11669" y="60747"/>
                    </a:cubicBezTo>
                    <a:cubicBezTo>
                      <a:pt x="11657" y="60937"/>
                      <a:pt x="11645" y="61116"/>
                      <a:pt x="11633" y="61295"/>
                    </a:cubicBezTo>
                    <a:cubicBezTo>
                      <a:pt x="11621" y="61449"/>
                      <a:pt x="11610" y="61604"/>
                      <a:pt x="11610" y="61759"/>
                    </a:cubicBezTo>
                    <a:cubicBezTo>
                      <a:pt x="11586" y="61961"/>
                      <a:pt x="11574" y="62176"/>
                      <a:pt x="11562" y="62378"/>
                    </a:cubicBezTo>
                    <a:cubicBezTo>
                      <a:pt x="11550" y="62497"/>
                      <a:pt x="11550" y="62616"/>
                      <a:pt x="11538" y="62735"/>
                    </a:cubicBezTo>
                    <a:cubicBezTo>
                      <a:pt x="11526" y="62997"/>
                      <a:pt x="11502" y="63259"/>
                      <a:pt x="11490" y="63521"/>
                    </a:cubicBezTo>
                    <a:cubicBezTo>
                      <a:pt x="11490" y="63533"/>
                      <a:pt x="11479" y="63557"/>
                      <a:pt x="11479" y="63581"/>
                    </a:cubicBezTo>
                    <a:cubicBezTo>
                      <a:pt x="11443" y="64081"/>
                      <a:pt x="11419" y="64605"/>
                      <a:pt x="11383" y="65117"/>
                    </a:cubicBezTo>
                    <a:cubicBezTo>
                      <a:pt x="11371" y="65283"/>
                      <a:pt x="11359" y="65438"/>
                      <a:pt x="11348" y="65605"/>
                    </a:cubicBezTo>
                    <a:cubicBezTo>
                      <a:pt x="11336" y="65736"/>
                      <a:pt x="11324" y="65879"/>
                      <a:pt x="11324" y="66021"/>
                    </a:cubicBezTo>
                    <a:cubicBezTo>
                      <a:pt x="11300" y="66271"/>
                      <a:pt x="11288" y="66510"/>
                      <a:pt x="11264" y="66771"/>
                    </a:cubicBezTo>
                    <a:cubicBezTo>
                      <a:pt x="11252" y="66926"/>
                      <a:pt x="11240" y="67081"/>
                      <a:pt x="11240" y="67248"/>
                    </a:cubicBezTo>
                    <a:cubicBezTo>
                      <a:pt x="11217" y="67474"/>
                      <a:pt x="11205" y="67688"/>
                      <a:pt x="11193" y="67914"/>
                    </a:cubicBezTo>
                    <a:cubicBezTo>
                      <a:pt x="11133" y="68712"/>
                      <a:pt x="11086" y="69510"/>
                      <a:pt x="11026" y="70331"/>
                    </a:cubicBezTo>
                    <a:cubicBezTo>
                      <a:pt x="11026" y="70355"/>
                      <a:pt x="11026" y="70367"/>
                      <a:pt x="11026" y="70391"/>
                    </a:cubicBezTo>
                    <a:cubicBezTo>
                      <a:pt x="11002" y="70772"/>
                      <a:pt x="10978" y="71165"/>
                      <a:pt x="10955" y="71546"/>
                    </a:cubicBezTo>
                    <a:cubicBezTo>
                      <a:pt x="10943" y="71713"/>
                      <a:pt x="10931" y="71879"/>
                      <a:pt x="10919" y="72046"/>
                    </a:cubicBezTo>
                    <a:cubicBezTo>
                      <a:pt x="10907" y="72296"/>
                      <a:pt x="10883" y="72546"/>
                      <a:pt x="10871" y="72808"/>
                    </a:cubicBezTo>
                    <a:cubicBezTo>
                      <a:pt x="10859" y="72987"/>
                      <a:pt x="10848" y="73165"/>
                      <a:pt x="10836" y="73344"/>
                    </a:cubicBezTo>
                    <a:cubicBezTo>
                      <a:pt x="10824" y="73594"/>
                      <a:pt x="10800" y="73832"/>
                      <a:pt x="10788" y="74082"/>
                    </a:cubicBezTo>
                    <a:cubicBezTo>
                      <a:pt x="10776" y="74284"/>
                      <a:pt x="10764" y="74475"/>
                      <a:pt x="10752" y="74665"/>
                    </a:cubicBezTo>
                    <a:cubicBezTo>
                      <a:pt x="10728" y="74903"/>
                      <a:pt x="10717" y="75142"/>
                      <a:pt x="10705" y="75380"/>
                    </a:cubicBezTo>
                    <a:cubicBezTo>
                      <a:pt x="10693" y="75594"/>
                      <a:pt x="10681" y="75796"/>
                      <a:pt x="10669" y="75999"/>
                    </a:cubicBezTo>
                    <a:cubicBezTo>
                      <a:pt x="10645" y="76237"/>
                      <a:pt x="10633" y="76475"/>
                      <a:pt x="10621" y="76701"/>
                    </a:cubicBezTo>
                    <a:cubicBezTo>
                      <a:pt x="10609" y="76916"/>
                      <a:pt x="10597" y="77130"/>
                      <a:pt x="10586" y="77344"/>
                    </a:cubicBezTo>
                    <a:cubicBezTo>
                      <a:pt x="10562" y="77582"/>
                      <a:pt x="10550" y="77820"/>
                      <a:pt x="10538" y="78059"/>
                    </a:cubicBezTo>
                    <a:cubicBezTo>
                      <a:pt x="10526" y="78273"/>
                      <a:pt x="10514" y="78487"/>
                      <a:pt x="10502" y="78702"/>
                    </a:cubicBezTo>
                    <a:cubicBezTo>
                      <a:pt x="10478" y="78940"/>
                      <a:pt x="10467" y="79190"/>
                      <a:pt x="10455" y="79428"/>
                    </a:cubicBezTo>
                    <a:cubicBezTo>
                      <a:pt x="10443" y="79654"/>
                      <a:pt x="10431" y="79868"/>
                      <a:pt x="10419" y="80095"/>
                    </a:cubicBezTo>
                    <a:cubicBezTo>
                      <a:pt x="10395" y="80333"/>
                      <a:pt x="10383" y="80571"/>
                      <a:pt x="10371" y="80821"/>
                    </a:cubicBezTo>
                    <a:cubicBezTo>
                      <a:pt x="10359" y="81047"/>
                      <a:pt x="10347" y="81273"/>
                      <a:pt x="10336" y="81499"/>
                    </a:cubicBezTo>
                    <a:cubicBezTo>
                      <a:pt x="10312" y="81750"/>
                      <a:pt x="10300" y="81988"/>
                      <a:pt x="10288" y="82250"/>
                    </a:cubicBezTo>
                    <a:cubicBezTo>
                      <a:pt x="10276" y="82464"/>
                      <a:pt x="10264" y="82690"/>
                      <a:pt x="10252" y="82916"/>
                    </a:cubicBezTo>
                    <a:cubicBezTo>
                      <a:pt x="10228" y="83166"/>
                      <a:pt x="10216" y="83428"/>
                      <a:pt x="10205" y="83678"/>
                    </a:cubicBezTo>
                    <a:cubicBezTo>
                      <a:pt x="10193" y="83916"/>
                      <a:pt x="10181" y="84143"/>
                      <a:pt x="10169" y="84381"/>
                    </a:cubicBezTo>
                    <a:cubicBezTo>
                      <a:pt x="10145" y="84631"/>
                      <a:pt x="9859" y="89274"/>
                      <a:pt x="9847" y="89524"/>
                    </a:cubicBezTo>
                    <a:cubicBezTo>
                      <a:pt x="9835" y="89762"/>
                      <a:pt x="9824" y="90001"/>
                      <a:pt x="9812" y="90251"/>
                    </a:cubicBezTo>
                    <a:cubicBezTo>
                      <a:pt x="9788" y="90501"/>
                      <a:pt x="9776" y="90763"/>
                      <a:pt x="9764" y="91024"/>
                    </a:cubicBezTo>
                    <a:cubicBezTo>
                      <a:pt x="9752" y="91263"/>
                      <a:pt x="9740" y="91501"/>
                      <a:pt x="9728" y="91739"/>
                    </a:cubicBezTo>
                    <a:cubicBezTo>
                      <a:pt x="9716" y="92001"/>
                      <a:pt x="9693" y="92263"/>
                      <a:pt x="9681" y="92537"/>
                    </a:cubicBezTo>
                    <a:cubicBezTo>
                      <a:pt x="9669" y="92775"/>
                      <a:pt x="9657" y="93013"/>
                      <a:pt x="9645" y="93251"/>
                    </a:cubicBezTo>
                    <a:cubicBezTo>
                      <a:pt x="9633" y="93525"/>
                      <a:pt x="9621" y="93799"/>
                      <a:pt x="9597" y="94072"/>
                    </a:cubicBezTo>
                    <a:cubicBezTo>
                      <a:pt x="9585" y="94311"/>
                      <a:pt x="9574" y="94549"/>
                      <a:pt x="9562" y="94787"/>
                    </a:cubicBezTo>
                    <a:cubicBezTo>
                      <a:pt x="9550" y="95061"/>
                      <a:pt x="9538" y="95335"/>
                      <a:pt x="9526" y="95608"/>
                    </a:cubicBezTo>
                    <a:cubicBezTo>
                      <a:pt x="9514" y="95858"/>
                      <a:pt x="9502" y="96108"/>
                      <a:pt x="9490" y="96358"/>
                    </a:cubicBezTo>
                    <a:cubicBezTo>
                      <a:pt x="9478" y="96632"/>
                      <a:pt x="9466" y="96918"/>
                      <a:pt x="9443" y="97192"/>
                    </a:cubicBezTo>
                    <a:cubicBezTo>
                      <a:pt x="9431" y="97442"/>
                      <a:pt x="9419" y="97692"/>
                      <a:pt x="9407" y="97942"/>
                    </a:cubicBezTo>
                    <a:cubicBezTo>
                      <a:pt x="9395" y="98240"/>
                      <a:pt x="9383" y="98537"/>
                      <a:pt x="9371" y="98835"/>
                    </a:cubicBezTo>
                    <a:cubicBezTo>
                      <a:pt x="9359" y="99073"/>
                      <a:pt x="9347" y="99299"/>
                      <a:pt x="9335" y="99537"/>
                    </a:cubicBezTo>
                    <a:cubicBezTo>
                      <a:pt x="9324" y="99859"/>
                      <a:pt x="9300" y="100180"/>
                      <a:pt x="9288" y="100514"/>
                    </a:cubicBezTo>
                    <a:cubicBezTo>
                      <a:pt x="9276" y="100728"/>
                      <a:pt x="9276" y="100942"/>
                      <a:pt x="9264" y="101169"/>
                    </a:cubicBezTo>
                    <a:cubicBezTo>
                      <a:pt x="9240" y="101514"/>
                      <a:pt x="9228" y="101859"/>
                      <a:pt x="9216" y="102216"/>
                    </a:cubicBezTo>
                    <a:cubicBezTo>
                      <a:pt x="9204" y="102419"/>
                      <a:pt x="9193" y="102621"/>
                      <a:pt x="9193" y="102824"/>
                    </a:cubicBezTo>
                    <a:cubicBezTo>
                      <a:pt x="9169" y="103371"/>
                      <a:pt x="9145" y="103931"/>
                      <a:pt x="9121" y="104490"/>
                    </a:cubicBezTo>
                    <a:lnTo>
                      <a:pt x="26730" y="104586"/>
                    </a:lnTo>
                    <a:cubicBezTo>
                      <a:pt x="26207" y="87036"/>
                      <a:pt x="25873" y="74296"/>
                      <a:pt x="25326" y="62128"/>
                    </a:cubicBezTo>
                    <a:cubicBezTo>
                      <a:pt x="24933" y="53472"/>
                      <a:pt x="24159" y="40185"/>
                      <a:pt x="24159" y="40125"/>
                    </a:cubicBezTo>
                    <a:cubicBezTo>
                      <a:pt x="24159" y="39328"/>
                      <a:pt x="24540" y="37899"/>
                      <a:pt x="24956" y="36875"/>
                    </a:cubicBezTo>
                    <a:cubicBezTo>
                      <a:pt x="25397" y="35768"/>
                      <a:pt x="26540" y="32720"/>
                      <a:pt x="26778" y="31422"/>
                    </a:cubicBezTo>
                    <a:cubicBezTo>
                      <a:pt x="27028" y="30124"/>
                      <a:pt x="27635" y="27433"/>
                      <a:pt x="27873" y="26457"/>
                    </a:cubicBezTo>
                    <a:cubicBezTo>
                      <a:pt x="28254" y="24993"/>
                      <a:pt x="28457" y="23349"/>
                      <a:pt x="28457" y="23349"/>
                    </a:cubicBezTo>
                    <a:cubicBezTo>
                      <a:pt x="28457" y="23349"/>
                      <a:pt x="30433" y="20087"/>
                      <a:pt x="31195" y="18992"/>
                    </a:cubicBezTo>
                    <a:cubicBezTo>
                      <a:pt x="31969" y="17885"/>
                      <a:pt x="33981" y="14956"/>
                      <a:pt x="34529" y="13610"/>
                    </a:cubicBezTo>
                    <a:cubicBezTo>
                      <a:pt x="35077" y="12277"/>
                      <a:pt x="34720" y="11336"/>
                      <a:pt x="34124" y="11038"/>
                    </a:cubicBezTo>
                    <a:cubicBezTo>
                      <a:pt x="33948" y="10956"/>
                      <a:pt x="33729" y="10898"/>
                      <a:pt x="33482" y="10898"/>
                    </a:cubicBezTo>
                    <a:cubicBezTo>
                      <a:pt x="32877" y="10898"/>
                      <a:pt x="32104" y="11244"/>
                      <a:pt x="31386" y="12420"/>
                    </a:cubicBezTo>
                    <a:cubicBezTo>
                      <a:pt x="30374" y="14075"/>
                      <a:pt x="28302" y="16968"/>
                      <a:pt x="27492" y="17980"/>
                    </a:cubicBezTo>
                    <a:cubicBezTo>
                      <a:pt x="26746" y="18888"/>
                      <a:pt x="25921" y="20151"/>
                      <a:pt x="25401" y="20151"/>
                    </a:cubicBezTo>
                    <a:cubicBezTo>
                      <a:pt x="25349" y="20151"/>
                      <a:pt x="25300" y="20138"/>
                      <a:pt x="25254" y="20111"/>
                    </a:cubicBezTo>
                    <a:cubicBezTo>
                      <a:pt x="24742" y="19825"/>
                      <a:pt x="24968" y="18063"/>
                      <a:pt x="25421" y="16765"/>
                    </a:cubicBezTo>
                    <a:cubicBezTo>
                      <a:pt x="25873" y="15468"/>
                      <a:pt x="26790" y="12372"/>
                      <a:pt x="27076" y="10884"/>
                    </a:cubicBezTo>
                    <a:cubicBezTo>
                      <a:pt x="27350" y="9395"/>
                      <a:pt x="28493" y="5931"/>
                      <a:pt x="28612" y="5192"/>
                    </a:cubicBezTo>
                    <a:cubicBezTo>
                      <a:pt x="28719" y="4442"/>
                      <a:pt x="28314" y="3645"/>
                      <a:pt x="27445" y="3299"/>
                    </a:cubicBezTo>
                    <a:cubicBezTo>
                      <a:pt x="27251" y="3223"/>
                      <a:pt x="27055" y="3181"/>
                      <a:pt x="26861" y="3181"/>
                    </a:cubicBezTo>
                    <a:cubicBezTo>
                      <a:pt x="26173" y="3181"/>
                      <a:pt x="25503" y="3707"/>
                      <a:pt x="24992" y="5109"/>
                    </a:cubicBezTo>
                    <a:cubicBezTo>
                      <a:pt x="24337" y="6907"/>
                      <a:pt x="23766" y="9324"/>
                      <a:pt x="23468" y="10384"/>
                    </a:cubicBezTo>
                    <a:cubicBezTo>
                      <a:pt x="23159" y="11455"/>
                      <a:pt x="21111" y="16896"/>
                      <a:pt x="20682" y="17634"/>
                    </a:cubicBezTo>
                    <a:cubicBezTo>
                      <a:pt x="20540" y="17885"/>
                      <a:pt x="20340" y="18000"/>
                      <a:pt x="20139" y="18000"/>
                    </a:cubicBezTo>
                    <a:cubicBezTo>
                      <a:pt x="19749" y="18000"/>
                      <a:pt x="19361" y="17568"/>
                      <a:pt x="19408" y="16861"/>
                    </a:cubicBezTo>
                    <a:cubicBezTo>
                      <a:pt x="19480" y="15789"/>
                      <a:pt x="19420" y="12348"/>
                      <a:pt x="19313" y="10848"/>
                    </a:cubicBezTo>
                    <a:cubicBezTo>
                      <a:pt x="19206" y="9360"/>
                      <a:pt x="19075" y="6705"/>
                      <a:pt x="19051" y="5728"/>
                    </a:cubicBezTo>
                    <a:cubicBezTo>
                      <a:pt x="19027" y="4740"/>
                      <a:pt x="19063" y="2466"/>
                      <a:pt x="19039" y="1859"/>
                    </a:cubicBezTo>
                    <a:cubicBezTo>
                      <a:pt x="19015" y="1252"/>
                      <a:pt x="18896" y="37"/>
                      <a:pt x="17408" y="1"/>
                    </a:cubicBezTo>
                    <a:cubicBezTo>
                      <a:pt x="17388" y="1"/>
                      <a:pt x="17369" y="1"/>
                      <a:pt x="17350" y="1"/>
                    </a:cubicBezTo>
                    <a:close/>
                  </a:path>
                </a:pathLst>
              </a:custGeom>
              <a:solidFill>
                <a:srgbClr val="FFC0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7"/>
              <p:cNvSpPr/>
              <p:nvPr/>
            </p:nvSpPr>
            <p:spPr>
              <a:xfrm>
                <a:off x="7444594" y="3800086"/>
                <a:ext cx="365352" cy="1042229"/>
              </a:xfrm>
              <a:custGeom>
                <a:avLst/>
                <a:gdLst/>
                <a:ahLst/>
                <a:cxnLst/>
                <a:rect l="l" t="t" r="r" b="b"/>
                <a:pathLst>
                  <a:path w="19813" h="56520" extrusionOk="0">
                    <a:moveTo>
                      <a:pt x="3835" y="1"/>
                    </a:moveTo>
                    <a:cubicBezTo>
                      <a:pt x="3835" y="1"/>
                      <a:pt x="346" y="49769"/>
                      <a:pt x="1" y="56317"/>
                    </a:cubicBezTo>
                    <a:lnTo>
                      <a:pt x="19813" y="56520"/>
                    </a:lnTo>
                    <a:cubicBezTo>
                      <a:pt x="19813" y="56520"/>
                      <a:pt x="18098" y="8633"/>
                      <a:pt x="17146" y="680"/>
                    </a:cubicBezTo>
                    <a:cubicBezTo>
                      <a:pt x="17146" y="680"/>
                      <a:pt x="15466" y="739"/>
                      <a:pt x="13258" y="739"/>
                    </a:cubicBezTo>
                    <a:cubicBezTo>
                      <a:pt x="10056" y="739"/>
                      <a:pt x="5744" y="614"/>
                      <a:pt x="3835" y="1"/>
                    </a:cubicBezTo>
                    <a:close/>
                  </a:path>
                </a:pathLst>
              </a:custGeom>
              <a:solidFill>
                <a:srgbClr val="EAE6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7"/>
              <p:cNvSpPr/>
              <p:nvPr/>
            </p:nvSpPr>
            <p:spPr>
              <a:xfrm>
                <a:off x="7512730" y="3788045"/>
                <a:ext cx="257717" cy="52425"/>
              </a:xfrm>
              <a:custGeom>
                <a:avLst/>
                <a:gdLst/>
                <a:ahLst/>
                <a:cxnLst/>
                <a:rect l="l" t="t" r="r" b="b"/>
                <a:pathLst>
                  <a:path w="13976" h="2843" extrusionOk="0">
                    <a:moveTo>
                      <a:pt x="609" y="0"/>
                    </a:moveTo>
                    <a:cubicBezTo>
                      <a:pt x="7" y="0"/>
                      <a:pt x="1" y="847"/>
                      <a:pt x="45" y="2023"/>
                    </a:cubicBezTo>
                    <a:cubicBezTo>
                      <a:pt x="45" y="2023"/>
                      <a:pt x="1819" y="2749"/>
                      <a:pt x="6486" y="2833"/>
                    </a:cubicBezTo>
                    <a:cubicBezTo>
                      <a:pt x="6813" y="2839"/>
                      <a:pt x="7130" y="2843"/>
                      <a:pt x="7436" y="2843"/>
                    </a:cubicBezTo>
                    <a:cubicBezTo>
                      <a:pt x="11488" y="2843"/>
                      <a:pt x="13630" y="2297"/>
                      <a:pt x="13630" y="2297"/>
                    </a:cubicBezTo>
                    <a:cubicBezTo>
                      <a:pt x="13630" y="2297"/>
                      <a:pt x="13976" y="219"/>
                      <a:pt x="13186" y="219"/>
                    </a:cubicBezTo>
                    <a:cubicBezTo>
                      <a:pt x="13160" y="219"/>
                      <a:pt x="13134" y="221"/>
                      <a:pt x="13106" y="225"/>
                    </a:cubicBezTo>
                    <a:cubicBezTo>
                      <a:pt x="12612" y="306"/>
                      <a:pt x="10294" y="710"/>
                      <a:pt x="7653" y="710"/>
                    </a:cubicBezTo>
                    <a:cubicBezTo>
                      <a:pt x="7172" y="710"/>
                      <a:pt x="6681" y="697"/>
                      <a:pt x="6188" y="666"/>
                    </a:cubicBezTo>
                    <a:cubicBezTo>
                      <a:pt x="3283" y="487"/>
                      <a:pt x="1580" y="213"/>
                      <a:pt x="795" y="23"/>
                    </a:cubicBezTo>
                    <a:cubicBezTo>
                      <a:pt x="727" y="8"/>
                      <a:pt x="666" y="0"/>
                      <a:pt x="60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 name="Google Shape;229;p27"/>
            <p:cNvGrpSpPr/>
            <p:nvPr/>
          </p:nvGrpSpPr>
          <p:grpSpPr>
            <a:xfrm>
              <a:off x="4865760" y="2319225"/>
              <a:ext cx="748461" cy="2536053"/>
              <a:chOff x="4865760" y="2319225"/>
              <a:chExt cx="748461" cy="2536053"/>
            </a:xfrm>
          </p:grpSpPr>
          <p:sp>
            <p:nvSpPr>
              <p:cNvPr id="230" name="Google Shape;230;p27"/>
              <p:cNvSpPr/>
              <p:nvPr/>
            </p:nvSpPr>
            <p:spPr>
              <a:xfrm>
                <a:off x="4865760" y="2319225"/>
                <a:ext cx="748461" cy="2536053"/>
              </a:xfrm>
              <a:custGeom>
                <a:avLst/>
                <a:gdLst/>
                <a:ahLst/>
                <a:cxnLst/>
                <a:rect l="l" t="t" r="r" b="b"/>
                <a:pathLst>
                  <a:path w="40589" h="137530" extrusionOk="0">
                    <a:moveTo>
                      <a:pt x="19534" y="0"/>
                    </a:moveTo>
                    <a:cubicBezTo>
                      <a:pt x="19519" y="0"/>
                      <a:pt x="19505" y="0"/>
                      <a:pt x="19491" y="0"/>
                    </a:cubicBezTo>
                    <a:cubicBezTo>
                      <a:pt x="17752" y="24"/>
                      <a:pt x="17228" y="1608"/>
                      <a:pt x="17252" y="2917"/>
                    </a:cubicBezTo>
                    <a:cubicBezTo>
                      <a:pt x="17264" y="4215"/>
                      <a:pt x="17312" y="6335"/>
                      <a:pt x="17217" y="7585"/>
                    </a:cubicBezTo>
                    <a:cubicBezTo>
                      <a:pt x="17109" y="8835"/>
                      <a:pt x="17109" y="12371"/>
                      <a:pt x="17181" y="13990"/>
                    </a:cubicBezTo>
                    <a:cubicBezTo>
                      <a:pt x="17252" y="15621"/>
                      <a:pt x="17990" y="20181"/>
                      <a:pt x="16788" y="20301"/>
                    </a:cubicBezTo>
                    <a:cubicBezTo>
                      <a:pt x="16774" y="20302"/>
                      <a:pt x="16760" y="20303"/>
                      <a:pt x="16746" y="20303"/>
                    </a:cubicBezTo>
                    <a:cubicBezTo>
                      <a:pt x="15550" y="20303"/>
                      <a:pt x="14032" y="14786"/>
                      <a:pt x="13585" y="13609"/>
                    </a:cubicBezTo>
                    <a:cubicBezTo>
                      <a:pt x="13145" y="12419"/>
                      <a:pt x="12395" y="9823"/>
                      <a:pt x="11954" y="8799"/>
                    </a:cubicBezTo>
                    <a:cubicBezTo>
                      <a:pt x="11536" y="7852"/>
                      <a:pt x="10801" y="3931"/>
                      <a:pt x="8810" y="3931"/>
                    </a:cubicBezTo>
                    <a:cubicBezTo>
                      <a:pt x="8648" y="3931"/>
                      <a:pt x="8478" y="3957"/>
                      <a:pt x="8299" y="4013"/>
                    </a:cubicBezTo>
                    <a:cubicBezTo>
                      <a:pt x="5918" y="4751"/>
                      <a:pt x="6715" y="7073"/>
                      <a:pt x="7108" y="8478"/>
                    </a:cubicBezTo>
                    <a:cubicBezTo>
                      <a:pt x="7513" y="9883"/>
                      <a:pt x="9049" y="15133"/>
                      <a:pt x="9561" y="17193"/>
                    </a:cubicBezTo>
                    <a:cubicBezTo>
                      <a:pt x="10085" y="19253"/>
                      <a:pt x="12228" y="25789"/>
                      <a:pt x="11454" y="28135"/>
                    </a:cubicBezTo>
                    <a:cubicBezTo>
                      <a:pt x="11144" y="29040"/>
                      <a:pt x="10894" y="29492"/>
                      <a:pt x="10632" y="29611"/>
                    </a:cubicBezTo>
                    <a:cubicBezTo>
                      <a:pt x="10587" y="29634"/>
                      <a:pt x="10541" y="29644"/>
                      <a:pt x="10492" y="29644"/>
                    </a:cubicBezTo>
                    <a:cubicBezTo>
                      <a:pt x="10413" y="29644"/>
                      <a:pt x="10328" y="29615"/>
                      <a:pt x="10240" y="29564"/>
                    </a:cubicBezTo>
                    <a:cubicBezTo>
                      <a:pt x="10120" y="29492"/>
                      <a:pt x="10013" y="29385"/>
                      <a:pt x="9882" y="29254"/>
                    </a:cubicBezTo>
                    <a:cubicBezTo>
                      <a:pt x="9847" y="29218"/>
                      <a:pt x="9823" y="29183"/>
                      <a:pt x="9787" y="29147"/>
                    </a:cubicBezTo>
                    <a:cubicBezTo>
                      <a:pt x="9787" y="29147"/>
                      <a:pt x="9787" y="29147"/>
                      <a:pt x="9787" y="29135"/>
                    </a:cubicBezTo>
                    <a:cubicBezTo>
                      <a:pt x="9656" y="28992"/>
                      <a:pt x="9513" y="28802"/>
                      <a:pt x="9358" y="28599"/>
                    </a:cubicBezTo>
                    <a:cubicBezTo>
                      <a:pt x="9311" y="28540"/>
                      <a:pt x="9275" y="28492"/>
                      <a:pt x="9227" y="28432"/>
                    </a:cubicBezTo>
                    <a:cubicBezTo>
                      <a:pt x="9192" y="28385"/>
                      <a:pt x="9156" y="28325"/>
                      <a:pt x="9120" y="28278"/>
                    </a:cubicBezTo>
                    <a:cubicBezTo>
                      <a:pt x="8144" y="27004"/>
                      <a:pt x="7084" y="24992"/>
                      <a:pt x="5608" y="23706"/>
                    </a:cubicBezTo>
                    <a:cubicBezTo>
                      <a:pt x="5394" y="23527"/>
                      <a:pt x="5179" y="23349"/>
                      <a:pt x="4941" y="23206"/>
                    </a:cubicBezTo>
                    <a:cubicBezTo>
                      <a:pt x="4846" y="23134"/>
                      <a:pt x="4739" y="23075"/>
                      <a:pt x="4620" y="23003"/>
                    </a:cubicBezTo>
                    <a:cubicBezTo>
                      <a:pt x="4536" y="22956"/>
                      <a:pt x="4453" y="22908"/>
                      <a:pt x="4370" y="22860"/>
                    </a:cubicBezTo>
                    <a:cubicBezTo>
                      <a:pt x="4310" y="22837"/>
                      <a:pt x="4251" y="22813"/>
                      <a:pt x="4191" y="22777"/>
                    </a:cubicBezTo>
                    <a:cubicBezTo>
                      <a:pt x="3941" y="22658"/>
                      <a:pt x="3667" y="22539"/>
                      <a:pt x="3382" y="22444"/>
                    </a:cubicBezTo>
                    <a:cubicBezTo>
                      <a:pt x="3274" y="22396"/>
                      <a:pt x="3155" y="22360"/>
                      <a:pt x="3048" y="22336"/>
                    </a:cubicBezTo>
                    <a:cubicBezTo>
                      <a:pt x="2674" y="22228"/>
                      <a:pt x="2292" y="22161"/>
                      <a:pt x="1929" y="22161"/>
                    </a:cubicBezTo>
                    <a:cubicBezTo>
                      <a:pt x="1852" y="22161"/>
                      <a:pt x="1777" y="22164"/>
                      <a:pt x="1703" y="22170"/>
                    </a:cubicBezTo>
                    <a:cubicBezTo>
                      <a:pt x="1643" y="22170"/>
                      <a:pt x="1596" y="22182"/>
                      <a:pt x="1548" y="22182"/>
                    </a:cubicBezTo>
                    <a:cubicBezTo>
                      <a:pt x="1262" y="22229"/>
                      <a:pt x="988" y="22313"/>
                      <a:pt x="750" y="22467"/>
                    </a:cubicBezTo>
                    <a:cubicBezTo>
                      <a:pt x="667" y="22515"/>
                      <a:pt x="584" y="22575"/>
                      <a:pt x="512" y="22634"/>
                    </a:cubicBezTo>
                    <a:cubicBezTo>
                      <a:pt x="334" y="22801"/>
                      <a:pt x="203" y="22956"/>
                      <a:pt x="131" y="23087"/>
                    </a:cubicBezTo>
                    <a:cubicBezTo>
                      <a:pt x="60" y="23206"/>
                      <a:pt x="36" y="23313"/>
                      <a:pt x="36" y="23420"/>
                    </a:cubicBezTo>
                    <a:cubicBezTo>
                      <a:pt x="0" y="24015"/>
                      <a:pt x="810" y="24503"/>
                      <a:pt x="1369" y="25396"/>
                    </a:cubicBezTo>
                    <a:cubicBezTo>
                      <a:pt x="1441" y="25515"/>
                      <a:pt x="1524" y="25646"/>
                      <a:pt x="1607" y="25801"/>
                    </a:cubicBezTo>
                    <a:cubicBezTo>
                      <a:pt x="1631" y="25861"/>
                      <a:pt x="1667" y="25908"/>
                      <a:pt x="1703" y="25968"/>
                    </a:cubicBezTo>
                    <a:cubicBezTo>
                      <a:pt x="1774" y="26111"/>
                      <a:pt x="1869" y="26266"/>
                      <a:pt x="1953" y="26432"/>
                    </a:cubicBezTo>
                    <a:cubicBezTo>
                      <a:pt x="1977" y="26480"/>
                      <a:pt x="2012" y="26527"/>
                      <a:pt x="2036" y="26575"/>
                    </a:cubicBezTo>
                    <a:cubicBezTo>
                      <a:pt x="2155" y="26801"/>
                      <a:pt x="2298" y="27063"/>
                      <a:pt x="2441" y="27325"/>
                    </a:cubicBezTo>
                    <a:cubicBezTo>
                      <a:pt x="2548" y="27540"/>
                      <a:pt x="2667" y="27766"/>
                      <a:pt x="2786" y="27980"/>
                    </a:cubicBezTo>
                    <a:cubicBezTo>
                      <a:pt x="3512" y="29337"/>
                      <a:pt x="4310" y="30766"/>
                      <a:pt x="4870" y="31433"/>
                    </a:cubicBezTo>
                    <a:cubicBezTo>
                      <a:pt x="5858" y="32612"/>
                      <a:pt x="6132" y="34624"/>
                      <a:pt x="6656" y="35588"/>
                    </a:cubicBezTo>
                    <a:cubicBezTo>
                      <a:pt x="7275" y="36695"/>
                      <a:pt x="8275" y="37898"/>
                      <a:pt x="9180" y="38946"/>
                    </a:cubicBezTo>
                    <a:cubicBezTo>
                      <a:pt x="9406" y="39208"/>
                      <a:pt x="9620" y="39458"/>
                      <a:pt x="9823" y="39684"/>
                    </a:cubicBezTo>
                    <a:cubicBezTo>
                      <a:pt x="9847" y="39720"/>
                      <a:pt x="9870" y="39743"/>
                      <a:pt x="9894" y="39767"/>
                    </a:cubicBezTo>
                    <a:cubicBezTo>
                      <a:pt x="10228" y="40160"/>
                      <a:pt x="10525" y="40505"/>
                      <a:pt x="10751" y="40803"/>
                    </a:cubicBezTo>
                    <a:cubicBezTo>
                      <a:pt x="10966" y="41089"/>
                      <a:pt x="11216" y="41410"/>
                      <a:pt x="11502" y="41756"/>
                    </a:cubicBezTo>
                    <a:cubicBezTo>
                      <a:pt x="11561" y="41827"/>
                      <a:pt x="11621" y="41898"/>
                      <a:pt x="11680" y="41970"/>
                    </a:cubicBezTo>
                    <a:cubicBezTo>
                      <a:pt x="11799" y="42113"/>
                      <a:pt x="11918" y="42256"/>
                      <a:pt x="12037" y="42398"/>
                    </a:cubicBezTo>
                    <a:cubicBezTo>
                      <a:pt x="12085" y="42458"/>
                      <a:pt x="12133" y="42506"/>
                      <a:pt x="12180" y="42565"/>
                    </a:cubicBezTo>
                    <a:cubicBezTo>
                      <a:pt x="12204" y="42589"/>
                      <a:pt x="12228" y="42625"/>
                      <a:pt x="12264" y="42660"/>
                    </a:cubicBezTo>
                    <a:cubicBezTo>
                      <a:pt x="12323" y="42732"/>
                      <a:pt x="12383" y="42791"/>
                      <a:pt x="12442" y="42863"/>
                    </a:cubicBezTo>
                    <a:cubicBezTo>
                      <a:pt x="12478" y="42910"/>
                      <a:pt x="12526" y="42958"/>
                      <a:pt x="12573" y="43006"/>
                    </a:cubicBezTo>
                    <a:cubicBezTo>
                      <a:pt x="12597" y="43041"/>
                      <a:pt x="12633" y="43077"/>
                      <a:pt x="12668" y="43125"/>
                    </a:cubicBezTo>
                    <a:cubicBezTo>
                      <a:pt x="12728" y="43184"/>
                      <a:pt x="12787" y="43244"/>
                      <a:pt x="12847" y="43303"/>
                    </a:cubicBezTo>
                    <a:cubicBezTo>
                      <a:pt x="12871" y="43339"/>
                      <a:pt x="12895" y="43375"/>
                      <a:pt x="12930" y="43399"/>
                    </a:cubicBezTo>
                    <a:cubicBezTo>
                      <a:pt x="12978" y="43458"/>
                      <a:pt x="13037" y="43518"/>
                      <a:pt x="13097" y="43577"/>
                    </a:cubicBezTo>
                    <a:cubicBezTo>
                      <a:pt x="13121" y="43601"/>
                      <a:pt x="13145" y="43625"/>
                      <a:pt x="13168" y="43649"/>
                    </a:cubicBezTo>
                    <a:cubicBezTo>
                      <a:pt x="13240" y="43720"/>
                      <a:pt x="13299" y="43792"/>
                      <a:pt x="13371" y="43863"/>
                    </a:cubicBezTo>
                    <a:cubicBezTo>
                      <a:pt x="13383" y="43875"/>
                      <a:pt x="13407" y="43887"/>
                      <a:pt x="13418" y="43911"/>
                    </a:cubicBezTo>
                    <a:cubicBezTo>
                      <a:pt x="13478" y="43958"/>
                      <a:pt x="13538" y="44018"/>
                      <a:pt x="13597" y="44077"/>
                    </a:cubicBezTo>
                    <a:cubicBezTo>
                      <a:pt x="13609" y="44089"/>
                      <a:pt x="13633" y="44101"/>
                      <a:pt x="13645" y="44113"/>
                    </a:cubicBezTo>
                    <a:cubicBezTo>
                      <a:pt x="13716" y="44184"/>
                      <a:pt x="13776" y="44232"/>
                      <a:pt x="13835" y="44292"/>
                    </a:cubicBezTo>
                    <a:cubicBezTo>
                      <a:pt x="13859" y="44303"/>
                      <a:pt x="13871" y="44315"/>
                      <a:pt x="13883" y="44327"/>
                    </a:cubicBezTo>
                    <a:cubicBezTo>
                      <a:pt x="13942" y="44375"/>
                      <a:pt x="14002" y="44423"/>
                      <a:pt x="14050" y="44470"/>
                    </a:cubicBezTo>
                    <a:cubicBezTo>
                      <a:pt x="14061" y="44470"/>
                      <a:pt x="14073" y="44482"/>
                      <a:pt x="14073" y="44482"/>
                    </a:cubicBezTo>
                    <a:cubicBezTo>
                      <a:pt x="14133" y="44530"/>
                      <a:pt x="14192" y="44565"/>
                      <a:pt x="14252" y="44601"/>
                    </a:cubicBezTo>
                    <a:cubicBezTo>
                      <a:pt x="14264" y="44613"/>
                      <a:pt x="14276" y="44625"/>
                      <a:pt x="14288" y="44637"/>
                    </a:cubicBezTo>
                    <a:cubicBezTo>
                      <a:pt x="14347" y="44661"/>
                      <a:pt x="14395" y="44696"/>
                      <a:pt x="14442" y="44720"/>
                    </a:cubicBezTo>
                    <a:cubicBezTo>
                      <a:pt x="15121" y="45054"/>
                      <a:pt x="14192" y="100644"/>
                      <a:pt x="14026" y="137529"/>
                    </a:cubicBezTo>
                    <a:lnTo>
                      <a:pt x="32099" y="137041"/>
                    </a:lnTo>
                    <a:cubicBezTo>
                      <a:pt x="30885" y="108669"/>
                      <a:pt x="29635" y="44554"/>
                      <a:pt x="29516" y="43458"/>
                    </a:cubicBezTo>
                    <a:cubicBezTo>
                      <a:pt x="29599" y="43137"/>
                      <a:pt x="29671" y="42827"/>
                      <a:pt x="29730" y="42672"/>
                    </a:cubicBezTo>
                    <a:cubicBezTo>
                      <a:pt x="30206" y="41363"/>
                      <a:pt x="31445" y="37755"/>
                      <a:pt x="31683" y="36231"/>
                    </a:cubicBezTo>
                    <a:cubicBezTo>
                      <a:pt x="31909" y="34707"/>
                      <a:pt x="32480" y="32397"/>
                      <a:pt x="32635" y="31242"/>
                    </a:cubicBezTo>
                    <a:cubicBezTo>
                      <a:pt x="32838" y="29659"/>
                      <a:pt x="33135" y="28599"/>
                      <a:pt x="33326" y="26766"/>
                    </a:cubicBezTo>
                    <a:cubicBezTo>
                      <a:pt x="33326" y="26766"/>
                      <a:pt x="35493" y="22872"/>
                      <a:pt x="36350" y="21563"/>
                    </a:cubicBezTo>
                    <a:cubicBezTo>
                      <a:pt x="37195" y="20241"/>
                      <a:pt x="39434" y="16741"/>
                      <a:pt x="40005" y="15157"/>
                    </a:cubicBezTo>
                    <a:cubicBezTo>
                      <a:pt x="40589" y="13574"/>
                      <a:pt x="40136" y="12490"/>
                      <a:pt x="39422" y="12180"/>
                    </a:cubicBezTo>
                    <a:cubicBezTo>
                      <a:pt x="39232" y="12094"/>
                      <a:pt x="38998" y="12036"/>
                      <a:pt x="38736" y="12036"/>
                    </a:cubicBezTo>
                    <a:cubicBezTo>
                      <a:pt x="38027" y="12036"/>
                      <a:pt x="37111" y="12461"/>
                      <a:pt x="36302" y="13895"/>
                    </a:cubicBezTo>
                    <a:cubicBezTo>
                      <a:pt x="35183" y="15871"/>
                      <a:pt x="32897" y="19324"/>
                      <a:pt x="31992" y="20527"/>
                    </a:cubicBezTo>
                    <a:cubicBezTo>
                      <a:pt x="31150" y="21642"/>
                      <a:pt x="30238" y="23159"/>
                      <a:pt x="29624" y="23159"/>
                    </a:cubicBezTo>
                    <a:cubicBezTo>
                      <a:pt x="29570" y="23159"/>
                      <a:pt x="29518" y="23148"/>
                      <a:pt x="29468" y="23122"/>
                    </a:cubicBezTo>
                    <a:cubicBezTo>
                      <a:pt x="28873" y="22801"/>
                      <a:pt x="29051" y="20729"/>
                      <a:pt x="29528" y="19205"/>
                    </a:cubicBezTo>
                    <a:cubicBezTo>
                      <a:pt x="29992" y="17681"/>
                      <a:pt x="30933" y="14026"/>
                      <a:pt x="31206" y="12288"/>
                    </a:cubicBezTo>
                    <a:cubicBezTo>
                      <a:pt x="31468" y="10549"/>
                      <a:pt x="32659" y="6454"/>
                      <a:pt x="32766" y="5584"/>
                    </a:cubicBezTo>
                    <a:cubicBezTo>
                      <a:pt x="32861" y="4715"/>
                      <a:pt x="32361" y="3798"/>
                      <a:pt x="31325" y="3429"/>
                    </a:cubicBezTo>
                    <a:cubicBezTo>
                      <a:pt x="31115" y="3354"/>
                      <a:pt x="30904" y="3313"/>
                      <a:pt x="30695" y="3313"/>
                    </a:cubicBezTo>
                    <a:cubicBezTo>
                      <a:pt x="29874" y="3313"/>
                      <a:pt x="29090" y="3946"/>
                      <a:pt x="28539" y="5644"/>
                    </a:cubicBezTo>
                    <a:cubicBezTo>
                      <a:pt x="27849" y="7763"/>
                      <a:pt x="27289" y="10597"/>
                      <a:pt x="26980" y="11859"/>
                    </a:cubicBezTo>
                    <a:cubicBezTo>
                      <a:pt x="26670" y="13109"/>
                      <a:pt x="24515" y="19550"/>
                      <a:pt x="24051" y="20420"/>
                    </a:cubicBezTo>
                    <a:cubicBezTo>
                      <a:pt x="23884" y="20729"/>
                      <a:pt x="23642" y="20871"/>
                      <a:pt x="23399" y="20871"/>
                    </a:cubicBezTo>
                    <a:cubicBezTo>
                      <a:pt x="22952" y="20871"/>
                      <a:pt x="22504" y="20386"/>
                      <a:pt x="22527" y="19574"/>
                    </a:cubicBezTo>
                    <a:cubicBezTo>
                      <a:pt x="22562" y="18324"/>
                      <a:pt x="22348" y="14312"/>
                      <a:pt x="22158" y="12573"/>
                    </a:cubicBezTo>
                    <a:cubicBezTo>
                      <a:pt x="21967" y="10835"/>
                      <a:pt x="21717" y="7739"/>
                      <a:pt x="21646" y="6596"/>
                    </a:cubicBezTo>
                    <a:cubicBezTo>
                      <a:pt x="21574" y="5465"/>
                      <a:pt x="21527" y="2798"/>
                      <a:pt x="21467" y="2096"/>
                    </a:cubicBezTo>
                    <a:cubicBezTo>
                      <a:pt x="21408" y="1399"/>
                      <a:pt x="21232" y="0"/>
                      <a:pt x="19534" y="0"/>
                    </a:cubicBezTo>
                    <a:close/>
                  </a:path>
                </a:pathLst>
              </a:custGeom>
              <a:solidFill>
                <a:srgbClr val="623A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7"/>
              <p:cNvSpPr/>
              <p:nvPr/>
            </p:nvSpPr>
            <p:spPr>
              <a:xfrm>
                <a:off x="5106384" y="3453636"/>
                <a:ext cx="376545" cy="1400758"/>
              </a:xfrm>
              <a:custGeom>
                <a:avLst/>
                <a:gdLst/>
                <a:ahLst/>
                <a:cxnLst/>
                <a:rect l="l" t="t" r="r" b="b"/>
                <a:pathLst>
                  <a:path w="20420" h="75963" extrusionOk="0">
                    <a:moveTo>
                      <a:pt x="17907" y="1"/>
                    </a:moveTo>
                    <a:lnTo>
                      <a:pt x="560" y="1120"/>
                    </a:lnTo>
                    <a:cubicBezTo>
                      <a:pt x="0" y="5382"/>
                      <a:pt x="24" y="66878"/>
                      <a:pt x="155" y="75963"/>
                    </a:cubicBezTo>
                    <a:lnTo>
                      <a:pt x="20420" y="75593"/>
                    </a:lnTo>
                    <a:cubicBezTo>
                      <a:pt x="19789" y="64009"/>
                      <a:pt x="17907" y="1"/>
                      <a:pt x="179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7"/>
              <p:cNvSpPr/>
              <p:nvPr/>
            </p:nvSpPr>
            <p:spPr>
              <a:xfrm>
                <a:off x="5079369" y="3365419"/>
                <a:ext cx="386005" cy="158031"/>
              </a:xfrm>
              <a:custGeom>
                <a:avLst/>
                <a:gdLst/>
                <a:ahLst/>
                <a:cxnLst/>
                <a:rect l="l" t="t" r="r" b="b"/>
                <a:pathLst>
                  <a:path w="20933" h="8570" extrusionOk="0">
                    <a:moveTo>
                      <a:pt x="18483" y="0"/>
                    </a:moveTo>
                    <a:cubicBezTo>
                      <a:pt x="18274" y="0"/>
                      <a:pt x="18044" y="27"/>
                      <a:pt x="17789" y="82"/>
                    </a:cubicBezTo>
                    <a:cubicBezTo>
                      <a:pt x="14538" y="796"/>
                      <a:pt x="13110" y="1046"/>
                      <a:pt x="7657" y="1142"/>
                    </a:cubicBezTo>
                    <a:cubicBezTo>
                      <a:pt x="7627" y="1142"/>
                      <a:pt x="7598" y="1142"/>
                      <a:pt x="7569" y="1142"/>
                    </a:cubicBezTo>
                    <a:cubicBezTo>
                      <a:pt x="6019" y="1142"/>
                      <a:pt x="3878" y="519"/>
                      <a:pt x="2402" y="519"/>
                    </a:cubicBezTo>
                    <a:cubicBezTo>
                      <a:pt x="1731" y="519"/>
                      <a:pt x="1197" y="648"/>
                      <a:pt x="918" y="1023"/>
                    </a:cubicBezTo>
                    <a:cubicBezTo>
                      <a:pt x="1" y="2249"/>
                      <a:pt x="846" y="6487"/>
                      <a:pt x="953" y="7892"/>
                    </a:cubicBezTo>
                    <a:cubicBezTo>
                      <a:pt x="993" y="8405"/>
                      <a:pt x="1644" y="8569"/>
                      <a:pt x="2560" y="8569"/>
                    </a:cubicBezTo>
                    <a:cubicBezTo>
                      <a:pt x="4152" y="8569"/>
                      <a:pt x="6542" y="8074"/>
                      <a:pt x="7895" y="8059"/>
                    </a:cubicBezTo>
                    <a:cubicBezTo>
                      <a:pt x="7941" y="8059"/>
                      <a:pt x="7987" y="8059"/>
                      <a:pt x="8035" y="8059"/>
                    </a:cubicBezTo>
                    <a:cubicBezTo>
                      <a:pt x="9413" y="8059"/>
                      <a:pt x="11490" y="8163"/>
                      <a:pt x="13452" y="8163"/>
                    </a:cubicBezTo>
                    <a:cubicBezTo>
                      <a:pt x="14568" y="8163"/>
                      <a:pt x="15647" y="8129"/>
                      <a:pt x="16539" y="8023"/>
                    </a:cubicBezTo>
                    <a:cubicBezTo>
                      <a:pt x="19039" y="7726"/>
                      <a:pt x="20932" y="7785"/>
                      <a:pt x="20611" y="5594"/>
                    </a:cubicBezTo>
                    <a:cubicBezTo>
                      <a:pt x="20314" y="3565"/>
                      <a:pt x="20918" y="0"/>
                      <a:pt x="184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3" name="Google Shape;233;p27"/>
            <p:cNvGrpSpPr/>
            <p:nvPr/>
          </p:nvGrpSpPr>
          <p:grpSpPr>
            <a:xfrm>
              <a:off x="5543726" y="2945853"/>
              <a:ext cx="467878" cy="1890764"/>
              <a:chOff x="5543726" y="2945853"/>
              <a:chExt cx="467878" cy="1890764"/>
            </a:xfrm>
          </p:grpSpPr>
          <p:sp>
            <p:nvSpPr>
              <p:cNvPr id="234" name="Google Shape;234;p27"/>
              <p:cNvSpPr/>
              <p:nvPr/>
            </p:nvSpPr>
            <p:spPr>
              <a:xfrm>
                <a:off x="5624751" y="3134458"/>
                <a:ext cx="347115" cy="512319"/>
              </a:xfrm>
              <a:custGeom>
                <a:avLst/>
                <a:gdLst/>
                <a:ahLst/>
                <a:cxnLst/>
                <a:rect l="l" t="t" r="r" b="b"/>
                <a:pathLst>
                  <a:path w="18824" h="27783" extrusionOk="0">
                    <a:moveTo>
                      <a:pt x="6550" y="0"/>
                    </a:moveTo>
                    <a:cubicBezTo>
                      <a:pt x="6074" y="0"/>
                      <a:pt x="3886" y="5160"/>
                      <a:pt x="3388" y="5160"/>
                    </a:cubicBezTo>
                    <a:cubicBezTo>
                      <a:pt x="3353" y="5160"/>
                      <a:pt x="3327" y="5135"/>
                      <a:pt x="3310" y="5082"/>
                    </a:cubicBezTo>
                    <a:cubicBezTo>
                      <a:pt x="2060" y="4439"/>
                      <a:pt x="964" y="3999"/>
                      <a:pt x="0" y="3463"/>
                    </a:cubicBezTo>
                    <a:lnTo>
                      <a:pt x="0" y="3463"/>
                    </a:lnTo>
                    <a:cubicBezTo>
                      <a:pt x="0" y="3463"/>
                      <a:pt x="2107" y="6999"/>
                      <a:pt x="691" y="14321"/>
                    </a:cubicBezTo>
                    <a:cubicBezTo>
                      <a:pt x="1143" y="14941"/>
                      <a:pt x="1524" y="15417"/>
                      <a:pt x="1738" y="15583"/>
                    </a:cubicBezTo>
                    <a:cubicBezTo>
                      <a:pt x="2024" y="15822"/>
                      <a:pt x="1536" y="18703"/>
                      <a:pt x="476" y="26561"/>
                    </a:cubicBezTo>
                    <a:cubicBezTo>
                      <a:pt x="1544" y="26850"/>
                      <a:pt x="5252" y="27783"/>
                      <a:pt x="8901" y="27783"/>
                    </a:cubicBezTo>
                    <a:cubicBezTo>
                      <a:pt x="10214" y="27783"/>
                      <a:pt x="11520" y="27662"/>
                      <a:pt x="12692" y="27347"/>
                    </a:cubicBezTo>
                    <a:cubicBezTo>
                      <a:pt x="12716" y="22263"/>
                      <a:pt x="12716" y="18941"/>
                      <a:pt x="12752" y="18774"/>
                    </a:cubicBezTo>
                    <a:cubicBezTo>
                      <a:pt x="12906" y="18024"/>
                      <a:pt x="13347" y="16715"/>
                      <a:pt x="14014" y="15691"/>
                    </a:cubicBezTo>
                    <a:cubicBezTo>
                      <a:pt x="14680" y="14655"/>
                      <a:pt x="16431" y="11809"/>
                      <a:pt x="16966" y="10571"/>
                    </a:cubicBezTo>
                    <a:cubicBezTo>
                      <a:pt x="17990" y="8214"/>
                      <a:pt x="18538" y="6189"/>
                      <a:pt x="18824" y="4808"/>
                    </a:cubicBezTo>
                    <a:lnTo>
                      <a:pt x="18824" y="4808"/>
                    </a:lnTo>
                    <a:cubicBezTo>
                      <a:pt x="18657" y="5130"/>
                      <a:pt x="18264" y="5094"/>
                      <a:pt x="18098" y="5416"/>
                    </a:cubicBezTo>
                    <a:cubicBezTo>
                      <a:pt x="16947" y="7599"/>
                      <a:pt x="15453" y="9333"/>
                      <a:pt x="14276" y="9333"/>
                    </a:cubicBezTo>
                    <a:cubicBezTo>
                      <a:pt x="14272" y="9333"/>
                      <a:pt x="14268" y="9333"/>
                      <a:pt x="14264" y="9333"/>
                    </a:cubicBezTo>
                    <a:cubicBezTo>
                      <a:pt x="13430" y="9321"/>
                      <a:pt x="15300" y="4773"/>
                      <a:pt x="15347" y="3391"/>
                    </a:cubicBezTo>
                    <a:lnTo>
                      <a:pt x="15347" y="3391"/>
                    </a:lnTo>
                    <a:cubicBezTo>
                      <a:pt x="15204" y="3487"/>
                      <a:pt x="15042" y="3528"/>
                      <a:pt x="14864" y="3528"/>
                    </a:cubicBezTo>
                    <a:cubicBezTo>
                      <a:pt x="13698" y="3528"/>
                      <a:pt x="11890" y="1752"/>
                      <a:pt x="10882" y="1752"/>
                    </a:cubicBezTo>
                    <a:cubicBezTo>
                      <a:pt x="10698" y="1752"/>
                      <a:pt x="10540" y="1811"/>
                      <a:pt x="10418" y="1951"/>
                    </a:cubicBezTo>
                    <a:cubicBezTo>
                      <a:pt x="9720" y="2764"/>
                      <a:pt x="9227" y="3081"/>
                      <a:pt x="8844" y="3081"/>
                    </a:cubicBezTo>
                    <a:cubicBezTo>
                      <a:pt x="7913" y="3081"/>
                      <a:pt x="7625" y="1211"/>
                      <a:pt x="6596" y="22"/>
                    </a:cubicBezTo>
                    <a:cubicBezTo>
                      <a:pt x="6583" y="7"/>
                      <a:pt x="6568" y="0"/>
                      <a:pt x="6550" y="0"/>
                    </a:cubicBezTo>
                    <a:close/>
                  </a:path>
                </a:pathLst>
              </a:custGeom>
              <a:solidFill>
                <a:srgbClr val="FF8B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7"/>
              <p:cNvSpPr/>
              <p:nvPr/>
            </p:nvSpPr>
            <p:spPr>
              <a:xfrm>
                <a:off x="5639669" y="2945853"/>
                <a:ext cx="228140" cy="327107"/>
              </a:xfrm>
              <a:custGeom>
                <a:avLst/>
                <a:gdLst/>
                <a:ahLst/>
                <a:cxnLst/>
                <a:rect l="l" t="t" r="r" b="b"/>
                <a:pathLst>
                  <a:path w="12372" h="17739" extrusionOk="0">
                    <a:moveTo>
                      <a:pt x="4687" y="0"/>
                    </a:moveTo>
                    <a:cubicBezTo>
                      <a:pt x="2846" y="0"/>
                      <a:pt x="1964" y="1219"/>
                      <a:pt x="1715" y="1547"/>
                    </a:cubicBezTo>
                    <a:cubicBezTo>
                      <a:pt x="1668" y="1606"/>
                      <a:pt x="1632" y="1832"/>
                      <a:pt x="1584" y="2166"/>
                    </a:cubicBezTo>
                    <a:cubicBezTo>
                      <a:pt x="1429" y="3297"/>
                      <a:pt x="1251" y="5773"/>
                      <a:pt x="953" y="8369"/>
                    </a:cubicBezTo>
                    <a:cubicBezTo>
                      <a:pt x="810" y="9583"/>
                      <a:pt x="644" y="10822"/>
                      <a:pt x="453" y="11953"/>
                    </a:cubicBezTo>
                    <a:cubicBezTo>
                      <a:pt x="417" y="12155"/>
                      <a:pt x="382" y="12334"/>
                      <a:pt x="370" y="12512"/>
                    </a:cubicBezTo>
                    <a:cubicBezTo>
                      <a:pt x="1" y="13381"/>
                      <a:pt x="727" y="15429"/>
                      <a:pt x="727" y="15429"/>
                    </a:cubicBezTo>
                    <a:cubicBezTo>
                      <a:pt x="1135" y="16105"/>
                      <a:pt x="1782" y="16355"/>
                      <a:pt x="2421" y="16355"/>
                    </a:cubicBezTo>
                    <a:cubicBezTo>
                      <a:pt x="2751" y="16355"/>
                      <a:pt x="3078" y="16289"/>
                      <a:pt x="3370" y="16179"/>
                    </a:cubicBezTo>
                    <a:cubicBezTo>
                      <a:pt x="4585" y="15727"/>
                      <a:pt x="5478" y="13334"/>
                      <a:pt x="6073" y="10667"/>
                    </a:cubicBezTo>
                    <a:lnTo>
                      <a:pt x="6073" y="10667"/>
                    </a:lnTo>
                    <a:cubicBezTo>
                      <a:pt x="5954" y="11464"/>
                      <a:pt x="5823" y="12250"/>
                      <a:pt x="5680" y="12953"/>
                    </a:cubicBezTo>
                    <a:cubicBezTo>
                      <a:pt x="5489" y="13929"/>
                      <a:pt x="4632" y="15965"/>
                      <a:pt x="4799" y="16489"/>
                    </a:cubicBezTo>
                    <a:cubicBezTo>
                      <a:pt x="5085" y="17422"/>
                      <a:pt x="5799" y="17738"/>
                      <a:pt x="6512" y="17738"/>
                    </a:cubicBezTo>
                    <a:cubicBezTo>
                      <a:pt x="6808" y="17738"/>
                      <a:pt x="7105" y="17684"/>
                      <a:pt x="7371" y="17596"/>
                    </a:cubicBezTo>
                    <a:cubicBezTo>
                      <a:pt x="8621" y="17168"/>
                      <a:pt x="10359" y="13334"/>
                      <a:pt x="10859" y="10833"/>
                    </a:cubicBezTo>
                    <a:cubicBezTo>
                      <a:pt x="10943" y="10464"/>
                      <a:pt x="11014" y="10095"/>
                      <a:pt x="11085" y="9726"/>
                    </a:cubicBezTo>
                    <a:cubicBezTo>
                      <a:pt x="11502" y="7619"/>
                      <a:pt x="12371" y="3392"/>
                      <a:pt x="12288" y="2987"/>
                    </a:cubicBezTo>
                    <a:cubicBezTo>
                      <a:pt x="12205" y="2523"/>
                      <a:pt x="11990" y="1320"/>
                      <a:pt x="10192" y="1213"/>
                    </a:cubicBezTo>
                    <a:cubicBezTo>
                      <a:pt x="10086" y="1207"/>
                      <a:pt x="9983" y="1204"/>
                      <a:pt x="9883" y="1204"/>
                    </a:cubicBezTo>
                    <a:cubicBezTo>
                      <a:pt x="8844" y="1204"/>
                      <a:pt x="8106" y="1522"/>
                      <a:pt x="7704" y="1761"/>
                    </a:cubicBezTo>
                    <a:cubicBezTo>
                      <a:pt x="7704" y="1761"/>
                      <a:pt x="7457" y="2322"/>
                      <a:pt x="7387" y="2322"/>
                    </a:cubicBezTo>
                    <a:cubicBezTo>
                      <a:pt x="7379" y="2322"/>
                      <a:pt x="7373" y="2314"/>
                      <a:pt x="7371" y="2297"/>
                    </a:cubicBezTo>
                    <a:cubicBezTo>
                      <a:pt x="7323" y="1868"/>
                      <a:pt x="7037" y="165"/>
                      <a:pt x="4989" y="11"/>
                    </a:cubicBezTo>
                    <a:cubicBezTo>
                      <a:pt x="4886" y="3"/>
                      <a:pt x="4785" y="0"/>
                      <a:pt x="4687" y="0"/>
                    </a:cubicBezTo>
                    <a:close/>
                  </a:path>
                </a:pathLst>
              </a:custGeom>
              <a:solidFill>
                <a:srgbClr val="EF6E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7"/>
              <p:cNvSpPr/>
              <p:nvPr/>
            </p:nvSpPr>
            <p:spPr>
              <a:xfrm>
                <a:off x="5543726" y="3469457"/>
                <a:ext cx="333967" cy="1367160"/>
              </a:xfrm>
              <a:custGeom>
                <a:avLst/>
                <a:gdLst/>
                <a:ahLst/>
                <a:cxnLst/>
                <a:rect l="l" t="t" r="r" b="b"/>
                <a:pathLst>
                  <a:path w="18111" h="74141" extrusionOk="0">
                    <a:moveTo>
                      <a:pt x="5227" y="0"/>
                    </a:moveTo>
                    <a:cubicBezTo>
                      <a:pt x="4716" y="3143"/>
                      <a:pt x="1" y="73926"/>
                      <a:pt x="1" y="73926"/>
                    </a:cubicBezTo>
                    <a:lnTo>
                      <a:pt x="1679" y="74140"/>
                    </a:lnTo>
                    <a:lnTo>
                      <a:pt x="17253" y="73700"/>
                    </a:lnTo>
                    <a:cubicBezTo>
                      <a:pt x="17467" y="66663"/>
                      <a:pt x="18110" y="775"/>
                      <a:pt x="18110" y="774"/>
                    </a:cubicBezTo>
                    <a:lnTo>
                      <a:pt x="18110" y="774"/>
                    </a:lnTo>
                    <a:cubicBezTo>
                      <a:pt x="17991" y="810"/>
                      <a:pt x="17860" y="834"/>
                      <a:pt x="17741" y="869"/>
                    </a:cubicBezTo>
                    <a:cubicBezTo>
                      <a:pt x="16569" y="1184"/>
                      <a:pt x="15263" y="1305"/>
                      <a:pt x="13950" y="1305"/>
                    </a:cubicBezTo>
                    <a:cubicBezTo>
                      <a:pt x="10302" y="1305"/>
                      <a:pt x="6596" y="372"/>
                      <a:pt x="5537" y="83"/>
                    </a:cubicBezTo>
                    <a:cubicBezTo>
                      <a:pt x="5335" y="24"/>
                      <a:pt x="5227" y="0"/>
                      <a:pt x="5227" y="0"/>
                    </a:cubicBezTo>
                    <a:close/>
                  </a:path>
                </a:pathLst>
              </a:custGeom>
              <a:solidFill>
                <a:srgbClr val="EAE6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7"/>
              <p:cNvSpPr/>
              <p:nvPr/>
            </p:nvSpPr>
            <p:spPr>
              <a:xfrm>
                <a:off x="5628697" y="3459795"/>
                <a:ext cx="252278" cy="107376"/>
              </a:xfrm>
              <a:custGeom>
                <a:avLst/>
                <a:gdLst/>
                <a:ahLst/>
                <a:cxnLst/>
                <a:rect l="l" t="t" r="r" b="b"/>
                <a:pathLst>
                  <a:path w="13681" h="5823" extrusionOk="0">
                    <a:moveTo>
                      <a:pt x="477" y="0"/>
                    </a:moveTo>
                    <a:cubicBezTo>
                      <a:pt x="405" y="560"/>
                      <a:pt x="238" y="2262"/>
                      <a:pt x="0" y="4775"/>
                    </a:cubicBezTo>
                    <a:lnTo>
                      <a:pt x="13645" y="5822"/>
                    </a:lnTo>
                    <a:cubicBezTo>
                      <a:pt x="13681" y="3417"/>
                      <a:pt x="13645" y="953"/>
                      <a:pt x="13645" y="953"/>
                    </a:cubicBezTo>
                    <a:cubicBezTo>
                      <a:pt x="13526" y="1000"/>
                      <a:pt x="13407" y="1036"/>
                      <a:pt x="13276" y="1084"/>
                    </a:cubicBezTo>
                    <a:cubicBezTo>
                      <a:pt x="12081" y="1470"/>
                      <a:pt x="10749" y="1619"/>
                      <a:pt x="9408" y="1619"/>
                    </a:cubicBezTo>
                    <a:cubicBezTo>
                      <a:pt x="5674" y="1619"/>
                      <a:pt x="1873" y="467"/>
                      <a:pt x="786" y="107"/>
                    </a:cubicBezTo>
                    <a:cubicBezTo>
                      <a:pt x="596" y="36"/>
                      <a:pt x="477" y="0"/>
                      <a:pt x="477" y="0"/>
                    </a:cubicBezTo>
                    <a:close/>
                  </a:path>
                </a:pathLst>
              </a:custGeom>
              <a:solidFill>
                <a:srgbClr val="B3B3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7"/>
              <p:cNvSpPr/>
              <p:nvPr/>
            </p:nvSpPr>
            <p:spPr>
              <a:xfrm>
                <a:off x="5781933" y="3010873"/>
                <a:ext cx="229670" cy="309091"/>
              </a:xfrm>
              <a:custGeom>
                <a:avLst/>
                <a:gdLst/>
                <a:ahLst/>
                <a:cxnLst/>
                <a:rect l="l" t="t" r="r" b="b"/>
                <a:pathLst>
                  <a:path w="12455" h="16762" extrusionOk="0">
                    <a:moveTo>
                      <a:pt x="179" y="10771"/>
                    </a:moveTo>
                    <a:cubicBezTo>
                      <a:pt x="175" y="10775"/>
                      <a:pt x="171" y="10779"/>
                      <a:pt x="168" y="10784"/>
                    </a:cubicBezTo>
                    <a:cubicBezTo>
                      <a:pt x="175" y="10777"/>
                      <a:pt x="177" y="10774"/>
                      <a:pt x="179" y="10771"/>
                    </a:cubicBezTo>
                    <a:close/>
                    <a:moveTo>
                      <a:pt x="6699" y="0"/>
                    </a:moveTo>
                    <a:cubicBezTo>
                      <a:pt x="5735" y="0"/>
                      <a:pt x="5062" y="519"/>
                      <a:pt x="4835" y="688"/>
                    </a:cubicBezTo>
                    <a:cubicBezTo>
                      <a:pt x="4787" y="735"/>
                      <a:pt x="4680" y="926"/>
                      <a:pt x="4549" y="1235"/>
                    </a:cubicBezTo>
                    <a:cubicBezTo>
                      <a:pt x="4085" y="2247"/>
                      <a:pt x="3204" y="4533"/>
                      <a:pt x="2180" y="6879"/>
                    </a:cubicBezTo>
                    <a:cubicBezTo>
                      <a:pt x="1715" y="7974"/>
                      <a:pt x="1203" y="9093"/>
                      <a:pt x="703" y="10093"/>
                    </a:cubicBezTo>
                    <a:cubicBezTo>
                      <a:pt x="620" y="10272"/>
                      <a:pt x="537" y="10427"/>
                      <a:pt x="465" y="10594"/>
                    </a:cubicBezTo>
                    <a:cubicBezTo>
                      <a:pt x="430" y="10570"/>
                      <a:pt x="382" y="10546"/>
                      <a:pt x="334" y="10534"/>
                    </a:cubicBezTo>
                    <a:cubicBezTo>
                      <a:pt x="287" y="10605"/>
                      <a:pt x="239" y="10689"/>
                      <a:pt x="180" y="10760"/>
                    </a:cubicBezTo>
                    <a:cubicBezTo>
                      <a:pt x="180" y="10765"/>
                      <a:pt x="180" y="10768"/>
                      <a:pt x="179" y="10771"/>
                    </a:cubicBezTo>
                    <a:lnTo>
                      <a:pt x="179" y="10771"/>
                    </a:lnTo>
                    <a:cubicBezTo>
                      <a:pt x="259" y="10673"/>
                      <a:pt x="296" y="10635"/>
                      <a:pt x="304" y="10635"/>
                    </a:cubicBezTo>
                    <a:cubicBezTo>
                      <a:pt x="323" y="10635"/>
                      <a:pt x="201" y="10821"/>
                      <a:pt x="96" y="10975"/>
                    </a:cubicBezTo>
                    <a:cubicBezTo>
                      <a:pt x="60" y="11070"/>
                      <a:pt x="25" y="11165"/>
                      <a:pt x="13" y="11236"/>
                    </a:cubicBezTo>
                    <a:cubicBezTo>
                      <a:pt x="13" y="11284"/>
                      <a:pt x="13" y="11332"/>
                      <a:pt x="13" y="11391"/>
                    </a:cubicBezTo>
                    <a:cubicBezTo>
                      <a:pt x="1" y="11725"/>
                      <a:pt x="13" y="12058"/>
                      <a:pt x="1" y="12391"/>
                    </a:cubicBezTo>
                    <a:cubicBezTo>
                      <a:pt x="1" y="12796"/>
                      <a:pt x="430" y="13534"/>
                      <a:pt x="394" y="13927"/>
                    </a:cubicBezTo>
                    <a:cubicBezTo>
                      <a:pt x="652" y="14995"/>
                      <a:pt x="1558" y="15404"/>
                      <a:pt x="2337" y="15404"/>
                    </a:cubicBezTo>
                    <a:cubicBezTo>
                      <a:pt x="2348" y="15404"/>
                      <a:pt x="2359" y="15404"/>
                      <a:pt x="2370" y="15404"/>
                    </a:cubicBezTo>
                    <a:cubicBezTo>
                      <a:pt x="3537" y="15380"/>
                      <a:pt x="4525" y="13058"/>
                      <a:pt x="5811" y="10736"/>
                    </a:cubicBezTo>
                    <a:lnTo>
                      <a:pt x="5811" y="10736"/>
                    </a:lnTo>
                    <a:cubicBezTo>
                      <a:pt x="5478" y="11463"/>
                      <a:pt x="5133" y="12153"/>
                      <a:pt x="4811" y="12772"/>
                    </a:cubicBezTo>
                    <a:cubicBezTo>
                      <a:pt x="4359" y="13630"/>
                      <a:pt x="4168" y="14320"/>
                      <a:pt x="4144" y="14868"/>
                    </a:cubicBezTo>
                    <a:cubicBezTo>
                      <a:pt x="4097" y="16249"/>
                      <a:pt x="5144" y="16749"/>
                      <a:pt x="5978" y="16761"/>
                    </a:cubicBezTo>
                    <a:cubicBezTo>
                      <a:pt x="5981" y="16761"/>
                      <a:pt x="5985" y="16761"/>
                      <a:pt x="5988" y="16761"/>
                    </a:cubicBezTo>
                    <a:cubicBezTo>
                      <a:pt x="7165" y="16761"/>
                      <a:pt x="8636" y="14671"/>
                      <a:pt x="9788" y="12487"/>
                    </a:cubicBezTo>
                    <a:cubicBezTo>
                      <a:pt x="9966" y="12165"/>
                      <a:pt x="10133" y="11832"/>
                      <a:pt x="10300" y="11510"/>
                    </a:cubicBezTo>
                    <a:cubicBezTo>
                      <a:pt x="11276" y="9665"/>
                      <a:pt x="12157" y="7927"/>
                      <a:pt x="12217" y="7522"/>
                    </a:cubicBezTo>
                    <a:cubicBezTo>
                      <a:pt x="12276" y="7057"/>
                      <a:pt x="12455" y="5855"/>
                      <a:pt x="10967" y="5152"/>
                    </a:cubicBezTo>
                    <a:cubicBezTo>
                      <a:pt x="10356" y="4862"/>
                      <a:pt x="9806" y="4777"/>
                      <a:pt x="9372" y="4777"/>
                    </a:cubicBezTo>
                    <a:cubicBezTo>
                      <a:pt x="9112" y="4777"/>
                      <a:pt x="8893" y="4807"/>
                      <a:pt x="8728" y="4843"/>
                    </a:cubicBezTo>
                    <a:cubicBezTo>
                      <a:pt x="9097" y="4021"/>
                      <a:pt x="9347" y="3438"/>
                      <a:pt x="9383" y="3271"/>
                    </a:cubicBezTo>
                    <a:cubicBezTo>
                      <a:pt x="9466" y="2855"/>
                      <a:pt x="9716" y="1152"/>
                      <a:pt x="8038" y="330"/>
                    </a:cubicBezTo>
                    <a:cubicBezTo>
                      <a:pt x="7549" y="89"/>
                      <a:pt x="7099" y="0"/>
                      <a:pt x="6699" y="0"/>
                    </a:cubicBezTo>
                    <a:close/>
                  </a:path>
                </a:pathLst>
              </a:custGeom>
              <a:solidFill>
                <a:srgbClr val="EF6E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7"/>
              <p:cNvSpPr/>
              <p:nvPr/>
            </p:nvSpPr>
            <p:spPr>
              <a:xfrm>
                <a:off x="5548557" y="3112201"/>
                <a:ext cx="257109" cy="286355"/>
              </a:xfrm>
              <a:custGeom>
                <a:avLst/>
                <a:gdLst/>
                <a:ahLst/>
                <a:cxnLst/>
                <a:rect l="l" t="t" r="r" b="b"/>
                <a:pathLst>
                  <a:path w="13943" h="15529" extrusionOk="0">
                    <a:moveTo>
                      <a:pt x="4502" y="0"/>
                    </a:moveTo>
                    <a:cubicBezTo>
                      <a:pt x="4251" y="0"/>
                      <a:pt x="4013" y="25"/>
                      <a:pt x="3751" y="50"/>
                    </a:cubicBezTo>
                    <a:cubicBezTo>
                      <a:pt x="2715" y="157"/>
                      <a:pt x="1608" y="396"/>
                      <a:pt x="703" y="3205"/>
                    </a:cubicBezTo>
                    <a:cubicBezTo>
                      <a:pt x="1" y="5384"/>
                      <a:pt x="894" y="8956"/>
                      <a:pt x="1977" y="11385"/>
                    </a:cubicBezTo>
                    <a:cubicBezTo>
                      <a:pt x="3191" y="14112"/>
                      <a:pt x="4823" y="15528"/>
                      <a:pt x="4823" y="15528"/>
                    </a:cubicBezTo>
                    <a:cubicBezTo>
                      <a:pt x="10168" y="9992"/>
                      <a:pt x="4692" y="5444"/>
                      <a:pt x="4692" y="5444"/>
                    </a:cubicBezTo>
                    <a:lnTo>
                      <a:pt x="4692" y="5444"/>
                    </a:lnTo>
                    <a:cubicBezTo>
                      <a:pt x="5668" y="5980"/>
                      <a:pt x="6394" y="6575"/>
                      <a:pt x="7644" y="7218"/>
                    </a:cubicBezTo>
                    <a:cubicBezTo>
                      <a:pt x="8406" y="7611"/>
                      <a:pt x="9204" y="7932"/>
                      <a:pt x="10014" y="8063"/>
                    </a:cubicBezTo>
                    <a:cubicBezTo>
                      <a:pt x="10323" y="8111"/>
                      <a:pt x="10698" y="8144"/>
                      <a:pt x="11097" y="8144"/>
                    </a:cubicBezTo>
                    <a:cubicBezTo>
                      <a:pt x="11496" y="8144"/>
                      <a:pt x="11919" y="8111"/>
                      <a:pt x="12324" y="8027"/>
                    </a:cubicBezTo>
                    <a:cubicBezTo>
                      <a:pt x="12324" y="8027"/>
                      <a:pt x="13478" y="7837"/>
                      <a:pt x="13705" y="6480"/>
                    </a:cubicBezTo>
                    <a:cubicBezTo>
                      <a:pt x="13943" y="5122"/>
                      <a:pt x="13586" y="5718"/>
                      <a:pt x="13490" y="5349"/>
                    </a:cubicBezTo>
                    <a:cubicBezTo>
                      <a:pt x="13359" y="5265"/>
                      <a:pt x="13240" y="5182"/>
                      <a:pt x="13121" y="5099"/>
                    </a:cubicBezTo>
                    <a:cubicBezTo>
                      <a:pt x="12871" y="4979"/>
                      <a:pt x="12597" y="4849"/>
                      <a:pt x="12335" y="4670"/>
                    </a:cubicBezTo>
                    <a:cubicBezTo>
                      <a:pt x="11526" y="4134"/>
                      <a:pt x="9883" y="2801"/>
                      <a:pt x="8490" y="1789"/>
                    </a:cubicBezTo>
                    <a:cubicBezTo>
                      <a:pt x="7835" y="1300"/>
                      <a:pt x="7228" y="896"/>
                      <a:pt x="6787" y="681"/>
                    </a:cubicBezTo>
                    <a:cubicBezTo>
                      <a:pt x="6359" y="467"/>
                      <a:pt x="6001" y="312"/>
                      <a:pt x="5692" y="205"/>
                    </a:cubicBezTo>
                    <a:cubicBezTo>
                      <a:pt x="5211" y="47"/>
                      <a:pt x="4844" y="0"/>
                      <a:pt x="4502" y="0"/>
                    </a:cubicBezTo>
                    <a:close/>
                  </a:path>
                </a:pathLst>
              </a:custGeom>
              <a:solidFill>
                <a:srgbClr val="FF8B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0" name="Google Shape;240;p27"/>
            <p:cNvGrpSpPr/>
            <p:nvPr/>
          </p:nvGrpSpPr>
          <p:grpSpPr>
            <a:xfrm>
              <a:off x="5783925" y="2104713"/>
              <a:ext cx="850988" cy="2739797"/>
              <a:chOff x="5783925" y="2104713"/>
              <a:chExt cx="850988" cy="2739797"/>
            </a:xfrm>
          </p:grpSpPr>
          <p:sp>
            <p:nvSpPr>
              <p:cNvPr id="241" name="Google Shape;241;p27"/>
              <p:cNvSpPr/>
              <p:nvPr/>
            </p:nvSpPr>
            <p:spPr>
              <a:xfrm>
                <a:off x="5783925" y="2104713"/>
                <a:ext cx="850988" cy="2733656"/>
              </a:xfrm>
              <a:custGeom>
                <a:avLst/>
                <a:gdLst/>
                <a:ahLst/>
                <a:cxnLst/>
                <a:rect l="l" t="t" r="r" b="b"/>
                <a:pathLst>
                  <a:path w="46149" h="148246" extrusionOk="0">
                    <a:moveTo>
                      <a:pt x="23212" y="0"/>
                    </a:moveTo>
                    <a:cubicBezTo>
                      <a:pt x="21343" y="0"/>
                      <a:pt x="20717" y="1711"/>
                      <a:pt x="20693" y="3132"/>
                    </a:cubicBezTo>
                    <a:cubicBezTo>
                      <a:pt x="20657" y="4585"/>
                      <a:pt x="20622" y="6930"/>
                      <a:pt x="20467" y="8312"/>
                    </a:cubicBezTo>
                    <a:cubicBezTo>
                      <a:pt x="20300" y="9693"/>
                      <a:pt x="20157" y="13610"/>
                      <a:pt x="20169" y="15420"/>
                    </a:cubicBezTo>
                    <a:cubicBezTo>
                      <a:pt x="20193" y="17229"/>
                      <a:pt x="20824" y="22313"/>
                      <a:pt x="19491" y="22397"/>
                    </a:cubicBezTo>
                    <a:cubicBezTo>
                      <a:pt x="19481" y="22397"/>
                      <a:pt x="19470" y="22398"/>
                      <a:pt x="19460" y="22398"/>
                    </a:cubicBezTo>
                    <a:cubicBezTo>
                      <a:pt x="18123" y="22398"/>
                      <a:pt x="16654" y="16183"/>
                      <a:pt x="16204" y="14848"/>
                    </a:cubicBezTo>
                    <a:cubicBezTo>
                      <a:pt x="15752" y="13515"/>
                      <a:pt x="15038" y="10609"/>
                      <a:pt x="14585" y="9455"/>
                    </a:cubicBezTo>
                    <a:cubicBezTo>
                      <a:pt x="14152" y="8377"/>
                      <a:pt x="13491" y="3930"/>
                      <a:pt x="11228" y="3930"/>
                    </a:cubicBezTo>
                    <a:cubicBezTo>
                      <a:pt x="11065" y="3930"/>
                      <a:pt x="10895" y="3953"/>
                      <a:pt x="10716" y="4002"/>
                    </a:cubicBezTo>
                    <a:cubicBezTo>
                      <a:pt x="8049" y="4728"/>
                      <a:pt x="8835" y="7335"/>
                      <a:pt x="9227" y="8907"/>
                    </a:cubicBezTo>
                    <a:cubicBezTo>
                      <a:pt x="9608" y="10490"/>
                      <a:pt x="11109" y="16372"/>
                      <a:pt x="11597" y="18670"/>
                    </a:cubicBezTo>
                    <a:cubicBezTo>
                      <a:pt x="12097" y="20968"/>
                      <a:pt x="14228" y="28314"/>
                      <a:pt x="13264" y="30886"/>
                    </a:cubicBezTo>
                    <a:cubicBezTo>
                      <a:pt x="12822" y="32053"/>
                      <a:pt x="12488" y="32511"/>
                      <a:pt x="12144" y="32511"/>
                    </a:cubicBezTo>
                    <a:cubicBezTo>
                      <a:pt x="12043" y="32511"/>
                      <a:pt x="11941" y="32471"/>
                      <a:pt x="11835" y="32398"/>
                    </a:cubicBezTo>
                    <a:cubicBezTo>
                      <a:pt x="11823" y="32386"/>
                      <a:pt x="11799" y="32374"/>
                      <a:pt x="11787" y="32362"/>
                    </a:cubicBezTo>
                    <a:cubicBezTo>
                      <a:pt x="11775" y="32350"/>
                      <a:pt x="11763" y="32338"/>
                      <a:pt x="11752" y="32338"/>
                    </a:cubicBezTo>
                    <a:cubicBezTo>
                      <a:pt x="11728" y="32315"/>
                      <a:pt x="11716" y="32303"/>
                      <a:pt x="11692" y="32279"/>
                    </a:cubicBezTo>
                    <a:cubicBezTo>
                      <a:pt x="11680" y="32267"/>
                      <a:pt x="11668" y="32255"/>
                      <a:pt x="11644" y="32243"/>
                    </a:cubicBezTo>
                    <a:cubicBezTo>
                      <a:pt x="11632" y="32219"/>
                      <a:pt x="11609" y="32195"/>
                      <a:pt x="11585" y="32172"/>
                    </a:cubicBezTo>
                    <a:cubicBezTo>
                      <a:pt x="11573" y="32160"/>
                      <a:pt x="11561" y="32148"/>
                      <a:pt x="11549" y="32136"/>
                    </a:cubicBezTo>
                    <a:cubicBezTo>
                      <a:pt x="11537" y="32112"/>
                      <a:pt x="11513" y="32100"/>
                      <a:pt x="11502" y="32076"/>
                    </a:cubicBezTo>
                    <a:cubicBezTo>
                      <a:pt x="11263" y="31803"/>
                      <a:pt x="10990" y="31410"/>
                      <a:pt x="10668" y="30945"/>
                    </a:cubicBezTo>
                    <a:cubicBezTo>
                      <a:pt x="9501" y="29290"/>
                      <a:pt x="8239" y="26552"/>
                      <a:pt x="6251" y="25147"/>
                    </a:cubicBezTo>
                    <a:cubicBezTo>
                      <a:pt x="5441" y="24587"/>
                      <a:pt x="4060" y="23897"/>
                      <a:pt x="2846" y="23873"/>
                    </a:cubicBezTo>
                    <a:lnTo>
                      <a:pt x="2834" y="23873"/>
                    </a:lnTo>
                    <a:cubicBezTo>
                      <a:pt x="2750" y="23873"/>
                      <a:pt x="2667" y="23873"/>
                      <a:pt x="2596" y="23885"/>
                    </a:cubicBezTo>
                    <a:cubicBezTo>
                      <a:pt x="2131" y="23921"/>
                      <a:pt x="1703" y="24052"/>
                      <a:pt x="1345" y="24349"/>
                    </a:cubicBezTo>
                    <a:cubicBezTo>
                      <a:pt x="0" y="25468"/>
                      <a:pt x="1369" y="26040"/>
                      <a:pt x="2179" y="27445"/>
                    </a:cubicBezTo>
                    <a:cubicBezTo>
                      <a:pt x="3000" y="28850"/>
                      <a:pt x="4774" y="32922"/>
                      <a:pt x="5834" y="34279"/>
                    </a:cubicBezTo>
                    <a:cubicBezTo>
                      <a:pt x="6882" y="35624"/>
                      <a:pt x="7108" y="37875"/>
                      <a:pt x="7656" y="38958"/>
                    </a:cubicBezTo>
                    <a:cubicBezTo>
                      <a:pt x="7930" y="39482"/>
                      <a:pt x="8263" y="40030"/>
                      <a:pt x="8644" y="40577"/>
                    </a:cubicBezTo>
                    <a:cubicBezTo>
                      <a:pt x="8739" y="40708"/>
                      <a:pt x="8835" y="40851"/>
                      <a:pt x="8930" y="40982"/>
                    </a:cubicBezTo>
                    <a:cubicBezTo>
                      <a:pt x="10013" y="42482"/>
                      <a:pt x="11299" y="43935"/>
                      <a:pt x="11990" y="44899"/>
                    </a:cubicBezTo>
                    <a:cubicBezTo>
                      <a:pt x="11990" y="44911"/>
                      <a:pt x="12002" y="44923"/>
                      <a:pt x="12002" y="44923"/>
                    </a:cubicBezTo>
                    <a:cubicBezTo>
                      <a:pt x="13014" y="46328"/>
                      <a:pt x="15466" y="48495"/>
                      <a:pt x="15931" y="49459"/>
                    </a:cubicBezTo>
                    <a:cubicBezTo>
                      <a:pt x="16050" y="49733"/>
                      <a:pt x="16169" y="50174"/>
                      <a:pt x="16264" y="50472"/>
                    </a:cubicBezTo>
                    <a:cubicBezTo>
                      <a:pt x="16288" y="50626"/>
                      <a:pt x="16300" y="50531"/>
                      <a:pt x="16312" y="50591"/>
                    </a:cubicBezTo>
                    <a:cubicBezTo>
                      <a:pt x="16335" y="50650"/>
                      <a:pt x="16347" y="50662"/>
                      <a:pt x="16359" y="50722"/>
                    </a:cubicBezTo>
                    <a:cubicBezTo>
                      <a:pt x="16371" y="50793"/>
                      <a:pt x="16383" y="50841"/>
                      <a:pt x="16407" y="50912"/>
                    </a:cubicBezTo>
                    <a:cubicBezTo>
                      <a:pt x="16419" y="50972"/>
                      <a:pt x="16431" y="51019"/>
                      <a:pt x="16443" y="51091"/>
                    </a:cubicBezTo>
                    <a:cubicBezTo>
                      <a:pt x="16455" y="51162"/>
                      <a:pt x="16466" y="51234"/>
                      <a:pt x="16478" y="51305"/>
                    </a:cubicBezTo>
                    <a:cubicBezTo>
                      <a:pt x="16490" y="51376"/>
                      <a:pt x="16514" y="51436"/>
                      <a:pt x="16514" y="51507"/>
                    </a:cubicBezTo>
                    <a:cubicBezTo>
                      <a:pt x="16538" y="51579"/>
                      <a:pt x="16550" y="51662"/>
                      <a:pt x="16562" y="51745"/>
                    </a:cubicBezTo>
                    <a:cubicBezTo>
                      <a:pt x="16574" y="51817"/>
                      <a:pt x="16574" y="51888"/>
                      <a:pt x="16585" y="51960"/>
                    </a:cubicBezTo>
                    <a:cubicBezTo>
                      <a:pt x="16597" y="52043"/>
                      <a:pt x="16609" y="52126"/>
                      <a:pt x="16621" y="52210"/>
                    </a:cubicBezTo>
                    <a:cubicBezTo>
                      <a:pt x="16633" y="52281"/>
                      <a:pt x="16645" y="52365"/>
                      <a:pt x="16645" y="52448"/>
                    </a:cubicBezTo>
                    <a:cubicBezTo>
                      <a:pt x="16657" y="52531"/>
                      <a:pt x="16669" y="52615"/>
                      <a:pt x="16681" y="52710"/>
                    </a:cubicBezTo>
                    <a:cubicBezTo>
                      <a:pt x="16693" y="52793"/>
                      <a:pt x="16693" y="52877"/>
                      <a:pt x="16705" y="52960"/>
                    </a:cubicBezTo>
                    <a:cubicBezTo>
                      <a:pt x="16716" y="53043"/>
                      <a:pt x="16716" y="53139"/>
                      <a:pt x="16728" y="53234"/>
                    </a:cubicBezTo>
                    <a:cubicBezTo>
                      <a:pt x="16740" y="53317"/>
                      <a:pt x="16740" y="53412"/>
                      <a:pt x="16752" y="53496"/>
                    </a:cubicBezTo>
                    <a:cubicBezTo>
                      <a:pt x="16752" y="53591"/>
                      <a:pt x="16764" y="53698"/>
                      <a:pt x="16776" y="53793"/>
                    </a:cubicBezTo>
                    <a:cubicBezTo>
                      <a:pt x="16776" y="53889"/>
                      <a:pt x="16788" y="53984"/>
                      <a:pt x="16788" y="54067"/>
                    </a:cubicBezTo>
                    <a:cubicBezTo>
                      <a:pt x="16800" y="54174"/>
                      <a:pt x="16800" y="54282"/>
                      <a:pt x="16800" y="54377"/>
                    </a:cubicBezTo>
                    <a:cubicBezTo>
                      <a:pt x="16812" y="54472"/>
                      <a:pt x="16812" y="54579"/>
                      <a:pt x="16824" y="54674"/>
                    </a:cubicBezTo>
                    <a:cubicBezTo>
                      <a:pt x="16824" y="54782"/>
                      <a:pt x="16836" y="54889"/>
                      <a:pt x="16836" y="54996"/>
                    </a:cubicBezTo>
                    <a:cubicBezTo>
                      <a:pt x="16836" y="55103"/>
                      <a:pt x="16847" y="55198"/>
                      <a:pt x="16847" y="55305"/>
                    </a:cubicBezTo>
                    <a:cubicBezTo>
                      <a:pt x="16847" y="55413"/>
                      <a:pt x="16847" y="55532"/>
                      <a:pt x="16859" y="55651"/>
                    </a:cubicBezTo>
                    <a:cubicBezTo>
                      <a:pt x="16859" y="55746"/>
                      <a:pt x="16859" y="55853"/>
                      <a:pt x="16859" y="55960"/>
                    </a:cubicBezTo>
                    <a:cubicBezTo>
                      <a:pt x="16871" y="56079"/>
                      <a:pt x="16871" y="56198"/>
                      <a:pt x="16871" y="56317"/>
                    </a:cubicBezTo>
                    <a:cubicBezTo>
                      <a:pt x="16871" y="56437"/>
                      <a:pt x="16871" y="56544"/>
                      <a:pt x="16871" y="56651"/>
                    </a:cubicBezTo>
                    <a:cubicBezTo>
                      <a:pt x="16871" y="56782"/>
                      <a:pt x="16895" y="59175"/>
                      <a:pt x="16895" y="59318"/>
                    </a:cubicBezTo>
                    <a:cubicBezTo>
                      <a:pt x="16895" y="59449"/>
                      <a:pt x="16871" y="59580"/>
                      <a:pt x="16871" y="59711"/>
                    </a:cubicBezTo>
                    <a:cubicBezTo>
                      <a:pt x="16871" y="59854"/>
                      <a:pt x="16859" y="59996"/>
                      <a:pt x="16859" y="60139"/>
                    </a:cubicBezTo>
                    <a:cubicBezTo>
                      <a:pt x="16859" y="60270"/>
                      <a:pt x="16847" y="60401"/>
                      <a:pt x="16847" y="60532"/>
                    </a:cubicBezTo>
                    <a:cubicBezTo>
                      <a:pt x="16836" y="60687"/>
                      <a:pt x="16836" y="60842"/>
                      <a:pt x="16836" y="60997"/>
                    </a:cubicBezTo>
                    <a:cubicBezTo>
                      <a:pt x="16824" y="61128"/>
                      <a:pt x="16824" y="61259"/>
                      <a:pt x="16812" y="61390"/>
                    </a:cubicBezTo>
                    <a:cubicBezTo>
                      <a:pt x="16812" y="61556"/>
                      <a:pt x="16812" y="61711"/>
                      <a:pt x="16800" y="61878"/>
                    </a:cubicBezTo>
                    <a:cubicBezTo>
                      <a:pt x="16800" y="61997"/>
                      <a:pt x="16788" y="62128"/>
                      <a:pt x="16788" y="62247"/>
                    </a:cubicBezTo>
                    <a:cubicBezTo>
                      <a:pt x="16788" y="62425"/>
                      <a:pt x="16776" y="62604"/>
                      <a:pt x="16764" y="62783"/>
                    </a:cubicBezTo>
                    <a:cubicBezTo>
                      <a:pt x="16764" y="62890"/>
                      <a:pt x="16764" y="62985"/>
                      <a:pt x="16752" y="63080"/>
                    </a:cubicBezTo>
                    <a:cubicBezTo>
                      <a:pt x="16740" y="63533"/>
                      <a:pt x="16716" y="63985"/>
                      <a:pt x="16705" y="64449"/>
                    </a:cubicBezTo>
                    <a:cubicBezTo>
                      <a:pt x="16693" y="64521"/>
                      <a:pt x="16693" y="64592"/>
                      <a:pt x="16693" y="64664"/>
                    </a:cubicBezTo>
                    <a:cubicBezTo>
                      <a:pt x="16681" y="64866"/>
                      <a:pt x="16669" y="65069"/>
                      <a:pt x="16669" y="65271"/>
                    </a:cubicBezTo>
                    <a:cubicBezTo>
                      <a:pt x="16657" y="65402"/>
                      <a:pt x="16645" y="65533"/>
                      <a:pt x="16645" y="65664"/>
                    </a:cubicBezTo>
                    <a:cubicBezTo>
                      <a:pt x="16633" y="65854"/>
                      <a:pt x="16621" y="66045"/>
                      <a:pt x="16621" y="66235"/>
                    </a:cubicBezTo>
                    <a:cubicBezTo>
                      <a:pt x="16609" y="66390"/>
                      <a:pt x="16597" y="66545"/>
                      <a:pt x="16597" y="66688"/>
                    </a:cubicBezTo>
                    <a:cubicBezTo>
                      <a:pt x="16585" y="66890"/>
                      <a:pt x="16574" y="67093"/>
                      <a:pt x="16562" y="67295"/>
                    </a:cubicBezTo>
                    <a:cubicBezTo>
                      <a:pt x="16550" y="67450"/>
                      <a:pt x="16550" y="67593"/>
                      <a:pt x="16538" y="67747"/>
                    </a:cubicBezTo>
                    <a:cubicBezTo>
                      <a:pt x="16526" y="67938"/>
                      <a:pt x="16514" y="68140"/>
                      <a:pt x="16502" y="68343"/>
                    </a:cubicBezTo>
                    <a:cubicBezTo>
                      <a:pt x="16490" y="68509"/>
                      <a:pt x="16490" y="68676"/>
                      <a:pt x="16478" y="68843"/>
                    </a:cubicBezTo>
                    <a:cubicBezTo>
                      <a:pt x="16466" y="69033"/>
                      <a:pt x="16455" y="69248"/>
                      <a:pt x="16443" y="69450"/>
                    </a:cubicBezTo>
                    <a:cubicBezTo>
                      <a:pt x="16431" y="69617"/>
                      <a:pt x="16419" y="69783"/>
                      <a:pt x="16419" y="69950"/>
                    </a:cubicBezTo>
                    <a:cubicBezTo>
                      <a:pt x="16407" y="70153"/>
                      <a:pt x="16395" y="70367"/>
                      <a:pt x="16371" y="70569"/>
                    </a:cubicBezTo>
                    <a:cubicBezTo>
                      <a:pt x="16371" y="70748"/>
                      <a:pt x="16359" y="70926"/>
                      <a:pt x="16347" y="71105"/>
                    </a:cubicBezTo>
                    <a:cubicBezTo>
                      <a:pt x="16335" y="71307"/>
                      <a:pt x="16324" y="71510"/>
                      <a:pt x="16312" y="71712"/>
                    </a:cubicBezTo>
                    <a:cubicBezTo>
                      <a:pt x="16300" y="71903"/>
                      <a:pt x="16288" y="72093"/>
                      <a:pt x="16276" y="72284"/>
                    </a:cubicBezTo>
                    <a:cubicBezTo>
                      <a:pt x="16264" y="72486"/>
                      <a:pt x="16252" y="72700"/>
                      <a:pt x="16228" y="72915"/>
                    </a:cubicBezTo>
                    <a:cubicBezTo>
                      <a:pt x="16216" y="73105"/>
                      <a:pt x="16216" y="73284"/>
                      <a:pt x="16204" y="73474"/>
                    </a:cubicBezTo>
                    <a:cubicBezTo>
                      <a:pt x="16181" y="73701"/>
                      <a:pt x="16169" y="73927"/>
                      <a:pt x="16157" y="74153"/>
                    </a:cubicBezTo>
                    <a:cubicBezTo>
                      <a:pt x="16145" y="74332"/>
                      <a:pt x="16133" y="74510"/>
                      <a:pt x="16121" y="74689"/>
                    </a:cubicBezTo>
                    <a:cubicBezTo>
                      <a:pt x="16109" y="74927"/>
                      <a:pt x="16085" y="75165"/>
                      <a:pt x="16074" y="75403"/>
                    </a:cubicBezTo>
                    <a:cubicBezTo>
                      <a:pt x="16062" y="75582"/>
                      <a:pt x="16050" y="75772"/>
                      <a:pt x="16038" y="75951"/>
                    </a:cubicBezTo>
                    <a:cubicBezTo>
                      <a:pt x="16026" y="76189"/>
                      <a:pt x="16014" y="76427"/>
                      <a:pt x="15990" y="76677"/>
                    </a:cubicBezTo>
                    <a:cubicBezTo>
                      <a:pt x="15978" y="76868"/>
                      <a:pt x="15966" y="77070"/>
                      <a:pt x="15954" y="77272"/>
                    </a:cubicBezTo>
                    <a:cubicBezTo>
                      <a:pt x="15943" y="77499"/>
                      <a:pt x="15919" y="77725"/>
                      <a:pt x="15907" y="77951"/>
                    </a:cubicBezTo>
                    <a:cubicBezTo>
                      <a:pt x="15895" y="78177"/>
                      <a:pt x="15883" y="78392"/>
                      <a:pt x="15871" y="78618"/>
                    </a:cubicBezTo>
                    <a:cubicBezTo>
                      <a:pt x="15847" y="78844"/>
                      <a:pt x="15835" y="79082"/>
                      <a:pt x="15823" y="79320"/>
                    </a:cubicBezTo>
                    <a:cubicBezTo>
                      <a:pt x="15812" y="79511"/>
                      <a:pt x="15788" y="79713"/>
                      <a:pt x="15776" y="79916"/>
                    </a:cubicBezTo>
                    <a:cubicBezTo>
                      <a:pt x="15764" y="80178"/>
                      <a:pt x="15740" y="80451"/>
                      <a:pt x="15728" y="80725"/>
                    </a:cubicBezTo>
                    <a:cubicBezTo>
                      <a:pt x="15716" y="80880"/>
                      <a:pt x="15704" y="81035"/>
                      <a:pt x="15693" y="81190"/>
                    </a:cubicBezTo>
                    <a:cubicBezTo>
                      <a:pt x="15669" y="81523"/>
                      <a:pt x="15645" y="81856"/>
                      <a:pt x="15633" y="82190"/>
                    </a:cubicBezTo>
                    <a:cubicBezTo>
                      <a:pt x="15621" y="82214"/>
                      <a:pt x="15621" y="82249"/>
                      <a:pt x="15621" y="82273"/>
                    </a:cubicBezTo>
                    <a:cubicBezTo>
                      <a:pt x="15573" y="82928"/>
                      <a:pt x="15538" y="83595"/>
                      <a:pt x="15490" y="84261"/>
                    </a:cubicBezTo>
                    <a:cubicBezTo>
                      <a:pt x="15478" y="84476"/>
                      <a:pt x="15466" y="84678"/>
                      <a:pt x="15442" y="84881"/>
                    </a:cubicBezTo>
                    <a:cubicBezTo>
                      <a:pt x="15431" y="85071"/>
                      <a:pt x="15419" y="85250"/>
                      <a:pt x="15407" y="85428"/>
                    </a:cubicBezTo>
                    <a:cubicBezTo>
                      <a:pt x="15383" y="85750"/>
                      <a:pt x="15371" y="86071"/>
                      <a:pt x="15347" y="86393"/>
                    </a:cubicBezTo>
                    <a:cubicBezTo>
                      <a:pt x="15335" y="86607"/>
                      <a:pt x="15312" y="86809"/>
                      <a:pt x="15300" y="87024"/>
                    </a:cubicBezTo>
                    <a:cubicBezTo>
                      <a:pt x="15288" y="87309"/>
                      <a:pt x="15264" y="87595"/>
                      <a:pt x="15240" y="87893"/>
                    </a:cubicBezTo>
                    <a:cubicBezTo>
                      <a:pt x="15181" y="88905"/>
                      <a:pt x="15109" y="89953"/>
                      <a:pt x="15038" y="91012"/>
                    </a:cubicBezTo>
                    <a:cubicBezTo>
                      <a:pt x="15038" y="91036"/>
                      <a:pt x="15038" y="91060"/>
                      <a:pt x="15038" y="91096"/>
                    </a:cubicBezTo>
                    <a:cubicBezTo>
                      <a:pt x="15002" y="91584"/>
                      <a:pt x="14966" y="92084"/>
                      <a:pt x="14931" y="92584"/>
                    </a:cubicBezTo>
                    <a:cubicBezTo>
                      <a:pt x="14919" y="92798"/>
                      <a:pt x="14907" y="93012"/>
                      <a:pt x="14895" y="93227"/>
                    </a:cubicBezTo>
                    <a:cubicBezTo>
                      <a:pt x="14871" y="93548"/>
                      <a:pt x="14847" y="93882"/>
                      <a:pt x="14823" y="94215"/>
                    </a:cubicBezTo>
                    <a:cubicBezTo>
                      <a:pt x="14811" y="94441"/>
                      <a:pt x="14800" y="94667"/>
                      <a:pt x="14788" y="94906"/>
                    </a:cubicBezTo>
                    <a:cubicBezTo>
                      <a:pt x="14764" y="95227"/>
                      <a:pt x="14740" y="95548"/>
                      <a:pt x="14728" y="95870"/>
                    </a:cubicBezTo>
                    <a:cubicBezTo>
                      <a:pt x="14704" y="96120"/>
                      <a:pt x="14692" y="96370"/>
                      <a:pt x="14669" y="96620"/>
                    </a:cubicBezTo>
                    <a:cubicBezTo>
                      <a:pt x="14657" y="96930"/>
                      <a:pt x="14633" y="97239"/>
                      <a:pt x="14621" y="97549"/>
                    </a:cubicBezTo>
                    <a:cubicBezTo>
                      <a:pt x="14597" y="97811"/>
                      <a:pt x="14585" y="98085"/>
                      <a:pt x="14561" y="98346"/>
                    </a:cubicBezTo>
                    <a:cubicBezTo>
                      <a:pt x="14550" y="98644"/>
                      <a:pt x="14526" y="98954"/>
                      <a:pt x="14514" y="99263"/>
                    </a:cubicBezTo>
                    <a:cubicBezTo>
                      <a:pt x="14490" y="99537"/>
                      <a:pt x="14478" y="99811"/>
                      <a:pt x="14454" y="100085"/>
                    </a:cubicBezTo>
                    <a:cubicBezTo>
                      <a:pt x="14442" y="100394"/>
                      <a:pt x="14419" y="100704"/>
                      <a:pt x="14395" y="101013"/>
                    </a:cubicBezTo>
                    <a:cubicBezTo>
                      <a:pt x="14383" y="101287"/>
                      <a:pt x="14371" y="101561"/>
                      <a:pt x="14347" y="101835"/>
                    </a:cubicBezTo>
                    <a:cubicBezTo>
                      <a:pt x="14335" y="102156"/>
                      <a:pt x="14311" y="102466"/>
                      <a:pt x="14288" y="102787"/>
                    </a:cubicBezTo>
                    <a:cubicBezTo>
                      <a:pt x="14276" y="103073"/>
                      <a:pt x="14252" y="103359"/>
                      <a:pt x="14240" y="103645"/>
                    </a:cubicBezTo>
                    <a:cubicBezTo>
                      <a:pt x="14216" y="103954"/>
                      <a:pt x="14204" y="104264"/>
                      <a:pt x="14180" y="104585"/>
                    </a:cubicBezTo>
                    <a:cubicBezTo>
                      <a:pt x="14169" y="104871"/>
                      <a:pt x="14145" y="105169"/>
                      <a:pt x="14133" y="105454"/>
                    </a:cubicBezTo>
                    <a:cubicBezTo>
                      <a:pt x="14109" y="105776"/>
                      <a:pt x="14097" y="106097"/>
                      <a:pt x="14073" y="106431"/>
                    </a:cubicBezTo>
                    <a:cubicBezTo>
                      <a:pt x="14061" y="106717"/>
                      <a:pt x="14038" y="107002"/>
                      <a:pt x="14026" y="107300"/>
                    </a:cubicBezTo>
                    <a:cubicBezTo>
                      <a:pt x="14002" y="107621"/>
                      <a:pt x="13990" y="107955"/>
                      <a:pt x="13966" y="108276"/>
                    </a:cubicBezTo>
                    <a:cubicBezTo>
                      <a:pt x="13954" y="108586"/>
                      <a:pt x="13930" y="108883"/>
                      <a:pt x="13918" y="109193"/>
                    </a:cubicBezTo>
                    <a:cubicBezTo>
                      <a:pt x="13895" y="109514"/>
                      <a:pt x="13883" y="109836"/>
                      <a:pt x="13859" y="110157"/>
                    </a:cubicBezTo>
                    <a:cubicBezTo>
                      <a:pt x="13847" y="110467"/>
                      <a:pt x="13823" y="110777"/>
                      <a:pt x="13811" y="111098"/>
                    </a:cubicBezTo>
                    <a:cubicBezTo>
                      <a:pt x="13788" y="111431"/>
                      <a:pt x="13776" y="111765"/>
                      <a:pt x="13752" y="112098"/>
                    </a:cubicBezTo>
                    <a:cubicBezTo>
                      <a:pt x="13740" y="112408"/>
                      <a:pt x="13728" y="112705"/>
                      <a:pt x="13704" y="113015"/>
                    </a:cubicBezTo>
                    <a:cubicBezTo>
                      <a:pt x="13692" y="113360"/>
                      <a:pt x="13668" y="113705"/>
                      <a:pt x="13657" y="114051"/>
                    </a:cubicBezTo>
                    <a:cubicBezTo>
                      <a:pt x="13633" y="114360"/>
                      <a:pt x="13621" y="114670"/>
                      <a:pt x="13597" y="114979"/>
                    </a:cubicBezTo>
                    <a:cubicBezTo>
                      <a:pt x="13585" y="115337"/>
                      <a:pt x="13561" y="115682"/>
                      <a:pt x="13549" y="116039"/>
                    </a:cubicBezTo>
                    <a:cubicBezTo>
                      <a:pt x="13526" y="116349"/>
                      <a:pt x="13514" y="116658"/>
                      <a:pt x="13502" y="116980"/>
                    </a:cubicBezTo>
                    <a:cubicBezTo>
                      <a:pt x="13478" y="117325"/>
                      <a:pt x="13466" y="117682"/>
                      <a:pt x="13442" y="118027"/>
                    </a:cubicBezTo>
                    <a:cubicBezTo>
                      <a:pt x="13430" y="118349"/>
                      <a:pt x="13418" y="118682"/>
                      <a:pt x="13395" y="119004"/>
                    </a:cubicBezTo>
                    <a:cubicBezTo>
                      <a:pt x="13383" y="119361"/>
                      <a:pt x="13359" y="119718"/>
                      <a:pt x="13347" y="120075"/>
                    </a:cubicBezTo>
                    <a:cubicBezTo>
                      <a:pt x="13335" y="120397"/>
                      <a:pt x="13311" y="120718"/>
                      <a:pt x="13299" y="121040"/>
                    </a:cubicBezTo>
                    <a:cubicBezTo>
                      <a:pt x="13276" y="121433"/>
                      <a:pt x="13264" y="121814"/>
                      <a:pt x="13240" y="122207"/>
                    </a:cubicBezTo>
                    <a:cubicBezTo>
                      <a:pt x="13228" y="122504"/>
                      <a:pt x="13216" y="122814"/>
                      <a:pt x="13204" y="123111"/>
                    </a:cubicBezTo>
                    <a:cubicBezTo>
                      <a:pt x="13180" y="123528"/>
                      <a:pt x="13156" y="123957"/>
                      <a:pt x="13145" y="124373"/>
                    </a:cubicBezTo>
                    <a:cubicBezTo>
                      <a:pt x="13133" y="124659"/>
                      <a:pt x="13121" y="124945"/>
                      <a:pt x="13109" y="125219"/>
                    </a:cubicBezTo>
                    <a:cubicBezTo>
                      <a:pt x="13085" y="125671"/>
                      <a:pt x="13061" y="126124"/>
                      <a:pt x="13049" y="126576"/>
                    </a:cubicBezTo>
                    <a:cubicBezTo>
                      <a:pt x="13037" y="126838"/>
                      <a:pt x="13026" y="127100"/>
                      <a:pt x="13014" y="127362"/>
                    </a:cubicBezTo>
                    <a:cubicBezTo>
                      <a:pt x="12978" y="128076"/>
                      <a:pt x="12942" y="147519"/>
                      <a:pt x="12918" y="148245"/>
                    </a:cubicBezTo>
                    <a:lnTo>
                      <a:pt x="35516" y="147781"/>
                    </a:lnTo>
                    <a:cubicBezTo>
                      <a:pt x="34838" y="125064"/>
                      <a:pt x="34207" y="96144"/>
                      <a:pt x="33492" y="80392"/>
                    </a:cubicBezTo>
                    <a:cubicBezTo>
                      <a:pt x="32992" y="69200"/>
                      <a:pt x="31790" y="52007"/>
                      <a:pt x="31790" y="51912"/>
                    </a:cubicBezTo>
                    <a:cubicBezTo>
                      <a:pt x="31790" y="50888"/>
                      <a:pt x="32397" y="49043"/>
                      <a:pt x="32933" y="47721"/>
                    </a:cubicBezTo>
                    <a:cubicBezTo>
                      <a:pt x="33504" y="46281"/>
                      <a:pt x="35040" y="42340"/>
                      <a:pt x="35362" y="40661"/>
                    </a:cubicBezTo>
                    <a:cubicBezTo>
                      <a:pt x="35671" y="38970"/>
                      <a:pt x="36493" y="35493"/>
                      <a:pt x="36814" y="34231"/>
                    </a:cubicBezTo>
                    <a:cubicBezTo>
                      <a:pt x="37290" y="32338"/>
                      <a:pt x="37564" y="30219"/>
                      <a:pt x="37564" y="30219"/>
                    </a:cubicBezTo>
                    <a:cubicBezTo>
                      <a:pt x="37564" y="30219"/>
                      <a:pt x="40136" y="25992"/>
                      <a:pt x="41124" y="24564"/>
                    </a:cubicBezTo>
                    <a:cubicBezTo>
                      <a:pt x="42124" y="23147"/>
                      <a:pt x="44744" y="19337"/>
                      <a:pt x="45446" y="17610"/>
                    </a:cubicBezTo>
                    <a:cubicBezTo>
                      <a:pt x="46149" y="15872"/>
                      <a:pt x="45696" y="14658"/>
                      <a:pt x="44910" y="14288"/>
                    </a:cubicBezTo>
                    <a:cubicBezTo>
                      <a:pt x="44685" y="14178"/>
                      <a:pt x="44403" y="14101"/>
                      <a:pt x="44084" y="14101"/>
                    </a:cubicBezTo>
                    <a:cubicBezTo>
                      <a:pt x="43308" y="14101"/>
                      <a:pt x="42311" y="14555"/>
                      <a:pt x="41374" y="16074"/>
                    </a:cubicBezTo>
                    <a:cubicBezTo>
                      <a:pt x="40065" y="18218"/>
                      <a:pt x="37386" y="21956"/>
                      <a:pt x="36338" y="23254"/>
                    </a:cubicBezTo>
                    <a:cubicBezTo>
                      <a:pt x="35372" y="24447"/>
                      <a:pt x="34308" y="26076"/>
                      <a:pt x="33631" y="26076"/>
                    </a:cubicBezTo>
                    <a:cubicBezTo>
                      <a:pt x="33565" y="26076"/>
                      <a:pt x="33503" y="26061"/>
                      <a:pt x="33445" y="26028"/>
                    </a:cubicBezTo>
                    <a:cubicBezTo>
                      <a:pt x="32790" y="25647"/>
                      <a:pt x="33076" y="23361"/>
                      <a:pt x="33659" y="21694"/>
                    </a:cubicBezTo>
                    <a:cubicBezTo>
                      <a:pt x="34242" y="20015"/>
                      <a:pt x="35433" y="16003"/>
                      <a:pt x="35790" y="14086"/>
                    </a:cubicBezTo>
                    <a:cubicBezTo>
                      <a:pt x="36159" y="12157"/>
                      <a:pt x="37636" y="7669"/>
                      <a:pt x="37791" y="6704"/>
                    </a:cubicBezTo>
                    <a:cubicBezTo>
                      <a:pt x="37933" y="5752"/>
                      <a:pt x="37410" y="4716"/>
                      <a:pt x="36278" y="4263"/>
                    </a:cubicBezTo>
                    <a:cubicBezTo>
                      <a:pt x="36027" y="4167"/>
                      <a:pt x="35774" y="4113"/>
                      <a:pt x="35523" y="4113"/>
                    </a:cubicBezTo>
                    <a:cubicBezTo>
                      <a:pt x="34633" y="4113"/>
                      <a:pt x="33768" y="4789"/>
                      <a:pt x="33099" y="6609"/>
                    </a:cubicBezTo>
                    <a:cubicBezTo>
                      <a:pt x="32254" y="8943"/>
                      <a:pt x="31516" y="12062"/>
                      <a:pt x="31135" y="13431"/>
                    </a:cubicBezTo>
                    <a:cubicBezTo>
                      <a:pt x="30742" y="14812"/>
                      <a:pt x="28087" y="21873"/>
                      <a:pt x="27527" y="22825"/>
                    </a:cubicBezTo>
                    <a:cubicBezTo>
                      <a:pt x="27342" y="23144"/>
                      <a:pt x="27082" y="23291"/>
                      <a:pt x="26824" y="23291"/>
                    </a:cubicBezTo>
                    <a:cubicBezTo>
                      <a:pt x="26320" y="23291"/>
                      <a:pt x="25821" y="22734"/>
                      <a:pt x="25884" y="21813"/>
                    </a:cubicBezTo>
                    <a:cubicBezTo>
                      <a:pt x="25968" y="20432"/>
                      <a:pt x="25884" y="15967"/>
                      <a:pt x="25753" y="14038"/>
                    </a:cubicBezTo>
                    <a:cubicBezTo>
                      <a:pt x="25610" y="12110"/>
                      <a:pt x="25444" y="8669"/>
                      <a:pt x="25420" y="7395"/>
                    </a:cubicBezTo>
                    <a:cubicBezTo>
                      <a:pt x="25384" y="6133"/>
                      <a:pt x="25432" y="3180"/>
                      <a:pt x="25396" y="2394"/>
                    </a:cubicBezTo>
                    <a:cubicBezTo>
                      <a:pt x="25360" y="1608"/>
                      <a:pt x="25218" y="37"/>
                      <a:pt x="23289" y="1"/>
                    </a:cubicBezTo>
                    <a:cubicBezTo>
                      <a:pt x="23263" y="0"/>
                      <a:pt x="23237" y="0"/>
                      <a:pt x="2321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7"/>
              <p:cNvSpPr/>
              <p:nvPr/>
            </p:nvSpPr>
            <p:spPr>
              <a:xfrm>
                <a:off x="5992500" y="3260440"/>
                <a:ext cx="469187" cy="1584070"/>
              </a:xfrm>
              <a:custGeom>
                <a:avLst/>
                <a:gdLst/>
                <a:ahLst/>
                <a:cxnLst/>
                <a:rect l="l" t="t" r="r" b="b"/>
                <a:pathLst>
                  <a:path w="25444" h="85904" extrusionOk="0">
                    <a:moveTo>
                      <a:pt x="4596" y="0"/>
                    </a:moveTo>
                    <a:cubicBezTo>
                      <a:pt x="4596" y="0"/>
                      <a:pt x="441" y="77427"/>
                      <a:pt x="0" y="85904"/>
                    </a:cubicBezTo>
                    <a:lnTo>
                      <a:pt x="25444" y="85594"/>
                    </a:lnTo>
                    <a:cubicBezTo>
                      <a:pt x="25444" y="85594"/>
                      <a:pt x="23062" y="11180"/>
                      <a:pt x="21836" y="881"/>
                    </a:cubicBezTo>
                    <a:cubicBezTo>
                      <a:pt x="21836" y="881"/>
                      <a:pt x="19658" y="959"/>
                      <a:pt x="16796" y="959"/>
                    </a:cubicBezTo>
                    <a:cubicBezTo>
                      <a:pt x="12650" y="959"/>
                      <a:pt x="7068" y="796"/>
                      <a:pt x="45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7"/>
              <p:cNvSpPr/>
              <p:nvPr/>
            </p:nvSpPr>
            <p:spPr>
              <a:xfrm>
                <a:off x="6074023" y="3244932"/>
                <a:ext cx="333358" cy="67822"/>
              </a:xfrm>
              <a:custGeom>
                <a:avLst/>
                <a:gdLst/>
                <a:ahLst/>
                <a:cxnLst/>
                <a:rect l="l" t="t" r="r" b="b"/>
                <a:pathLst>
                  <a:path w="18078" h="3678" extrusionOk="0">
                    <a:moveTo>
                      <a:pt x="776" y="1"/>
                    </a:moveTo>
                    <a:cubicBezTo>
                      <a:pt x="6" y="1"/>
                      <a:pt x="0" y="1095"/>
                      <a:pt x="44" y="2615"/>
                    </a:cubicBezTo>
                    <a:cubicBezTo>
                      <a:pt x="44" y="2615"/>
                      <a:pt x="2342" y="3544"/>
                      <a:pt x="8390" y="3663"/>
                    </a:cubicBezTo>
                    <a:cubicBezTo>
                      <a:pt x="8830" y="3673"/>
                      <a:pt x="9255" y="3677"/>
                      <a:pt x="9664" y="3677"/>
                    </a:cubicBezTo>
                    <a:cubicBezTo>
                      <a:pt x="14876" y="3677"/>
                      <a:pt x="17629" y="2961"/>
                      <a:pt x="17629" y="2961"/>
                    </a:cubicBezTo>
                    <a:cubicBezTo>
                      <a:pt x="17629" y="2961"/>
                      <a:pt x="18077" y="274"/>
                      <a:pt x="17062" y="274"/>
                    </a:cubicBezTo>
                    <a:cubicBezTo>
                      <a:pt x="17030" y="274"/>
                      <a:pt x="16997" y="276"/>
                      <a:pt x="16963" y="282"/>
                    </a:cubicBezTo>
                    <a:cubicBezTo>
                      <a:pt x="16316" y="383"/>
                      <a:pt x="13300" y="922"/>
                      <a:pt x="9868" y="922"/>
                    </a:cubicBezTo>
                    <a:cubicBezTo>
                      <a:pt x="9258" y="922"/>
                      <a:pt x="8634" y="905"/>
                      <a:pt x="8009" y="865"/>
                    </a:cubicBezTo>
                    <a:cubicBezTo>
                      <a:pt x="4235" y="627"/>
                      <a:pt x="2044" y="270"/>
                      <a:pt x="1020" y="32"/>
                    </a:cubicBezTo>
                    <a:cubicBezTo>
                      <a:pt x="931" y="11"/>
                      <a:pt x="850" y="1"/>
                      <a:pt x="7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7"/>
              <p:cNvSpPr/>
              <p:nvPr/>
            </p:nvSpPr>
            <p:spPr>
              <a:xfrm>
                <a:off x="5783925" y="2104713"/>
                <a:ext cx="850988" cy="2733656"/>
              </a:xfrm>
              <a:custGeom>
                <a:avLst/>
                <a:gdLst/>
                <a:ahLst/>
                <a:cxnLst/>
                <a:rect l="l" t="t" r="r" b="b"/>
                <a:pathLst>
                  <a:path w="46149" h="148246" extrusionOk="0">
                    <a:moveTo>
                      <a:pt x="23212" y="0"/>
                    </a:moveTo>
                    <a:cubicBezTo>
                      <a:pt x="21343" y="0"/>
                      <a:pt x="20717" y="1711"/>
                      <a:pt x="20693" y="3132"/>
                    </a:cubicBezTo>
                    <a:cubicBezTo>
                      <a:pt x="20657" y="4585"/>
                      <a:pt x="20622" y="6930"/>
                      <a:pt x="20467" y="8312"/>
                    </a:cubicBezTo>
                    <a:cubicBezTo>
                      <a:pt x="20300" y="9693"/>
                      <a:pt x="20157" y="13610"/>
                      <a:pt x="20169" y="15420"/>
                    </a:cubicBezTo>
                    <a:cubicBezTo>
                      <a:pt x="20193" y="17229"/>
                      <a:pt x="20824" y="22313"/>
                      <a:pt x="19491" y="22397"/>
                    </a:cubicBezTo>
                    <a:cubicBezTo>
                      <a:pt x="19481" y="22397"/>
                      <a:pt x="19470" y="22398"/>
                      <a:pt x="19460" y="22398"/>
                    </a:cubicBezTo>
                    <a:cubicBezTo>
                      <a:pt x="18123" y="22398"/>
                      <a:pt x="16654" y="16183"/>
                      <a:pt x="16204" y="14848"/>
                    </a:cubicBezTo>
                    <a:cubicBezTo>
                      <a:pt x="15752" y="13515"/>
                      <a:pt x="15038" y="10609"/>
                      <a:pt x="14585" y="9455"/>
                    </a:cubicBezTo>
                    <a:cubicBezTo>
                      <a:pt x="14152" y="8377"/>
                      <a:pt x="13491" y="3930"/>
                      <a:pt x="11228" y="3930"/>
                    </a:cubicBezTo>
                    <a:cubicBezTo>
                      <a:pt x="11065" y="3930"/>
                      <a:pt x="10895" y="3953"/>
                      <a:pt x="10716" y="4002"/>
                    </a:cubicBezTo>
                    <a:cubicBezTo>
                      <a:pt x="8049" y="4728"/>
                      <a:pt x="8835" y="7335"/>
                      <a:pt x="9227" y="8907"/>
                    </a:cubicBezTo>
                    <a:cubicBezTo>
                      <a:pt x="9608" y="10490"/>
                      <a:pt x="11109" y="16372"/>
                      <a:pt x="11597" y="18670"/>
                    </a:cubicBezTo>
                    <a:cubicBezTo>
                      <a:pt x="12097" y="20968"/>
                      <a:pt x="14228" y="28314"/>
                      <a:pt x="13264" y="30886"/>
                    </a:cubicBezTo>
                    <a:cubicBezTo>
                      <a:pt x="12822" y="32053"/>
                      <a:pt x="12488" y="32511"/>
                      <a:pt x="12144" y="32511"/>
                    </a:cubicBezTo>
                    <a:cubicBezTo>
                      <a:pt x="12043" y="32511"/>
                      <a:pt x="11941" y="32471"/>
                      <a:pt x="11835" y="32398"/>
                    </a:cubicBezTo>
                    <a:cubicBezTo>
                      <a:pt x="11823" y="32386"/>
                      <a:pt x="11799" y="32374"/>
                      <a:pt x="11787" y="32362"/>
                    </a:cubicBezTo>
                    <a:cubicBezTo>
                      <a:pt x="11775" y="32350"/>
                      <a:pt x="11763" y="32338"/>
                      <a:pt x="11752" y="32338"/>
                    </a:cubicBezTo>
                    <a:cubicBezTo>
                      <a:pt x="11728" y="32315"/>
                      <a:pt x="11716" y="32303"/>
                      <a:pt x="11692" y="32279"/>
                    </a:cubicBezTo>
                    <a:cubicBezTo>
                      <a:pt x="11680" y="32267"/>
                      <a:pt x="11668" y="32255"/>
                      <a:pt x="11644" y="32243"/>
                    </a:cubicBezTo>
                    <a:cubicBezTo>
                      <a:pt x="11632" y="32219"/>
                      <a:pt x="11609" y="32195"/>
                      <a:pt x="11585" y="32172"/>
                    </a:cubicBezTo>
                    <a:cubicBezTo>
                      <a:pt x="11573" y="32160"/>
                      <a:pt x="11561" y="32148"/>
                      <a:pt x="11549" y="32136"/>
                    </a:cubicBezTo>
                    <a:cubicBezTo>
                      <a:pt x="11537" y="32112"/>
                      <a:pt x="11513" y="32100"/>
                      <a:pt x="11502" y="32076"/>
                    </a:cubicBezTo>
                    <a:cubicBezTo>
                      <a:pt x="11263" y="31803"/>
                      <a:pt x="10990" y="31410"/>
                      <a:pt x="10668" y="30945"/>
                    </a:cubicBezTo>
                    <a:cubicBezTo>
                      <a:pt x="9501" y="29290"/>
                      <a:pt x="8239" y="26552"/>
                      <a:pt x="6251" y="25147"/>
                    </a:cubicBezTo>
                    <a:cubicBezTo>
                      <a:pt x="5441" y="24587"/>
                      <a:pt x="4060" y="23897"/>
                      <a:pt x="2846" y="23873"/>
                    </a:cubicBezTo>
                    <a:lnTo>
                      <a:pt x="2834" y="23873"/>
                    </a:lnTo>
                    <a:cubicBezTo>
                      <a:pt x="2750" y="23873"/>
                      <a:pt x="2667" y="23873"/>
                      <a:pt x="2596" y="23885"/>
                    </a:cubicBezTo>
                    <a:cubicBezTo>
                      <a:pt x="2131" y="23921"/>
                      <a:pt x="1703" y="24052"/>
                      <a:pt x="1345" y="24349"/>
                    </a:cubicBezTo>
                    <a:cubicBezTo>
                      <a:pt x="0" y="25468"/>
                      <a:pt x="1369" y="26040"/>
                      <a:pt x="2179" y="27445"/>
                    </a:cubicBezTo>
                    <a:cubicBezTo>
                      <a:pt x="3000" y="28850"/>
                      <a:pt x="4774" y="32922"/>
                      <a:pt x="5834" y="34279"/>
                    </a:cubicBezTo>
                    <a:cubicBezTo>
                      <a:pt x="6882" y="35624"/>
                      <a:pt x="7108" y="37875"/>
                      <a:pt x="7656" y="38958"/>
                    </a:cubicBezTo>
                    <a:cubicBezTo>
                      <a:pt x="7930" y="39482"/>
                      <a:pt x="8263" y="40030"/>
                      <a:pt x="8644" y="40577"/>
                    </a:cubicBezTo>
                    <a:cubicBezTo>
                      <a:pt x="8739" y="40708"/>
                      <a:pt x="8835" y="40851"/>
                      <a:pt x="8930" y="40982"/>
                    </a:cubicBezTo>
                    <a:cubicBezTo>
                      <a:pt x="10013" y="42482"/>
                      <a:pt x="11299" y="43935"/>
                      <a:pt x="11990" y="44899"/>
                    </a:cubicBezTo>
                    <a:cubicBezTo>
                      <a:pt x="11990" y="44911"/>
                      <a:pt x="12002" y="44923"/>
                      <a:pt x="12002" y="44923"/>
                    </a:cubicBezTo>
                    <a:cubicBezTo>
                      <a:pt x="13014" y="46328"/>
                      <a:pt x="15466" y="48495"/>
                      <a:pt x="15931" y="49459"/>
                    </a:cubicBezTo>
                    <a:cubicBezTo>
                      <a:pt x="16050" y="49733"/>
                      <a:pt x="16169" y="50174"/>
                      <a:pt x="16264" y="50472"/>
                    </a:cubicBezTo>
                    <a:cubicBezTo>
                      <a:pt x="16288" y="50626"/>
                      <a:pt x="16300" y="50531"/>
                      <a:pt x="16312" y="50591"/>
                    </a:cubicBezTo>
                    <a:cubicBezTo>
                      <a:pt x="16335" y="50650"/>
                      <a:pt x="16347" y="50662"/>
                      <a:pt x="16359" y="50722"/>
                    </a:cubicBezTo>
                    <a:cubicBezTo>
                      <a:pt x="16371" y="50793"/>
                      <a:pt x="16383" y="50841"/>
                      <a:pt x="16407" y="50912"/>
                    </a:cubicBezTo>
                    <a:cubicBezTo>
                      <a:pt x="16419" y="50972"/>
                      <a:pt x="16431" y="51019"/>
                      <a:pt x="16443" y="51091"/>
                    </a:cubicBezTo>
                    <a:cubicBezTo>
                      <a:pt x="16455" y="51162"/>
                      <a:pt x="16466" y="51234"/>
                      <a:pt x="16478" y="51305"/>
                    </a:cubicBezTo>
                    <a:cubicBezTo>
                      <a:pt x="16490" y="51376"/>
                      <a:pt x="16514" y="51436"/>
                      <a:pt x="16514" y="51507"/>
                    </a:cubicBezTo>
                    <a:cubicBezTo>
                      <a:pt x="16538" y="51579"/>
                      <a:pt x="16550" y="51662"/>
                      <a:pt x="16562" y="51745"/>
                    </a:cubicBezTo>
                    <a:cubicBezTo>
                      <a:pt x="16574" y="51817"/>
                      <a:pt x="16574" y="51888"/>
                      <a:pt x="16585" y="51960"/>
                    </a:cubicBezTo>
                    <a:cubicBezTo>
                      <a:pt x="16597" y="52043"/>
                      <a:pt x="16609" y="52126"/>
                      <a:pt x="16621" y="52210"/>
                    </a:cubicBezTo>
                    <a:cubicBezTo>
                      <a:pt x="16633" y="52281"/>
                      <a:pt x="16645" y="52365"/>
                      <a:pt x="16645" y="52448"/>
                    </a:cubicBezTo>
                    <a:cubicBezTo>
                      <a:pt x="16657" y="52531"/>
                      <a:pt x="16669" y="52615"/>
                      <a:pt x="16681" y="52710"/>
                    </a:cubicBezTo>
                    <a:cubicBezTo>
                      <a:pt x="16693" y="52793"/>
                      <a:pt x="16693" y="52877"/>
                      <a:pt x="16705" y="52960"/>
                    </a:cubicBezTo>
                    <a:cubicBezTo>
                      <a:pt x="16716" y="53043"/>
                      <a:pt x="16716" y="53139"/>
                      <a:pt x="16728" y="53234"/>
                    </a:cubicBezTo>
                    <a:cubicBezTo>
                      <a:pt x="16740" y="53317"/>
                      <a:pt x="16740" y="53412"/>
                      <a:pt x="16752" y="53496"/>
                    </a:cubicBezTo>
                    <a:cubicBezTo>
                      <a:pt x="16752" y="53591"/>
                      <a:pt x="16764" y="53698"/>
                      <a:pt x="16776" y="53793"/>
                    </a:cubicBezTo>
                    <a:cubicBezTo>
                      <a:pt x="16776" y="53889"/>
                      <a:pt x="16788" y="53984"/>
                      <a:pt x="16788" y="54067"/>
                    </a:cubicBezTo>
                    <a:cubicBezTo>
                      <a:pt x="16800" y="54174"/>
                      <a:pt x="16800" y="54282"/>
                      <a:pt x="16800" y="54377"/>
                    </a:cubicBezTo>
                    <a:cubicBezTo>
                      <a:pt x="16812" y="54472"/>
                      <a:pt x="16812" y="54579"/>
                      <a:pt x="16824" y="54674"/>
                    </a:cubicBezTo>
                    <a:cubicBezTo>
                      <a:pt x="16824" y="54782"/>
                      <a:pt x="16836" y="54889"/>
                      <a:pt x="16836" y="54996"/>
                    </a:cubicBezTo>
                    <a:cubicBezTo>
                      <a:pt x="16836" y="55103"/>
                      <a:pt x="16847" y="55198"/>
                      <a:pt x="16847" y="55305"/>
                    </a:cubicBezTo>
                    <a:cubicBezTo>
                      <a:pt x="16847" y="55413"/>
                      <a:pt x="16847" y="55532"/>
                      <a:pt x="16859" y="55651"/>
                    </a:cubicBezTo>
                    <a:cubicBezTo>
                      <a:pt x="16859" y="55746"/>
                      <a:pt x="16859" y="55853"/>
                      <a:pt x="16859" y="55960"/>
                    </a:cubicBezTo>
                    <a:cubicBezTo>
                      <a:pt x="16871" y="56079"/>
                      <a:pt x="16871" y="56198"/>
                      <a:pt x="16871" y="56317"/>
                    </a:cubicBezTo>
                    <a:cubicBezTo>
                      <a:pt x="16871" y="56437"/>
                      <a:pt x="16871" y="56544"/>
                      <a:pt x="16871" y="56651"/>
                    </a:cubicBezTo>
                    <a:cubicBezTo>
                      <a:pt x="16871" y="56782"/>
                      <a:pt x="16895" y="59175"/>
                      <a:pt x="16895" y="59318"/>
                    </a:cubicBezTo>
                    <a:cubicBezTo>
                      <a:pt x="16895" y="59449"/>
                      <a:pt x="16871" y="59580"/>
                      <a:pt x="16871" y="59711"/>
                    </a:cubicBezTo>
                    <a:cubicBezTo>
                      <a:pt x="16871" y="59854"/>
                      <a:pt x="16859" y="59996"/>
                      <a:pt x="16859" y="60139"/>
                    </a:cubicBezTo>
                    <a:cubicBezTo>
                      <a:pt x="16859" y="60270"/>
                      <a:pt x="16847" y="60401"/>
                      <a:pt x="16847" y="60532"/>
                    </a:cubicBezTo>
                    <a:cubicBezTo>
                      <a:pt x="16836" y="60687"/>
                      <a:pt x="16836" y="60842"/>
                      <a:pt x="16836" y="60997"/>
                    </a:cubicBezTo>
                    <a:cubicBezTo>
                      <a:pt x="16824" y="61128"/>
                      <a:pt x="16824" y="61259"/>
                      <a:pt x="16812" y="61390"/>
                    </a:cubicBezTo>
                    <a:cubicBezTo>
                      <a:pt x="16812" y="61556"/>
                      <a:pt x="16812" y="61711"/>
                      <a:pt x="16800" y="61878"/>
                    </a:cubicBezTo>
                    <a:cubicBezTo>
                      <a:pt x="16800" y="61997"/>
                      <a:pt x="16788" y="62128"/>
                      <a:pt x="16788" y="62247"/>
                    </a:cubicBezTo>
                    <a:cubicBezTo>
                      <a:pt x="16788" y="62425"/>
                      <a:pt x="16776" y="62604"/>
                      <a:pt x="16764" y="62783"/>
                    </a:cubicBezTo>
                    <a:cubicBezTo>
                      <a:pt x="16764" y="62890"/>
                      <a:pt x="16764" y="62985"/>
                      <a:pt x="16752" y="63080"/>
                    </a:cubicBezTo>
                    <a:cubicBezTo>
                      <a:pt x="16740" y="63533"/>
                      <a:pt x="16716" y="63985"/>
                      <a:pt x="16705" y="64449"/>
                    </a:cubicBezTo>
                    <a:cubicBezTo>
                      <a:pt x="16693" y="64521"/>
                      <a:pt x="16693" y="64592"/>
                      <a:pt x="16693" y="64664"/>
                    </a:cubicBezTo>
                    <a:cubicBezTo>
                      <a:pt x="16681" y="64866"/>
                      <a:pt x="16669" y="65069"/>
                      <a:pt x="16669" y="65271"/>
                    </a:cubicBezTo>
                    <a:cubicBezTo>
                      <a:pt x="16657" y="65402"/>
                      <a:pt x="16645" y="65533"/>
                      <a:pt x="16645" y="65664"/>
                    </a:cubicBezTo>
                    <a:cubicBezTo>
                      <a:pt x="16633" y="65854"/>
                      <a:pt x="16621" y="66045"/>
                      <a:pt x="16621" y="66235"/>
                    </a:cubicBezTo>
                    <a:cubicBezTo>
                      <a:pt x="16609" y="66390"/>
                      <a:pt x="16597" y="66545"/>
                      <a:pt x="16597" y="66688"/>
                    </a:cubicBezTo>
                    <a:cubicBezTo>
                      <a:pt x="16585" y="66890"/>
                      <a:pt x="16574" y="67093"/>
                      <a:pt x="16562" y="67295"/>
                    </a:cubicBezTo>
                    <a:cubicBezTo>
                      <a:pt x="16550" y="67450"/>
                      <a:pt x="16550" y="67593"/>
                      <a:pt x="16538" y="67747"/>
                    </a:cubicBezTo>
                    <a:cubicBezTo>
                      <a:pt x="16526" y="67938"/>
                      <a:pt x="16514" y="68140"/>
                      <a:pt x="16502" y="68343"/>
                    </a:cubicBezTo>
                    <a:cubicBezTo>
                      <a:pt x="16490" y="68509"/>
                      <a:pt x="16490" y="68676"/>
                      <a:pt x="16478" y="68843"/>
                    </a:cubicBezTo>
                    <a:cubicBezTo>
                      <a:pt x="16466" y="69033"/>
                      <a:pt x="16455" y="69248"/>
                      <a:pt x="16443" y="69450"/>
                    </a:cubicBezTo>
                    <a:cubicBezTo>
                      <a:pt x="16431" y="69617"/>
                      <a:pt x="16419" y="69783"/>
                      <a:pt x="16419" y="69950"/>
                    </a:cubicBezTo>
                    <a:cubicBezTo>
                      <a:pt x="16407" y="70153"/>
                      <a:pt x="16395" y="70367"/>
                      <a:pt x="16371" y="70569"/>
                    </a:cubicBezTo>
                    <a:cubicBezTo>
                      <a:pt x="16371" y="70748"/>
                      <a:pt x="16359" y="70926"/>
                      <a:pt x="16347" y="71105"/>
                    </a:cubicBezTo>
                    <a:cubicBezTo>
                      <a:pt x="16335" y="71307"/>
                      <a:pt x="16324" y="71510"/>
                      <a:pt x="16312" y="71712"/>
                    </a:cubicBezTo>
                    <a:cubicBezTo>
                      <a:pt x="16300" y="71903"/>
                      <a:pt x="16288" y="72093"/>
                      <a:pt x="16276" y="72284"/>
                    </a:cubicBezTo>
                    <a:cubicBezTo>
                      <a:pt x="16264" y="72486"/>
                      <a:pt x="16252" y="72700"/>
                      <a:pt x="16228" y="72915"/>
                    </a:cubicBezTo>
                    <a:cubicBezTo>
                      <a:pt x="16216" y="73105"/>
                      <a:pt x="16216" y="73284"/>
                      <a:pt x="16204" y="73474"/>
                    </a:cubicBezTo>
                    <a:cubicBezTo>
                      <a:pt x="16181" y="73701"/>
                      <a:pt x="16169" y="73927"/>
                      <a:pt x="16157" y="74153"/>
                    </a:cubicBezTo>
                    <a:cubicBezTo>
                      <a:pt x="16145" y="74332"/>
                      <a:pt x="16133" y="74510"/>
                      <a:pt x="16121" y="74689"/>
                    </a:cubicBezTo>
                    <a:cubicBezTo>
                      <a:pt x="16109" y="74927"/>
                      <a:pt x="16085" y="75165"/>
                      <a:pt x="16074" y="75403"/>
                    </a:cubicBezTo>
                    <a:cubicBezTo>
                      <a:pt x="16062" y="75582"/>
                      <a:pt x="16050" y="75772"/>
                      <a:pt x="16038" y="75951"/>
                    </a:cubicBezTo>
                    <a:cubicBezTo>
                      <a:pt x="16026" y="76189"/>
                      <a:pt x="16014" y="76427"/>
                      <a:pt x="15990" y="76677"/>
                    </a:cubicBezTo>
                    <a:cubicBezTo>
                      <a:pt x="15978" y="76868"/>
                      <a:pt x="15966" y="77070"/>
                      <a:pt x="15954" y="77272"/>
                    </a:cubicBezTo>
                    <a:cubicBezTo>
                      <a:pt x="15943" y="77499"/>
                      <a:pt x="15919" y="77725"/>
                      <a:pt x="15907" y="77951"/>
                    </a:cubicBezTo>
                    <a:cubicBezTo>
                      <a:pt x="15895" y="78177"/>
                      <a:pt x="15883" y="78392"/>
                      <a:pt x="15871" y="78618"/>
                    </a:cubicBezTo>
                    <a:cubicBezTo>
                      <a:pt x="15847" y="78844"/>
                      <a:pt x="15835" y="79082"/>
                      <a:pt x="15823" y="79320"/>
                    </a:cubicBezTo>
                    <a:cubicBezTo>
                      <a:pt x="15812" y="79511"/>
                      <a:pt x="15788" y="79713"/>
                      <a:pt x="15776" y="79916"/>
                    </a:cubicBezTo>
                    <a:cubicBezTo>
                      <a:pt x="15764" y="80178"/>
                      <a:pt x="15740" y="80451"/>
                      <a:pt x="15728" y="80725"/>
                    </a:cubicBezTo>
                    <a:cubicBezTo>
                      <a:pt x="15716" y="80880"/>
                      <a:pt x="15704" y="81035"/>
                      <a:pt x="15693" y="81190"/>
                    </a:cubicBezTo>
                    <a:cubicBezTo>
                      <a:pt x="15669" y="81523"/>
                      <a:pt x="15645" y="81856"/>
                      <a:pt x="15633" y="82190"/>
                    </a:cubicBezTo>
                    <a:cubicBezTo>
                      <a:pt x="15621" y="82214"/>
                      <a:pt x="15621" y="82249"/>
                      <a:pt x="15621" y="82273"/>
                    </a:cubicBezTo>
                    <a:cubicBezTo>
                      <a:pt x="15573" y="82928"/>
                      <a:pt x="15538" y="83595"/>
                      <a:pt x="15490" y="84261"/>
                    </a:cubicBezTo>
                    <a:cubicBezTo>
                      <a:pt x="15478" y="84476"/>
                      <a:pt x="15466" y="84678"/>
                      <a:pt x="15442" y="84881"/>
                    </a:cubicBezTo>
                    <a:cubicBezTo>
                      <a:pt x="15431" y="85071"/>
                      <a:pt x="15419" y="85250"/>
                      <a:pt x="15407" y="85428"/>
                    </a:cubicBezTo>
                    <a:cubicBezTo>
                      <a:pt x="15383" y="85750"/>
                      <a:pt x="15371" y="86071"/>
                      <a:pt x="15347" y="86393"/>
                    </a:cubicBezTo>
                    <a:cubicBezTo>
                      <a:pt x="15335" y="86607"/>
                      <a:pt x="15312" y="86809"/>
                      <a:pt x="15300" y="87024"/>
                    </a:cubicBezTo>
                    <a:cubicBezTo>
                      <a:pt x="15288" y="87309"/>
                      <a:pt x="15264" y="87595"/>
                      <a:pt x="15240" y="87893"/>
                    </a:cubicBezTo>
                    <a:cubicBezTo>
                      <a:pt x="15181" y="88905"/>
                      <a:pt x="15109" y="89953"/>
                      <a:pt x="15038" y="91012"/>
                    </a:cubicBezTo>
                    <a:cubicBezTo>
                      <a:pt x="15038" y="91036"/>
                      <a:pt x="15038" y="91060"/>
                      <a:pt x="15038" y="91096"/>
                    </a:cubicBezTo>
                    <a:cubicBezTo>
                      <a:pt x="15002" y="91584"/>
                      <a:pt x="14966" y="92084"/>
                      <a:pt x="14931" y="92584"/>
                    </a:cubicBezTo>
                    <a:cubicBezTo>
                      <a:pt x="14919" y="92798"/>
                      <a:pt x="14907" y="93012"/>
                      <a:pt x="14895" y="93227"/>
                    </a:cubicBezTo>
                    <a:cubicBezTo>
                      <a:pt x="14871" y="93548"/>
                      <a:pt x="14847" y="93882"/>
                      <a:pt x="14823" y="94215"/>
                    </a:cubicBezTo>
                    <a:cubicBezTo>
                      <a:pt x="14811" y="94441"/>
                      <a:pt x="14800" y="94667"/>
                      <a:pt x="14788" y="94906"/>
                    </a:cubicBezTo>
                    <a:cubicBezTo>
                      <a:pt x="14764" y="95227"/>
                      <a:pt x="14740" y="95548"/>
                      <a:pt x="14728" y="95870"/>
                    </a:cubicBezTo>
                    <a:cubicBezTo>
                      <a:pt x="14704" y="96120"/>
                      <a:pt x="14692" y="96370"/>
                      <a:pt x="14669" y="96620"/>
                    </a:cubicBezTo>
                    <a:cubicBezTo>
                      <a:pt x="14657" y="96930"/>
                      <a:pt x="14633" y="97239"/>
                      <a:pt x="14621" y="97549"/>
                    </a:cubicBezTo>
                    <a:cubicBezTo>
                      <a:pt x="14597" y="97811"/>
                      <a:pt x="14585" y="98085"/>
                      <a:pt x="14561" y="98346"/>
                    </a:cubicBezTo>
                    <a:cubicBezTo>
                      <a:pt x="14550" y="98644"/>
                      <a:pt x="14526" y="98954"/>
                      <a:pt x="14514" y="99263"/>
                    </a:cubicBezTo>
                    <a:cubicBezTo>
                      <a:pt x="14490" y="99537"/>
                      <a:pt x="14478" y="99811"/>
                      <a:pt x="14454" y="100085"/>
                    </a:cubicBezTo>
                    <a:cubicBezTo>
                      <a:pt x="14442" y="100394"/>
                      <a:pt x="14419" y="100704"/>
                      <a:pt x="14395" y="101013"/>
                    </a:cubicBezTo>
                    <a:cubicBezTo>
                      <a:pt x="14383" y="101287"/>
                      <a:pt x="14371" y="101561"/>
                      <a:pt x="14347" y="101835"/>
                    </a:cubicBezTo>
                    <a:cubicBezTo>
                      <a:pt x="14335" y="102156"/>
                      <a:pt x="14311" y="102466"/>
                      <a:pt x="14288" y="102787"/>
                    </a:cubicBezTo>
                    <a:cubicBezTo>
                      <a:pt x="14276" y="103073"/>
                      <a:pt x="14252" y="103359"/>
                      <a:pt x="14240" y="103645"/>
                    </a:cubicBezTo>
                    <a:cubicBezTo>
                      <a:pt x="14216" y="103954"/>
                      <a:pt x="14204" y="104264"/>
                      <a:pt x="14180" y="104585"/>
                    </a:cubicBezTo>
                    <a:cubicBezTo>
                      <a:pt x="14169" y="104871"/>
                      <a:pt x="14145" y="105169"/>
                      <a:pt x="14133" y="105454"/>
                    </a:cubicBezTo>
                    <a:cubicBezTo>
                      <a:pt x="14109" y="105776"/>
                      <a:pt x="14097" y="106097"/>
                      <a:pt x="14073" y="106431"/>
                    </a:cubicBezTo>
                    <a:cubicBezTo>
                      <a:pt x="14061" y="106717"/>
                      <a:pt x="14038" y="107002"/>
                      <a:pt x="14026" y="107300"/>
                    </a:cubicBezTo>
                    <a:cubicBezTo>
                      <a:pt x="14002" y="107621"/>
                      <a:pt x="13990" y="107955"/>
                      <a:pt x="13966" y="108276"/>
                    </a:cubicBezTo>
                    <a:cubicBezTo>
                      <a:pt x="13954" y="108586"/>
                      <a:pt x="13930" y="108883"/>
                      <a:pt x="13918" y="109193"/>
                    </a:cubicBezTo>
                    <a:cubicBezTo>
                      <a:pt x="13895" y="109514"/>
                      <a:pt x="13883" y="109836"/>
                      <a:pt x="13859" y="110157"/>
                    </a:cubicBezTo>
                    <a:cubicBezTo>
                      <a:pt x="13847" y="110467"/>
                      <a:pt x="13823" y="110777"/>
                      <a:pt x="13811" y="111098"/>
                    </a:cubicBezTo>
                    <a:cubicBezTo>
                      <a:pt x="13788" y="111431"/>
                      <a:pt x="13776" y="111765"/>
                      <a:pt x="13752" y="112098"/>
                    </a:cubicBezTo>
                    <a:cubicBezTo>
                      <a:pt x="13740" y="112408"/>
                      <a:pt x="13728" y="112705"/>
                      <a:pt x="13704" y="113015"/>
                    </a:cubicBezTo>
                    <a:cubicBezTo>
                      <a:pt x="13692" y="113360"/>
                      <a:pt x="13668" y="113705"/>
                      <a:pt x="13657" y="114051"/>
                    </a:cubicBezTo>
                    <a:cubicBezTo>
                      <a:pt x="13633" y="114360"/>
                      <a:pt x="13621" y="114670"/>
                      <a:pt x="13597" y="114979"/>
                    </a:cubicBezTo>
                    <a:cubicBezTo>
                      <a:pt x="13585" y="115337"/>
                      <a:pt x="13561" y="115682"/>
                      <a:pt x="13549" y="116039"/>
                    </a:cubicBezTo>
                    <a:cubicBezTo>
                      <a:pt x="13526" y="116349"/>
                      <a:pt x="13514" y="116658"/>
                      <a:pt x="13502" y="116980"/>
                    </a:cubicBezTo>
                    <a:cubicBezTo>
                      <a:pt x="13478" y="117325"/>
                      <a:pt x="13466" y="117682"/>
                      <a:pt x="13442" y="118027"/>
                    </a:cubicBezTo>
                    <a:cubicBezTo>
                      <a:pt x="13430" y="118349"/>
                      <a:pt x="13418" y="118682"/>
                      <a:pt x="13395" y="119004"/>
                    </a:cubicBezTo>
                    <a:cubicBezTo>
                      <a:pt x="13383" y="119361"/>
                      <a:pt x="13359" y="119718"/>
                      <a:pt x="13347" y="120075"/>
                    </a:cubicBezTo>
                    <a:cubicBezTo>
                      <a:pt x="13335" y="120397"/>
                      <a:pt x="13311" y="120718"/>
                      <a:pt x="13299" y="121040"/>
                    </a:cubicBezTo>
                    <a:cubicBezTo>
                      <a:pt x="13276" y="121433"/>
                      <a:pt x="13264" y="121814"/>
                      <a:pt x="13240" y="122207"/>
                    </a:cubicBezTo>
                    <a:cubicBezTo>
                      <a:pt x="13228" y="122504"/>
                      <a:pt x="13216" y="122814"/>
                      <a:pt x="13204" y="123111"/>
                    </a:cubicBezTo>
                    <a:cubicBezTo>
                      <a:pt x="13180" y="123528"/>
                      <a:pt x="13156" y="123957"/>
                      <a:pt x="13145" y="124373"/>
                    </a:cubicBezTo>
                    <a:cubicBezTo>
                      <a:pt x="13133" y="124659"/>
                      <a:pt x="13121" y="124945"/>
                      <a:pt x="13109" y="125219"/>
                    </a:cubicBezTo>
                    <a:cubicBezTo>
                      <a:pt x="13085" y="125671"/>
                      <a:pt x="13061" y="126124"/>
                      <a:pt x="13049" y="126576"/>
                    </a:cubicBezTo>
                    <a:cubicBezTo>
                      <a:pt x="13037" y="126838"/>
                      <a:pt x="13026" y="127100"/>
                      <a:pt x="13014" y="127362"/>
                    </a:cubicBezTo>
                    <a:cubicBezTo>
                      <a:pt x="12978" y="128076"/>
                      <a:pt x="12942" y="147519"/>
                      <a:pt x="12918" y="148245"/>
                    </a:cubicBezTo>
                    <a:lnTo>
                      <a:pt x="35516" y="147781"/>
                    </a:lnTo>
                    <a:cubicBezTo>
                      <a:pt x="34838" y="125064"/>
                      <a:pt x="34207" y="96144"/>
                      <a:pt x="33492" y="80392"/>
                    </a:cubicBezTo>
                    <a:cubicBezTo>
                      <a:pt x="32992" y="69200"/>
                      <a:pt x="31790" y="52007"/>
                      <a:pt x="31790" y="51912"/>
                    </a:cubicBezTo>
                    <a:cubicBezTo>
                      <a:pt x="31790" y="50888"/>
                      <a:pt x="32397" y="49043"/>
                      <a:pt x="32933" y="47721"/>
                    </a:cubicBezTo>
                    <a:cubicBezTo>
                      <a:pt x="33504" y="46281"/>
                      <a:pt x="35040" y="42340"/>
                      <a:pt x="35362" y="40661"/>
                    </a:cubicBezTo>
                    <a:cubicBezTo>
                      <a:pt x="35671" y="38970"/>
                      <a:pt x="36493" y="35493"/>
                      <a:pt x="36814" y="34231"/>
                    </a:cubicBezTo>
                    <a:cubicBezTo>
                      <a:pt x="37290" y="32338"/>
                      <a:pt x="37564" y="30219"/>
                      <a:pt x="37564" y="30219"/>
                    </a:cubicBezTo>
                    <a:cubicBezTo>
                      <a:pt x="37564" y="30219"/>
                      <a:pt x="40136" y="25992"/>
                      <a:pt x="41124" y="24564"/>
                    </a:cubicBezTo>
                    <a:cubicBezTo>
                      <a:pt x="42124" y="23147"/>
                      <a:pt x="44744" y="19337"/>
                      <a:pt x="45446" y="17610"/>
                    </a:cubicBezTo>
                    <a:cubicBezTo>
                      <a:pt x="46149" y="15872"/>
                      <a:pt x="45696" y="14658"/>
                      <a:pt x="44910" y="14288"/>
                    </a:cubicBezTo>
                    <a:cubicBezTo>
                      <a:pt x="44685" y="14178"/>
                      <a:pt x="44403" y="14101"/>
                      <a:pt x="44084" y="14101"/>
                    </a:cubicBezTo>
                    <a:cubicBezTo>
                      <a:pt x="43308" y="14101"/>
                      <a:pt x="42311" y="14555"/>
                      <a:pt x="41374" y="16074"/>
                    </a:cubicBezTo>
                    <a:cubicBezTo>
                      <a:pt x="40065" y="18218"/>
                      <a:pt x="37386" y="21956"/>
                      <a:pt x="36338" y="23254"/>
                    </a:cubicBezTo>
                    <a:cubicBezTo>
                      <a:pt x="35372" y="24447"/>
                      <a:pt x="34308" y="26076"/>
                      <a:pt x="33631" y="26076"/>
                    </a:cubicBezTo>
                    <a:cubicBezTo>
                      <a:pt x="33565" y="26076"/>
                      <a:pt x="33503" y="26061"/>
                      <a:pt x="33445" y="26028"/>
                    </a:cubicBezTo>
                    <a:cubicBezTo>
                      <a:pt x="32790" y="25647"/>
                      <a:pt x="33076" y="23361"/>
                      <a:pt x="33659" y="21694"/>
                    </a:cubicBezTo>
                    <a:cubicBezTo>
                      <a:pt x="34242" y="20015"/>
                      <a:pt x="35433" y="16003"/>
                      <a:pt x="35790" y="14086"/>
                    </a:cubicBezTo>
                    <a:cubicBezTo>
                      <a:pt x="36159" y="12157"/>
                      <a:pt x="37636" y="7669"/>
                      <a:pt x="37791" y="6704"/>
                    </a:cubicBezTo>
                    <a:cubicBezTo>
                      <a:pt x="37933" y="5752"/>
                      <a:pt x="37410" y="4716"/>
                      <a:pt x="36278" y="4263"/>
                    </a:cubicBezTo>
                    <a:cubicBezTo>
                      <a:pt x="36027" y="4167"/>
                      <a:pt x="35774" y="4113"/>
                      <a:pt x="35523" y="4113"/>
                    </a:cubicBezTo>
                    <a:cubicBezTo>
                      <a:pt x="34633" y="4113"/>
                      <a:pt x="33768" y="4789"/>
                      <a:pt x="33099" y="6609"/>
                    </a:cubicBezTo>
                    <a:cubicBezTo>
                      <a:pt x="32254" y="8943"/>
                      <a:pt x="31516" y="12062"/>
                      <a:pt x="31135" y="13431"/>
                    </a:cubicBezTo>
                    <a:cubicBezTo>
                      <a:pt x="30742" y="14812"/>
                      <a:pt x="28087" y="21873"/>
                      <a:pt x="27527" y="22825"/>
                    </a:cubicBezTo>
                    <a:cubicBezTo>
                      <a:pt x="27342" y="23144"/>
                      <a:pt x="27082" y="23291"/>
                      <a:pt x="26824" y="23291"/>
                    </a:cubicBezTo>
                    <a:cubicBezTo>
                      <a:pt x="26320" y="23291"/>
                      <a:pt x="25821" y="22734"/>
                      <a:pt x="25884" y="21813"/>
                    </a:cubicBezTo>
                    <a:cubicBezTo>
                      <a:pt x="25968" y="20432"/>
                      <a:pt x="25884" y="15967"/>
                      <a:pt x="25753" y="14038"/>
                    </a:cubicBezTo>
                    <a:cubicBezTo>
                      <a:pt x="25610" y="12110"/>
                      <a:pt x="25444" y="8669"/>
                      <a:pt x="25420" y="7395"/>
                    </a:cubicBezTo>
                    <a:cubicBezTo>
                      <a:pt x="25384" y="6133"/>
                      <a:pt x="25432" y="3180"/>
                      <a:pt x="25396" y="2394"/>
                    </a:cubicBezTo>
                    <a:cubicBezTo>
                      <a:pt x="25360" y="1608"/>
                      <a:pt x="25218" y="37"/>
                      <a:pt x="23289" y="1"/>
                    </a:cubicBezTo>
                    <a:cubicBezTo>
                      <a:pt x="23263" y="0"/>
                      <a:pt x="23237" y="0"/>
                      <a:pt x="23212" y="0"/>
                    </a:cubicBezTo>
                    <a:close/>
                  </a:path>
                </a:pathLst>
              </a:custGeom>
              <a:solidFill>
                <a:srgbClr val="FFC9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7"/>
              <p:cNvSpPr/>
              <p:nvPr/>
            </p:nvSpPr>
            <p:spPr>
              <a:xfrm>
                <a:off x="5992500" y="3260440"/>
                <a:ext cx="469187" cy="1584070"/>
              </a:xfrm>
              <a:custGeom>
                <a:avLst/>
                <a:gdLst/>
                <a:ahLst/>
                <a:cxnLst/>
                <a:rect l="l" t="t" r="r" b="b"/>
                <a:pathLst>
                  <a:path w="25444" h="85904" extrusionOk="0">
                    <a:moveTo>
                      <a:pt x="4596" y="0"/>
                    </a:moveTo>
                    <a:cubicBezTo>
                      <a:pt x="4596" y="0"/>
                      <a:pt x="441" y="77427"/>
                      <a:pt x="0" y="85904"/>
                    </a:cubicBezTo>
                    <a:lnTo>
                      <a:pt x="25444" y="85594"/>
                    </a:lnTo>
                    <a:cubicBezTo>
                      <a:pt x="25444" y="85594"/>
                      <a:pt x="23062" y="11180"/>
                      <a:pt x="21836" y="881"/>
                    </a:cubicBezTo>
                    <a:cubicBezTo>
                      <a:pt x="21836" y="881"/>
                      <a:pt x="19658" y="959"/>
                      <a:pt x="16796" y="959"/>
                    </a:cubicBezTo>
                    <a:cubicBezTo>
                      <a:pt x="12650" y="959"/>
                      <a:pt x="7068" y="796"/>
                      <a:pt x="45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7"/>
              <p:cNvSpPr/>
              <p:nvPr/>
            </p:nvSpPr>
            <p:spPr>
              <a:xfrm>
                <a:off x="6074023" y="3244932"/>
                <a:ext cx="333358" cy="67822"/>
              </a:xfrm>
              <a:custGeom>
                <a:avLst/>
                <a:gdLst/>
                <a:ahLst/>
                <a:cxnLst/>
                <a:rect l="l" t="t" r="r" b="b"/>
                <a:pathLst>
                  <a:path w="18078" h="3678" extrusionOk="0">
                    <a:moveTo>
                      <a:pt x="776" y="1"/>
                    </a:moveTo>
                    <a:cubicBezTo>
                      <a:pt x="6" y="1"/>
                      <a:pt x="0" y="1095"/>
                      <a:pt x="44" y="2615"/>
                    </a:cubicBezTo>
                    <a:cubicBezTo>
                      <a:pt x="44" y="2615"/>
                      <a:pt x="2342" y="3544"/>
                      <a:pt x="8390" y="3663"/>
                    </a:cubicBezTo>
                    <a:cubicBezTo>
                      <a:pt x="8830" y="3673"/>
                      <a:pt x="9255" y="3677"/>
                      <a:pt x="9664" y="3677"/>
                    </a:cubicBezTo>
                    <a:cubicBezTo>
                      <a:pt x="14876" y="3677"/>
                      <a:pt x="17629" y="2961"/>
                      <a:pt x="17629" y="2961"/>
                    </a:cubicBezTo>
                    <a:cubicBezTo>
                      <a:pt x="17629" y="2961"/>
                      <a:pt x="18077" y="274"/>
                      <a:pt x="17062" y="274"/>
                    </a:cubicBezTo>
                    <a:cubicBezTo>
                      <a:pt x="17030" y="274"/>
                      <a:pt x="16997" y="276"/>
                      <a:pt x="16963" y="282"/>
                    </a:cubicBezTo>
                    <a:cubicBezTo>
                      <a:pt x="16316" y="383"/>
                      <a:pt x="13300" y="922"/>
                      <a:pt x="9868" y="922"/>
                    </a:cubicBezTo>
                    <a:cubicBezTo>
                      <a:pt x="9258" y="922"/>
                      <a:pt x="8634" y="905"/>
                      <a:pt x="8009" y="865"/>
                    </a:cubicBezTo>
                    <a:cubicBezTo>
                      <a:pt x="4235" y="627"/>
                      <a:pt x="2044" y="270"/>
                      <a:pt x="1020" y="32"/>
                    </a:cubicBezTo>
                    <a:cubicBezTo>
                      <a:pt x="931" y="11"/>
                      <a:pt x="850" y="1"/>
                      <a:pt x="7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7" name="Google Shape;247;p27"/>
            <p:cNvGrpSpPr/>
            <p:nvPr/>
          </p:nvGrpSpPr>
          <p:grpSpPr>
            <a:xfrm>
              <a:off x="7881291" y="2555423"/>
              <a:ext cx="558123" cy="2280751"/>
              <a:chOff x="7881291" y="2555423"/>
              <a:chExt cx="558123" cy="2280751"/>
            </a:xfrm>
          </p:grpSpPr>
          <p:sp>
            <p:nvSpPr>
              <p:cNvPr id="248" name="Google Shape;248;p27"/>
              <p:cNvSpPr/>
              <p:nvPr/>
            </p:nvSpPr>
            <p:spPr>
              <a:xfrm>
                <a:off x="7977234" y="2785407"/>
                <a:ext cx="426831" cy="628491"/>
              </a:xfrm>
              <a:custGeom>
                <a:avLst/>
                <a:gdLst/>
                <a:ahLst/>
                <a:cxnLst/>
                <a:rect l="l" t="t" r="r" b="b"/>
                <a:pathLst>
                  <a:path w="23147" h="34083" extrusionOk="0">
                    <a:moveTo>
                      <a:pt x="7420" y="1"/>
                    </a:moveTo>
                    <a:cubicBezTo>
                      <a:pt x="6861" y="1"/>
                      <a:pt x="5038" y="7408"/>
                      <a:pt x="4478" y="7408"/>
                    </a:cubicBezTo>
                    <a:cubicBezTo>
                      <a:pt x="4446" y="7408"/>
                      <a:pt x="4417" y="7383"/>
                      <a:pt x="4394" y="7331"/>
                    </a:cubicBezTo>
                    <a:cubicBezTo>
                      <a:pt x="2775" y="6688"/>
                      <a:pt x="1274" y="6271"/>
                      <a:pt x="1" y="5747"/>
                    </a:cubicBezTo>
                    <a:lnTo>
                      <a:pt x="1" y="5747"/>
                    </a:lnTo>
                    <a:cubicBezTo>
                      <a:pt x="1" y="5747"/>
                      <a:pt x="905" y="7712"/>
                      <a:pt x="2036" y="18403"/>
                    </a:cubicBezTo>
                    <a:cubicBezTo>
                      <a:pt x="2668" y="19094"/>
                      <a:pt x="3203" y="19642"/>
                      <a:pt x="3489" y="19820"/>
                    </a:cubicBezTo>
                    <a:cubicBezTo>
                      <a:pt x="3870" y="20070"/>
                      <a:pt x="3644" y="23690"/>
                      <a:pt x="3358" y="33500"/>
                    </a:cubicBezTo>
                    <a:cubicBezTo>
                      <a:pt x="4363" y="33665"/>
                      <a:pt x="7251" y="34082"/>
                      <a:pt x="10529" y="34082"/>
                    </a:cubicBezTo>
                    <a:cubicBezTo>
                      <a:pt x="13193" y="34082"/>
                      <a:pt x="16115" y="33806"/>
                      <a:pt x="18491" y="32893"/>
                    </a:cubicBezTo>
                    <a:cubicBezTo>
                      <a:pt x="17860" y="26631"/>
                      <a:pt x="17443" y="22535"/>
                      <a:pt x="17467" y="22332"/>
                    </a:cubicBezTo>
                    <a:cubicBezTo>
                      <a:pt x="17562" y="21392"/>
                      <a:pt x="17931" y="19713"/>
                      <a:pt x="18622" y="18368"/>
                    </a:cubicBezTo>
                    <a:cubicBezTo>
                      <a:pt x="19312" y="17010"/>
                      <a:pt x="21098" y="13284"/>
                      <a:pt x="21598" y="11688"/>
                    </a:cubicBezTo>
                    <a:cubicBezTo>
                      <a:pt x="22551" y="8652"/>
                      <a:pt x="22968" y="6092"/>
                      <a:pt x="23146" y="4354"/>
                    </a:cubicBezTo>
                    <a:lnTo>
                      <a:pt x="23146" y="4354"/>
                    </a:lnTo>
                    <a:cubicBezTo>
                      <a:pt x="23108" y="4450"/>
                      <a:pt x="23046" y="4483"/>
                      <a:pt x="22971" y="4483"/>
                    </a:cubicBezTo>
                    <a:cubicBezTo>
                      <a:pt x="22794" y="4483"/>
                      <a:pt x="22546" y="4296"/>
                      <a:pt x="22369" y="4296"/>
                    </a:cubicBezTo>
                    <a:cubicBezTo>
                      <a:pt x="22294" y="4296"/>
                      <a:pt x="22232" y="4330"/>
                      <a:pt x="22194" y="4425"/>
                    </a:cubicBezTo>
                    <a:cubicBezTo>
                      <a:pt x="21051" y="7271"/>
                      <a:pt x="19503" y="10045"/>
                      <a:pt x="18050" y="10176"/>
                    </a:cubicBezTo>
                    <a:cubicBezTo>
                      <a:pt x="18042" y="10177"/>
                      <a:pt x="18033" y="10177"/>
                      <a:pt x="18024" y="10177"/>
                    </a:cubicBezTo>
                    <a:cubicBezTo>
                      <a:pt x="17045" y="10177"/>
                      <a:pt x="18788" y="4744"/>
                      <a:pt x="18670" y="3056"/>
                    </a:cubicBezTo>
                    <a:lnTo>
                      <a:pt x="18670" y="3056"/>
                    </a:lnTo>
                    <a:cubicBezTo>
                      <a:pt x="18468" y="3222"/>
                      <a:pt x="18218" y="3292"/>
                      <a:pt x="17935" y="3292"/>
                    </a:cubicBezTo>
                    <a:cubicBezTo>
                      <a:pt x="16534" y="3292"/>
                      <a:pt x="14318" y="1600"/>
                      <a:pt x="13096" y="1600"/>
                    </a:cubicBezTo>
                    <a:cubicBezTo>
                      <a:pt x="12814" y="1600"/>
                      <a:pt x="12584" y="1690"/>
                      <a:pt x="12431" y="1913"/>
                    </a:cubicBezTo>
                    <a:cubicBezTo>
                      <a:pt x="11626" y="3072"/>
                      <a:pt x="11036" y="3512"/>
                      <a:pt x="10544" y="3512"/>
                    </a:cubicBezTo>
                    <a:cubicBezTo>
                      <a:pt x="9450" y="3512"/>
                      <a:pt x="8846" y="1327"/>
                      <a:pt x="7466" y="20"/>
                    </a:cubicBezTo>
                    <a:cubicBezTo>
                      <a:pt x="7452" y="7"/>
                      <a:pt x="7436" y="1"/>
                      <a:pt x="7420" y="1"/>
                    </a:cubicBezTo>
                    <a:close/>
                  </a:path>
                </a:pathLst>
              </a:custGeom>
              <a:solidFill>
                <a:srgbClr val="623A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7"/>
              <p:cNvSpPr/>
              <p:nvPr/>
            </p:nvSpPr>
            <p:spPr>
              <a:xfrm>
                <a:off x="7991064" y="2555423"/>
                <a:ext cx="256888" cy="399115"/>
              </a:xfrm>
              <a:custGeom>
                <a:avLst/>
                <a:gdLst/>
                <a:ahLst/>
                <a:cxnLst/>
                <a:rect l="l" t="t" r="r" b="b"/>
                <a:pathLst>
                  <a:path w="13931" h="21644" extrusionOk="0">
                    <a:moveTo>
                      <a:pt x="4555" y="0"/>
                    </a:moveTo>
                    <a:cubicBezTo>
                      <a:pt x="4506" y="0"/>
                      <a:pt x="4456" y="1"/>
                      <a:pt x="4406" y="3"/>
                    </a:cubicBezTo>
                    <a:cubicBezTo>
                      <a:pt x="1870" y="74"/>
                      <a:pt x="846" y="1836"/>
                      <a:pt x="584" y="2300"/>
                    </a:cubicBezTo>
                    <a:cubicBezTo>
                      <a:pt x="536" y="2384"/>
                      <a:pt x="513" y="2658"/>
                      <a:pt x="489" y="3086"/>
                    </a:cubicBezTo>
                    <a:cubicBezTo>
                      <a:pt x="453" y="4503"/>
                      <a:pt x="548" y="7575"/>
                      <a:pt x="513" y="10813"/>
                    </a:cubicBezTo>
                    <a:cubicBezTo>
                      <a:pt x="501" y="12314"/>
                      <a:pt x="453" y="13861"/>
                      <a:pt x="358" y="15290"/>
                    </a:cubicBezTo>
                    <a:cubicBezTo>
                      <a:pt x="346" y="15528"/>
                      <a:pt x="334" y="15766"/>
                      <a:pt x="322" y="15981"/>
                    </a:cubicBezTo>
                    <a:cubicBezTo>
                      <a:pt x="1" y="17100"/>
                      <a:pt x="1156" y="19541"/>
                      <a:pt x="1156" y="19541"/>
                    </a:cubicBezTo>
                    <a:cubicBezTo>
                      <a:pt x="1666" y="20215"/>
                      <a:pt x="2352" y="20468"/>
                      <a:pt x="3037" y="20468"/>
                    </a:cubicBezTo>
                    <a:cubicBezTo>
                      <a:pt x="3550" y="20468"/>
                      <a:pt x="4063" y="20326"/>
                      <a:pt x="4501" y="20112"/>
                    </a:cubicBezTo>
                    <a:cubicBezTo>
                      <a:pt x="5942" y="19410"/>
                      <a:pt x="6740" y="16326"/>
                      <a:pt x="7121" y="12980"/>
                    </a:cubicBezTo>
                    <a:lnTo>
                      <a:pt x="7121" y="12980"/>
                    </a:lnTo>
                    <a:cubicBezTo>
                      <a:pt x="7073" y="13980"/>
                      <a:pt x="7013" y="14969"/>
                      <a:pt x="6930" y="15850"/>
                    </a:cubicBezTo>
                    <a:cubicBezTo>
                      <a:pt x="6823" y="17076"/>
                      <a:pt x="6037" y="19684"/>
                      <a:pt x="6299" y="20315"/>
                    </a:cubicBezTo>
                    <a:cubicBezTo>
                      <a:pt x="6724" y="21299"/>
                      <a:pt x="7495" y="21643"/>
                      <a:pt x="8275" y="21643"/>
                    </a:cubicBezTo>
                    <a:cubicBezTo>
                      <a:pt x="8740" y="21643"/>
                      <a:pt x="9209" y="21521"/>
                      <a:pt x="9609" y="21338"/>
                    </a:cubicBezTo>
                    <a:cubicBezTo>
                      <a:pt x="11097" y="20660"/>
                      <a:pt x="12740" y="15707"/>
                      <a:pt x="13038" y="12564"/>
                    </a:cubicBezTo>
                    <a:cubicBezTo>
                      <a:pt x="13086" y="12099"/>
                      <a:pt x="13133" y="11635"/>
                      <a:pt x="13169" y="11171"/>
                    </a:cubicBezTo>
                    <a:cubicBezTo>
                      <a:pt x="13419" y="8515"/>
                      <a:pt x="13931" y="3205"/>
                      <a:pt x="13788" y="2717"/>
                    </a:cubicBezTo>
                    <a:cubicBezTo>
                      <a:pt x="13627" y="2175"/>
                      <a:pt x="13231" y="796"/>
                      <a:pt x="11184" y="796"/>
                    </a:cubicBezTo>
                    <a:cubicBezTo>
                      <a:pt x="11117" y="796"/>
                      <a:pt x="11048" y="797"/>
                      <a:pt x="10978" y="800"/>
                    </a:cubicBezTo>
                    <a:cubicBezTo>
                      <a:pt x="9490" y="872"/>
                      <a:pt x="8490" y="1419"/>
                      <a:pt x="7990" y="1788"/>
                    </a:cubicBezTo>
                    <a:cubicBezTo>
                      <a:pt x="7990" y="1788"/>
                      <a:pt x="7748" y="2532"/>
                      <a:pt x="7665" y="2532"/>
                    </a:cubicBezTo>
                    <a:cubicBezTo>
                      <a:pt x="7656" y="2532"/>
                      <a:pt x="7649" y="2523"/>
                      <a:pt x="7644" y="2503"/>
                    </a:cubicBezTo>
                    <a:cubicBezTo>
                      <a:pt x="7528" y="1989"/>
                      <a:pt x="6976" y="0"/>
                      <a:pt x="4555" y="0"/>
                    </a:cubicBezTo>
                    <a:close/>
                  </a:path>
                </a:pathLst>
              </a:custGeom>
              <a:solidFill>
                <a:srgbClr val="4928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7"/>
              <p:cNvSpPr/>
              <p:nvPr/>
            </p:nvSpPr>
            <p:spPr>
              <a:xfrm>
                <a:off x="8002700" y="3198518"/>
                <a:ext cx="430334" cy="1637656"/>
              </a:xfrm>
              <a:custGeom>
                <a:avLst/>
                <a:gdLst/>
                <a:ahLst/>
                <a:cxnLst/>
                <a:rect l="l" t="t" r="r" b="b"/>
                <a:pathLst>
                  <a:path w="23337" h="88810" extrusionOk="0">
                    <a:moveTo>
                      <a:pt x="17289" y="1"/>
                    </a:moveTo>
                    <a:cubicBezTo>
                      <a:pt x="17146" y="60"/>
                      <a:pt x="16991" y="120"/>
                      <a:pt x="16848" y="179"/>
                    </a:cubicBezTo>
                    <a:cubicBezTo>
                      <a:pt x="14479" y="1084"/>
                      <a:pt x="11567" y="1359"/>
                      <a:pt x="8909" y="1359"/>
                    </a:cubicBezTo>
                    <a:cubicBezTo>
                      <a:pt x="5622" y="1359"/>
                      <a:pt x="2722" y="939"/>
                      <a:pt x="1715" y="775"/>
                    </a:cubicBezTo>
                    <a:cubicBezTo>
                      <a:pt x="1465" y="739"/>
                      <a:pt x="1322" y="715"/>
                      <a:pt x="1322" y="715"/>
                    </a:cubicBezTo>
                    <a:cubicBezTo>
                      <a:pt x="1096" y="4644"/>
                      <a:pt x="1" y="88774"/>
                      <a:pt x="1" y="88774"/>
                    </a:cubicBezTo>
                    <a:lnTo>
                      <a:pt x="2084" y="88809"/>
                    </a:lnTo>
                    <a:lnTo>
                      <a:pt x="23337" y="88202"/>
                    </a:lnTo>
                    <a:cubicBezTo>
                      <a:pt x="22706" y="79511"/>
                      <a:pt x="17289" y="1"/>
                      <a:pt x="172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7"/>
              <p:cNvSpPr/>
              <p:nvPr/>
            </p:nvSpPr>
            <p:spPr>
              <a:xfrm>
                <a:off x="8010610" y="3189298"/>
                <a:ext cx="337249" cy="121649"/>
              </a:xfrm>
              <a:custGeom>
                <a:avLst/>
                <a:gdLst/>
                <a:ahLst/>
                <a:cxnLst/>
                <a:rect l="l" t="t" r="r" b="b"/>
                <a:pathLst>
                  <a:path w="18289" h="6597" extrusionOk="0">
                    <a:moveTo>
                      <a:pt x="17669" y="1"/>
                    </a:moveTo>
                    <a:cubicBezTo>
                      <a:pt x="17502" y="72"/>
                      <a:pt x="17348" y="144"/>
                      <a:pt x="17181" y="203"/>
                    </a:cubicBezTo>
                    <a:cubicBezTo>
                      <a:pt x="14706" y="1238"/>
                      <a:pt x="11688" y="1563"/>
                      <a:pt x="8877" y="1563"/>
                    </a:cubicBezTo>
                    <a:cubicBezTo>
                      <a:pt x="5062" y="1563"/>
                      <a:pt x="1630" y="965"/>
                      <a:pt x="465" y="739"/>
                    </a:cubicBezTo>
                    <a:cubicBezTo>
                      <a:pt x="191" y="679"/>
                      <a:pt x="36" y="644"/>
                      <a:pt x="36" y="644"/>
                    </a:cubicBezTo>
                    <a:cubicBezTo>
                      <a:pt x="0" y="1346"/>
                      <a:pt x="0" y="3477"/>
                      <a:pt x="12" y="6597"/>
                    </a:cubicBezTo>
                    <a:lnTo>
                      <a:pt x="18288" y="5990"/>
                    </a:lnTo>
                    <a:cubicBezTo>
                      <a:pt x="18026" y="3013"/>
                      <a:pt x="17669" y="1"/>
                      <a:pt x="176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7"/>
              <p:cNvSpPr/>
              <p:nvPr/>
            </p:nvSpPr>
            <p:spPr>
              <a:xfrm>
                <a:off x="8169563" y="2612292"/>
                <a:ext cx="269851" cy="382943"/>
              </a:xfrm>
              <a:custGeom>
                <a:avLst/>
                <a:gdLst/>
                <a:ahLst/>
                <a:cxnLst/>
                <a:rect l="l" t="t" r="r" b="b"/>
                <a:pathLst>
                  <a:path w="14634" h="20767" extrusionOk="0">
                    <a:moveTo>
                      <a:pt x="7148" y="0"/>
                    </a:moveTo>
                    <a:cubicBezTo>
                      <a:pt x="5757" y="0"/>
                      <a:pt x="4873" y="851"/>
                      <a:pt x="4596" y="1110"/>
                    </a:cubicBezTo>
                    <a:cubicBezTo>
                      <a:pt x="4537" y="1169"/>
                      <a:pt x="4430" y="1419"/>
                      <a:pt x="4299" y="1824"/>
                    </a:cubicBezTo>
                    <a:cubicBezTo>
                      <a:pt x="3858" y="3134"/>
                      <a:pt x="3072" y="6051"/>
                      <a:pt x="2120" y="9075"/>
                    </a:cubicBezTo>
                    <a:cubicBezTo>
                      <a:pt x="1679" y="10492"/>
                      <a:pt x="1203" y="11920"/>
                      <a:pt x="715" y="13230"/>
                    </a:cubicBezTo>
                    <a:cubicBezTo>
                      <a:pt x="631" y="13456"/>
                      <a:pt x="548" y="13659"/>
                      <a:pt x="489" y="13873"/>
                    </a:cubicBezTo>
                    <a:cubicBezTo>
                      <a:pt x="429" y="13849"/>
                      <a:pt x="369" y="13837"/>
                      <a:pt x="322" y="13813"/>
                    </a:cubicBezTo>
                    <a:cubicBezTo>
                      <a:pt x="262" y="13909"/>
                      <a:pt x="215" y="14016"/>
                      <a:pt x="155" y="14111"/>
                    </a:cubicBezTo>
                    <a:cubicBezTo>
                      <a:pt x="155" y="14123"/>
                      <a:pt x="143" y="14135"/>
                      <a:pt x="143" y="14147"/>
                    </a:cubicBezTo>
                    <a:cubicBezTo>
                      <a:pt x="236" y="14003"/>
                      <a:pt x="278" y="13947"/>
                      <a:pt x="286" y="13947"/>
                    </a:cubicBezTo>
                    <a:lnTo>
                      <a:pt x="286" y="13947"/>
                    </a:lnTo>
                    <a:cubicBezTo>
                      <a:pt x="302" y="13947"/>
                      <a:pt x="176" y="14188"/>
                      <a:pt x="72" y="14397"/>
                    </a:cubicBezTo>
                    <a:cubicBezTo>
                      <a:pt x="48" y="14504"/>
                      <a:pt x="12" y="14635"/>
                      <a:pt x="0" y="14718"/>
                    </a:cubicBezTo>
                    <a:cubicBezTo>
                      <a:pt x="12" y="14778"/>
                      <a:pt x="12" y="14837"/>
                      <a:pt x="24" y="14909"/>
                    </a:cubicBezTo>
                    <a:cubicBezTo>
                      <a:pt x="60" y="15326"/>
                      <a:pt x="108" y="15730"/>
                      <a:pt x="143" y="16147"/>
                    </a:cubicBezTo>
                    <a:cubicBezTo>
                      <a:pt x="191" y="16647"/>
                      <a:pt x="822" y="17504"/>
                      <a:pt x="822" y="17981"/>
                    </a:cubicBezTo>
                    <a:cubicBezTo>
                      <a:pt x="1223" y="19142"/>
                      <a:pt x="2214" y="19573"/>
                      <a:pt x="3113" y="19573"/>
                    </a:cubicBezTo>
                    <a:cubicBezTo>
                      <a:pt x="3229" y="19573"/>
                      <a:pt x="3342" y="19566"/>
                      <a:pt x="3453" y="19552"/>
                    </a:cubicBezTo>
                    <a:cubicBezTo>
                      <a:pt x="4870" y="19374"/>
                      <a:pt x="5811" y="16385"/>
                      <a:pt x="7085" y="13361"/>
                    </a:cubicBezTo>
                    <a:lnTo>
                      <a:pt x="7085" y="13361"/>
                    </a:lnTo>
                    <a:cubicBezTo>
                      <a:pt x="6763" y="14290"/>
                      <a:pt x="6430" y="15195"/>
                      <a:pt x="6108" y="15992"/>
                    </a:cubicBezTo>
                    <a:cubicBezTo>
                      <a:pt x="5668" y="17111"/>
                      <a:pt x="5513" y="17981"/>
                      <a:pt x="5561" y="18659"/>
                    </a:cubicBezTo>
                    <a:cubicBezTo>
                      <a:pt x="5670" y="20229"/>
                      <a:pt x="6822" y="20766"/>
                      <a:pt x="7822" y="20766"/>
                    </a:cubicBezTo>
                    <a:cubicBezTo>
                      <a:pt x="7907" y="20766"/>
                      <a:pt x="7991" y="20762"/>
                      <a:pt x="8073" y="20755"/>
                    </a:cubicBezTo>
                    <a:cubicBezTo>
                      <a:pt x="9525" y="20624"/>
                      <a:pt x="11061" y="17850"/>
                      <a:pt x="12216" y="15004"/>
                    </a:cubicBezTo>
                    <a:cubicBezTo>
                      <a:pt x="12383" y="14587"/>
                      <a:pt x="12550" y="14159"/>
                      <a:pt x="12716" y="13742"/>
                    </a:cubicBezTo>
                    <a:cubicBezTo>
                      <a:pt x="13681" y="11325"/>
                      <a:pt x="14538" y="9087"/>
                      <a:pt x="14550" y="8575"/>
                    </a:cubicBezTo>
                    <a:cubicBezTo>
                      <a:pt x="14574" y="7991"/>
                      <a:pt x="14633" y="6479"/>
                      <a:pt x="12716" y="5812"/>
                    </a:cubicBezTo>
                    <a:cubicBezTo>
                      <a:pt x="12122" y="5607"/>
                      <a:pt x="11586" y="5536"/>
                      <a:pt x="11130" y="5536"/>
                    </a:cubicBezTo>
                    <a:cubicBezTo>
                      <a:pt x="10610" y="5536"/>
                      <a:pt x="10192" y="5628"/>
                      <a:pt x="9906" y="5717"/>
                    </a:cubicBezTo>
                    <a:cubicBezTo>
                      <a:pt x="10264" y="4669"/>
                      <a:pt x="10502" y="3919"/>
                      <a:pt x="10514" y="3705"/>
                    </a:cubicBezTo>
                    <a:cubicBezTo>
                      <a:pt x="10561" y="3181"/>
                      <a:pt x="10656" y="1050"/>
                      <a:pt x="8490" y="252"/>
                    </a:cubicBezTo>
                    <a:cubicBezTo>
                      <a:pt x="8001" y="72"/>
                      <a:pt x="7553" y="0"/>
                      <a:pt x="7148" y="0"/>
                    </a:cubicBezTo>
                    <a:close/>
                  </a:path>
                </a:pathLst>
              </a:custGeom>
              <a:solidFill>
                <a:srgbClr val="4928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7"/>
              <p:cNvSpPr/>
              <p:nvPr/>
            </p:nvSpPr>
            <p:spPr>
              <a:xfrm>
                <a:off x="7881291" y="2772388"/>
                <a:ext cx="315730" cy="352388"/>
              </a:xfrm>
              <a:custGeom>
                <a:avLst/>
                <a:gdLst/>
                <a:ahLst/>
                <a:cxnLst/>
                <a:rect l="l" t="t" r="r" b="b"/>
                <a:pathLst>
                  <a:path w="17122" h="19110" extrusionOk="0">
                    <a:moveTo>
                      <a:pt x="5259" y="1"/>
                    </a:moveTo>
                    <a:cubicBezTo>
                      <a:pt x="4778" y="1"/>
                      <a:pt x="4381" y="89"/>
                      <a:pt x="3918" y="190"/>
                    </a:cubicBezTo>
                    <a:cubicBezTo>
                      <a:pt x="2667" y="452"/>
                      <a:pt x="1334" y="881"/>
                      <a:pt x="584" y="4453"/>
                    </a:cubicBezTo>
                    <a:cubicBezTo>
                      <a:pt x="0" y="7227"/>
                      <a:pt x="1548" y="11513"/>
                      <a:pt x="3203" y="14371"/>
                    </a:cubicBezTo>
                    <a:cubicBezTo>
                      <a:pt x="5049" y="17573"/>
                      <a:pt x="7239" y="19109"/>
                      <a:pt x="7239" y="19109"/>
                    </a:cubicBezTo>
                    <a:cubicBezTo>
                      <a:pt x="14383" y="13252"/>
                      <a:pt x="6121" y="6989"/>
                      <a:pt x="6120" y="6989"/>
                    </a:cubicBezTo>
                    <a:lnTo>
                      <a:pt x="6120" y="6989"/>
                    </a:lnTo>
                    <a:cubicBezTo>
                      <a:pt x="7382" y="7525"/>
                      <a:pt x="8013" y="7870"/>
                      <a:pt x="9633" y="8501"/>
                    </a:cubicBezTo>
                    <a:cubicBezTo>
                      <a:pt x="10633" y="8894"/>
                      <a:pt x="11657" y="9191"/>
                      <a:pt x="12669" y="9239"/>
                    </a:cubicBezTo>
                    <a:cubicBezTo>
                      <a:pt x="12802" y="9247"/>
                      <a:pt x="12945" y="9252"/>
                      <a:pt x="13094" y="9252"/>
                    </a:cubicBezTo>
                    <a:cubicBezTo>
                      <a:pt x="13813" y="9252"/>
                      <a:pt x="14694" y="9152"/>
                      <a:pt x="15502" y="8906"/>
                    </a:cubicBezTo>
                    <a:cubicBezTo>
                      <a:pt x="15502" y="8906"/>
                      <a:pt x="16907" y="8513"/>
                      <a:pt x="17015" y="6810"/>
                    </a:cubicBezTo>
                    <a:cubicBezTo>
                      <a:pt x="17122" y="5120"/>
                      <a:pt x="16764" y="5893"/>
                      <a:pt x="16610" y="5441"/>
                    </a:cubicBezTo>
                    <a:cubicBezTo>
                      <a:pt x="16431" y="5370"/>
                      <a:pt x="16264" y="5286"/>
                      <a:pt x="16110" y="5191"/>
                    </a:cubicBezTo>
                    <a:cubicBezTo>
                      <a:pt x="15788" y="5072"/>
                      <a:pt x="15431" y="4941"/>
                      <a:pt x="15086" y="4762"/>
                    </a:cubicBezTo>
                    <a:cubicBezTo>
                      <a:pt x="14026" y="4203"/>
                      <a:pt x="11835" y="2774"/>
                      <a:pt x="9990" y="1702"/>
                    </a:cubicBezTo>
                    <a:cubicBezTo>
                      <a:pt x="9109" y="1202"/>
                      <a:pt x="8311" y="774"/>
                      <a:pt x="7751" y="559"/>
                    </a:cubicBezTo>
                    <a:cubicBezTo>
                      <a:pt x="7180" y="357"/>
                      <a:pt x="6728" y="214"/>
                      <a:pt x="6335" y="131"/>
                    </a:cubicBezTo>
                    <a:cubicBezTo>
                      <a:pt x="5915" y="37"/>
                      <a:pt x="5570" y="1"/>
                      <a:pt x="5259" y="1"/>
                    </a:cubicBezTo>
                    <a:close/>
                  </a:path>
                </a:pathLst>
              </a:custGeom>
              <a:solidFill>
                <a:srgbClr val="623A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129"/>
        <p:cNvGrpSpPr/>
        <p:nvPr/>
      </p:nvGrpSpPr>
      <p:grpSpPr>
        <a:xfrm>
          <a:off x="0" y="0"/>
          <a:ext cx="0" cy="0"/>
          <a:chOff x="0" y="0"/>
          <a:chExt cx="0" cy="0"/>
        </a:xfrm>
      </p:grpSpPr>
      <p:grpSp>
        <p:nvGrpSpPr>
          <p:cNvPr id="5130" name="Google Shape;5130;p41"/>
          <p:cNvGrpSpPr/>
          <p:nvPr/>
        </p:nvGrpSpPr>
        <p:grpSpPr>
          <a:xfrm>
            <a:off x="481867" y="1049616"/>
            <a:ext cx="8662133" cy="3499597"/>
            <a:chOff x="440099" y="736575"/>
            <a:chExt cx="8662133" cy="3499597"/>
          </a:xfrm>
        </p:grpSpPr>
        <p:sp>
          <p:nvSpPr>
            <p:cNvPr id="5131" name="Google Shape;5131;p41"/>
            <p:cNvSpPr/>
            <p:nvPr/>
          </p:nvSpPr>
          <p:spPr>
            <a:xfrm>
              <a:off x="440099" y="3915129"/>
              <a:ext cx="8040999" cy="321043"/>
            </a:xfrm>
            <a:custGeom>
              <a:avLst/>
              <a:gdLst/>
              <a:ahLst/>
              <a:cxnLst/>
              <a:rect l="l" t="t" r="r" b="b"/>
              <a:pathLst>
                <a:path w="265117" h="10585" extrusionOk="0">
                  <a:moveTo>
                    <a:pt x="132553" y="0"/>
                  </a:moveTo>
                  <a:cubicBezTo>
                    <a:pt x="97393" y="0"/>
                    <a:pt x="63687" y="560"/>
                    <a:pt x="38827" y="1548"/>
                  </a:cubicBezTo>
                  <a:cubicBezTo>
                    <a:pt x="13966" y="2548"/>
                    <a:pt x="0" y="3894"/>
                    <a:pt x="0" y="5287"/>
                  </a:cubicBezTo>
                  <a:cubicBezTo>
                    <a:pt x="0" y="6692"/>
                    <a:pt x="13966" y="8037"/>
                    <a:pt x="38827" y="9037"/>
                  </a:cubicBezTo>
                  <a:cubicBezTo>
                    <a:pt x="63687" y="10025"/>
                    <a:pt x="97393" y="10585"/>
                    <a:pt x="132553" y="10585"/>
                  </a:cubicBezTo>
                  <a:cubicBezTo>
                    <a:pt x="167712" y="10585"/>
                    <a:pt x="201430" y="10025"/>
                    <a:pt x="226290" y="9037"/>
                  </a:cubicBezTo>
                  <a:cubicBezTo>
                    <a:pt x="251151" y="8037"/>
                    <a:pt x="265117" y="6692"/>
                    <a:pt x="265117" y="5287"/>
                  </a:cubicBezTo>
                  <a:cubicBezTo>
                    <a:pt x="265117" y="3894"/>
                    <a:pt x="251151" y="2548"/>
                    <a:pt x="226290" y="1548"/>
                  </a:cubicBezTo>
                  <a:cubicBezTo>
                    <a:pt x="201430" y="560"/>
                    <a:pt x="167712" y="0"/>
                    <a:pt x="132553" y="0"/>
                  </a:cubicBezTo>
                  <a:close/>
                </a:path>
              </a:pathLst>
            </a:custGeom>
            <a:solidFill>
              <a:srgbClr val="E9E5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2" name="Google Shape;5132;p41"/>
            <p:cNvSpPr/>
            <p:nvPr/>
          </p:nvSpPr>
          <p:spPr>
            <a:xfrm>
              <a:off x="1745896" y="736575"/>
              <a:ext cx="2610897" cy="3333843"/>
            </a:xfrm>
            <a:custGeom>
              <a:avLst/>
              <a:gdLst/>
              <a:ahLst/>
              <a:cxnLst/>
              <a:rect l="l" t="t" r="r" b="b"/>
              <a:pathLst>
                <a:path w="86083" h="109919" extrusionOk="0">
                  <a:moveTo>
                    <a:pt x="43041" y="1"/>
                  </a:moveTo>
                  <a:cubicBezTo>
                    <a:pt x="35802" y="1"/>
                    <a:pt x="29933" y="5859"/>
                    <a:pt x="29933" y="13097"/>
                  </a:cubicBezTo>
                  <a:cubicBezTo>
                    <a:pt x="29933" y="17550"/>
                    <a:pt x="32147" y="21468"/>
                    <a:pt x="35540" y="23837"/>
                  </a:cubicBezTo>
                  <a:lnTo>
                    <a:pt x="8990" y="23837"/>
                  </a:lnTo>
                  <a:cubicBezTo>
                    <a:pt x="4025" y="23837"/>
                    <a:pt x="0" y="27861"/>
                    <a:pt x="0" y="32826"/>
                  </a:cubicBezTo>
                  <a:lnTo>
                    <a:pt x="0" y="100930"/>
                  </a:lnTo>
                  <a:cubicBezTo>
                    <a:pt x="0" y="105895"/>
                    <a:pt x="4025" y="109919"/>
                    <a:pt x="8990" y="109919"/>
                  </a:cubicBezTo>
                  <a:lnTo>
                    <a:pt x="77093" y="109919"/>
                  </a:lnTo>
                  <a:cubicBezTo>
                    <a:pt x="82058" y="109919"/>
                    <a:pt x="86082" y="105895"/>
                    <a:pt x="86082" y="100930"/>
                  </a:cubicBezTo>
                  <a:lnTo>
                    <a:pt x="86082" y="76248"/>
                  </a:lnTo>
                  <a:cubicBezTo>
                    <a:pt x="83713" y="78558"/>
                    <a:pt x="80487" y="79987"/>
                    <a:pt x="76915" y="79987"/>
                  </a:cubicBezTo>
                  <a:cubicBezTo>
                    <a:pt x="69688" y="79987"/>
                    <a:pt x="63818" y="74117"/>
                    <a:pt x="63818" y="66878"/>
                  </a:cubicBezTo>
                  <a:cubicBezTo>
                    <a:pt x="63818" y="59651"/>
                    <a:pt x="69688" y="53781"/>
                    <a:pt x="76915" y="53781"/>
                  </a:cubicBezTo>
                  <a:cubicBezTo>
                    <a:pt x="80487" y="53781"/>
                    <a:pt x="83713" y="55210"/>
                    <a:pt x="86082" y="57520"/>
                  </a:cubicBezTo>
                  <a:lnTo>
                    <a:pt x="86082" y="32826"/>
                  </a:lnTo>
                  <a:cubicBezTo>
                    <a:pt x="86082" y="27861"/>
                    <a:pt x="82058" y="23837"/>
                    <a:pt x="77093" y="23837"/>
                  </a:cubicBezTo>
                  <a:lnTo>
                    <a:pt x="50530" y="23837"/>
                  </a:lnTo>
                  <a:cubicBezTo>
                    <a:pt x="53924" y="21468"/>
                    <a:pt x="56138" y="17550"/>
                    <a:pt x="56138" y="13097"/>
                  </a:cubicBezTo>
                  <a:cubicBezTo>
                    <a:pt x="56138" y="5859"/>
                    <a:pt x="50268" y="1"/>
                    <a:pt x="430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3" name="Google Shape;5133;p41"/>
            <p:cNvSpPr/>
            <p:nvPr/>
          </p:nvSpPr>
          <p:spPr>
            <a:xfrm>
              <a:off x="3841092" y="1459521"/>
              <a:ext cx="3334207" cy="2610897"/>
            </a:xfrm>
            <a:custGeom>
              <a:avLst/>
              <a:gdLst/>
              <a:ahLst/>
              <a:cxnLst/>
              <a:rect l="l" t="t" r="r" b="b"/>
              <a:pathLst>
                <a:path w="109931" h="86083" extrusionOk="0">
                  <a:moveTo>
                    <a:pt x="32838" y="1"/>
                  </a:moveTo>
                  <a:cubicBezTo>
                    <a:pt x="27873" y="1"/>
                    <a:pt x="23849" y="4025"/>
                    <a:pt x="23849" y="8990"/>
                  </a:cubicBezTo>
                  <a:lnTo>
                    <a:pt x="23849" y="35553"/>
                  </a:lnTo>
                  <a:cubicBezTo>
                    <a:pt x="21479" y="32160"/>
                    <a:pt x="17562" y="29945"/>
                    <a:pt x="13109" y="29945"/>
                  </a:cubicBezTo>
                  <a:cubicBezTo>
                    <a:pt x="5870" y="29945"/>
                    <a:pt x="0" y="35815"/>
                    <a:pt x="0" y="43042"/>
                  </a:cubicBezTo>
                  <a:cubicBezTo>
                    <a:pt x="0" y="50281"/>
                    <a:pt x="5870" y="56151"/>
                    <a:pt x="13109" y="56151"/>
                  </a:cubicBezTo>
                  <a:cubicBezTo>
                    <a:pt x="17562" y="56151"/>
                    <a:pt x="21479" y="53936"/>
                    <a:pt x="23849" y="50543"/>
                  </a:cubicBezTo>
                  <a:lnTo>
                    <a:pt x="23849" y="77094"/>
                  </a:lnTo>
                  <a:cubicBezTo>
                    <a:pt x="23849" y="82059"/>
                    <a:pt x="27873" y="86083"/>
                    <a:pt x="32838" y="86083"/>
                  </a:cubicBezTo>
                  <a:lnTo>
                    <a:pt x="57531" y="86083"/>
                  </a:lnTo>
                  <a:cubicBezTo>
                    <a:pt x="55210" y="83725"/>
                    <a:pt x="53781" y="80499"/>
                    <a:pt x="53781" y="76927"/>
                  </a:cubicBezTo>
                  <a:cubicBezTo>
                    <a:pt x="53781" y="69688"/>
                    <a:pt x="59651" y="63830"/>
                    <a:pt x="66890" y="63830"/>
                  </a:cubicBezTo>
                  <a:cubicBezTo>
                    <a:pt x="74129" y="63830"/>
                    <a:pt x="79998" y="69688"/>
                    <a:pt x="79998" y="76927"/>
                  </a:cubicBezTo>
                  <a:cubicBezTo>
                    <a:pt x="79998" y="80499"/>
                    <a:pt x="78570" y="83725"/>
                    <a:pt x="76260" y="86083"/>
                  </a:cubicBezTo>
                  <a:lnTo>
                    <a:pt x="100942" y="86083"/>
                  </a:lnTo>
                  <a:cubicBezTo>
                    <a:pt x="105906" y="86083"/>
                    <a:pt x="109931" y="82059"/>
                    <a:pt x="109931" y="77094"/>
                  </a:cubicBezTo>
                  <a:lnTo>
                    <a:pt x="109931" y="8990"/>
                  </a:lnTo>
                  <a:cubicBezTo>
                    <a:pt x="109931" y="4025"/>
                    <a:pt x="105906" y="1"/>
                    <a:pt x="100942" y="1"/>
                  </a:cubicBezTo>
                  <a:close/>
                </a:path>
              </a:pathLst>
            </a:custGeom>
            <a:solidFill>
              <a:srgbClr val="FFE3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4" name="Google Shape;5134;p41"/>
            <p:cNvSpPr/>
            <p:nvPr/>
          </p:nvSpPr>
          <p:spPr>
            <a:xfrm>
              <a:off x="1147152" y="2350040"/>
              <a:ext cx="598775" cy="525467"/>
            </a:xfrm>
            <a:custGeom>
              <a:avLst/>
              <a:gdLst/>
              <a:ahLst/>
              <a:cxnLst/>
              <a:rect l="l" t="t" r="r" b="b"/>
              <a:pathLst>
                <a:path w="19742" h="17325" extrusionOk="0">
                  <a:moveTo>
                    <a:pt x="3430" y="1"/>
                  </a:moveTo>
                  <a:cubicBezTo>
                    <a:pt x="3430" y="1"/>
                    <a:pt x="3227" y="2334"/>
                    <a:pt x="2180" y="2739"/>
                  </a:cubicBezTo>
                  <a:cubicBezTo>
                    <a:pt x="1120" y="3156"/>
                    <a:pt x="1" y="7002"/>
                    <a:pt x="72" y="7728"/>
                  </a:cubicBezTo>
                  <a:cubicBezTo>
                    <a:pt x="156" y="8454"/>
                    <a:pt x="929" y="13479"/>
                    <a:pt x="929" y="13479"/>
                  </a:cubicBezTo>
                  <a:cubicBezTo>
                    <a:pt x="1489" y="14895"/>
                    <a:pt x="3751" y="17324"/>
                    <a:pt x="3751" y="17324"/>
                  </a:cubicBezTo>
                  <a:cubicBezTo>
                    <a:pt x="3751" y="17324"/>
                    <a:pt x="7523" y="15061"/>
                    <a:pt x="10280" y="15061"/>
                  </a:cubicBezTo>
                  <a:cubicBezTo>
                    <a:pt x="10863" y="15061"/>
                    <a:pt x="11401" y="15162"/>
                    <a:pt x="11847" y="15407"/>
                  </a:cubicBezTo>
                  <a:cubicBezTo>
                    <a:pt x="13823" y="16487"/>
                    <a:pt x="15490" y="17238"/>
                    <a:pt x="16911" y="17238"/>
                  </a:cubicBezTo>
                  <a:cubicBezTo>
                    <a:pt x="17323" y="17238"/>
                    <a:pt x="17714" y="17175"/>
                    <a:pt x="18086" y="17038"/>
                  </a:cubicBezTo>
                  <a:cubicBezTo>
                    <a:pt x="19741" y="16431"/>
                    <a:pt x="12645" y="3513"/>
                    <a:pt x="12645" y="3513"/>
                  </a:cubicBezTo>
                  <a:lnTo>
                    <a:pt x="343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5" name="Google Shape;5135;p41"/>
            <p:cNvSpPr/>
            <p:nvPr/>
          </p:nvSpPr>
          <p:spPr>
            <a:xfrm>
              <a:off x="819254" y="2741509"/>
              <a:ext cx="670627" cy="1011869"/>
            </a:xfrm>
            <a:custGeom>
              <a:avLst/>
              <a:gdLst/>
              <a:ahLst/>
              <a:cxnLst/>
              <a:rect l="l" t="t" r="r" b="b"/>
              <a:pathLst>
                <a:path w="22111" h="33362" extrusionOk="0">
                  <a:moveTo>
                    <a:pt x="15527" y="0"/>
                  </a:moveTo>
                  <a:cubicBezTo>
                    <a:pt x="8419" y="9382"/>
                    <a:pt x="10812" y="12787"/>
                    <a:pt x="9276" y="16490"/>
                  </a:cubicBezTo>
                  <a:cubicBezTo>
                    <a:pt x="7728" y="20205"/>
                    <a:pt x="1" y="32302"/>
                    <a:pt x="1" y="32302"/>
                  </a:cubicBezTo>
                  <a:lnTo>
                    <a:pt x="1358" y="33361"/>
                  </a:lnTo>
                  <a:cubicBezTo>
                    <a:pt x="14324" y="22205"/>
                    <a:pt x="14836" y="15121"/>
                    <a:pt x="14836" y="15121"/>
                  </a:cubicBezTo>
                  <a:cubicBezTo>
                    <a:pt x="19730" y="9156"/>
                    <a:pt x="22111" y="4501"/>
                    <a:pt x="22111" y="4501"/>
                  </a:cubicBezTo>
                  <a:lnTo>
                    <a:pt x="15527" y="0"/>
                  </a:ln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6" name="Google Shape;5136;p41"/>
            <p:cNvSpPr/>
            <p:nvPr/>
          </p:nvSpPr>
          <p:spPr>
            <a:xfrm>
              <a:off x="1149335" y="2628105"/>
              <a:ext cx="262536" cy="415673"/>
            </a:xfrm>
            <a:custGeom>
              <a:avLst/>
              <a:gdLst/>
              <a:ahLst/>
              <a:cxnLst/>
              <a:rect l="l" t="t" r="r" b="b"/>
              <a:pathLst>
                <a:path w="8656" h="13705" extrusionOk="0">
                  <a:moveTo>
                    <a:pt x="3667" y="0"/>
                  </a:moveTo>
                  <a:cubicBezTo>
                    <a:pt x="1619" y="3918"/>
                    <a:pt x="941" y="8930"/>
                    <a:pt x="941" y="8930"/>
                  </a:cubicBezTo>
                  <a:lnTo>
                    <a:pt x="0" y="11276"/>
                  </a:lnTo>
                  <a:cubicBezTo>
                    <a:pt x="0" y="11276"/>
                    <a:pt x="3310" y="13050"/>
                    <a:pt x="7120" y="13705"/>
                  </a:cubicBezTo>
                  <a:lnTo>
                    <a:pt x="8656" y="9656"/>
                  </a:lnTo>
                  <a:lnTo>
                    <a:pt x="366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7" name="Google Shape;5137;p41"/>
            <p:cNvSpPr/>
            <p:nvPr/>
          </p:nvSpPr>
          <p:spPr>
            <a:xfrm>
              <a:off x="1342537" y="2866803"/>
              <a:ext cx="388224" cy="1077231"/>
            </a:xfrm>
            <a:custGeom>
              <a:avLst/>
              <a:gdLst/>
              <a:ahLst/>
              <a:cxnLst/>
              <a:rect l="l" t="t" r="r" b="b"/>
              <a:pathLst>
                <a:path w="12800" h="35517" extrusionOk="0">
                  <a:moveTo>
                    <a:pt x="7965" y="0"/>
                  </a:moveTo>
                  <a:lnTo>
                    <a:pt x="0" y="548"/>
                  </a:lnTo>
                  <a:cubicBezTo>
                    <a:pt x="214" y="12312"/>
                    <a:pt x="4203" y="13502"/>
                    <a:pt x="5286" y="17372"/>
                  </a:cubicBezTo>
                  <a:cubicBezTo>
                    <a:pt x="6370" y="21241"/>
                    <a:pt x="7775" y="35517"/>
                    <a:pt x="7775" y="35517"/>
                  </a:cubicBezTo>
                  <a:lnTo>
                    <a:pt x="9501" y="35517"/>
                  </a:lnTo>
                  <a:cubicBezTo>
                    <a:pt x="12799" y="18729"/>
                    <a:pt x="8811" y="12847"/>
                    <a:pt x="8811" y="12847"/>
                  </a:cubicBezTo>
                  <a:cubicBezTo>
                    <a:pt x="8977" y="5132"/>
                    <a:pt x="7965" y="0"/>
                    <a:pt x="7965" y="0"/>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8" name="Google Shape;5138;p41"/>
            <p:cNvSpPr/>
            <p:nvPr/>
          </p:nvSpPr>
          <p:spPr>
            <a:xfrm>
              <a:off x="1237080" y="2628105"/>
              <a:ext cx="398324" cy="417523"/>
            </a:xfrm>
            <a:custGeom>
              <a:avLst/>
              <a:gdLst/>
              <a:ahLst/>
              <a:cxnLst/>
              <a:rect l="l" t="t" r="r" b="b"/>
              <a:pathLst>
                <a:path w="13133" h="13766" extrusionOk="0">
                  <a:moveTo>
                    <a:pt x="774" y="0"/>
                  </a:moveTo>
                  <a:lnTo>
                    <a:pt x="774" y="0"/>
                  </a:lnTo>
                  <a:cubicBezTo>
                    <a:pt x="0" y="2489"/>
                    <a:pt x="691" y="4882"/>
                    <a:pt x="1453" y="6525"/>
                  </a:cubicBezTo>
                  <a:cubicBezTo>
                    <a:pt x="1524" y="6656"/>
                    <a:pt x="1584" y="6799"/>
                    <a:pt x="1655" y="6930"/>
                  </a:cubicBezTo>
                  <a:cubicBezTo>
                    <a:pt x="2227" y="8037"/>
                    <a:pt x="2775" y="8716"/>
                    <a:pt x="2775" y="8716"/>
                  </a:cubicBezTo>
                  <a:lnTo>
                    <a:pt x="3370" y="12883"/>
                  </a:lnTo>
                  <a:lnTo>
                    <a:pt x="3394" y="13050"/>
                  </a:lnTo>
                  <a:lnTo>
                    <a:pt x="3477" y="13693"/>
                  </a:lnTo>
                  <a:cubicBezTo>
                    <a:pt x="4566" y="13745"/>
                    <a:pt x="5565" y="13766"/>
                    <a:pt x="6469" y="13766"/>
                  </a:cubicBezTo>
                  <a:cubicBezTo>
                    <a:pt x="10322" y="13766"/>
                    <a:pt x="12454" y="13383"/>
                    <a:pt x="12454" y="13383"/>
                  </a:cubicBezTo>
                  <a:lnTo>
                    <a:pt x="12419" y="12776"/>
                  </a:lnTo>
                  <a:lnTo>
                    <a:pt x="12407" y="12609"/>
                  </a:lnTo>
                  <a:lnTo>
                    <a:pt x="12359" y="11597"/>
                  </a:lnTo>
                  <a:cubicBezTo>
                    <a:pt x="13133" y="4311"/>
                    <a:pt x="8763" y="370"/>
                    <a:pt x="8763" y="370"/>
                  </a:cubicBezTo>
                  <a:lnTo>
                    <a:pt x="7894" y="334"/>
                  </a:lnTo>
                  <a:lnTo>
                    <a:pt x="7692" y="322"/>
                  </a:lnTo>
                  <a:lnTo>
                    <a:pt x="6358" y="262"/>
                  </a:lnTo>
                  <a:lnTo>
                    <a:pt x="6192" y="250"/>
                  </a:lnTo>
                  <a:lnTo>
                    <a:pt x="2144" y="72"/>
                  </a:lnTo>
                  <a:lnTo>
                    <a:pt x="1977" y="60"/>
                  </a:lnTo>
                  <a:lnTo>
                    <a:pt x="77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9" name="Google Shape;5139;p41"/>
            <p:cNvSpPr/>
            <p:nvPr/>
          </p:nvSpPr>
          <p:spPr>
            <a:xfrm>
              <a:off x="1272475" y="2627378"/>
              <a:ext cx="30360" cy="210551"/>
            </a:xfrm>
            <a:custGeom>
              <a:avLst/>
              <a:gdLst/>
              <a:ahLst/>
              <a:cxnLst/>
              <a:rect l="l" t="t" r="r" b="b"/>
              <a:pathLst>
                <a:path w="1001" h="6942" extrusionOk="0">
                  <a:moveTo>
                    <a:pt x="846" y="1"/>
                  </a:moveTo>
                  <a:cubicBezTo>
                    <a:pt x="846" y="1"/>
                    <a:pt x="834" y="24"/>
                    <a:pt x="810" y="84"/>
                  </a:cubicBezTo>
                  <a:cubicBezTo>
                    <a:pt x="667" y="536"/>
                    <a:pt x="0" y="2846"/>
                    <a:pt x="286" y="6549"/>
                  </a:cubicBezTo>
                  <a:cubicBezTo>
                    <a:pt x="357" y="6680"/>
                    <a:pt x="417" y="6823"/>
                    <a:pt x="488" y="6942"/>
                  </a:cubicBezTo>
                  <a:cubicBezTo>
                    <a:pt x="107" y="2906"/>
                    <a:pt x="869" y="429"/>
                    <a:pt x="977" y="96"/>
                  </a:cubicBezTo>
                  <a:cubicBezTo>
                    <a:pt x="988" y="72"/>
                    <a:pt x="988" y="60"/>
                    <a:pt x="1000" y="48"/>
                  </a:cubicBezTo>
                  <a:lnTo>
                    <a:pt x="8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0" name="Google Shape;5140;p41"/>
            <p:cNvSpPr/>
            <p:nvPr/>
          </p:nvSpPr>
          <p:spPr>
            <a:xfrm>
              <a:off x="1339262" y="2629895"/>
              <a:ext cx="274487" cy="397262"/>
            </a:xfrm>
            <a:custGeom>
              <a:avLst/>
              <a:gdLst/>
              <a:ahLst/>
              <a:cxnLst/>
              <a:rect l="l" t="t" r="r" b="b"/>
              <a:pathLst>
                <a:path w="9050" h="13098" extrusionOk="0">
                  <a:moveTo>
                    <a:pt x="4323" y="1"/>
                  </a:moveTo>
                  <a:lnTo>
                    <a:pt x="4204" y="108"/>
                  </a:lnTo>
                  <a:cubicBezTo>
                    <a:pt x="4204" y="108"/>
                    <a:pt x="4251" y="168"/>
                    <a:pt x="4323" y="263"/>
                  </a:cubicBezTo>
                  <a:cubicBezTo>
                    <a:pt x="4561" y="584"/>
                    <a:pt x="5132" y="1382"/>
                    <a:pt x="5728" y="2549"/>
                  </a:cubicBezTo>
                  <a:cubicBezTo>
                    <a:pt x="3739" y="2132"/>
                    <a:pt x="3144" y="692"/>
                    <a:pt x="2989" y="203"/>
                  </a:cubicBezTo>
                  <a:cubicBezTo>
                    <a:pt x="2966" y="108"/>
                    <a:pt x="2954" y="49"/>
                    <a:pt x="2954" y="49"/>
                  </a:cubicBezTo>
                  <a:lnTo>
                    <a:pt x="2787" y="72"/>
                  </a:lnTo>
                  <a:cubicBezTo>
                    <a:pt x="2787" y="72"/>
                    <a:pt x="2799" y="120"/>
                    <a:pt x="2823" y="191"/>
                  </a:cubicBezTo>
                  <a:cubicBezTo>
                    <a:pt x="2954" y="668"/>
                    <a:pt x="3573" y="2323"/>
                    <a:pt x="5823" y="2739"/>
                  </a:cubicBezTo>
                  <a:cubicBezTo>
                    <a:pt x="6704" y="4525"/>
                    <a:pt x="7621" y="7133"/>
                    <a:pt x="7585" y="10169"/>
                  </a:cubicBezTo>
                  <a:lnTo>
                    <a:pt x="7752" y="12776"/>
                  </a:lnTo>
                  <a:cubicBezTo>
                    <a:pt x="6675" y="12890"/>
                    <a:pt x="5345" y="12928"/>
                    <a:pt x="4065" y="12928"/>
                  </a:cubicBezTo>
                  <a:cubicBezTo>
                    <a:pt x="2400" y="12928"/>
                    <a:pt x="822" y="12864"/>
                    <a:pt x="1" y="12824"/>
                  </a:cubicBezTo>
                  <a:lnTo>
                    <a:pt x="1" y="12824"/>
                  </a:lnTo>
                  <a:lnTo>
                    <a:pt x="25" y="12991"/>
                  </a:lnTo>
                  <a:cubicBezTo>
                    <a:pt x="858" y="13026"/>
                    <a:pt x="2430" y="13098"/>
                    <a:pt x="4097" y="13098"/>
                  </a:cubicBezTo>
                  <a:cubicBezTo>
                    <a:pt x="5954" y="13098"/>
                    <a:pt x="7895" y="13014"/>
                    <a:pt x="9050" y="12717"/>
                  </a:cubicBezTo>
                  <a:lnTo>
                    <a:pt x="9038" y="12550"/>
                  </a:lnTo>
                  <a:cubicBezTo>
                    <a:pt x="8728" y="12633"/>
                    <a:pt x="8335" y="12705"/>
                    <a:pt x="7907" y="12753"/>
                  </a:cubicBezTo>
                  <a:lnTo>
                    <a:pt x="7752" y="10157"/>
                  </a:lnTo>
                  <a:cubicBezTo>
                    <a:pt x="7811" y="5133"/>
                    <a:pt x="5275" y="1299"/>
                    <a:pt x="4525" y="275"/>
                  </a:cubicBezTo>
                  <a:cubicBezTo>
                    <a:pt x="4406" y="108"/>
                    <a:pt x="4335" y="13"/>
                    <a:pt x="43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1" name="Google Shape;5141;p41"/>
            <p:cNvSpPr/>
            <p:nvPr/>
          </p:nvSpPr>
          <p:spPr>
            <a:xfrm>
              <a:off x="1000172" y="2092629"/>
              <a:ext cx="362595" cy="212492"/>
            </a:xfrm>
            <a:custGeom>
              <a:avLst/>
              <a:gdLst/>
              <a:ahLst/>
              <a:cxnLst/>
              <a:rect l="l" t="t" r="r" b="b"/>
              <a:pathLst>
                <a:path w="11955" h="7006" extrusionOk="0">
                  <a:moveTo>
                    <a:pt x="11431" y="1"/>
                  </a:moveTo>
                  <a:cubicBezTo>
                    <a:pt x="9085" y="1"/>
                    <a:pt x="1382" y="3023"/>
                    <a:pt x="1382" y="3023"/>
                  </a:cubicBezTo>
                  <a:cubicBezTo>
                    <a:pt x="1382" y="3023"/>
                    <a:pt x="1" y="5475"/>
                    <a:pt x="858" y="6428"/>
                  </a:cubicBezTo>
                  <a:cubicBezTo>
                    <a:pt x="1231" y="6847"/>
                    <a:pt x="2015" y="7005"/>
                    <a:pt x="2860" y="7005"/>
                  </a:cubicBezTo>
                  <a:cubicBezTo>
                    <a:pt x="3959" y="7005"/>
                    <a:pt x="5160" y="6738"/>
                    <a:pt x="5692" y="6428"/>
                  </a:cubicBezTo>
                  <a:cubicBezTo>
                    <a:pt x="6621" y="5892"/>
                    <a:pt x="9085" y="5487"/>
                    <a:pt x="9085" y="5487"/>
                  </a:cubicBezTo>
                  <a:lnTo>
                    <a:pt x="11955" y="94"/>
                  </a:lnTo>
                  <a:cubicBezTo>
                    <a:pt x="11840" y="30"/>
                    <a:pt x="11661" y="1"/>
                    <a:pt x="114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2" name="Google Shape;5142;p41"/>
            <p:cNvSpPr/>
            <p:nvPr/>
          </p:nvSpPr>
          <p:spPr>
            <a:xfrm>
              <a:off x="1350818" y="1828516"/>
              <a:ext cx="361867" cy="701806"/>
            </a:xfrm>
            <a:custGeom>
              <a:avLst/>
              <a:gdLst/>
              <a:ahLst/>
              <a:cxnLst/>
              <a:rect l="l" t="t" r="r" b="b"/>
              <a:pathLst>
                <a:path w="11931" h="23139" extrusionOk="0">
                  <a:moveTo>
                    <a:pt x="5726" y="0"/>
                  </a:moveTo>
                  <a:cubicBezTo>
                    <a:pt x="4534" y="0"/>
                    <a:pt x="3231" y="512"/>
                    <a:pt x="2346" y="2182"/>
                  </a:cubicBezTo>
                  <a:cubicBezTo>
                    <a:pt x="429" y="5789"/>
                    <a:pt x="1" y="16422"/>
                    <a:pt x="1001" y="19232"/>
                  </a:cubicBezTo>
                  <a:cubicBezTo>
                    <a:pt x="1800" y="21504"/>
                    <a:pt x="4998" y="23138"/>
                    <a:pt x="7389" y="23138"/>
                  </a:cubicBezTo>
                  <a:cubicBezTo>
                    <a:pt x="7954" y="23138"/>
                    <a:pt x="8474" y="23047"/>
                    <a:pt x="8907" y="22851"/>
                  </a:cubicBezTo>
                  <a:cubicBezTo>
                    <a:pt x="11169" y="21827"/>
                    <a:pt x="11276" y="16969"/>
                    <a:pt x="10550" y="14398"/>
                  </a:cubicBezTo>
                  <a:cubicBezTo>
                    <a:pt x="9835" y="11826"/>
                    <a:pt x="11931" y="6230"/>
                    <a:pt x="11228" y="4015"/>
                  </a:cubicBezTo>
                  <a:cubicBezTo>
                    <a:pt x="10526" y="1801"/>
                    <a:pt x="8609" y="1063"/>
                    <a:pt x="8609" y="1063"/>
                  </a:cubicBezTo>
                  <a:cubicBezTo>
                    <a:pt x="8359" y="697"/>
                    <a:pt x="7118" y="0"/>
                    <a:pt x="57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3" name="Google Shape;5143;p41"/>
            <p:cNvSpPr/>
            <p:nvPr/>
          </p:nvSpPr>
          <p:spPr>
            <a:xfrm>
              <a:off x="1405897" y="2120715"/>
              <a:ext cx="193778" cy="174458"/>
            </a:xfrm>
            <a:custGeom>
              <a:avLst/>
              <a:gdLst/>
              <a:ahLst/>
              <a:cxnLst/>
              <a:rect l="l" t="t" r="r" b="b"/>
              <a:pathLst>
                <a:path w="6389" h="5752" extrusionOk="0">
                  <a:moveTo>
                    <a:pt x="1842" y="0"/>
                  </a:moveTo>
                  <a:cubicBezTo>
                    <a:pt x="953" y="0"/>
                    <a:pt x="205" y="263"/>
                    <a:pt x="137" y="799"/>
                  </a:cubicBezTo>
                  <a:cubicBezTo>
                    <a:pt x="1" y="1882"/>
                    <a:pt x="3272" y="5751"/>
                    <a:pt x="4772" y="5751"/>
                  </a:cubicBezTo>
                  <a:cubicBezTo>
                    <a:pt x="4838" y="5751"/>
                    <a:pt x="4901" y="5744"/>
                    <a:pt x="4960" y="5728"/>
                  </a:cubicBezTo>
                  <a:cubicBezTo>
                    <a:pt x="6364" y="5359"/>
                    <a:pt x="6388" y="537"/>
                    <a:pt x="6388" y="537"/>
                  </a:cubicBezTo>
                  <a:lnTo>
                    <a:pt x="6388" y="537"/>
                  </a:lnTo>
                  <a:cubicBezTo>
                    <a:pt x="6388" y="537"/>
                    <a:pt x="5597" y="1132"/>
                    <a:pt x="5012" y="1132"/>
                  </a:cubicBezTo>
                  <a:cubicBezTo>
                    <a:pt x="4848" y="1132"/>
                    <a:pt x="4700" y="1086"/>
                    <a:pt x="4590" y="966"/>
                  </a:cubicBezTo>
                  <a:cubicBezTo>
                    <a:pt x="3995" y="326"/>
                    <a:pt x="2831" y="0"/>
                    <a:pt x="18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4" name="Google Shape;5144;p41"/>
            <p:cNvSpPr/>
            <p:nvPr/>
          </p:nvSpPr>
          <p:spPr>
            <a:xfrm>
              <a:off x="1181455" y="2113527"/>
              <a:ext cx="529077" cy="539783"/>
            </a:xfrm>
            <a:custGeom>
              <a:avLst/>
              <a:gdLst/>
              <a:ahLst/>
              <a:cxnLst/>
              <a:rect l="l" t="t" r="r" b="b"/>
              <a:pathLst>
                <a:path w="17444" h="17797" extrusionOk="0">
                  <a:moveTo>
                    <a:pt x="6585" y="0"/>
                  </a:moveTo>
                  <a:cubicBezTo>
                    <a:pt x="1" y="4620"/>
                    <a:pt x="2334" y="11704"/>
                    <a:pt x="2334" y="11704"/>
                  </a:cubicBezTo>
                  <a:lnTo>
                    <a:pt x="2608" y="16966"/>
                  </a:lnTo>
                  <a:cubicBezTo>
                    <a:pt x="4059" y="17603"/>
                    <a:pt x="5602" y="17796"/>
                    <a:pt x="6940" y="17796"/>
                  </a:cubicBezTo>
                  <a:cubicBezTo>
                    <a:pt x="9007" y="17796"/>
                    <a:pt x="10585" y="17336"/>
                    <a:pt x="10585" y="17336"/>
                  </a:cubicBezTo>
                  <a:cubicBezTo>
                    <a:pt x="10847" y="15073"/>
                    <a:pt x="12121" y="12716"/>
                    <a:pt x="12729" y="11859"/>
                  </a:cubicBezTo>
                  <a:cubicBezTo>
                    <a:pt x="14360" y="9573"/>
                    <a:pt x="17443" y="5167"/>
                    <a:pt x="15538" y="2774"/>
                  </a:cubicBezTo>
                  <a:cubicBezTo>
                    <a:pt x="14950" y="2035"/>
                    <a:pt x="14345" y="1893"/>
                    <a:pt x="13616" y="1893"/>
                  </a:cubicBezTo>
                  <a:cubicBezTo>
                    <a:pt x="13158" y="1893"/>
                    <a:pt x="12650" y="1949"/>
                    <a:pt x="12067" y="1949"/>
                  </a:cubicBezTo>
                  <a:cubicBezTo>
                    <a:pt x="11589" y="1949"/>
                    <a:pt x="11061" y="1911"/>
                    <a:pt x="10466" y="1774"/>
                  </a:cubicBezTo>
                  <a:cubicBezTo>
                    <a:pt x="8002" y="1203"/>
                    <a:pt x="6585" y="0"/>
                    <a:pt x="65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5" name="Google Shape;5145;p41"/>
            <p:cNvSpPr/>
            <p:nvPr/>
          </p:nvSpPr>
          <p:spPr>
            <a:xfrm>
              <a:off x="1515509" y="2115741"/>
              <a:ext cx="154926" cy="152712"/>
            </a:xfrm>
            <a:custGeom>
              <a:avLst/>
              <a:gdLst/>
              <a:ahLst/>
              <a:cxnLst/>
              <a:rect l="l" t="t" r="r" b="b"/>
              <a:pathLst>
                <a:path w="5108" h="5035" extrusionOk="0">
                  <a:moveTo>
                    <a:pt x="2859" y="0"/>
                  </a:moveTo>
                  <a:cubicBezTo>
                    <a:pt x="2731" y="0"/>
                    <a:pt x="2616" y="22"/>
                    <a:pt x="2524" y="70"/>
                  </a:cubicBezTo>
                  <a:cubicBezTo>
                    <a:pt x="1953" y="368"/>
                    <a:pt x="0" y="5035"/>
                    <a:pt x="0" y="5035"/>
                  </a:cubicBezTo>
                  <a:cubicBezTo>
                    <a:pt x="1662" y="3192"/>
                    <a:pt x="2879" y="2738"/>
                    <a:pt x="3674" y="2738"/>
                  </a:cubicBezTo>
                  <a:cubicBezTo>
                    <a:pt x="4447" y="2738"/>
                    <a:pt x="4822" y="3166"/>
                    <a:pt x="4822" y="3166"/>
                  </a:cubicBezTo>
                  <a:cubicBezTo>
                    <a:pt x="4822" y="3166"/>
                    <a:pt x="5108" y="1773"/>
                    <a:pt x="4822" y="1130"/>
                  </a:cubicBezTo>
                  <a:cubicBezTo>
                    <a:pt x="4582" y="590"/>
                    <a:pt x="3529" y="0"/>
                    <a:pt x="285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6" name="Google Shape;5146;p41"/>
            <p:cNvSpPr/>
            <p:nvPr/>
          </p:nvSpPr>
          <p:spPr>
            <a:xfrm>
              <a:off x="1479022" y="2155776"/>
              <a:ext cx="321073" cy="782180"/>
            </a:xfrm>
            <a:custGeom>
              <a:avLst/>
              <a:gdLst/>
              <a:ahLst/>
              <a:cxnLst/>
              <a:rect l="l" t="t" r="r" b="b"/>
              <a:pathLst>
                <a:path w="10586" h="25789" extrusionOk="0">
                  <a:moveTo>
                    <a:pt x="3834" y="0"/>
                  </a:moveTo>
                  <a:cubicBezTo>
                    <a:pt x="3834" y="0"/>
                    <a:pt x="215" y="3048"/>
                    <a:pt x="96" y="8584"/>
                  </a:cubicBezTo>
                  <a:cubicBezTo>
                    <a:pt x="1" y="13228"/>
                    <a:pt x="5251" y="22146"/>
                    <a:pt x="6978" y="24944"/>
                  </a:cubicBezTo>
                  <a:cubicBezTo>
                    <a:pt x="7001" y="24991"/>
                    <a:pt x="7037" y="25039"/>
                    <a:pt x="7061" y="25087"/>
                  </a:cubicBezTo>
                  <a:cubicBezTo>
                    <a:pt x="7347" y="25539"/>
                    <a:pt x="7502" y="25789"/>
                    <a:pt x="7502" y="25789"/>
                  </a:cubicBezTo>
                  <a:cubicBezTo>
                    <a:pt x="7502" y="25789"/>
                    <a:pt x="9692" y="25265"/>
                    <a:pt x="10585" y="23443"/>
                  </a:cubicBezTo>
                  <a:cubicBezTo>
                    <a:pt x="10585" y="23443"/>
                    <a:pt x="10478" y="23193"/>
                    <a:pt x="10311" y="22812"/>
                  </a:cubicBezTo>
                  <a:cubicBezTo>
                    <a:pt x="10288" y="22753"/>
                    <a:pt x="10264" y="22693"/>
                    <a:pt x="10228" y="22622"/>
                  </a:cubicBezTo>
                  <a:cubicBezTo>
                    <a:pt x="9847" y="21705"/>
                    <a:pt x="9216" y="20241"/>
                    <a:pt x="8847" y="19383"/>
                  </a:cubicBezTo>
                  <a:cubicBezTo>
                    <a:pt x="8275" y="18062"/>
                    <a:pt x="5227" y="13823"/>
                    <a:pt x="5227" y="13823"/>
                  </a:cubicBezTo>
                  <a:cubicBezTo>
                    <a:pt x="5227" y="13823"/>
                    <a:pt x="5739" y="13252"/>
                    <a:pt x="5227" y="12966"/>
                  </a:cubicBezTo>
                  <a:cubicBezTo>
                    <a:pt x="4704" y="12680"/>
                    <a:pt x="5739" y="11680"/>
                    <a:pt x="6311" y="7894"/>
                  </a:cubicBezTo>
                  <a:cubicBezTo>
                    <a:pt x="6870" y="4096"/>
                    <a:pt x="6251" y="941"/>
                    <a:pt x="6251" y="941"/>
                  </a:cubicBezTo>
                  <a:cubicBezTo>
                    <a:pt x="6251" y="941"/>
                    <a:pt x="5680" y="441"/>
                    <a:pt x="38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7" name="Google Shape;5147;p41"/>
            <p:cNvSpPr/>
            <p:nvPr/>
          </p:nvSpPr>
          <p:spPr>
            <a:xfrm>
              <a:off x="1573288" y="2184287"/>
              <a:ext cx="321771" cy="557223"/>
            </a:xfrm>
            <a:custGeom>
              <a:avLst/>
              <a:gdLst/>
              <a:ahLst/>
              <a:cxnLst/>
              <a:rect l="l" t="t" r="r" b="b"/>
              <a:pathLst>
                <a:path w="10609" h="18372" extrusionOk="0">
                  <a:moveTo>
                    <a:pt x="2179" y="1"/>
                  </a:moveTo>
                  <a:cubicBezTo>
                    <a:pt x="2179" y="1"/>
                    <a:pt x="0" y="1620"/>
                    <a:pt x="1274" y="4085"/>
                  </a:cubicBezTo>
                  <a:lnTo>
                    <a:pt x="7322" y="10347"/>
                  </a:lnTo>
                  <a:cubicBezTo>
                    <a:pt x="4001" y="13883"/>
                    <a:pt x="3667" y="15336"/>
                    <a:pt x="1274" y="16967"/>
                  </a:cubicBezTo>
                  <a:lnTo>
                    <a:pt x="2179" y="18372"/>
                  </a:lnTo>
                  <a:cubicBezTo>
                    <a:pt x="2179" y="18372"/>
                    <a:pt x="10585" y="11919"/>
                    <a:pt x="10597" y="10347"/>
                  </a:cubicBezTo>
                  <a:cubicBezTo>
                    <a:pt x="10609" y="9680"/>
                    <a:pt x="5465" y="1537"/>
                    <a:pt x="2179"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8" name="Google Shape;5148;p41"/>
            <p:cNvSpPr/>
            <p:nvPr/>
          </p:nvSpPr>
          <p:spPr>
            <a:xfrm>
              <a:off x="1498282" y="2698774"/>
              <a:ext cx="159991" cy="89807"/>
            </a:xfrm>
            <a:custGeom>
              <a:avLst/>
              <a:gdLst/>
              <a:ahLst/>
              <a:cxnLst/>
              <a:rect l="l" t="t" r="r" b="b"/>
              <a:pathLst>
                <a:path w="5275" h="2961" extrusionOk="0">
                  <a:moveTo>
                    <a:pt x="3673" y="1"/>
                  </a:moveTo>
                  <a:cubicBezTo>
                    <a:pt x="3653" y="1"/>
                    <a:pt x="3635" y="2"/>
                    <a:pt x="3616" y="4"/>
                  </a:cubicBezTo>
                  <a:cubicBezTo>
                    <a:pt x="3616" y="4"/>
                    <a:pt x="2461" y="135"/>
                    <a:pt x="1735" y="314"/>
                  </a:cubicBezTo>
                  <a:cubicBezTo>
                    <a:pt x="1009" y="492"/>
                    <a:pt x="44" y="683"/>
                    <a:pt x="9" y="826"/>
                  </a:cubicBezTo>
                  <a:cubicBezTo>
                    <a:pt x="1" y="877"/>
                    <a:pt x="177" y="894"/>
                    <a:pt x="415" y="894"/>
                  </a:cubicBezTo>
                  <a:cubicBezTo>
                    <a:pt x="891" y="894"/>
                    <a:pt x="1616" y="826"/>
                    <a:pt x="1616" y="826"/>
                  </a:cubicBezTo>
                  <a:lnTo>
                    <a:pt x="1616" y="826"/>
                  </a:lnTo>
                  <a:cubicBezTo>
                    <a:pt x="1616" y="826"/>
                    <a:pt x="282" y="1373"/>
                    <a:pt x="247" y="1588"/>
                  </a:cubicBezTo>
                  <a:cubicBezTo>
                    <a:pt x="241" y="1636"/>
                    <a:pt x="325" y="1655"/>
                    <a:pt x="457" y="1655"/>
                  </a:cubicBezTo>
                  <a:cubicBezTo>
                    <a:pt x="912" y="1655"/>
                    <a:pt x="1949" y="1433"/>
                    <a:pt x="1949" y="1433"/>
                  </a:cubicBezTo>
                  <a:lnTo>
                    <a:pt x="1949" y="1433"/>
                  </a:lnTo>
                  <a:cubicBezTo>
                    <a:pt x="1949" y="1433"/>
                    <a:pt x="854" y="2100"/>
                    <a:pt x="913" y="2278"/>
                  </a:cubicBezTo>
                  <a:cubicBezTo>
                    <a:pt x="923" y="2308"/>
                    <a:pt x="968" y="2320"/>
                    <a:pt x="1036" y="2320"/>
                  </a:cubicBezTo>
                  <a:cubicBezTo>
                    <a:pt x="1380" y="2320"/>
                    <a:pt x="2318" y="2004"/>
                    <a:pt x="2318" y="2004"/>
                  </a:cubicBezTo>
                  <a:lnTo>
                    <a:pt x="2318" y="2004"/>
                  </a:lnTo>
                  <a:cubicBezTo>
                    <a:pt x="2318" y="2004"/>
                    <a:pt x="2068" y="2647"/>
                    <a:pt x="1806" y="2945"/>
                  </a:cubicBezTo>
                  <a:cubicBezTo>
                    <a:pt x="1806" y="2945"/>
                    <a:pt x="1835" y="2960"/>
                    <a:pt x="1891" y="2960"/>
                  </a:cubicBezTo>
                  <a:cubicBezTo>
                    <a:pt x="2007" y="2960"/>
                    <a:pt x="2241" y="2896"/>
                    <a:pt x="2592" y="2504"/>
                  </a:cubicBezTo>
                  <a:cubicBezTo>
                    <a:pt x="3128" y="1921"/>
                    <a:pt x="3961" y="2100"/>
                    <a:pt x="4628" y="1588"/>
                  </a:cubicBezTo>
                  <a:cubicBezTo>
                    <a:pt x="5275" y="1080"/>
                    <a:pt x="4287" y="1"/>
                    <a:pt x="3673"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9" name="Google Shape;5149;p41"/>
            <p:cNvSpPr/>
            <p:nvPr/>
          </p:nvSpPr>
          <p:spPr>
            <a:xfrm>
              <a:off x="1119703" y="2095450"/>
              <a:ext cx="300843" cy="663408"/>
            </a:xfrm>
            <a:custGeom>
              <a:avLst/>
              <a:gdLst/>
              <a:ahLst/>
              <a:cxnLst/>
              <a:rect l="l" t="t" r="r" b="b"/>
              <a:pathLst>
                <a:path w="9919" h="21873" extrusionOk="0">
                  <a:moveTo>
                    <a:pt x="8014" y="1"/>
                  </a:moveTo>
                  <a:cubicBezTo>
                    <a:pt x="7014" y="191"/>
                    <a:pt x="3239" y="7192"/>
                    <a:pt x="3513" y="8811"/>
                  </a:cubicBezTo>
                  <a:cubicBezTo>
                    <a:pt x="3787" y="10443"/>
                    <a:pt x="2382" y="10050"/>
                    <a:pt x="2108" y="10264"/>
                  </a:cubicBezTo>
                  <a:cubicBezTo>
                    <a:pt x="1834" y="10478"/>
                    <a:pt x="1" y="14479"/>
                    <a:pt x="441" y="16098"/>
                  </a:cubicBezTo>
                  <a:cubicBezTo>
                    <a:pt x="870" y="17717"/>
                    <a:pt x="1834" y="21873"/>
                    <a:pt x="1834" y="21873"/>
                  </a:cubicBezTo>
                  <a:cubicBezTo>
                    <a:pt x="1834" y="21873"/>
                    <a:pt x="1299" y="15015"/>
                    <a:pt x="2073" y="13764"/>
                  </a:cubicBezTo>
                  <a:cubicBezTo>
                    <a:pt x="2846" y="12502"/>
                    <a:pt x="6156" y="7621"/>
                    <a:pt x="7204" y="5037"/>
                  </a:cubicBezTo>
                  <a:cubicBezTo>
                    <a:pt x="8252" y="2442"/>
                    <a:pt x="9919" y="1370"/>
                    <a:pt x="9919" y="1370"/>
                  </a:cubicBezTo>
                  <a:cubicBezTo>
                    <a:pt x="9621" y="298"/>
                    <a:pt x="8014" y="1"/>
                    <a:pt x="80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0" name="Google Shape;5150;p41"/>
            <p:cNvSpPr/>
            <p:nvPr/>
          </p:nvSpPr>
          <p:spPr>
            <a:xfrm>
              <a:off x="1066625" y="2058174"/>
              <a:ext cx="202968" cy="236301"/>
            </a:xfrm>
            <a:custGeom>
              <a:avLst/>
              <a:gdLst/>
              <a:ahLst/>
              <a:cxnLst/>
              <a:rect l="l" t="t" r="r" b="b"/>
              <a:pathLst>
                <a:path w="6692" h="7791" extrusionOk="0">
                  <a:moveTo>
                    <a:pt x="4204" y="1"/>
                  </a:moveTo>
                  <a:cubicBezTo>
                    <a:pt x="2836" y="1"/>
                    <a:pt x="3215" y="1396"/>
                    <a:pt x="3215" y="1396"/>
                  </a:cubicBezTo>
                  <a:cubicBezTo>
                    <a:pt x="3215" y="1396"/>
                    <a:pt x="3203" y="1420"/>
                    <a:pt x="3192" y="1444"/>
                  </a:cubicBezTo>
                  <a:cubicBezTo>
                    <a:pt x="3168" y="1468"/>
                    <a:pt x="3144" y="1527"/>
                    <a:pt x="3108" y="1587"/>
                  </a:cubicBezTo>
                  <a:cubicBezTo>
                    <a:pt x="2549" y="2575"/>
                    <a:pt x="1" y="7135"/>
                    <a:pt x="584" y="7683"/>
                  </a:cubicBezTo>
                  <a:cubicBezTo>
                    <a:pt x="655" y="7754"/>
                    <a:pt x="775" y="7790"/>
                    <a:pt x="906" y="7790"/>
                  </a:cubicBezTo>
                  <a:cubicBezTo>
                    <a:pt x="916" y="7790"/>
                    <a:pt x="927" y="7791"/>
                    <a:pt x="939" y="7791"/>
                  </a:cubicBezTo>
                  <a:cubicBezTo>
                    <a:pt x="1930" y="7791"/>
                    <a:pt x="4061" y="6240"/>
                    <a:pt x="4073" y="6064"/>
                  </a:cubicBezTo>
                  <a:cubicBezTo>
                    <a:pt x="4084" y="5861"/>
                    <a:pt x="5358" y="4087"/>
                    <a:pt x="5358" y="4087"/>
                  </a:cubicBezTo>
                  <a:cubicBezTo>
                    <a:pt x="5358" y="4087"/>
                    <a:pt x="6061" y="3647"/>
                    <a:pt x="6430" y="3111"/>
                  </a:cubicBezTo>
                  <a:cubicBezTo>
                    <a:pt x="6466" y="3063"/>
                    <a:pt x="6501" y="3004"/>
                    <a:pt x="6537" y="2944"/>
                  </a:cubicBezTo>
                  <a:cubicBezTo>
                    <a:pt x="6632" y="2754"/>
                    <a:pt x="6692" y="2563"/>
                    <a:pt x="6656" y="2361"/>
                  </a:cubicBezTo>
                  <a:cubicBezTo>
                    <a:pt x="6490" y="1539"/>
                    <a:pt x="6180" y="301"/>
                    <a:pt x="4632" y="39"/>
                  </a:cubicBezTo>
                  <a:cubicBezTo>
                    <a:pt x="4473" y="13"/>
                    <a:pt x="4331" y="1"/>
                    <a:pt x="42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1" name="Google Shape;5151;p41"/>
            <p:cNvSpPr/>
            <p:nvPr/>
          </p:nvSpPr>
          <p:spPr>
            <a:xfrm>
              <a:off x="1010303" y="2020353"/>
              <a:ext cx="322499" cy="270786"/>
            </a:xfrm>
            <a:custGeom>
              <a:avLst/>
              <a:gdLst/>
              <a:ahLst/>
              <a:cxnLst/>
              <a:rect l="l" t="t" r="r" b="b"/>
              <a:pathLst>
                <a:path w="10633" h="8928" extrusionOk="0">
                  <a:moveTo>
                    <a:pt x="10037" y="0"/>
                  </a:moveTo>
                  <a:cubicBezTo>
                    <a:pt x="7668" y="977"/>
                    <a:pt x="3155" y="4239"/>
                    <a:pt x="1870" y="5918"/>
                  </a:cubicBezTo>
                  <a:cubicBezTo>
                    <a:pt x="1608" y="6275"/>
                    <a:pt x="0" y="8156"/>
                    <a:pt x="1274" y="8728"/>
                  </a:cubicBezTo>
                  <a:cubicBezTo>
                    <a:pt x="1568" y="8862"/>
                    <a:pt x="1866" y="8928"/>
                    <a:pt x="2163" y="8928"/>
                  </a:cubicBezTo>
                  <a:cubicBezTo>
                    <a:pt x="3154" y="8928"/>
                    <a:pt x="4141" y="8198"/>
                    <a:pt x="4965" y="6870"/>
                  </a:cubicBezTo>
                  <a:cubicBezTo>
                    <a:pt x="6049" y="5144"/>
                    <a:pt x="10633" y="1108"/>
                    <a:pt x="10633" y="1108"/>
                  </a:cubicBezTo>
                  <a:lnTo>
                    <a:pt x="10037" y="0"/>
                  </a:ln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2" name="Google Shape;5152;p41"/>
            <p:cNvSpPr/>
            <p:nvPr/>
          </p:nvSpPr>
          <p:spPr>
            <a:xfrm>
              <a:off x="1015337" y="2056324"/>
              <a:ext cx="235846" cy="246947"/>
            </a:xfrm>
            <a:custGeom>
              <a:avLst/>
              <a:gdLst/>
              <a:ahLst/>
              <a:cxnLst/>
              <a:rect l="l" t="t" r="r" b="b"/>
              <a:pathLst>
                <a:path w="7776" h="8142" extrusionOk="0">
                  <a:moveTo>
                    <a:pt x="5844" y="1"/>
                  </a:moveTo>
                  <a:cubicBezTo>
                    <a:pt x="5314" y="1"/>
                    <a:pt x="4823" y="303"/>
                    <a:pt x="4823" y="303"/>
                  </a:cubicBezTo>
                  <a:lnTo>
                    <a:pt x="4597" y="1196"/>
                  </a:lnTo>
                  <a:lnTo>
                    <a:pt x="4585" y="1196"/>
                  </a:lnTo>
                  <a:cubicBezTo>
                    <a:pt x="4573" y="1207"/>
                    <a:pt x="4525" y="1231"/>
                    <a:pt x="4442" y="1279"/>
                  </a:cubicBezTo>
                  <a:cubicBezTo>
                    <a:pt x="3823" y="1636"/>
                    <a:pt x="1418" y="3089"/>
                    <a:pt x="882" y="4220"/>
                  </a:cubicBezTo>
                  <a:cubicBezTo>
                    <a:pt x="251" y="5506"/>
                    <a:pt x="1" y="7422"/>
                    <a:pt x="1108" y="8054"/>
                  </a:cubicBezTo>
                  <a:cubicBezTo>
                    <a:pt x="1216" y="8114"/>
                    <a:pt x="1350" y="8141"/>
                    <a:pt x="1503" y="8141"/>
                  </a:cubicBezTo>
                  <a:cubicBezTo>
                    <a:pt x="1806" y="8141"/>
                    <a:pt x="2185" y="8033"/>
                    <a:pt x="2597" y="7851"/>
                  </a:cubicBezTo>
                  <a:cubicBezTo>
                    <a:pt x="4121" y="7196"/>
                    <a:pt x="6061" y="5613"/>
                    <a:pt x="6037" y="5256"/>
                  </a:cubicBezTo>
                  <a:cubicBezTo>
                    <a:pt x="6002" y="4767"/>
                    <a:pt x="7014" y="3541"/>
                    <a:pt x="7014" y="3541"/>
                  </a:cubicBezTo>
                  <a:lnTo>
                    <a:pt x="7407" y="3089"/>
                  </a:lnTo>
                  <a:lnTo>
                    <a:pt x="7538" y="2946"/>
                  </a:lnTo>
                  <a:lnTo>
                    <a:pt x="7776" y="2660"/>
                  </a:lnTo>
                  <a:cubicBezTo>
                    <a:pt x="7371" y="2648"/>
                    <a:pt x="5347" y="1303"/>
                    <a:pt x="5109" y="731"/>
                  </a:cubicBezTo>
                  <a:cubicBezTo>
                    <a:pt x="4859" y="172"/>
                    <a:pt x="6323" y="100"/>
                    <a:pt x="6323" y="100"/>
                  </a:cubicBezTo>
                  <a:cubicBezTo>
                    <a:pt x="6168" y="28"/>
                    <a:pt x="6005" y="1"/>
                    <a:pt x="58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3" name="Google Shape;5153;p41"/>
            <p:cNvSpPr/>
            <p:nvPr/>
          </p:nvSpPr>
          <p:spPr>
            <a:xfrm>
              <a:off x="1304231" y="1887629"/>
              <a:ext cx="107308" cy="166330"/>
            </a:xfrm>
            <a:custGeom>
              <a:avLst/>
              <a:gdLst/>
              <a:ahLst/>
              <a:cxnLst/>
              <a:rect l="l" t="t" r="r" b="b"/>
              <a:pathLst>
                <a:path w="3538" h="5484" extrusionOk="0">
                  <a:moveTo>
                    <a:pt x="1653" y="1"/>
                  </a:moveTo>
                  <a:cubicBezTo>
                    <a:pt x="1552" y="1"/>
                    <a:pt x="1803" y="439"/>
                    <a:pt x="1573" y="1983"/>
                  </a:cubicBezTo>
                  <a:cubicBezTo>
                    <a:pt x="1573" y="1983"/>
                    <a:pt x="1454" y="721"/>
                    <a:pt x="1120" y="507"/>
                  </a:cubicBezTo>
                  <a:cubicBezTo>
                    <a:pt x="1064" y="469"/>
                    <a:pt x="1022" y="452"/>
                    <a:pt x="991" y="452"/>
                  </a:cubicBezTo>
                  <a:cubicBezTo>
                    <a:pt x="864" y="452"/>
                    <a:pt x="920" y="737"/>
                    <a:pt x="930" y="1090"/>
                  </a:cubicBezTo>
                  <a:cubicBezTo>
                    <a:pt x="942" y="1150"/>
                    <a:pt x="942" y="1209"/>
                    <a:pt x="942" y="1269"/>
                  </a:cubicBezTo>
                  <a:cubicBezTo>
                    <a:pt x="942" y="1269"/>
                    <a:pt x="900" y="1218"/>
                    <a:pt x="849" y="1218"/>
                  </a:cubicBezTo>
                  <a:cubicBezTo>
                    <a:pt x="783" y="1218"/>
                    <a:pt x="701" y="1300"/>
                    <a:pt x="668" y="1674"/>
                  </a:cubicBezTo>
                  <a:cubicBezTo>
                    <a:pt x="620" y="2328"/>
                    <a:pt x="370" y="3721"/>
                    <a:pt x="1" y="4531"/>
                  </a:cubicBezTo>
                  <a:cubicBezTo>
                    <a:pt x="1" y="4531"/>
                    <a:pt x="108" y="5484"/>
                    <a:pt x="942" y="5484"/>
                  </a:cubicBezTo>
                  <a:cubicBezTo>
                    <a:pt x="2287" y="5484"/>
                    <a:pt x="2073" y="4150"/>
                    <a:pt x="3537" y="3555"/>
                  </a:cubicBezTo>
                  <a:cubicBezTo>
                    <a:pt x="3537" y="3555"/>
                    <a:pt x="3533" y="3390"/>
                    <a:pt x="3265" y="3390"/>
                  </a:cubicBezTo>
                  <a:cubicBezTo>
                    <a:pt x="3095" y="3390"/>
                    <a:pt x="2819" y="3456"/>
                    <a:pt x="2370" y="3674"/>
                  </a:cubicBezTo>
                  <a:cubicBezTo>
                    <a:pt x="2370" y="3674"/>
                    <a:pt x="2394" y="3579"/>
                    <a:pt x="2418" y="3412"/>
                  </a:cubicBezTo>
                  <a:cubicBezTo>
                    <a:pt x="2573" y="2697"/>
                    <a:pt x="2942" y="745"/>
                    <a:pt x="2692" y="495"/>
                  </a:cubicBezTo>
                  <a:cubicBezTo>
                    <a:pt x="2655" y="460"/>
                    <a:pt x="2626" y="443"/>
                    <a:pt x="2602" y="443"/>
                  </a:cubicBezTo>
                  <a:cubicBezTo>
                    <a:pt x="2460" y="443"/>
                    <a:pt x="2487" y="1018"/>
                    <a:pt x="2192" y="1924"/>
                  </a:cubicBezTo>
                  <a:cubicBezTo>
                    <a:pt x="2192" y="1876"/>
                    <a:pt x="2192" y="257"/>
                    <a:pt x="1751" y="42"/>
                  </a:cubicBezTo>
                  <a:cubicBezTo>
                    <a:pt x="1702" y="16"/>
                    <a:pt x="1671" y="1"/>
                    <a:pt x="1653"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4" name="Google Shape;5154;p41"/>
            <p:cNvSpPr/>
            <p:nvPr/>
          </p:nvSpPr>
          <p:spPr>
            <a:xfrm>
              <a:off x="1362737" y="2086958"/>
              <a:ext cx="182405" cy="113252"/>
            </a:xfrm>
            <a:custGeom>
              <a:avLst/>
              <a:gdLst/>
              <a:ahLst/>
              <a:cxnLst/>
              <a:rect l="l" t="t" r="r" b="b"/>
              <a:pathLst>
                <a:path w="6014" h="3734" extrusionOk="0">
                  <a:moveTo>
                    <a:pt x="2751" y="1"/>
                  </a:moveTo>
                  <a:cubicBezTo>
                    <a:pt x="2058" y="1"/>
                    <a:pt x="1481" y="119"/>
                    <a:pt x="1310" y="447"/>
                  </a:cubicBezTo>
                  <a:cubicBezTo>
                    <a:pt x="1001" y="1043"/>
                    <a:pt x="1" y="3734"/>
                    <a:pt x="1" y="3734"/>
                  </a:cubicBezTo>
                  <a:cubicBezTo>
                    <a:pt x="1093" y="2045"/>
                    <a:pt x="2561" y="1615"/>
                    <a:pt x="3773" y="1615"/>
                  </a:cubicBezTo>
                  <a:cubicBezTo>
                    <a:pt x="5031" y="1615"/>
                    <a:pt x="6013" y="2079"/>
                    <a:pt x="6013" y="2079"/>
                  </a:cubicBezTo>
                  <a:cubicBezTo>
                    <a:pt x="6013" y="2079"/>
                    <a:pt x="5751" y="412"/>
                    <a:pt x="4513" y="186"/>
                  </a:cubicBezTo>
                  <a:cubicBezTo>
                    <a:pt x="3953" y="79"/>
                    <a:pt x="3314" y="1"/>
                    <a:pt x="27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5" name="Google Shape;5155;p41"/>
            <p:cNvSpPr/>
            <p:nvPr/>
          </p:nvSpPr>
          <p:spPr>
            <a:xfrm>
              <a:off x="1441474" y="1995452"/>
              <a:ext cx="114860" cy="199784"/>
            </a:xfrm>
            <a:custGeom>
              <a:avLst/>
              <a:gdLst/>
              <a:ahLst/>
              <a:cxnLst/>
              <a:rect l="l" t="t" r="r" b="b"/>
              <a:pathLst>
                <a:path w="3787" h="6587" extrusionOk="0">
                  <a:moveTo>
                    <a:pt x="867" y="1"/>
                  </a:moveTo>
                  <a:cubicBezTo>
                    <a:pt x="526" y="1"/>
                    <a:pt x="318" y="190"/>
                    <a:pt x="381" y="702"/>
                  </a:cubicBezTo>
                  <a:cubicBezTo>
                    <a:pt x="739" y="3607"/>
                    <a:pt x="0" y="5762"/>
                    <a:pt x="0" y="5762"/>
                  </a:cubicBezTo>
                  <a:cubicBezTo>
                    <a:pt x="265" y="6392"/>
                    <a:pt x="712" y="6586"/>
                    <a:pt x="1162" y="6586"/>
                  </a:cubicBezTo>
                  <a:cubicBezTo>
                    <a:pt x="1886" y="6586"/>
                    <a:pt x="2620" y="6084"/>
                    <a:pt x="2620" y="6084"/>
                  </a:cubicBezTo>
                  <a:cubicBezTo>
                    <a:pt x="2608" y="3655"/>
                    <a:pt x="3787" y="1464"/>
                    <a:pt x="3787" y="1464"/>
                  </a:cubicBezTo>
                  <a:cubicBezTo>
                    <a:pt x="3787" y="1464"/>
                    <a:pt x="1814" y="1"/>
                    <a:pt x="867" y="1"/>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6" name="Google Shape;5156;p41"/>
            <p:cNvSpPr/>
            <p:nvPr/>
          </p:nvSpPr>
          <p:spPr>
            <a:xfrm>
              <a:off x="1392066" y="1926664"/>
              <a:ext cx="49438" cy="64815"/>
            </a:xfrm>
            <a:custGeom>
              <a:avLst/>
              <a:gdLst/>
              <a:ahLst/>
              <a:cxnLst/>
              <a:rect l="l" t="t" r="r" b="b"/>
              <a:pathLst>
                <a:path w="1630" h="2137" extrusionOk="0">
                  <a:moveTo>
                    <a:pt x="1087" y="1"/>
                  </a:moveTo>
                  <a:cubicBezTo>
                    <a:pt x="962" y="1"/>
                    <a:pt x="817" y="86"/>
                    <a:pt x="653" y="315"/>
                  </a:cubicBezTo>
                  <a:cubicBezTo>
                    <a:pt x="0" y="1235"/>
                    <a:pt x="531" y="2137"/>
                    <a:pt x="930" y="2137"/>
                  </a:cubicBezTo>
                  <a:cubicBezTo>
                    <a:pt x="975" y="2137"/>
                    <a:pt x="1018" y="2125"/>
                    <a:pt x="1058" y="2101"/>
                  </a:cubicBezTo>
                  <a:cubicBezTo>
                    <a:pt x="1439" y="1863"/>
                    <a:pt x="1629" y="684"/>
                    <a:pt x="1629" y="684"/>
                  </a:cubicBezTo>
                  <a:cubicBezTo>
                    <a:pt x="1629" y="684"/>
                    <a:pt x="1441" y="1"/>
                    <a:pt x="1087"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7" name="Google Shape;5157;p41"/>
            <p:cNvSpPr/>
            <p:nvPr/>
          </p:nvSpPr>
          <p:spPr>
            <a:xfrm>
              <a:off x="1584116" y="2043859"/>
              <a:ext cx="60387" cy="48831"/>
            </a:xfrm>
            <a:custGeom>
              <a:avLst/>
              <a:gdLst/>
              <a:ahLst/>
              <a:cxnLst/>
              <a:rect l="l" t="t" r="r" b="b"/>
              <a:pathLst>
                <a:path w="1991" h="1610" extrusionOk="0">
                  <a:moveTo>
                    <a:pt x="1340" y="0"/>
                  </a:moveTo>
                  <a:cubicBezTo>
                    <a:pt x="1119" y="0"/>
                    <a:pt x="905" y="59"/>
                    <a:pt x="905" y="59"/>
                  </a:cubicBezTo>
                  <a:cubicBezTo>
                    <a:pt x="905" y="59"/>
                    <a:pt x="0" y="833"/>
                    <a:pt x="0" y="1285"/>
                  </a:cubicBezTo>
                  <a:cubicBezTo>
                    <a:pt x="0" y="1477"/>
                    <a:pt x="223" y="1609"/>
                    <a:pt x="518" y="1609"/>
                  </a:cubicBezTo>
                  <a:cubicBezTo>
                    <a:pt x="918" y="1609"/>
                    <a:pt x="1451" y="1366"/>
                    <a:pt x="1739" y="702"/>
                  </a:cubicBezTo>
                  <a:cubicBezTo>
                    <a:pt x="1991" y="120"/>
                    <a:pt x="1657" y="0"/>
                    <a:pt x="1340" y="0"/>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8" name="Google Shape;5158;p41"/>
            <p:cNvSpPr/>
            <p:nvPr/>
          </p:nvSpPr>
          <p:spPr>
            <a:xfrm>
              <a:off x="1392370" y="1868551"/>
              <a:ext cx="265448" cy="261141"/>
            </a:xfrm>
            <a:custGeom>
              <a:avLst/>
              <a:gdLst/>
              <a:ahLst/>
              <a:cxnLst/>
              <a:rect l="l" t="t" r="r" b="b"/>
              <a:pathLst>
                <a:path w="8752" h="8610" extrusionOk="0">
                  <a:moveTo>
                    <a:pt x="4624" y="1"/>
                  </a:moveTo>
                  <a:cubicBezTo>
                    <a:pt x="3525" y="1"/>
                    <a:pt x="2635" y="665"/>
                    <a:pt x="1965" y="1850"/>
                  </a:cubicBezTo>
                  <a:cubicBezTo>
                    <a:pt x="0" y="5351"/>
                    <a:pt x="345" y="7077"/>
                    <a:pt x="2131" y="8089"/>
                  </a:cubicBezTo>
                  <a:cubicBezTo>
                    <a:pt x="2710" y="8414"/>
                    <a:pt x="3269" y="8610"/>
                    <a:pt x="3829" y="8610"/>
                  </a:cubicBezTo>
                  <a:cubicBezTo>
                    <a:pt x="5054" y="8610"/>
                    <a:pt x="6284" y="7671"/>
                    <a:pt x="7739" y="5089"/>
                  </a:cubicBezTo>
                  <a:cubicBezTo>
                    <a:pt x="8751" y="3291"/>
                    <a:pt x="8537" y="1707"/>
                    <a:pt x="6537" y="576"/>
                  </a:cubicBezTo>
                  <a:cubicBezTo>
                    <a:pt x="5842" y="186"/>
                    <a:pt x="5204" y="1"/>
                    <a:pt x="4624"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9" name="Google Shape;5159;p41"/>
            <p:cNvSpPr/>
            <p:nvPr/>
          </p:nvSpPr>
          <p:spPr>
            <a:xfrm>
              <a:off x="1415633" y="1839829"/>
              <a:ext cx="255894" cy="220984"/>
            </a:xfrm>
            <a:custGeom>
              <a:avLst/>
              <a:gdLst/>
              <a:ahLst/>
              <a:cxnLst/>
              <a:rect l="l" t="t" r="r" b="b"/>
              <a:pathLst>
                <a:path w="8437" h="7286" extrusionOk="0">
                  <a:moveTo>
                    <a:pt x="4671" y="1"/>
                  </a:moveTo>
                  <a:cubicBezTo>
                    <a:pt x="2268" y="1"/>
                    <a:pt x="0" y="3225"/>
                    <a:pt x="852" y="3547"/>
                  </a:cubicBezTo>
                  <a:cubicBezTo>
                    <a:pt x="989" y="3600"/>
                    <a:pt x="1145" y="3624"/>
                    <a:pt x="1314" y="3624"/>
                  </a:cubicBezTo>
                  <a:cubicBezTo>
                    <a:pt x="2369" y="3624"/>
                    <a:pt x="3951" y="2700"/>
                    <a:pt x="4710" y="2095"/>
                  </a:cubicBezTo>
                  <a:cubicBezTo>
                    <a:pt x="4965" y="1891"/>
                    <a:pt x="5199" y="1818"/>
                    <a:pt x="5403" y="1818"/>
                  </a:cubicBezTo>
                  <a:cubicBezTo>
                    <a:pt x="5912" y="1818"/>
                    <a:pt x="6234" y="2273"/>
                    <a:pt x="6234" y="2273"/>
                  </a:cubicBezTo>
                  <a:cubicBezTo>
                    <a:pt x="6234" y="2273"/>
                    <a:pt x="7294" y="2607"/>
                    <a:pt x="6913" y="3797"/>
                  </a:cubicBezTo>
                  <a:cubicBezTo>
                    <a:pt x="6544" y="4988"/>
                    <a:pt x="6460" y="6786"/>
                    <a:pt x="6460" y="6786"/>
                  </a:cubicBezTo>
                  <a:cubicBezTo>
                    <a:pt x="6460" y="6786"/>
                    <a:pt x="6233" y="7286"/>
                    <a:pt x="6387" y="7286"/>
                  </a:cubicBezTo>
                  <a:cubicBezTo>
                    <a:pt x="6469" y="7286"/>
                    <a:pt x="6661" y="7142"/>
                    <a:pt x="7055" y="6702"/>
                  </a:cubicBezTo>
                  <a:cubicBezTo>
                    <a:pt x="8187" y="5428"/>
                    <a:pt x="8437" y="1452"/>
                    <a:pt x="5722" y="225"/>
                  </a:cubicBezTo>
                  <a:cubicBezTo>
                    <a:pt x="5375" y="69"/>
                    <a:pt x="5022" y="1"/>
                    <a:pt x="46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0" name="Google Shape;5160;p41"/>
            <p:cNvSpPr/>
            <p:nvPr/>
          </p:nvSpPr>
          <p:spPr>
            <a:xfrm>
              <a:off x="1566221" y="2182831"/>
              <a:ext cx="347612" cy="547487"/>
            </a:xfrm>
            <a:custGeom>
              <a:avLst/>
              <a:gdLst/>
              <a:ahLst/>
              <a:cxnLst/>
              <a:rect l="l" t="t" r="r" b="b"/>
              <a:pathLst>
                <a:path w="11461" h="18051" extrusionOk="0">
                  <a:moveTo>
                    <a:pt x="2860" y="0"/>
                  </a:moveTo>
                  <a:cubicBezTo>
                    <a:pt x="1896" y="0"/>
                    <a:pt x="0" y="489"/>
                    <a:pt x="959" y="4561"/>
                  </a:cubicBezTo>
                  <a:cubicBezTo>
                    <a:pt x="959" y="4561"/>
                    <a:pt x="1614" y="6121"/>
                    <a:pt x="2888" y="6514"/>
                  </a:cubicBezTo>
                  <a:cubicBezTo>
                    <a:pt x="4174" y="6895"/>
                    <a:pt x="6389" y="10145"/>
                    <a:pt x="6389" y="10145"/>
                  </a:cubicBezTo>
                  <a:cubicBezTo>
                    <a:pt x="6389" y="10145"/>
                    <a:pt x="5984" y="10217"/>
                    <a:pt x="5972" y="10550"/>
                  </a:cubicBezTo>
                  <a:cubicBezTo>
                    <a:pt x="5948" y="10860"/>
                    <a:pt x="3603" y="14967"/>
                    <a:pt x="2400" y="15979"/>
                  </a:cubicBezTo>
                  <a:cubicBezTo>
                    <a:pt x="2352" y="16015"/>
                    <a:pt x="2317" y="16051"/>
                    <a:pt x="2269" y="16074"/>
                  </a:cubicBezTo>
                  <a:cubicBezTo>
                    <a:pt x="2198" y="16134"/>
                    <a:pt x="2126" y="16170"/>
                    <a:pt x="2067" y="16182"/>
                  </a:cubicBezTo>
                  <a:cubicBezTo>
                    <a:pt x="1043" y="16503"/>
                    <a:pt x="4222" y="17979"/>
                    <a:pt x="5365" y="18051"/>
                  </a:cubicBezTo>
                  <a:cubicBezTo>
                    <a:pt x="5365" y="18051"/>
                    <a:pt x="5639" y="17718"/>
                    <a:pt x="6008" y="17420"/>
                  </a:cubicBezTo>
                  <a:cubicBezTo>
                    <a:pt x="6067" y="17360"/>
                    <a:pt x="6139" y="17313"/>
                    <a:pt x="6210" y="17265"/>
                  </a:cubicBezTo>
                  <a:cubicBezTo>
                    <a:pt x="6365" y="17158"/>
                    <a:pt x="6543" y="17063"/>
                    <a:pt x="6710" y="17015"/>
                  </a:cubicBezTo>
                  <a:cubicBezTo>
                    <a:pt x="7353" y="16836"/>
                    <a:pt x="11246" y="11717"/>
                    <a:pt x="11354" y="10145"/>
                  </a:cubicBezTo>
                  <a:cubicBezTo>
                    <a:pt x="11461" y="8574"/>
                    <a:pt x="6091" y="1668"/>
                    <a:pt x="3376" y="49"/>
                  </a:cubicBezTo>
                  <a:cubicBezTo>
                    <a:pt x="3376" y="49"/>
                    <a:pt x="3165" y="0"/>
                    <a:pt x="2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1" name="Google Shape;5161;p41"/>
            <p:cNvSpPr/>
            <p:nvPr/>
          </p:nvSpPr>
          <p:spPr>
            <a:xfrm>
              <a:off x="631481" y="3655838"/>
              <a:ext cx="266540" cy="213826"/>
            </a:xfrm>
            <a:custGeom>
              <a:avLst/>
              <a:gdLst/>
              <a:ahLst/>
              <a:cxnLst/>
              <a:rect l="l" t="t" r="r" b="b"/>
              <a:pathLst>
                <a:path w="8788" h="7050" extrusionOk="0">
                  <a:moveTo>
                    <a:pt x="6716" y="1"/>
                  </a:moveTo>
                  <a:cubicBezTo>
                    <a:pt x="6537" y="620"/>
                    <a:pt x="6192" y="977"/>
                    <a:pt x="5763" y="1155"/>
                  </a:cubicBezTo>
                  <a:cubicBezTo>
                    <a:pt x="5585" y="1227"/>
                    <a:pt x="5406" y="1263"/>
                    <a:pt x="5204" y="1286"/>
                  </a:cubicBezTo>
                  <a:cubicBezTo>
                    <a:pt x="5102" y="1298"/>
                    <a:pt x="4995" y="1304"/>
                    <a:pt x="4885" y="1304"/>
                  </a:cubicBezTo>
                  <a:cubicBezTo>
                    <a:pt x="4775" y="1304"/>
                    <a:pt x="4662" y="1298"/>
                    <a:pt x="4549" y="1286"/>
                  </a:cubicBezTo>
                  <a:cubicBezTo>
                    <a:pt x="4370" y="1275"/>
                    <a:pt x="4192" y="1251"/>
                    <a:pt x="4013" y="1215"/>
                  </a:cubicBezTo>
                  <a:cubicBezTo>
                    <a:pt x="2847" y="997"/>
                    <a:pt x="1631" y="450"/>
                    <a:pt x="1068" y="450"/>
                  </a:cubicBezTo>
                  <a:cubicBezTo>
                    <a:pt x="1016" y="450"/>
                    <a:pt x="970" y="455"/>
                    <a:pt x="929" y="465"/>
                  </a:cubicBezTo>
                  <a:cubicBezTo>
                    <a:pt x="24" y="667"/>
                    <a:pt x="1" y="1548"/>
                    <a:pt x="1" y="1548"/>
                  </a:cubicBezTo>
                  <a:cubicBezTo>
                    <a:pt x="1858" y="4644"/>
                    <a:pt x="5966" y="7049"/>
                    <a:pt x="5966" y="7049"/>
                  </a:cubicBezTo>
                  <a:cubicBezTo>
                    <a:pt x="8002" y="5358"/>
                    <a:pt x="7537" y="4680"/>
                    <a:pt x="7954" y="3953"/>
                  </a:cubicBezTo>
                  <a:cubicBezTo>
                    <a:pt x="8383" y="3215"/>
                    <a:pt x="8787" y="2822"/>
                    <a:pt x="8787" y="2822"/>
                  </a:cubicBezTo>
                  <a:cubicBezTo>
                    <a:pt x="8537" y="1794"/>
                    <a:pt x="7974" y="1588"/>
                    <a:pt x="7564" y="1588"/>
                  </a:cubicBezTo>
                  <a:cubicBezTo>
                    <a:pt x="7291" y="1588"/>
                    <a:pt x="7085" y="1679"/>
                    <a:pt x="7085" y="1679"/>
                  </a:cubicBezTo>
                  <a:cubicBezTo>
                    <a:pt x="7811" y="620"/>
                    <a:pt x="6716" y="1"/>
                    <a:pt x="67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2" name="Google Shape;5162;p41"/>
            <p:cNvSpPr/>
            <p:nvPr/>
          </p:nvSpPr>
          <p:spPr>
            <a:xfrm>
              <a:off x="631481" y="3702576"/>
              <a:ext cx="191049" cy="167088"/>
            </a:xfrm>
            <a:custGeom>
              <a:avLst/>
              <a:gdLst/>
              <a:ahLst/>
              <a:cxnLst/>
              <a:rect l="l" t="t" r="r" b="b"/>
              <a:pathLst>
                <a:path w="6299" h="5509" extrusionOk="0">
                  <a:moveTo>
                    <a:pt x="91" y="1"/>
                  </a:moveTo>
                  <a:cubicBezTo>
                    <a:pt x="33" y="1"/>
                    <a:pt x="1" y="7"/>
                    <a:pt x="1" y="7"/>
                  </a:cubicBezTo>
                  <a:cubicBezTo>
                    <a:pt x="1858" y="3103"/>
                    <a:pt x="5966" y="5508"/>
                    <a:pt x="5966" y="5508"/>
                  </a:cubicBezTo>
                  <a:cubicBezTo>
                    <a:pt x="6299" y="4246"/>
                    <a:pt x="1822" y="1912"/>
                    <a:pt x="1263" y="888"/>
                  </a:cubicBezTo>
                  <a:cubicBezTo>
                    <a:pt x="816" y="88"/>
                    <a:pt x="296" y="1"/>
                    <a:pt x="91" y="1"/>
                  </a:cubicBezTo>
                  <a:close/>
                </a:path>
              </a:pathLst>
            </a:custGeom>
            <a:solidFill>
              <a:srgbClr val="E1EA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3" name="Google Shape;5163;p41"/>
            <p:cNvSpPr/>
            <p:nvPr/>
          </p:nvSpPr>
          <p:spPr>
            <a:xfrm>
              <a:off x="789288" y="3690869"/>
              <a:ext cx="31452" cy="36002"/>
            </a:xfrm>
            <a:custGeom>
              <a:avLst/>
              <a:gdLst/>
              <a:ahLst/>
              <a:cxnLst/>
              <a:rect l="l" t="t" r="r" b="b"/>
              <a:pathLst>
                <a:path w="1037" h="1187" extrusionOk="0">
                  <a:moveTo>
                    <a:pt x="560" y="0"/>
                  </a:moveTo>
                  <a:cubicBezTo>
                    <a:pt x="382" y="72"/>
                    <a:pt x="203" y="108"/>
                    <a:pt x="1" y="131"/>
                  </a:cubicBezTo>
                  <a:cubicBezTo>
                    <a:pt x="362" y="492"/>
                    <a:pt x="427" y="1187"/>
                    <a:pt x="608" y="1187"/>
                  </a:cubicBezTo>
                  <a:cubicBezTo>
                    <a:pt x="654" y="1187"/>
                    <a:pt x="707" y="1142"/>
                    <a:pt x="775" y="1036"/>
                  </a:cubicBezTo>
                  <a:cubicBezTo>
                    <a:pt x="1036" y="620"/>
                    <a:pt x="751" y="215"/>
                    <a:pt x="560" y="0"/>
                  </a:cubicBezTo>
                  <a:close/>
                </a:path>
              </a:pathLst>
            </a:custGeom>
            <a:solidFill>
              <a:srgbClr val="E1EA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4" name="Google Shape;5164;p41"/>
            <p:cNvSpPr/>
            <p:nvPr/>
          </p:nvSpPr>
          <p:spPr>
            <a:xfrm>
              <a:off x="753195" y="3692688"/>
              <a:ext cx="28541" cy="32605"/>
            </a:xfrm>
            <a:custGeom>
              <a:avLst/>
              <a:gdLst/>
              <a:ahLst/>
              <a:cxnLst/>
              <a:rect l="l" t="t" r="r" b="b"/>
              <a:pathLst>
                <a:path w="941" h="1075" extrusionOk="0">
                  <a:moveTo>
                    <a:pt x="0" y="0"/>
                  </a:moveTo>
                  <a:lnTo>
                    <a:pt x="0" y="0"/>
                  </a:lnTo>
                  <a:cubicBezTo>
                    <a:pt x="171" y="393"/>
                    <a:pt x="283" y="1074"/>
                    <a:pt x="529" y="1074"/>
                  </a:cubicBezTo>
                  <a:cubicBezTo>
                    <a:pt x="574" y="1074"/>
                    <a:pt x="623" y="1052"/>
                    <a:pt x="679" y="1000"/>
                  </a:cubicBezTo>
                  <a:cubicBezTo>
                    <a:pt x="941" y="750"/>
                    <a:pt x="750" y="357"/>
                    <a:pt x="536" y="71"/>
                  </a:cubicBezTo>
                  <a:cubicBezTo>
                    <a:pt x="357" y="60"/>
                    <a:pt x="179" y="36"/>
                    <a:pt x="0" y="0"/>
                  </a:cubicBezTo>
                  <a:close/>
                </a:path>
              </a:pathLst>
            </a:custGeom>
            <a:solidFill>
              <a:srgbClr val="E1EA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5" name="Google Shape;5165;p41"/>
            <p:cNvSpPr/>
            <p:nvPr/>
          </p:nvSpPr>
          <p:spPr>
            <a:xfrm>
              <a:off x="1480842" y="3880583"/>
              <a:ext cx="200785" cy="184437"/>
            </a:xfrm>
            <a:custGeom>
              <a:avLst/>
              <a:gdLst/>
              <a:ahLst/>
              <a:cxnLst/>
              <a:rect l="l" t="t" r="r" b="b"/>
              <a:pathLst>
                <a:path w="6620" h="6081" extrusionOk="0">
                  <a:moveTo>
                    <a:pt x="3152" y="1"/>
                  </a:moveTo>
                  <a:cubicBezTo>
                    <a:pt x="2672" y="1"/>
                    <a:pt x="2298" y="80"/>
                    <a:pt x="2298" y="80"/>
                  </a:cubicBezTo>
                  <a:cubicBezTo>
                    <a:pt x="2548" y="699"/>
                    <a:pt x="2584" y="1223"/>
                    <a:pt x="2489" y="1663"/>
                  </a:cubicBezTo>
                  <a:cubicBezTo>
                    <a:pt x="2441" y="1877"/>
                    <a:pt x="2358" y="2080"/>
                    <a:pt x="2250" y="2258"/>
                  </a:cubicBezTo>
                  <a:cubicBezTo>
                    <a:pt x="2167" y="2413"/>
                    <a:pt x="2072" y="2556"/>
                    <a:pt x="1953" y="2687"/>
                  </a:cubicBezTo>
                  <a:cubicBezTo>
                    <a:pt x="1822" y="2854"/>
                    <a:pt x="1667" y="2997"/>
                    <a:pt x="1512" y="3139"/>
                  </a:cubicBezTo>
                  <a:cubicBezTo>
                    <a:pt x="953" y="3640"/>
                    <a:pt x="357" y="3997"/>
                    <a:pt x="250" y="4390"/>
                  </a:cubicBezTo>
                  <a:cubicBezTo>
                    <a:pt x="0" y="5271"/>
                    <a:pt x="250" y="6080"/>
                    <a:pt x="250" y="6080"/>
                  </a:cubicBezTo>
                  <a:lnTo>
                    <a:pt x="6060" y="6080"/>
                  </a:lnTo>
                  <a:cubicBezTo>
                    <a:pt x="6620" y="3497"/>
                    <a:pt x="5834" y="3247"/>
                    <a:pt x="5715" y="2413"/>
                  </a:cubicBezTo>
                  <a:cubicBezTo>
                    <a:pt x="5584" y="1580"/>
                    <a:pt x="5679" y="580"/>
                    <a:pt x="5679" y="580"/>
                  </a:cubicBezTo>
                  <a:cubicBezTo>
                    <a:pt x="5522" y="496"/>
                    <a:pt x="5399" y="465"/>
                    <a:pt x="5303" y="465"/>
                  </a:cubicBezTo>
                  <a:cubicBezTo>
                    <a:pt x="5017" y="465"/>
                    <a:pt x="4977" y="746"/>
                    <a:pt x="4977" y="746"/>
                  </a:cubicBezTo>
                  <a:cubicBezTo>
                    <a:pt x="4580" y="134"/>
                    <a:pt x="3776" y="1"/>
                    <a:pt x="31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6" name="Google Shape;5166;p41"/>
            <p:cNvSpPr/>
            <p:nvPr/>
          </p:nvSpPr>
          <p:spPr>
            <a:xfrm>
              <a:off x="1549085" y="3928140"/>
              <a:ext cx="72610" cy="33606"/>
            </a:xfrm>
            <a:custGeom>
              <a:avLst/>
              <a:gdLst/>
              <a:ahLst/>
              <a:cxnLst/>
              <a:rect l="l" t="t" r="r" b="b"/>
              <a:pathLst>
                <a:path w="2394" h="1108" extrusionOk="0">
                  <a:moveTo>
                    <a:pt x="780" y="1"/>
                  </a:moveTo>
                  <a:cubicBezTo>
                    <a:pt x="562" y="1"/>
                    <a:pt x="379" y="44"/>
                    <a:pt x="239" y="95"/>
                  </a:cubicBezTo>
                  <a:cubicBezTo>
                    <a:pt x="191" y="309"/>
                    <a:pt x="108" y="512"/>
                    <a:pt x="0" y="690"/>
                  </a:cubicBezTo>
                  <a:cubicBezTo>
                    <a:pt x="230" y="628"/>
                    <a:pt x="443" y="602"/>
                    <a:pt x="639" y="602"/>
                  </a:cubicBezTo>
                  <a:cubicBezTo>
                    <a:pt x="1262" y="602"/>
                    <a:pt x="1703" y="866"/>
                    <a:pt x="1929" y="1048"/>
                  </a:cubicBezTo>
                  <a:cubicBezTo>
                    <a:pt x="1989" y="1083"/>
                    <a:pt x="2048" y="1107"/>
                    <a:pt x="2108" y="1107"/>
                  </a:cubicBezTo>
                  <a:cubicBezTo>
                    <a:pt x="2179" y="1107"/>
                    <a:pt x="2251" y="1071"/>
                    <a:pt x="2298" y="1012"/>
                  </a:cubicBezTo>
                  <a:cubicBezTo>
                    <a:pt x="2394" y="905"/>
                    <a:pt x="2382" y="726"/>
                    <a:pt x="2263" y="631"/>
                  </a:cubicBezTo>
                  <a:cubicBezTo>
                    <a:pt x="1681" y="141"/>
                    <a:pt x="1173" y="1"/>
                    <a:pt x="780" y="1"/>
                  </a:cubicBezTo>
                  <a:close/>
                </a:path>
              </a:pathLst>
            </a:custGeom>
            <a:solidFill>
              <a:srgbClr val="E1EA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7" name="Google Shape;5167;p41"/>
            <p:cNvSpPr/>
            <p:nvPr/>
          </p:nvSpPr>
          <p:spPr>
            <a:xfrm>
              <a:off x="1526701" y="3960320"/>
              <a:ext cx="79465" cy="33211"/>
            </a:xfrm>
            <a:custGeom>
              <a:avLst/>
              <a:gdLst/>
              <a:ahLst/>
              <a:cxnLst/>
              <a:rect l="l" t="t" r="r" b="b"/>
              <a:pathLst>
                <a:path w="2620" h="1095" extrusionOk="0">
                  <a:moveTo>
                    <a:pt x="971" y="0"/>
                  </a:moveTo>
                  <a:cubicBezTo>
                    <a:pt x="764" y="0"/>
                    <a:pt x="583" y="27"/>
                    <a:pt x="441" y="58"/>
                  </a:cubicBezTo>
                  <a:cubicBezTo>
                    <a:pt x="310" y="225"/>
                    <a:pt x="155" y="368"/>
                    <a:pt x="0" y="510"/>
                  </a:cubicBezTo>
                  <a:cubicBezTo>
                    <a:pt x="110" y="494"/>
                    <a:pt x="221" y="487"/>
                    <a:pt x="330" y="487"/>
                  </a:cubicBezTo>
                  <a:cubicBezTo>
                    <a:pt x="1094" y="487"/>
                    <a:pt x="1812" y="850"/>
                    <a:pt x="2155" y="1058"/>
                  </a:cubicBezTo>
                  <a:cubicBezTo>
                    <a:pt x="2201" y="1083"/>
                    <a:pt x="2249" y="1095"/>
                    <a:pt x="2296" y="1095"/>
                  </a:cubicBezTo>
                  <a:cubicBezTo>
                    <a:pt x="2383" y="1095"/>
                    <a:pt x="2466" y="1053"/>
                    <a:pt x="2512" y="975"/>
                  </a:cubicBezTo>
                  <a:lnTo>
                    <a:pt x="2548" y="915"/>
                  </a:lnTo>
                  <a:cubicBezTo>
                    <a:pt x="2620" y="808"/>
                    <a:pt x="2596" y="653"/>
                    <a:pt x="2489" y="570"/>
                  </a:cubicBezTo>
                  <a:cubicBezTo>
                    <a:pt x="1949" y="119"/>
                    <a:pt x="1403" y="0"/>
                    <a:pt x="971" y="0"/>
                  </a:cubicBezTo>
                  <a:close/>
                </a:path>
              </a:pathLst>
            </a:custGeom>
            <a:solidFill>
              <a:srgbClr val="E1EA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68" name="Google Shape;5168;p41"/>
            <p:cNvGrpSpPr/>
            <p:nvPr/>
          </p:nvGrpSpPr>
          <p:grpSpPr>
            <a:xfrm>
              <a:off x="6909115" y="1264365"/>
              <a:ext cx="2193117" cy="2835452"/>
              <a:chOff x="7300501" y="1099270"/>
              <a:chExt cx="2327903" cy="3009394"/>
            </a:xfrm>
          </p:grpSpPr>
          <p:sp>
            <p:nvSpPr>
              <p:cNvPr id="5169" name="Google Shape;5169;p41"/>
              <p:cNvSpPr/>
              <p:nvPr/>
            </p:nvSpPr>
            <p:spPr>
              <a:xfrm>
                <a:off x="7933697" y="3894864"/>
                <a:ext cx="255682" cy="202967"/>
              </a:xfrm>
              <a:custGeom>
                <a:avLst/>
                <a:gdLst/>
                <a:ahLst/>
                <a:cxnLst/>
                <a:rect l="l" t="t" r="r" b="b"/>
                <a:pathLst>
                  <a:path w="8430" h="6692" extrusionOk="0">
                    <a:moveTo>
                      <a:pt x="4084" y="0"/>
                    </a:moveTo>
                    <a:cubicBezTo>
                      <a:pt x="3798" y="1727"/>
                      <a:pt x="3453" y="2513"/>
                      <a:pt x="3001" y="2941"/>
                    </a:cubicBezTo>
                    <a:cubicBezTo>
                      <a:pt x="2584" y="3334"/>
                      <a:pt x="2072" y="3417"/>
                      <a:pt x="1417" y="3644"/>
                    </a:cubicBezTo>
                    <a:cubicBezTo>
                      <a:pt x="524" y="3953"/>
                      <a:pt x="203" y="4596"/>
                      <a:pt x="108" y="5215"/>
                    </a:cubicBezTo>
                    <a:cubicBezTo>
                      <a:pt x="0" y="5977"/>
                      <a:pt x="239" y="6692"/>
                      <a:pt x="239" y="6692"/>
                    </a:cubicBezTo>
                    <a:lnTo>
                      <a:pt x="7906" y="6692"/>
                    </a:lnTo>
                    <a:cubicBezTo>
                      <a:pt x="8430" y="3644"/>
                      <a:pt x="7585" y="596"/>
                      <a:pt x="7585" y="596"/>
                    </a:cubicBezTo>
                    <a:lnTo>
                      <a:pt x="408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0" name="Google Shape;5170;p41"/>
              <p:cNvSpPr/>
              <p:nvPr/>
            </p:nvSpPr>
            <p:spPr>
              <a:xfrm>
                <a:off x="8667137" y="3905697"/>
                <a:ext cx="259685" cy="202967"/>
              </a:xfrm>
              <a:custGeom>
                <a:avLst/>
                <a:gdLst/>
                <a:ahLst/>
                <a:cxnLst/>
                <a:rect l="l" t="t" r="r" b="b"/>
                <a:pathLst>
                  <a:path w="8562" h="6692" extrusionOk="0">
                    <a:moveTo>
                      <a:pt x="4358" y="0"/>
                    </a:moveTo>
                    <a:lnTo>
                      <a:pt x="858" y="596"/>
                    </a:lnTo>
                    <a:cubicBezTo>
                      <a:pt x="858" y="596"/>
                      <a:pt x="1" y="3644"/>
                      <a:pt x="536" y="6692"/>
                    </a:cubicBezTo>
                    <a:lnTo>
                      <a:pt x="8204" y="6692"/>
                    </a:lnTo>
                    <a:cubicBezTo>
                      <a:pt x="8204" y="6692"/>
                      <a:pt x="8561" y="5644"/>
                      <a:pt x="8216" y="4751"/>
                    </a:cubicBezTo>
                    <a:cubicBezTo>
                      <a:pt x="8037" y="4299"/>
                      <a:pt x="7692" y="3870"/>
                      <a:pt x="7025" y="3644"/>
                    </a:cubicBezTo>
                    <a:cubicBezTo>
                      <a:pt x="6454" y="3441"/>
                      <a:pt x="5990" y="3358"/>
                      <a:pt x="5597" y="3072"/>
                    </a:cubicBezTo>
                    <a:cubicBezTo>
                      <a:pt x="5061" y="2679"/>
                      <a:pt x="4680" y="1917"/>
                      <a:pt x="43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1" name="Google Shape;5171;p41"/>
              <p:cNvSpPr/>
              <p:nvPr/>
            </p:nvSpPr>
            <p:spPr>
              <a:xfrm>
                <a:off x="7300501" y="1099270"/>
                <a:ext cx="224290" cy="190776"/>
              </a:xfrm>
              <a:custGeom>
                <a:avLst/>
                <a:gdLst/>
                <a:ahLst/>
                <a:cxnLst/>
                <a:rect l="l" t="t" r="r" b="b"/>
                <a:pathLst>
                  <a:path w="7395" h="6290" extrusionOk="0">
                    <a:moveTo>
                      <a:pt x="5068" y="1"/>
                    </a:moveTo>
                    <a:cubicBezTo>
                      <a:pt x="4936" y="1"/>
                      <a:pt x="4763" y="52"/>
                      <a:pt x="4727" y="309"/>
                    </a:cubicBezTo>
                    <a:cubicBezTo>
                      <a:pt x="4680" y="750"/>
                      <a:pt x="5013" y="1357"/>
                      <a:pt x="4930" y="1547"/>
                    </a:cubicBezTo>
                    <a:cubicBezTo>
                      <a:pt x="4918" y="1583"/>
                      <a:pt x="4894" y="1619"/>
                      <a:pt x="4870" y="1655"/>
                    </a:cubicBezTo>
                    <a:cubicBezTo>
                      <a:pt x="4787" y="1786"/>
                      <a:pt x="4656" y="1869"/>
                      <a:pt x="4525" y="1881"/>
                    </a:cubicBezTo>
                    <a:lnTo>
                      <a:pt x="4501" y="1881"/>
                    </a:lnTo>
                    <a:cubicBezTo>
                      <a:pt x="4001" y="1869"/>
                      <a:pt x="3132" y="1178"/>
                      <a:pt x="2763" y="845"/>
                    </a:cubicBezTo>
                    <a:cubicBezTo>
                      <a:pt x="2390" y="472"/>
                      <a:pt x="1878" y="22"/>
                      <a:pt x="1582" y="22"/>
                    </a:cubicBezTo>
                    <a:cubicBezTo>
                      <a:pt x="1491" y="22"/>
                      <a:pt x="1421" y="65"/>
                      <a:pt x="1382" y="166"/>
                    </a:cubicBezTo>
                    <a:cubicBezTo>
                      <a:pt x="1215" y="583"/>
                      <a:pt x="1763" y="559"/>
                      <a:pt x="2667" y="1821"/>
                    </a:cubicBezTo>
                    <a:lnTo>
                      <a:pt x="2584" y="1952"/>
                    </a:lnTo>
                    <a:cubicBezTo>
                      <a:pt x="2589" y="1960"/>
                      <a:pt x="2587" y="1964"/>
                      <a:pt x="2578" y="1964"/>
                    </a:cubicBezTo>
                    <a:cubicBezTo>
                      <a:pt x="2482" y="1964"/>
                      <a:pt x="1615" y="1509"/>
                      <a:pt x="917" y="964"/>
                    </a:cubicBezTo>
                    <a:cubicBezTo>
                      <a:pt x="771" y="848"/>
                      <a:pt x="657" y="803"/>
                      <a:pt x="569" y="803"/>
                    </a:cubicBezTo>
                    <a:cubicBezTo>
                      <a:pt x="344" y="803"/>
                      <a:pt x="301" y="1104"/>
                      <a:pt x="370" y="1250"/>
                    </a:cubicBezTo>
                    <a:cubicBezTo>
                      <a:pt x="465" y="1464"/>
                      <a:pt x="1048" y="1809"/>
                      <a:pt x="1429" y="2107"/>
                    </a:cubicBezTo>
                    <a:cubicBezTo>
                      <a:pt x="1679" y="2298"/>
                      <a:pt x="1941" y="2512"/>
                      <a:pt x="2108" y="2631"/>
                    </a:cubicBezTo>
                    <a:lnTo>
                      <a:pt x="2060" y="2833"/>
                    </a:lnTo>
                    <a:cubicBezTo>
                      <a:pt x="1021" y="2607"/>
                      <a:pt x="679" y="2253"/>
                      <a:pt x="445" y="2253"/>
                    </a:cubicBezTo>
                    <a:cubicBezTo>
                      <a:pt x="384" y="2253"/>
                      <a:pt x="331" y="2277"/>
                      <a:pt x="274" y="2333"/>
                    </a:cubicBezTo>
                    <a:cubicBezTo>
                      <a:pt x="0" y="2595"/>
                      <a:pt x="810" y="3155"/>
                      <a:pt x="1227" y="3250"/>
                    </a:cubicBezTo>
                    <a:cubicBezTo>
                      <a:pt x="1405" y="3286"/>
                      <a:pt x="1715" y="3452"/>
                      <a:pt x="2001" y="3619"/>
                    </a:cubicBezTo>
                    <a:cubicBezTo>
                      <a:pt x="1254" y="3602"/>
                      <a:pt x="910" y="3424"/>
                      <a:pt x="713" y="3424"/>
                    </a:cubicBezTo>
                    <a:cubicBezTo>
                      <a:pt x="637" y="3424"/>
                      <a:pt x="583" y="3451"/>
                      <a:pt x="536" y="3524"/>
                    </a:cubicBezTo>
                    <a:cubicBezTo>
                      <a:pt x="358" y="3810"/>
                      <a:pt x="1132" y="4107"/>
                      <a:pt x="1489" y="4119"/>
                    </a:cubicBezTo>
                    <a:cubicBezTo>
                      <a:pt x="1846" y="4119"/>
                      <a:pt x="2882" y="4536"/>
                      <a:pt x="2882" y="4536"/>
                    </a:cubicBezTo>
                    <a:cubicBezTo>
                      <a:pt x="3644" y="5012"/>
                      <a:pt x="4072" y="5262"/>
                      <a:pt x="4584" y="5310"/>
                    </a:cubicBezTo>
                    <a:cubicBezTo>
                      <a:pt x="5084" y="5346"/>
                      <a:pt x="5287" y="6215"/>
                      <a:pt x="5287" y="6215"/>
                    </a:cubicBezTo>
                    <a:cubicBezTo>
                      <a:pt x="5287" y="6215"/>
                      <a:pt x="5625" y="6289"/>
                      <a:pt x="6030" y="6289"/>
                    </a:cubicBezTo>
                    <a:cubicBezTo>
                      <a:pt x="6611" y="6289"/>
                      <a:pt x="7331" y="6136"/>
                      <a:pt x="7394" y="5393"/>
                    </a:cubicBezTo>
                    <a:cubicBezTo>
                      <a:pt x="7394" y="5393"/>
                      <a:pt x="6287" y="3822"/>
                      <a:pt x="6204" y="3607"/>
                    </a:cubicBezTo>
                    <a:cubicBezTo>
                      <a:pt x="6049" y="3191"/>
                      <a:pt x="6335" y="2548"/>
                      <a:pt x="5882" y="1845"/>
                    </a:cubicBezTo>
                    <a:cubicBezTo>
                      <a:pt x="5442" y="1131"/>
                      <a:pt x="5227" y="23"/>
                      <a:pt x="5227" y="23"/>
                    </a:cubicBezTo>
                    <a:cubicBezTo>
                      <a:pt x="5227" y="23"/>
                      <a:pt x="5157" y="1"/>
                      <a:pt x="5068"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2" name="Google Shape;5172;p41"/>
              <p:cNvSpPr/>
              <p:nvPr/>
            </p:nvSpPr>
            <p:spPr>
              <a:xfrm>
                <a:off x="9403780" y="1108640"/>
                <a:ext cx="224624" cy="190776"/>
              </a:xfrm>
              <a:custGeom>
                <a:avLst/>
                <a:gdLst/>
                <a:ahLst/>
                <a:cxnLst/>
                <a:rect l="l" t="t" r="r" b="b"/>
                <a:pathLst>
                  <a:path w="7406" h="6290" extrusionOk="0">
                    <a:moveTo>
                      <a:pt x="2337" y="1"/>
                    </a:moveTo>
                    <a:cubicBezTo>
                      <a:pt x="2250" y="1"/>
                      <a:pt x="2179" y="23"/>
                      <a:pt x="2179" y="23"/>
                    </a:cubicBezTo>
                    <a:cubicBezTo>
                      <a:pt x="2179" y="23"/>
                      <a:pt x="1965" y="1131"/>
                      <a:pt x="1512" y="1845"/>
                    </a:cubicBezTo>
                    <a:cubicBezTo>
                      <a:pt x="1072" y="2548"/>
                      <a:pt x="1358" y="3191"/>
                      <a:pt x="1191" y="3607"/>
                    </a:cubicBezTo>
                    <a:cubicBezTo>
                      <a:pt x="1119" y="3822"/>
                      <a:pt x="0" y="5393"/>
                      <a:pt x="0" y="5393"/>
                    </a:cubicBezTo>
                    <a:cubicBezTo>
                      <a:pt x="70" y="6136"/>
                      <a:pt x="789" y="6289"/>
                      <a:pt x="1368" y="6289"/>
                    </a:cubicBezTo>
                    <a:cubicBezTo>
                      <a:pt x="1772" y="6289"/>
                      <a:pt x="2108" y="6215"/>
                      <a:pt x="2108" y="6215"/>
                    </a:cubicBezTo>
                    <a:cubicBezTo>
                      <a:pt x="2108" y="6215"/>
                      <a:pt x="2310" y="5346"/>
                      <a:pt x="2822" y="5310"/>
                    </a:cubicBezTo>
                    <a:cubicBezTo>
                      <a:pt x="3322" y="5262"/>
                      <a:pt x="3751" y="5012"/>
                      <a:pt x="4513" y="4536"/>
                    </a:cubicBezTo>
                    <a:cubicBezTo>
                      <a:pt x="4513" y="4536"/>
                      <a:pt x="5549" y="4119"/>
                      <a:pt x="5906" y="4119"/>
                    </a:cubicBezTo>
                    <a:cubicBezTo>
                      <a:pt x="6275" y="4107"/>
                      <a:pt x="7037" y="3810"/>
                      <a:pt x="6858" y="3524"/>
                    </a:cubicBezTo>
                    <a:cubicBezTo>
                      <a:pt x="6812" y="3451"/>
                      <a:pt x="6759" y="3424"/>
                      <a:pt x="6684" y="3424"/>
                    </a:cubicBezTo>
                    <a:cubicBezTo>
                      <a:pt x="6490" y="3424"/>
                      <a:pt x="6149" y="3602"/>
                      <a:pt x="5394" y="3619"/>
                    </a:cubicBezTo>
                    <a:cubicBezTo>
                      <a:pt x="5691" y="3452"/>
                      <a:pt x="5989" y="3286"/>
                      <a:pt x="6168" y="3250"/>
                    </a:cubicBezTo>
                    <a:cubicBezTo>
                      <a:pt x="6584" y="3155"/>
                      <a:pt x="7406" y="2595"/>
                      <a:pt x="7132" y="2333"/>
                    </a:cubicBezTo>
                    <a:cubicBezTo>
                      <a:pt x="7073" y="2277"/>
                      <a:pt x="7017" y="2253"/>
                      <a:pt x="6955" y="2253"/>
                    </a:cubicBezTo>
                    <a:cubicBezTo>
                      <a:pt x="6716" y="2253"/>
                      <a:pt x="6376" y="2607"/>
                      <a:pt x="5346" y="2833"/>
                    </a:cubicBezTo>
                    <a:lnTo>
                      <a:pt x="5299" y="2631"/>
                    </a:lnTo>
                    <a:cubicBezTo>
                      <a:pt x="5453" y="2512"/>
                      <a:pt x="5715" y="2298"/>
                      <a:pt x="5965" y="2107"/>
                    </a:cubicBezTo>
                    <a:cubicBezTo>
                      <a:pt x="6346" y="1809"/>
                      <a:pt x="6942" y="1464"/>
                      <a:pt x="7025" y="1250"/>
                    </a:cubicBezTo>
                    <a:cubicBezTo>
                      <a:pt x="7094" y="1104"/>
                      <a:pt x="7057" y="803"/>
                      <a:pt x="6830" y="803"/>
                    </a:cubicBezTo>
                    <a:cubicBezTo>
                      <a:pt x="6743" y="803"/>
                      <a:pt x="6627" y="848"/>
                      <a:pt x="6477" y="964"/>
                    </a:cubicBezTo>
                    <a:cubicBezTo>
                      <a:pt x="5780" y="1509"/>
                      <a:pt x="4922" y="1964"/>
                      <a:pt x="4828" y="1964"/>
                    </a:cubicBezTo>
                    <a:cubicBezTo>
                      <a:pt x="4819" y="1964"/>
                      <a:pt x="4817" y="1960"/>
                      <a:pt x="4822" y="1952"/>
                    </a:cubicBezTo>
                    <a:lnTo>
                      <a:pt x="4727" y="1821"/>
                    </a:lnTo>
                    <a:cubicBezTo>
                      <a:pt x="5632" y="559"/>
                      <a:pt x="6180" y="583"/>
                      <a:pt x="6013" y="166"/>
                    </a:cubicBezTo>
                    <a:cubicBezTo>
                      <a:pt x="5976" y="65"/>
                      <a:pt x="5908" y="22"/>
                      <a:pt x="5818" y="22"/>
                    </a:cubicBezTo>
                    <a:cubicBezTo>
                      <a:pt x="5528" y="22"/>
                      <a:pt x="5014" y="472"/>
                      <a:pt x="4632" y="845"/>
                    </a:cubicBezTo>
                    <a:cubicBezTo>
                      <a:pt x="4275" y="1178"/>
                      <a:pt x="3394" y="1869"/>
                      <a:pt x="2905" y="1881"/>
                    </a:cubicBezTo>
                    <a:lnTo>
                      <a:pt x="2870" y="1881"/>
                    </a:lnTo>
                    <a:cubicBezTo>
                      <a:pt x="2739" y="1869"/>
                      <a:pt x="2620" y="1786"/>
                      <a:pt x="2536" y="1655"/>
                    </a:cubicBezTo>
                    <a:lnTo>
                      <a:pt x="2524" y="1655"/>
                    </a:lnTo>
                    <a:cubicBezTo>
                      <a:pt x="2501" y="1619"/>
                      <a:pt x="2489" y="1583"/>
                      <a:pt x="2465" y="1547"/>
                    </a:cubicBezTo>
                    <a:cubicBezTo>
                      <a:pt x="2381" y="1357"/>
                      <a:pt x="2715" y="750"/>
                      <a:pt x="2667" y="309"/>
                    </a:cubicBezTo>
                    <a:cubicBezTo>
                      <a:pt x="2639" y="52"/>
                      <a:pt x="2469" y="1"/>
                      <a:pt x="2337"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3" name="Google Shape;5173;p41"/>
              <p:cNvSpPr/>
              <p:nvPr/>
            </p:nvSpPr>
            <p:spPr>
              <a:xfrm>
                <a:off x="8027102" y="2481789"/>
                <a:ext cx="807840" cy="1446165"/>
              </a:xfrm>
              <a:custGeom>
                <a:avLst/>
                <a:gdLst/>
                <a:ahLst/>
                <a:cxnLst/>
                <a:rect l="l" t="t" r="r" b="b"/>
                <a:pathLst>
                  <a:path w="26635" h="47681" extrusionOk="0">
                    <a:moveTo>
                      <a:pt x="5668" y="1"/>
                    </a:moveTo>
                    <a:lnTo>
                      <a:pt x="1846" y="23670"/>
                    </a:lnTo>
                    <a:lnTo>
                      <a:pt x="1" y="46625"/>
                    </a:lnTo>
                    <a:cubicBezTo>
                      <a:pt x="1" y="46625"/>
                      <a:pt x="324" y="47680"/>
                      <a:pt x="2064" y="47680"/>
                    </a:cubicBezTo>
                    <a:cubicBezTo>
                      <a:pt x="2662" y="47680"/>
                      <a:pt x="3428" y="47556"/>
                      <a:pt x="4406" y="47221"/>
                    </a:cubicBezTo>
                    <a:cubicBezTo>
                      <a:pt x="4406" y="47221"/>
                      <a:pt x="7240" y="25920"/>
                      <a:pt x="7680" y="25456"/>
                    </a:cubicBezTo>
                    <a:cubicBezTo>
                      <a:pt x="8121" y="24992"/>
                      <a:pt x="12609" y="11073"/>
                      <a:pt x="12609" y="11073"/>
                    </a:cubicBezTo>
                    <a:lnTo>
                      <a:pt x="14026" y="11073"/>
                    </a:lnTo>
                    <a:cubicBezTo>
                      <a:pt x="14026" y="11073"/>
                      <a:pt x="18527" y="24992"/>
                      <a:pt x="18955" y="25456"/>
                    </a:cubicBezTo>
                    <a:cubicBezTo>
                      <a:pt x="19396" y="25920"/>
                      <a:pt x="22230" y="47221"/>
                      <a:pt x="22230" y="47221"/>
                    </a:cubicBezTo>
                    <a:cubicBezTo>
                      <a:pt x="23207" y="47556"/>
                      <a:pt x="23973" y="47680"/>
                      <a:pt x="24571" y="47680"/>
                    </a:cubicBezTo>
                    <a:cubicBezTo>
                      <a:pt x="26312" y="47680"/>
                      <a:pt x="26635" y="46625"/>
                      <a:pt x="26635" y="46625"/>
                    </a:cubicBezTo>
                    <a:lnTo>
                      <a:pt x="24801" y="23670"/>
                    </a:lnTo>
                    <a:lnTo>
                      <a:pt x="20979" y="1"/>
                    </a:lnTo>
                    <a:lnTo>
                      <a:pt x="13324" y="858"/>
                    </a:lnTo>
                    <a:lnTo>
                      <a:pt x="566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4" name="Google Shape;5174;p41"/>
              <p:cNvSpPr/>
              <p:nvPr/>
            </p:nvSpPr>
            <p:spPr>
              <a:xfrm>
                <a:off x="8401745" y="1627349"/>
                <a:ext cx="170485" cy="97208"/>
              </a:xfrm>
              <a:custGeom>
                <a:avLst/>
                <a:gdLst/>
                <a:ahLst/>
                <a:cxnLst/>
                <a:rect l="l" t="t" r="r" b="b"/>
                <a:pathLst>
                  <a:path w="5621" h="3205" extrusionOk="0">
                    <a:moveTo>
                      <a:pt x="644" y="0"/>
                    </a:moveTo>
                    <a:lnTo>
                      <a:pt x="1" y="1167"/>
                    </a:lnTo>
                    <a:cubicBezTo>
                      <a:pt x="1" y="1167"/>
                      <a:pt x="1198" y="3205"/>
                      <a:pt x="2857" y="3205"/>
                    </a:cubicBezTo>
                    <a:cubicBezTo>
                      <a:pt x="2885" y="3205"/>
                      <a:pt x="2913" y="3204"/>
                      <a:pt x="2942" y="3203"/>
                    </a:cubicBezTo>
                    <a:cubicBezTo>
                      <a:pt x="4644" y="3120"/>
                      <a:pt x="5621" y="834"/>
                      <a:pt x="5621" y="834"/>
                    </a:cubicBezTo>
                    <a:lnTo>
                      <a:pt x="4763" y="0"/>
                    </a:lnTo>
                    <a:cubicBezTo>
                      <a:pt x="4264" y="523"/>
                      <a:pt x="3591" y="705"/>
                      <a:pt x="2930" y="705"/>
                    </a:cubicBezTo>
                    <a:cubicBezTo>
                      <a:pt x="1921" y="705"/>
                      <a:pt x="939" y="281"/>
                      <a:pt x="644" y="0"/>
                    </a:cubicBezTo>
                    <a:close/>
                  </a:path>
                </a:pathLst>
              </a:custGeom>
              <a:solidFill>
                <a:srgbClr val="F9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5" name="Google Shape;5175;p41"/>
              <p:cNvSpPr/>
              <p:nvPr/>
            </p:nvSpPr>
            <p:spPr>
              <a:xfrm>
                <a:off x="8796980" y="1252909"/>
                <a:ext cx="644998" cy="626193"/>
              </a:xfrm>
              <a:custGeom>
                <a:avLst/>
                <a:gdLst/>
                <a:ahLst/>
                <a:cxnLst/>
                <a:rect l="l" t="t" r="r" b="b"/>
                <a:pathLst>
                  <a:path w="21266" h="20646" extrusionOk="0">
                    <a:moveTo>
                      <a:pt x="19491" y="1"/>
                    </a:moveTo>
                    <a:cubicBezTo>
                      <a:pt x="18229" y="1155"/>
                      <a:pt x="12050" y="8906"/>
                      <a:pt x="12050" y="8906"/>
                    </a:cubicBezTo>
                    <a:cubicBezTo>
                      <a:pt x="12050" y="8906"/>
                      <a:pt x="2846" y="12157"/>
                      <a:pt x="1" y="13383"/>
                    </a:cubicBezTo>
                    <a:lnTo>
                      <a:pt x="1989" y="20646"/>
                    </a:lnTo>
                    <a:cubicBezTo>
                      <a:pt x="1989" y="20646"/>
                      <a:pt x="12955" y="15360"/>
                      <a:pt x="15110" y="12919"/>
                    </a:cubicBezTo>
                    <a:cubicBezTo>
                      <a:pt x="17277" y="10478"/>
                      <a:pt x="21265" y="1953"/>
                      <a:pt x="21265" y="1953"/>
                    </a:cubicBezTo>
                    <a:cubicBezTo>
                      <a:pt x="20860" y="251"/>
                      <a:pt x="19491" y="1"/>
                      <a:pt x="1949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6" name="Google Shape;5176;p41"/>
              <p:cNvSpPr/>
              <p:nvPr/>
            </p:nvSpPr>
            <p:spPr>
              <a:xfrm>
                <a:off x="8159122" y="1654094"/>
                <a:ext cx="563744" cy="835713"/>
              </a:xfrm>
              <a:custGeom>
                <a:avLst/>
                <a:gdLst/>
                <a:ahLst/>
                <a:cxnLst/>
                <a:rect l="l" t="t" r="r" b="b"/>
                <a:pathLst>
                  <a:path w="18587" h="27554" extrusionOk="0">
                    <a:moveTo>
                      <a:pt x="16016" y="0"/>
                    </a:moveTo>
                    <a:cubicBezTo>
                      <a:pt x="14217" y="0"/>
                      <a:pt x="9621" y="2431"/>
                      <a:pt x="9621" y="2431"/>
                    </a:cubicBezTo>
                    <a:cubicBezTo>
                      <a:pt x="9621" y="2431"/>
                      <a:pt x="6070" y="54"/>
                      <a:pt x="4814" y="54"/>
                    </a:cubicBezTo>
                    <a:cubicBezTo>
                      <a:pt x="4696" y="54"/>
                      <a:pt x="4598" y="75"/>
                      <a:pt x="4525" y="122"/>
                    </a:cubicBezTo>
                    <a:cubicBezTo>
                      <a:pt x="1" y="2979"/>
                      <a:pt x="1025" y="25910"/>
                      <a:pt x="1025" y="25910"/>
                    </a:cubicBezTo>
                    <a:cubicBezTo>
                      <a:pt x="1025" y="25910"/>
                      <a:pt x="4108" y="27554"/>
                      <a:pt x="9847" y="27554"/>
                    </a:cubicBezTo>
                    <a:cubicBezTo>
                      <a:pt x="14872" y="27554"/>
                      <a:pt x="18586" y="26232"/>
                      <a:pt x="18586" y="26232"/>
                    </a:cubicBezTo>
                    <a:cubicBezTo>
                      <a:pt x="18586" y="26232"/>
                      <a:pt x="18563" y="9682"/>
                      <a:pt x="18086" y="5658"/>
                    </a:cubicBezTo>
                    <a:cubicBezTo>
                      <a:pt x="17622" y="1634"/>
                      <a:pt x="16455" y="74"/>
                      <a:pt x="16455" y="74"/>
                    </a:cubicBezTo>
                    <a:cubicBezTo>
                      <a:pt x="16340" y="23"/>
                      <a:pt x="16191" y="0"/>
                      <a:pt x="160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7" name="Google Shape;5177;p41"/>
              <p:cNvSpPr/>
              <p:nvPr/>
            </p:nvSpPr>
            <p:spPr>
              <a:xfrm>
                <a:off x="8441132" y="1537916"/>
                <a:ext cx="108006" cy="123595"/>
              </a:xfrm>
              <a:custGeom>
                <a:avLst/>
                <a:gdLst/>
                <a:ahLst/>
                <a:cxnLst/>
                <a:rect l="l" t="t" r="r" b="b"/>
                <a:pathLst>
                  <a:path w="3561" h="4075" extrusionOk="0">
                    <a:moveTo>
                      <a:pt x="1" y="1"/>
                    </a:moveTo>
                    <a:lnTo>
                      <a:pt x="1" y="1"/>
                    </a:lnTo>
                    <a:cubicBezTo>
                      <a:pt x="1" y="1"/>
                      <a:pt x="608" y="1930"/>
                      <a:pt x="1" y="2668"/>
                    </a:cubicBezTo>
                    <a:cubicBezTo>
                      <a:pt x="1" y="2668"/>
                      <a:pt x="632" y="4013"/>
                      <a:pt x="1775" y="4073"/>
                    </a:cubicBezTo>
                    <a:cubicBezTo>
                      <a:pt x="1801" y="4074"/>
                      <a:pt x="1827" y="4075"/>
                      <a:pt x="1853" y="4075"/>
                    </a:cubicBezTo>
                    <a:cubicBezTo>
                      <a:pt x="3115" y="4075"/>
                      <a:pt x="3561" y="2668"/>
                      <a:pt x="3561" y="2668"/>
                    </a:cubicBezTo>
                    <a:cubicBezTo>
                      <a:pt x="3561" y="2668"/>
                      <a:pt x="2858" y="811"/>
                      <a:pt x="3561" y="156"/>
                    </a:cubicBezTo>
                    <a:lnTo>
                      <a:pt x="1" y="1"/>
                    </a:lnTo>
                    <a:close/>
                  </a:path>
                </a:pathLst>
              </a:custGeom>
              <a:solidFill>
                <a:srgbClr val="EA9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8" name="Google Shape;5178;p41"/>
              <p:cNvSpPr/>
              <p:nvPr/>
            </p:nvSpPr>
            <p:spPr>
              <a:xfrm>
                <a:off x="8319064" y="1299416"/>
                <a:ext cx="285678" cy="245916"/>
              </a:xfrm>
              <a:custGeom>
                <a:avLst/>
                <a:gdLst/>
                <a:ahLst/>
                <a:cxnLst/>
                <a:rect l="l" t="t" r="r" b="b"/>
                <a:pathLst>
                  <a:path w="9419" h="8108" extrusionOk="0">
                    <a:moveTo>
                      <a:pt x="6786" y="1"/>
                    </a:moveTo>
                    <a:cubicBezTo>
                      <a:pt x="6761" y="1"/>
                      <a:pt x="6738" y="8"/>
                      <a:pt x="6715" y="24"/>
                    </a:cubicBezTo>
                    <a:cubicBezTo>
                      <a:pt x="6406" y="238"/>
                      <a:pt x="7203" y="1024"/>
                      <a:pt x="7203" y="1024"/>
                    </a:cubicBezTo>
                    <a:cubicBezTo>
                      <a:pt x="6297" y="587"/>
                      <a:pt x="5243" y="366"/>
                      <a:pt x="4233" y="366"/>
                    </a:cubicBezTo>
                    <a:cubicBezTo>
                      <a:pt x="2244" y="366"/>
                      <a:pt x="428" y="1223"/>
                      <a:pt x="262" y="2976"/>
                    </a:cubicBezTo>
                    <a:cubicBezTo>
                      <a:pt x="0" y="5631"/>
                      <a:pt x="1298" y="8108"/>
                      <a:pt x="1298" y="8108"/>
                    </a:cubicBezTo>
                    <a:lnTo>
                      <a:pt x="7787" y="7691"/>
                    </a:lnTo>
                    <a:cubicBezTo>
                      <a:pt x="9418" y="2560"/>
                      <a:pt x="7680" y="1595"/>
                      <a:pt x="7680" y="1595"/>
                    </a:cubicBezTo>
                    <a:cubicBezTo>
                      <a:pt x="7680" y="1595"/>
                      <a:pt x="8680" y="1452"/>
                      <a:pt x="8549" y="1190"/>
                    </a:cubicBezTo>
                    <a:cubicBezTo>
                      <a:pt x="8505" y="1107"/>
                      <a:pt x="8382" y="1079"/>
                      <a:pt x="8238" y="1079"/>
                    </a:cubicBezTo>
                    <a:cubicBezTo>
                      <a:pt x="7948" y="1079"/>
                      <a:pt x="7573" y="1190"/>
                      <a:pt x="7573" y="1190"/>
                    </a:cubicBezTo>
                    <a:cubicBezTo>
                      <a:pt x="7573" y="1190"/>
                      <a:pt x="7101" y="1"/>
                      <a:pt x="6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9" name="Google Shape;5179;p41"/>
              <p:cNvSpPr/>
              <p:nvPr/>
            </p:nvSpPr>
            <p:spPr>
              <a:xfrm>
                <a:off x="7625488" y="1623940"/>
                <a:ext cx="48892" cy="63420"/>
              </a:xfrm>
              <a:custGeom>
                <a:avLst/>
                <a:gdLst/>
                <a:ahLst/>
                <a:cxnLst/>
                <a:rect l="l" t="t" r="r" b="b"/>
                <a:pathLst>
                  <a:path w="1612" h="2091" extrusionOk="0">
                    <a:moveTo>
                      <a:pt x="495" y="0"/>
                    </a:moveTo>
                    <a:cubicBezTo>
                      <a:pt x="313" y="0"/>
                      <a:pt x="155" y="131"/>
                      <a:pt x="111" y="545"/>
                    </a:cubicBezTo>
                    <a:cubicBezTo>
                      <a:pt x="0" y="1549"/>
                      <a:pt x="681" y="2090"/>
                      <a:pt x="1105" y="2090"/>
                    </a:cubicBezTo>
                    <a:cubicBezTo>
                      <a:pt x="1229" y="2090"/>
                      <a:pt x="1331" y="2044"/>
                      <a:pt x="1385" y="1950"/>
                    </a:cubicBezTo>
                    <a:cubicBezTo>
                      <a:pt x="1611" y="1533"/>
                      <a:pt x="1183" y="378"/>
                      <a:pt x="1183" y="378"/>
                    </a:cubicBezTo>
                    <a:cubicBezTo>
                      <a:pt x="1183" y="378"/>
                      <a:pt x="805" y="0"/>
                      <a:pt x="495"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0" name="Google Shape;5180;p41"/>
              <p:cNvSpPr/>
              <p:nvPr/>
            </p:nvSpPr>
            <p:spPr>
              <a:xfrm>
                <a:off x="7852720" y="1625942"/>
                <a:ext cx="48892" cy="63572"/>
              </a:xfrm>
              <a:custGeom>
                <a:avLst/>
                <a:gdLst/>
                <a:ahLst/>
                <a:cxnLst/>
                <a:rect l="l" t="t" r="r" b="b"/>
                <a:pathLst>
                  <a:path w="1612" h="2096" extrusionOk="0">
                    <a:moveTo>
                      <a:pt x="1118" y="0"/>
                    </a:moveTo>
                    <a:cubicBezTo>
                      <a:pt x="808" y="0"/>
                      <a:pt x="430" y="384"/>
                      <a:pt x="430" y="384"/>
                    </a:cubicBezTo>
                    <a:cubicBezTo>
                      <a:pt x="430" y="384"/>
                      <a:pt x="1" y="1539"/>
                      <a:pt x="227" y="1955"/>
                    </a:cubicBezTo>
                    <a:cubicBezTo>
                      <a:pt x="281" y="2049"/>
                      <a:pt x="383" y="2096"/>
                      <a:pt x="507" y="2096"/>
                    </a:cubicBezTo>
                    <a:cubicBezTo>
                      <a:pt x="931" y="2096"/>
                      <a:pt x="1612" y="1555"/>
                      <a:pt x="1501" y="550"/>
                    </a:cubicBezTo>
                    <a:cubicBezTo>
                      <a:pt x="1457" y="132"/>
                      <a:pt x="1299" y="0"/>
                      <a:pt x="1118"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1" name="Google Shape;5181;p41"/>
              <p:cNvSpPr/>
              <p:nvPr/>
            </p:nvSpPr>
            <p:spPr>
              <a:xfrm>
                <a:off x="8357352" y="1336322"/>
                <a:ext cx="208730" cy="274123"/>
              </a:xfrm>
              <a:custGeom>
                <a:avLst/>
                <a:gdLst/>
                <a:ahLst/>
                <a:cxnLst/>
                <a:rect l="l" t="t" r="r" b="b"/>
                <a:pathLst>
                  <a:path w="6882" h="9038" extrusionOk="0">
                    <a:moveTo>
                      <a:pt x="3489" y="0"/>
                    </a:moveTo>
                    <a:cubicBezTo>
                      <a:pt x="1096" y="0"/>
                      <a:pt x="0" y="1322"/>
                      <a:pt x="0" y="3477"/>
                    </a:cubicBezTo>
                    <a:cubicBezTo>
                      <a:pt x="0" y="7644"/>
                      <a:pt x="1203" y="9037"/>
                      <a:pt x="3334" y="9037"/>
                    </a:cubicBezTo>
                    <a:cubicBezTo>
                      <a:pt x="5537" y="9037"/>
                      <a:pt x="6882" y="7954"/>
                      <a:pt x="6882" y="3477"/>
                    </a:cubicBezTo>
                    <a:cubicBezTo>
                      <a:pt x="6882" y="1322"/>
                      <a:pt x="5882" y="0"/>
                      <a:pt x="3489"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2" name="Google Shape;5182;p41"/>
              <p:cNvSpPr/>
              <p:nvPr/>
            </p:nvSpPr>
            <p:spPr>
              <a:xfrm>
                <a:off x="8357352" y="1276664"/>
                <a:ext cx="239789" cy="166390"/>
              </a:xfrm>
              <a:custGeom>
                <a:avLst/>
                <a:gdLst/>
                <a:ahLst/>
                <a:cxnLst/>
                <a:rect l="l" t="t" r="r" b="b"/>
                <a:pathLst>
                  <a:path w="7906" h="5486" extrusionOk="0">
                    <a:moveTo>
                      <a:pt x="3693" y="0"/>
                    </a:moveTo>
                    <a:cubicBezTo>
                      <a:pt x="3422" y="0"/>
                      <a:pt x="3136" y="11"/>
                      <a:pt x="2834" y="33"/>
                    </a:cubicBezTo>
                    <a:cubicBezTo>
                      <a:pt x="369" y="211"/>
                      <a:pt x="0" y="2593"/>
                      <a:pt x="95" y="3426"/>
                    </a:cubicBezTo>
                    <a:cubicBezTo>
                      <a:pt x="179" y="4271"/>
                      <a:pt x="881" y="5486"/>
                      <a:pt x="881" y="5486"/>
                    </a:cubicBezTo>
                    <a:cubicBezTo>
                      <a:pt x="667" y="4033"/>
                      <a:pt x="1179" y="1938"/>
                      <a:pt x="1179" y="1938"/>
                    </a:cubicBezTo>
                    <a:lnTo>
                      <a:pt x="2810" y="1378"/>
                    </a:lnTo>
                    <a:lnTo>
                      <a:pt x="2810" y="1378"/>
                    </a:lnTo>
                    <a:cubicBezTo>
                      <a:pt x="2810" y="1378"/>
                      <a:pt x="1786" y="1902"/>
                      <a:pt x="1941" y="2069"/>
                    </a:cubicBezTo>
                    <a:cubicBezTo>
                      <a:pt x="1955" y="2085"/>
                      <a:pt x="1991" y="2093"/>
                      <a:pt x="2045" y="2093"/>
                    </a:cubicBezTo>
                    <a:cubicBezTo>
                      <a:pt x="2563" y="2093"/>
                      <a:pt x="4727" y="1378"/>
                      <a:pt x="4727" y="1378"/>
                    </a:cubicBezTo>
                    <a:lnTo>
                      <a:pt x="4727" y="1378"/>
                    </a:lnTo>
                    <a:cubicBezTo>
                      <a:pt x="4727" y="1378"/>
                      <a:pt x="4036" y="1771"/>
                      <a:pt x="4394" y="1938"/>
                    </a:cubicBezTo>
                    <a:cubicBezTo>
                      <a:pt x="4431" y="1957"/>
                      <a:pt x="4483" y="1966"/>
                      <a:pt x="4545" y="1966"/>
                    </a:cubicBezTo>
                    <a:cubicBezTo>
                      <a:pt x="5065" y="1966"/>
                      <a:pt x="6334" y="1378"/>
                      <a:pt x="6334" y="1378"/>
                    </a:cubicBezTo>
                    <a:cubicBezTo>
                      <a:pt x="7239" y="3164"/>
                      <a:pt x="7299" y="5486"/>
                      <a:pt x="7299" y="5486"/>
                    </a:cubicBezTo>
                    <a:cubicBezTo>
                      <a:pt x="7835" y="4069"/>
                      <a:pt x="7906" y="2676"/>
                      <a:pt x="7299" y="1545"/>
                    </a:cubicBezTo>
                    <a:cubicBezTo>
                      <a:pt x="6756" y="553"/>
                      <a:pt x="5626" y="0"/>
                      <a:pt x="36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3" name="Google Shape;5183;p41"/>
              <p:cNvSpPr/>
              <p:nvPr/>
            </p:nvSpPr>
            <p:spPr>
              <a:xfrm>
                <a:off x="8646179" y="1641088"/>
                <a:ext cx="265448" cy="717729"/>
              </a:xfrm>
              <a:custGeom>
                <a:avLst/>
                <a:gdLst/>
                <a:ahLst/>
                <a:cxnLst/>
                <a:rect l="l" t="t" r="r" b="b"/>
                <a:pathLst>
                  <a:path w="8752" h="23664" extrusionOk="0">
                    <a:moveTo>
                      <a:pt x="4617" y="0"/>
                    </a:moveTo>
                    <a:cubicBezTo>
                      <a:pt x="4121" y="0"/>
                      <a:pt x="2696" y="189"/>
                      <a:pt x="0" y="1908"/>
                    </a:cubicBezTo>
                    <a:cubicBezTo>
                      <a:pt x="0" y="1908"/>
                      <a:pt x="3858" y="13886"/>
                      <a:pt x="4227" y="23637"/>
                    </a:cubicBezTo>
                    <a:cubicBezTo>
                      <a:pt x="4227" y="23637"/>
                      <a:pt x="4324" y="23664"/>
                      <a:pt x="4495" y="23664"/>
                    </a:cubicBezTo>
                    <a:cubicBezTo>
                      <a:pt x="4972" y="23664"/>
                      <a:pt x="6031" y="23457"/>
                      <a:pt x="7180" y="21887"/>
                    </a:cubicBezTo>
                    <a:cubicBezTo>
                      <a:pt x="8751" y="19744"/>
                      <a:pt x="7823" y="2837"/>
                      <a:pt x="4822" y="15"/>
                    </a:cubicBezTo>
                    <a:cubicBezTo>
                      <a:pt x="4822" y="15"/>
                      <a:pt x="4756" y="0"/>
                      <a:pt x="46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5" name="Google Shape;5185;p41"/>
              <p:cNvSpPr/>
              <p:nvPr/>
            </p:nvSpPr>
            <p:spPr>
              <a:xfrm>
                <a:off x="7466294" y="1219994"/>
                <a:ext cx="642086" cy="633048"/>
              </a:xfrm>
              <a:custGeom>
                <a:avLst/>
                <a:gdLst/>
                <a:ahLst/>
                <a:cxnLst/>
                <a:rect l="l" t="t" r="r" b="b"/>
                <a:pathLst>
                  <a:path w="21170" h="20872" extrusionOk="0">
                    <a:moveTo>
                      <a:pt x="1667" y="0"/>
                    </a:moveTo>
                    <a:cubicBezTo>
                      <a:pt x="1667" y="0"/>
                      <a:pt x="107" y="881"/>
                      <a:pt x="0" y="2715"/>
                    </a:cubicBezTo>
                    <a:cubicBezTo>
                      <a:pt x="0" y="2715"/>
                      <a:pt x="3893" y="10704"/>
                      <a:pt x="6060" y="13145"/>
                    </a:cubicBezTo>
                    <a:cubicBezTo>
                      <a:pt x="8215" y="15586"/>
                      <a:pt x="19181" y="20872"/>
                      <a:pt x="19181" y="20872"/>
                    </a:cubicBezTo>
                    <a:lnTo>
                      <a:pt x="21169" y="13609"/>
                    </a:lnTo>
                    <a:cubicBezTo>
                      <a:pt x="18324" y="12383"/>
                      <a:pt x="9120" y="9132"/>
                      <a:pt x="9120" y="9132"/>
                    </a:cubicBezTo>
                    <a:cubicBezTo>
                      <a:pt x="9120" y="9132"/>
                      <a:pt x="2929" y="1155"/>
                      <a:pt x="16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6" name="Google Shape;5186;p41"/>
              <p:cNvSpPr/>
              <p:nvPr/>
            </p:nvSpPr>
            <p:spPr>
              <a:xfrm>
                <a:off x="7997504" y="1641088"/>
                <a:ext cx="265448" cy="717729"/>
              </a:xfrm>
              <a:custGeom>
                <a:avLst/>
                <a:gdLst/>
                <a:ahLst/>
                <a:cxnLst/>
                <a:rect l="l" t="t" r="r" b="b"/>
                <a:pathLst>
                  <a:path w="8752" h="23664" extrusionOk="0">
                    <a:moveTo>
                      <a:pt x="4145" y="0"/>
                    </a:moveTo>
                    <a:cubicBezTo>
                      <a:pt x="4007" y="0"/>
                      <a:pt x="3942" y="15"/>
                      <a:pt x="3942" y="15"/>
                    </a:cubicBezTo>
                    <a:cubicBezTo>
                      <a:pt x="929" y="2837"/>
                      <a:pt x="1" y="19744"/>
                      <a:pt x="1572" y="21887"/>
                    </a:cubicBezTo>
                    <a:cubicBezTo>
                      <a:pt x="2721" y="23457"/>
                      <a:pt x="3780" y="23664"/>
                      <a:pt x="4258" y="23664"/>
                    </a:cubicBezTo>
                    <a:cubicBezTo>
                      <a:pt x="4428" y="23664"/>
                      <a:pt x="4525" y="23637"/>
                      <a:pt x="4525" y="23637"/>
                    </a:cubicBezTo>
                    <a:cubicBezTo>
                      <a:pt x="4894" y="13886"/>
                      <a:pt x="8752" y="1908"/>
                      <a:pt x="8752" y="1908"/>
                    </a:cubicBezTo>
                    <a:cubicBezTo>
                      <a:pt x="6057" y="189"/>
                      <a:pt x="4638" y="0"/>
                      <a:pt x="41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7" name="Google Shape;5187;p41"/>
              <p:cNvSpPr/>
              <p:nvPr/>
            </p:nvSpPr>
            <p:spPr>
              <a:xfrm>
                <a:off x="7655211" y="1751902"/>
                <a:ext cx="51652" cy="96935"/>
              </a:xfrm>
              <a:custGeom>
                <a:avLst/>
                <a:gdLst/>
                <a:ahLst/>
                <a:cxnLst/>
                <a:rect l="l" t="t" r="r" b="b"/>
                <a:pathLst>
                  <a:path w="1703" h="3196" extrusionOk="0">
                    <a:moveTo>
                      <a:pt x="808" y="1"/>
                    </a:moveTo>
                    <a:cubicBezTo>
                      <a:pt x="602" y="1"/>
                      <a:pt x="413" y="124"/>
                      <a:pt x="310" y="493"/>
                    </a:cubicBezTo>
                    <a:cubicBezTo>
                      <a:pt x="0" y="1588"/>
                      <a:pt x="691" y="3196"/>
                      <a:pt x="691" y="3196"/>
                    </a:cubicBezTo>
                    <a:cubicBezTo>
                      <a:pt x="1262" y="2291"/>
                      <a:pt x="1703" y="493"/>
                      <a:pt x="1703" y="493"/>
                    </a:cubicBezTo>
                    <a:cubicBezTo>
                      <a:pt x="1703" y="493"/>
                      <a:pt x="1221" y="1"/>
                      <a:pt x="8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188" name="Google Shape;5188;p41"/>
          <p:cNvSpPr txBox="1">
            <a:spLocks noGrp="1"/>
          </p:cNvSpPr>
          <p:nvPr>
            <p:ph type="title" idx="4"/>
          </p:nvPr>
        </p:nvSpPr>
        <p:spPr>
          <a:xfrm>
            <a:off x="-1" y="535413"/>
            <a:ext cx="8933663" cy="4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6000" dirty="0">
                <a:solidFill>
                  <a:srgbClr val="0070C0"/>
                </a:solidFill>
              </a:rPr>
              <a:t>INTRODUCTION</a:t>
            </a:r>
            <a:endParaRPr sz="6000" dirty="0">
              <a:solidFill>
                <a:srgbClr val="0070C0"/>
              </a:solidFill>
            </a:endParaRPr>
          </a:p>
        </p:txBody>
      </p:sp>
      <p:sp>
        <p:nvSpPr>
          <p:cNvPr id="5189" name="Google Shape;5189;p41"/>
          <p:cNvSpPr txBox="1">
            <a:spLocks noGrp="1"/>
          </p:cNvSpPr>
          <p:nvPr>
            <p:ph type="title"/>
          </p:nvPr>
        </p:nvSpPr>
        <p:spPr>
          <a:xfrm>
            <a:off x="1800050" y="1860250"/>
            <a:ext cx="2480100" cy="236502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br>
              <a:rPr lang="en-GB" sz="2400" dirty="0">
                <a:solidFill>
                  <a:srgbClr val="0070C0"/>
                </a:solidFill>
              </a:rPr>
            </a:br>
            <a:br>
              <a:rPr lang="en-GB" sz="2400" dirty="0">
                <a:solidFill>
                  <a:srgbClr val="0070C0"/>
                </a:solidFill>
              </a:rPr>
            </a:br>
            <a:r>
              <a:rPr lang="en-GB" sz="2400" dirty="0">
                <a:solidFill>
                  <a:srgbClr val="0070C0"/>
                </a:solidFill>
              </a:rPr>
              <a:t>Pre-determined </a:t>
            </a:r>
            <a:br>
              <a:rPr lang="en-GB" sz="2400" dirty="0">
                <a:solidFill>
                  <a:srgbClr val="0070C0"/>
                </a:solidFill>
              </a:rPr>
            </a:br>
            <a:r>
              <a:rPr lang="en-GB" sz="2400" dirty="0">
                <a:solidFill>
                  <a:srgbClr val="0070C0"/>
                </a:solidFill>
              </a:rPr>
              <a:t>health </a:t>
            </a:r>
            <a:br>
              <a:rPr lang="en-GB" sz="2400" dirty="0">
                <a:solidFill>
                  <a:srgbClr val="0070C0"/>
                </a:solidFill>
              </a:rPr>
            </a:br>
            <a:r>
              <a:rPr lang="en-GB" sz="2400" dirty="0">
                <a:solidFill>
                  <a:srgbClr val="0070C0"/>
                </a:solidFill>
              </a:rPr>
              <a:t>and </a:t>
            </a:r>
            <a:br>
              <a:rPr lang="en-GB" sz="2400" dirty="0">
                <a:solidFill>
                  <a:srgbClr val="0070C0"/>
                </a:solidFill>
              </a:rPr>
            </a:br>
            <a:r>
              <a:rPr lang="en-GB" sz="2400" dirty="0">
                <a:solidFill>
                  <a:srgbClr val="0070C0"/>
                </a:solidFill>
              </a:rPr>
              <a:t>social </a:t>
            </a:r>
            <a:br>
              <a:rPr lang="en-GB" sz="2400" dirty="0">
                <a:solidFill>
                  <a:srgbClr val="0070C0"/>
                </a:solidFill>
              </a:rPr>
            </a:br>
            <a:r>
              <a:rPr lang="en-GB" sz="2400" dirty="0">
                <a:solidFill>
                  <a:srgbClr val="0070C0"/>
                </a:solidFill>
              </a:rPr>
              <a:t>care? </a:t>
            </a:r>
          </a:p>
        </p:txBody>
      </p:sp>
      <p:sp>
        <p:nvSpPr>
          <p:cNvPr id="5190" name="Google Shape;5190;p41"/>
          <p:cNvSpPr txBox="1">
            <a:spLocks noGrp="1"/>
          </p:cNvSpPr>
          <p:nvPr>
            <p:ph type="subTitle" idx="1"/>
          </p:nvPr>
        </p:nvSpPr>
        <p:spPr>
          <a:xfrm>
            <a:off x="1961000" y="2110200"/>
            <a:ext cx="2158200" cy="1725600"/>
          </a:xfrm>
          <a:prstGeom prst="rect">
            <a:avLst/>
          </a:prstGeom>
        </p:spPr>
        <p:txBody>
          <a:bodyPr spcFirstLastPara="1" wrap="square" lIns="91425" tIns="91425" rIns="91425" bIns="91425" anchor="ctr" anchorCtr="0">
            <a:noAutofit/>
          </a:bodyPr>
          <a:lstStyle/>
          <a:p>
            <a:pPr marL="0" lvl="0" indent="0" algn="ctr" rtl="0">
              <a:spcBef>
                <a:spcPts val="0"/>
              </a:spcBef>
              <a:spcAft>
                <a:spcPts val="1600"/>
              </a:spcAft>
              <a:buNone/>
            </a:pPr>
            <a:r>
              <a:rPr lang="en" dirty="0"/>
              <a:t> </a:t>
            </a:r>
            <a:endParaRPr dirty="0"/>
          </a:p>
        </p:txBody>
      </p:sp>
      <p:sp>
        <p:nvSpPr>
          <p:cNvPr id="5192" name="Google Shape;5192;p41"/>
          <p:cNvSpPr txBox="1">
            <a:spLocks noGrp="1"/>
          </p:cNvSpPr>
          <p:nvPr>
            <p:ph type="subTitle" idx="3"/>
          </p:nvPr>
        </p:nvSpPr>
        <p:spPr>
          <a:xfrm>
            <a:off x="4787325" y="2110200"/>
            <a:ext cx="2158200" cy="1725600"/>
          </a:xfrm>
          <a:prstGeom prst="rect">
            <a:avLst/>
          </a:prstGeom>
        </p:spPr>
        <p:txBody>
          <a:bodyPr spcFirstLastPara="1" wrap="square" lIns="91425" tIns="91425" rIns="91425" bIns="91425" anchor="ctr" anchorCtr="0">
            <a:noAutofit/>
          </a:bodyPr>
          <a:lstStyle/>
          <a:p>
            <a:pPr marL="0" lvl="0" indent="0" algn="ctr" rtl="0">
              <a:spcBef>
                <a:spcPts val="0"/>
              </a:spcBef>
              <a:spcAft>
                <a:spcPts val="1600"/>
              </a:spcAft>
              <a:buNone/>
            </a:pPr>
            <a:endParaRPr lang="en" dirty="0"/>
          </a:p>
          <a:p>
            <a:pPr marL="0" lvl="0" indent="0" algn="ctr" rtl="0">
              <a:spcBef>
                <a:spcPts val="0"/>
              </a:spcBef>
              <a:spcAft>
                <a:spcPts val="1600"/>
              </a:spcAft>
              <a:buNone/>
            </a:pPr>
            <a:r>
              <a:rPr lang="en" dirty="0"/>
              <a:t> </a:t>
            </a:r>
          </a:p>
          <a:p>
            <a:pPr marL="0" lvl="0" indent="0" algn="ctr" rtl="0">
              <a:spcBef>
                <a:spcPts val="0"/>
              </a:spcBef>
              <a:spcAft>
                <a:spcPts val="1600"/>
              </a:spcAft>
              <a:buNone/>
            </a:pPr>
            <a:endParaRPr lang="en" dirty="0"/>
          </a:p>
        </p:txBody>
      </p:sp>
      <p:sp>
        <p:nvSpPr>
          <p:cNvPr id="2" name="TextBox 1">
            <a:extLst>
              <a:ext uri="{FF2B5EF4-FFF2-40B4-BE49-F238E27FC236}">
                <a16:creationId xmlns:a16="http://schemas.microsoft.com/office/drawing/2014/main" id="{E7083E85-706E-427C-9CBD-AFE2E01F84DF}"/>
              </a:ext>
            </a:extLst>
          </p:cNvPr>
          <p:cNvSpPr txBox="1"/>
          <p:nvPr/>
        </p:nvSpPr>
        <p:spPr>
          <a:xfrm>
            <a:off x="4787325" y="2014585"/>
            <a:ext cx="2179459" cy="1569660"/>
          </a:xfrm>
          <a:prstGeom prst="rect">
            <a:avLst/>
          </a:prstGeom>
          <a:noFill/>
        </p:spPr>
        <p:txBody>
          <a:bodyPr wrap="square" rtlCol="0">
            <a:spAutoFit/>
          </a:bodyPr>
          <a:lstStyle/>
          <a:p>
            <a:pPr algn="ctr"/>
            <a:r>
              <a:rPr lang="en-GB" sz="3200" dirty="0">
                <a:solidFill>
                  <a:srgbClr val="0070C0"/>
                </a:solidFill>
                <a:latin typeface="Arvo" panose="020B0604020202020204" charset="0"/>
              </a:rPr>
              <a:t>Choice </a:t>
            </a:r>
          </a:p>
          <a:p>
            <a:pPr algn="ctr"/>
            <a:r>
              <a:rPr lang="en-GB" sz="3200" dirty="0">
                <a:solidFill>
                  <a:srgbClr val="0070C0"/>
                </a:solidFill>
                <a:latin typeface="Arvo" panose="020B0604020202020204" charset="0"/>
              </a:rPr>
              <a:t>and </a:t>
            </a:r>
          </a:p>
          <a:p>
            <a:pPr algn="ctr"/>
            <a:r>
              <a:rPr lang="en-GB" sz="3200" dirty="0">
                <a:solidFill>
                  <a:srgbClr val="0070C0"/>
                </a:solidFill>
                <a:latin typeface="Arvo" panose="020B0604020202020204" charset="0"/>
              </a:rPr>
              <a:t>Freewill?</a:t>
            </a:r>
          </a:p>
        </p:txBody>
      </p:sp>
      <p:sp>
        <p:nvSpPr>
          <p:cNvPr id="3" name="TextBox 2">
            <a:extLst>
              <a:ext uri="{FF2B5EF4-FFF2-40B4-BE49-F238E27FC236}">
                <a16:creationId xmlns:a16="http://schemas.microsoft.com/office/drawing/2014/main" id="{DC968C95-7973-4212-AF8F-CAEB8389D5E2}"/>
              </a:ext>
            </a:extLst>
          </p:cNvPr>
          <p:cNvSpPr txBox="1"/>
          <p:nvPr/>
        </p:nvSpPr>
        <p:spPr>
          <a:xfrm>
            <a:off x="3842874" y="2782162"/>
            <a:ext cx="855623" cy="584775"/>
          </a:xfrm>
          <a:prstGeom prst="rect">
            <a:avLst/>
          </a:prstGeom>
          <a:noFill/>
        </p:spPr>
        <p:txBody>
          <a:bodyPr wrap="square" rtlCol="0">
            <a:spAutoFit/>
          </a:bodyPr>
          <a:lstStyle/>
          <a:p>
            <a:r>
              <a:rPr lang="en-GB" sz="3200" dirty="0">
                <a:solidFill>
                  <a:srgbClr val="0070C0"/>
                </a:solidFill>
              </a:rPr>
              <a:t>VS.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249"/>
        <p:cNvGrpSpPr/>
        <p:nvPr/>
      </p:nvGrpSpPr>
      <p:grpSpPr>
        <a:xfrm>
          <a:off x="0" y="0"/>
          <a:ext cx="0" cy="0"/>
          <a:chOff x="0" y="0"/>
          <a:chExt cx="0" cy="0"/>
        </a:xfrm>
      </p:grpSpPr>
      <p:sp>
        <p:nvSpPr>
          <p:cNvPr id="5250" name="Google Shape;5250;p43"/>
          <p:cNvSpPr/>
          <p:nvPr/>
        </p:nvSpPr>
        <p:spPr>
          <a:xfrm>
            <a:off x="3401600" y="1401350"/>
            <a:ext cx="2340900" cy="23409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1" name="Google Shape;5251;p43"/>
          <p:cNvSpPr/>
          <p:nvPr/>
        </p:nvSpPr>
        <p:spPr>
          <a:xfrm>
            <a:off x="3629109" y="1628859"/>
            <a:ext cx="1885800" cy="18858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2" name="Google Shape;5252;p43"/>
          <p:cNvSpPr txBox="1">
            <a:spLocks noGrp="1"/>
          </p:cNvSpPr>
          <p:nvPr>
            <p:ph type="title"/>
          </p:nvPr>
        </p:nvSpPr>
        <p:spPr>
          <a:xfrm>
            <a:off x="332633" y="535413"/>
            <a:ext cx="8462231" cy="4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dirty="0">
                <a:solidFill>
                  <a:srgbClr val="0070C0"/>
                </a:solidFill>
              </a:rPr>
              <a:t>ETHICALLY SENSITIVE PRACTICE </a:t>
            </a:r>
            <a:endParaRPr sz="3600" dirty="0">
              <a:solidFill>
                <a:srgbClr val="0070C0"/>
              </a:solidFill>
            </a:endParaRPr>
          </a:p>
        </p:txBody>
      </p:sp>
      <p:grpSp>
        <p:nvGrpSpPr>
          <p:cNvPr id="5253" name="Google Shape;5253;p43"/>
          <p:cNvGrpSpPr/>
          <p:nvPr/>
        </p:nvGrpSpPr>
        <p:grpSpPr>
          <a:xfrm rot="5400000">
            <a:off x="5871250" y="1511900"/>
            <a:ext cx="33650" cy="773300"/>
            <a:chOff x="4783775" y="1199950"/>
            <a:chExt cx="33650" cy="773300"/>
          </a:xfrm>
        </p:grpSpPr>
        <p:sp>
          <p:nvSpPr>
            <p:cNvPr id="5254" name="Google Shape;5254;p43"/>
            <p:cNvSpPr/>
            <p:nvPr/>
          </p:nvSpPr>
          <p:spPr>
            <a:xfrm rot="10800000">
              <a:off x="4783775" y="1199950"/>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5" name="Google Shape;5255;p43"/>
            <p:cNvSpPr/>
            <p:nvPr/>
          </p:nvSpPr>
          <p:spPr>
            <a:xfrm rot="10800000">
              <a:off x="4783775" y="1347938"/>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6" name="Google Shape;5256;p43"/>
            <p:cNvSpPr/>
            <p:nvPr/>
          </p:nvSpPr>
          <p:spPr>
            <a:xfrm rot="10800000">
              <a:off x="4783775" y="1495925"/>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7" name="Google Shape;5257;p43"/>
            <p:cNvSpPr/>
            <p:nvPr/>
          </p:nvSpPr>
          <p:spPr>
            <a:xfrm rot="10800000">
              <a:off x="4783775" y="1643913"/>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8" name="Google Shape;5258;p43"/>
            <p:cNvSpPr/>
            <p:nvPr/>
          </p:nvSpPr>
          <p:spPr>
            <a:xfrm rot="10800000">
              <a:off x="4783775" y="1791900"/>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9" name="Google Shape;5259;p43"/>
            <p:cNvSpPr/>
            <p:nvPr/>
          </p:nvSpPr>
          <p:spPr>
            <a:xfrm rot="10800000">
              <a:off x="4783775" y="1939875"/>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60" name="Google Shape;5260;p43"/>
          <p:cNvGrpSpPr/>
          <p:nvPr/>
        </p:nvGrpSpPr>
        <p:grpSpPr>
          <a:xfrm rot="5400000">
            <a:off x="5871250" y="2858600"/>
            <a:ext cx="33650" cy="773300"/>
            <a:chOff x="4783775" y="1199950"/>
            <a:chExt cx="33650" cy="773300"/>
          </a:xfrm>
        </p:grpSpPr>
        <p:sp>
          <p:nvSpPr>
            <p:cNvPr id="5261" name="Google Shape;5261;p43"/>
            <p:cNvSpPr/>
            <p:nvPr/>
          </p:nvSpPr>
          <p:spPr>
            <a:xfrm rot="10800000">
              <a:off x="4783775" y="1199950"/>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2" name="Google Shape;5262;p43"/>
            <p:cNvSpPr/>
            <p:nvPr/>
          </p:nvSpPr>
          <p:spPr>
            <a:xfrm rot="10800000">
              <a:off x="4783775" y="1347938"/>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3" name="Google Shape;5263;p43"/>
            <p:cNvSpPr/>
            <p:nvPr/>
          </p:nvSpPr>
          <p:spPr>
            <a:xfrm rot="10800000">
              <a:off x="4783775" y="1495925"/>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4" name="Google Shape;5264;p43"/>
            <p:cNvSpPr/>
            <p:nvPr/>
          </p:nvSpPr>
          <p:spPr>
            <a:xfrm rot="10800000">
              <a:off x="4783775" y="1643913"/>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5" name="Google Shape;5265;p43"/>
            <p:cNvSpPr/>
            <p:nvPr/>
          </p:nvSpPr>
          <p:spPr>
            <a:xfrm rot="10800000">
              <a:off x="4783775" y="1791900"/>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6" name="Google Shape;5266;p43"/>
            <p:cNvSpPr/>
            <p:nvPr/>
          </p:nvSpPr>
          <p:spPr>
            <a:xfrm rot="10800000">
              <a:off x="4783775" y="1939875"/>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67" name="Google Shape;5267;p43"/>
          <p:cNvGrpSpPr/>
          <p:nvPr/>
        </p:nvGrpSpPr>
        <p:grpSpPr>
          <a:xfrm rot="5400000">
            <a:off x="3239100" y="1511900"/>
            <a:ext cx="33650" cy="773300"/>
            <a:chOff x="4783775" y="1199950"/>
            <a:chExt cx="33650" cy="773300"/>
          </a:xfrm>
        </p:grpSpPr>
        <p:sp>
          <p:nvSpPr>
            <p:cNvPr id="5268" name="Google Shape;5268;p43"/>
            <p:cNvSpPr/>
            <p:nvPr/>
          </p:nvSpPr>
          <p:spPr>
            <a:xfrm rot="10800000">
              <a:off x="4783775" y="1199950"/>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9" name="Google Shape;5269;p43"/>
            <p:cNvSpPr/>
            <p:nvPr/>
          </p:nvSpPr>
          <p:spPr>
            <a:xfrm rot="10800000">
              <a:off x="4783775" y="1347938"/>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0" name="Google Shape;5270;p43"/>
            <p:cNvSpPr/>
            <p:nvPr/>
          </p:nvSpPr>
          <p:spPr>
            <a:xfrm rot="10800000">
              <a:off x="4783775" y="1495925"/>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1" name="Google Shape;5271;p43"/>
            <p:cNvSpPr/>
            <p:nvPr/>
          </p:nvSpPr>
          <p:spPr>
            <a:xfrm rot="10800000">
              <a:off x="4783775" y="1643913"/>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2" name="Google Shape;5272;p43"/>
            <p:cNvSpPr/>
            <p:nvPr/>
          </p:nvSpPr>
          <p:spPr>
            <a:xfrm rot="10800000">
              <a:off x="4783775" y="1791900"/>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3" name="Google Shape;5273;p43"/>
            <p:cNvSpPr/>
            <p:nvPr/>
          </p:nvSpPr>
          <p:spPr>
            <a:xfrm rot="10800000">
              <a:off x="4783775" y="1939875"/>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74" name="Google Shape;5274;p43"/>
          <p:cNvGrpSpPr/>
          <p:nvPr/>
        </p:nvGrpSpPr>
        <p:grpSpPr>
          <a:xfrm rot="5400000">
            <a:off x="3239100" y="2858600"/>
            <a:ext cx="33650" cy="773300"/>
            <a:chOff x="4783775" y="1199950"/>
            <a:chExt cx="33650" cy="773300"/>
          </a:xfrm>
        </p:grpSpPr>
        <p:sp>
          <p:nvSpPr>
            <p:cNvPr id="5275" name="Google Shape;5275;p43"/>
            <p:cNvSpPr/>
            <p:nvPr/>
          </p:nvSpPr>
          <p:spPr>
            <a:xfrm rot="10800000">
              <a:off x="4783775" y="1199950"/>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6" name="Google Shape;5276;p43"/>
            <p:cNvSpPr/>
            <p:nvPr/>
          </p:nvSpPr>
          <p:spPr>
            <a:xfrm rot="10800000">
              <a:off x="4783775" y="1347938"/>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7" name="Google Shape;5277;p43"/>
            <p:cNvSpPr/>
            <p:nvPr/>
          </p:nvSpPr>
          <p:spPr>
            <a:xfrm rot="10800000">
              <a:off x="4783775" y="1495925"/>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8" name="Google Shape;5278;p43"/>
            <p:cNvSpPr/>
            <p:nvPr/>
          </p:nvSpPr>
          <p:spPr>
            <a:xfrm rot="10800000">
              <a:off x="4783775" y="1643913"/>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9" name="Google Shape;5279;p43"/>
            <p:cNvSpPr/>
            <p:nvPr/>
          </p:nvSpPr>
          <p:spPr>
            <a:xfrm rot="10800000">
              <a:off x="4783775" y="1791900"/>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0" name="Google Shape;5280;p43"/>
            <p:cNvSpPr/>
            <p:nvPr/>
          </p:nvSpPr>
          <p:spPr>
            <a:xfrm rot="10800000">
              <a:off x="4783775" y="1939875"/>
              <a:ext cx="33650" cy="33375"/>
            </a:xfrm>
            <a:custGeom>
              <a:avLst/>
              <a:gdLst/>
              <a:ahLst/>
              <a:cxnLst/>
              <a:rect l="l" t="t" r="r" b="b"/>
              <a:pathLst>
                <a:path w="1346" h="1335" extrusionOk="0">
                  <a:moveTo>
                    <a:pt x="667" y="1"/>
                  </a:moveTo>
                  <a:cubicBezTo>
                    <a:pt x="501" y="1"/>
                    <a:pt x="322" y="72"/>
                    <a:pt x="203" y="191"/>
                  </a:cubicBezTo>
                  <a:cubicBezTo>
                    <a:pt x="72" y="322"/>
                    <a:pt x="0" y="489"/>
                    <a:pt x="0" y="668"/>
                  </a:cubicBezTo>
                  <a:cubicBezTo>
                    <a:pt x="0" y="846"/>
                    <a:pt x="72" y="1013"/>
                    <a:pt x="203" y="1144"/>
                  </a:cubicBezTo>
                  <a:cubicBezTo>
                    <a:pt x="322" y="1263"/>
                    <a:pt x="501" y="1334"/>
                    <a:pt x="667" y="1334"/>
                  </a:cubicBezTo>
                  <a:cubicBezTo>
                    <a:pt x="846" y="1334"/>
                    <a:pt x="1024" y="1263"/>
                    <a:pt x="1143" y="1144"/>
                  </a:cubicBezTo>
                  <a:cubicBezTo>
                    <a:pt x="1274" y="1013"/>
                    <a:pt x="1346" y="846"/>
                    <a:pt x="1346" y="668"/>
                  </a:cubicBezTo>
                  <a:cubicBezTo>
                    <a:pt x="1346" y="489"/>
                    <a:pt x="1274" y="322"/>
                    <a:pt x="1143" y="191"/>
                  </a:cubicBezTo>
                  <a:cubicBezTo>
                    <a:pt x="1024" y="72"/>
                    <a:pt x="846" y="1"/>
                    <a:pt x="6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81" name="Google Shape;5281;p43"/>
          <p:cNvSpPr/>
          <p:nvPr/>
        </p:nvSpPr>
        <p:spPr>
          <a:xfrm>
            <a:off x="5397788" y="1784250"/>
            <a:ext cx="228600" cy="228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2" name="Google Shape;5282;p43"/>
          <p:cNvSpPr/>
          <p:nvPr/>
        </p:nvSpPr>
        <p:spPr>
          <a:xfrm>
            <a:off x="5397788" y="3130950"/>
            <a:ext cx="228600" cy="2286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3" name="Google Shape;5283;p43"/>
          <p:cNvSpPr/>
          <p:nvPr/>
        </p:nvSpPr>
        <p:spPr>
          <a:xfrm>
            <a:off x="3517588" y="1784250"/>
            <a:ext cx="228600" cy="2286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4" name="Google Shape;5284;p43"/>
          <p:cNvSpPr/>
          <p:nvPr/>
        </p:nvSpPr>
        <p:spPr>
          <a:xfrm>
            <a:off x="3517588" y="3130950"/>
            <a:ext cx="228600" cy="228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5" name="Google Shape;5285;p43"/>
          <p:cNvSpPr/>
          <p:nvPr/>
        </p:nvSpPr>
        <p:spPr>
          <a:xfrm>
            <a:off x="6414400" y="1609950"/>
            <a:ext cx="1516800" cy="577200"/>
          </a:xfrm>
          <a:prstGeom prst="round2DiagRect">
            <a:avLst>
              <a:gd name="adj1" fmla="val 0"/>
              <a:gd name="adj2" fmla="val 3355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7" name="Google Shape;5287;p43"/>
          <p:cNvSpPr txBox="1">
            <a:spLocks noGrp="1"/>
          </p:cNvSpPr>
          <p:nvPr>
            <p:ph type="subTitle" idx="4294967295"/>
          </p:nvPr>
        </p:nvSpPr>
        <p:spPr>
          <a:xfrm>
            <a:off x="6414400" y="1652250"/>
            <a:ext cx="1432200" cy="492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solidFill>
                  <a:srgbClr val="FFFFFF"/>
                </a:solidFill>
              </a:rPr>
              <a:t>GENDER </a:t>
            </a:r>
            <a:endParaRPr sz="2400" dirty="0">
              <a:solidFill>
                <a:srgbClr val="FFFFFF"/>
              </a:solidFill>
            </a:endParaRPr>
          </a:p>
        </p:txBody>
      </p:sp>
      <p:sp>
        <p:nvSpPr>
          <p:cNvPr id="5288" name="Google Shape;5288;p43"/>
          <p:cNvSpPr/>
          <p:nvPr/>
        </p:nvSpPr>
        <p:spPr>
          <a:xfrm>
            <a:off x="6372100" y="2953700"/>
            <a:ext cx="1516800" cy="577200"/>
          </a:xfrm>
          <a:prstGeom prst="round2DiagRect">
            <a:avLst>
              <a:gd name="adj1" fmla="val 0"/>
              <a:gd name="adj2" fmla="val 3355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0" name="Google Shape;5290;p43"/>
          <p:cNvSpPr txBox="1">
            <a:spLocks noGrp="1"/>
          </p:cNvSpPr>
          <p:nvPr>
            <p:ph type="subTitle" idx="4294967295"/>
          </p:nvPr>
        </p:nvSpPr>
        <p:spPr>
          <a:xfrm>
            <a:off x="6414400" y="2996000"/>
            <a:ext cx="1432200" cy="492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dirty="0">
                <a:solidFill>
                  <a:srgbClr val="FFFFFF"/>
                </a:solidFill>
              </a:rPr>
              <a:t>RACE</a:t>
            </a:r>
            <a:endParaRPr sz="3200" dirty="0">
              <a:solidFill>
                <a:srgbClr val="FFFFFF"/>
              </a:solidFill>
            </a:endParaRPr>
          </a:p>
        </p:txBody>
      </p:sp>
      <p:sp>
        <p:nvSpPr>
          <p:cNvPr id="5291" name="Google Shape;5291;p43"/>
          <p:cNvSpPr/>
          <p:nvPr/>
        </p:nvSpPr>
        <p:spPr>
          <a:xfrm>
            <a:off x="1255100" y="1609950"/>
            <a:ext cx="1516800" cy="577200"/>
          </a:xfrm>
          <a:prstGeom prst="round2DiagRect">
            <a:avLst>
              <a:gd name="adj1" fmla="val 0"/>
              <a:gd name="adj2" fmla="val 3355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3" name="Google Shape;5293;p43"/>
          <p:cNvSpPr txBox="1">
            <a:spLocks noGrp="1"/>
          </p:cNvSpPr>
          <p:nvPr>
            <p:ph type="subTitle" idx="4294967295"/>
          </p:nvPr>
        </p:nvSpPr>
        <p:spPr>
          <a:xfrm>
            <a:off x="1297400" y="1652250"/>
            <a:ext cx="1344284" cy="492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solidFill>
                  <a:srgbClr val="FFFFFF"/>
                </a:solidFill>
              </a:rPr>
              <a:t>AGE</a:t>
            </a:r>
            <a:endParaRPr sz="2800" dirty="0">
              <a:solidFill>
                <a:srgbClr val="FFFFFF"/>
              </a:solidFill>
            </a:endParaRPr>
          </a:p>
        </p:txBody>
      </p:sp>
      <p:sp>
        <p:nvSpPr>
          <p:cNvPr id="5294" name="Google Shape;5294;p43"/>
          <p:cNvSpPr/>
          <p:nvPr/>
        </p:nvSpPr>
        <p:spPr>
          <a:xfrm>
            <a:off x="1255100" y="2953700"/>
            <a:ext cx="1516800" cy="577200"/>
          </a:xfrm>
          <a:prstGeom prst="round2DiagRect">
            <a:avLst>
              <a:gd name="adj1" fmla="val 0"/>
              <a:gd name="adj2" fmla="val 3355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6" name="Google Shape;5296;p43"/>
          <p:cNvSpPr txBox="1">
            <a:spLocks noGrp="1"/>
          </p:cNvSpPr>
          <p:nvPr>
            <p:ph type="subTitle" idx="4294967295"/>
          </p:nvPr>
        </p:nvSpPr>
        <p:spPr>
          <a:xfrm>
            <a:off x="1297400" y="2996000"/>
            <a:ext cx="1432200" cy="492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solidFill>
                  <a:srgbClr val="FFFFFF"/>
                </a:solidFill>
              </a:rPr>
              <a:t>CULTURE</a:t>
            </a:r>
            <a:r>
              <a:rPr lang="en" sz="1300" dirty="0">
                <a:solidFill>
                  <a:srgbClr val="FFFFFF"/>
                </a:solidFill>
              </a:rPr>
              <a:t> </a:t>
            </a:r>
            <a:endParaRPr sz="1300" dirty="0">
              <a:solidFill>
                <a:srgbClr val="FFFFFF"/>
              </a:solidFill>
            </a:endParaRPr>
          </a:p>
        </p:txBody>
      </p:sp>
      <p:sp>
        <p:nvSpPr>
          <p:cNvPr id="5297" name="Google Shape;5297;p43"/>
          <p:cNvSpPr txBox="1"/>
          <p:nvPr/>
        </p:nvSpPr>
        <p:spPr>
          <a:xfrm>
            <a:off x="3434876" y="2209294"/>
            <a:ext cx="2247900" cy="926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4000" b="1" dirty="0">
                <a:solidFill>
                  <a:schemeClr val="bg2"/>
                </a:solidFill>
                <a:latin typeface="Abel"/>
                <a:ea typeface="Abel"/>
                <a:cs typeface="Abel"/>
                <a:sym typeface="Abel"/>
              </a:rPr>
              <a:t>DIVERSITY</a:t>
            </a:r>
            <a:r>
              <a:rPr lang="en" sz="1500" dirty="0">
                <a:solidFill>
                  <a:srgbClr val="252D48"/>
                </a:solidFill>
                <a:latin typeface="Abel"/>
                <a:ea typeface="Abel"/>
                <a:cs typeface="Abel"/>
                <a:sym typeface="Abel"/>
              </a:rPr>
              <a:t> </a:t>
            </a:r>
            <a:endParaRPr sz="1500" dirty="0">
              <a:solidFill>
                <a:srgbClr val="252D48"/>
              </a:solidFill>
              <a:latin typeface="Abel"/>
              <a:ea typeface="Abel"/>
              <a:cs typeface="Abel"/>
              <a:sym typeface="Abel"/>
            </a:endParaRPr>
          </a:p>
        </p:txBody>
      </p:sp>
      <p:sp>
        <p:nvSpPr>
          <p:cNvPr id="5298" name="Google Shape;5298;p43"/>
          <p:cNvSpPr/>
          <p:nvPr/>
        </p:nvSpPr>
        <p:spPr>
          <a:xfrm>
            <a:off x="4457688" y="3627075"/>
            <a:ext cx="228600" cy="228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39C77C3E-3F10-41D7-A7C5-864A5B7F3937}"/>
              </a:ext>
            </a:extLst>
          </p:cNvPr>
          <p:cNvSpPr txBox="1"/>
          <p:nvPr/>
        </p:nvSpPr>
        <p:spPr>
          <a:xfrm>
            <a:off x="7172800" y="4563787"/>
            <a:ext cx="1881598" cy="307777"/>
          </a:xfrm>
          <a:prstGeom prst="rect">
            <a:avLst/>
          </a:prstGeom>
          <a:noFill/>
        </p:spPr>
        <p:txBody>
          <a:bodyPr wrap="square" rtlCol="0">
            <a:spAutoFit/>
          </a:bodyPr>
          <a:lstStyle/>
          <a:p>
            <a:r>
              <a:rPr lang="en-GB" dirty="0"/>
              <a:t>(Thompson, 2015)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08"/>
        <p:cNvGrpSpPr/>
        <p:nvPr/>
      </p:nvGrpSpPr>
      <p:grpSpPr>
        <a:xfrm>
          <a:off x="0" y="0"/>
          <a:ext cx="0" cy="0"/>
          <a:chOff x="0" y="0"/>
          <a:chExt cx="0" cy="0"/>
        </a:xfrm>
      </p:grpSpPr>
      <p:grpSp>
        <p:nvGrpSpPr>
          <p:cNvPr id="510" name="Google Shape;510;p30"/>
          <p:cNvGrpSpPr/>
          <p:nvPr/>
        </p:nvGrpSpPr>
        <p:grpSpPr>
          <a:xfrm>
            <a:off x="90435" y="1166176"/>
            <a:ext cx="3230200" cy="3699075"/>
            <a:chOff x="2188950" y="1008500"/>
            <a:chExt cx="3230200" cy="3699075"/>
          </a:xfrm>
        </p:grpSpPr>
        <p:sp>
          <p:nvSpPr>
            <p:cNvPr id="511" name="Google Shape;511;p30"/>
            <p:cNvSpPr/>
            <p:nvPr/>
          </p:nvSpPr>
          <p:spPr>
            <a:xfrm>
              <a:off x="4200225" y="3835125"/>
              <a:ext cx="318500" cy="465350"/>
            </a:xfrm>
            <a:custGeom>
              <a:avLst/>
              <a:gdLst/>
              <a:ahLst/>
              <a:cxnLst/>
              <a:rect l="l" t="t" r="r" b="b"/>
              <a:pathLst>
                <a:path w="12740" h="18614" extrusionOk="0">
                  <a:moveTo>
                    <a:pt x="9585" y="1"/>
                  </a:moveTo>
                  <a:cubicBezTo>
                    <a:pt x="7025" y="96"/>
                    <a:pt x="3834" y="2989"/>
                    <a:pt x="2739" y="4799"/>
                  </a:cubicBezTo>
                  <a:cubicBezTo>
                    <a:pt x="1655" y="6608"/>
                    <a:pt x="0" y="6775"/>
                    <a:pt x="0" y="6775"/>
                  </a:cubicBezTo>
                  <a:lnTo>
                    <a:pt x="1750" y="17026"/>
                  </a:lnTo>
                  <a:lnTo>
                    <a:pt x="2512" y="16895"/>
                  </a:lnTo>
                  <a:cubicBezTo>
                    <a:pt x="5177" y="18349"/>
                    <a:pt x="8587" y="18613"/>
                    <a:pt x="10718" y="18613"/>
                  </a:cubicBezTo>
                  <a:cubicBezTo>
                    <a:pt x="11939" y="18613"/>
                    <a:pt x="12740" y="18527"/>
                    <a:pt x="12740" y="18527"/>
                  </a:cubicBezTo>
                  <a:lnTo>
                    <a:pt x="9585" y="1"/>
                  </a:ln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0"/>
            <p:cNvSpPr/>
            <p:nvPr/>
          </p:nvSpPr>
          <p:spPr>
            <a:xfrm>
              <a:off x="4154975" y="3972350"/>
              <a:ext cx="94675" cy="329525"/>
            </a:xfrm>
            <a:custGeom>
              <a:avLst/>
              <a:gdLst/>
              <a:ahLst/>
              <a:cxnLst/>
              <a:rect l="l" t="t" r="r" b="b"/>
              <a:pathLst>
                <a:path w="3787" h="13181" extrusionOk="0">
                  <a:moveTo>
                    <a:pt x="1596" y="0"/>
                  </a:moveTo>
                  <a:lnTo>
                    <a:pt x="0" y="274"/>
                  </a:lnTo>
                  <a:lnTo>
                    <a:pt x="2203" y="13180"/>
                  </a:lnTo>
                  <a:lnTo>
                    <a:pt x="3787" y="12907"/>
                  </a:lnTo>
                  <a:lnTo>
                    <a:pt x="159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0"/>
            <p:cNvSpPr/>
            <p:nvPr/>
          </p:nvSpPr>
          <p:spPr>
            <a:xfrm>
              <a:off x="2188950" y="3947050"/>
              <a:ext cx="2026475" cy="760525"/>
            </a:xfrm>
            <a:custGeom>
              <a:avLst/>
              <a:gdLst/>
              <a:ahLst/>
              <a:cxnLst/>
              <a:rect l="l" t="t" r="r" b="b"/>
              <a:pathLst>
                <a:path w="81059" h="30421" extrusionOk="0">
                  <a:moveTo>
                    <a:pt x="78427" y="0"/>
                  </a:moveTo>
                  <a:lnTo>
                    <a:pt x="1" y="14669"/>
                  </a:lnTo>
                  <a:lnTo>
                    <a:pt x="1" y="30421"/>
                  </a:lnTo>
                  <a:lnTo>
                    <a:pt x="81058" y="15455"/>
                  </a:lnTo>
                  <a:lnTo>
                    <a:pt x="7842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0"/>
            <p:cNvSpPr/>
            <p:nvPr/>
          </p:nvSpPr>
          <p:spPr>
            <a:xfrm>
              <a:off x="4127000" y="4264650"/>
              <a:ext cx="49125" cy="49125"/>
            </a:xfrm>
            <a:custGeom>
              <a:avLst/>
              <a:gdLst/>
              <a:ahLst/>
              <a:cxnLst/>
              <a:rect l="l" t="t" r="r" b="b"/>
              <a:pathLst>
                <a:path w="1965" h="1965" extrusionOk="0">
                  <a:moveTo>
                    <a:pt x="988" y="0"/>
                  </a:moveTo>
                  <a:cubicBezTo>
                    <a:pt x="441" y="0"/>
                    <a:pt x="0" y="441"/>
                    <a:pt x="0" y="976"/>
                  </a:cubicBezTo>
                  <a:cubicBezTo>
                    <a:pt x="0" y="1524"/>
                    <a:pt x="441" y="1965"/>
                    <a:pt x="988" y="1965"/>
                  </a:cubicBezTo>
                  <a:cubicBezTo>
                    <a:pt x="1524" y="1965"/>
                    <a:pt x="1965" y="1524"/>
                    <a:pt x="1965" y="976"/>
                  </a:cubicBezTo>
                  <a:cubicBezTo>
                    <a:pt x="1965" y="441"/>
                    <a:pt x="1524" y="0"/>
                    <a:pt x="9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0"/>
            <p:cNvSpPr/>
            <p:nvPr/>
          </p:nvSpPr>
          <p:spPr>
            <a:xfrm>
              <a:off x="4395775" y="3781725"/>
              <a:ext cx="269100" cy="564700"/>
            </a:xfrm>
            <a:custGeom>
              <a:avLst/>
              <a:gdLst/>
              <a:ahLst/>
              <a:cxnLst/>
              <a:rect l="l" t="t" r="r" b="b"/>
              <a:pathLst>
                <a:path w="10764" h="22588" extrusionOk="0">
                  <a:moveTo>
                    <a:pt x="5393" y="1"/>
                  </a:moveTo>
                  <a:cubicBezTo>
                    <a:pt x="5275" y="1"/>
                    <a:pt x="5157" y="10"/>
                    <a:pt x="5037" y="29"/>
                  </a:cubicBezTo>
                  <a:lnTo>
                    <a:pt x="1977" y="553"/>
                  </a:lnTo>
                  <a:cubicBezTo>
                    <a:pt x="798" y="755"/>
                    <a:pt x="1" y="1886"/>
                    <a:pt x="203" y="3065"/>
                  </a:cubicBezTo>
                  <a:lnTo>
                    <a:pt x="3215" y="20770"/>
                  </a:lnTo>
                  <a:cubicBezTo>
                    <a:pt x="3396" y="21836"/>
                    <a:pt x="4313" y="22587"/>
                    <a:pt x="5357" y="22587"/>
                  </a:cubicBezTo>
                  <a:cubicBezTo>
                    <a:pt x="5479" y="22587"/>
                    <a:pt x="5603" y="22577"/>
                    <a:pt x="5727" y="22556"/>
                  </a:cubicBezTo>
                  <a:lnTo>
                    <a:pt x="8787" y="22032"/>
                  </a:lnTo>
                  <a:cubicBezTo>
                    <a:pt x="9966" y="21829"/>
                    <a:pt x="10764" y="20710"/>
                    <a:pt x="10561" y="19520"/>
                  </a:cubicBezTo>
                  <a:lnTo>
                    <a:pt x="7549" y="1815"/>
                  </a:lnTo>
                  <a:cubicBezTo>
                    <a:pt x="7367" y="744"/>
                    <a:pt x="6443" y="1"/>
                    <a:pt x="5393" y="1"/>
                  </a:cubicBez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0"/>
            <p:cNvSpPr/>
            <p:nvPr/>
          </p:nvSpPr>
          <p:spPr>
            <a:xfrm>
              <a:off x="5117000" y="3290425"/>
              <a:ext cx="302150" cy="302425"/>
            </a:xfrm>
            <a:custGeom>
              <a:avLst/>
              <a:gdLst/>
              <a:ahLst/>
              <a:cxnLst/>
              <a:rect l="l" t="t" r="r" b="b"/>
              <a:pathLst>
                <a:path w="12086" h="12097" extrusionOk="0">
                  <a:moveTo>
                    <a:pt x="6049" y="0"/>
                  </a:moveTo>
                  <a:cubicBezTo>
                    <a:pt x="2703" y="0"/>
                    <a:pt x="0" y="2715"/>
                    <a:pt x="0" y="6048"/>
                  </a:cubicBezTo>
                  <a:cubicBezTo>
                    <a:pt x="0" y="9394"/>
                    <a:pt x="2703" y="12097"/>
                    <a:pt x="6049" y="12097"/>
                  </a:cubicBezTo>
                  <a:cubicBezTo>
                    <a:pt x="9382" y="12097"/>
                    <a:pt x="12085" y="9394"/>
                    <a:pt x="12085" y="6048"/>
                  </a:cubicBezTo>
                  <a:cubicBezTo>
                    <a:pt x="12085" y="2715"/>
                    <a:pt x="9382" y="0"/>
                    <a:pt x="60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0"/>
            <p:cNvSpPr/>
            <p:nvPr/>
          </p:nvSpPr>
          <p:spPr>
            <a:xfrm>
              <a:off x="5140800" y="3272550"/>
              <a:ext cx="185475" cy="370900"/>
            </a:xfrm>
            <a:custGeom>
              <a:avLst/>
              <a:gdLst/>
              <a:ahLst/>
              <a:cxnLst/>
              <a:rect l="l" t="t" r="r" b="b"/>
              <a:pathLst>
                <a:path w="7419" h="14836" extrusionOk="0">
                  <a:moveTo>
                    <a:pt x="1" y="1"/>
                  </a:moveTo>
                  <a:lnTo>
                    <a:pt x="2525" y="14836"/>
                  </a:lnTo>
                  <a:lnTo>
                    <a:pt x="7418" y="12431"/>
                  </a:lnTo>
                  <a:lnTo>
                    <a:pt x="5406" y="656"/>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0"/>
            <p:cNvSpPr/>
            <p:nvPr/>
          </p:nvSpPr>
          <p:spPr>
            <a:xfrm>
              <a:off x="4159150" y="3453525"/>
              <a:ext cx="302125" cy="302150"/>
            </a:xfrm>
            <a:custGeom>
              <a:avLst/>
              <a:gdLst/>
              <a:ahLst/>
              <a:cxnLst/>
              <a:rect l="l" t="t" r="r" b="b"/>
              <a:pathLst>
                <a:path w="12085" h="12086" extrusionOk="0">
                  <a:moveTo>
                    <a:pt x="6048" y="1"/>
                  </a:moveTo>
                  <a:cubicBezTo>
                    <a:pt x="2703" y="1"/>
                    <a:pt x="0" y="2703"/>
                    <a:pt x="0" y="6049"/>
                  </a:cubicBezTo>
                  <a:cubicBezTo>
                    <a:pt x="0" y="9383"/>
                    <a:pt x="2703" y="12086"/>
                    <a:pt x="6048" y="12086"/>
                  </a:cubicBezTo>
                  <a:cubicBezTo>
                    <a:pt x="9382" y="12086"/>
                    <a:pt x="12085" y="9383"/>
                    <a:pt x="12085" y="6049"/>
                  </a:cubicBezTo>
                  <a:cubicBezTo>
                    <a:pt x="12085" y="2703"/>
                    <a:pt x="9382" y="1"/>
                    <a:pt x="60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0"/>
            <p:cNvSpPr/>
            <p:nvPr/>
          </p:nvSpPr>
          <p:spPr>
            <a:xfrm>
              <a:off x="5095875" y="2977800"/>
              <a:ext cx="248850" cy="944050"/>
            </a:xfrm>
            <a:custGeom>
              <a:avLst/>
              <a:gdLst/>
              <a:ahLst/>
              <a:cxnLst/>
              <a:rect l="l" t="t" r="r" b="b"/>
              <a:pathLst>
                <a:path w="9954" h="37762" extrusionOk="0">
                  <a:moveTo>
                    <a:pt x="2088" y="0"/>
                  </a:moveTo>
                  <a:cubicBezTo>
                    <a:pt x="1980" y="0"/>
                    <a:pt x="1872" y="9"/>
                    <a:pt x="1762" y="27"/>
                  </a:cubicBezTo>
                  <a:cubicBezTo>
                    <a:pt x="702" y="206"/>
                    <a:pt x="0" y="1218"/>
                    <a:pt x="179" y="2278"/>
                  </a:cubicBezTo>
                  <a:lnTo>
                    <a:pt x="5941" y="36139"/>
                  </a:lnTo>
                  <a:cubicBezTo>
                    <a:pt x="6101" y="37089"/>
                    <a:pt x="6922" y="37762"/>
                    <a:pt x="7854" y="37762"/>
                  </a:cubicBezTo>
                  <a:cubicBezTo>
                    <a:pt x="7961" y="37762"/>
                    <a:pt x="8070" y="37753"/>
                    <a:pt x="8180" y="37734"/>
                  </a:cubicBezTo>
                  <a:cubicBezTo>
                    <a:pt x="9239" y="37556"/>
                    <a:pt x="9954" y="36544"/>
                    <a:pt x="9763" y="35496"/>
                  </a:cubicBezTo>
                  <a:lnTo>
                    <a:pt x="4012" y="1623"/>
                  </a:lnTo>
                  <a:cubicBezTo>
                    <a:pt x="3842" y="673"/>
                    <a:pt x="3020" y="0"/>
                    <a:pt x="20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0"/>
            <p:cNvSpPr/>
            <p:nvPr/>
          </p:nvSpPr>
          <p:spPr>
            <a:xfrm>
              <a:off x="4280275" y="3366725"/>
              <a:ext cx="335500" cy="428725"/>
            </a:xfrm>
            <a:custGeom>
              <a:avLst/>
              <a:gdLst/>
              <a:ahLst/>
              <a:cxnLst/>
              <a:rect l="l" t="t" r="r" b="b"/>
              <a:pathLst>
                <a:path w="13420" h="17149" extrusionOk="0">
                  <a:moveTo>
                    <a:pt x="9098" y="0"/>
                  </a:moveTo>
                  <a:cubicBezTo>
                    <a:pt x="8976" y="0"/>
                    <a:pt x="8853" y="11"/>
                    <a:pt x="8728" y="32"/>
                  </a:cubicBezTo>
                  <a:lnTo>
                    <a:pt x="1989" y="1187"/>
                  </a:lnTo>
                  <a:cubicBezTo>
                    <a:pt x="799" y="1389"/>
                    <a:pt x="1" y="2508"/>
                    <a:pt x="203" y="3699"/>
                  </a:cubicBezTo>
                  <a:lnTo>
                    <a:pt x="2192" y="15343"/>
                  </a:lnTo>
                  <a:cubicBezTo>
                    <a:pt x="2373" y="16399"/>
                    <a:pt x="3289" y="17149"/>
                    <a:pt x="4334" y="17149"/>
                  </a:cubicBezTo>
                  <a:cubicBezTo>
                    <a:pt x="4456" y="17149"/>
                    <a:pt x="4579" y="17138"/>
                    <a:pt x="4704" y="17117"/>
                  </a:cubicBezTo>
                  <a:lnTo>
                    <a:pt x="11443" y="15974"/>
                  </a:lnTo>
                  <a:cubicBezTo>
                    <a:pt x="12622" y="15772"/>
                    <a:pt x="13419" y="14653"/>
                    <a:pt x="13229" y="13462"/>
                  </a:cubicBezTo>
                  <a:lnTo>
                    <a:pt x="11240" y="1818"/>
                  </a:lnTo>
                  <a:cubicBezTo>
                    <a:pt x="11059" y="752"/>
                    <a:pt x="10143" y="0"/>
                    <a:pt x="90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0"/>
            <p:cNvSpPr/>
            <p:nvPr/>
          </p:nvSpPr>
          <p:spPr>
            <a:xfrm>
              <a:off x="4561275" y="3034725"/>
              <a:ext cx="683150" cy="846550"/>
            </a:xfrm>
            <a:custGeom>
              <a:avLst/>
              <a:gdLst/>
              <a:ahLst/>
              <a:cxnLst/>
              <a:rect l="l" t="t" r="r" b="b"/>
              <a:pathLst>
                <a:path w="27326" h="33862" extrusionOk="0">
                  <a:moveTo>
                    <a:pt x="21563" y="1"/>
                  </a:moveTo>
                  <a:cubicBezTo>
                    <a:pt x="13383" y="11514"/>
                    <a:pt x="0" y="15098"/>
                    <a:pt x="0" y="15098"/>
                  </a:cubicBezTo>
                  <a:lnTo>
                    <a:pt x="989" y="20920"/>
                  </a:lnTo>
                  <a:lnTo>
                    <a:pt x="1989" y="26742"/>
                  </a:lnTo>
                  <a:cubicBezTo>
                    <a:pt x="1989" y="26742"/>
                    <a:pt x="2564" y="26698"/>
                    <a:pt x="3579" y="26698"/>
                  </a:cubicBezTo>
                  <a:cubicBezTo>
                    <a:pt x="7533" y="26698"/>
                    <a:pt x="18153" y="27362"/>
                    <a:pt x="27325" y="33862"/>
                  </a:cubicBezTo>
                  <a:lnTo>
                    <a:pt x="24444" y="16931"/>
                  </a:lnTo>
                  <a:lnTo>
                    <a:pt x="2156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30"/>
            <p:cNvSpPr/>
            <p:nvPr/>
          </p:nvSpPr>
          <p:spPr>
            <a:xfrm>
              <a:off x="4329400" y="3677075"/>
              <a:ext cx="166400" cy="55975"/>
            </a:xfrm>
            <a:custGeom>
              <a:avLst/>
              <a:gdLst/>
              <a:ahLst/>
              <a:cxnLst/>
              <a:rect l="l" t="t" r="r" b="b"/>
              <a:pathLst>
                <a:path w="6656" h="2239" extrusionOk="0">
                  <a:moveTo>
                    <a:pt x="6466" y="0"/>
                  </a:moveTo>
                  <a:cubicBezTo>
                    <a:pt x="6394" y="322"/>
                    <a:pt x="6144" y="584"/>
                    <a:pt x="5799" y="643"/>
                  </a:cubicBezTo>
                  <a:lnTo>
                    <a:pt x="0" y="1631"/>
                  </a:lnTo>
                  <a:lnTo>
                    <a:pt x="108" y="2239"/>
                  </a:lnTo>
                  <a:lnTo>
                    <a:pt x="5906" y="1262"/>
                  </a:lnTo>
                  <a:cubicBezTo>
                    <a:pt x="6358" y="1179"/>
                    <a:pt x="6656" y="750"/>
                    <a:pt x="6585" y="298"/>
                  </a:cubicBezTo>
                  <a:cubicBezTo>
                    <a:pt x="6561" y="191"/>
                    <a:pt x="6525" y="96"/>
                    <a:pt x="646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30"/>
            <p:cNvSpPr/>
            <p:nvPr/>
          </p:nvSpPr>
          <p:spPr>
            <a:xfrm>
              <a:off x="4310350" y="3569625"/>
              <a:ext cx="166125" cy="55975"/>
            </a:xfrm>
            <a:custGeom>
              <a:avLst/>
              <a:gdLst/>
              <a:ahLst/>
              <a:cxnLst/>
              <a:rect l="l" t="t" r="r" b="b"/>
              <a:pathLst>
                <a:path w="6645" h="2239" extrusionOk="0">
                  <a:moveTo>
                    <a:pt x="6454" y="0"/>
                  </a:moveTo>
                  <a:cubicBezTo>
                    <a:pt x="6394" y="322"/>
                    <a:pt x="6132" y="584"/>
                    <a:pt x="5787" y="643"/>
                  </a:cubicBezTo>
                  <a:lnTo>
                    <a:pt x="0" y="1631"/>
                  </a:lnTo>
                  <a:lnTo>
                    <a:pt x="96" y="2239"/>
                  </a:lnTo>
                  <a:lnTo>
                    <a:pt x="5894" y="1262"/>
                  </a:lnTo>
                  <a:cubicBezTo>
                    <a:pt x="6346" y="1179"/>
                    <a:pt x="6644" y="750"/>
                    <a:pt x="6573" y="298"/>
                  </a:cubicBezTo>
                  <a:cubicBezTo>
                    <a:pt x="6549" y="191"/>
                    <a:pt x="6513" y="95"/>
                    <a:pt x="6454"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30"/>
            <p:cNvSpPr/>
            <p:nvPr/>
          </p:nvSpPr>
          <p:spPr>
            <a:xfrm>
              <a:off x="4292775" y="3460975"/>
              <a:ext cx="166425" cy="56275"/>
            </a:xfrm>
            <a:custGeom>
              <a:avLst/>
              <a:gdLst/>
              <a:ahLst/>
              <a:cxnLst/>
              <a:rect l="l" t="t" r="r" b="b"/>
              <a:pathLst>
                <a:path w="6657" h="2251" extrusionOk="0">
                  <a:moveTo>
                    <a:pt x="6466" y="0"/>
                  </a:moveTo>
                  <a:cubicBezTo>
                    <a:pt x="6395" y="322"/>
                    <a:pt x="6133" y="584"/>
                    <a:pt x="5787" y="643"/>
                  </a:cubicBezTo>
                  <a:lnTo>
                    <a:pt x="1" y="1632"/>
                  </a:lnTo>
                  <a:lnTo>
                    <a:pt x="96" y="2251"/>
                  </a:lnTo>
                  <a:lnTo>
                    <a:pt x="5895" y="1262"/>
                  </a:lnTo>
                  <a:cubicBezTo>
                    <a:pt x="6347" y="1179"/>
                    <a:pt x="6657" y="750"/>
                    <a:pt x="6573" y="298"/>
                  </a:cubicBezTo>
                  <a:cubicBezTo>
                    <a:pt x="6561" y="191"/>
                    <a:pt x="6514" y="96"/>
                    <a:pt x="646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30"/>
            <p:cNvSpPr/>
            <p:nvPr/>
          </p:nvSpPr>
          <p:spPr>
            <a:xfrm>
              <a:off x="4389825" y="3764275"/>
              <a:ext cx="197075" cy="109275"/>
            </a:xfrm>
            <a:custGeom>
              <a:avLst/>
              <a:gdLst/>
              <a:ahLst/>
              <a:cxnLst/>
              <a:rect l="l" t="t" r="r" b="b"/>
              <a:pathLst>
                <a:path w="7883" h="4371" extrusionOk="0">
                  <a:moveTo>
                    <a:pt x="7358" y="1"/>
                  </a:moveTo>
                  <a:lnTo>
                    <a:pt x="0" y="1251"/>
                  </a:lnTo>
                  <a:lnTo>
                    <a:pt x="536" y="4370"/>
                  </a:lnTo>
                  <a:lnTo>
                    <a:pt x="7882" y="3120"/>
                  </a:lnTo>
                  <a:lnTo>
                    <a:pt x="7358" y="1"/>
                  </a:lnTo>
                  <a:close/>
                </a:path>
              </a:pathLst>
            </a:custGeom>
            <a:solidFill>
              <a:srgbClr val="1A1A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0"/>
            <p:cNvSpPr/>
            <p:nvPr/>
          </p:nvSpPr>
          <p:spPr>
            <a:xfrm>
              <a:off x="4369275" y="3817750"/>
              <a:ext cx="204525" cy="120450"/>
            </a:xfrm>
            <a:custGeom>
              <a:avLst/>
              <a:gdLst/>
              <a:ahLst/>
              <a:cxnLst/>
              <a:rect l="l" t="t" r="r" b="b"/>
              <a:pathLst>
                <a:path w="8181" h="4818" extrusionOk="0">
                  <a:moveTo>
                    <a:pt x="6337" y="0"/>
                  </a:moveTo>
                  <a:cubicBezTo>
                    <a:pt x="6258" y="0"/>
                    <a:pt x="6177" y="6"/>
                    <a:pt x="6097" y="17"/>
                  </a:cubicBezTo>
                  <a:lnTo>
                    <a:pt x="1168" y="1088"/>
                  </a:lnTo>
                  <a:cubicBezTo>
                    <a:pt x="465" y="1374"/>
                    <a:pt x="1" y="1886"/>
                    <a:pt x="132" y="2839"/>
                  </a:cubicBezTo>
                  <a:lnTo>
                    <a:pt x="215" y="3208"/>
                  </a:lnTo>
                  <a:cubicBezTo>
                    <a:pt x="336" y="4079"/>
                    <a:pt x="162" y="4817"/>
                    <a:pt x="883" y="4817"/>
                  </a:cubicBezTo>
                  <a:cubicBezTo>
                    <a:pt x="940" y="4817"/>
                    <a:pt x="1003" y="4813"/>
                    <a:pt x="1072" y="4803"/>
                  </a:cubicBezTo>
                  <a:lnTo>
                    <a:pt x="6585" y="3422"/>
                  </a:lnTo>
                  <a:cubicBezTo>
                    <a:pt x="7526" y="3291"/>
                    <a:pt x="8180" y="2422"/>
                    <a:pt x="8049" y="1481"/>
                  </a:cubicBezTo>
                  <a:cubicBezTo>
                    <a:pt x="7930" y="621"/>
                    <a:pt x="7183" y="0"/>
                    <a:pt x="6337" y="0"/>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0"/>
            <p:cNvSpPr/>
            <p:nvPr/>
          </p:nvSpPr>
          <p:spPr>
            <a:xfrm>
              <a:off x="4511575" y="3996350"/>
              <a:ext cx="209275" cy="110375"/>
            </a:xfrm>
            <a:custGeom>
              <a:avLst/>
              <a:gdLst/>
              <a:ahLst/>
              <a:cxnLst/>
              <a:rect l="l" t="t" r="r" b="b"/>
              <a:pathLst>
                <a:path w="8371" h="4415" extrusionOk="0">
                  <a:moveTo>
                    <a:pt x="6227" y="1"/>
                  </a:moveTo>
                  <a:cubicBezTo>
                    <a:pt x="6184" y="1"/>
                    <a:pt x="6140" y="2"/>
                    <a:pt x="6096" y="5"/>
                  </a:cubicBezTo>
                  <a:lnTo>
                    <a:pt x="2024" y="255"/>
                  </a:lnTo>
                  <a:cubicBezTo>
                    <a:pt x="869" y="326"/>
                    <a:pt x="0" y="1314"/>
                    <a:pt x="71" y="2469"/>
                  </a:cubicBezTo>
                  <a:cubicBezTo>
                    <a:pt x="140" y="3568"/>
                    <a:pt x="1056" y="4414"/>
                    <a:pt x="2143" y="4414"/>
                  </a:cubicBezTo>
                  <a:cubicBezTo>
                    <a:pt x="2186" y="4414"/>
                    <a:pt x="2230" y="4413"/>
                    <a:pt x="2274" y="4410"/>
                  </a:cubicBezTo>
                  <a:lnTo>
                    <a:pt x="6346" y="4160"/>
                  </a:lnTo>
                  <a:cubicBezTo>
                    <a:pt x="7501" y="4089"/>
                    <a:pt x="8370" y="3100"/>
                    <a:pt x="8299" y="1957"/>
                  </a:cubicBezTo>
                  <a:cubicBezTo>
                    <a:pt x="8230" y="847"/>
                    <a:pt x="7314" y="1"/>
                    <a:pt x="6227"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0"/>
            <p:cNvSpPr/>
            <p:nvPr/>
          </p:nvSpPr>
          <p:spPr>
            <a:xfrm>
              <a:off x="4482400" y="3893950"/>
              <a:ext cx="209275" cy="110375"/>
            </a:xfrm>
            <a:custGeom>
              <a:avLst/>
              <a:gdLst/>
              <a:ahLst/>
              <a:cxnLst/>
              <a:rect l="l" t="t" r="r" b="b"/>
              <a:pathLst>
                <a:path w="8371" h="4415" extrusionOk="0">
                  <a:moveTo>
                    <a:pt x="6228" y="1"/>
                  </a:moveTo>
                  <a:cubicBezTo>
                    <a:pt x="6184" y="1"/>
                    <a:pt x="6140" y="2"/>
                    <a:pt x="6096" y="5"/>
                  </a:cubicBezTo>
                  <a:lnTo>
                    <a:pt x="2024" y="255"/>
                  </a:lnTo>
                  <a:cubicBezTo>
                    <a:pt x="881" y="326"/>
                    <a:pt x="0" y="1315"/>
                    <a:pt x="72" y="2458"/>
                  </a:cubicBezTo>
                  <a:cubicBezTo>
                    <a:pt x="140" y="3568"/>
                    <a:pt x="1057" y="4414"/>
                    <a:pt x="2154" y="4414"/>
                  </a:cubicBezTo>
                  <a:cubicBezTo>
                    <a:pt x="2198" y="4414"/>
                    <a:pt x="2242" y="4413"/>
                    <a:pt x="2286" y="4410"/>
                  </a:cubicBezTo>
                  <a:lnTo>
                    <a:pt x="6358" y="4160"/>
                  </a:lnTo>
                  <a:cubicBezTo>
                    <a:pt x="7501" y="4089"/>
                    <a:pt x="8370" y="3101"/>
                    <a:pt x="8299" y="1946"/>
                  </a:cubicBezTo>
                  <a:cubicBezTo>
                    <a:pt x="8230" y="847"/>
                    <a:pt x="7314" y="1"/>
                    <a:pt x="6228"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0"/>
            <p:cNvSpPr/>
            <p:nvPr/>
          </p:nvSpPr>
          <p:spPr>
            <a:xfrm>
              <a:off x="4528825" y="4102900"/>
              <a:ext cx="185475" cy="97850"/>
            </a:xfrm>
            <a:custGeom>
              <a:avLst/>
              <a:gdLst/>
              <a:ahLst/>
              <a:cxnLst/>
              <a:rect l="l" t="t" r="r" b="b"/>
              <a:pathLst>
                <a:path w="7419" h="3914" extrusionOk="0">
                  <a:moveTo>
                    <a:pt x="5536" y="1"/>
                  </a:moveTo>
                  <a:cubicBezTo>
                    <a:pt x="5493" y="1"/>
                    <a:pt x="5449" y="2"/>
                    <a:pt x="5406" y="5"/>
                  </a:cubicBezTo>
                  <a:lnTo>
                    <a:pt x="1798" y="219"/>
                  </a:lnTo>
                  <a:cubicBezTo>
                    <a:pt x="775" y="291"/>
                    <a:pt x="1" y="1160"/>
                    <a:pt x="60" y="2184"/>
                  </a:cubicBezTo>
                  <a:cubicBezTo>
                    <a:pt x="129" y="3159"/>
                    <a:pt x="939" y="3914"/>
                    <a:pt x="1914" y="3914"/>
                  </a:cubicBezTo>
                  <a:cubicBezTo>
                    <a:pt x="1951" y="3914"/>
                    <a:pt x="1988" y="3913"/>
                    <a:pt x="2025" y="3910"/>
                  </a:cubicBezTo>
                  <a:lnTo>
                    <a:pt x="5632" y="3684"/>
                  </a:lnTo>
                  <a:cubicBezTo>
                    <a:pt x="6644" y="3625"/>
                    <a:pt x="7418" y="2744"/>
                    <a:pt x="7359" y="1732"/>
                  </a:cubicBezTo>
                  <a:cubicBezTo>
                    <a:pt x="7302" y="752"/>
                    <a:pt x="6492" y="1"/>
                    <a:pt x="5536"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0"/>
            <p:cNvSpPr/>
            <p:nvPr/>
          </p:nvSpPr>
          <p:spPr>
            <a:xfrm>
              <a:off x="4529425" y="4200875"/>
              <a:ext cx="163150" cy="86200"/>
            </a:xfrm>
            <a:custGeom>
              <a:avLst/>
              <a:gdLst/>
              <a:ahLst/>
              <a:cxnLst/>
              <a:rect l="l" t="t" r="r" b="b"/>
              <a:pathLst>
                <a:path w="6526" h="3448" extrusionOk="0">
                  <a:moveTo>
                    <a:pt x="4839" y="1"/>
                  </a:moveTo>
                  <a:cubicBezTo>
                    <a:pt x="4810" y="1"/>
                    <a:pt x="4781" y="2"/>
                    <a:pt x="4751" y="3"/>
                  </a:cubicBezTo>
                  <a:lnTo>
                    <a:pt x="1572" y="206"/>
                  </a:lnTo>
                  <a:cubicBezTo>
                    <a:pt x="679" y="253"/>
                    <a:pt x="0" y="1027"/>
                    <a:pt x="48" y="1932"/>
                  </a:cubicBezTo>
                  <a:cubicBezTo>
                    <a:pt x="105" y="2788"/>
                    <a:pt x="819" y="3448"/>
                    <a:pt x="1665" y="3448"/>
                  </a:cubicBezTo>
                  <a:cubicBezTo>
                    <a:pt x="1702" y="3448"/>
                    <a:pt x="1738" y="3447"/>
                    <a:pt x="1774" y="3444"/>
                  </a:cubicBezTo>
                  <a:lnTo>
                    <a:pt x="4953" y="3254"/>
                  </a:lnTo>
                  <a:cubicBezTo>
                    <a:pt x="5846" y="3194"/>
                    <a:pt x="6525" y="2420"/>
                    <a:pt x="6477" y="1527"/>
                  </a:cubicBezTo>
                  <a:cubicBezTo>
                    <a:pt x="6420" y="664"/>
                    <a:pt x="5695" y="1"/>
                    <a:pt x="4839"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0"/>
            <p:cNvSpPr/>
            <p:nvPr/>
          </p:nvSpPr>
          <p:spPr>
            <a:xfrm>
              <a:off x="3549250" y="2850775"/>
              <a:ext cx="318200" cy="465350"/>
            </a:xfrm>
            <a:custGeom>
              <a:avLst/>
              <a:gdLst/>
              <a:ahLst/>
              <a:cxnLst/>
              <a:rect l="l" t="t" r="r" b="b"/>
              <a:pathLst>
                <a:path w="12728" h="18614" extrusionOk="0">
                  <a:moveTo>
                    <a:pt x="9585" y="1"/>
                  </a:moveTo>
                  <a:cubicBezTo>
                    <a:pt x="7025" y="96"/>
                    <a:pt x="3822" y="2989"/>
                    <a:pt x="2739" y="4799"/>
                  </a:cubicBezTo>
                  <a:cubicBezTo>
                    <a:pt x="1643" y="6609"/>
                    <a:pt x="0" y="6775"/>
                    <a:pt x="0" y="6775"/>
                  </a:cubicBezTo>
                  <a:lnTo>
                    <a:pt x="1738" y="17027"/>
                  </a:lnTo>
                  <a:lnTo>
                    <a:pt x="2500" y="16896"/>
                  </a:lnTo>
                  <a:cubicBezTo>
                    <a:pt x="5165" y="18349"/>
                    <a:pt x="8575" y="18614"/>
                    <a:pt x="10706" y="18614"/>
                  </a:cubicBezTo>
                  <a:cubicBezTo>
                    <a:pt x="11927" y="18614"/>
                    <a:pt x="12728" y="18527"/>
                    <a:pt x="12728" y="18527"/>
                  </a:cubicBezTo>
                  <a:lnTo>
                    <a:pt x="9585" y="1"/>
                  </a:ln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0"/>
            <p:cNvSpPr/>
            <p:nvPr/>
          </p:nvSpPr>
          <p:spPr>
            <a:xfrm>
              <a:off x="3504000" y="2988000"/>
              <a:ext cx="94675" cy="329525"/>
            </a:xfrm>
            <a:custGeom>
              <a:avLst/>
              <a:gdLst/>
              <a:ahLst/>
              <a:cxnLst/>
              <a:rect l="l" t="t" r="r" b="b"/>
              <a:pathLst>
                <a:path w="3787" h="13181" extrusionOk="0">
                  <a:moveTo>
                    <a:pt x="1584" y="0"/>
                  </a:moveTo>
                  <a:lnTo>
                    <a:pt x="0" y="274"/>
                  </a:lnTo>
                  <a:lnTo>
                    <a:pt x="2191" y="13181"/>
                  </a:lnTo>
                  <a:lnTo>
                    <a:pt x="3787" y="12907"/>
                  </a:lnTo>
                  <a:lnTo>
                    <a:pt x="15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0"/>
            <p:cNvSpPr/>
            <p:nvPr/>
          </p:nvSpPr>
          <p:spPr>
            <a:xfrm>
              <a:off x="2188950" y="2962700"/>
              <a:ext cx="1375500" cy="639375"/>
            </a:xfrm>
            <a:custGeom>
              <a:avLst/>
              <a:gdLst/>
              <a:ahLst/>
              <a:cxnLst/>
              <a:rect l="l" t="t" r="r" b="b"/>
              <a:pathLst>
                <a:path w="55020" h="25575" extrusionOk="0">
                  <a:moveTo>
                    <a:pt x="52388" y="0"/>
                  </a:moveTo>
                  <a:lnTo>
                    <a:pt x="1" y="9632"/>
                  </a:lnTo>
                  <a:lnTo>
                    <a:pt x="1" y="25575"/>
                  </a:lnTo>
                  <a:lnTo>
                    <a:pt x="55019" y="15455"/>
                  </a:lnTo>
                  <a:lnTo>
                    <a:pt x="523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0"/>
            <p:cNvSpPr/>
            <p:nvPr/>
          </p:nvSpPr>
          <p:spPr>
            <a:xfrm>
              <a:off x="3476025" y="3280300"/>
              <a:ext cx="49125" cy="49125"/>
            </a:xfrm>
            <a:custGeom>
              <a:avLst/>
              <a:gdLst/>
              <a:ahLst/>
              <a:cxnLst/>
              <a:rect l="l" t="t" r="r" b="b"/>
              <a:pathLst>
                <a:path w="1965" h="1965" extrusionOk="0">
                  <a:moveTo>
                    <a:pt x="977" y="0"/>
                  </a:moveTo>
                  <a:cubicBezTo>
                    <a:pt x="441" y="0"/>
                    <a:pt x="0" y="441"/>
                    <a:pt x="0" y="977"/>
                  </a:cubicBezTo>
                  <a:cubicBezTo>
                    <a:pt x="0" y="1524"/>
                    <a:pt x="441" y="1965"/>
                    <a:pt x="977" y="1965"/>
                  </a:cubicBezTo>
                  <a:cubicBezTo>
                    <a:pt x="1524" y="1965"/>
                    <a:pt x="1965" y="1524"/>
                    <a:pt x="1965" y="977"/>
                  </a:cubicBezTo>
                  <a:cubicBezTo>
                    <a:pt x="1965" y="441"/>
                    <a:pt x="1524" y="0"/>
                    <a:pt x="9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0"/>
            <p:cNvSpPr/>
            <p:nvPr/>
          </p:nvSpPr>
          <p:spPr>
            <a:xfrm>
              <a:off x="3744500" y="2797300"/>
              <a:ext cx="269400" cy="564775"/>
            </a:xfrm>
            <a:custGeom>
              <a:avLst/>
              <a:gdLst/>
              <a:ahLst/>
              <a:cxnLst/>
              <a:rect l="l" t="t" r="r" b="b"/>
              <a:pathLst>
                <a:path w="10776" h="22591" extrusionOk="0">
                  <a:moveTo>
                    <a:pt x="5416" y="1"/>
                  </a:moveTo>
                  <a:cubicBezTo>
                    <a:pt x="5295" y="1"/>
                    <a:pt x="5172" y="11"/>
                    <a:pt x="5049" y="32"/>
                  </a:cubicBezTo>
                  <a:lnTo>
                    <a:pt x="1989" y="556"/>
                  </a:lnTo>
                  <a:cubicBezTo>
                    <a:pt x="798" y="758"/>
                    <a:pt x="1" y="1890"/>
                    <a:pt x="203" y="3068"/>
                  </a:cubicBezTo>
                  <a:lnTo>
                    <a:pt x="3215" y="20773"/>
                  </a:lnTo>
                  <a:cubicBezTo>
                    <a:pt x="3397" y="21839"/>
                    <a:pt x="4323" y="22590"/>
                    <a:pt x="5361" y="22590"/>
                  </a:cubicBezTo>
                  <a:cubicBezTo>
                    <a:pt x="5482" y="22590"/>
                    <a:pt x="5604" y="22580"/>
                    <a:pt x="5728" y="22559"/>
                  </a:cubicBezTo>
                  <a:lnTo>
                    <a:pt x="8787" y="22035"/>
                  </a:lnTo>
                  <a:cubicBezTo>
                    <a:pt x="9978" y="21833"/>
                    <a:pt x="10776" y="20701"/>
                    <a:pt x="10573" y="19523"/>
                  </a:cubicBezTo>
                  <a:lnTo>
                    <a:pt x="7561" y="1818"/>
                  </a:lnTo>
                  <a:cubicBezTo>
                    <a:pt x="7380" y="752"/>
                    <a:pt x="6454" y="1"/>
                    <a:pt x="5416" y="1"/>
                  </a:cubicBez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0"/>
            <p:cNvSpPr/>
            <p:nvPr/>
          </p:nvSpPr>
          <p:spPr>
            <a:xfrm>
              <a:off x="4465725" y="2306075"/>
              <a:ext cx="302450" cy="302425"/>
            </a:xfrm>
            <a:custGeom>
              <a:avLst/>
              <a:gdLst/>
              <a:ahLst/>
              <a:cxnLst/>
              <a:rect l="l" t="t" r="r" b="b"/>
              <a:pathLst>
                <a:path w="12098" h="12097" extrusionOk="0">
                  <a:moveTo>
                    <a:pt x="6049" y="0"/>
                  </a:moveTo>
                  <a:cubicBezTo>
                    <a:pt x="2715" y="0"/>
                    <a:pt x="0" y="2715"/>
                    <a:pt x="0" y="6049"/>
                  </a:cubicBezTo>
                  <a:cubicBezTo>
                    <a:pt x="0" y="9394"/>
                    <a:pt x="2715" y="12097"/>
                    <a:pt x="6049" y="12097"/>
                  </a:cubicBezTo>
                  <a:cubicBezTo>
                    <a:pt x="9383" y="12097"/>
                    <a:pt x="12097" y="9394"/>
                    <a:pt x="12097" y="6049"/>
                  </a:cubicBezTo>
                  <a:cubicBezTo>
                    <a:pt x="12097" y="2715"/>
                    <a:pt x="9383" y="0"/>
                    <a:pt x="60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0"/>
            <p:cNvSpPr/>
            <p:nvPr/>
          </p:nvSpPr>
          <p:spPr>
            <a:xfrm>
              <a:off x="4489525" y="2288200"/>
              <a:ext cx="185475" cy="370900"/>
            </a:xfrm>
            <a:custGeom>
              <a:avLst/>
              <a:gdLst/>
              <a:ahLst/>
              <a:cxnLst/>
              <a:rect l="l" t="t" r="r" b="b"/>
              <a:pathLst>
                <a:path w="7419" h="14836" extrusionOk="0">
                  <a:moveTo>
                    <a:pt x="1" y="1"/>
                  </a:moveTo>
                  <a:lnTo>
                    <a:pt x="2525" y="14836"/>
                  </a:lnTo>
                  <a:lnTo>
                    <a:pt x="7419" y="12431"/>
                  </a:lnTo>
                  <a:lnTo>
                    <a:pt x="5418" y="656"/>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0"/>
            <p:cNvSpPr/>
            <p:nvPr/>
          </p:nvSpPr>
          <p:spPr>
            <a:xfrm>
              <a:off x="3507875" y="2469175"/>
              <a:ext cx="302425" cy="302150"/>
            </a:xfrm>
            <a:custGeom>
              <a:avLst/>
              <a:gdLst/>
              <a:ahLst/>
              <a:cxnLst/>
              <a:rect l="l" t="t" r="r" b="b"/>
              <a:pathLst>
                <a:path w="12097" h="12086" extrusionOk="0">
                  <a:moveTo>
                    <a:pt x="6049" y="1"/>
                  </a:moveTo>
                  <a:cubicBezTo>
                    <a:pt x="2715" y="1"/>
                    <a:pt x="0" y="2704"/>
                    <a:pt x="0" y="6049"/>
                  </a:cubicBezTo>
                  <a:cubicBezTo>
                    <a:pt x="0" y="9383"/>
                    <a:pt x="2715" y="12086"/>
                    <a:pt x="6049" y="12086"/>
                  </a:cubicBezTo>
                  <a:cubicBezTo>
                    <a:pt x="9394" y="12086"/>
                    <a:pt x="12097" y="9383"/>
                    <a:pt x="12097" y="6049"/>
                  </a:cubicBezTo>
                  <a:cubicBezTo>
                    <a:pt x="12097" y="2704"/>
                    <a:pt x="9394" y="1"/>
                    <a:pt x="60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0"/>
            <p:cNvSpPr/>
            <p:nvPr/>
          </p:nvSpPr>
          <p:spPr>
            <a:xfrm>
              <a:off x="4444600" y="1993450"/>
              <a:ext cx="248850" cy="944050"/>
            </a:xfrm>
            <a:custGeom>
              <a:avLst/>
              <a:gdLst/>
              <a:ahLst/>
              <a:cxnLst/>
              <a:rect l="l" t="t" r="r" b="b"/>
              <a:pathLst>
                <a:path w="9954" h="37762" extrusionOk="0">
                  <a:moveTo>
                    <a:pt x="2100" y="0"/>
                  </a:moveTo>
                  <a:cubicBezTo>
                    <a:pt x="1992" y="0"/>
                    <a:pt x="1884" y="9"/>
                    <a:pt x="1774" y="27"/>
                  </a:cubicBezTo>
                  <a:cubicBezTo>
                    <a:pt x="715" y="206"/>
                    <a:pt x="0" y="1218"/>
                    <a:pt x="179" y="2278"/>
                  </a:cubicBezTo>
                  <a:lnTo>
                    <a:pt x="5941" y="36139"/>
                  </a:lnTo>
                  <a:cubicBezTo>
                    <a:pt x="6102" y="37089"/>
                    <a:pt x="6932" y="37762"/>
                    <a:pt x="7866" y="37762"/>
                  </a:cubicBezTo>
                  <a:cubicBezTo>
                    <a:pt x="7973" y="37762"/>
                    <a:pt x="8082" y="37753"/>
                    <a:pt x="8192" y="37735"/>
                  </a:cubicBezTo>
                  <a:cubicBezTo>
                    <a:pt x="9239" y="37556"/>
                    <a:pt x="9954" y="36544"/>
                    <a:pt x="9775" y="35484"/>
                  </a:cubicBezTo>
                  <a:lnTo>
                    <a:pt x="4013" y="1623"/>
                  </a:lnTo>
                  <a:cubicBezTo>
                    <a:pt x="3852" y="673"/>
                    <a:pt x="3032" y="0"/>
                    <a:pt x="21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0"/>
            <p:cNvSpPr/>
            <p:nvPr/>
          </p:nvSpPr>
          <p:spPr>
            <a:xfrm>
              <a:off x="3629300" y="2382375"/>
              <a:ext cx="335500" cy="428725"/>
            </a:xfrm>
            <a:custGeom>
              <a:avLst/>
              <a:gdLst/>
              <a:ahLst/>
              <a:cxnLst/>
              <a:rect l="l" t="t" r="r" b="b"/>
              <a:pathLst>
                <a:path w="13420" h="17149" extrusionOk="0">
                  <a:moveTo>
                    <a:pt x="9095" y="1"/>
                  </a:moveTo>
                  <a:cubicBezTo>
                    <a:pt x="8974" y="1"/>
                    <a:pt x="8851" y="11"/>
                    <a:pt x="8728" y="32"/>
                  </a:cubicBezTo>
                  <a:lnTo>
                    <a:pt x="1977" y="1187"/>
                  </a:lnTo>
                  <a:cubicBezTo>
                    <a:pt x="799" y="1389"/>
                    <a:pt x="1" y="2508"/>
                    <a:pt x="203" y="3687"/>
                  </a:cubicBezTo>
                  <a:lnTo>
                    <a:pt x="2180" y="15343"/>
                  </a:lnTo>
                  <a:cubicBezTo>
                    <a:pt x="2361" y="16399"/>
                    <a:pt x="3287" y="17149"/>
                    <a:pt x="4325" y="17149"/>
                  </a:cubicBezTo>
                  <a:cubicBezTo>
                    <a:pt x="4446" y="17149"/>
                    <a:pt x="4569" y="17139"/>
                    <a:pt x="4692" y="17117"/>
                  </a:cubicBezTo>
                  <a:lnTo>
                    <a:pt x="11443" y="15974"/>
                  </a:lnTo>
                  <a:cubicBezTo>
                    <a:pt x="12622" y="15772"/>
                    <a:pt x="13419" y="14653"/>
                    <a:pt x="13217" y="13462"/>
                  </a:cubicBezTo>
                  <a:lnTo>
                    <a:pt x="11240" y="1818"/>
                  </a:lnTo>
                  <a:cubicBezTo>
                    <a:pt x="11059" y="752"/>
                    <a:pt x="10133" y="1"/>
                    <a:pt x="9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0"/>
            <p:cNvSpPr/>
            <p:nvPr/>
          </p:nvSpPr>
          <p:spPr>
            <a:xfrm>
              <a:off x="3910300" y="2050375"/>
              <a:ext cx="682850" cy="846575"/>
            </a:xfrm>
            <a:custGeom>
              <a:avLst/>
              <a:gdLst/>
              <a:ahLst/>
              <a:cxnLst/>
              <a:rect l="l" t="t" r="r" b="b"/>
              <a:pathLst>
                <a:path w="27314" h="33863" extrusionOk="0">
                  <a:moveTo>
                    <a:pt x="21551" y="1"/>
                  </a:moveTo>
                  <a:cubicBezTo>
                    <a:pt x="13383" y="11514"/>
                    <a:pt x="0" y="15098"/>
                    <a:pt x="0" y="15098"/>
                  </a:cubicBezTo>
                  <a:lnTo>
                    <a:pt x="989" y="20920"/>
                  </a:lnTo>
                  <a:lnTo>
                    <a:pt x="1977" y="26742"/>
                  </a:lnTo>
                  <a:cubicBezTo>
                    <a:pt x="1977" y="26742"/>
                    <a:pt x="2553" y="26698"/>
                    <a:pt x="3568" y="26698"/>
                  </a:cubicBezTo>
                  <a:cubicBezTo>
                    <a:pt x="7525" y="26698"/>
                    <a:pt x="18151" y="27362"/>
                    <a:pt x="27313" y="33862"/>
                  </a:cubicBezTo>
                  <a:lnTo>
                    <a:pt x="24432" y="16931"/>
                  </a:lnTo>
                  <a:lnTo>
                    <a:pt x="2155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30"/>
            <p:cNvSpPr/>
            <p:nvPr/>
          </p:nvSpPr>
          <p:spPr>
            <a:xfrm>
              <a:off x="3678425" y="2692725"/>
              <a:ext cx="166425" cy="55975"/>
            </a:xfrm>
            <a:custGeom>
              <a:avLst/>
              <a:gdLst/>
              <a:ahLst/>
              <a:cxnLst/>
              <a:rect l="l" t="t" r="r" b="b"/>
              <a:pathLst>
                <a:path w="6657" h="2239" extrusionOk="0">
                  <a:moveTo>
                    <a:pt x="6466" y="0"/>
                  </a:moveTo>
                  <a:cubicBezTo>
                    <a:pt x="6394" y="322"/>
                    <a:pt x="6132" y="584"/>
                    <a:pt x="5787" y="643"/>
                  </a:cubicBezTo>
                  <a:lnTo>
                    <a:pt x="0" y="1632"/>
                  </a:lnTo>
                  <a:lnTo>
                    <a:pt x="108" y="2239"/>
                  </a:lnTo>
                  <a:lnTo>
                    <a:pt x="5894" y="1251"/>
                  </a:lnTo>
                  <a:cubicBezTo>
                    <a:pt x="6346" y="1179"/>
                    <a:pt x="6656" y="751"/>
                    <a:pt x="6573" y="298"/>
                  </a:cubicBezTo>
                  <a:cubicBezTo>
                    <a:pt x="6561" y="191"/>
                    <a:pt x="6513" y="96"/>
                    <a:pt x="646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0"/>
            <p:cNvSpPr/>
            <p:nvPr/>
          </p:nvSpPr>
          <p:spPr>
            <a:xfrm>
              <a:off x="3659075" y="2585275"/>
              <a:ext cx="166425" cy="55975"/>
            </a:xfrm>
            <a:custGeom>
              <a:avLst/>
              <a:gdLst/>
              <a:ahLst/>
              <a:cxnLst/>
              <a:rect l="l" t="t" r="r" b="b"/>
              <a:pathLst>
                <a:path w="6657" h="2239" extrusionOk="0">
                  <a:moveTo>
                    <a:pt x="6466" y="0"/>
                  </a:moveTo>
                  <a:cubicBezTo>
                    <a:pt x="6394" y="322"/>
                    <a:pt x="6144" y="584"/>
                    <a:pt x="5799" y="643"/>
                  </a:cubicBezTo>
                  <a:lnTo>
                    <a:pt x="1" y="1631"/>
                  </a:lnTo>
                  <a:lnTo>
                    <a:pt x="108" y="2239"/>
                  </a:lnTo>
                  <a:lnTo>
                    <a:pt x="5894" y="1262"/>
                  </a:lnTo>
                  <a:cubicBezTo>
                    <a:pt x="6347" y="1179"/>
                    <a:pt x="6656" y="750"/>
                    <a:pt x="6573" y="298"/>
                  </a:cubicBezTo>
                  <a:cubicBezTo>
                    <a:pt x="6561" y="191"/>
                    <a:pt x="6525" y="96"/>
                    <a:pt x="646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0"/>
            <p:cNvSpPr/>
            <p:nvPr/>
          </p:nvSpPr>
          <p:spPr>
            <a:xfrm>
              <a:off x="3641525" y="2476625"/>
              <a:ext cx="166400" cy="56275"/>
            </a:xfrm>
            <a:custGeom>
              <a:avLst/>
              <a:gdLst/>
              <a:ahLst/>
              <a:cxnLst/>
              <a:rect l="l" t="t" r="r" b="b"/>
              <a:pathLst>
                <a:path w="6656" h="2251" extrusionOk="0">
                  <a:moveTo>
                    <a:pt x="6465" y="0"/>
                  </a:moveTo>
                  <a:cubicBezTo>
                    <a:pt x="6394" y="322"/>
                    <a:pt x="6144" y="584"/>
                    <a:pt x="5798" y="643"/>
                  </a:cubicBezTo>
                  <a:lnTo>
                    <a:pt x="0" y="1632"/>
                  </a:lnTo>
                  <a:lnTo>
                    <a:pt x="107" y="2251"/>
                  </a:lnTo>
                  <a:lnTo>
                    <a:pt x="5906" y="1263"/>
                  </a:lnTo>
                  <a:cubicBezTo>
                    <a:pt x="6358" y="1179"/>
                    <a:pt x="6656" y="751"/>
                    <a:pt x="6584" y="298"/>
                  </a:cubicBezTo>
                  <a:cubicBezTo>
                    <a:pt x="6560" y="191"/>
                    <a:pt x="6525" y="96"/>
                    <a:pt x="646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0"/>
            <p:cNvSpPr/>
            <p:nvPr/>
          </p:nvSpPr>
          <p:spPr>
            <a:xfrm>
              <a:off x="3738850" y="2779925"/>
              <a:ext cx="197075" cy="109275"/>
            </a:xfrm>
            <a:custGeom>
              <a:avLst/>
              <a:gdLst/>
              <a:ahLst/>
              <a:cxnLst/>
              <a:rect l="l" t="t" r="r" b="b"/>
              <a:pathLst>
                <a:path w="7883" h="4371" extrusionOk="0">
                  <a:moveTo>
                    <a:pt x="7347" y="1"/>
                  </a:moveTo>
                  <a:lnTo>
                    <a:pt x="0" y="1251"/>
                  </a:lnTo>
                  <a:lnTo>
                    <a:pt x="524" y="4371"/>
                  </a:lnTo>
                  <a:lnTo>
                    <a:pt x="7882" y="3120"/>
                  </a:lnTo>
                  <a:lnTo>
                    <a:pt x="7347" y="1"/>
                  </a:lnTo>
                  <a:close/>
                </a:path>
              </a:pathLst>
            </a:custGeom>
            <a:solidFill>
              <a:srgbClr val="1A1A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0"/>
            <p:cNvSpPr/>
            <p:nvPr/>
          </p:nvSpPr>
          <p:spPr>
            <a:xfrm>
              <a:off x="3718300" y="2833400"/>
              <a:ext cx="204525" cy="120450"/>
            </a:xfrm>
            <a:custGeom>
              <a:avLst/>
              <a:gdLst/>
              <a:ahLst/>
              <a:cxnLst/>
              <a:rect l="l" t="t" r="r" b="b"/>
              <a:pathLst>
                <a:path w="8181" h="4818" extrusionOk="0">
                  <a:moveTo>
                    <a:pt x="6337" y="0"/>
                  </a:moveTo>
                  <a:cubicBezTo>
                    <a:pt x="6258" y="0"/>
                    <a:pt x="6177" y="6"/>
                    <a:pt x="6097" y="17"/>
                  </a:cubicBezTo>
                  <a:lnTo>
                    <a:pt x="1168" y="1089"/>
                  </a:lnTo>
                  <a:cubicBezTo>
                    <a:pt x="465" y="1374"/>
                    <a:pt x="1" y="1886"/>
                    <a:pt x="132" y="2827"/>
                  </a:cubicBezTo>
                  <a:lnTo>
                    <a:pt x="215" y="3208"/>
                  </a:lnTo>
                  <a:cubicBezTo>
                    <a:pt x="337" y="4079"/>
                    <a:pt x="162" y="4818"/>
                    <a:pt x="883" y="4818"/>
                  </a:cubicBezTo>
                  <a:cubicBezTo>
                    <a:pt x="940" y="4818"/>
                    <a:pt x="1003" y="4813"/>
                    <a:pt x="1072" y="4803"/>
                  </a:cubicBezTo>
                  <a:lnTo>
                    <a:pt x="6585" y="3422"/>
                  </a:lnTo>
                  <a:cubicBezTo>
                    <a:pt x="7526" y="3291"/>
                    <a:pt x="8180" y="2422"/>
                    <a:pt x="8038" y="1481"/>
                  </a:cubicBezTo>
                  <a:cubicBezTo>
                    <a:pt x="7918" y="621"/>
                    <a:pt x="7181" y="0"/>
                    <a:pt x="6337" y="0"/>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0"/>
            <p:cNvSpPr/>
            <p:nvPr/>
          </p:nvSpPr>
          <p:spPr>
            <a:xfrm>
              <a:off x="3860600" y="3012000"/>
              <a:ext cx="209275" cy="110375"/>
            </a:xfrm>
            <a:custGeom>
              <a:avLst/>
              <a:gdLst/>
              <a:ahLst/>
              <a:cxnLst/>
              <a:rect l="l" t="t" r="r" b="b"/>
              <a:pathLst>
                <a:path w="8371" h="4415" extrusionOk="0">
                  <a:moveTo>
                    <a:pt x="6217" y="1"/>
                  </a:moveTo>
                  <a:cubicBezTo>
                    <a:pt x="6173" y="1"/>
                    <a:pt x="6129" y="2"/>
                    <a:pt x="6084" y="5"/>
                  </a:cubicBezTo>
                  <a:lnTo>
                    <a:pt x="2012" y="255"/>
                  </a:lnTo>
                  <a:cubicBezTo>
                    <a:pt x="869" y="326"/>
                    <a:pt x="0" y="1314"/>
                    <a:pt x="72" y="2469"/>
                  </a:cubicBezTo>
                  <a:cubicBezTo>
                    <a:pt x="140" y="3568"/>
                    <a:pt x="1056" y="4414"/>
                    <a:pt x="2143" y="4414"/>
                  </a:cubicBezTo>
                  <a:cubicBezTo>
                    <a:pt x="2186" y="4414"/>
                    <a:pt x="2230" y="4413"/>
                    <a:pt x="2274" y="4410"/>
                  </a:cubicBezTo>
                  <a:lnTo>
                    <a:pt x="6346" y="4160"/>
                  </a:lnTo>
                  <a:cubicBezTo>
                    <a:pt x="7489" y="4089"/>
                    <a:pt x="8370" y="3100"/>
                    <a:pt x="8299" y="1957"/>
                  </a:cubicBezTo>
                  <a:cubicBezTo>
                    <a:pt x="8230" y="847"/>
                    <a:pt x="7314" y="1"/>
                    <a:pt x="6217" y="1"/>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0"/>
            <p:cNvSpPr/>
            <p:nvPr/>
          </p:nvSpPr>
          <p:spPr>
            <a:xfrm>
              <a:off x="3831425" y="2909600"/>
              <a:ext cx="209275" cy="110375"/>
            </a:xfrm>
            <a:custGeom>
              <a:avLst/>
              <a:gdLst/>
              <a:ahLst/>
              <a:cxnLst/>
              <a:rect l="l" t="t" r="r" b="b"/>
              <a:pathLst>
                <a:path w="8371" h="4415" extrusionOk="0">
                  <a:moveTo>
                    <a:pt x="6217" y="1"/>
                  </a:moveTo>
                  <a:cubicBezTo>
                    <a:pt x="6173" y="1"/>
                    <a:pt x="6129" y="2"/>
                    <a:pt x="6084" y="5"/>
                  </a:cubicBezTo>
                  <a:lnTo>
                    <a:pt x="2024" y="255"/>
                  </a:lnTo>
                  <a:cubicBezTo>
                    <a:pt x="869" y="327"/>
                    <a:pt x="0" y="1315"/>
                    <a:pt x="72" y="2458"/>
                  </a:cubicBezTo>
                  <a:cubicBezTo>
                    <a:pt x="140" y="3568"/>
                    <a:pt x="1057" y="4414"/>
                    <a:pt x="2143" y="4414"/>
                  </a:cubicBezTo>
                  <a:cubicBezTo>
                    <a:pt x="2187" y="4414"/>
                    <a:pt x="2230" y="4413"/>
                    <a:pt x="2274" y="4410"/>
                  </a:cubicBezTo>
                  <a:lnTo>
                    <a:pt x="6346" y="4160"/>
                  </a:lnTo>
                  <a:cubicBezTo>
                    <a:pt x="7489" y="4089"/>
                    <a:pt x="8370" y="3101"/>
                    <a:pt x="8299" y="1946"/>
                  </a:cubicBezTo>
                  <a:cubicBezTo>
                    <a:pt x="8230" y="847"/>
                    <a:pt x="7314" y="1"/>
                    <a:pt x="6217" y="1"/>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0"/>
            <p:cNvSpPr/>
            <p:nvPr/>
          </p:nvSpPr>
          <p:spPr>
            <a:xfrm>
              <a:off x="3877850" y="3118550"/>
              <a:ext cx="185475" cy="97850"/>
            </a:xfrm>
            <a:custGeom>
              <a:avLst/>
              <a:gdLst/>
              <a:ahLst/>
              <a:cxnLst/>
              <a:rect l="l" t="t" r="r" b="b"/>
              <a:pathLst>
                <a:path w="7419" h="3914" extrusionOk="0">
                  <a:moveTo>
                    <a:pt x="5525" y="1"/>
                  </a:moveTo>
                  <a:cubicBezTo>
                    <a:pt x="5482" y="1"/>
                    <a:pt x="5438" y="2"/>
                    <a:pt x="5394" y="5"/>
                  </a:cubicBezTo>
                  <a:lnTo>
                    <a:pt x="1787" y="220"/>
                  </a:lnTo>
                  <a:cubicBezTo>
                    <a:pt x="775" y="291"/>
                    <a:pt x="1" y="1160"/>
                    <a:pt x="60" y="2184"/>
                  </a:cubicBezTo>
                  <a:cubicBezTo>
                    <a:pt x="118" y="3159"/>
                    <a:pt x="938" y="3914"/>
                    <a:pt x="1903" y="3914"/>
                  </a:cubicBezTo>
                  <a:cubicBezTo>
                    <a:pt x="1940" y="3914"/>
                    <a:pt x="1976" y="3913"/>
                    <a:pt x="2013" y="3910"/>
                  </a:cubicBezTo>
                  <a:lnTo>
                    <a:pt x="5620" y="3684"/>
                  </a:lnTo>
                  <a:cubicBezTo>
                    <a:pt x="6644" y="3625"/>
                    <a:pt x="7418" y="2744"/>
                    <a:pt x="7347" y="1732"/>
                  </a:cubicBezTo>
                  <a:cubicBezTo>
                    <a:pt x="7290" y="752"/>
                    <a:pt x="6491" y="1"/>
                    <a:pt x="5525" y="1"/>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0"/>
            <p:cNvSpPr/>
            <p:nvPr/>
          </p:nvSpPr>
          <p:spPr>
            <a:xfrm>
              <a:off x="3878150" y="3216550"/>
              <a:ext cx="163450" cy="86175"/>
            </a:xfrm>
            <a:custGeom>
              <a:avLst/>
              <a:gdLst/>
              <a:ahLst/>
              <a:cxnLst/>
              <a:rect l="l" t="t" r="r" b="b"/>
              <a:pathLst>
                <a:path w="6538" h="3447" extrusionOk="0">
                  <a:moveTo>
                    <a:pt x="4851" y="0"/>
                  </a:moveTo>
                  <a:cubicBezTo>
                    <a:pt x="4822" y="0"/>
                    <a:pt x="4793" y="1"/>
                    <a:pt x="4763" y="2"/>
                  </a:cubicBezTo>
                  <a:lnTo>
                    <a:pt x="1584" y="205"/>
                  </a:lnTo>
                  <a:cubicBezTo>
                    <a:pt x="679" y="252"/>
                    <a:pt x="1" y="1026"/>
                    <a:pt x="60" y="1931"/>
                  </a:cubicBezTo>
                  <a:cubicBezTo>
                    <a:pt x="117" y="2788"/>
                    <a:pt x="820" y="3447"/>
                    <a:pt x="1676" y="3447"/>
                  </a:cubicBezTo>
                  <a:cubicBezTo>
                    <a:pt x="1713" y="3447"/>
                    <a:pt x="1749" y="3446"/>
                    <a:pt x="1786" y="3443"/>
                  </a:cubicBezTo>
                  <a:lnTo>
                    <a:pt x="4965" y="3253"/>
                  </a:lnTo>
                  <a:cubicBezTo>
                    <a:pt x="5858" y="3193"/>
                    <a:pt x="6537" y="2419"/>
                    <a:pt x="6478" y="1526"/>
                  </a:cubicBezTo>
                  <a:cubicBezTo>
                    <a:pt x="6431" y="663"/>
                    <a:pt x="5707" y="0"/>
                    <a:pt x="4851" y="0"/>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0"/>
            <p:cNvSpPr/>
            <p:nvPr/>
          </p:nvSpPr>
          <p:spPr>
            <a:xfrm>
              <a:off x="2897975" y="1865825"/>
              <a:ext cx="318500" cy="465350"/>
            </a:xfrm>
            <a:custGeom>
              <a:avLst/>
              <a:gdLst/>
              <a:ahLst/>
              <a:cxnLst/>
              <a:rect l="l" t="t" r="r" b="b"/>
              <a:pathLst>
                <a:path w="12740" h="18614" extrusionOk="0">
                  <a:moveTo>
                    <a:pt x="9585" y="1"/>
                  </a:moveTo>
                  <a:cubicBezTo>
                    <a:pt x="7037" y="96"/>
                    <a:pt x="3834" y="2989"/>
                    <a:pt x="2739" y="4799"/>
                  </a:cubicBezTo>
                  <a:cubicBezTo>
                    <a:pt x="1655" y="6609"/>
                    <a:pt x="0" y="6776"/>
                    <a:pt x="0" y="6776"/>
                  </a:cubicBezTo>
                  <a:lnTo>
                    <a:pt x="1750" y="17027"/>
                  </a:lnTo>
                  <a:lnTo>
                    <a:pt x="2512" y="16896"/>
                  </a:lnTo>
                  <a:cubicBezTo>
                    <a:pt x="5177" y="18349"/>
                    <a:pt x="8587" y="18614"/>
                    <a:pt x="10718" y="18614"/>
                  </a:cubicBezTo>
                  <a:cubicBezTo>
                    <a:pt x="11939" y="18614"/>
                    <a:pt x="12740" y="18527"/>
                    <a:pt x="12740" y="18527"/>
                  </a:cubicBezTo>
                  <a:lnTo>
                    <a:pt x="9585" y="1"/>
                  </a:ln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0"/>
            <p:cNvSpPr/>
            <p:nvPr/>
          </p:nvSpPr>
          <p:spPr>
            <a:xfrm>
              <a:off x="2853025" y="2003050"/>
              <a:ext cx="94375" cy="329225"/>
            </a:xfrm>
            <a:custGeom>
              <a:avLst/>
              <a:gdLst/>
              <a:ahLst/>
              <a:cxnLst/>
              <a:rect l="l" t="t" r="r" b="b"/>
              <a:pathLst>
                <a:path w="3775" h="13169" extrusionOk="0">
                  <a:moveTo>
                    <a:pt x="1584" y="1"/>
                  </a:moveTo>
                  <a:lnTo>
                    <a:pt x="0" y="263"/>
                  </a:lnTo>
                  <a:lnTo>
                    <a:pt x="2191" y="13169"/>
                  </a:lnTo>
                  <a:lnTo>
                    <a:pt x="3775" y="12907"/>
                  </a:lnTo>
                  <a:lnTo>
                    <a:pt x="158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0"/>
            <p:cNvSpPr/>
            <p:nvPr/>
          </p:nvSpPr>
          <p:spPr>
            <a:xfrm>
              <a:off x="2188950" y="1977750"/>
              <a:ext cx="724225" cy="519725"/>
            </a:xfrm>
            <a:custGeom>
              <a:avLst/>
              <a:gdLst/>
              <a:ahLst/>
              <a:cxnLst/>
              <a:rect l="l" t="t" r="r" b="b"/>
              <a:pathLst>
                <a:path w="28969" h="20789" extrusionOk="0">
                  <a:moveTo>
                    <a:pt x="26337" y="1"/>
                  </a:moveTo>
                  <a:lnTo>
                    <a:pt x="60" y="4835"/>
                  </a:lnTo>
                  <a:lnTo>
                    <a:pt x="1" y="20789"/>
                  </a:lnTo>
                  <a:lnTo>
                    <a:pt x="28968" y="15455"/>
                  </a:lnTo>
                  <a:lnTo>
                    <a:pt x="2633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0"/>
            <p:cNvSpPr/>
            <p:nvPr/>
          </p:nvSpPr>
          <p:spPr>
            <a:xfrm>
              <a:off x="2824750" y="2295350"/>
              <a:ext cx="49125" cy="49150"/>
            </a:xfrm>
            <a:custGeom>
              <a:avLst/>
              <a:gdLst/>
              <a:ahLst/>
              <a:cxnLst/>
              <a:rect l="l" t="t" r="r" b="b"/>
              <a:pathLst>
                <a:path w="1965" h="1966" extrusionOk="0">
                  <a:moveTo>
                    <a:pt x="989" y="1"/>
                  </a:moveTo>
                  <a:cubicBezTo>
                    <a:pt x="441" y="1"/>
                    <a:pt x="0" y="441"/>
                    <a:pt x="0" y="977"/>
                  </a:cubicBezTo>
                  <a:cubicBezTo>
                    <a:pt x="0" y="1525"/>
                    <a:pt x="441" y="1965"/>
                    <a:pt x="989" y="1965"/>
                  </a:cubicBezTo>
                  <a:cubicBezTo>
                    <a:pt x="1536" y="1965"/>
                    <a:pt x="1965" y="1525"/>
                    <a:pt x="1965" y="977"/>
                  </a:cubicBezTo>
                  <a:cubicBezTo>
                    <a:pt x="1965" y="441"/>
                    <a:pt x="1536" y="1"/>
                    <a:pt x="9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0"/>
            <p:cNvSpPr/>
            <p:nvPr/>
          </p:nvSpPr>
          <p:spPr>
            <a:xfrm>
              <a:off x="3093525" y="1812375"/>
              <a:ext cx="269100" cy="564675"/>
            </a:xfrm>
            <a:custGeom>
              <a:avLst/>
              <a:gdLst/>
              <a:ahLst/>
              <a:cxnLst/>
              <a:rect l="l" t="t" r="r" b="b"/>
              <a:pathLst>
                <a:path w="10764" h="22587" extrusionOk="0">
                  <a:moveTo>
                    <a:pt x="5407" y="0"/>
                  </a:moveTo>
                  <a:cubicBezTo>
                    <a:pt x="5285" y="0"/>
                    <a:pt x="5161" y="10"/>
                    <a:pt x="5037" y="32"/>
                  </a:cubicBezTo>
                  <a:lnTo>
                    <a:pt x="1977" y="555"/>
                  </a:lnTo>
                  <a:cubicBezTo>
                    <a:pt x="798" y="758"/>
                    <a:pt x="1" y="1877"/>
                    <a:pt x="203" y="3068"/>
                  </a:cubicBezTo>
                  <a:lnTo>
                    <a:pt x="3215" y="20772"/>
                  </a:lnTo>
                  <a:cubicBezTo>
                    <a:pt x="3397" y="21843"/>
                    <a:pt x="4321" y="22587"/>
                    <a:pt x="5372" y="22587"/>
                  </a:cubicBezTo>
                  <a:cubicBezTo>
                    <a:pt x="5489" y="22587"/>
                    <a:pt x="5608" y="22577"/>
                    <a:pt x="5728" y="22558"/>
                  </a:cubicBezTo>
                  <a:lnTo>
                    <a:pt x="8787" y="22034"/>
                  </a:lnTo>
                  <a:cubicBezTo>
                    <a:pt x="9966" y="21832"/>
                    <a:pt x="10764" y="20701"/>
                    <a:pt x="10562" y="19522"/>
                  </a:cubicBezTo>
                  <a:lnTo>
                    <a:pt x="7549" y="1817"/>
                  </a:lnTo>
                  <a:cubicBezTo>
                    <a:pt x="7368" y="751"/>
                    <a:pt x="6452" y="0"/>
                    <a:pt x="5407" y="0"/>
                  </a:cubicBez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30"/>
            <p:cNvSpPr/>
            <p:nvPr/>
          </p:nvSpPr>
          <p:spPr>
            <a:xfrm>
              <a:off x="3814750" y="1321125"/>
              <a:ext cx="302150" cy="302450"/>
            </a:xfrm>
            <a:custGeom>
              <a:avLst/>
              <a:gdLst/>
              <a:ahLst/>
              <a:cxnLst/>
              <a:rect l="l" t="t" r="r" b="b"/>
              <a:pathLst>
                <a:path w="12086" h="12098" extrusionOk="0">
                  <a:moveTo>
                    <a:pt x="6049" y="1"/>
                  </a:moveTo>
                  <a:cubicBezTo>
                    <a:pt x="2703" y="1"/>
                    <a:pt x="1" y="2715"/>
                    <a:pt x="1" y="6049"/>
                  </a:cubicBezTo>
                  <a:cubicBezTo>
                    <a:pt x="1" y="9395"/>
                    <a:pt x="2703" y="12097"/>
                    <a:pt x="6049" y="12097"/>
                  </a:cubicBezTo>
                  <a:cubicBezTo>
                    <a:pt x="9383" y="12097"/>
                    <a:pt x="12085" y="9395"/>
                    <a:pt x="12085" y="6049"/>
                  </a:cubicBezTo>
                  <a:cubicBezTo>
                    <a:pt x="12085" y="2715"/>
                    <a:pt x="9383" y="1"/>
                    <a:pt x="60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0"/>
            <p:cNvSpPr/>
            <p:nvPr/>
          </p:nvSpPr>
          <p:spPr>
            <a:xfrm>
              <a:off x="3838575" y="1303275"/>
              <a:ext cx="185450" cy="370900"/>
            </a:xfrm>
            <a:custGeom>
              <a:avLst/>
              <a:gdLst/>
              <a:ahLst/>
              <a:cxnLst/>
              <a:rect l="l" t="t" r="r" b="b"/>
              <a:pathLst>
                <a:path w="7418" h="14836" extrusionOk="0">
                  <a:moveTo>
                    <a:pt x="0" y="0"/>
                  </a:moveTo>
                  <a:lnTo>
                    <a:pt x="2524" y="14835"/>
                  </a:lnTo>
                  <a:lnTo>
                    <a:pt x="7418" y="12430"/>
                  </a:lnTo>
                  <a:lnTo>
                    <a:pt x="5417" y="655"/>
                  </a:lnTo>
                  <a:lnTo>
                    <a:pt x="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0"/>
            <p:cNvSpPr/>
            <p:nvPr/>
          </p:nvSpPr>
          <p:spPr>
            <a:xfrm>
              <a:off x="2856900" y="1484250"/>
              <a:ext cx="302150" cy="302125"/>
            </a:xfrm>
            <a:custGeom>
              <a:avLst/>
              <a:gdLst/>
              <a:ahLst/>
              <a:cxnLst/>
              <a:rect l="l" t="t" r="r" b="b"/>
              <a:pathLst>
                <a:path w="12086" h="12085" extrusionOk="0">
                  <a:moveTo>
                    <a:pt x="6049" y="0"/>
                  </a:moveTo>
                  <a:cubicBezTo>
                    <a:pt x="2703" y="0"/>
                    <a:pt x="0" y="2703"/>
                    <a:pt x="0" y="6048"/>
                  </a:cubicBezTo>
                  <a:cubicBezTo>
                    <a:pt x="0" y="9382"/>
                    <a:pt x="2703" y="12085"/>
                    <a:pt x="6049" y="12085"/>
                  </a:cubicBezTo>
                  <a:cubicBezTo>
                    <a:pt x="9382" y="12085"/>
                    <a:pt x="12085" y="9382"/>
                    <a:pt x="12085" y="6048"/>
                  </a:cubicBezTo>
                  <a:cubicBezTo>
                    <a:pt x="12085" y="2703"/>
                    <a:pt x="9382" y="0"/>
                    <a:pt x="60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0"/>
            <p:cNvSpPr/>
            <p:nvPr/>
          </p:nvSpPr>
          <p:spPr>
            <a:xfrm>
              <a:off x="3793625" y="1008500"/>
              <a:ext cx="248850" cy="944075"/>
            </a:xfrm>
            <a:custGeom>
              <a:avLst/>
              <a:gdLst/>
              <a:ahLst/>
              <a:cxnLst/>
              <a:rect l="l" t="t" r="r" b="b"/>
              <a:pathLst>
                <a:path w="9954" h="37763" extrusionOk="0">
                  <a:moveTo>
                    <a:pt x="2088" y="0"/>
                  </a:moveTo>
                  <a:cubicBezTo>
                    <a:pt x="1981" y="0"/>
                    <a:pt x="1872" y="9"/>
                    <a:pt x="1762" y="28"/>
                  </a:cubicBezTo>
                  <a:cubicBezTo>
                    <a:pt x="703" y="206"/>
                    <a:pt x="0" y="1218"/>
                    <a:pt x="179" y="2278"/>
                  </a:cubicBezTo>
                  <a:lnTo>
                    <a:pt x="5941" y="36139"/>
                  </a:lnTo>
                  <a:cubicBezTo>
                    <a:pt x="6102" y="37090"/>
                    <a:pt x="6922" y="37762"/>
                    <a:pt x="7854" y="37762"/>
                  </a:cubicBezTo>
                  <a:cubicBezTo>
                    <a:pt x="7962" y="37762"/>
                    <a:pt x="8070" y="37753"/>
                    <a:pt x="8180" y="37735"/>
                  </a:cubicBezTo>
                  <a:cubicBezTo>
                    <a:pt x="9239" y="37556"/>
                    <a:pt x="9954" y="36544"/>
                    <a:pt x="9775" y="35485"/>
                  </a:cubicBezTo>
                  <a:lnTo>
                    <a:pt x="4013" y="1623"/>
                  </a:lnTo>
                  <a:cubicBezTo>
                    <a:pt x="3842" y="673"/>
                    <a:pt x="3020" y="0"/>
                    <a:pt x="20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0"/>
            <p:cNvSpPr/>
            <p:nvPr/>
          </p:nvSpPr>
          <p:spPr>
            <a:xfrm>
              <a:off x="2978050" y="1397425"/>
              <a:ext cx="335775" cy="428750"/>
            </a:xfrm>
            <a:custGeom>
              <a:avLst/>
              <a:gdLst/>
              <a:ahLst/>
              <a:cxnLst/>
              <a:rect l="l" t="t" r="r" b="b"/>
              <a:pathLst>
                <a:path w="13431" h="17150" extrusionOk="0">
                  <a:moveTo>
                    <a:pt x="9097" y="1"/>
                  </a:moveTo>
                  <a:cubicBezTo>
                    <a:pt x="8975" y="1"/>
                    <a:pt x="8852" y="11"/>
                    <a:pt x="8727" y="32"/>
                  </a:cubicBezTo>
                  <a:lnTo>
                    <a:pt x="1988" y="1187"/>
                  </a:lnTo>
                  <a:cubicBezTo>
                    <a:pt x="798" y="1390"/>
                    <a:pt x="0" y="2509"/>
                    <a:pt x="202" y="3687"/>
                  </a:cubicBezTo>
                  <a:lnTo>
                    <a:pt x="2191" y="15344"/>
                  </a:lnTo>
                  <a:cubicBezTo>
                    <a:pt x="2372" y="16399"/>
                    <a:pt x="3288" y="17149"/>
                    <a:pt x="4333" y="17149"/>
                  </a:cubicBezTo>
                  <a:cubicBezTo>
                    <a:pt x="4455" y="17149"/>
                    <a:pt x="4578" y="17139"/>
                    <a:pt x="4703" y="17118"/>
                  </a:cubicBezTo>
                  <a:lnTo>
                    <a:pt x="11442" y="15975"/>
                  </a:lnTo>
                  <a:cubicBezTo>
                    <a:pt x="12633" y="15772"/>
                    <a:pt x="13430" y="14653"/>
                    <a:pt x="13228" y="13462"/>
                  </a:cubicBezTo>
                  <a:lnTo>
                    <a:pt x="11240" y="1818"/>
                  </a:lnTo>
                  <a:cubicBezTo>
                    <a:pt x="11058" y="752"/>
                    <a:pt x="10142" y="1"/>
                    <a:pt x="90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0"/>
            <p:cNvSpPr/>
            <p:nvPr/>
          </p:nvSpPr>
          <p:spPr>
            <a:xfrm>
              <a:off x="3259025" y="1065450"/>
              <a:ext cx="683150" cy="846550"/>
            </a:xfrm>
            <a:custGeom>
              <a:avLst/>
              <a:gdLst/>
              <a:ahLst/>
              <a:cxnLst/>
              <a:rect l="l" t="t" r="r" b="b"/>
              <a:pathLst>
                <a:path w="27326" h="33862" extrusionOk="0">
                  <a:moveTo>
                    <a:pt x="21563" y="0"/>
                  </a:moveTo>
                  <a:cubicBezTo>
                    <a:pt x="13395" y="11513"/>
                    <a:pt x="1" y="15097"/>
                    <a:pt x="1" y="15097"/>
                  </a:cubicBezTo>
                  <a:lnTo>
                    <a:pt x="989" y="20919"/>
                  </a:lnTo>
                  <a:lnTo>
                    <a:pt x="1989" y="26741"/>
                  </a:lnTo>
                  <a:cubicBezTo>
                    <a:pt x="1989" y="26741"/>
                    <a:pt x="2565" y="26698"/>
                    <a:pt x="3579" y="26698"/>
                  </a:cubicBezTo>
                  <a:cubicBezTo>
                    <a:pt x="7533" y="26698"/>
                    <a:pt x="18153" y="27361"/>
                    <a:pt x="27325" y="33861"/>
                  </a:cubicBezTo>
                  <a:lnTo>
                    <a:pt x="24444" y="16931"/>
                  </a:lnTo>
                  <a:lnTo>
                    <a:pt x="2156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0"/>
            <p:cNvSpPr/>
            <p:nvPr/>
          </p:nvSpPr>
          <p:spPr>
            <a:xfrm>
              <a:off x="3027150" y="1707775"/>
              <a:ext cx="166425" cy="56000"/>
            </a:xfrm>
            <a:custGeom>
              <a:avLst/>
              <a:gdLst/>
              <a:ahLst/>
              <a:cxnLst/>
              <a:rect l="l" t="t" r="r" b="b"/>
              <a:pathLst>
                <a:path w="6657" h="2240" extrusionOk="0">
                  <a:moveTo>
                    <a:pt x="6466" y="1"/>
                  </a:moveTo>
                  <a:cubicBezTo>
                    <a:pt x="6394" y="322"/>
                    <a:pt x="6144" y="584"/>
                    <a:pt x="5799" y="644"/>
                  </a:cubicBezTo>
                  <a:lnTo>
                    <a:pt x="1" y="1632"/>
                  </a:lnTo>
                  <a:lnTo>
                    <a:pt x="108" y="2239"/>
                  </a:lnTo>
                  <a:lnTo>
                    <a:pt x="5906" y="1251"/>
                  </a:lnTo>
                  <a:cubicBezTo>
                    <a:pt x="6359" y="1179"/>
                    <a:pt x="6656" y="751"/>
                    <a:pt x="6585" y="298"/>
                  </a:cubicBezTo>
                  <a:cubicBezTo>
                    <a:pt x="6561" y="191"/>
                    <a:pt x="6525" y="96"/>
                    <a:pt x="6466"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0"/>
            <p:cNvSpPr/>
            <p:nvPr/>
          </p:nvSpPr>
          <p:spPr>
            <a:xfrm>
              <a:off x="3008100" y="1600325"/>
              <a:ext cx="166125" cy="55975"/>
            </a:xfrm>
            <a:custGeom>
              <a:avLst/>
              <a:gdLst/>
              <a:ahLst/>
              <a:cxnLst/>
              <a:rect l="l" t="t" r="r" b="b"/>
              <a:pathLst>
                <a:path w="6645" h="2239" extrusionOk="0">
                  <a:moveTo>
                    <a:pt x="6466" y="1"/>
                  </a:moveTo>
                  <a:cubicBezTo>
                    <a:pt x="6394" y="322"/>
                    <a:pt x="6132" y="584"/>
                    <a:pt x="5787" y="643"/>
                  </a:cubicBezTo>
                  <a:lnTo>
                    <a:pt x="1" y="1632"/>
                  </a:lnTo>
                  <a:lnTo>
                    <a:pt x="96" y="2239"/>
                  </a:lnTo>
                  <a:lnTo>
                    <a:pt x="5894" y="1263"/>
                  </a:lnTo>
                  <a:cubicBezTo>
                    <a:pt x="6347" y="1179"/>
                    <a:pt x="6644" y="751"/>
                    <a:pt x="6573" y="298"/>
                  </a:cubicBezTo>
                  <a:cubicBezTo>
                    <a:pt x="6549" y="191"/>
                    <a:pt x="6513" y="96"/>
                    <a:pt x="6466"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0"/>
            <p:cNvSpPr/>
            <p:nvPr/>
          </p:nvSpPr>
          <p:spPr>
            <a:xfrm>
              <a:off x="2990550" y="1491675"/>
              <a:ext cx="166400" cy="56000"/>
            </a:xfrm>
            <a:custGeom>
              <a:avLst/>
              <a:gdLst/>
              <a:ahLst/>
              <a:cxnLst/>
              <a:rect l="l" t="t" r="r" b="b"/>
              <a:pathLst>
                <a:path w="6656" h="2240" extrusionOk="0">
                  <a:moveTo>
                    <a:pt x="6465" y="1"/>
                  </a:moveTo>
                  <a:cubicBezTo>
                    <a:pt x="6394" y="322"/>
                    <a:pt x="6132" y="584"/>
                    <a:pt x="5787" y="644"/>
                  </a:cubicBezTo>
                  <a:lnTo>
                    <a:pt x="0" y="1632"/>
                  </a:lnTo>
                  <a:lnTo>
                    <a:pt x="107" y="2239"/>
                  </a:lnTo>
                  <a:lnTo>
                    <a:pt x="5894" y="1263"/>
                  </a:lnTo>
                  <a:cubicBezTo>
                    <a:pt x="6346" y="1180"/>
                    <a:pt x="6656" y="751"/>
                    <a:pt x="6572" y="298"/>
                  </a:cubicBezTo>
                  <a:cubicBezTo>
                    <a:pt x="6560" y="191"/>
                    <a:pt x="6513" y="96"/>
                    <a:pt x="646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0"/>
            <p:cNvSpPr/>
            <p:nvPr/>
          </p:nvSpPr>
          <p:spPr>
            <a:xfrm>
              <a:off x="3087575" y="1795000"/>
              <a:ext cx="197075" cy="109250"/>
            </a:xfrm>
            <a:custGeom>
              <a:avLst/>
              <a:gdLst/>
              <a:ahLst/>
              <a:cxnLst/>
              <a:rect l="l" t="t" r="r" b="b"/>
              <a:pathLst>
                <a:path w="7883" h="4370" extrusionOk="0">
                  <a:moveTo>
                    <a:pt x="7359" y="0"/>
                  </a:moveTo>
                  <a:lnTo>
                    <a:pt x="1" y="1250"/>
                  </a:lnTo>
                  <a:lnTo>
                    <a:pt x="536" y="4370"/>
                  </a:lnTo>
                  <a:lnTo>
                    <a:pt x="7882" y="3120"/>
                  </a:lnTo>
                  <a:lnTo>
                    <a:pt x="7359" y="0"/>
                  </a:lnTo>
                  <a:close/>
                </a:path>
              </a:pathLst>
            </a:custGeom>
            <a:solidFill>
              <a:srgbClr val="1A1A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0"/>
            <p:cNvSpPr/>
            <p:nvPr/>
          </p:nvSpPr>
          <p:spPr>
            <a:xfrm>
              <a:off x="3067050" y="1848450"/>
              <a:ext cx="204500" cy="120450"/>
            </a:xfrm>
            <a:custGeom>
              <a:avLst/>
              <a:gdLst/>
              <a:ahLst/>
              <a:cxnLst/>
              <a:rect l="l" t="t" r="r" b="b"/>
              <a:pathLst>
                <a:path w="8180" h="4818" extrusionOk="0">
                  <a:moveTo>
                    <a:pt x="6336" y="1"/>
                  </a:moveTo>
                  <a:cubicBezTo>
                    <a:pt x="6257" y="1"/>
                    <a:pt x="6177" y="6"/>
                    <a:pt x="6096" y="17"/>
                  </a:cubicBezTo>
                  <a:lnTo>
                    <a:pt x="1167" y="1089"/>
                  </a:lnTo>
                  <a:cubicBezTo>
                    <a:pt x="464" y="1375"/>
                    <a:pt x="0" y="1887"/>
                    <a:pt x="131" y="2827"/>
                  </a:cubicBezTo>
                  <a:lnTo>
                    <a:pt x="214" y="3208"/>
                  </a:lnTo>
                  <a:cubicBezTo>
                    <a:pt x="336" y="4079"/>
                    <a:pt x="161" y="4818"/>
                    <a:pt x="882" y="4818"/>
                  </a:cubicBezTo>
                  <a:cubicBezTo>
                    <a:pt x="939" y="4818"/>
                    <a:pt x="1002" y="4813"/>
                    <a:pt x="1072" y="4804"/>
                  </a:cubicBezTo>
                  <a:lnTo>
                    <a:pt x="6584" y="3422"/>
                  </a:lnTo>
                  <a:cubicBezTo>
                    <a:pt x="7525" y="3291"/>
                    <a:pt x="8180" y="2422"/>
                    <a:pt x="8049" y="1482"/>
                  </a:cubicBezTo>
                  <a:cubicBezTo>
                    <a:pt x="7929" y="622"/>
                    <a:pt x="7182" y="1"/>
                    <a:pt x="6336" y="1"/>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0"/>
            <p:cNvSpPr/>
            <p:nvPr/>
          </p:nvSpPr>
          <p:spPr>
            <a:xfrm>
              <a:off x="3209325" y="2027050"/>
              <a:ext cx="209275" cy="110375"/>
            </a:xfrm>
            <a:custGeom>
              <a:avLst/>
              <a:gdLst/>
              <a:ahLst/>
              <a:cxnLst/>
              <a:rect l="l" t="t" r="r" b="b"/>
              <a:pathLst>
                <a:path w="8371" h="4415" extrusionOk="0">
                  <a:moveTo>
                    <a:pt x="6227" y="1"/>
                  </a:moveTo>
                  <a:cubicBezTo>
                    <a:pt x="6184" y="1"/>
                    <a:pt x="6140" y="2"/>
                    <a:pt x="6096" y="5"/>
                  </a:cubicBezTo>
                  <a:lnTo>
                    <a:pt x="2024" y="255"/>
                  </a:lnTo>
                  <a:cubicBezTo>
                    <a:pt x="881" y="327"/>
                    <a:pt x="0" y="1315"/>
                    <a:pt x="72" y="2470"/>
                  </a:cubicBezTo>
                  <a:cubicBezTo>
                    <a:pt x="140" y="3569"/>
                    <a:pt x="1057" y="4415"/>
                    <a:pt x="2154" y="4415"/>
                  </a:cubicBezTo>
                  <a:cubicBezTo>
                    <a:pt x="2198" y="4415"/>
                    <a:pt x="2242" y="4413"/>
                    <a:pt x="2286" y="4410"/>
                  </a:cubicBezTo>
                  <a:lnTo>
                    <a:pt x="6358" y="4160"/>
                  </a:lnTo>
                  <a:cubicBezTo>
                    <a:pt x="7501" y="4089"/>
                    <a:pt x="8370" y="3101"/>
                    <a:pt x="8299" y="1958"/>
                  </a:cubicBezTo>
                  <a:cubicBezTo>
                    <a:pt x="8230" y="847"/>
                    <a:pt x="7314" y="1"/>
                    <a:pt x="6227" y="1"/>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0"/>
            <p:cNvSpPr/>
            <p:nvPr/>
          </p:nvSpPr>
          <p:spPr>
            <a:xfrm>
              <a:off x="3180150" y="1924675"/>
              <a:ext cx="209275" cy="110350"/>
            </a:xfrm>
            <a:custGeom>
              <a:avLst/>
              <a:gdLst/>
              <a:ahLst/>
              <a:cxnLst/>
              <a:rect l="l" t="t" r="r" b="b"/>
              <a:pathLst>
                <a:path w="8371" h="4414" extrusionOk="0">
                  <a:moveTo>
                    <a:pt x="6228" y="0"/>
                  </a:moveTo>
                  <a:cubicBezTo>
                    <a:pt x="6184" y="0"/>
                    <a:pt x="6140" y="2"/>
                    <a:pt x="6096" y="4"/>
                  </a:cubicBezTo>
                  <a:lnTo>
                    <a:pt x="2024" y="254"/>
                  </a:lnTo>
                  <a:cubicBezTo>
                    <a:pt x="881" y="326"/>
                    <a:pt x="0" y="1314"/>
                    <a:pt x="72" y="2457"/>
                  </a:cubicBezTo>
                  <a:cubicBezTo>
                    <a:pt x="141" y="3567"/>
                    <a:pt x="1057" y="4414"/>
                    <a:pt x="2154" y="4414"/>
                  </a:cubicBezTo>
                  <a:cubicBezTo>
                    <a:pt x="2198" y="4414"/>
                    <a:pt x="2242" y="4412"/>
                    <a:pt x="2286" y="4410"/>
                  </a:cubicBezTo>
                  <a:lnTo>
                    <a:pt x="6358" y="4160"/>
                  </a:lnTo>
                  <a:cubicBezTo>
                    <a:pt x="7501" y="4088"/>
                    <a:pt x="8370" y="3100"/>
                    <a:pt x="8299" y="1945"/>
                  </a:cubicBezTo>
                  <a:cubicBezTo>
                    <a:pt x="8230" y="846"/>
                    <a:pt x="7314" y="0"/>
                    <a:pt x="6228" y="0"/>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0"/>
            <p:cNvSpPr/>
            <p:nvPr/>
          </p:nvSpPr>
          <p:spPr>
            <a:xfrm>
              <a:off x="3226575" y="2133600"/>
              <a:ext cx="185475" cy="97850"/>
            </a:xfrm>
            <a:custGeom>
              <a:avLst/>
              <a:gdLst/>
              <a:ahLst/>
              <a:cxnLst/>
              <a:rect l="l" t="t" r="r" b="b"/>
              <a:pathLst>
                <a:path w="7419" h="3914" extrusionOk="0">
                  <a:moveTo>
                    <a:pt x="5536" y="1"/>
                  </a:moveTo>
                  <a:cubicBezTo>
                    <a:pt x="5493" y="1"/>
                    <a:pt x="5450" y="2"/>
                    <a:pt x="5406" y="6"/>
                  </a:cubicBezTo>
                  <a:lnTo>
                    <a:pt x="1799" y="220"/>
                  </a:lnTo>
                  <a:cubicBezTo>
                    <a:pt x="775" y="291"/>
                    <a:pt x="1" y="1160"/>
                    <a:pt x="60" y="2184"/>
                  </a:cubicBezTo>
                  <a:cubicBezTo>
                    <a:pt x="129" y="3160"/>
                    <a:pt x="939" y="3914"/>
                    <a:pt x="1914" y="3914"/>
                  </a:cubicBezTo>
                  <a:cubicBezTo>
                    <a:pt x="1951" y="3914"/>
                    <a:pt x="1988" y="3913"/>
                    <a:pt x="2025" y="3911"/>
                  </a:cubicBezTo>
                  <a:lnTo>
                    <a:pt x="5632" y="3685"/>
                  </a:lnTo>
                  <a:cubicBezTo>
                    <a:pt x="6644" y="3625"/>
                    <a:pt x="7418" y="2744"/>
                    <a:pt x="7359" y="1732"/>
                  </a:cubicBezTo>
                  <a:cubicBezTo>
                    <a:pt x="7302" y="752"/>
                    <a:pt x="6492" y="1"/>
                    <a:pt x="5536" y="1"/>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0"/>
            <p:cNvSpPr/>
            <p:nvPr/>
          </p:nvSpPr>
          <p:spPr>
            <a:xfrm>
              <a:off x="3227175" y="2231600"/>
              <a:ext cx="163450" cy="86200"/>
            </a:xfrm>
            <a:custGeom>
              <a:avLst/>
              <a:gdLst/>
              <a:ahLst/>
              <a:cxnLst/>
              <a:rect l="l" t="t" r="r" b="b"/>
              <a:pathLst>
                <a:path w="6538" h="3448" extrusionOk="0">
                  <a:moveTo>
                    <a:pt x="4840" y="0"/>
                  </a:moveTo>
                  <a:cubicBezTo>
                    <a:pt x="4810" y="0"/>
                    <a:pt x="4781" y="1"/>
                    <a:pt x="4751" y="3"/>
                  </a:cubicBezTo>
                  <a:lnTo>
                    <a:pt x="1572" y="205"/>
                  </a:lnTo>
                  <a:cubicBezTo>
                    <a:pt x="679" y="253"/>
                    <a:pt x="1" y="1027"/>
                    <a:pt x="48" y="1920"/>
                  </a:cubicBezTo>
                  <a:cubicBezTo>
                    <a:pt x="105" y="2787"/>
                    <a:pt x="820" y="3447"/>
                    <a:pt x="1666" y="3447"/>
                  </a:cubicBezTo>
                  <a:cubicBezTo>
                    <a:pt x="1702" y="3447"/>
                    <a:pt x="1738" y="3446"/>
                    <a:pt x="1775" y="3444"/>
                  </a:cubicBezTo>
                  <a:lnTo>
                    <a:pt x="4954" y="3253"/>
                  </a:lnTo>
                  <a:cubicBezTo>
                    <a:pt x="5847" y="3194"/>
                    <a:pt x="6537" y="2420"/>
                    <a:pt x="6478" y="1527"/>
                  </a:cubicBezTo>
                  <a:cubicBezTo>
                    <a:pt x="6420" y="663"/>
                    <a:pt x="5695" y="0"/>
                    <a:pt x="4840" y="0"/>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1" name="Google Shape;571;p30"/>
          <p:cNvSpPr txBox="1">
            <a:spLocks noGrp="1"/>
          </p:cNvSpPr>
          <p:nvPr>
            <p:ph type="title"/>
          </p:nvPr>
        </p:nvSpPr>
        <p:spPr>
          <a:xfrm>
            <a:off x="90435" y="363000"/>
            <a:ext cx="8893109" cy="4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5400" dirty="0">
                <a:solidFill>
                  <a:srgbClr val="0070C0"/>
                </a:solidFill>
              </a:rPr>
              <a:t>Theoretical perspectives </a:t>
            </a:r>
            <a:endParaRPr sz="5400" dirty="0">
              <a:solidFill>
                <a:srgbClr val="0070C0"/>
              </a:solidFill>
            </a:endParaRPr>
          </a:p>
        </p:txBody>
      </p:sp>
      <p:sp>
        <p:nvSpPr>
          <p:cNvPr id="8" name="TextBox 7">
            <a:extLst>
              <a:ext uri="{FF2B5EF4-FFF2-40B4-BE49-F238E27FC236}">
                <a16:creationId xmlns:a16="http://schemas.microsoft.com/office/drawing/2014/main" id="{C8CB9B17-2CE2-4AA9-81E2-020381F80A88}"/>
              </a:ext>
            </a:extLst>
          </p:cNvPr>
          <p:cNvSpPr txBox="1"/>
          <p:nvPr/>
        </p:nvSpPr>
        <p:spPr>
          <a:xfrm>
            <a:off x="3139105" y="1555101"/>
            <a:ext cx="5914460" cy="1754326"/>
          </a:xfrm>
          <a:prstGeom prst="rect">
            <a:avLst/>
          </a:prstGeom>
          <a:noFill/>
        </p:spPr>
        <p:txBody>
          <a:bodyPr wrap="square" rtlCol="0">
            <a:spAutoFit/>
          </a:bodyPr>
          <a:lstStyle/>
          <a:p>
            <a:r>
              <a:rPr lang="en-GB" sz="1800" dirty="0">
                <a:solidFill>
                  <a:srgbClr val="0070C0"/>
                </a:solidFill>
                <a:latin typeface="Calibri" panose="020F0502020204030204" pitchFamily="34" charset="0"/>
                <a:ea typeface="Calibri" panose="020F0502020204030204" pitchFamily="34" charset="0"/>
                <a:cs typeface="Times New Roman" panose="02020603050405020304" pitchFamily="18" charset="0"/>
              </a:rPr>
              <a:t>*P</a:t>
            </a: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erson-centred practice achieves a focus on the needs of a person rather than on the needs of a service, recognising that not everyone in society is content to accept what a professional tells them to do when it differs to what they themselves need, does not fit with their priorities, and does not sit within their values.</a:t>
            </a:r>
            <a:endParaRPr lang="en-GB" dirty="0"/>
          </a:p>
        </p:txBody>
      </p:sp>
      <p:sp>
        <p:nvSpPr>
          <p:cNvPr id="2" name="TextBox 1">
            <a:extLst>
              <a:ext uri="{FF2B5EF4-FFF2-40B4-BE49-F238E27FC236}">
                <a16:creationId xmlns:a16="http://schemas.microsoft.com/office/drawing/2014/main" id="{CB6C2D8C-27FE-43B2-AA67-69949AC65F73}"/>
              </a:ext>
            </a:extLst>
          </p:cNvPr>
          <p:cNvSpPr txBox="1"/>
          <p:nvPr/>
        </p:nvSpPr>
        <p:spPr>
          <a:xfrm>
            <a:off x="6046013" y="4557474"/>
            <a:ext cx="3097987" cy="307777"/>
          </a:xfrm>
          <a:prstGeom prst="rect">
            <a:avLst/>
          </a:prstGeom>
          <a:noFill/>
        </p:spPr>
        <p:txBody>
          <a:bodyPr wrap="square" rtlCol="0">
            <a:spAutoFit/>
          </a:bodyPr>
          <a:lstStyle/>
          <a:p>
            <a:r>
              <a:rPr lang="en-GB" dirty="0"/>
              <a:t>(Royal College of Nursing, 2019)</a:t>
            </a:r>
          </a:p>
        </p:txBody>
      </p:sp>
    </p:spTree>
    <p:extLst>
      <p:ext uri="{BB962C8B-B14F-4D97-AF65-F5344CB8AC3E}">
        <p14:creationId xmlns:p14="http://schemas.microsoft.com/office/powerpoint/2010/main" val="3316747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08"/>
        <p:cNvGrpSpPr/>
        <p:nvPr/>
      </p:nvGrpSpPr>
      <p:grpSpPr>
        <a:xfrm>
          <a:off x="0" y="0"/>
          <a:ext cx="0" cy="0"/>
          <a:chOff x="0" y="0"/>
          <a:chExt cx="0" cy="0"/>
        </a:xfrm>
      </p:grpSpPr>
      <p:grpSp>
        <p:nvGrpSpPr>
          <p:cNvPr id="510" name="Google Shape;510;p30"/>
          <p:cNvGrpSpPr/>
          <p:nvPr/>
        </p:nvGrpSpPr>
        <p:grpSpPr>
          <a:xfrm>
            <a:off x="90435" y="1166176"/>
            <a:ext cx="3230200" cy="3699075"/>
            <a:chOff x="2188950" y="1008500"/>
            <a:chExt cx="3230200" cy="3699075"/>
          </a:xfrm>
        </p:grpSpPr>
        <p:sp>
          <p:nvSpPr>
            <p:cNvPr id="511" name="Google Shape;511;p30"/>
            <p:cNvSpPr/>
            <p:nvPr/>
          </p:nvSpPr>
          <p:spPr>
            <a:xfrm>
              <a:off x="4200225" y="3835125"/>
              <a:ext cx="318500" cy="465350"/>
            </a:xfrm>
            <a:custGeom>
              <a:avLst/>
              <a:gdLst/>
              <a:ahLst/>
              <a:cxnLst/>
              <a:rect l="l" t="t" r="r" b="b"/>
              <a:pathLst>
                <a:path w="12740" h="18614" extrusionOk="0">
                  <a:moveTo>
                    <a:pt x="9585" y="1"/>
                  </a:moveTo>
                  <a:cubicBezTo>
                    <a:pt x="7025" y="96"/>
                    <a:pt x="3834" y="2989"/>
                    <a:pt x="2739" y="4799"/>
                  </a:cubicBezTo>
                  <a:cubicBezTo>
                    <a:pt x="1655" y="6608"/>
                    <a:pt x="0" y="6775"/>
                    <a:pt x="0" y="6775"/>
                  </a:cubicBezTo>
                  <a:lnTo>
                    <a:pt x="1750" y="17026"/>
                  </a:lnTo>
                  <a:lnTo>
                    <a:pt x="2512" y="16895"/>
                  </a:lnTo>
                  <a:cubicBezTo>
                    <a:pt x="5177" y="18349"/>
                    <a:pt x="8587" y="18613"/>
                    <a:pt x="10718" y="18613"/>
                  </a:cubicBezTo>
                  <a:cubicBezTo>
                    <a:pt x="11939" y="18613"/>
                    <a:pt x="12740" y="18527"/>
                    <a:pt x="12740" y="18527"/>
                  </a:cubicBezTo>
                  <a:lnTo>
                    <a:pt x="9585" y="1"/>
                  </a:ln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0"/>
            <p:cNvSpPr/>
            <p:nvPr/>
          </p:nvSpPr>
          <p:spPr>
            <a:xfrm>
              <a:off x="4154975" y="3972350"/>
              <a:ext cx="94675" cy="329525"/>
            </a:xfrm>
            <a:custGeom>
              <a:avLst/>
              <a:gdLst/>
              <a:ahLst/>
              <a:cxnLst/>
              <a:rect l="l" t="t" r="r" b="b"/>
              <a:pathLst>
                <a:path w="3787" h="13181" extrusionOk="0">
                  <a:moveTo>
                    <a:pt x="1596" y="0"/>
                  </a:moveTo>
                  <a:lnTo>
                    <a:pt x="0" y="274"/>
                  </a:lnTo>
                  <a:lnTo>
                    <a:pt x="2203" y="13180"/>
                  </a:lnTo>
                  <a:lnTo>
                    <a:pt x="3787" y="12907"/>
                  </a:lnTo>
                  <a:lnTo>
                    <a:pt x="159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0"/>
            <p:cNvSpPr/>
            <p:nvPr/>
          </p:nvSpPr>
          <p:spPr>
            <a:xfrm>
              <a:off x="2188950" y="3947050"/>
              <a:ext cx="2026475" cy="760525"/>
            </a:xfrm>
            <a:custGeom>
              <a:avLst/>
              <a:gdLst/>
              <a:ahLst/>
              <a:cxnLst/>
              <a:rect l="l" t="t" r="r" b="b"/>
              <a:pathLst>
                <a:path w="81059" h="30421" extrusionOk="0">
                  <a:moveTo>
                    <a:pt x="78427" y="0"/>
                  </a:moveTo>
                  <a:lnTo>
                    <a:pt x="1" y="14669"/>
                  </a:lnTo>
                  <a:lnTo>
                    <a:pt x="1" y="30421"/>
                  </a:lnTo>
                  <a:lnTo>
                    <a:pt x="81058" y="15455"/>
                  </a:lnTo>
                  <a:lnTo>
                    <a:pt x="7842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0"/>
            <p:cNvSpPr/>
            <p:nvPr/>
          </p:nvSpPr>
          <p:spPr>
            <a:xfrm>
              <a:off x="4127000" y="4264650"/>
              <a:ext cx="49125" cy="49125"/>
            </a:xfrm>
            <a:custGeom>
              <a:avLst/>
              <a:gdLst/>
              <a:ahLst/>
              <a:cxnLst/>
              <a:rect l="l" t="t" r="r" b="b"/>
              <a:pathLst>
                <a:path w="1965" h="1965" extrusionOk="0">
                  <a:moveTo>
                    <a:pt x="988" y="0"/>
                  </a:moveTo>
                  <a:cubicBezTo>
                    <a:pt x="441" y="0"/>
                    <a:pt x="0" y="441"/>
                    <a:pt x="0" y="976"/>
                  </a:cubicBezTo>
                  <a:cubicBezTo>
                    <a:pt x="0" y="1524"/>
                    <a:pt x="441" y="1965"/>
                    <a:pt x="988" y="1965"/>
                  </a:cubicBezTo>
                  <a:cubicBezTo>
                    <a:pt x="1524" y="1965"/>
                    <a:pt x="1965" y="1524"/>
                    <a:pt x="1965" y="976"/>
                  </a:cubicBezTo>
                  <a:cubicBezTo>
                    <a:pt x="1965" y="441"/>
                    <a:pt x="1524" y="0"/>
                    <a:pt x="9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0"/>
            <p:cNvSpPr/>
            <p:nvPr/>
          </p:nvSpPr>
          <p:spPr>
            <a:xfrm>
              <a:off x="4395775" y="3781725"/>
              <a:ext cx="269100" cy="564700"/>
            </a:xfrm>
            <a:custGeom>
              <a:avLst/>
              <a:gdLst/>
              <a:ahLst/>
              <a:cxnLst/>
              <a:rect l="l" t="t" r="r" b="b"/>
              <a:pathLst>
                <a:path w="10764" h="22588" extrusionOk="0">
                  <a:moveTo>
                    <a:pt x="5393" y="1"/>
                  </a:moveTo>
                  <a:cubicBezTo>
                    <a:pt x="5275" y="1"/>
                    <a:pt x="5157" y="10"/>
                    <a:pt x="5037" y="29"/>
                  </a:cubicBezTo>
                  <a:lnTo>
                    <a:pt x="1977" y="553"/>
                  </a:lnTo>
                  <a:cubicBezTo>
                    <a:pt x="798" y="755"/>
                    <a:pt x="1" y="1886"/>
                    <a:pt x="203" y="3065"/>
                  </a:cubicBezTo>
                  <a:lnTo>
                    <a:pt x="3215" y="20770"/>
                  </a:lnTo>
                  <a:cubicBezTo>
                    <a:pt x="3396" y="21836"/>
                    <a:pt x="4313" y="22587"/>
                    <a:pt x="5357" y="22587"/>
                  </a:cubicBezTo>
                  <a:cubicBezTo>
                    <a:pt x="5479" y="22587"/>
                    <a:pt x="5603" y="22577"/>
                    <a:pt x="5727" y="22556"/>
                  </a:cubicBezTo>
                  <a:lnTo>
                    <a:pt x="8787" y="22032"/>
                  </a:lnTo>
                  <a:cubicBezTo>
                    <a:pt x="9966" y="21829"/>
                    <a:pt x="10764" y="20710"/>
                    <a:pt x="10561" y="19520"/>
                  </a:cubicBezTo>
                  <a:lnTo>
                    <a:pt x="7549" y="1815"/>
                  </a:lnTo>
                  <a:cubicBezTo>
                    <a:pt x="7367" y="744"/>
                    <a:pt x="6443" y="1"/>
                    <a:pt x="5393" y="1"/>
                  </a:cubicBez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0"/>
            <p:cNvSpPr/>
            <p:nvPr/>
          </p:nvSpPr>
          <p:spPr>
            <a:xfrm>
              <a:off x="5117000" y="3290425"/>
              <a:ext cx="302150" cy="302425"/>
            </a:xfrm>
            <a:custGeom>
              <a:avLst/>
              <a:gdLst/>
              <a:ahLst/>
              <a:cxnLst/>
              <a:rect l="l" t="t" r="r" b="b"/>
              <a:pathLst>
                <a:path w="12086" h="12097" extrusionOk="0">
                  <a:moveTo>
                    <a:pt x="6049" y="0"/>
                  </a:moveTo>
                  <a:cubicBezTo>
                    <a:pt x="2703" y="0"/>
                    <a:pt x="0" y="2715"/>
                    <a:pt x="0" y="6048"/>
                  </a:cubicBezTo>
                  <a:cubicBezTo>
                    <a:pt x="0" y="9394"/>
                    <a:pt x="2703" y="12097"/>
                    <a:pt x="6049" y="12097"/>
                  </a:cubicBezTo>
                  <a:cubicBezTo>
                    <a:pt x="9382" y="12097"/>
                    <a:pt x="12085" y="9394"/>
                    <a:pt x="12085" y="6048"/>
                  </a:cubicBezTo>
                  <a:cubicBezTo>
                    <a:pt x="12085" y="2715"/>
                    <a:pt x="9382" y="0"/>
                    <a:pt x="60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0"/>
            <p:cNvSpPr/>
            <p:nvPr/>
          </p:nvSpPr>
          <p:spPr>
            <a:xfrm>
              <a:off x="5140800" y="3272550"/>
              <a:ext cx="185475" cy="370900"/>
            </a:xfrm>
            <a:custGeom>
              <a:avLst/>
              <a:gdLst/>
              <a:ahLst/>
              <a:cxnLst/>
              <a:rect l="l" t="t" r="r" b="b"/>
              <a:pathLst>
                <a:path w="7419" h="14836" extrusionOk="0">
                  <a:moveTo>
                    <a:pt x="1" y="1"/>
                  </a:moveTo>
                  <a:lnTo>
                    <a:pt x="2525" y="14836"/>
                  </a:lnTo>
                  <a:lnTo>
                    <a:pt x="7418" y="12431"/>
                  </a:lnTo>
                  <a:lnTo>
                    <a:pt x="5406" y="656"/>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0"/>
            <p:cNvSpPr/>
            <p:nvPr/>
          </p:nvSpPr>
          <p:spPr>
            <a:xfrm>
              <a:off x="4159150" y="3453525"/>
              <a:ext cx="302125" cy="302150"/>
            </a:xfrm>
            <a:custGeom>
              <a:avLst/>
              <a:gdLst/>
              <a:ahLst/>
              <a:cxnLst/>
              <a:rect l="l" t="t" r="r" b="b"/>
              <a:pathLst>
                <a:path w="12085" h="12086" extrusionOk="0">
                  <a:moveTo>
                    <a:pt x="6048" y="1"/>
                  </a:moveTo>
                  <a:cubicBezTo>
                    <a:pt x="2703" y="1"/>
                    <a:pt x="0" y="2703"/>
                    <a:pt x="0" y="6049"/>
                  </a:cubicBezTo>
                  <a:cubicBezTo>
                    <a:pt x="0" y="9383"/>
                    <a:pt x="2703" y="12086"/>
                    <a:pt x="6048" y="12086"/>
                  </a:cubicBezTo>
                  <a:cubicBezTo>
                    <a:pt x="9382" y="12086"/>
                    <a:pt x="12085" y="9383"/>
                    <a:pt x="12085" y="6049"/>
                  </a:cubicBezTo>
                  <a:cubicBezTo>
                    <a:pt x="12085" y="2703"/>
                    <a:pt x="9382" y="1"/>
                    <a:pt x="60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0"/>
            <p:cNvSpPr/>
            <p:nvPr/>
          </p:nvSpPr>
          <p:spPr>
            <a:xfrm>
              <a:off x="5095875" y="2977800"/>
              <a:ext cx="248850" cy="944050"/>
            </a:xfrm>
            <a:custGeom>
              <a:avLst/>
              <a:gdLst/>
              <a:ahLst/>
              <a:cxnLst/>
              <a:rect l="l" t="t" r="r" b="b"/>
              <a:pathLst>
                <a:path w="9954" h="37762" extrusionOk="0">
                  <a:moveTo>
                    <a:pt x="2088" y="0"/>
                  </a:moveTo>
                  <a:cubicBezTo>
                    <a:pt x="1980" y="0"/>
                    <a:pt x="1872" y="9"/>
                    <a:pt x="1762" y="27"/>
                  </a:cubicBezTo>
                  <a:cubicBezTo>
                    <a:pt x="702" y="206"/>
                    <a:pt x="0" y="1218"/>
                    <a:pt x="179" y="2278"/>
                  </a:cubicBezTo>
                  <a:lnTo>
                    <a:pt x="5941" y="36139"/>
                  </a:lnTo>
                  <a:cubicBezTo>
                    <a:pt x="6101" y="37089"/>
                    <a:pt x="6922" y="37762"/>
                    <a:pt x="7854" y="37762"/>
                  </a:cubicBezTo>
                  <a:cubicBezTo>
                    <a:pt x="7961" y="37762"/>
                    <a:pt x="8070" y="37753"/>
                    <a:pt x="8180" y="37734"/>
                  </a:cubicBezTo>
                  <a:cubicBezTo>
                    <a:pt x="9239" y="37556"/>
                    <a:pt x="9954" y="36544"/>
                    <a:pt x="9763" y="35496"/>
                  </a:cubicBezTo>
                  <a:lnTo>
                    <a:pt x="4012" y="1623"/>
                  </a:lnTo>
                  <a:cubicBezTo>
                    <a:pt x="3842" y="673"/>
                    <a:pt x="3020" y="0"/>
                    <a:pt x="20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0"/>
            <p:cNvSpPr/>
            <p:nvPr/>
          </p:nvSpPr>
          <p:spPr>
            <a:xfrm>
              <a:off x="4280275" y="3366725"/>
              <a:ext cx="335500" cy="428725"/>
            </a:xfrm>
            <a:custGeom>
              <a:avLst/>
              <a:gdLst/>
              <a:ahLst/>
              <a:cxnLst/>
              <a:rect l="l" t="t" r="r" b="b"/>
              <a:pathLst>
                <a:path w="13420" h="17149" extrusionOk="0">
                  <a:moveTo>
                    <a:pt x="9098" y="0"/>
                  </a:moveTo>
                  <a:cubicBezTo>
                    <a:pt x="8976" y="0"/>
                    <a:pt x="8853" y="11"/>
                    <a:pt x="8728" y="32"/>
                  </a:cubicBezTo>
                  <a:lnTo>
                    <a:pt x="1989" y="1187"/>
                  </a:lnTo>
                  <a:cubicBezTo>
                    <a:pt x="799" y="1389"/>
                    <a:pt x="1" y="2508"/>
                    <a:pt x="203" y="3699"/>
                  </a:cubicBezTo>
                  <a:lnTo>
                    <a:pt x="2192" y="15343"/>
                  </a:lnTo>
                  <a:cubicBezTo>
                    <a:pt x="2373" y="16399"/>
                    <a:pt x="3289" y="17149"/>
                    <a:pt x="4334" y="17149"/>
                  </a:cubicBezTo>
                  <a:cubicBezTo>
                    <a:pt x="4456" y="17149"/>
                    <a:pt x="4579" y="17138"/>
                    <a:pt x="4704" y="17117"/>
                  </a:cubicBezTo>
                  <a:lnTo>
                    <a:pt x="11443" y="15974"/>
                  </a:lnTo>
                  <a:cubicBezTo>
                    <a:pt x="12622" y="15772"/>
                    <a:pt x="13419" y="14653"/>
                    <a:pt x="13229" y="13462"/>
                  </a:cubicBezTo>
                  <a:lnTo>
                    <a:pt x="11240" y="1818"/>
                  </a:lnTo>
                  <a:cubicBezTo>
                    <a:pt x="11059" y="752"/>
                    <a:pt x="10143" y="0"/>
                    <a:pt x="90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0"/>
            <p:cNvSpPr/>
            <p:nvPr/>
          </p:nvSpPr>
          <p:spPr>
            <a:xfrm>
              <a:off x="4561275" y="3034725"/>
              <a:ext cx="683150" cy="846550"/>
            </a:xfrm>
            <a:custGeom>
              <a:avLst/>
              <a:gdLst/>
              <a:ahLst/>
              <a:cxnLst/>
              <a:rect l="l" t="t" r="r" b="b"/>
              <a:pathLst>
                <a:path w="27326" h="33862" extrusionOk="0">
                  <a:moveTo>
                    <a:pt x="21563" y="1"/>
                  </a:moveTo>
                  <a:cubicBezTo>
                    <a:pt x="13383" y="11514"/>
                    <a:pt x="0" y="15098"/>
                    <a:pt x="0" y="15098"/>
                  </a:cubicBezTo>
                  <a:lnTo>
                    <a:pt x="989" y="20920"/>
                  </a:lnTo>
                  <a:lnTo>
                    <a:pt x="1989" y="26742"/>
                  </a:lnTo>
                  <a:cubicBezTo>
                    <a:pt x="1989" y="26742"/>
                    <a:pt x="2564" y="26698"/>
                    <a:pt x="3579" y="26698"/>
                  </a:cubicBezTo>
                  <a:cubicBezTo>
                    <a:pt x="7533" y="26698"/>
                    <a:pt x="18153" y="27362"/>
                    <a:pt x="27325" y="33862"/>
                  </a:cubicBezTo>
                  <a:lnTo>
                    <a:pt x="24444" y="16931"/>
                  </a:lnTo>
                  <a:lnTo>
                    <a:pt x="2156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30"/>
            <p:cNvSpPr/>
            <p:nvPr/>
          </p:nvSpPr>
          <p:spPr>
            <a:xfrm>
              <a:off x="4329400" y="3677075"/>
              <a:ext cx="166400" cy="55975"/>
            </a:xfrm>
            <a:custGeom>
              <a:avLst/>
              <a:gdLst/>
              <a:ahLst/>
              <a:cxnLst/>
              <a:rect l="l" t="t" r="r" b="b"/>
              <a:pathLst>
                <a:path w="6656" h="2239" extrusionOk="0">
                  <a:moveTo>
                    <a:pt x="6466" y="0"/>
                  </a:moveTo>
                  <a:cubicBezTo>
                    <a:pt x="6394" y="322"/>
                    <a:pt x="6144" y="584"/>
                    <a:pt x="5799" y="643"/>
                  </a:cubicBezTo>
                  <a:lnTo>
                    <a:pt x="0" y="1631"/>
                  </a:lnTo>
                  <a:lnTo>
                    <a:pt x="108" y="2239"/>
                  </a:lnTo>
                  <a:lnTo>
                    <a:pt x="5906" y="1262"/>
                  </a:lnTo>
                  <a:cubicBezTo>
                    <a:pt x="6358" y="1179"/>
                    <a:pt x="6656" y="750"/>
                    <a:pt x="6585" y="298"/>
                  </a:cubicBezTo>
                  <a:cubicBezTo>
                    <a:pt x="6561" y="191"/>
                    <a:pt x="6525" y="96"/>
                    <a:pt x="646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30"/>
            <p:cNvSpPr/>
            <p:nvPr/>
          </p:nvSpPr>
          <p:spPr>
            <a:xfrm>
              <a:off x="4310350" y="3569625"/>
              <a:ext cx="166125" cy="55975"/>
            </a:xfrm>
            <a:custGeom>
              <a:avLst/>
              <a:gdLst/>
              <a:ahLst/>
              <a:cxnLst/>
              <a:rect l="l" t="t" r="r" b="b"/>
              <a:pathLst>
                <a:path w="6645" h="2239" extrusionOk="0">
                  <a:moveTo>
                    <a:pt x="6454" y="0"/>
                  </a:moveTo>
                  <a:cubicBezTo>
                    <a:pt x="6394" y="322"/>
                    <a:pt x="6132" y="584"/>
                    <a:pt x="5787" y="643"/>
                  </a:cubicBezTo>
                  <a:lnTo>
                    <a:pt x="0" y="1631"/>
                  </a:lnTo>
                  <a:lnTo>
                    <a:pt x="96" y="2239"/>
                  </a:lnTo>
                  <a:lnTo>
                    <a:pt x="5894" y="1262"/>
                  </a:lnTo>
                  <a:cubicBezTo>
                    <a:pt x="6346" y="1179"/>
                    <a:pt x="6644" y="750"/>
                    <a:pt x="6573" y="298"/>
                  </a:cubicBezTo>
                  <a:cubicBezTo>
                    <a:pt x="6549" y="191"/>
                    <a:pt x="6513" y="95"/>
                    <a:pt x="6454"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30"/>
            <p:cNvSpPr/>
            <p:nvPr/>
          </p:nvSpPr>
          <p:spPr>
            <a:xfrm>
              <a:off x="4292775" y="3460975"/>
              <a:ext cx="166425" cy="56275"/>
            </a:xfrm>
            <a:custGeom>
              <a:avLst/>
              <a:gdLst/>
              <a:ahLst/>
              <a:cxnLst/>
              <a:rect l="l" t="t" r="r" b="b"/>
              <a:pathLst>
                <a:path w="6657" h="2251" extrusionOk="0">
                  <a:moveTo>
                    <a:pt x="6466" y="0"/>
                  </a:moveTo>
                  <a:cubicBezTo>
                    <a:pt x="6395" y="322"/>
                    <a:pt x="6133" y="584"/>
                    <a:pt x="5787" y="643"/>
                  </a:cubicBezTo>
                  <a:lnTo>
                    <a:pt x="1" y="1632"/>
                  </a:lnTo>
                  <a:lnTo>
                    <a:pt x="96" y="2251"/>
                  </a:lnTo>
                  <a:lnTo>
                    <a:pt x="5895" y="1262"/>
                  </a:lnTo>
                  <a:cubicBezTo>
                    <a:pt x="6347" y="1179"/>
                    <a:pt x="6657" y="750"/>
                    <a:pt x="6573" y="298"/>
                  </a:cubicBezTo>
                  <a:cubicBezTo>
                    <a:pt x="6561" y="191"/>
                    <a:pt x="6514" y="96"/>
                    <a:pt x="646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30"/>
            <p:cNvSpPr/>
            <p:nvPr/>
          </p:nvSpPr>
          <p:spPr>
            <a:xfrm>
              <a:off x="4389825" y="3764275"/>
              <a:ext cx="197075" cy="109275"/>
            </a:xfrm>
            <a:custGeom>
              <a:avLst/>
              <a:gdLst/>
              <a:ahLst/>
              <a:cxnLst/>
              <a:rect l="l" t="t" r="r" b="b"/>
              <a:pathLst>
                <a:path w="7883" h="4371" extrusionOk="0">
                  <a:moveTo>
                    <a:pt x="7358" y="1"/>
                  </a:moveTo>
                  <a:lnTo>
                    <a:pt x="0" y="1251"/>
                  </a:lnTo>
                  <a:lnTo>
                    <a:pt x="536" y="4370"/>
                  </a:lnTo>
                  <a:lnTo>
                    <a:pt x="7882" y="3120"/>
                  </a:lnTo>
                  <a:lnTo>
                    <a:pt x="7358" y="1"/>
                  </a:lnTo>
                  <a:close/>
                </a:path>
              </a:pathLst>
            </a:custGeom>
            <a:solidFill>
              <a:srgbClr val="1A1A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0"/>
            <p:cNvSpPr/>
            <p:nvPr/>
          </p:nvSpPr>
          <p:spPr>
            <a:xfrm>
              <a:off x="4369275" y="3817750"/>
              <a:ext cx="204525" cy="120450"/>
            </a:xfrm>
            <a:custGeom>
              <a:avLst/>
              <a:gdLst/>
              <a:ahLst/>
              <a:cxnLst/>
              <a:rect l="l" t="t" r="r" b="b"/>
              <a:pathLst>
                <a:path w="8181" h="4818" extrusionOk="0">
                  <a:moveTo>
                    <a:pt x="6337" y="0"/>
                  </a:moveTo>
                  <a:cubicBezTo>
                    <a:pt x="6258" y="0"/>
                    <a:pt x="6177" y="6"/>
                    <a:pt x="6097" y="17"/>
                  </a:cubicBezTo>
                  <a:lnTo>
                    <a:pt x="1168" y="1088"/>
                  </a:lnTo>
                  <a:cubicBezTo>
                    <a:pt x="465" y="1374"/>
                    <a:pt x="1" y="1886"/>
                    <a:pt x="132" y="2839"/>
                  </a:cubicBezTo>
                  <a:lnTo>
                    <a:pt x="215" y="3208"/>
                  </a:lnTo>
                  <a:cubicBezTo>
                    <a:pt x="336" y="4079"/>
                    <a:pt x="162" y="4817"/>
                    <a:pt x="883" y="4817"/>
                  </a:cubicBezTo>
                  <a:cubicBezTo>
                    <a:pt x="940" y="4817"/>
                    <a:pt x="1003" y="4813"/>
                    <a:pt x="1072" y="4803"/>
                  </a:cubicBezTo>
                  <a:lnTo>
                    <a:pt x="6585" y="3422"/>
                  </a:lnTo>
                  <a:cubicBezTo>
                    <a:pt x="7526" y="3291"/>
                    <a:pt x="8180" y="2422"/>
                    <a:pt x="8049" y="1481"/>
                  </a:cubicBezTo>
                  <a:cubicBezTo>
                    <a:pt x="7930" y="621"/>
                    <a:pt x="7183" y="0"/>
                    <a:pt x="6337" y="0"/>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0"/>
            <p:cNvSpPr/>
            <p:nvPr/>
          </p:nvSpPr>
          <p:spPr>
            <a:xfrm>
              <a:off x="4511575" y="3996350"/>
              <a:ext cx="209275" cy="110375"/>
            </a:xfrm>
            <a:custGeom>
              <a:avLst/>
              <a:gdLst/>
              <a:ahLst/>
              <a:cxnLst/>
              <a:rect l="l" t="t" r="r" b="b"/>
              <a:pathLst>
                <a:path w="8371" h="4415" extrusionOk="0">
                  <a:moveTo>
                    <a:pt x="6227" y="1"/>
                  </a:moveTo>
                  <a:cubicBezTo>
                    <a:pt x="6184" y="1"/>
                    <a:pt x="6140" y="2"/>
                    <a:pt x="6096" y="5"/>
                  </a:cubicBezTo>
                  <a:lnTo>
                    <a:pt x="2024" y="255"/>
                  </a:lnTo>
                  <a:cubicBezTo>
                    <a:pt x="869" y="326"/>
                    <a:pt x="0" y="1314"/>
                    <a:pt x="71" y="2469"/>
                  </a:cubicBezTo>
                  <a:cubicBezTo>
                    <a:pt x="140" y="3568"/>
                    <a:pt x="1056" y="4414"/>
                    <a:pt x="2143" y="4414"/>
                  </a:cubicBezTo>
                  <a:cubicBezTo>
                    <a:pt x="2186" y="4414"/>
                    <a:pt x="2230" y="4413"/>
                    <a:pt x="2274" y="4410"/>
                  </a:cubicBezTo>
                  <a:lnTo>
                    <a:pt x="6346" y="4160"/>
                  </a:lnTo>
                  <a:cubicBezTo>
                    <a:pt x="7501" y="4089"/>
                    <a:pt x="8370" y="3100"/>
                    <a:pt x="8299" y="1957"/>
                  </a:cubicBezTo>
                  <a:cubicBezTo>
                    <a:pt x="8230" y="847"/>
                    <a:pt x="7314" y="1"/>
                    <a:pt x="6227"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0"/>
            <p:cNvSpPr/>
            <p:nvPr/>
          </p:nvSpPr>
          <p:spPr>
            <a:xfrm>
              <a:off x="4482400" y="3893950"/>
              <a:ext cx="209275" cy="110375"/>
            </a:xfrm>
            <a:custGeom>
              <a:avLst/>
              <a:gdLst/>
              <a:ahLst/>
              <a:cxnLst/>
              <a:rect l="l" t="t" r="r" b="b"/>
              <a:pathLst>
                <a:path w="8371" h="4415" extrusionOk="0">
                  <a:moveTo>
                    <a:pt x="6228" y="1"/>
                  </a:moveTo>
                  <a:cubicBezTo>
                    <a:pt x="6184" y="1"/>
                    <a:pt x="6140" y="2"/>
                    <a:pt x="6096" y="5"/>
                  </a:cubicBezTo>
                  <a:lnTo>
                    <a:pt x="2024" y="255"/>
                  </a:lnTo>
                  <a:cubicBezTo>
                    <a:pt x="881" y="326"/>
                    <a:pt x="0" y="1315"/>
                    <a:pt x="72" y="2458"/>
                  </a:cubicBezTo>
                  <a:cubicBezTo>
                    <a:pt x="140" y="3568"/>
                    <a:pt x="1057" y="4414"/>
                    <a:pt x="2154" y="4414"/>
                  </a:cubicBezTo>
                  <a:cubicBezTo>
                    <a:pt x="2198" y="4414"/>
                    <a:pt x="2242" y="4413"/>
                    <a:pt x="2286" y="4410"/>
                  </a:cubicBezTo>
                  <a:lnTo>
                    <a:pt x="6358" y="4160"/>
                  </a:lnTo>
                  <a:cubicBezTo>
                    <a:pt x="7501" y="4089"/>
                    <a:pt x="8370" y="3101"/>
                    <a:pt x="8299" y="1946"/>
                  </a:cubicBezTo>
                  <a:cubicBezTo>
                    <a:pt x="8230" y="847"/>
                    <a:pt x="7314" y="1"/>
                    <a:pt x="6228"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0"/>
            <p:cNvSpPr/>
            <p:nvPr/>
          </p:nvSpPr>
          <p:spPr>
            <a:xfrm>
              <a:off x="4528825" y="4102900"/>
              <a:ext cx="185475" cy="97850"/>
            </a:xfrm>
            <a:custGeom>
              <a:avLst/>
              <a:gdLst/>
              <a:ahLst/>
              <a:cxnLst/>
              <a:rect l="l" t="t" r="r" b="b"/>
              <a:pathLst>
                <a:path w="7419" h="3914" extrusionOk="0">
                  <a:moveTo>
                    <a:pt x="5536" y="1"/>
                  </a:moveTo>
                  <a:cubicBezTo>
                    <a:pt x="5493" y="1"/>
                    <a:pt x="5449" y="2"/>
                    <a:pt x="5406" y="5"/>
                  </a:cubicBezTo>
                  <a:lnTo>
                    <a:pt x="1798" y="219"/>
                  </a:lnTo>
                  <a:cubicBezTo>
                    <a:pt x="775" y="291"/>
                    <a:pt x="1" y="1160"/>
                    <a:pt x="60" y="2184"/>
                  </a:cubicBezTo>
                  <a:cubicBezTo>
                    <a:pt x="129" y="3159"/>
                    <a:pt x="939" y="3914"/>
                    <a:pt x="1914" y="3914"/>
                  </a:cubicBezTo>
                  <a:cubicBezTo>
                    <a:pt x="1951" y="3914"/>
                    <a:pt x="1988" y="3913"/>
                    <a:pt x="2025" y="3910"/>
                  </a:cubicBezTo>
                  <a:lnTo>
                    <a:pt x="5632" y="3684"/>
                  </a:lnTo>
                  <a:cubicBezTo>
                    <a:pt x="6644" y="3625"/>
                    <a:pt x="7418" y="2744"/>
                    <a:pt x="7359" y="1732"/>
                  </a:cubicBezTo>
                  <a:cubicBezTo>
                    <a:pt x="7302" y="752"/>
                    <a:pt x="6492" y="1"/>
                    <a:pt x="5536"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0"/>
            <p:cNvSpPr/>
            <p:nvPr/>
          </p:nvSpPr>
          <p:spPr>
            <a:xfrm>
              <a:off x="4529425" y="4200875"/>
              <a:ext cx="163150" cy="86200"/>
            </a:xfrm>
            <a:custGeom>
              <a:avLst/>
              <a:gdLst/>
              <a:ahLst/>
              <a:cxnLst/>
              <a:rect l="l" t="t" r="r" b="b"/>
              <a:pathLst>
                <a:path w="6526" h="3448" extrusionOk="0">
                  <a:moveTo>
                    <a:pt x="4839" y="1"/>
                  </a:moveTo>
                  <a:cubicBezTo>
                    <a:pt x="4810" y="1"/>
                    <a:pt x="4781" y="2"/>
                    <a:pt x="4751" y="3"/>
                  </a:cubicBezTo>
                  <a:lnTo>
                    <a:pt x="1572" y="206"/>
                  </a:lnTo>
                  <a:cubicBezTo>
                    <a:pt x="679" y="253"/>
                    <a:pt x="0" y="1027"/>
                    <a:pt x="48" y="1932"/>
                  </a:cubicBezTo>
                  <a:cubicBezTo>
                    <a:pt x="105" y="2788"/>
                    <a:pt x="819" y="3448"/>
                    <a:pt x="1665" y="3448"/>
                  </a:cubicBezTo>
                  <a:cubicBezTo>
                    <a:pt x="1702" y="3448"/>
                    <a:pt x="1738" y="3447"/>
                    <a:pt x="1774" y="3444"/>
                  </a:cubicBezTo>
                  <a:lnTo>
                    <a:pt x="4953" y="3254"/>
                  </a:lnTo>
                  <a:cubicBezTo>
                    <a:pt x="5846" y="3194"/>
                    <a:pt x="6525" y="2420"/>
                    <a:pt x="6477" y="1527"/>
                  </a:cubicBezTo>
                  <a:cubicBezTo>
                    <a:pt x="6420" y="664"/>
                    <a:pt x="5695" y="1"/>
                    <a:pt x="4839" y="1"/>
                  </a:cubicBezTo>
                  <a:close/>
                </a:path>
              </a:pathLst>
            </a:custGeom>
            <a:solidFill>
              <a:srgbClr val="DC66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0"/>
            <p:cNvSpPr/>
            <p:nvPr/>
          </p:nvSpPr>
          <p:spPr>
            <a:xfrm>
              <a:off x="3549250" y="2850775"/>
              <a:ext cx="318200" cy="465350"/>
            </a:xfrm>
            <a:custGeom>
              <a:avLst/>
              <a:gdLst/>
              <a:ahLst/>
              <a:cxnLst/>
              <a:rect l="l" t="t" r="r" b="b"/>
              <a:pathLst>
                <a:path w="12728" h="18614" extrusionOk="0">
                  <a:moveTo>
                    <a:pt x="9585" y="1"/>
                  </a:moveTo>
                  <a:cubicBezTo>
                    <a:pt x="7025" y="96"/>
                    <a:pt x="3822" y="2989"/>
                    <a:pt x="2739" y="4799"/>
                  </a:cubicBezTo>
                  <a:cubicBezTo>
                    <a:pt x="1643" y="6609"/>
                    <a:pt x="0" y="6775"/>
                    <a:pt x="0" y="6775"/>
                  </a:cubicBezTo>
                  <a:lnTo>
                    <a:pt x="1738" y="17027"/>
                  </a:lnTo>
                  <a:lnTo>
                    <a:pt x="2500" y="16896"/>
                  </a:lnTo>
                  <a:cubicBezTo>
                    <a:pt x="5165" y="18349"/>
                    <a:pt x="8575" y="18614"/>
                    <a:pt x="10706" y="18614"/>
                  </a:cubicBezTo>
                  <a:cubicBezTo>
                    <a:pt x="11927" y="18614"/>
                    <a:pt x="12728" y="18527"/>
                    <a:pt x="12728" y="18527"/>
                  </a:cubicBezTo>
                  <a:lnTo>
                    <a:pt x="9585" y="1"/>
                  </a:ln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0"/>
            <p:cNvSpPr/>
            <p:nvPr/>
          </p:nvSpPr>
          <p:spPr>
            <a:xfrm>
              <a:off x="3504000" y="2988000"/>
              <a:ext cx="94675" cy="329525"/>
            </a:xfrm>
            <a:custGeom>
              <a:avLst/>
              <a:gdLst/>
              <a:ahLst/>
              <a:cxnLst/>
              <a:rect l="l" t="t" r="r" b="b"/>
              <a:pathLst>
                <a:path w="3787" h="13181" extrusionOk="0">
                  <a:moveTo>
                    <a:pt x="1584" y="0"/>
                  </a:moveTo>
                  <a:lnTo>
                    <a:pt x="0" y="274"/>
                  </a:lnTo>
                  <a:lnTo>
                    <a:pt x="2191" y="13181"/>
                  </a:lnTo>
                  <a:lnTo>
                    <a:pt x="3787" y="12907"/>
                  </a:lnTo>
                  <a:lnTo>
                    <a:pt x="15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0"/>
            <p:cNvSpPr/>
            <p:nvPr/>
          </p:nvSpPr>
          <p:spPr>
            <a:xfrm>
              <a:off x="2188950" y="2962700"/>
              <a:ext cx="1375500" cy="639375"/>
            </a:xfrm>
            <a:custGeom>
              <a:avLst/>
              <a:gdLst/>
              <a:ahLst/>
              <a:cxnLst/>
              <a:rect l="l" t="t" r="r" b="b"/>
              <a:pathLst>
                <a:path w="55020" h="25575" extrusionOk="0">
                  <a:moveTo>
                    <a:pt x="52388" y="0"/>
                  </a:moveTo>
                  <a:lnTo>
                    <a:pt x="1" y="9632"/>
                  </a:lnTo>
                  <a:lnTo>
                    <a:pt x="1" y="25575"/>
                  </a:lnTo>
                  <a:lnTo>
                    <a:pt x="55019" y="15455"/>
                  </a:lnTo>
                  <a:lnTo>
                    <a:pt x="523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0"/>
            <p:cNvSpPr/>
            <p:nvPr/>
          </p:nvSpPr>
          <p:spPr>
            <a:xfrm>
              <a:off x="3476025" y="3280300"/>
              <a:ext cx="49125" cy="49125"/>
            </a:xfrm>
            <a:custGeom>
              <a:avLst/>
              <a:gdLst/>
              <a:ahLst/>
              <a:cxnLst/>
              <a:rect l="l" t="t" r="r" b="b"/>
              <a:pathLst>
                <a:path w="1965" h="1965" extrusionOk="0">
                  <a:moveTo>
                    <a:pt x="977" y="0"/>
                  </a:moveTo>
                  <a:cubicBezTo>
                    <a:pt x="441" y="0"/>
                    <a:pt x="0" y="441"/>
                    <a:pt x="0" y="977"/>
                  </a:cubicBezTo>
                  <a:cubicBezTo>
                    <a:pt x="0" y="1524"/>
                    <a:pt x="441" y="1965"/>
                    <a:pt x="977" y="1965"/>
                  </a:cubicBezTo>
                  <a:cubicBezTo>
                    <a:pt x="1524" y="1965"/>
                    <a:pt x="1965" y="1524"/>
                    <a:pt x="1965" y="977"/>
                  </a:cubicBezTo>
                  <a:cubicBezTo>
                    <a:pt x="1965" y="441"/>
                    <a:pt x="1524" y="0"/>
                    <a:pt x="9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0"/>
            <p:cNvSpPr/>
            <p:nvPr/>
          </p:nvSpPr>
          <p:spPr>
            <a:xfrm>
              <a:off x="3744500" y="2797300"/>
              <a:ext cx="269400" cy="564775"/>
            </a:xfrm>
            <a:custGeom>
              <a:avLst/>
              <a:gdLst/>
              <a:ahLst/>
              <a:cxnLst/>
              <a:rect l="l" t="t" r="r" b="b"/>
              <a:pathLst>
                <a:path w="10776" h="22591" extrusionOk="0">
                  <a:moveTo>
                    <a:pt x="5416" y="1"/>
                  </a:moveTo>
                  <a:cubicBezTo>
                    <a:pt x="5295" y="1"/>
                    <a:pt x="5172" y="11"/>
                    <a:pt x="5049" y="32"/>
                  </a:cubicBezTo>
                  <a:lnTo>
                    <a:pt x="1989" y="556"/>
                  </a:lnTo>
                  <a:cubicBezTo>
                    <a:pt x="798" y="758"/>
                    <a:pt x="1" y="1890"/>
                    <a:pt x="203" y="3068"/>
                  </a:cubicBezTo>
                  <a:lnTo>
                    <a:pt x="3215" y="20773"/>
                  </a:lnTo>
                  <a:cubicBezTo>
                    <a:pt x="3397" y="21839"/>
                    <a:pt x="4323" y="22590"/>
                    <a:pt x="5361" y="22590"/>
                  </a:cubicBezTo>
                  <a:cubicBezTo>
                    <a:pt x="5482" y="22590"/>
                    <a:pt x="5604" y="22580"/>
                    <a:pt x="5728" y="22559"/>
                  </a:cubicBezTo>
                  <a:lnTo>
                    <a:pt x="8787" y="22035"/>
                  </a:lnTo>
                  <a:cubicBezTo>
                    <a:pt x="9978" y="21833"/>
                    <a:pt x="10776" y="20701"/>
                    <a:pt x="10573" y="19523"/>
                  </a:cubicBezTo>
                  <a:lnTo>
                    <a:pt x="7561" y="1818"/>
                  </a:lnTo>
                  <a:cubicBezTo>
                    <a:pt x="7380" y="752"/>
                    <a:pt x="6454" y="1"/>
                    <a:pt x="5416" y="1"/>
                  </a:cubicBez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0"/>
            <p:cNvSpPr/>
            <p:nvPr/>
          </p:nvSpPr>
          <p:spPr>
            <a:xfrm>
              <a:off x="4465725" y="2306075"/>
              <a:ext cx="302450" cy="302425"/>
            </a:xfrm>
            <a:custGeom>
              <a:avLst/>
              <a:gdLst/>
              <a:ahLst/>
              <a:cxnLst/>
              <a:rect l="l" t="t" r="r" b="b"/>
              <a:pathLst>
                <a:path w="12098" h="12097" extrusionOk="0">
                  <a:moveTo>
                    <a:pt x="6049" y="0"/>
                  </a:moveTo>
                  <a:cubicBezTo>
                    <a:pt x="2715" y="0"/>
                    <a:pt x="0" y="2715"/>
                    <a:pt x="0" y="6049"/>
                  </a:cubicBezTo>
                  <a:cubicBezTo>
                    <a:pt x="0" y="9394"/>
                    <a:pt x="2715" y="12097"/>
                    <a:pt x="6049" y="12097"/>
                  </a:cubicBezTo>
                  <a:cubicBezTo>
                    <a:pt x="9383" y="12097"/>
                    <a:pt x="12097" y="9394"/>
                    <a:pt x="12097" y="6049"/>
                  </a:cubicBezTo>
                  <a:cubicBezTo>
                    <a:pt x="12097" y="2715"/>
                    <a:pt x="9383" y="0"/>
                    <a:pt x="60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0"/>
            <p:cNvSpPr/>
            <p:nvPr/>
          </p:nvSpPr>
          <p:spPr>
            <a:xfrm>
              <a:off x="4489525" y="2288200"/>
              <a:ext cx="185475" cy="370900"/>
            </a:xfrm>
            <a:custGeom>
              <a:avLst/>
              <a:gdLst/>
              <a:ahLst/>
              <a:cxnLst/>
              <a:rect l="l" t="t" r="r" b="b"/>
              <a:pathLst>
                <a:path w="7419" h="14836" extrusionOk="0">
                  <a:moveTo>
                    <a:pt x="1" y="1"/>
                  </a:moveTo>
                  <a:lnTo>
                    <a:pt x="2525" y="14836"/>
                  </a:lnTo>
                  <a:lnTo>
                    <a:pt x="7419" y="12431"/>
                  </a:lnTo>
                  <a:lnTo>
                    <a:pt x="5418" y="656"/>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0"/>
            <p:cNvSpPr/>
            <p:nvPr/>
          </p:nvSpPr>
          <p:spPr>
            <a:xfrm>
              <a:off x="3507875" y="2469175"/>
              <a:ext cx="302425" cy="302150"/>
            </a:xfrm>
            <a:custGeom>
              <a:avLst/>
              <a:gdLst/>
              <a:ahLst/>
              <a:cxnLst/>
              <a:rect l="l" t="t" r="r" b="b"/>
              <a:pathLst>
                <a:path w="12097" h="12086" extrusionOk="0">
                  <a:moveTo>
                    <a:pt x="6049" y="1"/>
                  </a:moveTo>
                  <a:cubicBezTo>
                    <a:pt x="2715" y="1"/>
                    <a:pt x="0" y="2704"/>
                    <a:pt x="0" y="6049"/>
                  </a:cubicBezTo>
                  <a:cubicBezTo>
                    <a:pt x="0" y="9383"/>
                    <a:pt x="2715" y="12086"/>
                    <a:pt x="6049" y="12086"/>
                  </a:cubicBezTo>
                  <a:cubicBezTo>
                    <a:pt x="9394" y="12086"/>
                    <a:pt x="12097" y="9383"/>
                    <a:pt x="12097" y="6049"/>
                  </a:cubicBezTo>
                  <a:cubicBezTo>
                    <a:pt x="12097" y="2704"/>
                    <a:pt x="9394" y="1"/>
                    <a:pt x="60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0"/>
            <p:cNvSpPr/>
            <p:nvPr/>
          </p:nvSpPr>
          <p:spPr>
            <a:xfrm>
              <a:off x="4444600" y="1993450"/>
              <a:ext cx="248850" cy="944050"/>
            </a:xfrm>
            <a:custGeom>
              <a:avLst/>
              <a:gdLst/>
              <a:ahLst/>
              <a:cxnLst/>
              <a:rect l="l" t="t" r="r" b="b"/>
              <a:pathLst>
                <a:path w="9954" h="37762" extrusionOk="0">
                  <a:moveTo>
                    <a:pt x="2100" y="0"/>
                  </a:moveTo>
                  <a:cubicBezTo>
                    <a:pt x="1992" y="0"/>
                    <a:pt x="1884" y="9"/>
                    <a:pt x="1774" y="27"/>
                  </a:cubicBezTo>
                  <a:cubicBezTo>
                    <a:pt x="715" y="206"/>
                    <a:pt x="0" y="1218"/>
                    <a:pt x="179" y="2278"/>
                  </a:cubicBezTo>
                  <a:lnTo>
                    <a:pt x="5941" y="36139"/>
                  </a:lnTo>
                  <a:cubicBezTo>
                    <a:pt x="6102" y="37089"/>
                    <a:pt x="6932" y="37762"/>
                    <a:pt x="7866" y="37762"/>
                  </a:cubicBezTo>
                  <a:cubicBezTo>
                    <a:pt x="7973" y="37762"/>
                    <a:pt x="8082" y="37753"/>
                    <a:pt x="8192" y="37735"/>
                  </a:cubicBezTo>
                  <a:cubicBezTo>
                    <a:pt x="9239" y="37556"/>
                    <a:pt x="9954" y="36544"/>
                    <a:pt x="9775" y="35484"/>
                  </a:cubicBezTo>
                  <a:lnTo>
                    <a:pt x="4013" y="1623"/>
                  </a:lnTo>
                  <a:cubicBezTo>
                    <a:pt x="3852" y="673"/>
                    <a:pt x="3032" y="0"/>
                    <a:pt x="21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0"/>
            <p:cNvSpPr/>
            <p:nvPr/>
          </p:nvSpPr>
          <p:spPr>
            <a:xfrm>
              <a:off x="3629300" y="2382375"/>
              <a:ext cx="335500" cy="428725"/>
            </a:xfrm>
            <a:custGeom>
              <a:avLst/>
              <a:gdLst/>
              <a:ahLst/>
              <a:cxnLst/>
              <a:rect l="l" t="t" r="r" b="b"/>
              <a:pathLst>
                <a:path w="13420" h="17149" extrusionOk="0">
                  <a:moveTo>
                    <a:pt x="9095" y="1"/>
                  </a:moveTo>
                  <a:cubicBezTo>
                    <a:pt x="8974" y="1"/>
                    <a:pt x="8851" y="11"/>
                    <a:pt x="8728" y="32"/>
                  </a:cubicBezTo>
                  <a:lnTo>
                    <a:pt x="1977" y="1187"/>
                  </a:lnTo>
                  <a:cubicBezTo>
                    <a:pt x="799" y="1389"/>
                    <a:pt x="1" y="2508"/>
                    <a:pt x="203" y="3687"/>
                  </a:cubicBezTo>
                  <a:lnTo>
                    <a:pt x="2180" y="15343"/>
                  </a:lnTo>
                  <a:cubicBezTo>
                    <a:pt x="2361" y="16399"/>
                    <a:pt x="3287" y="17149"/>
                    <a:pt x="4325" y="17149"/>
                  </a:cubicBezTo>
                  <a:cubicBezTo>
                    <a:pt x="4446" y="17149"/>
                    <a:pt x="4569" y="17139"/>
                    <a:pt x="4692" y="17117"/>
                  </a:cubicBezTo>
                  <a:lnTo>
                    <a:pt x="11443" y="15974"/>
                  </a:lnTo>
                  <a:cubicBezTo>
                    <a:pt x="12622" y="15772"/>
                    <a:pt x="13419" y="14653"/>
                    <a:pt x="13217" y="13462"/>
                  </a:cubicBezTo>
                  <a:lnTo>
                    <a:pt x="11240" y="1818"/>
                  </a:lnTo>
                  <a:cubicBezTo>
                    <a:pt x="11059" y="752"/>
                    <a:pt x="10133" y="1"/>
                    <a:pt x="9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0"/>
            <p:cNvSpPr/>
            <p:nvPr/>
          </p:nvSpPr>
          <p:spPr>
            <a:xfrm>
              <a:off x="3910300" y="2050375"/>
              <a:ext cx="682850" cy="846575"/>
            </a:xfrm>
            <a:custGeom>
              <a:avLst/>
              <a:gdLst/>
              <a:ahLst/>
              <a:cxnLst/>
              <a:rect l="l" t="t" r="r" b="b"/>
              <a:pathLst>
                <a:path w="27314" h="33863" extrusionOk="0">
                  <a:moveTo>
                    <a:pt x="21551" y="1"/>
                  </a:moveTo>
                  <a:cubicBezTo>
                    <a:pt x="13383" y="11514"/>
                    <a:pt x="0" y="15098"/>
                    <a:pt x="0" y="15098"/>
                  </a:cubicBezTo>
                  <a:lnTo>
                    <a:pt x="989" y="20920"/>
                  </a:lnTo>
                  <a:lnTo>
                    <a:pt x="1977" y="26742"/>
                  </a:lnTo>
                  <a:cubicBezTo>
                    <a:pt x="1977" y="26742"/>
                    <a:pt x="2553" y="26698"/>
                    <a:pt x="3568" y="26698"/>
                  </a:cubicBezTo>
                  <a:cubicBezTo>
                    <a:pt x="7525" y="26698"/>
                    <a:pt x="18151" y="27362"/>
                    <a:pt x="27313" y="33862"/>
                  </a:cubicBezTo>
                  <a:lnTo>
                    <a:pt x="24432" y="16931"/>
                  </a:lnTo>
                  <a:lnTo>
                    <a:pt x="2155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30"/>
            <p:cNvSpPr/>
            <p:nvPr/>
          </p:nvSpPr>
          <p:spPr>
            <a:xfrm>
              <a:off x="3678425" y="2692725"/>
              <a:ext cx="166425" cy="55975"/>
            </a:xfrm>
            <a:custGeom>
              <a:avLst/>
              <a:gdLst/>
              <a:ahLst/>
              <a:cxnLst/>
              <a:rect l="l" t="t" r="r" b="b"/>
              <a:pathLst>
                <a:path w="6657" h="2239" extrusionOk="0">
                  <a:moveTo>
                    <a:pt x="6466" y="0"/>
                  </a:moveTo>
                  <a:cubicBezTo>
                    <a:pt x="6394" y="322"/>
                    <a:pt x="6132" y="584"/>
                    <a:pt x="5787" y="643"/>
                  </a:cubicBezTo>
                  <a:lnTo>
                    <a:pt x="0" y="1632"/>
                  </a:lnTo>
                  <a:lnTo>
                    <a:pt x="108" y="2239"/>
                  </a:lnTo>
                  <a:lnTo>
                    <a:pt x="5894" y="1251"/>
                  </a:lnTo>
                  <a:cubicBezTo>
                    <a:pt x="6346" y="1179"/>
                    <a:pt x="6656" y="751"/>
                    <a:pt x="6573" y="298"/>
                  </a:cubicBezTo>
                  <a:cubicBezTo>
                    <a:pt x="6561" y="191"/>
                    <a:pt x="6513" y="96"/>
                    <a:pt x="646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0"/>
            <p:cNvSpPr/>
            <p:nvPr/>
          </p:nvSpPr>
          <p:spPr>
            <a:xfrm>
              <a:off x="3659075" y="2585275"/>
              <a:ext cx="166425" cy="55975"/>
            </a:xfrm>
            <a:custGeom>
              <a:avLst/>
              <a:gdLst/>
              <a:ahLst/>
              <a:cxnLst/>
              <a:rect l="l" t="t" r="r" b="b"/>
              <a:pathLst>
                <a:path w="6657" h="2239" extrusionOk="0">
                  <a:moveTo>
                    <a:pt x="6466" y="0"/>
                  </a:moveTo>
                  <a:cubicBezTo>
                    <a:pt x="6394" y="322"/>
                    <a:pt x="6144" y="584"/>
                    <a:pt x="5799" y="643"/>
                  </a:cubicBezTo>
                  <a:lnTo>
                    <a:pt x="1" y="1631"/>
                  </a:lnTo>
                  <a:lnTo>
                    <a:pt x="108" y="2239"/>
                  </a:lnTo>
                  <a:lnTo>
                    <a:pt x="5894" y="1262"/>
                  </a:lnTo>
                  <a:cubicBezTo>
                    <a:pt x="6347" y="1179"/>
                    <a:pt x="6656" y="750"/>
                    <a:pt x="6573" y="298"/>
                  </a:cubicBezTo>
                  <a:cubicBezTo>
                    <a:pt x="6561" y="191"/>
                    <a:pt x="6525" y="96"/>
                    <a:pt x="646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0"/>
            <p:cNvSpPr/>
            <p:nvPr/>
          </p:nvSpPr>
          <p:spPr>
            <a:xfrm>
              <a:off x="3641525" y="2476625"/>
              <a:ext cx="166400" cy="56275"/>
            </a:xfrm>
            <a:custGeom>
              <a:avLst/>
              <a:gdLst/>
              <a:ahLst/>
              <a:cxnLst/>
              <a:rect l="l" t="t" r="r" b="b"/>
              <a:pathLst>
                <a:path w="6656" h="2251" extrusionOk="0">
                  <a:moveTo>
                    <a:pt x="6465" y="0"/>
                  </a:moveTo>
                  <a:cubicBezTo>
                    <a:pt x="6394" y="322"/>
                    <a:pt x="6144" y="584"/>
                    <a:pt x="5798" y="643"/>
                  </a:cubicBezTo>
                  <a:lnTo>
                    <a:pt x="0" y="1632"/>
                  </a:lnTo>
                  <a:lnTo>
                    <a:pt x="107" y="2251"/>
                  </a:lnTo>
                  <a:lnTo>
                    <a:pt x="5906" y="1263"/>
                  </a:lnTo>
                  <a:cubicBezTo>
                    <a:pt x="6358" y="1179"/>
                    <a:pt x="6656" y="751"/>
                    <a:pt x="6584" y="298"/>
                  </a:cubicBezTo>
                  <a:cubicBezTo>
                    <a:pt x="6560" y="191"/>
                    <a:pt x="6525" y="96"/>
                    <a:pt x="646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0"/>
            <p:cNvSpPr/>
            <p:nvPr/>
          </p:nvSpPr>
          <p:spPr>
            <a:xfrm>
              <a:off x="3738850" y="2779925"/>
              <a:ext cx="197075" cy="109275"/>
            </a:xfrm>
            <a:custGeom>
              <a:avLst/>
              <a:gdLst/>
              <a:ahLst/>
              <a:cxnLst/>
              <a:rect l="l" t="t" r="r" b="b"/>
              <a:pathLst>
                <a:path w="7883" h="4371" extrusionOk="0">
                  <a:moveTo>
                    <a:pt x="7347" y="1"/>
                  </a:moveTo>
                  <a:lnTo>
                    <a:pt x="0" y="1251"/>
                  </a:lnTo>
                  <a:lnTo>
                    <a:pt x="524" y="4371"/>
                  </a:lnTo>
                  <a:lnTo>
                    <a:pt x="7882" y="3120"/>
                  </a:lnTo>
                  <a:lnTo>
                    <a:pt x="7347" y="1"/>
                  </a:lnTo>
                  <a:close/>
                </a:path>
              </a:pathLst>
            </a:custGeom>
            <a:solidFill>
              <a:srgbClr val="1A1A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0"/>
            <p:cNvSpPr/>
            <p:nvPr/>
          </p:nvSpPr>
          <p:spPr>
            <a:xfrm>
              <a:off x="3718300" y="2833400"/>
              <a:ext cx="204525" cy="120450"/>
            </a:xfrm>
            <a:custGeom>
              <a:avLst/>
              <a:gdLst/>
              <a:ahLst/>
              <a:cxnLst/>
              <a:rect l="l" t="t" r="r" b="b"/>
              <a:pathLst>
                <a:path w="8181" h="4818" extrusionOk="0">
                  <a:moveTo>
                    <a:pt x="6337" y="0"/>
                  </a:moveTo>
                  <a:cubicBezTo>
                    <a:pt x="6258" y="0"/>
                    <a:pt x="6177" y="6"/>
                    <a:pt x="6097" y="17"/>
                  </a:cubicBezTo>
                  <a:lnTo>
                    <a:pt x="1168" y="1089"/>
                  </a:lnTo>
                  <a:cubicBezTo>
                    <a:pt x="465" y="1374"/>
                    <a:pt x="1" y="1886"/>
                    <a:pt x="132" y="2827"/>
                  </a:cubicBezTo>
                  <a:lnTo>
                    <a:pt x="215" y="3208"/>
                  </a:lnTo>
                  <a:cubicBezTo>
                    <a:pt x="337" y="4079"/>
                    <a:pt x="162" y="4818"/>
                    <a:pt x="883" y="4818"/>
                  </a:cubicBezTo>
                  <a:cubicBezTo>
                    <a:pt x="940" y="4818"/>
                    <a:pt x="1003" y="4813"/>
                    <a:pt x="1072" y="4803"/>
                  </a:cubicBezTo>
                  <a:lnTo>
                    <a:pt x="6585" y="3422"/>
                  </a:lnTo>
                  <a:cubicBezTo>
                    <a:pt x="7526" y="3291"/>
                    <a:pt x="8180" y="2422"/>
                    <a:pt x="8038" y="1481"/>
                  </a:cubicBezTo>
                  <a:cubicBezTo>
                    <a:pt x="7918" y="621"/>
                    <a:pt x="7181" y="0"/>
                    <a:pt x="6337" y="0"/>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0"/>
            <p:cNvSpPr/>
            <p:nvPr/>
          </p:nvSpPr>
          <p:spPr>
            <a:xfrm>
              <a:off x="3860600" y="3012000"/>
              <a:ext cx="209275" cy="110375"/>
            </a:xfrm>
            <a:custGeom>
              <a:avLst/>
              <a:gdLst/>
              <a:ahLst/>
              <a:cxnLst/>
              <a:rect l="l" t="t" r="r" b="b"/>
              <a:pathLst>
                <a:path w="8371" h="4415" extrusionOk="0">
                  <a:moveTo>
                    <a:pt x="6217" y="1"/>
                  </a:moveTo>
                  <a:cubicBezTo>
                    <a:pt x="6173" y="1"/>
                    <a:pt x="6129" y="2"/>
                    <a:pt x="6084" y="5"/>
                  </a:cubicBezTo>
                  <a:lnTo>
                    <a:pt x="2012" y="255"/>
                  </a:lnTo>
                  <a:cubicBezTo>
                    <a:pt x="869" y="326"/>
                    <a:pt x="0" y="1314"/>
                    <a:pt x="72" y="2469"/>
                  </a:cubicBezTo>
                  <a:cubicBezTo>
                    <a:pt x="140" y="3568"/>
                    <a:pt x="1056" y="4414"/>
                    <a:pt x="2143" y="4414"/>
                  </a:cubicBezTo>
                  <a:cubicBezTo>
                    <a:pt x="2186" y="4414"/>
                    <a:pt x="2230" y="4413"/>
                    <a:pt x="2274" y="4410"/>
                  </a:cubicBezTo>
                  <a:lnTo>
                    <a:pt x="6346" y="4160"/>
                  </a:lnTo>
                  <a:cubicBezTo>
                    <a:pt x="7489" y="4089"/>
                    <a:pt x="8370" y="3100"/>
                    <a:pt x="8299" y="1957"/>
                  </a:cubicBezTo>
                  <a:cubicBezTo>
                    <a:pt x="8230" y="847"/>
                    <a:pt x="7314" y="1"/>
                    <a:pt x="6217" y="1"/>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0"/>
            <p:cNvSpPr/>
            <p:nvPr/>
          </p:nvSpPr>
          <p:spPr>
            <a:xfrm>
              <a:off x="3831425" y="2909600"/>
              <a:ext cx="209275" cy="110375"/>
            </a:xfrm>
            <a:custGeom>
              <a:avLst/>
              <a:gdLst/>
              <a:ahLst/>
              <a:cxnLst/>
              <a:rect l="l" t="t" r="r" b="b"/>
              <a:pathLst>
                <a:path w="8371" h="4415" extrusionOk="0">
                  <a:moveTo>
                    <a:pt x="6217" y="1"/>
                  </a:moveTo>
                  <a:cubicBezTo>
                    <a:pt x="6173" y="1"/>
                    <a:pt x="6129" y="2"/>
                    <a:pt x="6084" y="5"/>
                  </a:cubicBezTo>
                  <a:lnTo>
                    <a:pt x="2024" y="255"/>
                  </a:lnTo>
                  <a:cubicBezTo>
                    <a:pt x="869" y="327"/>
                    <a:pt x="0" y="1315"/>
                    <a:pt x="72" y="2458"/>
                  </a:cubicBezTo>
                  <a:cubicBezTo>
                    <a:pt x="140" y="3568"/>
                    <a:pt x="1057" y="4414"/>
                    <a:pt x="2143" y="4414"/>
                  </a:cubicBezTo>
                  <a:cubicBezTo>
                    <a:pt x="2187" y="4414"/>
                    <a:pt x="2230" y="4413"/>
                    <a:pt x="2274" y="4410"/>
                  </a:cubicBezTo>
                  <a:lnTo>
                    <a:pt x="6346" y="4160"/>
                  </a:lnTo>
                  <a:cubicBezTo>
                    <a:pt x="7489" y="4089"/>
                    <a:pt x="8370" y="3101"/>
                    <a:pt x="8299" y="1946"/>
                  </a:cubicBezTo>
                  <a:cubicBezTo>
                    <a:pt x="8230" y="847"/>
                    <a:pt x="7314" y="1"/>
                    <a:pt x="6217" y="1"/>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0"/>
            <p:cNvSpPr/>
            <p:nvPr/>
          </p:nvSpPr>
          <p:spPr>
            <a:xfrm>
              <a:off x="3877850" y="3118550"/>
              <a:ext cx="185475" cy="97850"/>
            </a:xfrm>
            <a:custGeom>
              <a:avLst/>
              <a:gdLst/>
              <a:ahLst/>
              <a:cxnLst/>
              <a:rect l="l" t="t" r="r" b="b"/>
              <a:pathLst>
                <a:path w="7419" h="3914" extrusionOk="0">
                  <a:moveTo>
                    <a:pt x="5525" y="1"/>
                  </a:moveTo>
                  <a:cubicBezTo>
                    <a:pt x="5482" y="1"/>
                    <a:pt x="5438" y="2"/>
                    <a:pt x="5394" y="5"/>
                  </a:cubicBezTo>
                  <a:lnTo>
                    <a:pt x="1787" y="220"/>
                  </a:lnTo>
                  <a:cubicBezTo>
                    <a:pt x="775" y="291"/>
                    <a:pt x="1" y="1160"/>
                    <a:pt x="60" y="2184"/>
                  </a:cubicBezTo>
                  <a:cubicBezTo>
                    <a:pt x="118" y="3159"/>
                    <a:pt x="938" y="3914"/>
                    <a:pt x="1903" y="3914"/>
                  </a:cubicBezTo>
                  <a:cubicBezTo>
                    <a:pt x="1940" y="3914"/>
                    <a:pt x="1976" y="3913"/>
                    <a:pt x="2013" y="3910"/>
                  </a:cubicBezTo>
                  <a:lnTo>
                    <a:pt x="5620" y="3684"/>
                  </a:lnTo>
                  <a:cubicBezTo>
                    <a:pt x="6644" y="3625"/>
                    <a:pt x="7418" y="2744"/>
                    <a:pt x="7347" y="1732"/>
                  </a:cubicBezTo>
                  <a:cubicBezTo>
                    <a:pt x="7290" y="752"/>
                    <a:pt x="6491" y="1"/>
                    <a:pt x="5525" y="1"/>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0"/>
            <p:cNvSpPr/>
            <p:nvPr/>
          </p:nvSpPr>
          <p:spPr>
            <a:xfrm>
              <a:off x="3878150" y="3216550"/>
              <a:ext cx="163450" cy="86175"/>
            </a:xfrm>
            <a:custGeom>
              <a:avLst/>
              <a:gdLst/>
              <a:ahLst/>
              <a:cxnLst/>
              <a:rect l="l" t="t" r="r" b="b"/>
              <a:pathLst>
                <a:path w="6538" h="3447" extrusionOk="0">
                  <a:moveTo>
                    <a:pt x="4851" y="0"/>
                  </a:moveTo>
                  <a:cubicBezTo>
                    <a:pt x="4822" y="0"/>
                    <a:pt x="4793" y="1"/>
                    <a:pt x="4763" y="2"/>
                  </a:cubicBezTo>
                  <a:lnTo>
                    <a:pt x="1584" y="205"/>
                  </a:lnTo>
                  <a:cubicBezTo>
                    <a:pt x="679" y="252"/>
                    <a:pt x="1" y="1026"/>
                    <a:pt x="60" y="1931"/>
                  </a:cubicBezTo>
                  <a:cubicBezTo>
                    <a:pt x="117" y="2788"/>
                    <a:pt x="820" y="3447"/>
                    <a:pt x="1676" y="3447"/>
                  </a:cubicBezTo>
                  <a:cubicBezTo>
                    <a:pt x="1713" y="3447"/>
                    <a:pt x="1749" y="3446"/>
                    <a:pt x="1786" y="3443"/>
                  </a:cubicBezTo>
                  <a:lnTo>
                    <a:pt x="4965" y="3253"/>
                  </a:lnTo>
                  <a:cubicBezTo>
                    <a:pt x="5858" y="3193"/>
                    <a:pt x="6537" y="2419"/>
                    <a:pt x="6478" y="1526"/>
                  </a:cubicBezTo>
                  <a:cubicBezTo>
                    <a:pt x="6431" y="663"/>
                    <a:pt x="5707" y="0"/>
                    <a:pt x="4851" y="0"/>
                  </a:cubicBezTo>
                  <a:close/>
                </a:path>
              </a:pathLst>
            </a:custGeom>
            <a:solidFill>
              <a:srgbClr val="F8D4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0"/>
            <p:cNvSpPr/>
            <p:nvPr/>
          </p:nvSpPr>
          <p:spPr>
            <a:xfrm>
              <a:off x="2897975" y="1865825"/>
              <a:ext cx="318500" cy="465350"/>
            </a:xfrm>
            <a:custGeom>
              <a:avLst/>
              <a:gdLst/>
              <a:ahLst/>
              <a:cxnLst/>
              <a:rect l="l" t="t" r="r" b="b"/>
              <a:pathLst>
                <a:path w="12740" h="18614" extrusionOk="0">
                  <a:moveTo>
                    <a:pt x="9585" y="1"/>
                  </a:moveTo>
                  <a:cubicBezTo>
                    <a:pt x="7037" y="96"/>
                    <a:pt x="3834" y="2989"/>
                    <a:pt x="2739" y="4799"/>
                  </a:cubicBezTo>
                  <a:cubicBezTo>
                    <a:pt x="1655" y="6609"/>
                    <a:pt x="0" y="6776"/>
                    <a:pt x="0" y="6776"/>
                  </a:cubicBezTo>
                  <a:lnTo>
                    <a:pt x="1750" y="17027"/>
                  </a:lnTo>
                  <a:lnTo>
                    <a:pt x="2512" y="16896"/>
                  </a:lnTo>
                  <a:cubicBezTo>
                    <a:pt x="5177" y="18349"/>
                    <a:pt x="8587" y="18614"/>
                    <a:pt x="10718" y="18614"/>
                  </a:cubicBezTo>
                  <a:cubicBezTo>
                    <a:pt x="11939" y="18614"/>
                    <a:pt x="12740" y="18527"/>
                    <a:pt x="12740" y="18527"/>
                  </a:cubicBezTo>
                  <a:lnTo>
                    <a:pt x="9585" y="1"/>
                  </a:ln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0"/>
            <p:cNvSpPr/>
            <p:nvPr/>
          </p:nvSpPr>
          <p:spPr>
            <a:xfrm>
              <a:off x="2853025" y="2003050"/>
              <a:ext cx="94375" cy="329225"/>
            </a:xfrm>
            <a:custGeom>
              <a:avLst/>
              <a:gdLst/>
              <a:ahLst/>
              <a:cxnLst/>
              <a:rect l="l" t="t" r="r" b="b"/>
              <a:pathLst>
                <a:path w="3775" h="13169" extrusionOk="0">
                  <a:moveTo>
                    <a:pt x="1584" y="1"/>
                  </a:moveTo>
                  <a:lnTo>
                    <a:pt x="0" y="263"/>
                  </a:lnTo>
                  <a:lnTo>
                    <a:pt x="2191" y="13169"/>
                  </a:lnTo>
                  <a:lnTo>
                    <a:pt x="3775" y="12907"/>
                  </a:lnTo>
                  <a:lnTo>
                    <a:pt x="158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0"/>
            <p:cNvSpPr/>
            <p:nvPr/>
          </p:nvSpPr>
          <p:spPr>
            <a:xfrm>
              <a:off x="2188950" y="1977750"/>
              <a:ext cx="724225" cy="519725"/>
            </a:xfrm>
            <a:custGeom>
              <a:avLst/>
              <a:gdLst/>
              <a:ahLst/>
              <a:cxnLst/>
              <a:rect l="l" t="t" r="r" b="b"/>
              <a:pathLst>
                <a:path w="28969" h="20789" extrusionOk="0">
                  <a:moveTo>
                    <a:pt x="26337" y="1"/>
                  </a:moveTo>
                  <a:lnTo>
                    <a:pt x="60" y="4835"/>
                  </a:lnTo>
                  <a:lnTo>
                    <a:pt x="1" y="20789"/>
                  </a:lnTo>
                  <a:lnTo>
                    <a:pt x="28968" y="15455"/>
                  </a:lnTo>
                  <a:lnTo>
                    <a:pt x="2633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0"/>
            <p:cNvSpPr/>
            <p:nvPr/>
          </p:nvSpPr>
          <p:spPr>
            <a:xfrm>
              <a:off x="2824750" y="2295350"/>
              <a:ext cx="49125" cy="49150"/>
            </a:xfrm>
            <a:custGeom>
              <a:avLst/>
              <a:gdLst/>
              <a:ahLst/>
              <a:cxnLst/>
              <a:rect l="l" t="t" r="r" b="b"/>
              <a:pathLst>
                <a:path w="1965" h="1966" extrusionOk="0">
                  <a:moveTo>
                    <a:pt x="989" y="1"/>
                  </a:moveTo>
                  <a:cubicBezTo>
                    <a:pt x="441" y="1"/>
                    <a:pt x="0" y="441"/>
                    <a:pt x="0" y="977"/>
                  </a:cubicBezTo>
                  <a:cubicBezTo>
                    <a:pt x="0" y="1525"/>
                    <a:pt x="441" y="1965"/>
                    <a:pt x="989" y="1965"/>
                  </a:cubicBezTo>
                  <a:cubicBezTo>
                    <a:pt x="1536" y="1965"/>
                    <a:pt x="1965" y="1525"/>
                    <a:pt x="1965" y="977"/>
                  </a:cubicBezTo>
                  <a:cubicBezTo>
                    <a:pt x="1965" y="441"/>
                    <a:pt x="1536" y="1"/>
                    <a:pt x="9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0"/>
            <p:cNvSpPr/>
            <p:nvPr/>
          </p:nvSpPr>
          <p:spPr>
            <a:xfrm>
              <a:off x="3093525" y="1812375"/>
              <a:ext cx="269100" cy="564675"/>
            </a:xfrm>
            <a:custGeom>
              <a:avLst/>
              <a:gdLst/>
              <a:ahLst/>
              <a:cxnLst/>
              <a:rect l="l" t="t" r="r" b="b"/>
              <a:pathLst>
                <a:path w="10764" h="22587" extrusionOk="0">
                  <a:moveTo>
                    <a:pt x="5407" y="0"/>
                  </a:moveTo>
                  <a:cubicBezTo>
                    <a:pt x="5285" y="0"/>
                    <a:pt x="5161" y="10"/>
                    <a:pt x="5037" y="32"/>
                  </a:cubicBezTo>
                  <a:lnTo>
                    <a:pt x="1977" y="555"/>
                  </a:lnTo>
                  <a:cubicBezTo>
                    <a:pt x="798" y="758"/>
                    <a:pt x="1" y="1877"/>
                    <a:pt x="203" y="3068"/>
                  </a:cubicBezTo>
                  <a:lnTo>
                    <a:pt x="3215" y="20772"/>
                  </a:lnTo>
                  <a:cubicBezTo>
                    <a:pt x="3397" y="21843"/>
                    <a:pt x="4321" y="22587"/>
                    <a:pt x="5372" y="22587"/>
                  </a:cubicBezTo>
                  <a:cubicBezTo>
                    <a:pt x="5489" y="22587"/>
                    <a:pt x="5608" y="22577"/>
                    <a:pt x="5728" y="22558"/>
                  </a:cubicBezTo>
                  <a:lnTo>
                    <a:pt x="8787" y="22034"/>
                  </a:lnTo>
                  <a:cubicBezTo>
                    <a:pt x="9966" y="21832"/>
                    <a:pt x="10764" y="20701"/>
                    <a:pt x="10562" y="19522"/>
                  </a:cubicBezTo>
                  <a:lnTo>
                    <a:pt x="7549" y="1817"/>
                  </a:lnTo>
                  <a:cubicBezTo>
                    <a:pt x="7368" y="751"/>
                    <a:pt x="6452" y="0"/>
                    <a:pt x="5407" y="0"/>
                  </a:cubicBez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30"/>
            <p:cNvSpPr/>
            <p:nvPr/>
          </p:nvSpPr>
          <p:spPr>
            <a:xfrm>
              <a:off x="3814750" y="1321125"/>
              <a:ext cx="302150" cy="302450"/>
            </a:xfrm>
            <a:custGeom>
              <a:avLst/>
              <a:gdLst/>
              <a:ahLst/>
              <a:cxnLst/>
              <a:rect l="l" t="t" r="r" b="b"/>
              <a:pathLst>
                <a:path w="12086" h="12098" extrusionOk="0">
                  <a:moveTo>
                    <a:pt x="6049" y="1"/>
                  </a:moveTo>
                  <a:cubicBezTo>
                    <a:pt x="2703" y="1"/>
                    <a:pt x="1" y="2715"/>
                    <a:pt x="1" y="6049"/>
                  </a:cubicBezTo>
                  <a:cubicBezTo>
                    <a:pt x="1" y="9395"/>
                    <a:pt x="2703" y="12097"/>
                    <a:pt x="6049" y="12097"/>
                  </a:cubicBezTo>
                  <a:cubicBezTo>
                    <a:pt x="9383" y="12097"/>
                    <a:pt x="12085" y="9395"/>
                    <a:pt x="12085" y="6049"/>
                  </a:cubicBezTo>
                  <a:cubicBezTo>
                    <a:pt x="12085" y="2715"/>
                    <a:pt x="9383" y="1"/>
                    <a:pt x="60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0"/>
            <p:cNvSpPr/>
            <p:nvPr/>
          </p:nvSpPr>
          <p:spPr>
            <a:xfrm>
              <a:off x="3838575" y="1303275"/>
              <a:ext cx="185450" cy="370900"/>
            </a:xfrm>
            <a:custGeom>
              <a:avLst/>
              <a:gdLst/>
              <a:ahLst/>
              <a:cxnLst/>
              <a:rect l="l" t="t" r="r" b="b"/>
              <a:pathLst>
                <a:path w="7418" h="14836" extrusionOk="0">
                  <a:moveTo>
                    <a:pt x="0" y="0"/>
                  </a:moveTo>
                  <a:lnTo>
                    <a:pt x="2524" y="14835"/>
                  </a:lnTo>
                  <a:lnTo>
                    <a:pt x="7418" y="12430"/>
                  </a:lnTo>
                  <a:lnTo>
                    <a:pt x="5417" y="655"/>
                  </a:lnTo>
                  <a:lnTo>
                    <a:pt x="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0"/>
            <p:cNvSpPr/>
            <p:nvPr/>
          </p:nvSpPr>
          <p:spPr>
            <a:xfrm>
              <a:off x="2856900" y="1484250"/>
              <a:ext cx="302150" cy="302125"/>
            </a:xfrm>
            <a:custGeom>
              <a:avLst/>
              <a:gdLst/>
              <a:ahLst/>
              <a:cxnLst/>
              <a:rect l="l" t="t" r="r" b="b"/>
              <a:pathLst>
                <a:path w="12086" h="12085" extrusionOk="0">
                  <a:moveTo>
                    <a:pt x="6049" y="0"/>
                  </a:moveTo>
                  <a:cubicBezTo>
                    <a:pt x="2703" y="0"/>
                    <a:pt x="0" y="2703"/>
                    <a:pt x="0" y="6048"/>
                  </a:cubicBezTo>
                  <a:cubicBezTo>
                    <a:pt x="0" y="9382"/>
                    <a:pt x="2703" y="12085"/>
                    <a:pt x="6049" y="12085"/>
                  </a:cubicBezTo>
                  <a:cubicBezTo>
                    <a:pt x="9382" y="12085"/>
                    <a:pt x="12085" y="9382"/>
                    <a:pt x="12085" y="6048"/>
                  </a:cubicBezTo>
                  <a:cubicBezTo>
                    <a:pt x="12085" y="2703"/>
                    <a:pt x="9382" y="0"/>
                    <a:pt x="60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0"/>
            <p:cNvSpPr/>
            <p:nvPr/>
          </p:nvSpPr>
          <p:spPr>
            <a:xfrm>
              <a:off x="3793625" y="1008500"/>
              <a:ext cx="248850" cy="944075"/>
            </a:xfrm>
            <a:custGeom>
              <a:avLst/>
              <a:gdLst/>
              <a:ahLst/>
              <a:cxnLst/>
              <a:rect l="l" t="t" r="r" b="b"/>
              <a:pathLst>
                <a:path w="9954" h="37763" extrusionOk="0">
                  <a:moveTo>
                    <a:pt x="2088" y="0"/>
                  </a:moveTo>
                  <a:cubicBezTo>
                    <a:pt x="1981" y="0"/>
                    <a:pt x="1872" y="9"/>
                    <a:pt x="1762" y="28"/>
                  </a:cubicBezTo>
                  <a:cubicBezTo>
                    <a:pt x="703" y="206"/>
                    <a:pt x="0" y="1218"/>
                    <a:pt x="179" y="2278"/>
                  </a:cubicBezTo>
                  <a:lnTo>
                    <a:pt x="5941" y="36139"/>
                  </a:lnTo>
                  <a:cubicBezTo>
                    <a:pt x="6102" y="37090"/>
                    <a:pt x="6922" y="37762"/>
                    <a:pt x="7854" y="37762"/>
                  </a:cubicBezTo>
                  <a:cubicBezTo>
                    <a:pt x="7962" y="37762"/>
                    <a:pt x="8070" y="37753"/>
                    <a:pt x="8180" y="37735"/>
                  </a:cubicBezTo>
                  <a:cubicBezTo>
                    <a:pt x="9239" y="37556"/>
                    <a:pt x="9954" y="36544"/>
                    <a:pt x="9775" y="35485"/>
                  </a:cubicBezTo>
                  <a:lnTo>
                    <a:pt x="4013" y="1623"/>
                  </a:lnTo>
                  <a:cubicBezTo>
                    <a:pt x="3842" y="673"/>
                    <a:pt x="3020" y="0"/>
                    <a:pt x="20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0"/>
            <p:cNvSpPr/>
            <p:nvPr/>
          </p:nvSpPr>
          <p:spPr>
            <a:xfrm>
              <a:off x="2978050" y="1397425"/>
              <a:ext cx="335775" cy="428750"/>
            </a:xfrm>
            <a:custGeom>
              <a:avLst/>
              <a:gdLst/>
              <a:ahLst/>
              <a:cxnLst/>
              <a:rect l="l" t="t" r="r" b="b"/>
              <a:pathLst>
                <a:path w="13431" h="17150" extrusionOk="0">
                  <a:moveTo>
                    <a:pt x="9097" y="1"/>
                  </a:moveTo>
                  <a:cubicBezTo>
                    <a:pt x="8975" y="1"/>
                    <a:pt x="8852" y="11"/>
                    <a:pt x="8727" y="32"/>
                  </a:cubicBezTo>
                  <a:lnTo>
                    <a:pt x="1988" y="1187"/>
                  </a:lnTo>
                  <a:cubicBezTo>
                    <a:pt x="798" y="1390"/>
                    <a:pt x="0" y="2509"/>
                    <a:pt x="202" y="3687"/>
                  </a:cubicBezTo>
                  <a:lnTo>
                    <a:pt x="2191" y="15344"/>
                  </a:lnTo>
                  <a:cubicBezTo>
                    <a:pt x="2372" y="16399"/>
                    <a:pt x="3288" y="17149"/>
                    <a:pt x="4333" y="17149"/>
                  </a:cubicBezTo>
                  <a:cubicBezTo>
                    <a:pt x="4455" y="17149"/>
                    <a:pt x="4578" y="17139"/>
                    <a:pt x="4703" y="17118"/>
                  </a:cubicBezTo>
                  <a:lnTo>
                    <a:pt x="11442" y="15975"/>
                  </a:lnTo>
                  <a:cubicBezTo>
                    <a:pt x="12633" y="15772"/>
                    <a:pt x="13430" y="14653"/>
                    <a:pt x="13228" y="13462"/>
                  </a:cubicBezTo>
                  <a:lnTo>
                    <a:pt x="11240" y="1818"/>
                  </a:lnTo>
                  <a:cubicBezTo>
                    <a:pt x="11058" y="752"/>
                    <a:pt x="10142" y="1"/>
                    <a:pt x="90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0"/>
            <p:cNvSpPr/>
            <p:nvPr/>
          </p:nvSpPr>
          <p:spPr>
            <a:xfrm>
              <a:off x="3259025" y="1065450"/>
              <a:ext cx="683150" cy="846550"/>
            </a:xfrm>
            <a:custGeom>
              <a:avLst/>
              <a:gdLst/>
              <a:ahLst/>
              <a:cxnLst/>
              <a:rect l="l" t="t" r="r" b="b"/>
              <a:pathLst>
                <a:path w="27326" h="33862" extrusionOk="0">
                  <a:moveTo>
                    <a:pt x="21563" y="0"/>
                  </a:moveTo>
                  <a:cubicBezTo>
                    <a:pt x="13395" y="11513"/>
                    <a:pt x="1" y="15097"/>
                    <a:pt x="1" y="15097"/>
                  </a:cubicBezTo>
                  <a:lnTo>
                    <a:pt x="989" y="20919"/>
                  </a:lnTo>
                  <a:lnTo>
                    <a:pt x="1989" y="26741"/>
                  </a:lnTo>
                  <a:cubicBezTo>
                    <a:pt x="1989" y="26741"/>
                    <a:pt x="2565" y="26698"/>
                    <a:pt x="3579" y="26698"/>
                  </a:cubicBezTo>
                  <a:cubicBezTo>
                    <a:pt x="7533" y="26698"/>
                    <a:pt x="18153" y="27361"/>
                    <a:pt x="27325" y="33861"/>
                  </a:cubicBezTo>
                  <a:lnTo>
                    <a:pt x="24444" y="16931"/>
                  </a:lnTo>
                  <a:lnTo>
                    <a:pt x="2156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0"/>
            <p:cNvSpPr/>
            <p:nvPr/>
          </p:nvSpPr>
          <p:spPr>
            <a:xfrm>
              <a:off x="3027150" y="1707775"/>
              <a:ext cx="166425" cy="56000"/>
            </a:xfrm>
            <a:custGeom>
              <a:avLst/>
              <a:gdLst/>
              <a:ahLst/>
              <a:cxnLst/>
              <a:rect l="l" t="t" r="r" b="b"/>
              <a:pathLst>
                <a:path w="6657" h="2240" extrusionOk="0">
                  <a:moveTo>
                    <a:pt x="6466" y="1"/>
                  </a:moveTo>
                  <a:cubicBezTo>
                    <a:pt x="6394" y="322"/>
                    <a:pt x="6144" y="584"/>
                    <a:pt x="5799" y="644"/>
                  </a:cubicBezTo>
                  <a:lnTo>
                    <a:pt x="1" y="1632"/>
                  </a:lnTo>
                  <a:lnTo>
                    <a:pt x="108" y="2239"/>
                  </a:lnTo>
                  <a:lnTo>
                    <a:pt x="5906" y="1251"/>
                  </a:lnTo>
                  <a:cubicBezTo>
                    <a:pt x="6359" y="1179"/>
                    <a:pt x="6656" y="751"/>
                    <a:pt x="6585" y="298"/>
                  </a:cubicBezTo>
                  <a:cubicBezTo>
                    <a:pt x="6561" y="191"/>
                    <a:pt x="6525" y="96"/>
                    <a:pt x="6466"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0"/>
            <p:cNvSpPr/>
            <p:nvPr/>
          </p:nvSpPr>
          <p:spPr>
            <a:xfrm>
              <a:off x="3008100" y="1600325"/>
              <a:ext cx="166125" cy="55975"/>
            </a:xfrm>
            <a:custGeom>
              <a:avLst/>
              <a:gdLst/>
              <a:ahLst/>
              <a:cxnLst/>
              <a:rect l="l" t="t" r="r" b="b"/>
              <a:pathLst>
                <a:path w="6645" h="2239" extrusionOk="0">
                  <a:moveTo>
                    <a:pt x="6466" y="1"/>
                  </a:moveTo>
                  <a:cubicBezTo>
                    <a:pt x="6394" y="322"/>
                    <a:pt x="6132" y="584"/>
                    <a:pt x="5787" y="643"/>
                  </a:cubicBezTo>
                  <a:lnTo>
                    <a:pt x="1" y="1632"/>
                  </a:lnTo>
                  <a:lnTo>
                    <a:pt x="96" y="2239"/>
                  </a:lnTo>
                  <a:lnTo>
                    <a:pt x="5894" y="1263"/>
                  </a:lnTo>
                  <a:cubicBezTo>
                    <a:pt x="6347" y="1179"/>
                    <a:pt x="6644" y="751"/>
                    <a:pt x="6573" y="298"/>
                  </a:cubicBezTo>
                  <a:cubicBezTo>
                    <a:pt x="6549" y="191"/>
                    <a:pt x="6513" y="96"/>
                    <a:pt x="6466"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0"/>
            <p:cNvSpPr/>
            <p:nvPr/>
          </p:nvSpPr>
          <p:spPr>
            <a:xfrm>
              <a:off x="2990550" y="1491675"/>
              <a:ext cx="166400" cy="56000"/>
            </a:xfrm>
            <a:custGeom>
              <a:avLst/>
              <a:gdLst/>
              <a:ahLst/>
              <a:cxnLst/>
              <a:rect l="l" t="t" r="r" b="b"/>
              <a:pathLst>
                <a:path w="6656" h="2240" extrusionOk="0">
                  <a:moveTo>
                    <a:pt x="6465" y="1"/>
                  </a:moveTo>
                  <a:cubicBezTo>
                    <a:pt x="6394" y="322"/>
                    <a:pt x="6132" y="584"/>
                    <a:pt x="5787" y="644"/>
                  </a:cubicBezTo>
                  <a:lnTo>
                    <a:pt x="0" y="1632"/>
                  </a:lnTo>
                  <a:lnTo>
                    <a:pt x="107" y="2239"/>
                  </a:lnTo>
                  <a:lnTo>
                    <a:pt x="5894" y="1263"/>
                  </a:lnTo>
                  <a:cubicBezTo>
                    <a:pt x="6346" y="1180"/>
                    <a:pt x="6656" y="751"/>
                    <a:pt x="6572" y="298"/>
                  </a:cubicBezTo>
                  <a:cubicBezTo>
                    <a:pt x="6560" y="191"/>
                    <a:pt x="6513" y="96"/>
                    <a:pt x="646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0"/>
            <p:cNvSpPr/>
            <p:nvPr/>
          </p:nvSpPr>
          <p:spPr>
            <a:xfrm>
              <a:off x="3087575" y="1795000"/>
              <a:ext cx="197075" cy="109250"/>
            </a:xfrm>
            <a:custGeom>
              <a:avLst/>
              <a:gdLst/>
              <a:ahLst/>
              <a:cxnLst/>
              <a:rect l="l" t="t" r="r" b="b"/>
              <a:pathLst>
                <a:path w="7883" h="4370" extrusionOk="0">
                  <a:moveTo>
                    <a:pt x="7359" y="0"/>
                  </a:moveTo>
                  <a:lnTo>
                    <a:pt x="1" y="1250"/>
                  </a:lnTo>
                  <a:lnTo>
                    <a:pt x="536" y="4370"/>
                  </a:lnTo>
                  <a:lnTo>
                    <a:pt x="7882" y="3120"/>
                  </a:lnTo>
                  <a:lnTo>
                    <a:pt x="7359" y="0"/>
                  </a:lnTo>
                  <a:close/>
                </a:path>
              </a:pathLst>
            </a:custGeom>
            <a:solidFill>
              <a:srgbClr val="1A1A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0"/>
            <p:cNvSpPr/>
            <p:nvPr/>
          </p:nvSpPr>
          <p:spPr>
            <a:xfrm>
              <a:off x="3067050" y="1848450"/>
              <a:ext cx="204500" cy="120450"/>
            </a:xfrm>
            <a:custGeom>
              <a:avLst/>
              <a:gdLst/>
              <a:ahLst/>
              <a:cxnLst/>
              <a:rect l="l" t="t" r="r" b="b"/>
              <a:pathLst>
                <a:path w="8180" h="4818" extrusionOk="0">
                  <a:moveTo>
                    <a:pt x="6336" y="1"/>
                  </a:moveTo>
                  <a:cubicBezTo>
                    <a:pt x="6257" y="1"/>
                    <a:pt x="6177" y="6"/>
                    <a:pt x="6096" y="17"/>
                  </a:cubicBezTo>
                  <a:lnTo>
                    <a:pt x="1167" y="1089"/>
                  </a:lnTo>
                  <a:cubicBezTo>
                    <a:pt x="464" y="1375"/>
                    <a:pt x="0" y="1887"/>
                    <a:pt x="131" y="2827"/>
                  </a:cubicBezTo>
                  <a:lnTo>
                    <a:pt x="214" y="3208"/>
                  </a:lnTo>
                  <a:cubicBezTo>
                    <a:pt x="336" y="4079"/>
                    <a:pt x="161" y="4818"/>
                    <a:pt x="882" y="4818"/>
                  </a:cubicBezTo>
                  <a:cubicBezTo>
                    <a:pt x="939" y="4818"/>
                    <a:pt x="1002" y="4813"/>
                    <a:pt x="1072" y="4804"/>
                  </a:cubicBezTo>
                  <a:lnTo>
                    <a:pt x="6584" y="3422"/>
                  </a:lnTo>
                  <a:cubicBezTo>
                    <a:pt x="7525" y="3291"/>
                    <a:pt x="8180" y="2422"/>
                    <a:pt x="8049" y="1482"/>
                  </a:cubicBezTo>
                  <a:cubicBezTo>
                    <a:pt x="7929" y="622"/>
                    <a:pt x="7182" y="1"/>
                    <a:pt x="6336" y="1"/>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0"/>
            <p:cNvSpPr/>
            <p:nvPr/>
          </p:nvSpPr>
          <p:spPr>
            <a:xfrm>
              <a:off x="3209325" y="2027050"/>
              <a:ext cx="209275" cy="110375"/>
            </a:xfrm>
            <a:custGeom>
              <a:avLst/>
              <a:gdLst/>
              <a:ahLst/>
              <a:cxnLst/>
              <a:rect l="l" t="t" r="r" b="b"/>
              <a:pathLst>
                <a:path w="8371" h="4415" extrusionOk="0">
                  <a:moveTo>
                    <a:pt x="6227" y="1"/>
                  </a:moveTo>
                  <a:cubicBezTo>
                    <a:pt x="6184" y="1"/>
                    <a:pt x="6140" y="2"/>
                    <a:pt x="6096" y="5"/>
                  </a:cubicBezTo>
                  <a:lnTo>
                    <a:pt x="2024" y="255"/>
                  </a:lnTo>
                  <a:cubicBezTo>
                    <a:pt x="881" y="327"/>
                    <a:pt x="0" y="1315"/>
                    <a:pt x="72" y="2470"/>
                  </a:cubicBezTo>
                  <a:cubicBezTo>
                    <a:pt x="140" y="3569"/>
                    <a:pt x="1057" y="4415"/>
                    <a:pt x="2154" y="4415"/>
                  </a:cubicBezTo>
                  <a:cubicBezTo>
                    <a:pt x="2198" y="4415"/>
                    <a:pt x="2242" y="4413"/>
                    <a:pt x="2286" y="4410"/>
                  </a:cubicBezTo>
                  <a:lnTo>
                    <a:pt x="6358" y="4160"/>
                  </a:lnTo>
                  <a:cubicBezTo>
                    <a:pt x="7501" y="4089"/>
                    <a:pt x="8370" y="3101"/>
                    <a:pt x="8299" y="1958"/>
                  </a:cubicBezTo>
                  <a:cubicBezTo>
                    <a:pt x="8230" y="847"/>
                    <a:pt x="7314" y="1"/>
                    <a:pt x="6227" y="1"/>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0"/>
            <p:cNvSpPr/>
            <p:nvPr/>
          </p:nvSpPr>
          <p:spPr>
            <a:xfrm>
              <a:off x="3180150" y="1924675"/>
              <a:ext cx="209275" cy="110350"/>
            </a:xfrm>
            <a:custGeom>
              <a:avLst/>
              <a:gdLst/>
              <a:ahLst/>
              <a:cxnLst/>
              <a:rect l="l" t="t" r="r" b="b"/>
              <a:pathLst>
                <a:path w="8371" h="4414" extrusionOk="0">
                  <a:moveTo>
                    <a:pt x="6228" y="0"/>
                  </a:moveTo>
                  <a:cubicBezTo>
                    <a:pt x="6184" y="0"/>
                    <a:pt x="6140" y="2"/>
                    <a:pt x="6096" y="4"/>
                  </a:cubicBezTo>
                  <a:lnTo>
                    <a:pt x="2024" y="254"/>
                  </a:lnTo>
                  <a:cubicBezTo>
                    <a:pt x="881" y="326"/>
                    <a:pt x="0" y="1314"/>
                    <a:pt x="72" y="2457"/>
                  </a:cubicBezTo>
                  <a:cubicBezTo>
                    <a:pt x="141" y="3567"/>
                    <a:pt x="1057" y="4414"/>
                    <a:pt x="2154" y="4414"/>
                  </a:cubicBezTo>
                  <a:cubicBezTo>
                    <a:pt x="2198" y="4414"/>
                    <a:pt x="2242" y="4412"/>
                    <a:pt x="2286" y="4410"/>
                  </a:cubicBezTo>
                  <a:lnTo>
                    <a:pt x="6358" y="4160"/>
                  </a:lnTo>
                  <a:cubicBezTo>
                    <a:pt x="7501" y="4088"/>
                    <a:pt x="8370" y="3100"/>
                    <a:pt x="8299" y="1945"/>
                  </a:cubicBezTo>
                  <a:cubicBezTo>
                    <a:pt x="8230" y="846"/>
                    <a:pt x="7314" y="0"/>
                    <a:pt x="6228" y="0"/>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0"/>
            <p:cNvSpPr/>
            <p:nvPr/>
          </p:nvSpPr>
          <p:spPr>
            <a:xfrm>
              <a:off x="3226575" y="2133600"/>
              <a:ext cx="185475" cy="97850"/>
            </a:xfrm>
            <a:custGeom>
              <a:avLst/>
              <a:gdLst/>
              <a:ahLst/>
              <a:cxnLst/>
              <a:rect l="l" t="t" r="r" b="b"/>
              <a:pathLst>
                <a:path w="7419" h="3914" extrusionOk="0">
                  <a:moveTo>
                    <a:pt x="5536" y="1"/>
                  </a:moveTo>
                  <a:cubicBezTo>
                    <a:pt x="5493" y="1"/>
                    <a:pt x="5450" y="2"/>
                    <a:pt x="5406" y="6"/>
                  </a:cubicBezTo>
                  <a:lnTo>
                    <a:pt x="1799" y="220"/>
                  </a:lnTo>
                  <a:cubicBezTo>
                    <a:pt x="775" y="291"/>
                    <a:pt x="1" y="1160"/>
                    <a:pt x="60" y="2184"/>
                  </a:cubicBezTo>
                  <a:cubicBezTo>
                    <a:pt x="129" y="3160"/>
                    <a:pt x="939" y="3914"/>
                    <a:pt x="1914" y="3914"/>
                  </a:cubicBezTo>
                  <a:cubicBezTo>
                    <a:pt x="1951" y="3914"/>
                    <a:pt x="1988" y="3913"/>
                    <a:pt x="2025" y="3911"/>
                  </a:cubicBezTo>
                  <a:lnTo>
                    <a:pt x="5632" y="3685"/>
                  </a:lnTo>
                  <a:cubicBezTo>
                    <a:pt x="6644" y="3625"/>
                    <a:pt x="7418" y="2744"/>
                    <a:pt x="7359" y="1732"/>
                  </a:cubicBezTo>
                  <a:cubicBezTo>
                    <a:pt x="7302" y="752"/>
                    <a:pt x="6492" y="1"/>
                    <a:pt x="5536" y="1"/>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0"/>
            <p:cNvSpPr/>
            <p:nvPr/>
          </p:nvSpPr>
          <p:spPr>
            <a:xfrm>
              <a:off x="3227175" y="2231600"/>
              <a:ext cx="163450" cy="86200"/>
            </a:xfrm>
            <a:custGeom>
              <a:avLst/>
              <a:gdLst/>
              <a:ahLst/>
              <a:cxnLst/>
              <a:rect l="l" t="t" r="r" b="b"/>
              <a:pathLst>
                <a:path w="6538" h="3448" extrusionOk="0">
                  <a:moveTo>
                    <a:pt x="4840" y="0"/>
                  </a:moveTo>
                  <a:cubicBezTo>
                    <a:pt x="4810" y="0"/>
                    <a:pt x="4781" y="1"/>
                    <a:pt x="4751" y="3"/>
                  </a:cubicBezTo>
                  <a:lnTo>
                    <a:pt x="1572" y="205"/>
                  </a:lnTo>
                  <a:cubicBezTo>
                    <a:pt x="679" y="253"/>
                    <a:pt x="1" y="1027"/>
                    <a:pt x="48" y="1920"/>
                  </a:cubicBezTo>
                  <a:cubicBezTo>
                    <a:pt x="105" y="2787"/>
                    <a:pt x="820" y="3447"/>
                    <a:pt x="1666" y="3447"/>
                  </a:cubicBezTo>
                  <a:cubicBezTo>
                    <a:pt x="1702" y="3447"/>
                    <a:pt x="1738" y="3446"/>
                    <a:pt x="1775" y="3444"/>
                  </a:cubicBezTo>
                  <a:lnTo>
                    <a:pt x="4954" y="3253"/>
                  </a:lnTo>
                  <a:cubicBezTo>
                    <a:pt x="5847" y="3194"/>
                    <a:pt x="6537" y="2420"/>
                    <a:pt x="6478" y="1527"/>
                  </a:cubicBezTo>
                  <a:cubicBezTo>
                    <a:pt x="6420" y="663"/>
                    <a:pt x="5695" y="0"/>
                    <a:pt x="4840" y="0"/>
                  </a:cubicBez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1" name="Google Shape;571;p30"/>
          <p:cNvSpPr txBox="1">
            <a:spLocks noGrp="1"/>
          </p:cNvSpPr>
          <p:nvPr>
            <p:ph type="title"/>
          </p:nvPr>
        </p:nvSpPr>
        <p:spPr>
          <a:xfrm>
            <a:off x="90435" y="363000"/>
            <a:ext cx="8893109" cy="4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5400" dirty="0">
                <a:solidFill>
                  <a:srgbClr val="0070C0"/>
                </a:solidFill>
              </a:rPr>
              <a:t>Theoretical perspectives </a:t>
            </a:r>
            <a:endParaRPr sz="5400" dirty="0">
              <a:solidFill>
                <a:srgbClr val="0070C0"/>
              </a:solidFill>
            </a:endParaRPr>
          </a:p>
        </p:txBody>
      </p:sp>
      <p:sp>
        <p:nvSpPr>
          <p:cNvPr id="9" name="TextBox 8">
            <a:extLst>
              <a:ext uri="{FF2B5EF4-FFF2-40B4-BE49-F238E27FC236}">
                <a16:creationId xmlns:a16="http://schemas.microsoft.com/office/drawing/2014/main" id="{821A3D31-6F6D-4D55-8161-534854B54B54}"/>
              </a:ext>
            </a:extLst>
          </p:cNvPr>
          <p:cNvSpPr txBox="1"/>
          <p:nvPr/>
        </p:nvSpPr>
        <p:spPr>
          <a:xfrm>
            <a:off x="3092073" y="1175972"/>
            <a:ext cx="5220464" cy="1754326"/>
          </a:xfrm>
          <a:prstGeom prst="rect">
            <a:avLst/>
          </a:prstGeom>
          <a:noFill/>
        </p:spPr>
        <p:txBody>
          <a:bodyPr wrap="square" rtlCol="0">
            <a:spAutoFit/>
          </a:bodyPr>
          <a:lstStyle/>
          <a:p>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dirty="0">
                <a:solidFill>
                  <a:srgbClr val="76923C"/>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70C0"/>
                </a:solidFill>
                <a:latin typeface="Calibri" panose="020F0502020204030204" pitchFamily="34" charset="0"/>
                <a:ea typeface="Calibri" panose="020F0502020204030204" pitchFamily="34" charset="0"/>
                <a:cs typeface="Times New Roman" panose="02020603050405020304" pitchFamily="18" charset="0"/>
              </a:rPr>
              <a:t>P</a:t>
            </a: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ersonalisation theory within services, starts with the individual themselves, a focus given to personal history, skill’s, and strengths, hopes and ambitions, respecting a person’s past, supporting their current circumstances, and enabling a positive future. </a:t>
            </a:r>
            <a:endParaRPr lang="en-GB" dirty="0">
              <a:solidFill>
                <a:srgbClr val="0070C0"/>
              </a:solidFill>
            </a:endParaRPr>
          </a:p>
        </p:txBody>
      </p:sp>
      <p:sp>
        <p:nvSpPr>
          <p:cNvPr id="3" name="TextBox 2">
            <a:extLst>
              <a:ext uri="{FF2B5EF4-FFF2-40B4-BE49-F238E27FC236}">
                <a16:creationId xmlns:a16="http://schemas.microsoft.com/office/drawing/2014/main" id="{5F9DB02D-EAEF-4544-BD63-177082C73E3F}"/>
              </a:ext>
            </a:extLst>
          </p:cNvPr>
          <p:cNvSpPr txBox="1"/>
          <p:nvPr/>
        </p:nvSpPr>
        <p:spPr>
          <a:xfrm>
            <a:off x="7325247" y="4564536"/>
            <a:ext cx="1728317" cy="307777"/>
          </a:xfrm>
          <a:prstGeom prst="rect">
            <a:avLst/>
          </a:prstGeom>
          <a:noFill/>
        </p:spPr>
        <p:txBody>
          <a:bodyPr wrap="square" rtlCol="0">
            <a:spAutoFit/>
          </a:bodyPr>
          <a:lstStyle/>
          <a:p>
            <a:r>
              <a:rPr lang="en-GB" dirty="0"/>
              <a:t>(SCiE, 2017)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028"/>
        <p:cNvGrpSpPr/>
        <p:nvPr/>
      </p:nvGrpSpPr>
      <p:grpSpPr>
        <a:xfrm>
          <a:off x="0" y="0"/>
          <a:ext cx="0" cy="0"/>
          <a:chOff x="0" y="0"/>
          <a:chExt cx="0" cy="0"/>
        </a:xfrm>
      </p:grpSpPr>
      <p:sp>
        <p:nvSpPr>
          <p:cNvPr id="5029" name="Google Shape;5029;p38"/>
          <p:cNvSpPr txBox="1">
            <a:spLocks noGrp="1"/>
          </p:cNvSpPr>
          <p:nvPr>
            <p:ph type="title" idx="6"/>
          </p:nvPr>
        </p:nvSpPr>
        <p:spPr>
          <a:xfrm>
            <a:off x="0" y="443402"/>
            <a:ext cx="8847526" cy="4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400" dirty="0">
                <a:solidFill>
                  <a:srgbClr val="0070C0"/>
                </a:solidFill>
              </a:rPr>
              <a:t>The Political Landscape </a:t>
            </a:r>
            <a:endParaRPr sz="5400" dirty="0">
              <a:solidFill>
                <a:srgbClr val="0070C0"/>
              </a:solidFill>
            </a:endParaRPr>
          </a:p>
        </p:txBody>
      </p:sp>
      <p:sp>
        <p:nvSpPr>
          <p:cNvPr id="5030" name="Google Shape;5030;p38"/>
          <p:cNvSpPr txBox="1">
            <a:spLocks noGrp="1"/>
          </p:cNvSpPr>
          <p:nvPr>
            <p:ph type="title"/>
          </p:nvPr>
        </p:nvSpPr>
        <p:spPr>
          <a:xfrm>
            <a:off x="2911422" y="812019"/>
            <a:ext cx="5936104" cy="134152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1800" dirty="0">
                <a:solidFill>
                  <a:srgbClr val="0070C0"/>
                </a:solidFill>
                <a:latin typeface="Calibri" panose="020F0502020204030204" pitchFamily="34" charset="0"/>
                <a:ea typeface="Calibri" panose="020F0502020204030204" pitchFamily="34" charset="0"/>
                <a:cs typeface="Times New Roman" panose="02020603050405020304" pitchFamily="18" charset="0"/>
              </a:rPr>
              <a:t>I</a:t>
            </a: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n contrast to structures of depersonalised and routinely regimental support, personalisation has now become embedded in UK social care policy. </a:t>
            </a:r>
            <a:r>
              <a:rPr lang="en" dirty="0">
                <a:solidFill>
                  <a:srgbClr val="0070C0"/>
                </a:solidFill>
              </a:rPr>
              <a:t>.  </a:t>
            </a:r>
            <a:endParaRPr dirty="0">
              <a:solidFill>
                <a:srgbClr val="0070C0"/>
              </a:solidFill>
            </a:endParaRPr>
          </a:p>
        </p:txBody>
      </p:sp>
      <p:sp>
        <p:nvSpPr>
          <p:cNvPr id="12" name="TextBox 11">
            <a:extLst>
              <a:ext uri="{FF2B5EF4-FFF2-40B4-BE49-F238E27FC236}">
                <a16:creationId xmlns:a16="http://schemas.microsoft.com/office/drawing/2014/main" id="{94DB1CF8-4937-4835-9BC1-1ED4751E3B64}"/>
              </a:ext>
            </a:extLst>
          </p:cNvPr>
          <p:cNvSpPr txBox="1"/>
          <p:nvPr/>
        </p:nvSpPr>
        <p:spPr>
          <a:xfrm>
            <a:off x="3574307" y="2246998"/>
            <a:ext cx="5416061" cy="1200329"/>
          </a:xfrm>
          <a:prstGeom prst="rect">
            <a:avLst/>
          </a:prstGeom>
          <a:noFill/>
        </p:spPr>
        <p:txBody>
          <a:bodyPr wrap="square" rtlCol="0">
            <a:spAutoFit/>
          </a:bodyPr>
          <a:lstStyle/>
          <a:p>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British austerity measures are impart designed to restructure policy and these state provided services, inevitably transferring social care to the ownership of citizens.</a:t>
            </a:r>
            <a:endParaRPr lang="en-GB" dirty="0">
              <a:solidFill>
                <a:srgbClr val="0070C0"/>
              </a:solidFill>
            </a:endParaRPr>
          </a:p>
        </p:txBody>
      </p:sp>
      <p:sp>
        <p:nvSpPr>
          <p:cNvPr id="13" name="TextBox 12">
            <a:extLst>
              <a:ext uri="{FF2B5EF4-FFF2-40B4-BE49-F238E27FC236}">
                <a16:creationId xmlns:a16="http://schemas.microsoft.com/office/drawing/2014/main" id="{491F9327-D0A1-4BCA-9437-B4341CD08EF3}"/>
              </a:ext>
            </a:extLst>
          </p:cNvPr>
          <p:cNvSpPr txBox="1"/>
          <p:nvPr/>
        </p:nvSpPr>
        <p:spPr>
          <a:xfrm>
            <a:off x="3999244" y="3596002"/>
            <a:ext cx="4913644" cy="923330"/>
          </a:xfrm>
          <a:prstGeom prst="rect">
            <a:avLst/>
          </a:prstGeom>
          <a:noFill/>
        </p:spPr>
        <p:txBody>
          <a:bodyPr wrap="square" rtlCol="0">
            <a:spAutoFit/>
          </a:bodyPr>
          <a:lstStyle/>
          <a:p>
            <a:r>
              <a:rPr lang="en-GB" sz="1800" dirty="0">
                <a:solidFill>
                  <a:srgbClr val="0070C0"/>
                </a:solidFill>
                <a:latin typeface="Calibri" panose="020F0502020204030204" pitchFamily="34" charset="0"/>
                <a:ea typeface="Calibri" panose="020F0502020204030204" pitchFamily="34" charset="0"/>
                <a:cs typeface="Times New Roman" panose="02020603050405020304" pitchFamily="18" charset="0"/>
              </a:rPr>
              <a:t>R</a:t>
            </a: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educed public spending and political uncertainty, continue to undermine the development of services that have any degree of social value. </a:t>
            </a:r>
            <a:endParaRPr lang="en-GB" dirty="0">
              <a:solidFill>
                <a:srgbClr val="0070C0"/>
              </a:solidFill>
            </a:endParaRPr>
          </a:p>
        </p:txBody>
      </p:sp>
      <p:grpSp>
        <p:nvGrpSpPr>
          <p:cNvPr id="83" name="Google Shape;5794;p48">
            <a:extLst>
              <a:ext uri="{FF2B5EF4-FFF2-40B4-BE49-F238E27FC236}">
                <a16:creationId xmlns:a16="http://schemas.microsoft.com/office/drawing/2014/main" id="{6802AEE8-62D9-4E98-97CC-A926A23F0CBF}"/>
              </a:ext>
            </a:extLst>
          </p:cNvPr>
          <p:cNvGrpSpPr/>
          <p:nvPr/>
        </p:nvGrpSpPr>
        <p:grpSpPr>
          <a:xfrm>
            <a:off x="529461" y="1871368"/>
            <a:ext cx="2596124" cy="2411011"/>
            <a:chOff x="712341" y="3297245"/>
            <a:chExt cx="1605223" cy="1267310"/>
          </a:xfrm>
        </p:grpSpPr>
        <p:grpSp>
          <p:nvGrpSpPr>
            <p:cNvPr id="84" name="Google Shape;5795;p48">
              <a:extLst>
                <a:ext uri="{FF2B5EF4-FFF2-40B4-BE49-F238E27FC236}">
                  <a16:creationId xmlns:a16="http://schemas.microsoft.com/office/drawing/2014/main" id="{8724A178-C236-491F-967A-0FB894B66ED8}"/>
                </a:ext>
              </a:extLst>
            </p:cNvPr>
            <p:cNvGrpSpPr/>
            <p:nvPr/>
          </p:nvGrpSpPr>
          <p:grpSpPr>
            <a:xfrm>
              <a:off x="712341" y="4331800"/>
              <a:ext cx="1605223" cy="232755"/>
              <a:chOff x="-10007225" y="4416750"/>
              <a:chExt cx="8006100" cy="1160875"/>
            </a:xfrm>
          </p:grpSpPr>
          <p:sp>
            <p:nvSpPr>
              <p:cNvPr id="113" name="Google Shape;5796;p48">
                <a:extLst>
                  <a:ext uri="{FF2B5EF4-FFF2-40B4-BE49-F238E27FC236}">
                    <a16:creationId xmlns:a16="http://schemas.microsoft.com/office/drawing/2014/main" id="{B164B114-F7C4-479C-A2FF-8E97918DAC4F}"/>
                  </a:ext>
                </a:extLst>
              </p:cNvPr>
              <p:cNvSpPr/>
              <p:nvPr/>
            </p:nvSpPr>
            <p:spPr>
              <a:xfrm>
                <a:off x="-10007225" y="4416750"/>
                <a:ext cx="2578925" cy="1160875"/>
              </a:xfrm>
              <a:custGeom>
                <a:avLst/>
                <a:gdLst/>
                <a:ahLst/>
                <a:cxnLst/>
                <a:rect l="l" t="t" r="r" b="b"/>
                <a:pathLst>
                  <a:path w="103157" h="46435" extrusionOk="0">
                    <a:moveTo>
                      <a:pt x="1" y="0"/>
                    </a:moveTo>
                    <a:lnTo>
                      <a:pt x="17956" y="23217"/>
                    </a:lnTo>
                    <a:lnTo>
                      <a:pt x="1" y="46435"/>
                    </a:lnTo>
                    <a:lnTo>
                      <a:pt x="103157" y="46435"/>
                    </a:lnTo>
                    <a:lnTo>
                      <a:pt x="34993" y="23217"/>
                    </a:lnTo>
                    <a:lnTo>
                      <a:pt x="3499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5797;p48">
                <a:extLst>
                  <a:ext uri="{FF2B5EF4-FFF2-40B4-BE49-F238E27FC236}">
                    <a16:creationId xmlns:a16="http://schemas.microsoft.com/office/drawing/2014/main" id="{5FECEBE4-6CCE-4E83-92D4-6663E00D2F6B}"/>
                  </a:ext>
                </a:extLst>
              </p:cNvPr>
              <p:cNvSpPr/>
              <p:nvPr/>
            </p:nvSpPr>
            <p:spPr>
              <a:xfrm>
                <a:off x="-4580050" y="4416750"/>
                <a:ext cx="2578925" cy="1160875"/>
              </a:xfrm>
              <a:custGeom>
                <a:avLst/>
                <a:gdLst/>
                <a:ahLst/>
                <a:cxnLst/>
                <a:rect l="l" t="t" r="r" b="b"/>
                <a:pathLst>
                  <a:path w="103157" h="46435" extrusionOk="0">
                    <a:moveTo>
                      <a:pt x="68152" y="0"/>
                    </a:moveTo>
                    <a:lnTo>
                      <a:pt x="68152" y="23217"/>
                    </a:lnTo>
                    <a:lnTo>
                      <a:pt x="1" y="46435"/>
                    </a:lnTo>
                    <a:lnTo>
                      <a:pt x="103156" y="46435"/>
                    </a:lnTo>
                    <a:lnTo>
                      <a:pt x="85202" y="23217"/>
                    </a:lnTo>
                    <a:lnTo>
                      <a:pt x="10315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 name="Google Shape;5798;p48">
              <a:extLst>
                <a:ext uri="{FF2B5EF4-FFF2-40B4-BE49-F238E27FC236}">
                  <a16:creationId xmlns:a16="http://schemas.microsoft.com/office/drawing/2014/main" id="{E5119AB6-28B1-45B8-8F1B-AB27EF147A72}"/>
                </a:ext>
              </a:extLst>
            </p:cNvPr>
            <p:cNvGrpSpPr/>
            <p:nvPr/>
          </p:nvGrpSpPr>
          <p:grpSpPr>
            <a:xfrm>
              <a:off x="712341" y="3297245"/>
              <a:ext cx="1605223" cy="1267310"/>
              <a:chOff x="-10007225" y="-743125"/>
              <a:chExt cx="8006100" cy="6320750"/>
            </a:xfrm>
          </p:grpSpPr>
          <p:sp>
            <p:nvSpPr>
              <p:cNvPr id="86" name="Google Shape;5799;p48">
                <a:extLst>
                  <a:ext uri="{FF2B5EF4-FFF2-40B4-BE49-F238E27FC236}">
                    <a16:creationId xmlns:a16="http://schemas.microsoft.com/office/drawing/2014/main" id="{01067DBE-854A-4182-9164-A30CDC08152C}"/>
                  </a:ext>
                </a:extLst>
              </p:cNvPr>
              <p:cNvSpPr/>
              <p:nvPr/>
            </p:nvSpPr>
            <p:spPr>
              <a:xfrm>
                <a:off x="-8984775" y="-743125"/>
                <a:ext cx="5960900" cy="5960875"/>
              </a:xfrm>
              <a:custGeom>
                <a:avLst/>
                <a:gdLst/>
                <a:ahLst/>
                <a:cxnLst/>
                <a:rect l="l" t="t" r="r" b="b"/>
                <a:pathLst>
                  <a:path w="238436" h="238435" extrusionOk="0">
                    <a:moveTo>
                      <a:pt x="119218" y="1"/>
                    </a:moveTo>
                    <a:cubicBezTo>
                      <a:pt x="53377" y="1"/>
                      <a:pt x="1" y="53376"/>
                      <a:pt x="1" y="119218"/>
                    </a:cubicBezTo>
                    <a:cubicBezTo>
                      <a:pt x="1" y="185059"/>
                      <a:pt x="53377" y="238435"/>
                      <a:pt x="119218" y="238435"/>
                    </a:cubicBezTo>
                    <a:cubicBezTo>
                      <a:pt x="185060" y="238435"/>
                      <a:pt x="238435" y="185059"/>
                      <a:pt x="238435" y="119218"/>
                    </a:cubicBezTo>
                    <a:cubicBezTo>
                      <a:pt x="238435" y="53376"/>
                      <a:pt x="185060" y="1"/>
                      <a:pt x="1192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5800;p48">
                <a:extLst>
                  <a:ext uri="{FF2B5EF4-FFF2-40B4-BE49-F238E27FC236}">
                    <a16:creationId xmlns:a16="http://schemas.microsoft.com/office/drawing/2014/main" id="{6A84694D-3CCC-47EC-81C1-2D6CD17ACF9D}"/>
                  </a:ext>
                </a:extLst>
              </p:cNvPr>
              <p:cNvSpPr/>
              <p:nvPr/>
            </p:nvSpPr>
            <p:spPr>
              <a:xfrm>
                <a:off x="-4967225" y="464775"/>
                <a:ext cx="114425" cy="98350"/>
              </a:xfrm>
              <a:custGeom>
                <a:avLst/>
                <a:gdLst/>
                <a:ahLst/>
                <a:cxnLst/>
                <a:rect l="l" t="t" r="r" b="b"/>
                <a:pathLst>
                  <a:path w="4577" h="3934" extrusionOk="0">
                    <a:moveTo>
                      <a:pt x="1840" y="1"/>
                    </a:moveTo>
                    <a:cubicBezTo>
                      <a:pt x="655" y="1"/>
                      <a:pt x="0" y="3437"/>
                      <a:pt x="1391" y="3846"/>
                    </a:cubicBezTo>
                    <a:cubicBezTo>
                      <a:pt x="1584" y="3905"/>
                      <a:pt x="1781" y="3933"/>
                      <a:pt x="1974" y="3933"/>
                    </a:cubicBezTo>
                    <a:cubicBezTo>
                      <a:pt x="3378" y="3933"/>
                      <a:pt x="4576" y="2434"/>
                      <a:pt x="2462" y="310"/>
                    </a:cubicBezTo>
                    <a:cubicBezTo>
                      <a:pt x="2245" y="94"/>
                      <a:pt x="2035" y="1"/>
                      <a:pt x="1840" y="1"/>
                    </a:cubicBezTo>
                    <a:close/>
                  </a:path>
                </a:pathLst>
              </a:custGeom>
              <a:solidFill>
                <a:srgbClr val="0048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5801;p48">
                <a:extLst>
                  <a:ext uri="{FF2B5EF4-FFF2-40B4-BE49-F238E27FC236}">
                    <a16:creationId xmlns:a16="http://schemas.microsoft.com/office/drawing/2014/main" id="{4167969C-133E-45B7-8D46-0733BF2C8703}"/>
                  </a:ext>
                </a:extLst>
              </p:cNvPr>
              <p:cNvSpPr/>
              <p:nvPr/>
            </p:nvSpPr>
            <p:spPr>
              <a:xfrm>
                <a:off x="-7323550" y="4612400"/>
                <a:ext cx="533125" cy="499700"/>
              </a:xfrm>
              <a:custGeom>
                <a:avLst/>
                <a:gdLst/>
                <a:ahLst/>
                <a:cxnLst/>
                <a:rect l="l" t="t" r="r" b="b"/>
                <a:pathLst>
                  <a:path w="21325" h="19988" extrusionOk="0">
                    <a:moveTo>
                      <a:pt x="7713" y="0"/>
                    </a:moveTo>
                    <a:cubicBezTo>
                      <a:pt x="6004" y="0"/>
                      <a:pt x="4204" y="474"/>
                      <a:pt x="2941" y="1044"/>
                    </a:cubicBezTo>
                    <a:cubicBezTo>
                      <a:pt x="1" y="2390"/>
                      <a:pt x="525" y="8807"/>
                      <a:pt x="1429" y="12617"/>
                    </a:cubicBezTo>
                    <a:cubicBezTo>
                      <a:pt x="7740" y="15641"/>
                      <a:pt x="14360" y="18106"/>
                      <a:pt x="21218" y="19987"/>
                    </a:cubicBezTo>
                    <a:cubicBezTo>
                      <a:pt x="21325" y="19356"/>
                      <a:pt x="21170" y="18594"/>
                      <a:pt x="20622" y="17654"/>
                    </a:cubicBezTo>
                    <a:cubicBezTo>
                      <a:pt x="19110" y="15082"/>
                      <a:pt x="13395" y="8010"/>
                      <a:pt x="12586" y="3461"/>
                    </a:cubicBezTo>
                    <a:cubicBezTo>
                      <a:pt x="12129" y="851"/>
                      <a:pt x="10002" y="0"/>
                      <a:pt x="7713" y="0"/>
                    </a:cubicBezTo>
                    <a:close/>
                  </a:path>
                </a:pathLst>
              </a:custGeom>
              <a:solidFill>
                <a:srgbClr val="0048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5802;p48">
                <a:extLst>
                  <a:ext uri="{FF2B5EF4-FFF2-40B4-BE49-F238E27FC236}">
                    <a16:creationId xmlns:a16="http://schemas.microsoft.com/office/drawing/2014/main" id="{F7156D56-C885-4812-966A-9E50EEB58404}"/>
                  </a:ext>
                </a:extLst>
              </p:cNvPr>
              <p:cNvSpPr/>
              <p:nvPr/>
            </p:nvSpPr>
            <p:spPr>
              <a:xfrm>
                <a:off x="-5649225" y="-596375"/>
                <a:ext cx="2481275" cy="2314775"/>
              </a:xfrm>
              <a:custGeom>
                <a:avLst/>
                <a:gdLst/>
                <a:ahLst/>
                <a:cxnLst/>
                <a:rect l="l" t="t" r="r" b="b"/>
                <a:pathLst>
                  <a:path w="99251" h="92591" extrusionOk="0">
                    <a:moveTo>
                      <a:pt x="22825" y="1"/>
                    </a:moveTo>
                    <a:lnTo>
                      <a:pt x="22825" y="1"/>
                    </a:lnTo>
                    <a:cubicBezTo>
                      <a:pt x="20896" y="4989"/>
                      <a:pt x="20360" y="9811"/>
                      <a:pt x="24646" y="10073"/>
                    </a:cubicBezTo>
                    <a:cubicBezTo>
                      <a:pt x="28932" y="10335"/>
                      <a:pt x="31349" y="11419"/>
                      <a:pt x="30004" y="14633"/>
                    </a:cubicBezTo>
                    <a:cubicBezTo>
                      <a:pt x="28671" y="17848"/>
                      <a:pt x="26789" y="18384"/>
                      <a:pt x="23837" y="20253"/>
                    </a:cubicBezTo>
                    <a:cubicBezTo>
                      <a:pt x="21786" y="21565"/>
                      <a:pt x="19602" y="23265"/>
                      <a:pt x="18286" y="23265"/>
                    </a:cubicBezTo>
                    <a:cubicBezTo>
                      <a:pt x="17715" y="23265"/>
                      <a:pt x="17307" y="22945"/>
                      <a:pt x="17145" y="22134"/>
                    </a:cubicBezTo>
                    <a:cubicBezTo>
                      <a:pt x="16610" y="19455"/>
                      <a:pt x="13395" y="15169"/>
                      <a:pt x="12323" y="12216"/>
                    </a:cubicBezTo>
                    <a:cubicBezTo>
                      <a:pt x="11547" y="10087"/>
                      <a:pt x="11190" y="7952"/>
                      <a:pt x="10238" y="7952"/>
                    </a:cubicBezTo>
                    <a:cubicBezTo>
                      <a:pt x="9875" y="7952"/>
                      <a:pt x="9426" y="8262"/>
                      <a:pt x="8835" y="9002"/>
                    </a:cubicBezTo>
                    <a:cubicBezTo>
                      <a:pt x="6704" y="11681"/>
                      <a:pt x="4144" y="14098"/>
                      <a:pt x="2072" y="17038"/>
                    </a:cubicBezTo>
                    <a:cubicBezTo>
                      <a:pt x="0" y="19991"/>
                      <a:pt x="4287" y="20253"/>
                      <a:pt x="8299" y="21860"/>
                    </a:cubicBezTo>
                    <a:cubicBezTo>
                      <a:pt x="12323" y="23468"/>
                      <a:pt x="13133" y="26147"/>
                      <a:pt x="12061" y="28028"/>
                    </a:cubicBezTo>
                    <a:cubicBezTo>
                      <a:pt x="10978" y="29897"/>
                      <a:pt x="13800" y="30516"/>
                      <a:pt x="14728" y="32576"/>
                    </a:cubicBezTo>
                    <a:cubicBezTo>
                      <a:pt x="15383" y="34005"/>
                      <a:pt x="16883" y="36862"/>
                      <a:pt x="14728" y="38208"/>
                    </a:cubicBezTo>
                    <a:cubicBezTo>
                      <a:pt x="14415" y="38402"/>
                      <a:pt x="13999" y="38483"/>
                      <a:pt x="13511" y="38483"/>
                    </a:cubicBezTo>
                    <a:cubicBezTo>
                      <a:pt x="11142" y="38483"/>
                      <a:pt x="7064" y="36587"/>
                      <a:pt x="4702" y="36587"/>
                    </a:cubicBezTo>
                    <a:cubicBezTo>
                      <a:pt x="4214" y="36587"/>
                      <a:pt x="3800" y="36668"/>
                      <a:pt x="3489" y="36862"/>
                    </a:cubicBezTo>
                    <a:cubicBezTo>
                      <a:pt x="1334" y="38208"/>
                      <a:pt x="2953" y="46244"/>
                      <a:pt x="2143" y="47852"/>
                    </a:cubicBezTo>
                    <a:cubicBezTo>
                      <a:pt x="1334" y="49459"/>
                      <a:pt x="7585" y="49995"/>
                      <a:pt x="9013" y="51328"/>
                    </a:cubicBezTo>
                    <a:cubicBezTo>
                      <a:pt x="9263" y="51563"/>
                      <a:pt x="9633" y="51667"/>
                      <a:pt x="10080" y="51667"/>
                    </a:cubicBezTo>
                    <a:cubicBezTo>
                      <a:pt x="12194" y="51667"/>
                      <a:pt x="16045" y="49347"/>
                      <a:pt x="17145" y="47578"/>
                    </a:cubicBezTo>
                    <a:cubicBezTo>
                      <a:pt x="18479" y="45435"/>
                      <a:pt x="18217" y="43030"/>
                      <a:pt x="20896" y="40613"/>
                    </a:cubicBezTo>
                    <a:cubicBezTo>
                      <a:pt x="23575" y="38208"/>
                      <a:pt x="25992" y="39279"/>
                      <a:pt x="28135" y="38470"/>
                    </a:cubicBezTo>
                    <a:cubicBezTo>
                      <a:pt x="29613" y="37916"/>
                      <a:pt x="29041" y="37100"/>
                      <a:pt x="29262" y="37100"/>
                    </a:cubicBezTo>
                    <a:cubicBezTo>
                      <a:pt x="29360" y="37100"/>
                      <a:pt x="29613" y="37259"/>
                      <a:pt x="30266" y="37672"/>
                    </a:cubicBezTo>
                    <a:cubicBezTo>
                      <a:pt x="32421" y="39005"/>
                      <a:pt x="40982" y="44363"/>
                      <a:pt x="40458" y="45971"/>
                    </a:cubicBezTo>
                    <a:cubicBezTo>
                      <a:pt x="39922" y="47578"/>
                      <a:pt x="36171" y="46506"/>
                      <a:pt x="35898" y="48649"/>
                    </a:cubicBezTo>
                    <a:cubicBezTo>
                      <a:pt x="35643" y="50729"/>
                      <a:pt x="37654" y="51676"/>
                      <a:pt x="38992" y="51676"/>
                    </a:cubicBezTo>
                    <a:cubicBezTo>
                      <a:pt x="39032" y="51676"/>
                      <a:pt x="39073" y="51675"/>
                      <a:pt x="39112" y="51674"/>
                    </a:cubicBezTo>
                    <a:cubicBezTo>
                      <a:pt x="40458" y="51602"/>
                      <a:pt x="42601" y="48114"/>
                      <a:pt x="43934" y="47316"/>
                    </a:cubicBezTo>
                    <a:cubicBezTo>
                      <a:pt x="44075" y="47231"/>
                      <a:pt x="44231" y="47192"/>
                      <a:pt x="44400" y="47192"/>
                    </a:cubicBezTo>
                    <a:cubicBezTo>
                      <a:pt x="45846" y="47192"/>
                      <a:pt x="48295" y="50053"/>
                      <a:pt x="51173" y="51674"/>
                    </a:cubicBezTo>
                    <a:cubicBezTo>
                      <a:pt x="51526" y="51871"/>
                      <a:pt x="51853" y="51960"/>
                      <a:pt x="52158" y="51960"/>
                    </a:cubicBezTo>
                    <a:cubicBezTo>
                      <a:pt x="54630" y="51960"/>
                      <a:pt x="55636" y="46127"/>
                      <a:pt x="57067" y="45173"/>
                    </a:cubicBezTo>
                    <a:cubicBezTo>
                      <a:pt x="57712" y="44743"/>
                      <a:pt x="59994" y="44528"/>
                      <a:pt x="62513" y="44528"/>
                    </a:cubicBezTo>
                    <a:cubicBezTo>
                      <a:pt x="66275" y="44528"/>
                      <a:pt x="70567" y="45008"/>
                      <a:pt x="70723" y="45971"/>
                    </a:cubicBezTo>
                    <a:cubicBezTo>
                      <a:pt x="70997" y="47578"/>
                      <a:pt x="59746" y="45709"/>
                      <a:pt x="58400" y="49185"/>
                    </a:cubicBezTo>
                    <a:cubicBezTo>
                      <a:pt x="57067" y="52674"/>
                      <a:pt x="62687" y="53745"/>
                      <a:pt x="65639" y="55888"/>
                    </a:cubicBezTo>
                    <a:cubicBezTo>
                      <a:pt x="68580" y="58032"/>
                      <a:pt x="70473" y="65532"/>
                      <a:pt x="70735" y="70890"/>
                    </a:cubicBezTo>
                    <a:cubicBezTo>
                      <a:pt x="70997" y="76248"/>
                      <a:pt x="77153" y="92321"/>
                      <a:pt x="82511" y="92583"/>
                    </a:cubicBezTo>
                    <a:cubicBezTo>
                      <a:pt x="82606" y="92588"/>
                      <a:pt x="82703" y="92591"/>
                      <a:pt x="82800" y="92591"/>
                    </a:cubicBezTo>
                    <a:cubicBezTo>
                      <a:pt x="88143" y="92591"/>
                      <a:pt x="95624" y="85304"/>
                      <a:pt x="94572" y="82404"/>
                    </a:cubicBezTo>
                    <a:cubicBezTo>
                      <a:pt x="93500" y="79463"/>
                      <a:pt x="87071" y="80796"/>
                      <a:pt x="85201" y="76248"/>
                    </a:cubicBezTo>
                    <a:cubicBezTo>
                      <a:pt x="83320" y="71688"/>
                      <a:pt x="80367" y="67938"/>
                      <a:pt x="82249" y="67140"/>
                    </a:cubicBezTo>
                    <a:cubicBezTo>
                      <a:pt x="82307" y="67115"/>
                      <a:pt x="82367" y="67102"/>
                      <a:pt x="82430" y="67102"/>
                    </a:cubicBezTo>
                    <a:cubicBezTo>
                      <a:pt x="84194" y="67102"/>
                      <a:pt x="87576" y="76916"/>
                      <a:pt x="96568" y="76916"/>
                    </a:cubicBezTo>
                    <a:cubicBezTo>
                      <a:pt x="97412" y="76916"/>
                      <a:pt x="98305" y="76830"/>
                      <a:pt x="99251" y="76641"/>
                    </a:cubicBezTo>
                    <a:cubicBezTo>
                      <a:pt x="99239" y="76617"/>
                      <a:pt x="99239" y="76581"/>
                      <a:pt x="99227" y="76558"/>
                    </a:cubicBezTo>
                    <a:cubicBezTo>
                      <a:pt x="98989" y="75903"/>
                      <a:pt x="97441" y="71724"/>
                      <a:pt x="95512" y="66616"/>
                    </a:cubicBezTo>
                    <a:cubicBezTo>
                      <a:pt x="92012" y="58401"/>
                      <a:pt x="87606" y="50674"/>
                      <a:pt x="82439" y="43530"/>
                    </a:cubicBezTo>
                    <a:lnTo>
                      <a:pt x="82439" y="43530"/>
                    </a:lnTo>
                    <a:cubicBezTo>
                      <a:pt x="83201" y="44661"/>
                      <a:pt x="86237" y="54543"/>
                      <a:pt x="82249" y="54817"/>
                    </a:cubicBezTo>
                    <a:cubicBezTo>
                      <a:pt x="82196" y="54820"/>
                      <a:pt x="82144" y="54822"/>
                      <a:pt x="82093" y="54822"/>
                    </a:cubicBezTo>
                    <a:cubicBezTo>
                      <a:pt x="78204" y="54822"/>
                      <a:pt x="77427" y="45155"/>
                      <a:pt x="77427" y="43827"/>
                    </a:cubicBezTo>
                    <a:cubicBezTo>
                      <a:pt x="77427" y="42506"/>
                      <a:pt x="73569" y="32778"/>
                      <a:pt x="73498" y="32588"/>
                    </a:cubicBezTo>
                    <a:cubicBezTo>
                      <a:pt x="73343" y="32421"/>
                      <a:pt x="73176" y="32255"/>
                      <a:pt x="73021" y="32076"/>
                    </a:cubicBezTo>
                    <a:cubicBezTo>
                      <a:pt x="72509" y="31540"/>
                      <a:pt x="71616" y="30612"/>
                      <a:pt x="70461" y="29409"/>
                    </a:cubicBezTo>
                    <a:cubicBezTo>
                      <a:pt x="63723" y="22622"/>
                      <a:pt x="56186" y="16634"/>
                      <a:pt x="47994" y="11621"/>
                    </a:cubicBezTo>
                    <a:lnTo>
                      <a:pt x="47994" y="11621"/>
                    </a:lnTo>
                    <a:cubicBezTo>
                      <a:pt x="47518" y="12978"/>
                      <a:pt x="48363" y="15372"/>
                      <a:pt x="47423" y="16503"/>
                    </a:cubicBezTo>
                    <a:cubicBezTo>
                      <a:pt x="46121" y="18057"/>
                      <a:pt x="42325" y="21874"/>
                      <a:pt x="37950" y="21874"/>
                    </a:cubicBezTo>
                    <a:cubicBezTo>
                      <a:pt x="37803" y="21874"/>
                      <a:pt x="37654" y="21869"/>
                      <a:pt x="37505" y="21860"/>
                    </a:cubicBezTo>
                    <a:cubicBezTo>
                      <a:pt x="32957" y="21599"/>
                      <a:pt x="30814" y="19455"/>
                      <a:pt x="33493" y="17848"/>
                    </a:cubicBezTo>
                    <a:cubicBezTo>
                      <a:pt x="36160" y="16241"/>
                      <a:pt x="37707" y="17312"/>
                      <a:pt x="38850" y="12216"/>
                    </a:cubicBezTo>
                    <a:cubicBezTo>
                      <a:pt x="39886" y="7573"/>
                      <a:pt x="38779" y="6561"/>
                      <a:pt x="38577" y="6418"/>
                    </a:cubicBezTo>
                    <a:cubicBezTo>
                      <a:pt x="33516" y="3918"/>
                      <a:pt x="28254" y="1775"/>
                      <a:pt x="22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5803;p48">
                <a:extLst>
                  <a:ext uri="{FF2B5EF4-FFF2-40B4-BE49-F238E27FC236}">
                    <a16:creationId xmlns:a16="http://schemas.microsoft.com/office/drawing/2014/main" id="{FC523D1A-2ABF-4D8E-BF60-518753B16343}"/>
                  </a:ext>
                </a:extLst>
              </p:cNvPr>
              <p:cNvSpPr/>
              <p:nvPr/>
            </p:nvSpPr>
            <p:spPr>
              <a:xfrm>
                <a:off x="-5890325" y="666875"/>
                <a:ext cx="2404475" cy="2952775"/>
              </a:xfrm>
              <a:custGeom>
                <a:avLst/>
                <a:gdLst/>
                <a:ahLst/>
                <a:cxnLst/>
                <a:rect l="l" t="t" r="r" b="b"/>
                <a:pathLst>
                  <a:path w="96179" h="118111" extrusionOk="0">
                    <a:moveTo>
                      <a:pt x="37505" y="1"/>
                    </a:moveTo>
                    <a:cubicBezTo>
                      <a:pt x="34482" y="1"/>
                      <a:pt x="24022" y="2611"/>
                      <a:pt x="19021" y="2611"/>
                    </a:cubicBezTo>
                    <a:cubicBezTo>
                      <a:pt x="18251" y="2611"/>
                      <a:pt x="17609" y="2549"/>
                      <a:pt x="17145" y="2406"/>
                    </a:cubicBezTo>
                    <a:cubicBezTo>
                      <a:pt x="16859" y="2319"/>
                      <a:pt x="16548" y="2273"/>
                      <a:pt x="16222" y="2273"/>
                    </a:cubicBezTo>
                    <a:cubicBezTo>
                      <a:pt x="14270" y="2273"/>
                      <a:pt x="11803" y="3905"/>
                      <a:pt x="11180" y="8037"/>
                    </a:cubicBezTo>
                    <a:cubicBezTo>
                      <a:pt x="10442" y="12859"/>
                      <a:pt x="6430" y="13931"/>
                      <a:pt x="3751" y="17681"/>
                    </a:cubicBezTo>
                    <a:cubicBezTo>
                      <a:pt x="1072" y="21432"/>
                      <a:pt x="0" y="36719"/>
                      <a:pt x="1334" y="42065"/>
                    </a:cubicBezTo>
                    <a:cubicBezTo>
                      <a:pt x="2679" y="47411"/>
                      <a:pt x="10180" y="55722"/>
                      <a:pt x="15264" y="56531"/>
                    </a:cubicBezTo>
                    <a:cubicBezTo>
                      <a:pt x="17812" y="56930"/>
                      <a:pt x="21095" y="57130"/>
                      <a:pt x="24344" y="57130"/>
                    </a:cubicBezTo>
                    <a:cubicBezTo>
                      <a:pt x="27593" y="57130"/>
                      <a:pt x="30808" y="56930"/>
                      <a:pt x="33219" y="56531"/>
                    </a:cubicBezTo>
                    <a:cubicBezTo>
                      <a:pt x="33563" y="56474"/>
                      <a:pt x="33907" y="56446"/>
                      <a:pt x="34249" y="56446"/>
                    </a:cubicBezTo>
                    <a:cubicBezTo>
                      <a:pt x="38704" y="56446"/>
                      <a:pt x="42863" y="61151"/>
                      <a:pt x="42863" y="65640"/>
                    </a:cubicBezTo>
                    <a:cubicBezTo>
                      <a:pt x="42863" y="70462"/>
                      <a:pt x="48221" y="75546"/>
                      <a:pt x="47959" y="79832"/>
                    </a:cubicBezTo>
                    <a:cubicBezTo>
                      <a:pt x="47685" y="84118"/>
                      <a:pt x="44220" y="92964"/>
                      <a:pt x="47971" y="100465"/>
                    </a:cubicBezTo>
                    <a:cubicBezTo>
                      <a:pt x="51709" y="107966"/>
                      <a:pt x="57067" y="114931"/>
                      <a:pt x="57329" y="117336"/>
                    </a:cubicBezTo>
                    <a:cubicBezTo>
                      <a:pt x="57389" y="117863"/>
                      <a:pt x="57931" y="118110"/>
                      <a:pt x="58796" y="118110"/>
                    </a:cubicBezTo>
                    <a:cubicBezTo>
                      <a:pt x="61900" y="118110"/>
                      <a:pt x="69155" y="114933"/>
                      <a:pt x="73140" y="110109"/>
                    </a:cubicBezTo>
                    <a:cubicBezTo>
                      <a:pt x="78224" y="103942"/>
                      <a:pt x="78498" y="104478"/>
                      <a:pt x="80105" y="98048"/>
                    </a:cubicBezTo>
                    <a:cubicBezTo>
                      <a:pt x="81713" y="91619"/>
                      <a:pt x="85189" y="89214"/>
                      <a:pt x="85725" y="85725"/>
                    </a:cubicBezTo>
                    <a:cubicBezTo>
                      <a:pt x="86261" y="82249"/>
                      <a:pt x="86261" y="78498"/>
                      <a:pt x="85725" y="73403"/>
                    </a:cubicBezTo>
                    <a:cubicBezTo>
                      <a:pt x="85189" y="68319"/>
                      <a:pt x="95107" y="56531"/>
                      <a:pt x="95643" y="51971"/>
                    </a:cubicBezTo>
                    <a:cubicBezTo>
                      <a:pt x="96179" y="47411"/>
                      <a:pt x="90011" y="47411"/>
                      <a:pt x="87606" y="43935"/>
                    </a:cubicBezTo>
                    <a:cubicBezTo>
                      <a:pt x="85189" y="40446"/>
                      <a:pt x="76891" y="24373"/>
                      <a:pt x="76081" y="19289"/>
                    </a:cubicBezTo>
                    <a:cubicBezTo>
                      <a:pt x="75283" y="14193"/>
                      <a:pt x="65639" y="13121"/>
                      <a:pt x="62960" y="11514"/>
                    </a:cubicBezTo>
                    <a:cubicBezTo>
                      <a:pt x="62314" y="11126"/>
                      <a:pt x="61605" y="11004"/>
                      <a:pt x="60845" y="11004"/>
                    </a:cubicBezTo>
                    <a:cubicBezTo>
                      <a:pt x="59547" y="11004"/>
                      <a:pt x="58099" y="11361"/>
                      <a:pt x="56558" y="11361"/>
                    </a:cubicBezTo>
                    <a:cubicBezTo>
                      <a:pt x="55262" y="11361"/>
                      <a:pt x="53901" y="11109"/>
                      <a:pt x="52507" y="10180"/>
                    </a:cubicBezTo>
                    <a:cubicBezTo>
                      <a:pt x="48494" y="7502"/>
                      <a:pt x="40993" y="1"/>
                      <a:pt x="3750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5804;p48">
                <a:extLst>
                  <a:ext uri="{FF2B5EF4-FFF2-40B4-BE49-F238E27FC236}">
                    <a16:creationId xmlns:a16="http://schemas.microsoft.com/office/drawing/2014/main" id="{49ABCC49-8575-4F48-84A2-F2BDFA14E73A}"/>
                  </a:ext>
                </a:extLst>
              </p:cNvPr>
              <p:cNvSpPr/>
              <p:nvPr/>
            </p:nvSpPr>
            <p:spPr>
              <a:xfrm>
                <a:off x="-8214425" y="1790150"/>
                <a:ext cx="1654400" cy="2598875"/>
              </a:xfrm>
              <a:custGeom>
                <a:avLst/>
                <a:gdLst/>
                <a:ahLst/>
                <a:cxnLst/>
                <a:rect l="l" t="t" r="r" b="b"/>
                <a:pathLst>
                  <a:path w="66176" h="103955" extrusionOk="0">
                    <a:moveTo>
                      <a:pt x="11855" y="1"/>
                    </a:moveTo>
                    <a:cubicBezTo>
                      <a:pt x="10872" y="1"/>
                      <a:pt x="9986" y="267"/>
                      <a:pt x="9216" y="873"/>
                    </a:cubicBezTo>
                    <a:cubicBezTo>
                      <a:pt x="6156" y="3290"/>
                      <a:pt x="3632" y="7350"/>
                      <a:pt x="4013" y="8874"/>
                    </a:cubicBezTo>
                    <a:cubicBezTo>
                      <a:pt x="4322" y="10076"/>
                      <a:pt x="5084" y="13994"/>
                      <a:pt x="2941" y="17887"/>
                    </a:cubicBezTo>
                    <a:cubicBezTo>
                      <a:pt x="798" y="21780"/>
                      <a:pt x="0" y="24995"/>
                      <a:pt x="2941" y="31424"/>
                    </a:cubicBezTo>
                    <a:cubicBezTo>
                      <a:pt x="5894" y="37854"/>
                      <a:pt x="10180" y="39997"/>
                      <a:pt x="13395" y="45890"/>
                    </a:cubicBezTo>
                    <a:cubicBezTo>
                      <a:pt x="16609" y="51784"/>
                      <a:pt x="16074" y="61154"/>
                      <a:pt x="16609" y="75084"/>
                    </a:cubicBezTo>
                    <a:cubicBezTo>
                      <a:pt x="17145" y="89015"/>
                      <a:pt x="21967" y="100004"/>
                      <a:pt x="30004" y="103219"/>
                    </a:cubicBezTo>
                    <a:cubicBezTo>
                      <a:pt x="31277" y="103728"/>
                      <a:pt x="32073" y="103955"/>
                      <a:pt x="32514" y="103955"/>
                    </a:cubicBezTo>
                    <a:cubicBezTo>
                      <a:pt x="34859" y="103955"/>
                      <a:pt x="27189" y="97548"/>
                      <a:pt x="27861" y="93039"/>
                    </a:cubicBezTo>
                    <a:cubicBezTo>
                      <a:pt x="28659" y="87681"/>
                      <a:pt x="28397" y="84728"/>
                      <a:pt x="31349" y="80716"/>
                    </a:cubicBezTo>
                    <a:cubicBezTo>
                      <a:pt x="34290" y="76692"/>
                      <a:pt x="36088" y="78299"/>
                      <a:pt x="39743" y="71072"/>
                    </a:cubicBezTo>
                    <a:cubicBezTo>
                      <a:pt x="43399" y="63833"/>
                      <a:pt x="42327" y="61428"/>
                      <a:pt x="46613" y="59011"/>
                    </a:cubicBezTo>
                    <a:cubicBezTo>
                      <a:pt x="50899" y="56606"/>
                      <a:pt x="57067" y="59285"/>
                      <a:pt x="58400" y="50974"/>
                    </a:cubicBezTo>
                    <a:cubicBezTo>
                      <a:pt x="59746" y="42676"/>
                      <a:pt x="54388" y="45081"/>
                      <a:pt x="60282" y="37580"/>
                    </a:cubicBezTo>
                    <a:cubicBezTo>
                      <a:pt x="66175" y="30079"/>
                      <a:pt x="60008" y="28745"/>
                      <a:pt x="54924" y="25793"/>
                    </a:cubicBezTo>
                    <a:cubicBezTo>
                      <a:pt x="49828" y="22852"/>
                      <a:pt x="44744" y="22578"/>
                      <a:pt x="42327" y="19637"/>
                    </a:cubicBezTo>
                    <a:cubicBezTo>
                      <a:pt x="39922" y="16684"/>
                      <a:pt x="40184" y="17494"/>
                      <a:pt x="35898" y="12934"/>
                    </a:cubicBezTo>
                    <a:cubicBezTo>
                      <a:pt x="31611" y="8374"/>
                      <a:pt x="28397" y="8921"/>
                      <a:pt x="22765" y="5159"/>
                    </a:cubicBezTo>
                    <a:cubicBezTo>
                      <a:pt x="18561" y="2353"/>
                      <a:pt x="14776" y="1"/>
                      <a:pt x="118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5805;p48">
                <a:extLst>
                  <a:ext uri="{FF2B5EF4-FFF2-40B4-BE49-F238E27FC236}">
                    <a16:creationId xmlns:a16="http://schemas.microsoft.com/office/drawing/2014/main" id="{E685D517-1637-49C9-924C-CB892F227907}"/>
                  </a:ext>
                </a:extLst>
              </p:cNvPr>
              <p:cNvSpPr/>
              <p:nvPr/>
            </p:nvSpPr>
            <p:spPr>
              <a:xfrm>
                <a:off x="-8826125" y="-277800"/>
                <a:ext cx="1625175" cy="2289775"/>
              </a:xfrm>
              <a:custGeom>
                <a:avLst/>
                <a:gdLst/>
                <a:ahLst/>
                <a:cxnLst/>
                <a:rect l="l" t="t" r="r" b="b"/>
                <a:pathLst>
                  <a:path w="65007" h="91591" extrusionOk="0">
                    <a:moveTo>
                      <a:pt x="54955" y="0"/>
                    </a:moveTo>
                    <a:cubicBezTo>
                      <a:pt x="53811" y="0"/>
                      <a:pt x="50981" y="4061"/>
                      <a:pt x="48590" y="4295"/>
                    </a:cubicBezTo>
                    <a:cubicBezTo>
                      <a:pt x="48501" y="4305"/>
                      <a:pt x="48416" y="4309"/>
                      <a:pt x="48336" y="4309"/>
                    </a:cubicBezTo>
                    <a:cubicBezTo>
                      <a:pt x="46063" y="4309"/>
                      <a:pt x="47877" y="648"/>
                      <a:pt x="48590" y="188"/>
                    </a:cubicBezTo>
                    <a:lnTo>
                      <a:pt x="48590" y="188"/>
                    </a:lnTo>
                    <a:cubicBezTo>
                      <a:pt x="45780" y="1986"/>
                      <a:pt x="43066" y="3903"/>
                      <a:pt x="40423" y="5927"/>
                    </a:cubicBezTo>
                    <a:cubicBezTo>
                      <a:pt x="41375" y="10225"/>
                      <a:pt x="37053" y="12332"/>
                      <a:pt x="35720" y="14213"/>
                    </a:cubicBezTo>
                    <a:cubicBezTo>
                      <a:pt x="34374" y="16083"/>
                      <a:pt x="35982" y="20905"/>
                      <a:pt x="34648" y="21178"/>
                    </a:cubicBezTo>
                    <a:cubicBezTo>
                      <a:pt x="34618" y="21184"/>
                      <a:pt x="34587" y="21187"/>
                      <a:pt x="34557" y="21187"/>
                    </a:cubicBezTo>
                    <a:cubicBezTo>
                      <a:pt x="33243" y="21187"/>
                      <a:pt x="31965" y="15762"/>
                      <a:pt x="31791" y="13213"/>
                    </a:cubicBezTo>
                    <a:cubicBezTo>
                      <a:pt x="17479" y="26501"/>
                      <a:pt x="6430" y="43253"/>
                      <a:pt x="1" y="62136"/>
                    </a:cubicBezTo>
                    <a:cubicBezTo>
                      <a:pt x="2061" y="67196"/>
                      <a:pt x="3299" y="71542"/>
                      <a:pt x="4109" y="76364"/>
                    </a:cubicBezTo>
                    <a:cubicBezTo>
                      <a:pt x="4906" y="81186"/>
                      <a:pt x="12407" y="78507"/>
                      <a:pt x="14824" y="82257"/>
                    </a:cubicBezTo>
                    <a:cubicBezTo>
                      <a:pt x="17229" y="86008"/>
                      <a:pt x="21789" y="89223"/>
                      <a:pt x="24730" y="91092"/>
                    </a:cubicBezTo>
                    <a:cubicBezTo>
                      <a:pt x="25268" y="91434"/>
                      <a:pt x="25609" y="91590"/>
                      <a:pt x="25798" y="91590"/>
                    </a:cubicBezTo>
                    <a:cubicBezTo>
                      <a:pt x="26644" y="91590"/>
                      <a:pt x="24390" y="88442"/>
                      <a:pt x="22861" y="84936"/>
                    </a:cubicBezTo>
                    <a:cubicBezTo>
                      <a:pt x="20980" y="80650"/>
                      <a:pt x="18575" y="75828"/>
                      <a:pt x="19110" y="72732"/>
                    </a:cubicBezTo>
                    <a:cubicBezTo>
                      <a:pt x="19444" y="70807"/>
                      <a:pt x="18326" y="69674"/>
                      <a:pt x="16918" y="69674"/>
                    </a:cubicBezTo>
                    <a:cubicBezTo>
                      <a:pt x="16062" y="69674"/>
                      <a:pt x="15099" y="70092"/>
                      <a:pt x="14288" y="71006"/>
                    </a:cubicBezTo>
                    <a:cubicBezTo>
                      <a:pt x="13365" y="72042"/>
                      <a:pt x="12590" y="72731"/>
                      <a:pt x="11921" y="72731"/>
                    </a:cubicBezTo>
                    <a:cubicBezTo>
                      <a:pt x="11037" y="72731"/>
                      <a:pt x="10338" y="71527"/>
                      <a:pt x="9728" y="68327"/>
                    </a:cubicBezTo>
                    <a:cubicBezTo>
                      <a:pt x="8657" y="62695"/>
                      <a:pt x="14824" y="61898"/>
                      <a:pt x="18039" y="60552"/>
                    </a:cubicBezTo>
                    <a:cubicBezTo>
                      <a:pt x="18687" y="60284"/>
                      <a:pt x="19269" y="60167"/>
                      <a:pt x="19804" y="60167"/>
                    </a:cubicBezTo>
                    <a:cubicBezTo>
                      <a:pt x="21923" y="60167"/>
                      <a:pt x="23293" y="62003"/>
                      <a:pt x="25004" y="63505"/>
                    </a:cubicBezTo>
                    <a:cubicBezTo>
                      <a:pt x="25417" y="63865"/>
                      <a:pt x="25740" y="64037"/>
                      <a:pt x="25996" y="64037"/>
                    </a:cubicBezTo>
                    <a:cubicBezTo>
                      <a:pt x="27072" y="64037"/>
                      <a:pt x="26976" y="61024"/>
                      <a:pt x="27409" y="56266"/>
                    </a:cubicBezTo>
                    <a:cubicBezTo>
                      <a:pt x="27945" y="50373"/>
                      <a:pt x="37327" y="39121"/>
                      <a:pt x="40280" y="33632"/>
                    </a:cubicBezTo>
                    <a:cubicBezTo>
                      <a:pt x="43221" y="28156"/>
                      <a:pt x="46435" y="26262"/>
                      <a:pt x="47233" y="23322"/>
                    </a:cubicBezTo>
                    <a:cubicBezTo>
                      <a:pt x="47569" y="22077"/>
                      <a:pt x="48908" y="21596"/>
                      <a:pt x="50746" y="21596"/>
                    </a:cubicBezTo>
                    <a:cubicBezTo>
                      <a:pt x="53268" y="21596"/>
                      <a:pt x="56730" y="22502"/>
                      <a:pt x="59830" y="23584"/>
                    </a:cubicBezTo>
                    <a:cubicBezTo>
                      <a:pt x="60889" y="23955"/>
                      <a:pt x="61728" y="24117"/>
                      <a:pt x="62376" y="24117"/>
                    </a:cubicBezTo>
                    <a:cubicBezTo>
                      <a:pt x="65006" y="24117"/>
                      <a:pt x="64490" y="21447"/>
                      <a:pt x="62771" y="19297"/>
                    </a:cubicBezTo>
                    <a:cubicBezTo>
                      <a:pt x="60628" y="16618"/>
                      <a:pt x="58758" y="15821"/>
                      <a:pt x="60901" y="13939"/>
                    </a:cubicBezTo>
                    <a:cubicBezTo>
                      <a:pt x="63044" y="12070"/>
                      <a:pt x="60366" y="10463"/>
                      <a:pt x="58222" y="7772"/>
                    </a:cubicBezTo>
                    <a:cubicBezTo>
                      <a:pt x="56079" y="5105"/>
                      <a:pt x="56079" y="1355"/>
                      <a:pt x="55282" y="176"/>
                    </a:cubicBezTo>
                    <a:cubicBezTo>
                      <a:pt x="55198" y="55"/>
                      <a:pt x="55088" y="0"/>
                      <a:pt x="5495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5806;p48">
                <a:extLst>
                  <a:ext uri="{FF2B5EF4-FFF2-40B4-BE49-F238E27FC236}">
                    <a16:creationId xmlns:a16="http://schemas.microsoft.com/office/drawing/2014/main" id="{47C71158-EE2F-413D-9154-0B1D1B1BDB7E}"/>
                  </a:ext>
                </a:extLst>
              </p:cNvPr>
              <p:cNvSpPr/>
              <p:nvPr/>
            </p:nvSpPr>
            <p:spPr>
              <a:xfrm>
                <a:off x="-7055650" y="-674350"/>
                <a:ext cx="412275" cy="360550"/>
              </a:xfrm>
              <a:custGeom>
                <a:avLst/>
                <a:gdLst/>
                <a:ahLst/>
                <a:cxnLst/>
                <a:rect l="l" t="t" r="r" b="b"/>
                <a:pathLst>
                  <a:path w="16491" h="14422" extrusionOk="0">
                    <a:moveTo>
                      <a:pt x="16490" y="0"/>
                    </a:moveTo>
                    <a:lnTo>
                      <a:pt x="16490" y="0"/>
                    </a:lnTo>
                    <a:cubicBezTo>
                      <a:pt x="10835" y="1238"/>
                      <a:pt x="5322" y="2881"/>
                      <a:pt x="0" y="4882"/>
                    </a:cubicBezTo>
                    <a:cubicBezTo>
                      <a:pt x="1608" y="6763"/>
                      <a:pt x="2941" y="7834"/>
                      <a:pt x="4822" y="11049"/>
                    </a:cubicBezTo>
                    <a:cubicBezTo>
                      <a:pt x="5878" y="12864"/>
                      <a:pt x="7450" y="14421"/>
                      <a:pt x="8955" y="14421"/>
                    </a:cubicBezTo>
                    <a:cubicBezTo>
                      <a:pt x="10115" y="14421"/>
                      <a:pt x="11236" y="13496"/>
                      <a:pt x="12049" y="11049"/>
                    </a:cubicBezTo>
                    <a:cubicBezTo>
                      <a:pt x="13919" y="5453"/>
                      <a:pt x="16467" y="60"/>
                      <a:pt x="1649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5807;p48">
                <a:extLst>
                  <a:ext uri="{FF2B5EF4-FFF2-40B4-BE49-F238E27FC236}">
                    <a16:creationId xmlns:a16="http://schemas.microsoft.com/office/drawing/2014/main" id="{D3616922-E055-4E3E-B686-9D35FFA96143}"/>
                  </a:ext>
                </a:extLst>
              </p:cNvPr>
              <p:cNvSpPr/>
              <p:nvPr/>
            </p:nvSpPr>
            <p:spPr>
              <a:xfrm>
                <a:off x="-3914500" y="2667325"/>
                <a:ext cx="390300" cy="705600"/>
              </a:xfrm>
              <a:custGeom>
                <a:avLst/>
                <a:gdLst/>
                <a:ahLst/>
                <a:cxnLst/>
                <a:rect l="l" t="t" r="r" b="b"/>
                <a:pathLst>
                  <a:path w="15612" h="28224" extrusionOk="0">
                    <a:moveTo>
                      <a:pt x="14768" y="0"/>
                    </a:moveTo>
                    <a:cubicBezTo>
                      <a:pt x="14585" y="0"/>
                      <a:pt x="14314" y="192"/>
                      <a:pt x="13931" y="624"/>
                    </a:cubicBezTo>
                    <a:cubicBezTo>
                      <a:pt x="11788" y="3029"/>
                      <a:pt x="6692" y="7589"/>
                      <a:pt x="6692" y="11065"/>
                    </a:cubicBezTo>
                    <a:lnTo>
                      <a:pt x="6692" y="14554"/>
                    </a:lnTo>
                    <a:cubicBezTo>
                      <a:pt x="4549" y="18566"/>
                      <a:pt x="1" y="23662"/>
                      <a:pt x="1072" y="26341"/>
                    </a:cubicBezTo>
                    <a:cubicBezTo>
                      <a:pt x="1542" y="27514"/>
                      <a:pt x="2061" y="28224"/>
                      <a:pt x="2767" y="28224"/>
                    </a:cubicBezTo>
                    <a:cubicBezTo>
                      <a:pt x="3673" y="28224"/>
                      <a:pt x="4885" y="27055"/>
                      <a:pt x="6692" y="24198"/>
                    </a:cubicBezTo>
                    <a:cubicBezTo>
                      <a:pt x="9907" y="19102"/>
                      <a:pt x="13122" y="11875"/>
                      <a:pt x="13931" y="7589"/>
                    </a:cubicBezTo>
                    <a:cubicBezTo>
                      <a:pt x="14587" y="4068"/>
                      <a:pt x="15611" y="0"/>
                      <a:pt x="147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5808;p48">
                <a:extLst>
                  <a:ext uri="{FF2B5EF4-FFF2-40B4-BE49-F238E27FC236}">
                    <a16:creationId xmlns:a16="http://schemas.microsoft.com/office/drawing/2014/main" id="{9A11D646-05D5-413C-8118-2AD3E76DC79D}"/>
                  </a:ext>
                </a:extLst>
              </p:cNvPr>
              <p:cNvSpPr/>
              <p:nvPr/>
            </p:nvSpPr>
            <p:spPr>
              <a:xfrm>
                <a:off x="-6000475" y="4933325"/>
                <a:ext cx="1227875" cy="284425"/>
              </a:xfrm>
              <a:custGeom>
                <a:avLst/>
                <a:gdLst/>
                <a:ahLst/>
                <a:cxnLst/>
                <a:rect l="l" t="t" r="r" b="b"/>
                <a:pathLst>
                  <a:path w="49115" h="11377" extrusionOk="0">
                    <a:moveTo>
                      <a:pt x="45832" y="1"/>
                    </a:moveTo>
                    <a:cubicBezTo>
                      <a:pt x="42318" y="1"/>
                      <a:pt x="38332" y="1976"/>
                      <a:pt x="33886" y="2209"/>
                    </a:cubicBezTo>
                    <a:cubicBezTo>
                      <a:pt x="27731" y="2531"/>
                      <a:pt x="19956" y="2697"/>
                      <a:pt x="13526" y="5912"/>
                    </a:cubicBezTo>
                    <a:cubicBezTo>
                      <a:pt x="7097" y="9127"/>
                      <a:pt x="6835" y="8853"/>
                      <a:pt x="942" y="10996"/>
                    </a:cubicBezTo>
                    <a:cubicBezTo>
                      <a:pt x="596" y="11127"/>
                      <a:pt x="287" y="11246"/>
                      <a:pt x="1" y="11377"/>
                    </a:cubicBezTo>
                    <a:cubicBezTo>
                      <a:pt x="17503" y="11353"/>
                      <a:pt x="34136" y="7555"/>
                      <a:pt x="49114" y="757"/>
                    </a:cubicBezTo>
                    <a:cubicBezTo>
                      <a:pt x="48070" y="210"/>
                      <a:pt x="46976" y="1"/>
                      <a:pt x="45832" y="1"/>
                    </a:cubicBezTo>
                    <a:close/>
                  </a:path>
                </a:pathLst>
              </a:custGeom>
              <a:solidFill>
                <a:srgbClr val="0048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5809;p48">
                <a:extLst>
                  <a:ext uri="{FF2B5EF4-FFF2-40B4-BE49-F238E27FC236}">
                    <a16:creationId xmlns:a16="http://schemas.microsoft.com/office/drawing/2014/main" id="{A7F89D1B-D9AD-4B09-8CE4-E1753B0207B2}"/>
                  </a:ext>
                </a:extLst>
              </p:cNvPr>
              <p:cNvSpPr/>
              <p:nvPr/>
            </p:nvSpPr>
            <p:spPr>
              <a:xfrm>
                <a:off x="-8560300" y="409600"/>
                <a:ext cx="1719275" cy="2347750"/>
              </a:xfrm>
              <a:custGeom>
                <a:avLst/>
                <a:gdLst/>
                <a:ahLst/>
                <a:cxnLst/>
                <a:rect l="l" t="t" r="r" b="b"/>
                <a:pathLst>
                  <a:path w="68771" h="93910" extrusionOk="0">
                    <a:moveTo>
                      <a:pt x="21554" y="1"/>
                    </a:moveTo>
                    <a:cubicBezTo>
                      <a:pt x="18135" y="1"/>
                      <a:pt x="14648" y="1255"/>
                      <a:pt x="14085" y="2303"/>
                    </a:cubicBezTo>
                    <a:cubicBezTo>
                      <a:pt x="13145" y="4077"/>
                      <a:pt x="10775" y="12125"/>
                      <a:pt x="10775" y="12125"/>
                    </a:cubicBezTo>
                    <a:cubicBezTo>
                      <a:pt x="0" y="25270"/>
                      <a:pt x="0" y="30949"/>
                      <a:pt x="0" y="30949"/>
                    </a:cubicBezTo>
                    <a:cubicBezTo>
                      <a:pt x="953" y="38283"/>
                      <a:pt x="21539" y="56559"/>
                      <a:pt x="21539" y="56559"/>
                    </a:cubicBezTo>
                    <a:lnTo>
                      <a:pt x="20241" y="93909"/>
                    </a:lnTo>
                    <a:lnTo>
                      <a:pt x="58353" y="93909"/>
                    </a:lnTo>
                    <a:lnTo>
                      <a:pt x="57519" y="58643"/>
                    </a:lnTo>
                    <a:cubicBezTo>
                      <a:pt x="61782" y="57809"/>
                      <a:pt x="66520" y="44082"/>
                      <a:pt x="67580" y="39938"/>
                    </a:cubicBezTo>
                    <a:cubicBezTo>
                      <a:pt x="68652" y="35807"/>
                      <a:pt x="68771" y="17102"/>
                      <a:pt x="66044" y="11899"/>
                    </a:cubicBezTo>
                    <a:cubicBezTo>
                      <a:pt x="63978" y="7947"/>
                      <a:pt x="58589" y="7469"/>
                      <a:pt x="56100" y="7469"/>
                    </a:cubicBezTo>
                    <a:cubicBezTo>
                      <a:pt x="55304" y="7469"/>
                      <a:pt x="54805" y="7517"/>
                      <a:pt x="54805" y="7517"/>
                    </a:cubicBezTo>
                    <a:cubicBezTo>
                      <a:pt x="51344" y="3871"/>
                      <a:pt x="48078" y="2999"/>
                      <a:pt x="45746" y="2999"/>
                    </a:cubicBezTo>
                    <a:cubicBezTo>
                      <a:pt x="43609" y="2999"/>
                      <a:pt x="42255" y="3731"/>
                      <a:pt x="42255" y="3731"/>
                    </a:cubicBezTo>
                    <a:cubicBezTo>
                      <a:pt x="39753" y="1419"/>
                      <a:pt x="36911" y="723"/>
                      <a:pt x="34399" y="723"/>
                    </a:cubicBezTo>
                    <a:cubicBezTo>
                      <a:pt x="30613" y="723"/>
                      <a:pt x="27575" y="2303"/>
                      <a:pt x="27575" y="2303"/>
                    </a:cubicBezTo>
                    <a:cubicBezTo>
                      <a:pt x="26268" y="605"/>
                      <a:pt x="23927" y="1"/>
                      <a:pt x="21554" y="1"/>
                    </a:cubicBezTo>
                    <a:close/>
                  </a:path>
                </a:pathLst>
              </a:custGeom>
              <a:solidFill>
                <a:srgbClr val="F8A4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5810;p48">
                <a:extLst>
                  <a:ext uri="{FF2B5EF4-FFF2-40B4-BE49-F238E27FC236}">
                    <a16:creationId xmlns:a16="http://schemas.microsoft.com/office/drawing/2014/main" id="{BAADBCDF-4E99-4BCC-979E-EF4C731C97D7}"/>
                  </a:ext>
                </a:extLst>
              </p:cNvPr>
              <p:cNvSpPr/>
              <p:nvPr/>
            </p:nvSpPr>
            <p:spPr>
              <a:xfrm>
                <a:off x="-8296550" y="470500"/>
                <a:ext cx="1322960" cy="705622"/>
              </a:xfrm>
              <a:custGeom>
                <a:avLst/>
                <a:gdLst/>
                <a:ahLst/>
                <a:cxnLst/>
                <a:rect l="l" t="t" r="r" b="b"/>
                <a:pathLst>
                  <a:path w="54696" h="29026" extrusionOk="0">
                    <a:moveTo>
                      <a:pt x="18842" y="1"/>
                    </a:moveTo>
                    <a:cubicBezTo>
                      <a:pt x="18547" y="1"/>
                      <a:pt x="18252" y="191"/>
                      <a:pt x="18252" y="572"/>
                    </a:cubicBezTo>
                    <a:lnTo>
                      <a:pt x="18252" y="11050"/>
                    </a:lnTo>
                    <a:cubicBezTo>
                      <a:pt x="16716" y="10859"/>
                      <a:pt x="15157" y="10752"/>
                      <a:pt x="13645" y="10633"/>
                    </a:cubicBezTo>
                    <a:cubicBezTo>
                      <a:pt x="11692" y="10466"/>
                      <a:pt x="9751" y="10324"/>
                      <a:pt x="7799" y="10193"/>
                    </a:cubicBezTo>
                    <a:cubicBezTo>
                      <a:pt x="7334" y="8549"/>
                      <a:pt x="6858" y="6906"/>
                      <a:pt x="6394" y="5263"/>
                    </a:cubicBezTo>
                    <a:cubicBezTo>
                      <a:pt x="6309" y="4975"/>
                      <a:pt x="6078" y="4850"/>
                      <a:pt x="5843" y="4850"/>
                    </a:cubicBezTo>
                    <a:cubicBezTo>
                      <a:pt x="5486" y="4850"/>
                      <a:pt x="5121" y="5139"/>
                      <a:pt x="5251" y="5585"/>
                    </a:cubicBezTo>
                    <a:cubicBezTo>
                      <a:pt x="5679" y="7097"/>
                      <a:pt x="6108" y="8609"/>
                      <a:pt x="6549" y="10121"/>
                    </a:cubicBezTo>
                    <a:cubicBezTo>
                      <a:pt x="4632" y="10002"/>
                      <a:pt x="2715" y="9895"/>
                      <a:pt x="798" y="9800"/>
                    </a:cubicBezTo>
                    <a:cubicBezTo>
                      <a:pt x="786" y="9799"/>
                      <a:pt x="774" y="9799"/>
                      <a:pt x="763" y="9799"/>
                    </a:cubicBezTo>
                    <a:cubicBezTo>
                      <a:pt x="0" y="9799"/>
                      <a:pt x="12" y="10943"/>
                      <a:pt x="798" y="10990"/>
                    </a:cubicBezTo>
                    <a:cubicBezTo>
                      <a:pt x="3715" y="11121"/>
                      <a:pt x="6620" y="11300"/>
                      <a:pt x="9525" y="11502"/>
                    </a:cubicBezTo>
                    <a:cubicBezTo>
                      <a:pt x="12466" y="11705"/>
                      <a:pt x="15609" y="11764"/>
                      <a:pt x="18598" y="12240"/>
                    </a:cubicBezTo>
                    <a:cubicBezTo>
                      <a:pt x="18681" y="12276"/>
                      <a:pt x="18776" y="12288"/>
                      <a:pt x="18871" y="12288"/>
                    </a:cubicBezTo>
                    <a:cubicBezTo>
                      <a:pt x="19645" y="12419"/>
                      <a:pt x="20407" y="12562"/>
                      <a:pt x="21157" y="12764"/>
                    </a:cubicBezTo>
                    <a:cubicBezTo>
                      <a:pt x="22110" y="13014"/>
                      <a:pt x="21908" y="14872"/>
                      <a:pt x="21884" y="15574"/>
                    </a:cubicBezTo>
                    <a:cubicBezTo>
                      <a:pt x="21800" y="17753"/>
                      <a:pt x="20860" y="19884"/>
                      <a:pt x="19407" y="21563"/>
                    </a:cubicBezTo>
                    <a:cubicBezTo>
                      <a:pt x="17584" y="23682"/>
                      <a:pt x="14277" y="25066"/>
                      <a:pt x="11172" y="25066"/>
                    </a:cubicBezTo>
                    <a:cubicBezTo>
                      <a:pt x="8904" y="25066"/>
                      <a:pt x="6743" y="24328"/>
                      <a:pt x="5346" y="22599"/>
                    </a:cubicBezTo>
                    <a:cubicBezTo>
                      <a:pt x="5205" y="22423"/>
                      <a:pt x="5011" y="22350"/>
                      <a:pt x="4819" y="22350"/>
                    </a:cubicBezTo>
                    <a:cubicBezTo>
                      <a:pt x="4362" y="22350"/>
                      <a:pt x="3922" y="22766"/>
                      <a:pt x="4274" y="23194"/>
                    </a:cubicBezTo>
                    <a:cubicBezTo>
                      <a:pt x="5986" y="25320"/>
                      <a:pt x="8522" y="26198"/>
                      <a:pt x="11147" y="26198"/>
                    </a:cubicBezTo>
                    <a:cubicBezTo>
                      <a:pt x="13579" y="26198"/>
                      <a:pt x="16087" y="25444"/>
                      <a:pt x="18086" y="24230"/>
                    </a:cubicBezTo>
                    <a:cubicBezTo>
                      <a:pt x="19995" y="26588"/>
                      <a:pt x="22395" y="27771"/>
                      <a:pt x="25037" y="27771"/>
                    </a:cubicBezTo>
                    <a:cubicBezTo>
                      <a:pt x="26383" y="27771"/>
                      <a:pt x="27791" y="27464"/>
                      <a:pt x="29230" y="26849"/>
                    </a:cubicBezTo>
                    <a:cubicBezTo>
                      <a:pt x="29516" y="26730"/>
                      <a:pt x="30016" y="26540"/>
                      <a:pt x="30409" y="26290"/>
                    </a:cubicBezTo>
                    <a:cubicBezTo>
                      <a:pt x="32240" y="27882"/>
                      <a:pt x="34366" y="29004"/>
                      <a:pt x="36544" y="29004"/>
                    </a:cubicBezTo>
                    <a:cubicBezTo>
                      <a:pt x="37835" y="29004"/>
                      <a:pt x="39145" y="28609"/>
                      <a:pt x="40422" y="27683"/>
                    </a:cubicBezTo>
                    <a:cubicBezTo>
                      <a:pt x="40791" y="27421"/>
                      <a:pt x="41065" y="27159"/>
                      <a:pt x="41291" y="26897"/>
                    </a:cubicBezTo>
                    <a:cubicBezTo>
                      <a:pt x="42255" y="27957"/>
                      <a:pt x="43625" y="28600"/>
                      <a:pt x="45006" y="28885"/>
                    </a:cubicBezTo>
                    <a:cubicBezTo>
                      <a:pt x="45433" y="28971"/>
                      <a:pt x="45996" y="29026"/>
                      <a:pt x="46605" y="29026"/>
                    </a:cubicBezTo>
                    <a:cubicBezTo>
                      <a:pt x="48354" y="29026"/>
                      <a:pt x="50487" y="28578"/>
                      <a:pt x="50911" y="27147"/>
                    </a:cubicBezTo>
                    <a:cubicBezTo>
                      <a:pt x="52126" y="23063"/>
                      <a:pt x="53340" y="18979"/>
                      <a:pt x="54566" y="14884"/>
                    </a:cubicBezTo>
                    <a:cubicBezTo>
                      <a:pt x="54696" y="14446"/>
                      <a:pt x="54331" y="14155"/>
                      <a:pt x="53975" y="14155"/>
                    </a:cubicBezTo>
                    <a:cubicBezTo>
                      <a:pt x="53740" y="14155"/>
                      <a:pt x="53509" y="14281"/>
                      <a:pt x="53423" y="14574"/>
                    </a:cubicBezTo>
                    <a:cubicBezTo>
                      <a:pt x="52435" y="17884"/>
                      <a:pt x="51447" y="21206"/>
                      <a:pt x="50459" y="24516"/>
                    </a:cubicBezTo>
                    <a:cubicBezTo>
                      <a:pt x="50256" y="25230"/>
                      <a:pt x="50042" y="25933"/>
                      <a:pt x="49840" y="26635"/>
                    </a:cubicBezTo>
                    <a:cubicBezTo>
                      <a:pt x="49554" y="27588"/>
                      <a:pt x="48947" y="27349"/>
                      <a:pt x="47899" y="27623"/>
                    </a:cubicBezTo>
                    <a:cubicBezTo>
                      <a:pt x="47409" y="27752"/>
                      <a:pt x="46881" y="27818"/>
                      <a:pt x="46345" y="27818"/>
                    </a:cubicBezTo>
                    <a:cubicBezTo>
                      <a:pt x="44654" y="27818"/>
                      <a:pt x="42874" y="27167"/>
                      <a:pt x="41898" y="25802"/>
                    </a:cubicBezTo>
                    <a:cubicBezTo>
                      <a:pt x="42124" y="25147"/>
                      <a:pt x="42184" y="24409"/>
                      <a:pt x="42339" y="23456"/>
                    </a:cubicBezTo>
                    <a:cubicBezTo>
                      <a:pt x="42946" y="19706"/>
                      <a:pt x="43565" y="15967"/>
                      <a:pt x="44172" y="12229"/>
                    </a:cubicBezTo>
                    <a:cubicBezTo>
                      <a:pt x="44351" y="11121"/>
                      <a:pt x="44529" y="10026"/>
                      <a:pt x="44708" y="8919"/>
                    </a:cubicBezTo>
                    <a:cubicBezTo>
                      <a:pt x="44827" y="8204"/>
                      <a:pt x="46053" y="6859"/>
                      <a:pt x="46565" y="6073"/>
                    </a:cubicBezTo>
                    <a:cubicBezTo>
                      <a:pt x="46865" y="5632"/>
                      <a:pt x="46455" y="5209"/>
                      <a:pt x="46039" y="5209"/>
                    </a:cubicBezTo>
                    <a:cubicBezTo>
                      <a:pt x="45860" y="5209"/>
                      <a:pt x="45679" y="5288"/>
                      <a:pt x="45553" y="5478"/>
                    </a:cubicBezTo>
                    <a:cubicBezTo>
                      <a:pt x="44494" y="7061"/>
                      <a:pt x="43648" y="8097"/>
                      <a:pt x="43363" y="9931"/>
                    </a:cubicBezTo>
                    <a:cubicBezTo>
                      <a:pt x="42863" y="12955"/>
                      <a:pt x="42363" y="15979"/>
                      <a:pt x="41874" y="19015"/>
                    </a:cubicBezTo>
                    <a:cubicBezTo>
                      <a:pt x="41505" y="21277"/>
                      <a:pt x="41136" y="23528"/>
                      <a:pt x="40767" y="25790"/>
                    </a:cubicBezTo>
                    <a:cubicBezTo>
                      <a:pt x="40774" y="25744"/>
                      <a:pt x="40777" y="25723"/>
                      <a:pt x="40771" y="25723"/>
                    </a:cubicBezTo>
                    <a:lnTo>
                      <a:pt x="40771" y="25723"/>
                    </a:lnTo>
                    <a:cubicBezTo>
                      <a:pt x="40758" y="25723"/>
                      <a:pt x="40697" y="25843"/>
                      <a:pt x="40529" y="26028"/>
                    </a:cubicBezTo>
                    <a:cubicBezTo>
                      <a:pt x="40065" y="26516"/>
                      <a:pt x="39517" y="26909"/>
                      <a:pt x="38934" y="27242"/>
                    </a:cubicBezTo>
                    <a:cubicBezTo>
                      <a:pt x="38140" y="27705"/>
                      <a:pt x="37333" y="27901"/>
                      <a:pt x="36537" y="27901"/>
                    </a:cubicBezTo>
                    <a:cubicBezTo>
                      <a:pt x="34526" y="27901"/>
                      <a:pt x="32578" y="26651"/>
                      <a:pt x="31052" y="25278"/>
                    </a:cubicBezTo>
                    <a:cubicBezTo>
                      <a:pt x="31123" y="24313"/>
                      <a:pt x="31194" y="23349"/>
                      <a:pt x="31266" y="22385"/>
                    </a:cubicBezTo>
                    <a:cubicBezTo>
                      <a:pt x="31599" y="18146"/>
                      <a:pt x="31921" y="13919"/>
                      <a:pt x="32242" y="9681"/>
                    </a:cubicBezTo>
                    <a:cubicBezTo>
                      <a:pt x="32349" y="8335"/>
                      <a:pt x="32445" y="6990"/>
                      <a:pt x="32552" y="5644"/>
                    </a:cubicBezTo>
                    <a:cubicBezTo>
                      <a:pt x="32564" y="5406"/>
                      <a:pt x="32576" y="5537"/>
                      <a:pt x="32885" y="4835"/>
                    </a:cubicBezTo>
                    <a:cubicBezTo>
                      <a:pt x="33266" y="3989"/>
                      <a:pt x="33647" y="3132"/>
                      <a:pt x="34028" y="2287"/>
                    </a:cubicBezTo>
                    <a:cubicBezTo>
                      <a:pt x="34240" y="1813"/>
                      <a:pt x="33826" y="1384"/>
                      <a:pt x="33444" y="1384"/>
                    </a:cubicBezTo>
                    <a:cubicBezTo>
                      <a:pt x="33269" y="1384"/>
                      <a:pt x="33101" y="1475"/>
                      <a:pt x="33004" y="1691"/>
                    </a:cubicBezTo>
                    <a:cubicBezTo>
                      <a:pt x="32171" y="3561"/>
                      <a:pt x="31421" y="4990"/>
                      <a:pt x="31266" y="7002"/>
                    </a:cubicBezTo>
                    <a:cubicBezTo>
                      <a:pt x="30992" y="10609"/>
                      <a:pt x="30706" y="14205"/>
                      <a:pt x="30432" y="17813"/>
                    </a:cubicBezTo>
                    <a:cubicBezTo>
                      <a:pt x="30254" y="20253"/>
                      <a:pt x="30063" y="22694"/>
                      <a:pt x="29873" y="25135"/>
                    </a:cubicBezTo>
                    <a:cubicBezTo>
                      <a:pt x="29801" y="25194"/>
                      <a:pt x="29682" y="25302"/>
                      <a:pt x="29432" y="25433"/>
                    </a:cubicBezTo>
                    <a:cubicBezTo>
                      <a:pt x="28647" y="25873"/>
                      <a:pt x="27789" y="26171"/>
                      <a:pt x="26920" y="26409"/>
                    </a:cubicBezTo>
                    <a:cubicBezTo>
                      <a:pt x="26258" y="26590"/>
                      <a:pt x="25612" y="26676"/>
                      <a:pt x="24987" y="26676"/>
                    </a:cubicBezTo>
                    <a:cubicBezTo>
                      <a:pt x="22652" y="26676"/>
                      <a:pt x="20599" y="25479"/>
                      <a:pt x="19050" y="23563"/>
                    </a:cubicBezTo>
                    <a:cubicBezTo>
                      <a:pt x="22134" y="21146"/>
                      <a:pt x="23848" y="16812"/>
                      <a:pt x="22920" y="13133"/>
                    </a:cubicBezTo>
                    <a:cubicBezTo>
                      <a:pt x="22646" y="12026"/>
                      <a:pt x="21908" y="11693"/>
                      <a:pt x="20812" y="11467"/>
                    </a:cubicBezTo>
                    <a:cubicBezTo>
                      <a:pt x="20348" y="11371"/>
                      <a:pt x="19895" y="11288"/>
                      <a:pt x="19431" y="11216"/>
                    </a:cubicBezTo>
                    <a:lnTo>
                      <a:pt x="19431" y="572"/>
                    </a:lnTo>
                    <a:cubicBezTo>
                      <a:pt x="19431" y="191"/>
                      <a:pt x="19136" y="1"/>
                      <a:pt x="18842" y="1"/>
                    </a:cubicBezTo>
                    <a:close/>
                  </a:path>
                </a:pathLst>
              </a:custGeom>
              <a:solidFill>
                <a:srgbClr val="EA80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5811;p48">
                <a:extLst>
                  <a:ext uri="{FF2B5EF4-FFF2-40B4-BE49-F238E27FC236}">
                    <a16:creationId xmlns:a16="http://schemas.microsoft.com/office/drawing/2014/main" id="{63A53E47-F579-439E-A2C3-2C0876572BBD}"/>
                  </a:ext>
                </a:extLst>
              </p:cNvPr>
              <p:cNvSpPr/>
              <p:nvPr/>
            </p:nvSpPr>
            <p:spPr>
              <a:xfrm>
                <a:off x="-8185250" y="2054850"/>
                <a:ext cx="1182300" cy="1822275"/>
              </a:xfrm>
              <a:custGeom>
                <a:avLst/>
                <a:gdLst/>
                <a:ahLst/>
                <a:cxnLst/>
                <a:rect l="l" t="t" r="r" b="b"/>
                <a:pathLst>
                  <a:path w="47292" h="72891" extrusionOk="0">
                    <a:moveTo>
                      <a:pt x="0" y="0"/>
                    </a:moveTo>
                    <a:lnTo>
                      <a:pt x="0" y="72890"/>
                    </a:lnTo>
                    <a:lnTo>
                      <a:pt x="47292" y="72890"/>
                    </a:lnTo>
                    <a:lnTo>
                      <a:pt x="472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5812;p48">
                <a:extLst>
                  <a:ext uri="{FF2B5EF4-FFF2-40B4-BE49-F238E27FC236}">
                    <a16:creationId xmlns:a16="http://schemas.microsoft.com/office/drawing/2014/main" id="{BCA510F3-6F57-4717-A781-139337A550BB}"/>
                  </a:ext>
                </a:extLst>
              </p:cNvPr>
              <p:cNvSpPr/>
              <p:nvPr/>
            </p:nvSpPr>
            <p:spPr>
              <a:xfrm>
                <a:off x="-8185250" y="2054850"/>
                <a:ext cx="1182300" cy="426550"/>
              </a:xfrm>
              <a:custGeom>
                <a:avLst/>
                <a:gdLst/>
                <a:ahLst/>
                <a:cxnLst/>
                <a:rect l="l" t="t" r="r" b="b"/>
                <a:pathLst>
                  <a:path w="47292" h="17062" extrusionOk="0">
                    <a:moveTo>
                      <a:pt x="0" y="0"/>
                    </a:moveTo>
                    <a:lnTo>
                      <a:pt x="0" y="17062"/>
                    </a:lnTo>
                    <a:lnTo>
                      <a:pt x="47292" y="17062"/>
                    </a:lnTo>
                    <a:lnTo>
                      <a:pt x="4729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5813;p48">
                <a:extLst>
                  <a:ext uri="{FF2B5EF4-FFF2-40B4-BE49-F238E27FC236}">
                    <a16:creationId xmlns:a16="http://schemas.microsoft.com/office/drawing/2014/main" id="{DCD7A48A-36B2-4C09-9B9E-BE5CACCC3D9B}"/>
                  </a:ext>
                </a:extLst>
              </p:cNvPr>
              <p:cNvSpPr/>
              <p:nvPr/>
            </p:nvSpPr>
            <p:spPr>
              <a:xfrm>
                <a:off x="-6976475" y="364350"/>
                <a:ext cx="1718975" cy="3239825"/>
              </a:xfrm>
              <a:custGeom>
                <a:avLst/>
                <a:gdLst/>
                <a:ahLst/>
                <a:cxnLst/>
                <a:rect l="l" t="t" r="r" b="b"/>
                <a:pathLst>
                  <a:path w="68759" h="129593" extrusionOk="0">
                    <a:moveTo>
                      <a:pt x="21546" y="1"/>
                    </a:moveTo>
                    <a:cubicBezTo>
                      <a:pt x="18125" y="1"/>
                      <a:pt x="14641" y="1256"/>
                      <a:pt x="14085" y="2303"/>
                    </a:cubicBezTo>
                    <a:cubicBezTo>
                      <a:pt x="13133" y="4077"/>
                      <a:pt x="10764" y="12125"/>
                      <a:pt x="10764" y="12125"/>
                    </a:cubicBezTo>
                    <a:cubicBezTo>
                      <a:pt x="0" y="25270"/>
                      <a:pt x="0" y="30949"/>
                      <a:pt x="0" y="30949"/>
                    </a:cubicBezTo>
                    <a:cubicBezTo>
                      <a:pt x="941" y="38283"/>
                      <a:pt x="21539" y="56559"/>
                      <a:pt x="21539" y="56559"/>
                    </a:cubicBezTo>
                    <a:lnTo>
                      <a:pt x="20241" y="129592"/>
                    </a:lnTo>
                    <a:lnTo>
                      <a:pt x="58341" y="129592"/>
                    </a:lnTo>
                    <a:lnTo>
                      <a:pt x="57519" y="58643"/>
                    </a:lnTo>
                    <a:cubicBezTo>
                      <a:pt x="61782" y="57810"/>
                      <a:pt x="66509" y="44082"/>
                      <a:pt x="67580" y="39938"/>
                    </a:cubicBezTo>
                    <a:cubicBezTo>
                      <a:pt x="68640" y="35795"/>
                      <a:pt x="68759" y="17102"/>
                      <a:pt x="66044" y="11887"/>
                    </a:cubicBezTo>
                    <a:cubicBezTo>
                      <a:pt x="63979" y="7947"/>
                      <a:pt x="58588" y="7469"/>
                      <a:pt x="56094" y="7469"/>
                    </a:cubicBezTo>
                    <a:cubicBezTo>
                      <a:pt x="55295" y="7469"/>
                      <a:pt x="54793" y="7518"/>
                      <a:pt x="54793" y="7518"/>
                    </a:cubicBezTo>
                    <a:cubicBezTo>
                      <a:pt x="51326" y="3865"/>
                      <a:pt x="48055" y="2993"/>
                      <a:pt x="45722" y="2993"/>
                    </a:cubicBezTo>
                    <a:cubicBezTo>
                      <a:pt x="43592" y="2993"/>
                      <a:pt x="42244" y="3720"/>
                      <a:pt x="42244" y="3720"/>
                    </a:cubicBezTo>
                    <a:cubicBezTo>
                      <a:pt x="39750" y="1411"/>
                      <a:pt x="36916" y="716"/>
                      <a:pt x="34409" y="716"/>
                    </a:cubicBezTo>
                    <a:cubicBezTo>
                      <a:pt x="30619" y="716"/>
                      <a:pt x="27575" y="2303"/>
                      <a:pt x="27575" y="2303"/>
                    </a:cubicBezTo>
                    <a:cubicBezTo>
                      <a:pt x="26263" y="605"/>
                      <a:pt x="23920" y="1"/>
                      <a:pt x="21546" y="1"/>
                    </a:cubicBezTo>
                    <a:close/>
                  </a:path>
                </a:pathLst>
              </a:custGeom>
              <a:solidFill>
                <a:srgbClr val="B25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5814;p48">
                <a:extLst>
                  <a:ext uri="{FF2B5EF4-FFF2-40B4-BE49-F238E27FC236}">
                    <a16:creationId xmlns:a16="http://schemas.microsoft.com/office/drawing/2014/main" id="{882DE112-D5E8-4CE7-B852-764CD918EADA}"/>
                  </a:ext>
                </a:extLst>
              </p:cNvPr>
              <p:cNvSpPr/>
              <p:nvPr/>
            </p:nvSpPr>
            <p:spPr>
              <a:xfrm>
                <a:off x="-6597575" y="2499850"/>
                <a:ext cx="1182025" cy="1557350"/>
              </a:xfrm>
              <a:custGeom>
                <a:avLst/>
                <a:gdLst/>
                <a:ahLst/>
                <a:cxnLst/>
                <a:rect l="l" t="t" r="r" b="b"/>
                <a:pathLst>
                  <a:path w="47281" h="62294" extrusionOk="0">
                    <a:moveTo>
                      <a:pt x="1" y="0"/>
                    </a:moveTo>
                    <a:lnTo>
                      <a:pt x="1" y="62294"/>
                    </a:lnTo>
                    <a:lnTo>
                      <a:pt x="47281" y="62294"/>
                    </a:lnTo>
                    <a:lnTo>
                      <a:pt x="4728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5815;p48">
                <a:extLst>
                  <a:ext uri="{FF2B5EF4-FFF2-40B4-BE49-F238E27FC236}">
                    <a16:creationId xmlns:a16="http://schemas.microsoft.com/office/drawing/2014/main" id="{056A264D-AD70-4F2F-9111-13429055D039}"/>
                  </a:ext>
                </a:extLst>
              </p:cNvPr>
              <p:cNvSpPr/>
              <p:nvPr/>
            </p:nvSpPr>
            <p:spPr>
              <a:xfrm>
                <a:off x="-6597575" y="2073300"/>
                <a:ext cx="1182025" cy="426575"/>
              </a:xfrm>
              <a:custGeom>
                <a:avLst/>
                <a:gdLst/>
                <a:ahLst/>
                <a:cxnLst/>
                <a:rect l="l" t="t" r="r" b="b"/>
                <a:pathLst>
                  <a:path w="47281" h="17063" extrusionOk="0">
                    <a:moveTo>
                      <a:pt x="1" y="1"/>
                    </a:moveTo>
                    <a:lnTo>
                      <a:pt x="1" y="17062"/>
                    </a:lnTo>
                    <a:lnTo>
                      <a:pt x="47281" y="17062"/>
                    </a:lnTo>
                    <a:lnTo>
                      <a:pt x="4728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5816;p48">
                <a:extLst>
                  <a:ext uri="{FF2B5EF4-FFF2-40B4-BE49-F238E27FC236}">
                    <a16:creationId xmlns:a16="http://schemas.microsoft.com/office/drawing/2014/main" id="{3E99649E-DB83-4EBF-AAD6-F38204D1A34C}"/>
                  </a:ext>
                </a:extLst>
              </p:cNvPr>
              <p:cNvSpPr/>
              <p:nvPr/>
            </p:nvSpPr>
            <p:spPr>
              <a:xfrm>
                <a:off x="-5392950" y="530750"/>
                <a:ext cx="1719300" cy="2347725"/>
              </a:xfrm>
              <a:custGeom>
                <a:avLst/>
                <a:gdLst/>
                <a:ahLst/>
                <a:cxnLst/>
                <a:rect l="l" t="t" r="r" b="b"/>
                <a:pathLst>
                  <a:path w="68772" h="93909" extrusionOk="0">
                    <a:moveTo>
                      <a:pt x="21554" y="1"/>
                    </a:moveTo>
                    <a:cubicBezTo>
                      <a:pt x="18135" y="1"/>
                      <a:pt x="14648" y="1255"/>
                      <a:pt x="14086" y="2302"/>
                    </a:cubicBezTo>
                    <a:cubicBezTo>
                      <a:pt x="13145" y="4076"/>
                      <a:pt x="10776" y="12125"/>
                      <a:pt x="10776" y="12125"/>
                    </a:cubicBezTo>
                    <a:cubicBezTo>
                      <a:pt x="1" y="25258"/>
                      <a:pt x="1" y="30937"/>
                      <a:pt x="1" y="30937"/>
                    </a:cubicBezTo>
                    <a:cubicBezTo>
                      <a:pt x="953" y="38283"/>
                      <a:pt x="21539" y="56547"/>
                      <a:pt x="21539" y="56547"/>
                    </a:cubicBezTo>
                    <a:lnTo>
                      <a:pt x="20241" y="93909"/>
                    </a:lnTo>
                    <a:lnTo>
                      <a:pt x="58353" y="93909"/>
                    </a:lnTo>
                    <a:lnTo>
                      <a:pt x="57520" y="58631"/>
                    </a:lnTo>
                    <a:cubicBezTo>
                      <a:pt x="61782" y="57809"/>
                      <a:pt x="66521" y="44081"/>
                      <a:pt x="67580" y="39938"/>
                    </a:cubicBezTo>
                    <a:cubicBezTo>
                      <a:pt x="68652" y="35795"/>
                      <a:pt x="68771" y="17090"/>
                      <a:pt x="66045" y="11887"/>
                    </a:cubicBezTo>
                    <a:cubicBezTo>
                      <a:pt x="63978" y="7935"/>
                      <a:pt x="58589" y="7457"/>
                      <a:pt x="56100" y="7457"/>
                    </a:cubicBezTo>
                    <a:cubicBezTo>
                      <a:pt x="55304" y="7457"/>
                      <a:pt x="54805" y="7505"/>
                      <a:pt x="54805" y="7505"/>
                    </a:cubicBezTo>
                    <a:cubicBezTo>
                      <a:pt x="51341" y="3861"/>
                      <a:pt x="48073" y="2991"/>
                      <a:pt x="45740" y="2991"/>
                    </a:cubicBezTo>
                    <a:cubicBezTo>
                      <a:pt x="43606" y="2991"/>
                      <a:pt x="42256" y="3719"/>
                      <a:pt x="42256" y="3719"/>
                    </a:cubicBezTo>
                    <a:cubicBezTo>
                      <a:pt x="39757" y="1410"/>
                      <a:pt x="36921" y="716"/>
                      <a:pt x="34412" y="716"/>
                    </a:cubicBezTo>
                    <a:cubicBezTo>
                      <a:pt x="30620" y="716"/>
                      <a:pt x="27575" y="2302"/>
                      <a:pt x="27575" y="2302"/>
                    </a:cubicBezTo>
                    <a:cubicBezTo>
                      <a:pt x="26268" y="605"/>
                      <a:pt x="23928" y="1"/>
                      <a:pt x="21554" y="1"/>
                    </a:cubicBezTo>
                    <a:close/>
                  </a:path>
                </a:pathLst>
              </a:custGeom>
              <a:solidFill>
                <a:srgbClr val="F2BD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5817;p48">
                <a:extLst>
                  <a:ext uri="{FF2B5EF4-FFF2-40B4-BE49-F238E27FC236}">
                    <a16:creationId xmlns:a16="http://schemas.microsoft.com/office/drawing/2014/main" id="{18147CAD-02F8-4592-91E1-A318CFD44F24}"/>
                  </a:ext>
                </a:extLst>
              </p:cNvPr>
              <p:cNvSpPr/>
              <p:nvPr/>
            </p:nvSpPr>
            <p:spPr>
              <a:xfrm>
                <a:off x="-5129100" y="591500"/>
                <a:ext cx="1322984" cy="705598"/>
              </a:xfrm>
              <a:custGeom>
                <a:avLst/>
                <a:gdLst/>
                <a:ahLst/>
                <a:cxnLst/>
                <a:rect l="l" t="t" r="r" b="b"/>
                <a:pathLst>
                  <a:path w="54697" h="29031" extrusionOk="0">
                    <a:moveTo>
                      <a:pt x="18842" y="1"/>
                    </a:moveTo>
                    <a:cubicBezTo>
                      <a:pt x="18547" y="1"/>
                      <a:pt x="18253" y="191"/>
                      <a:pt x="18253" y="572"/>
                    </a:cubicBezTo>
                    <a:lnTo>
                      <a:pt x="18253" y="11062"/>
                    </a:lnTo>
                    <a:cubicBezTo>
                      <a:pt x="16717" y="10871"/>
                      <a:pt x="15169" y="10764"/>
                      <a:pt x="13645" y="10633"/>
                    </a:cubicBezTo>
                    <a:cubicBezTo>
                      <a:pt x="11692" y="10466"/>
                      <a:pt x="9752" y="10323"/>
                      <a:pt x="7799" y="10204"/>
                    </a:cubicBezTo>
                    <a:cubicBezTo>
                      <a:pt x="7335" y="8561"/>
                      <a:pt x="6858" y="6918"/>
                      <a:pt x="6394" y="5275"/>
                    </a:cubicBezTo>
                    <a:cubicBezTo>
                      <a:pt x="6309" y="4980"/>
                      <a:pt x="6075" y="4853"/>
                      <a:pt x="5839" y="4853"/>
                    </a:cubicBezTo>
                    <a:cubicBezTo>
                      <a:pt x="5483" y="4853"/>
                      <a:pt x="5122" y="5141"/>
                      <a:pt x="5251" y="5585"/>
                    </a:cubicBezTo>
                    <a:cubicBezTo>
                      <a:pt x="5680" y="7097"/>
                      <a:pt x="6120" y="8609"/>
                      <a:pt x="6549" y="10121"/>
                    </a:cubicBezTo>
                    <a:cubicBezTo>
                      <a:pt x="4632" y="10002"/>
                      <a:pt x="2715" y="9895"/>
                      <a:pt x="810" y="9811"/>
                    </a:cubicBezTo>
                    <a:cubicBezTo>
                      <a:pt x="794" y="9811"/>
                      <a:pt x="779" y="9810"/>
                      <a:pt x="763" y="9810"/>
                    </a:cubicBezTo>
                    <a:cubicBezTo>
                      <a:pt x="1" y="9810"/>
                      <a:pt x="16" y="10955"/>
                      <a:pt x="810" y="10990"/>
                    </a:cubicBezTo>
                    <a:cubicBezTo>
                      <a:pt x="3715" y="11133"/>
                      <a:pt x="6620" y="11312"/>
                      <a:pt x="9525" y="11502"/>
                    </a:cubicBezTo>
                    <a:cubicBezTo>
                      <a:pt x="12466" y="11705"/>
                      <a:pt x="15610" y="11776"/>
                      <a:pt x="18598" y="12240"/>
                    </a:cubicBezTo>
                    <a:cubicBezTo>
                      <a:pt x="18681" y="12276"/>
                      <a:pt x="18777" y="12288"/>
                      <a:pt x="18872" y="12288"/>
                    </a:cubicBezTo>
                    <a:cubicBezTo>
                      <a:pt x="19646" y="12419"/>
                      <a:pt x="20408" y="12574"/>
                      <a:pt x="21158" y="12764"/>
                    </a:cubicBezTo>
                    <a:cubicBezTo>
                      <a:pt x="22110" y="13014"/>
                      <a:pt x="21908" y="14884"/>
                      <a:pt x="21884" y="15574"/>
                    </a:cubicBezTo>
                    <a:cubicBezTo>
                      <a:pt x="21801" y="17753"/>
                      <a:pt x="20860" y="19884"/>
                      <a:pt x="19408" y="21563"/>
                    </a:cubicBezTo>
                    <a:cubicBezTo>
                      <a:pt x="17582" y="23685"/>
                      <a:pt x="14270" y="25073"/>
                      <a:pt x="11164" y="25073"/>
                    </a:cubicBezTo>
                    <a:cubicBezTo>
                      <a:pt x="8901" y="25073"/>
                      <a:pt x="6748" y="24337"/>
                      <a:pt x="5358" y="22611"/>
                    </a:cubicBezTo>
                    <a:cubicBezTo>
                      <a:pt x="5214" y="22431"/>
                      <a:pt x="5017" y="22357"/>
                      <a:pt x="4825" y="22357"/>
                    </a:cubicBezTo>
                    <a:cubicBezTo>
                      <a:pt x="4367" y="22357"/>
                      <a:pt x="3931" y="22778"/>
                      <a:pt x="4275" y="23206"/>
                    </a:cubicBezTo>
                    <a:cubicBezTo>
                      <a:pt x="5987" y="25326"/>
                      <a:pt x="8523" y="26201"/>
                      <a:pt x="11148" y="26201"/>
                    </a:cubicBezTo>
                    <a:cubicBezTo>
                      <a:pt x="13580" y="26201"/>
                      <a:pt x="16088" y="25450"/>
                      <a:pt x="18086" y="24242"/>
                    </a:cubicBezTo>
                    <a:cubicBezTo>
                      <a:pt x="20002" y="26591"/>
                      <a:pt x="22404" y="27772"/>
                      <a:pt x="25042" y="27772"/>
                    </a:cubicBezTo>
                    <a:cubicBezTo>
                      <a:pt x="26388" y="27772"/>
                      <a:pt x="27795" y="27465"/>
                      <a:pt x="29230" y="26849"/>
                    </a:cubicBezTo>
                    <a:cubicBezTo>
                      <a:pt x="29516" y="26730"/>
                      <a:pt x="30016" y="26552"/>
                      <a:pt x="30409" y="26290"/>
                    </a:cubicBezTo>
                    <a:cubicBezTo>
                      <a:pt x="32240" y="27882"/>
                      <a:pt x="34366" y="29004"/>
                      <a:pt x="36547" y="29004"/>
                    </a:cubicBezTo>
                    <a:cubicBezTo>
                      <a:pt x="37841" y="29004"/>
                      <a:pt x="39153" y="28609"/>
                      <a:pt x="40434" y="27683"/>
                    </a:cubicBezTo>
                    <a:cubicBezTo>
                      <a:pt x="40791" y="27421"/>
                      <a:pt x="41065" y="27171"/>
                      <a:pt x="41291" y="26909"/>
                    </a:cubicBezTo>
                    <a:cubicBezTo>
                      <a:pt x="42256" y="27957"/>
                      <a:pt x="43625" y="28611"/>
                      <a:pt x="45006" y="28885"/>
                    </a:cubicBezTo>
                    <a:cubicBezTo>
                      <a:pt x="45439" y="28975"/>
                      <a:pt x="46006" y="29031"/>
                      <a:pt x="46619" y="29031"/>
                    </a:cubicBezTo>
                    <a:cubicBezTo>
                      <a:pt x="48368" y="29031"/>
                      <a:pt x="50488" y="28575"/>
                      <a:pt x="50912" y="27147"/>
                    </a:cubicBezTo>
                    <a:cubicBezTo>
                      <a:pt x="52138" y="23063"/>
                      <a:pt x="53352" y="18979"/>
                      <a:pt x="54567" y="14895"/>
                    </a:cubicBezTo>
                    <a:cubicBezTo>
                      <a:pt x="54696" y="14450"/>
                      <a:pt x="54331" y="14161"/>
                      <a:pt x="53975" y="14161"/>
                    </a:cubicBezTo>
                    <a:cubicBezTo>
                      <a:pt x="53740" y="14161"/>
                      <a:pt x="53509" y="14286"/>
                      <a:pt x="53424" y="14574"/>
                    </a:cubicBezTo>
                    <a:cubicBezTo>
                      <a:pt x="52436" y="17896"/>
                      <a:pt x="51447" y="21206"/>
                      <a:pt x="50459" y="24528"/>
                    </a:cubicBezTo>
                    <a:cubicBezTo>
                      <a:pt x="50257" y="25230"/>
                      <a:pt x="50042" y="25933"/>
                      <a:pt x="49840" y="26635"/>
                    </a:cubicBezTo>
                    <a:cubicBezTo>
                      <a:pt x="49554" y="27599"/>
                      <a:pt x="48947" y="27361"/>
                      <a:pt x="47899" y="27635"/>
                    </a:cubicBezTo>
                    <a:cubicBezTo>
                      <a:pt x="47411" y="27761"/>
                      <a:pt x="46887" y="27825"/>
                      <a:pt x="46353" y="27825"/>
                    </a:cubicBezTo>
                    <a:cubicBezTo>
                      <a:pt x="44660" y="27825"/>
                      <a:pt x="42879" y="27180"/>
                      <a:pt x="41910" y="25813"/>
                    </a:cubicBezTo>
                    <a:cubicBezTo>
                      <a:pt x="42125" y="25159"/>
                      <a:pt x="42184" y="24409"/>
                      <a:pt x="42339" y="23456"/>
                    </a:cubicBezTo>
                    <a:cubicBezTo>
                      <a:pt x="42958" y="19717"/>
                      <a:pt x="43565" y="15979"/>
                      <a:pt x="44173" y="12228"/>
                    </a:cubicBezTo>
                    <a:cubicBezTo>
                      <a:pt x="44351" y="11133"/>
                      <a:pt x="44542" y="10026"/>
                      <a:pt x="44708" y="8919"/>
                    </a:cubicBezTo>
                    <a:cubicBezTo>
                      <a:pt x="44828" y="8216"/>
                      <a:pt x="46054" y="6859"/>
                      <a:pt x="46578" y="6085"/>
                    </a:cubicBezTo>
                    <a:cubicBezTo>
                      <a:pt x="46868" y="5637"/>
                      <a:pt x="46460" y="5213"/>
                      <a:pt x="46045" y="5213"/>
                    </a:cubicBezTo>
                    <a:cubicBezTo>
                      <a:pt x="45863" y="5213"/>
                      <a:pt x="45680" y="5294"/>
                      <a:pt x="45554" y="5490"/>
                    </a:cubicBezTo>
                    <a:cubicBezTo>
                      <a:pt x="44494" y="7061"/>
                      <a:pt x="43661" y="8109"/>
                      <a:pt x="43363" y="9931"/>
                    </a:cubicBezTo>
                    <a:cubicBezTo>
                      <a:pt x="42863" y="12955"/>
                      <a:pt x="42375" y="15991"/>
                      <a:pt x="41875" y="19015"/>
                    </a:cubicBezTo>
                    <a:cubicBezTo>
                      <a:pt x="41506" y="21277"/>
                      <a:pt x="41137" y="23539"/>
                      <a:pt x="40767" y="25802"/>
                    </a:cubicBezTo>
                    <a:cubicBezTo>
                      <a:pt x="40775" y="25752"/>
                      <a:pt x="40779" y="25730"/>
                      <a:pt x="40774" y="25730"/>
                    </a:cubicBezTo>
                    <a:lnTo>
                      <a:pt x="40774" y="25730"/>
                    </a:lnTo>
                    <a:cubicBezTo>
                      <a:pt x="40763" y="25730"/>
                      <a:pt x="40705" y="25852"/>
                      <a:pt x="40529" y="26028"/>
                    </a:cubicBezTo>
                    <a:cubicBezTo>
                      <a:pt x="40065" y="26528"/>
                      <a:pt x="39517" y="26909"/>
                      <a:pt x="38934" y="27242"/>
                    </a:cubicBezTo>
                    <a:cubicBezTo>
                      <a:pt x="38140" y="27705"/>
                      <a:pt x="37333" y="27901"/>
                      <a:pt x="36537" y="27901"/>
                    </a:cubicBezTo>
                    <a:cubicBezTo>
                      <a:pt x="34526" y="27901"/>
                      <a:pt x="32578" y="26651"/>
                      <a:pt x="31052" y="25278"/>
                    </a:cubicBezTo>
                    <a:cubicBezTo>
                      <a:pt x="31123" y="24313"/>
                      <a:pt x="31195" y="23349"/>
                      <a:pt x="31278" y="22384"/>
                    </a:cubicBezTo>
                    <a:cubicBezTo>
                      <a:pt x="31600" y="18158"/>
                      <a:pt x="31921" y="13919"/>
                      <a:pt x="32243" y="9692"/>
                    </a:cubicBezTo>
                    <a:cubicBezTo>
                      <a:pt x="32350" y="8347"/>
                      <a:pt x="32445" y="7002"/>
                      <a:pt x="32552" y="5656"/>
                    </a:cubicBezTo>
                    <a:cubicBezTo>
                      <a:pt x="32576" y="5418"/>
                      <a:pt x="32576" y="5537"/>
                      <a:pt x="32886" y="4835"/>
                    </a:cubicBezTo>
                    <a:cubicBezTo>
                      <a:pt x="33267" y="3989"/>
                      <a:pt x="33648" y="3144"/>
                      <a:pt x="34029" y="2299"/>
                    </a:cubicBezTo>
                    <a:cubicBezTo>
                      <a:pt x="34242" y="1823"/>
                      <a:pt x="33823" y="1387"/>
                      <a:pt x="33440" y="1387"/>
                    </a:cubicBezTo>
                    <a:cubicBezTo>
                      <a:pt x="33267" y="1387"/>
                      <a:pt x="33101" y="1476"/>
                      <a:pt x="33005" y="1691"/>
                    </a:cubicBezTo>
                    <a:cubicBezTo>
                      <a:pt x="32171" y="3561"/>
                      <a:pt x="31421" y="5001"/>
                      <a:pt x="31266" y="7002"/>
                    </a:cubicBezTo>
                    <a:cubicBezTo>
                      <a:pt x="30992" y="10609"/>
                      <a:pt x="30719" y="14217"/>
                      <a:pt x="30433" y="17812"/>
                    </a:cubicBezTo>
                    <a:cubicBezTo>
                      <a:pt x="30254" y="20253"/>
                      <a:pt x="30064" y="22694"/>
                      <a:pt x="29873" y="25147"/>
                    </a:cubicBezTo>
                    <a:cubicBezTo>
                      <a:pt x="29814" y="25206"/>
                      <a:pt x="29683" y="25301"/>
                      <a:pt x="29445" y="25432"/>
                    </a:cubicBezTo>
                    <a:cubicBezTo>
                      <a:pt x="28647" y="25873"/>
                      <a:pt x="27802" y="26171"/>
                      <a:pt x="26921" y="26409"/>
                    </a:cubicBezTo>
                    <a:cubicBezTo>
                      <a:pt x="26255" y="26591"/>
                      <a:pt x="25607" y="26677"/>
                      <a:pt x="24978" y="26677"/>
                    </a:cubicBezTo>
                    <a:cubicBezTo>
                      <a:pt x="22647" y="26677"/>
                      <a:pt x="20598" y="25488"/>
                      <a:pt x="19050" y="23575"/>
                    </a:cubicBezTo>
                    <a:cubicBezTo>
                      <a:pt x="22134" y="21158"/>
                      <a:pt x="23849" y="16824"/>
                      <a:pt x="22920" y="13133"/>
                    </a:cubicBezTo>
                    <a:cubicBezTo>
                      <a:pt x="22646" y="12026"/>
                      <a:pt x="21920" y="11693"/>
                      <a:pt x="20813" y="11466"/>
                    </a:cubicBezTo>
                    <a:cubicBezTo>
                      <a:pt x="20360" y="11371"/>
                      <a:pt x="19896" y="11288"/>
                      <a:pt x="19431" y="11216"/>
                    </a:cubicBezTo>
                    <a:lnTo>
                      <a:pt x="19431" y="572"/>
                    </a:lnTo>
                    <a:cubicBezTo>
                      <a:pt x="19431" y="191"/>
                      <a:pt x="19137" y="1"/>
                      <a:pt x="18842" y="1"/>
                    </a:cubicBezTo>
                    <a:close/>
                  </a:path>
                </a:pathLst>
              </a:custGeom>
              <a:solidFill>
                <a:srgbClr val="DB95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5818;p48">
                <a:extLst>
                  <a:ext uri="{FF2B5EF4-FFF2-40B4-BE49-F238E27FC236}">
                    <a16:creationId xmlns:a16="http://schemas.microsoft.com/office/drawing/2014/main" id="{2C9EBBC7-416C-46C8-98ED-A0E5DFC1773B}"/>
                  </a:ext>
                </a:extLst>
              </p:cNvPr>
              <p:cNvSpPr/>
              <p:nvPr/>
            </p:nvSpPr>
            <p:spPr>
              <a:xfrm>
                <a:off x="-5006000" y="2175700"/>
                <a:ext cx="1182325" cy="1881500"/>
              </a:xfrm>
              <a:custGeom>
                <a:avLst/>
                <a:gdLst/>
                <a:ahLst/>
                <a:cxnLst/>
                <a:rect l="l" t="t" r="r" b="b"/>
                <a:pathLst>
                  <a:path w="47293" h="75260" extrusionOk="0">
                    <a:moveTo>
                      <a:pt x="1" y="0"/>
                    </a:moveTo>
                    <a:lnTo>
                      <a:pt x="1" y="75260"/>
                    </a:lnTo>
                    <a:lnTo>
                      <a:pt x="47292" y="75260"/>
                    </a:lnTo>
                    <a:lnTo>
                      <a:pt x="47292" y="0"/>
                    </a:lnTo>
                    <a:close/>
                  </a:path>
                </a:pathLst>
              </a:custGeom>
              <a:solidFill>
                <a:srgbClr val="FEFD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5819;p48">
                <a:extLst>
                  <a:ext uri="{FF2B5EF4-FFF2-40B4-BE49-F238E27FC236}">
                    <a16:creationId xmlns:a16="http://schemas.microsoft.com/office/drawing/2014/main" id="{66610516-45AF-4411-84F5-1DF37C9ACBE3}"/>
                  </a:ext>
                </a:extLst>
              </p:cNvPr>
              <p:cNvSpPr/>
              <p:nvPr/>
            </p:nvSpPr>
            <p:spPr>
              <a:xfrm>
                <a:off x="-5006000" y="2175700"/>
                <a:ext cx="1182325" cy="426850"/>
              </a:xfrm>
              <a:custGeom>
                <a:avLst/>
                <a:gdLst/>
                <a:ahLst/>
                <a:cxnLst/>
                <a:rect l="l" t="t" r="r" b="b"/>
                <a:pathLst>
                  <a:path w="47293" h="17074" extrusionOk="0">
                    <a:moveTo>
                      <a:pt x="1" y="0"/>
                    </a:moveTo>
                    <a:lnTo>
                      <a:pt x="1" y="17074"/>
                    </a:lnTo>
                    <a:lnTo>
                      <a:pt x="47292" y="17074"/>
                    </a:lnTo>
                    <a:lnTo>
                      <a:pt x="472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5820;p48">
                <a:extLst>
                  <a:ext uri="{FF2B5EF4-FFF2-40B4-BE49-F238E27FC236}">
                    <a16:creationId xmlns:a16="http://schemas.microsoft.com/office/drawing/2014/main" id="{159B8FE0-F528-4931-A09C-5458FB155E14}"/>
                  </a:ext>
                </a:extLst>
              </p:cNvPr>
              <p:cNvSpPr/>
              <p:nvPr/>
            </p:nvSpPr>
            <p:spPr>
              <a:xfrm>
                <a:off x="-10007225" y="4416750"/>
                <a:ext cx="2578925" cy="1160875"/>
              </a:xfrm>
              <a:custGeom>
                <a:avLst/>
                <a:gdLst/>
                <a:ahLst/>
                <a:cxnLst/>
                <a:rect l="l" t="t" r="r" b="b"/>
                <a:pathLst>
                  <a:path w="103157" h="46435" extrusionOk="0">
                    <a:moveTo>
                      <a:pt x="1" y="0"/>
                    </a:moveTo>
                    <a:lnTo>
                      <a:pt x="17956" y="23217"/>
                    </a:lnTo>
                    <a:lnTo>
                      <a:pt x="1" y="46435"/>
                    </a:lnTo>
                    <a:lnTo>
                      <a:pt x="103157" y="46435"/>
                    </a:lnTo>
                    <a:lnTo>
                      <a:pt x="34993" y="23217"/>
                    </a:lnTo>
                    <a:lnTo>
                      <a:pt x="34993" y="0"/>
                    </a:lnTo>
                    <a:close/>
                  </a:path>
                </a:pathLst>
              </a:custGeom>
              <a:solidFill>
                <a:srgbClr val="FBFBFB">
                  <a:alpha val="308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5821;p48">
                <a:extLst>
                  <a:ext uri="{FF2B5EF4-FFF2-40B4-BE49-F238E27FC236}">
                    <a16:creationId xmlns:a16="http://schemas.microsoft.com/office/drawing/2014/main" id="{F4F6C35D-D4E3-4039-A661-466D25AD1A40}"/>
                  </a:ext>
                </a:extLst>
              </p:cNvPr>
              <p:cNvSpPr/>
              <p:nvPr/>
            </p:nvSpPr>
            <p:spPr>
              <a:xfrm>
                <a:off x="-9132400" y="5228750"/>
                <a:ext cx="1704100" cy="348875"/>
              </a:xfrm>
              <a:custGeom>
                <a:avLst/>
                <a:gdLst/>
                <a:ahLst/>
                <a:cxnLst/>
                <a:rect l="l" t="t" r="r" b="b"/>
                <a:pathLst>
                  <a:path w="68164" h="13955" extrusionOk="0">
                    <a:moveTo>
                      <a:pt x="0" y="0"/>
                    </a:moveTo>
                    <a:lnTo>
                      <a:pt x="68164" y="13955"/>
                    </a:lnTo>
                    <a:lnTo>
                      <a:pt x="6816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5822;p48">
                <a:extLst>
                  <a:ext uri="{FF2B5EF4-FFF2-40B4-BE49-F238E27FC236}">
                    <a16:creationId xmlns:a16="http://schemas.microsoft.com/office/drawing/2014/main" id="{041C0AD6-6BEC-4FE4-AE90-CDDD11E1B67E}"/>
                  </a:ext>
                </a:extLst>
              </p:cNvPr>
              <p:cNvSpPr/>
              <p:nvPr/>
            </p:nvSpPr>
            <p:spPr>
              <a:xfrm>
                <a:off x="-4580050" y="4416750"/>
                <a:ext cx="2578925" cy="1160875"/>
              </a:xfrm>
              <a:custGeom>
                <a:avLst/>
                <a:gdLst/>
                <a:ahLst/>
                <a:cxnLst/>
                <a:rect l="l" t="t" r="r" b="b"/>
                <a:pathLst>
                  <a:path w="103157" h="46435" extrusionOk="0">
                    <a:moveTo>
                      <a:pt x="68152" y="0"/>
                    </a:moveTo>
                    <a:lnTo>
                      <a:pt x="68152" y="23217"/>
                    </a:lnTo>
                    <a:lnTo>
                      <a:pt x="1" y="46435"/>
                    </a:lnTo>
                    <a:lnTo>
                      <a:pt x="103156" y="46435"/>
                    </a:lnTo>
                    <a:lnTo>
                      <a:pt x="85202" y="23217"/>
                    </a:lnTo>
                    <a:lnTo>
                      <a:pt x="103156" y="0"/>
                    </a:lnTo>
                    <a:close/>
                  </a:path>
                </a:pathLst>
              </a:custGeom>
              <a:solidFill>
                <a:srgbClr val="FBFBFB">
                  <a:alpha val="308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5823;p48">
                <a:extLst>
                  <a:ext uri="{FF2B5EF4-FFF2-40B4-BE49-F238E27FC236}">
                    <a16:creationId xmlns:a16="http://schemas.microsoft.com/office/drawing/2014/main" id="{F06F6915-5110-49CD-9025-F9CA9FA4CA80}"/>
                  </a:ext>
                </a:extLst>
              </p:cNvPr>
              <p:cNvSpPr/>
              <p:nvPr/>
            </p:nvSpPr>
            <p:spPr>
              <a:xfrm>
                <a:off x="-4580050" y="5228750"/>
                <a:ext cx="1703800" cy="348875"/>
              </a:xfrm>
              <a:custGeom>
                <a:avLst/>
                <a:gdLst/>
                <a:ahLst/>
                <a:cxnLst/>
                <a:rect l="l" t="t" r="r" b="b"/>
                <a:pathLst>
                  <a:path w="68152" h="13955" extrusionOk="0">
                    <a:moveTo>
                      <a:pt x="1" y="0"/>
                    </a:moveTo>
                    <a:lnTo>
                      <a:pt x="1" y="13955"/>
                    </a:lnTo>
                    <a:lnTo>
                      <a:pt x="681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5824;p48">
                <a:extLst>
                  <a:ext uri="{FF2B5EF4-FFF2-40B4-BE49-F238E27FC236}">
                    <a16:creationId xmlns:a16="http://schemas.microsoft.com/office/drawing/2014/main" id="{AA24378B-191D-48DC-9435-6810897E94FD}"/>
                  </a:ext>
                </a:extLst>
              </p:cNvPr>
              <p:cNvSpPr/>
              <p:nvPr/>
            </p:nvSpPr>
            <p:spPr>
              <a:xfrm>
                <a:off x="-9132400" y="3877100"/>
                <a:ext cx="6270750" cy="1427875"/>
              </a:xfrm>
              <a:custGeom>
                <a:avLst/>
                <a:gdLst/>
                <a:ahLst/>
                <a:cxnLst/>
                <a:rect l="l" t="t" r="r" b="b"/>
                <a:pathLst>
                  <a:path w="250830" h="57115" extrusionOk="0">
                    <a:moveTo>
                      <a:pt x="0" y="0"/>
                    </a:moveTo>
                    <a:lnTo>
                      <a:pt x="0" y="57114"/>
                    </a:lnTo>
                    <a:lnTo>
                      <a:pt x="250829" y="57114"/>
                    </a:lnTo>
                    <a:lnTo>
                      <a:pt x="2508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5825;p48">
                <a:extLst>
                  <a:ext uri="{FF2B5EF4-FFF2-40B4-BE49-F238E27FC236}">
                    <a16:creationId xmlns:a16="http://schemas.microsoft.com/office/drawing/2014/main" id="{0868B7E0-CD54-445D-8634-97245EF98CC1}"/>
                  </a:ext>
                </a:extLst>
              </p:cNvPr>
              <p:cNvSpPr/>
              <p:nvPr/>
            </p:nvSpPr>
            <p:spPr>
              <a:xfrm>
                <a:off x="-6712950" y="425300"/>
                <a:ext cx="1322960" cy="705622"/>
              </a:xfrm>
              <a:custGeom>
                <a:avLst/>
                <a:gdLst/>
                <a:ahLst/>
                <a:cxnLst/>
                <a:rect l="l" t="t" r="r" b="b"/>
                <a:pathLst>
                  <a:path w="54696" h="29026" extrusionOk="0">
                    <a:moveTo>
                      <a:pt x="18848" y="0"/>
                    </a:moveTo>
                    <a:cubicBezTo>
                      <a:pt x="18550" y="0"/>
                      <a:pt x="18253" y="191"/>
                      <a:pt x="18253" y="572"/>
                    </a:cubicBezTo>
                    <a:lnTo>
                      <a:pt x="18253" y="11049"/>
                    </a:lnTo>
                    <a:cubicBezTo>
                      <a:pt x="16717" y="10859"/>
                      <a:pt x="15169" y="10751"/>
                      <a:pt x="13645" y="10632"/>
                    </a:cubicBezTo>
                    <a:cubicBezTo>
                      <a:pt x="11704" y="10466"/>
                      <a:pt x="9752" y="10323"/>
                      <a:pt x="7811" y="10192"/>
                    </a:cubicBezTo>
                    <a:cubicBezTo>
                      <a:pt x="7335" y="8549"/>
                      <a:pt x="6870" y="6906"/>
                      <a:pt x="6394" y="5263"/>
                    </a:cubicBezTo>
                    <a:cubicBezTo>
                      <a:pt x="6313" y="4974"/>
                      <a:pt x="6084" y="4849"/>
                      <a:pt x="5850" y="4849"/>
                    </a:cubicBezTo>
                    <a:cubicBezTo>
                      <a:pt x="5495" y="4849"/>
                      <a:pt x="5129" y="5135"/>
                      <a:pt x="5251" y="5572"/>
                    </a:cubicBezTo>
                    <a:cubicBezTo>
                      <a:pt x="5692" y="7084"/>
                      <a:pt x="6120" y="8596"/>
                      <a:pt x="6549" y="10120"/>
                    </a:cubicBezTo>
                    <a:cubicBezTo>
                      <a:pt x="4644" y="10001"/>
                      <a:pt x="2727" y="9894"/>
                      <a:pt x="810" y="9799"/>
                    </a:cubicBezTo>
                    <a:cubicBezTo>
                      <a:pt x="798" y="9798"/>
                      <a:pt x="786" y="9798"/>
                      <a:pt x="774" y="9798"/>
                    </a:cubicBezTo>
                    <a:cubicBezTo>
                      <a:pt x="1" y="9798"/>
                      <a:pt x="24" y="10942"/>
                      <a:pt x="810" y="10978"/>
                    </a:cubicBezTo>
                    <a:cubicBezTo>
                      <a:pt x="3715" y="11120"/>
                      <a:pt x="6620" y="11299"/>
                      <a:pt x="9525" y="11501"/>
                    </a:cubicBezTo>
                    <a:cubicBezTo>
                      <a:pt x="12478" y="11704"/>
                      <a:pt x="15621" y="11763"/>
                      <a:pt x="18598" y="12240"/>
                    </a:cubicBezTo>
                    <a:cubicBezTo>
                      <a:pt x="18681" y="12275"/>
                      <a:pt x="18776" y="12287"/>
                      <a:pt x="18872" y="12287"/>
                    </a:cubicBezTo>
                    <a:cubicBezTo>
                      <a:pt x="19646" y="12406"/>
                      <a:pt x="20420" y="12561"/>
                      <a:pt x="21158" y="12764"/>
                    </a:cubicBezTo>
                    <a:cubicBezTo>
                      <a:pt x="22110" y="13014"/>
                      <a:pt x="21920" y="14871"/>
                      <a:pt x="21896" y="15562"/>
                    </a:cubicBezTo>
                    <a:cubicBezTo>
                      <a:pt x="21801" y="17752"/>
                      <a:pt x="20872" y="19883"/>
                      <a:pt x="19419" y="21562"/>
                    </a:cubicBezTo>
                    <a:cubicBezTo>
                      <a:pt x="17589" y="23681"/>
                      <a:pt x="14280" y="25065"/>
                      <a:pt x="11176" y="25065"/>
                    </a:cubicBezTo>
                    <a:cubicBezTo>
                      <a:pt x="8908" y="25065"/>
                      <a:pt x="6750" y="24327"/>
                      <a:pt x="5358" y="22598"/>
                    </a:cubicBezTo>
                    <a:cubicBezTo>
                      <a:pt x="5218" y="22422"/>
                      <a:pt x="5023" y="22349"/>
                      <a:pt x="4831" y="22349"/>
                    </a:cubicBezTo>
                    <a:cubicBezTo>
                      <a:pt x="4373" y="22349"/>
                      <a:pt x="3931" y="22765"/>
                      <a:pt x="4275" y="23193"/>
                    </a:cubicBezTo>
                    <a:cubicBezTo>
                      <a:pt x="5986" y="25319"/>
                      <a:pt x="8526" y="26197"/>
                      <a:pt x="11153" y="26197"/>
                    </a:cubicBezTo>
                    <a:cubicBezTo>
                      <a:pt x="13588" y="26197"/>
                      <a:pt x="16099" y="25443"/>
                      <a:pt x="18098" y="24229"/>
                    </a:cubicBezTo>
                    <a:cubicBezTo>
                      <a:pt x="20007" y="26588"/>
                      <a:pt x="22407" y="27770"/>
                      <a:pt x="25049" y="27770"/>
                    </a:cubicBezTo>
                    <a:cubicBezTo>
                      <a:pt x="26395" y="27770"/>
                      <a:pt x="27803" y="27463"/>
                      <a:pt x="29242" y="26849"/>
                    </a:cubicBezTo>
                    <a:cubicBezTo>
                      <a:pt x="29528" y="26718"/>
                      <a:pt x="30016" y="26539"/>
                      <a:pt x="30421" y="26289"/>
                    </a:cubicBezTo>
                    <a:cubicBezTo>
                      <a:pt x="32252" y="27881"/>
                      <a:pt x="34378" y="29004"/>
                      <a:pt x="36556" y="29004"/>
                    </a:cubicBezTo>
                    <a:cubicBezTo>
                      <a:pt x="37848" y="29004"/>
                      <a:pt x="39157" y="28609"/>
                      <a:pt x="40434" y="27682"/>
                    </a:cubicBezTo>
                    <a:cubicBezTo>
                      <a:pt x="40791" y="27420"/>
                      <a:pt x="41077" y="27158"/>
                      <a:pt x="41291" y="26896"/>
                    </a:cubicBezTo>
                    <a:cubicBezTo>
                      <a:pt x="42256" y="27956"/>
                      <a:pt x="43625" y="28599"/>
                      <a:pt x="45018" y="28885"/>
                    </a:cubicBezTo>
                    <a:cubicBezTo>
                      <a:pt x="45445" y="28971"/>
                      <a:pt x="46008" y="29025"/>
                      <a:pt x="46617" y="29025"/>
                    </a:cubicBezTo>
                    <a:cubicBezTo>
                      <a:pt x="48366" y="29025"/>
                      <a:pt x="50499" y="28577"/>
                      <a:pt x="50923" y="27146"/>
                    </a:cubicBezTo>
                    <a:cubicBezTo>
                      <a:pt x="52138" y="23062"/>
                      <a:pt x="53352" y="18967"/>
                      <a:pt x="54567" y="14883"/>
                    </a:cubicBezTo>
                    <a:cubicBezTo>
                      <a:pt x="54695" y="14439"/>
                      <a:pt x="54334" y="14151"/>
                      <a:pt x="53979" y="14151"/>
                    </a:cubicBezTo>
                    <a:cubicBezTo>
                      <a:pt x="53743" y="14151"/>
                      <a:pt x="53509" y="14278"/>
                      <a:pt x="53424" y="14573"/>
                    </a:cubicBezTo>
                    <a:cubicBezTo>
                      <a:pt x="52435" y="17883"/>
                      <a:pt x="51459" y="21205"/>
                      <a:pt x="50471" y="24515"/>
                    </a:cubicBezTo>
                    <a:cubicBezTo>
                      <a:pt x="50257" y="25229"/>
                      <a:pt x="50054" y="25932"/>
                      <a:pt x="49840" y="26634"/>
                    </a:cubicBezTo>
                    <a:cubicBezTo>
                      <a:pt x="49554" y="27587"/>
                      <a:pt x="48947" y="27349"/>
                      <a:pt x="47899" y="27623"/>
                    </a:cubicBezTo>
                    <a:cubicBezTo>
                      <a:pt x="47412" y="27752"/>
                      <a:pt x="46886" y="27817"/>
                      <a:pt x="46352" y="27817"/>
                    </a:cubicBezTo>
                    <a:cubicBezTo>
                      <a:pt x="44666" y="27817"/>
                      <a:pt x="42887" y="27166"/>
                      <a:pt x="41910" y="25801"/>
                    </a:cubicBezTo>
                    <a:cubicBezTo>
                      <a:pt x="42125" y="25146"/>
                      <a:pt x="42196" y="24408"/>
                      <a:pt x="42351" y="23455"/>
                    </a:cubicBezTo>
                    <a:cubicBezTo>
                      <a:pt x="42958" y="19705"/>
                      <a:pt x="43565" y="15966"/>
                      <a:pt x="44184" y="12228"/>
                    </a:cubicBezTo>
                    <a:cubicBezTo>
                      <a:pt x="44363" y="11120"/>
                      <a:pt x="44542" y="10025"/>
                      <a:pt x="44720" y="8918"/>
                    </a:cubicBezTo>
                    <a:cubicBezTo>
                      <a:pt x="44839" y="8203"/>
                      <a:pt x="46054" y="6846"/>
                      <a:pt x="46578" y="6072"/>
                    </a:cubicBezTo>
                    <a:cubicBezTo>
                      <a:pt x="46877" y="5631"/>
                      <a:pt x="46467" y="5208"/>
                      <a:pt x="46047" y="5208"/>
                    </a:cubicBezTo>
                    <a:cubicBezTo>
                      <a:pt x="45866" y="5208"/>
                      <a:pt x="45683" y="5287"/>
                      <a:pt x="45554" y="5477"/>
                    </a:cubicBezTo>
                    <a:cubicBezTo>
                      <a:pt x="44506" y="7049"/>
                      <a:pt x="43661" y="8096"/>
                      <a:pt x="43363" y="9930"/>
                    </a:cubicBezTo>
                    <a:cubicBezTo>
                      <a:pt x="42863" y="12954"/>
                      <a:pt x="42375" y="15978"/>
                      <a:pt x="41887" y="19014"/>
                    </a:cubicBezTo>
                    <a:cubicBezTo>
                      <a:pt x="41506" y="21265"/>
                      <a:pt x="41136" y="23527"/>
                      <a:pt x="40779" y="25789"/>
                    </a:cubicBezTo>
                    <a:cubicBezTo>
                      <a:pt x="40786" y="25740"/>
                      <a:pt x="40789" y="25717"/>
                      <a:pt x="40784" y="25717"/>
                    </a:cubicBezTo>
                    <a:lnTo>
                      <a:pt x="40784" y="25717"/>
                    </a:lnTo>
                    <a:cubicBezTo>
                      <a:pt x="40770" y="25717"/>
                      <a:pt x="40709" y="25843"/>
                      <a:pt x="40541" y="26027"/>
                    </a:cubicBezTo>
                    <a:cubicBezTo>
                      <a:pt x="40077" y="26515"/>
                      <a:pt x="39529" y="26896"/>
                      <a:pt x="38946" y="27242"/>
                    </a:cubicBezTo>
                    <a:cubicBezTo>
                      <a:pt x="38148" y="27704"/>
                      <a:pt x="37340" y="27901"/>
                      <a:pt x="36543" y="27901"/>
                    </a:cubicBezTo>
                    <a:cubicBezTo>
                      <a:pt x="34531" y="27901"/>
                      <a:pt x="32587" y="26650"/>
                      <a:pt x="31052" y="25277"/>
                    </a:cubicBezTo>
                    <a:cubicBezTo>
                      <a:pt x="31135" y="24313"/>
                      <a:pt x="31207" y="23348"/>
                      <a:pt x="31278" y="22384"/>
                    </a:cubicBezTo>
                    <a:cubicBezTo>
                      <a:pt x="31600" y="18145"/>
                      <a:pt x="31921" y="13918"/>
                      <a:pt x="32254" y="9680"/>
                    </a:cubicBezTo>
                    <a:cubicBezTo>
                      <a:pt x="32350" y="8334"/>
                      <a:pt x="32457" y="6989"/>
                      <a:pt x="32552" y="5644"/>
                    </a:cubicBezTo>
                    <a:cubicBezTo>
                      <a:pt x="32576" y="5405"/>
                      <a:pt x="32576" y="5536"/>
                      <a:pt x="32897" y="4834"/>
                    </a:cubicBezTo>
                    <a:cubicBezTo>
                      <a:pt x="33266" y="3977"/>
                      <a:pt x="33647" y="3131"/>
                      <a:pt x="34028" y="2286"/>
                    </a:cubicBezTo>
                    <a:cubicBezTo>
                      <a:pt x="34241" y="1813"/>
                      <a:pt x="33831" y="1384"/>
                      <a:pt x="33450" y="1384"/>
                    </a:cubicBezTo>
                    <a:cubicBezTo>
                      <a:pt x="33275" y="1384"/>
                      <a:pt x="33105" y="1474"/>
                      <a:pt x="33004" y="1691"/>
                    </a:cubicBezTo>
                    <a:cubicBezTo>
                      <a:pt x="32171" y="3560"/>
                      <a:pt x="31421" y="4989"/>
                      <a:pt x="31266" y="7001"/>
                    </a:cubicBezTo>
                    <a:cubicBezTo>
                      <a:pt x="30992" y="10597"/>
                      <a:pt x="30718" y="14204"/>
                      <a:pt x="30445" y="17812"/>
                    </a:cubicBezTo>
                    <a:cubicBezTo>
                      <a:pt x="30254" y="20253"/>
                      <a:pt x="30076" y="22693"/>
                      <a:pt x="29885" y="25134"/>
                    </a:cubicBezTo>
                    <a:cubicBezTo>
                      <a:pt x="29814" y="25194"/>
                      <a:pt x="29683" y="25289"/>
                      <a:pt x="29444" y="25432"/>
                    </a:cubicBezTo>
                    <a:cubicBezTo>
                      <a:pt x="28659" y="25872"/>
                      <a:pt x="27801" y="26170"/>
                      <a:pt x="26932" y="26408"/>
                    </a:cubicBezTo>
                    <a:cubicBezTo>
                      <a:pt x="26270" y="26589"/>
                      <a:pt x="25624" y="26675"/>
                      <a:pt x="24998" y="26675"/>
                    </a:cubicBezTo>
                    <a:cubicBezTo>
                      <a:pt x="22660" y="26675"/>
                      <a:pt x="20602" y="25478"/>
                      <a:pt x="19062" y="23562"/>
                    </a:cubicBezTo>
                    <a:cubicBezTo>
                      <a:pt x="22146" y="21146"/>
                      <a:pt x="23849" y="16812"/>
                      <a:pt x="22932" y="13133"/>
                    </a:cubicBezTo>
                    <a:cubicBezTo>
                      <a:pt x="22646" y="12025"/>
                      <a:pt x="21920" y="11692"/>
                      <a:pt x="20812" y="11466"/>
                    </a:cubicBezTo>
                    <a:cubicBezTo>
                      <a:pt x="20360" y="11371"/>
                      <a:pt x="19896" y="11287"/>
                      <a:pt x="19443" y="11216"/>
                    </a:cubicBezTo>
                    <a:lnTo>
                      <a:pt x="19443" y="572"/>
                    </a:lnTo>
                    <a:cubicBezTo>
                      <a:pt x="19443" y="191"/>
                      <a:pt x="19146" y="0"/>
                      <a:pt x="18848" y="0"/>
                    </a:cubicBezTo>
                    <a:close/>
                  </a:path>
                </a:pathLst>
              </a:custGeom>
              <a:solidFill>
                <a:srgbClr val="7F36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 name="TextBox 1">
            <a:extLst>
              <a:ext uri="{FF2B5EF4-FFF2-40B4-BE49-F238E27FC236}">
                <a16:creationId xmlns:a16="http://schemas.microsoft.com/office/drawing/2014/main" id="{2B6FE737-0B60-4BA7-816E-0EA9BC30ECFF}"/>
              </a:ext>
            </a:extLst>
          </p:cNvPr>
          <p:cNvSpPr txBox="1"/>
          <p:nvPr/>
        </p:nvSpPr>
        <p:spPr>
          <a:xfrm>
            <a:off x="7264958" y="2048863"/>
            <a:ext cx="1582568" cy="307777"/>
          </a:xfrm>
          <a:prstGeom prst="rect">
            <a:avLst/>
          </a:prstGeom>
          <a:noFill/>
        </p:spPr>
        <p:txBody>
          <a:bodyPr wrap="square" rtlCol="0">
            <a:spAutoFit/>
          </a:bodyPr>
          <a:lstStyle/>
          <a:p>
            <a:r>
              <a:rPr lang="en-GB" dirty="0"/>
              <a:t>(SCiE, 2017)</a:t>
            </a:r>
          </a:p>
        </p:txBody>
      </p:sp>
      <p:sp>
        <p:nvSpPr>
          <p:cNvPr id="4" name="TextBox 3">
            <a:extLst>
              <a:ext uri="{FF2B5EF4-FFF2-40B4-BE49-F238E27FC236}">
                <a16:creationId xmlns:a16="http://schemas.microsoft.com/office/drawing/2014/main" id="{D5BBD652-5480-4542-8429-A7CBE3232D27}"/>
              </a:ext>
            </a:extLst>
          </p:cNvPr>
          <p:cNvSpPr txBox="1"/>
          <p:nvPr/>
        </p:nvSpPr>
        <p:spPr>
          <a:xfrm>
            <a:off x="5888334" y="3252805"/>
            <a:ext cx="3102034" cy="307777"/>
          </a:xfrm>
          <a:prstGeom prst="rect">
            <a:avLst/>
          </a:prstGeom>
          <a:noFill/>
        </p:spPr>
        <p:txBody>
          <a:bodyPr wrap="square" rtlCol="0">
            <a:spAutoFit/>
          </a:bodyPr>
          <a:lstStyle/>
          <a:p>
            <a:r>
              <a:rPr lang="en-GB" dirty="0"/>
              <a:t>(Taylor-Gooby and Stoker, 2011)</a:t>
            </a:r>
          </a:p>
        </p:txBody>
      </p:sp>
      <p:sp>
        <p:nvSpPr>
          <p:cNvPr id="5" name="TextBox 4">
            <a:extLst>
              <a:ext uri="{FF2B5EF4-FFF2-40B4-BE49-F238E27FC236}">
                <a16:creationId xmlns:a16="http://schemas.microsoft.com/office/drawing/2014/main" id="{5373B427-F45F-4308-9A2F-2D5711054CC3}"/>
              </a:ext>
            </a:extLst>
          </p:cNvPr>
          <p:cNvSpPr txBox="1"/>
          <p:nvPr/>
        </p:nvSpPr>
        <p:spPr>
          <a:xfrm>
            <a:off x="6310365" y="4519332"/>
            <a:ext cx="2680002" cy="307777"/>
          </a:xfrm>
          <a:prstGeom prst="rect">
            <a:avLst/>
          </a:prstGeom>
          <a:noFill/>
        </p:spPr>
        <p:txBody>
          <a:bodyPr wrap="square" rtlCol="0">
            <a:spAutoFit/>
          </a:bodyPr>
          <a:lstStyle/>
          <a:p>
            <a:r>
              <a:rPr lang="en-GB" dirty="0"/>
              <a:t>(Roy and Buchannan,2015)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6" name="Google Shape;266;p29"/>
          <p:cNvSpPr txBox="1">
            <a:spLocks noGrp="1"/>
          </p:cNvSpPr>
          <p:nvPr>
            <p:ph type="title" idx="15"/>
          </p:nvPr>
        </p:nvSpPr>
        <p:spPr>
          <a:xfrm>
            <a:off x="0" y="535413"/>
            <a:ext cx="9144000" cy="4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600" dirty="0">
                <a:solidFill>
                  <a:srgbClr val="0070C0"/>
                </a:solidFill>
              </a:rPr>
              <a:t>Lack of engagement in Person-centred work could be caused by:</a:t>
            </a:r>
            <a:endParaRPr sz="3600" dirty="0">
              <a:solidFill>
                <a:srgbClr val="0070C0"/>
              </a:solidFill>
            </a:endParaRPr>
          </a:p>
        </p:txBody>
      </p:sp>
      <p:sp>
        <p:nvSpPr>
          <p:cNvPr id="267" name="Google Shape;267;p29"/>
          <p:cNvSpPr txBox="1">
            <a:spLocks noGrp="1"/>
          </p:cNvSpPr>
          <p:nvPr>
            <p:ph type="title"/>
          </p:nvPr>
        </p:nvSpPr>
        <p:spPr>
          <a:xfrm>
            <a:off x="3252582" y="1973441"/>
            <a:ext cx="1960800" cy="470400"/>
          </a:xfrm>
          <a:prstGeom prst="rect">
            <a:avLst/>
          </a:prstGeom>
        </p:spPr>
        <p:txBody>
          <a:bodyPr spcFirstLastPara="1" wrap="square" lIns="91425" tIns="0" rIns="91425" bIns="0" anchor="ctr" anchorCtr="0">
            <a:noAutofit/>
          </a:bodyPr>
          <a:lstStyle/>
          <a:p>
            <a:pPr marL="0" lvl="0" indent="0" algn="r" rtl="0">
              <a:spcBef>
                <a:spcPts val="0"/>
              </a:spcBef>
              <a:spcAft>
                <a:spcPts val="0"/>
              </a:spcAft>
              <a:buNone/>
            </a:pPr>
            <a:r>
              <a:rPr lang="en" dirty="0"/>
              <a:t>*</a:t>
            </a:r>
            <a:endParaRPr dirty="0">
              <a:solidFill>
                <a:schemeClr val="lt1"/>
              </a:solidFill>
            </a:endParaRPr>
          </a:p>
        </p:txBody>
      </p:sp>
      <p:sp>
        <p:nvSpPr>
          <p:cNvPr id="268" name="Google Shape;268;p29"/>
          <p:cNvSpPr txBox="1">
            <a:spLocks noGrp="1"/>
          </p:cNvSpPr>
          <p:nvPr>
            <p:ph type="title" idx="2"/>
          </p:nvPr>
        </p:nvSpPr>
        <p:spPr>
          <a:xfrm>
            <a:off x="3254411" y="2716059"/>
            <a:ext cx="1960800" cy="470400"/>
          </a:xfrm>
          <a:prstGeom prst="rect">
            <a:avLst/>
          </a:prstGeom>
        </p:spPr>
        <p:txBody>
          <a:bodyPr spcFirstLastPara="1" wrap="square" lIns="91425" tIns="0" rIns="91425" bIns="0" anchor="ctr" anchorCtr="0">
            <a:noAutofit/>
          </a:bodyPr>
          <a:lstStyle/>
          <a:p>
            <a:pPr marL="0" lvl="0" indent="0" algn="r" rtl="0">
              <a:spcBef>
                <a:spcPts val="0"/>
              </a:spcBef>
              <a:spcAft>
                <a:spcPts val="0"/>
              </a:spcAft>
              <a:buNone/>
            </a:pPr>
            <a:r>
              <a:rPr lang="en" dirty="0"/>
              <a:t>*</a:t>
            </a:r>
            <a:endParaRPr dirty="0">
              <a:solidFill>
                <a:schemeClr val="lt1"/>
              </a:solidFill>
            </a:endParaRPr>
          </a:p>
        </p:txBody>
      </p:sp>
      <p:sp>
        <p:nvSpPr>
          <p:cNvPr id="269" name="Google Shape;269;p29"/>
          <p:cNvSpPr txBox="1">
            <a:spLocks noGrp="1"/>
          </p:cNvSpPr>
          <p:nvPr>
            <p:ph type="title" idx="4"/>
          </p:nvPr>
        </p:nvSpPr>
        <p:spPr>
          <a:xfrm>
            <a:off x="3252582" y="3458779"/>
            <a:ext cx="1960800" cy="470400"/>
          </a:xfrm>
          <a:prstGeom prst="rect">
            <a:avLst/>
          </a:prstGeom>
        </p:spPr>
        <p:txBody>
          <a:bodyPr spcFirstLastPara="1" wrap="square" lIns="91425" tIns="0" rIns="91425" bIns="0" anchor="ctr" anchorCtr="0">
            <a:noAutofit/>
          </a:bodyPr>
          <a:lstStyle/>
          <a:p>
            <a:pPr marL="0" lvl="0" indent="0" algn="r" rtl="0">
              <a:spcBef>
                <a:spcPts val="0"/>
              </a:spcBef>
              <a:spcAft>
                <a:spcPts val="0"/>
              </a:spcAft>
              <a:buNone/>
            </a:pPr>
            <a:r>
              <a:rPr lang="en" dirty="0"/>
              <a:t>*</a:t>
            </a:r>
            <a:endParaRPr dirty="0">
              <a:solidFill>
                <a:schemeClr val="lt1"/>
              </a:solidFill>
            </a:endParaRPr>
          </a:p>
        </p:txBody>
      </p:sp>
      <p:sp>
        <p:nvSpPr>
          <p:cNvPr id="270" name="Google Shape;270;p29"/>
          <p:cNvSpPr txBox="1">
            <a:spLocks noGrp="1"/>
          </p:cNvSpPr>
          <p:nvPr>
            <p:ph type="title" idx="6"/>
          </p:nvPr>
        </p:nvSpPr>
        <p:spPr>
          <a:xfrm>
            <a:off x="3275231" y="4211932"/>
            <a:ext cx="1960800" cy="470400"/>
          </a:xfrm>
          <a:prstGeom prst="rect">
            <a:avLst/>
          </a:prstGeom>
        </p:spPr>
        <p:txBody>
          <a:bodyPr spcFirstLastPara="1" wrap="square" lIns="91425" tIns="0" rIns="91425" bIns="0" anchor="ctr" anchorCtr="0">
            <a:noAutofit/>
          </a:bodyPr>
          <a:lstStyle/>
          <a:p>
            <a:pPr marL="0" lvl="0" indent="0" algn="r" rtl="0">
              <a:spcBef>
                <a:spcPts val="0"/>
              </a:spcBef>
              <a:spcAft>
                <a:spcPts val="0"/>
              </a:spcAft>
              <a:buNone/>
            </a:pPr>
            <a:r>
              <a:rPr lang="en" dirty="0"/>
              <a:t>*</a:t>
            </a:r>
            <a:endParaRPr dirty="0">
              <a:solidFill>
                <a:schemeClr val="lt1"/>
              </a:solidFill>
            </a:endParaRPr>
          </a:p>
        </p:txBody>
      </p:sp>
      <p:sp>
        <p:nvSpPr>
          <p:cNvPr id="271" name="Google Shape;271;p29"/>
          <p:cNvSpPr txBox="1">
            <a:spLocks noGrp="1"/>
          </p:cNvSpPr>
          <p:nvPr>
            <p:ph type="subTitle" idx="1"/>
          </p:nvPr>
        </p:nvSpPr>
        <p:spPr>
          <a:xfrm>
            <a:off x="5236031" y="1858177"/>
            <a:ext cx="3225300" cy="433950"/>
          </a:xfrm>
          <a:prstGeom prst="rect">
            <a:avLst/>
          </a:prstGeom>
        </p:spPr>
        <p:txBody>
          <a:bodyPr spcFirstLastPara="1" wrap="square" lIns="91425" tIns="0" rIns="91425" bIns="0" anchor="ctr" anchorCtr="0">
            <a:noAutofit/>
          </a:bodyPr>
          <a:lstStyle/>
          <a:p>
            <a:pPr marL="0" lvl="0" indent="0" algn="l" rtl="0">
              <a:spcBef>
                <a:spcPts val="0"/>
              </a:spcBef>
              <a:spcAft>
                <a:spcPts val="0"/>
              </a:spcAft>
              <a:buNone/>
            </a:pPr>
            <a:r>
              <a:rPr lang="en" dirty="0">
                <a:solidFill>
                  <a:srgbClr val="0070C0"/>
                </a:solidFill>
              </a:rPr>
              <a:t>Religious beliefs </a:t>
            </a:r>
            <a:endParaRPr dirty="0">
              <a:solidFill>
                <a:srgbClr val="0070C0"/>
              </a:solidFill>
            </a:endParaRPr>
          </a:p>
        </p:txBody>
      </p:sp>
      <p:sp>
        <p:nvSpPr>
          <p:cNvPr id="272" name="Google Shape;272;p29"/>
          <p:cNvSpPr txBox="1">
            <a:spLocks noGrp="1"/>
          </p:cNvSpPr>
          <p:nvPr>
            <p:ph type="subTitle" idx="3"/>
          </p:nvPr>
        </p:nvSpPr>
        <p:spPr>
          <a:xfrm>
            <a:off x="5206350" y="2640918"/>
            <a:ext cx="3225300" cy="330000"/>
          </a:xfrm>
          <a:prstGeom prst="rect">
            <a:avLst/>
          </a:prstGeom>
        </p:spPr>
        <p:txBody>
          <a:bodyPr spcFirstLastPara="1" wrap="square" lIns="91425" tIns="0" rIns="91425" bIns="0" anchor="ctr" anchorCtr="0">
            <a:noAutofit/>
          </a:bodyPr>
          <a:lstStyle/>
          <a:p>
            <a:pPr marL="0" lvl="0" indent="0" algn="l" rtl="0">
              <a:spcBef>
                <a:spcPts val="0"/>
              </a:spcBef>
              <a:spcAft>
                <a:spcPts val="0"/>
              </a:spcAft>
              <a:buNone/>
            </a:pPr>
            <a:r>
              <a:rPr lang="en" dirty="0">
                <a:solidFill>
                  <a:srgbClr val="0070C0"/>
                </a:solidFill>
              </a:rPr>
              <a:t>Loss of pride or embarressment </a:t>
            </a:r>
            <a:endParaRPr dirty="0">
              <a:solidFill>
                <a:srgbClr val="0070C0"/>
              </a:solidFill>
            </a:endParaRPr>
          </a:p>
        </p:txBody>
      </p:sp>
      <p:sp>
        <p:nvSpPr>
          <p:cNvPr id="273" name="Google Shape;273;p29"/>
          <p:cNvSpPr txBox="1">
            <a:spLocks noGrp="1"/>
          </p:cNvSpPr>
          <p:nvPr>
            <p:ph type="subTitle" idx="5"/>
          </p:nvPr>
        </p:nvSpPr>
        <p:spPr>
          <a:xfrm>
            <a:off x="5206350" y="3402505"/>
            <a:ext cx="3225300" cy="330000"/>
          </a:xfrm>
          <a:prstGeom prst="rect">
            <a:avLst/>
          </a:prstGeom>
        </p:spPr>
        <p:txBody>
          <a:bodyPr spcFirstLastPara="1" wrap="square" lIns="91425" tIns="0" rIns="91425" bIns="0" anchor="ctr" anchorCtr="0">
            <a:noAutofit/>
          </a:bodyPr>
          <a:lstStyle/>
          <a:p>
            <a:pPr marL="0" lvl="0" indent="0" algn="l" rtl="0">
              <a:spcBef>
                <a:spcPts val="0"/>
              </a:spcBef>
              <a:spcAft>
                <a:spcPts val="0"/>
              </a:spcAft>
              <a:buNone/>
            </a:pPr>
            <a:r>
              <a:rPr lang="en" dirty="0">
                <a:solidFill>
                  <a:srgbClr val="0070C0"/>
                </a:solidFill>
              </a:rPr>
              <a:t>Lacking capacity </a:t>
            </a:r>
            <a:endParaRPr dirty="0">
              <a:solidFill>
                <a:srgbClr val="0070C0"/>
              </a:solidFill>
            </a:endParaRPr>
          </a:p>
        </p:txBody>
      </p:sp>
      <p:sp>
        <p:nvSpPr>
          <p:cNvPr id="274" name="Google Shape;274;p29"/>
          <p:cNvSpPr txBox="1">
            <a:spLocks noGrp="1"/>
          </p:cNvSpPr>
          <p:nvPr>
            <p:ph type="subTitle" idx="7"/>
          </p:nvPr>
        </p:nvSpPr>
        <p:spPr>
          <a:xfrm>
            <a:off x="5258232" y="4099083"/>
            <a:ext cx="3225300" cy="330000"/>
          </a:xfrm>
          <a:prstGeom prst="rect">
            <a:avLst/>
          </a:prstGeom>
        </p:spPr>
        <p:txBody>
          <a:bodyPr spcFirstLastPara="1" wrap="square" lIns="91425" tIns="0" rIns="91425" bIns="0" anchor="ctr" anchorCtr="0">
            <a:noAutofit/>
          </a:bodyPr>
          <a:lstStyle/>
          <a:p>
            <a:pPr marL="0" lvl="0" indent="0" algn="l" rtl="0">
              <a:spcBef>
                <a:spcPts val="0"/>
              </a:spcBef>
              <a:spcAft>
                <a:spcPts val="0"/>
              </a:spcAft>
              <a:buNone/>
            </a:pPr>
            <a:r>
              <a:rPr lang="en" dirty="0">
                <a:solidFill>
                  <a:srgbClr val="0070C0"/>
                </a:solidFill>
              </a:rPr>
              <a:t>Self victimisation</a:t>
            </a:r>
            <a:r>
              <a:rPr lang="en" b="1" dirty="0">
                <a:solidFill>
                  <a:srgbClr val="0070C0"/>
                </a:solidFill>
              </a:rPr>
              <a:t>.</a:t>
            </a:r>
            <a:endParaRPr b="1" dirty="0">
              <a:solidFill>
                <a:srgbClr val="0070C0"/>
              </a:solidFill>
            </a:endParaRPr>
          </a:p>
        </p:txBody>
      </p:sp>
      <p:grpSp>
        <p:nvGrpSpPr>
          <p:cNvPr id="237" name="Google Shape;5478;p48">
            <a:extLst>
              <a:ext uri="{FF2B5EF4-FFF2-40B4-BE49-F238E27FC236}">
                <a16:creationId xmlns:a16="http://schemas.microsoft.com/office/drawing/2014/main" id="{3C2C7EB8-84BB-48E7-9799-BDFC2ADBEAB7}"/>
              </a:ext>
            </a:extLst>
          </p:cNvPr>
          <p:cNvGrpSpPr/>
          <p:nvPr/>
        </p:nvGrpSpPr>
        <p:grpSpPr>
          <a:xfrm>
            <a:off x="978358" y="1707456"/>
            <a:ext cx="3743272" cy="2749909"/>
            <a:chOff x="1021850" y="946825"/>
            <a:chExt cx="5528975" cy="3788150"/>
          </a:xfrm>
        </p:grpSpPr>
        <p:sp>
          <p:nvSpPr>
            <p:cNvPr id="238" name="Google Shape;5479;p48">
              <a:extLst>
                <a:ext uri="{FF2B5EF4-FFF2-40B4-BE49-F238E27FC236}">
                  <a16:creationId xmlns:a16="http://schemas.microsoft.com/office/drawing/2014/main" id="{B758E74A-D833-4006-AEDF-B4F42A6A67CA}"/>
                </a:ext>
              </a:extLst>
            </p:cNvPr>
            <p:cNvSpPr/>
            <p:nvPr/>
          </p:nvSpPr>
          <p:spPr>
            <a:xfrm>
              <a:off x="1055775" y="1816700"/>
              <a:ext cx="5347425" cy="2892075"/>
            </a:xfrm>
            <a:custGeom>
              <a:avLst/>
              <a:gdLst/>
              <a:ahLst/>
              <a:cxnLst/>
              <a:rect l="l" t="t" r="r" b="b"/>
              <a:pathLst>
                <a:path w="213897" h="115683" extrusionOk="0">
                  <a:moveTo>
                    <a:pt x="137601" y="0"/>
                  </a:moveTo>
                  <a:cubicBezTo>
                    <a:pt x="135704" y="0"/>
                    <a:pt x="133807" y="65"/>
                    <a:pt x="131922" y="180"/>
                  </a:cubicBezTo>
                  <a:cubicBezTo>
                    <a:pt x="101573" y="2025"/>
                    <a:pt x="73450" y="15944"/>
                    <a:pt x="46280" y="29600"/>
                  </a:cubicBezTo>
                  <a:cubicBezTo>
                    <a:pt x="35672" y="34922"/>
                    <a:pt x="24789" y="40459"/>
                    <a:pt x="16943" y="49365"/>
                  </a:cubicBezTo>
                  <a:cubicBezTo>
                    <a:pt x="10061" y="57163"/>
                    <a:pt x="5989" y="67045"/>
                    <a:pt x="3489" y="77142"/>
                  </a:cubicBezTo>
                  <a:cubicBezTo>
                    <a:pt x="262" y="90167"/>
                    <a:pt x="0" y="105419"/>
                    <a:pt x="8275" y="115682"/>
                  </a:cubicBezTo>
                  <a:lnTo>
                    <a:pt x="202883" y="115682"/>
                  </a:lnTo>
                  <a:cubicBezTo>
                    <a:pt x="213896" y="102585"/>
                    <a:pt x="213015" y="87119"/>
                    <a:pt x="209062" y="70200"/>
                  </a:cubicBezTo>
                  <a:cubicBezTo>
                    <a:pt x="207122" y="61866"/>
                    <a:pt x="204550" y="53651"/>
                    <a:pt x="200716" y="46007"/>
                  </a:cubicBezTo>
                  <a:cubicBezTo>
                    <a:pt x="195001" y="34649"/>
                    <a:pt x="186595" y="24826"/>
                    <a:pt x="177189" y="16277"/>
                  </a:cubicBezTo>
                  <a:cubicBezTo>
                    <a:pt x="171605" y="11205"/>
                    <a:pt x="165545" y="6490"/>
                    <a:pt x="158568" y="3633"/>
                  </a:cubicBezTo>
                  <a:cubicBezTo>
                    <a:pt x="151958" y="930"/>
                    <a:pt x="144775" y="0"/>
                    <a:pt x="1376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5480;p48">
              <a:extLst>
                <a:ext uri="{FF2B5EF4-FFF2-40B4-BE49-F238E27FC236}">
                  <a16:creationId xmlns:a16="http://schemas.microsoft.com/office/drawing/2014/main" id="{6976DDA8-C01E-4406-8D81-88D0A4325469}"/>
                </a:ext>
              </a:extLst>
            </p:cNvPr>
            <p:cNvSpPr/>
            <p:nvPr/>
          </p:nvSpPr>
          <p:spPr>
            <a:xfrm>
              <a:off x="1261150" y="1695675"/>
              <a:ext cx="1718925" cy="2222750"/>
            </a:xfrm>
            <a:custGeom>
              <a:avLst/>
              <a:gdLst/>
              <a:ahLst/>
              <a:cxnLst/>
              <a:rect l="l" t="t" r="r" b="b"/>
              <a:pathLst>
                <a:path w="68757" h="88910" extrusionOk="0">
                  <a:moveTo>
                    <a:pt x="32536" y="0"/>
                  </a:moveTo>
                  <a:cubicBezTo>
                    <a:pt x="27443" y="0"/>
                    <a:pt x="21327" y="1059"/>
                    <a:pt x="14003" y="3473"/>
                  </a:cubicBezTo>
                  <a:cubicBezTo>
                    <a:pt x="14003" y="3473"/>
                    <a:pt x="5656" y="7486"/>
                    <a:pt x="7823" y="28476"/>
                  </a:cubicBezTo>
                  <a:cubicBezTo>
                    <a:pt x="7823" y="28476"/>
                    <a:pt x="1" y="44883"/>
                    <a:pt x="2156" y="46526"/>
                  </a:cubicBezTo>
                  <a:cubicBezTo>
                    <a:pt x="2910" y="47102"/>
                    <a:pt x="4061" y="47264"/>
                    <a:pt x="5113" y="47264"/>
                  </a:cubicBezTo>
                  <a:cubicBezTo>
                    <a:pt x="6453" y="47264"/>
                    <a:pt x="7633" y="47002"/>
                    <a:pt x="7633" y="47002"/>
                  </a:cubicBezTo>
                  <a:cubicBezTo>
                    <a:pt x="7633" y="47002"/>
                    <a:pt x="8645" y="52932"/>
                    <a:pt x="9550" y="57492"/>
                  </a:cubicBezTo>
                  <a:cubicBezTo>
                    <a:pt x="10645" y="63028"/>
                    <a:pt x="12490" y="64624"/>
                    <a:pt x="16074" y="65052"/>
                  </a:cubicBezTo>
                  <a:cubicBezTo>
                    <a:pt x="16757" y="65133"/>
                    <a:pt x="17499" y="65154"/>
                    <a:pt x="18276" y="65154"/>
                  </a:cubicBezTo>
                  <a:cubicBezTo>
                    <a:pt x="19157" y="65154"/>
                    <a:pt x="20083" y="65127"/>
                    <a:pt x="21018" y="65127"/>
                  </a:cubicBezTo>
                  <a:cubicBezTo>
                    <a:pt x="24991" y="65127"/>
                    <a:pt x="29134" y="65623"/>
                    <a:pt x="30743" y="70839"/>
                  </a:cubicBezTo>
                  <a:cubicBezTo>
                    <a:pt x="32517" y="76577"/>
                    <a:pt x="33755" y="82197"/>
                    <a:pt x="33755" y="82197"/>
                  </a:cubicBezTo>
                  <a:cubicBezTo>
                    <a:pt x="33755" y="82197"/>
                    <a:pt x="38910" y="88910"/>
                    <a:pt x="47562" y="88910"/>
                  </a:cubicBezTo>
                  <a:cubicBezTo>
                    <a:pt x="52119" y="88910"/>
                    <a:pt x="57646" y="87048"/>
                    <a:pt x="63902" y="81364"/>
                  </a:cubicBezTo>
                  <a:lnTo>
                    <a:pt x="53281" y="53527"/>
                  </a:lnTo>
                  <a:cubicBezTo>
                    <a:pt x="53281" y="53527"/>
                    <a:pt x="68756" y="0"/>
                    <a:pt x="32536" y="0"/>
                  </a:cubicBezTo>
                  <a:close/>
                </a:path>
              </a:pathLst>
            </a:custGeom>
            <a:solidFill>
              <a:srgbClr val="BE7A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5481;p48">
              <a:extLst>
                <a:ext uri="{FF2B5EF4-FFF2-40B4-BE49-F238E27FC236}">
                  <a16:creationId xmlns:a16="http://schemas.microsoft.com/office/drawing/2014/main" id="{365D4178-75F9-4BCF-B50C-30C115822412}"/>
                </a:ext>
              </a:extLst>
            </p:cNvPr>
            <p:cNvSpPr/>
            <p:nvPr/>
          </p:nvSpPr>
          <p:spPr>
            <a:xfrm>
              <a:off x="1021850" y="946825"/>
              <a:ext cx="2279475" cy="2000125"/>
            </a:xfrm>
            <a:custGeom>
              <a:avLst/>
              <a:gdLst/>
              <a:ahLst/>
              <a:cxnLst/>
              <a:rect l="l" t="t" r="r" b="b"/>
              <a:pathLst>
                <a:path w="91179" h="80005" extrusionOk="0">
                  <a:moveTo>
                    <a:pt x="35430" y="0"/>
                  </a:moveTo>
                  <a:cubicBezTo>
                    <a:pt x="31655" y="0"/>
                    <a:pt x="27732" y="925"/>
                    <a:pt x="24765" y="2519"/>
                  </a:cubicBezTo>
                  <a:cubicBezTo>
                    <a:pt x="21003" y="4543"/>
                    <a:pt x="18705" y="8805"/>
                    <a:pt x="17193" y="12806"/>
                  </a:cubicBezTo>
                  <a:cubicBezTo>
                    <a:pt x="16943" y="13496"/>
                    <a:pt x="16717" y="14282"/>
                    <a:pt x="16086" y="14675"/>
                  </a:cubicBezTo>
                  <a:cubicBezTo>
                    <a:pt x="15775" y="14867"/>
                    <a:pt x="15420" y="14924"/>
                    <a:pt x="15052" y="14924"/>
                  </a:cubicBezTo>
                  <a:cubicBezTo>
                    <a:pt x="14713" y="14924"/>
                    <a:pt x="14362" y="14876"/>
                    <a:pt x="14026" y="14842"/>
                  </a:cubicBezTo>
                  <a:cubicBezTo>
                    <a:pt x="13649" y="14802"/>
                    <a:pt x="13272" y="14783"/>
                    <a:pt x="12895" y="14783"/>
                  </a:cubicBezTo>
                  <a:cubicBezTo>
                    <a:pt x="8453" y="14783"/>
                    <a:pt x="4061" y="17444"/>
                    <a:pt x="2108" y="21450"/>
                  </a:cubicBezTo>
                  <a:cubicBezTo>
                    <a:pt x="0" y="25807"/>
                    <a:pt x="893" y="31439"/>
                    <a:pt x="4263" y="34904"/>
                  </a:cubicBezTo>
                  <a:cubicBezTo>
                    <a:pt x="4763" y="35427"/>
                    <a:pt x="5346" y="35963"/>
                    <a:pt x="5418" y="36678"/>
                  </a:cubicBezTo>
                  <a:cubicBezTo>
                    <a:pt x="5501" y="37463"/>
                    <a:pt x="4917" y="38154"/>
                    <a:pt x="4501" y="38845"/>
                  </a:cubicBezTo>
                  <a:cubicBezTo>
                    <a:pt x="2703" y="41809"/>
                    <a:pt x="3822" y="45857"/>
                    <a:pt x="6191" y="48417"/>
                  </a:cubicBezTo>
                  <a:cubicBezTo>
                    <a:pt x="8549" y="50965"/>
                    <a:pt x="8882" y="51275"/>
                    <a:pt x="12097" y="52608"/>
                  </a:cubicBezTo>
                  <a:cubicBezTo>
                    <a:pt x="14346" y="55104"/>
                    <a:pt x="17690" y="56579"/>
                    <a:pt x="21050" y="56579"/>
                  </a:cubicBezTo>
                  <a:cubicBezTo>
                    <a:pt x="21264" y="56579"/>
                    <a:pt x="21479" y="56573"/>
                    <a:pt x="21693" y="56561"/>
                  </a:cubicBezTo>
                  <a:cubicBezTo>
                    <a:pt x="25265" y="56359"/>
                    <a:pt x="28706" y="54454"/>
                    <a:pt x="30778" y="51537"/>
                  </a:cubicBezTo>
                  <a:cubicBezTo>
                    <a:pt x="31296" y="56489"/>
                    <a:pt x="36005" y="60579"/>
                    <a:pt x="40955" y="60579"/>
                  </a:cubicBezTo>
                  <a:cubicBezTo>
                    <a:pt x="41241" y="60579"/>
                    <a:pt x="41528" y="60566"/>
                    <a:pt x="41815" y="60538"/>
                  </a:cubicBezTo>
                  <a:cubicBezTo>
                    <a:pt x="42178" y="60501"/>
                    <a:pt x="42562" y="60450"/>
                    <a:pt x="42933" y="60450"/>
                  </a:cubicBezTo>
                  <a:cubicBezTo>
                    <a:pt x="43401" y="60450"/>
                    <a:pt x="43849" y="60531"/>
                    <a:pt x="44208" y="60823"/>
                  </a:cubicBezTo>
                  <a:cubicBezTo>
                    <a:pt x="44661" y="61204"/>
                    <a:pt x="44827" y="61812"/>
                    <a:pt x="44970" y="62383"/>
                  </a:cubicBezTo>
                  <a:cubicBezTo>
                    <a:pt x="46601" y="68789"/>
                    <a:pt x="49625" y="74849"/>
                    <a:pt x="53757" y="80004"/>
                  </a:cubicBezTo>
                  <a:cubicBezTo>
                    <a:pt x="53567" y="79511"/>
                    <a:pt x="53625" y="79350"/>
                    <a:pt x="53837" y="79350"/>
                  </a:cubicBezTo>
                  <a:cubicBezTo>
                    <a:pt x="54240" y="79350"/>
                    <a:pt x="55201" y="79937"/>
                    <a:pt x="56073" y="79937"/>
                  </a:cubicBezTo>
                  <a:cubicBezTo>
                    <a:pt x="56466" y="79937"/>
                    <a:pt x="56841" y="79817"/>
                    <a:pt x="57138" y="79469"/>
                  </a:cubicBezTo>
                  <a:cubicBezTo>
                    <a:pt x="57734" y="78766"/>
                    <a:pt x="59019" y="75920"/>
                    <a:pt x="59889" y="75587"/>
                  </a:cubicBezTo>
                  <a:cubicBezTo>
                    <a:pt x="67020" y="72825"/>
                    <a:pt x="70318" y="67146"/>
                    <a:pt x="76510" y="62633"/>
                  </a:cubicBezTo>
                  <a:cubicBezTo>
                    <a:pt x="82701" y="58133"/>
                    <a:pt x="87940" y="51977"/>
                    <a:pt x="90059" y="44631"/>
                  </a:cubicBezTo>
                  <a:cubicBezTo>
                    <a:pt x="90845" y="41928"/>
                    <a:pt x="91178" y="38987"/>
                    <a:pt x="90238" y="36344"/>
                  </a:cubicBezTo>
                  <a:cubicBezTo>
                    <a:pt x="89642" y="34701"/>
                    <a:pt x="88595" y="33249"/>
                    <a:pt x="87380" y="31998"/>
                  </a:cubicBezTo>
                  <a:cubicBezTo>
                    <a:pt x="84082" y="28569"/>
                    <a:pt x="79498" y="26402"/>
                    <a:pt x="74748" y="26045"/>
                  </a:cubicBezTo>
                  <a:cubicBezTo>
                    <a:pt x="74152" y="21438"/>
                    <a:pt x="72069" y="16901"/>
                    <a:pt x="68449" y="13996"/>
                  </a:cubicBezTo>
                  <a:cubicBezTo>
                    <a:pt x="66112" y="12127"/>
                    <a:pt x="63100" y="11041"/>
                    <a:pt x="60132" y="11041"/>
                  </a:cubicBezTo>
                  <a:cubicBezTo>
                    <a:pt x="58488" y="11041"/>
                    <a:pt x="56858" y="11374"/>
                    <a:pt x="55364" y="12091"/>
                  </a:cubicBezTo>
                  <a:cubicBezTo>
                    <a:pt x="54903" y="12317"/>
                    <a:pt x="54416" y="12577"/>
                    <a:pt x="53909" y="12577"/>
                  </a:cubicBezTo>
                  <a:cubicBezTo>
                    <a:pt x="53827" y="12577"/>
                    <a:pt x="53745" y="12570"/>
                    <a:pt x="53662" y="12556"/>
                  </a:cubicBezTo>
                  <a:cubicBezTo>
                    <a:pt x="53162" y="12472"/>
                    <a:pt x="52781" y="12091"/>
                    <a:pt x="52435" y="11734"/>
                  </a:cubicBezTo>
                  <a:cubicBezTo>
                    <a:pt x="49113" y="8174"/>
                    <a:pt x="46911" y="3245"/>
                    <a:pt x="42446" y="1304"/>
                  </a:cubicBezTo>
                  <a:cubicBezTo>
                    <a:pt x="40390" y="410"/>
                    <a:pt x="37943" y="0"/>
                    <a:pt x="35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5482;p48">
              <a:extLst>
                <a:ext uri="{FF2B5EF4-FFF2-40B4-BE49-F238E27FC236}">
                  <a16:creationId xmlns:a16="http://schemas.microsoft.com/office/drawing/2014/main" id="{5B387003-8EE5-40A1-8DBA-2C8D8B6BA6A3}"/>
                </a:ext>
              </a:extLst>
            </p:cNvPr>
            <p:cNvSpPr/>
            <p:nvPr/>
          </p:nvSpPr>
          <p:spPr>
            <a:xfrm>
              <a:off x="1279600" y="3632725"/>
              <a:ext cx="1790150" cy="1076050"/>
            </a:xfrm>
            <a:custGeom>
              <a:avLst/>
              <a:gdLst/>
              <a:ahLst/>
              <a:cxnLst/>
              <a:rect l="l" t="t" r="r" b="b"/>
              <a:pathLst>
                <a:path w="71606" h="43042" extrusionOk="0">
                  <a:moveTo>
                    <a:pt x="63176" y="0"/>
                  </a:moveTo>
                  <a:lnTo>
                    <a:pt x="33017" y="4715"/>
                  </a:lnTo>
                  <a:cubicBezTo>
                    <a:pt x="20563" y="11656"/>
                    <a:pt x="7633" y="30802"/>
                    <a:pt x="7633" y="30802"/>
                  </a:cubicBezTo>
                  <a:lnTo>
                    <a:pt x="1" y="43041"/>
                  </a:lnTo>
                  <a:lnTo>
                    <a:pt x="71605" y="43041"/>
                  </a:lnTo>
                  <a:lnTo>
                    <a:pt x="71605" y="33147"/>
                  </a:lnTo>
                  <a:cubicBezTo>
                    <a:pt x="69962" y="6084"/>
                    <a:pt x="63176" y="0"/>
                    <a:pt x="631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5483;p48">
              <a:extLst>
                <a:ext uri="{FF2B5EF4-FFF2-40B4-BE49-F238E27FC236}">
                  <a16:creationId xmlns:a16="http://schemas.microsoft.com/office/drawing/2014/main" id="{44F50B1F-F503-483B-BAB7-5ADF154CA593}"/>
                </a:ext>
              </a:extLst>
            </p:cNvPr>
            <p:cNvSpPr/>
            <p:nvPr/>
          </p:nvSpPr>
          <p:spPr>
            <a:xfrm>
              <a:off x="2003500" y="3668075"/>
              <a:ext cx="878425" cy="160300"/>
            </a:xfrm>
            <a:custGeom>
              <a:avLst/>
              <a:gdLst/>
              <a:ahLst/>
              <a:cxnLst/>
              <a:rect l="l" t="t" r="r" b="b"/>
              <a:pathLst>
                <a:path w="35137" h="6412" extrusionOk="0">
                  <a:moveTo>
                    <a:pt x="35067" y="1"/>
                  </a:moveTo>
                  <a:cubicBezTo>
                    <a:pt x="34758" y="1"/>
                    <a:pt x="32917" y="600"/>
                    <a:pt x="30052" y="1420"/>
                  </a:cubicBezTo>
                  <a:cubicBezTo>
                    <a:pt x="29278" y="1634"/>
                    <a:pt x="28433" y="1872"/>
                    <a:pt x="27504" y="2111"/>
                  </a:cubicBezTo>
                  <a:cubicBezTo>
                    <a:pt x="26588" y="2361"/>
                    <a:pt x="25599" y="2599"/>
                    <a:pt x="24564" y="2849"/>
                  </a:cubicBezTo>
                  <a:cubicBezTo>
                    <a:pt x="22492" y="3337"/>
                    <a:pt x="20194" y="3837"/>
                    <a:pt x="17765" y="4266"/>
                  </a:cubicBezTo>
                  <a:cubicBezTo>
                    <a:pt x="15336" y="4694"/>
                    <a:pt x="13015" y="5028"/>
                    <a:pt x="10883" y="5278"/>
                  </a:cubicBezTo>
                  <a:cubicBezTo>
                    <a:pt x="9824" y="5397"/>
                    <a:pt x="8824" y="5516"/>
                    <a:pt x="7871" y="5599"/>
                  </a:cubicBezTo>
                  <a:cubicBezTo>
                    <a:pt x="6930" y="5694"/>
                    <a:pt x="6037" y="5766"/>
                    <a:pt x="5240" y="5825"/>
                  </a:cubicBezTo>
                  <a:cubicBezTo>
                    <a:pt x="2013" y="6063"/>
                    <a:pt x="1" y="6123"/>
                    <a:pt x="1" y="6254"/>
                  </a:cubicBezTo>
                  <a:cubicBezTo>
                    <a:pt x="1" y="6302"/>
                    <a:pt x="513" y="6349"/>
                    <a:pt x="1418" y="6385"/>
                  </a:cubicBezTo>
                  <a:cubicBezTo>
                    <a:pt x="1784" y="6394"/>
                    <a:pt x="2220" y="6412"/>
                    <a:pt x="2714" y="6412"/>
                  </a:cubicBezTo>
                  <a:cubicBezTo>
                    <a:pt x="2830" y="6412"/>
                    <a:pt x="2950" y="6411"/>
                    <a:pt x="3073" y="6409"/>
                  </a:cubicBezTo>
                  <a:cubicBezTo>
                    <a:pt x="3716" y="6409"/>
                    <a:pt x="4454" y="6409"/>
                    <a:pt x="5264" y="6373"/>
                  </a:cubicBezTo>
                  <a:cubicBezTo>
                    <a:pt x="6073" y="6349"/>
                    <a:pt x="6966" y="6313"/>
                    <a:pt x="7919" y="6242"/>
                  </a:cubicBezTo>
                  <a:cubicBezTo>
                    <a:pt x="8883" y="6194"/>
                    <a:pt x="9895" y="6099"/>
                    <a:pt x="10967" y="5992"/>
                  </a:cubicBezTo>
                  <a:cubicBezTo>
                    <a:pt x="13110" y="5778"/>
                    <a:pt x="15455" y="5468"/>
                    <a:pt x="17896" y="5039"/>
                  </a:cubicBezTo>
                  <a:cubicBezTo>
                    <a:pt x="20349" y="4599"/>
                    <a:pt x="22659" y="4087"/>
                    <a:pt x="24742" y="3551"/>
                  </a:cubicBezTo>
                  <a:cubicBezTo>
                    <a:pt x="25778" y="3277"/>
                    <a:pt x="26766" y="3015"/>
                    <a:pt x="27683" y="2730"/>
                  </a:cubicBezTo>
                  <a:cubicBezTo>
                    <a:pt x="28600" y="2468"/>
                    <a:pt x="29445" y="2194"/>
                    <a:pt x="30219" y="1944"/>
                  </a:cubicBezTo>
                  <a:cubicBezTo>
                    <a:pt x="30993" y="1694"/>
                    <a:pt x="31684" y="1444"/>
                    <a:pt x="32291" y="1218"/>
                  </a:cubicBezTo>
                  <a:cubicBezTo>
                    <a:pt x="32898" y="1003"/>
                    <a:pt x="33422" y="801"/>
                    <a:pt x="33839" y="622"/>
                  </a:cubicBezTo>
                  <a:cubicBezTo>
                    <a:pt x="34684" y="277"/>
                    <a:pt x="35136" y="63"/>
                    <a:pt x="35113" y="15"/>
                  </a:cubicBezTo>
                  <a:cubicBezTo>
                    <a:pt x="35110" y="5"/>
                    <a:pt x="35094" y="1"/>
                    <a:pt x="350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5484;p48">
              <a:extLst>
                <a:ext uri="{FF2B5EF4-FFF2-40B4-BE49-F238E27FC236}">
                  <a16:creationId xmlns:a16="http://schemas.microsoft.com/office/drawing/2014/main" id="{FA30462C-97B1-412D-AAD6-1284A9F14329}"/>
                </a:ext>
              </a:extLst>
            </p:cNvPr>
            <p:cNvSpPr/>
            <p:nvPr/>
          </p:nvSpPr>
          <p:spPr>
            <a:xfrm>
              <a:off x="2180925" y="3796175"/>
              <a:ext cx="762900" cy="938800"/>
            </a:xfrm>
            <a:custGeom>
              <a:avLst/>
              <a:gdLst/>
              <a:ahLst/>
              <a:cxnLst/>
              <a:rect l="l" t="t" r="r" b="b"/>
              <a:pathLst>
                <a:path w="30516" h="37552" extrusionOk="0">
                  <a:moveTo>
                    <a:pt x="29522" y="0"/>
                  </a:moveTo>
                  <a:cubicBezTo>
                    <a:pt x="29426" y="0"/>
                    <a:pt x="29333" y="11"/>
                    <a:pt x="29230" y="11"/>
                  </a:cubicBezTo>
                  <a:cubicBezTo>
                    <a:pt x="29087" y="23"/>
                    <a:pt x="28920" y="35"/>
                    <a:pt x="28754" y="35"/>
                  </a:cubicBezTo>
                  <a:cubicBezTo>
                    <a:pt x="28587" y="46"/>
                    <a:pt x="28408" y="58"/>
                    <a:pt x="28218" y="70"/>
                  </a:cubicBezTo>
                  <a:cubicBezTo>
                    <a:pt x="28039" y="70"/>
                    <a:pt x="27837" y="94"/>
                    <a:pt x="27635" y="118"/>
                  </a:cubicBezTo>
                  <a:cubicBezTo>
                    <a:pt x="27230" y="177"/>
                    <a:pt x="26789" y="237"/>
                    <a:pt x="26313" y="308"/>
                  </a:cubicBezTo>
                  <a:cubicBezTo>
                    <a:pt x="25837" y="404"/>
                    <a:pt x="25337" y="523"/>
                    <a:pt x="24801" y="630"/>
                  </a:cubicBezTo>
                  <a:cubicBezTo>
                    <a:pt x="24277" y="773"/>
                    <a:pt x="23717" y="939"/>
                    <a:pt x="23134" y="1118"/>
                  </a:cubicBezTo>
                  <a:cubicBezTo>
                    <a:pt x="20848" y="1892"/>
                    <a:pt x="18205" y="3154"/>
                    <a:pt x="15633" y="5071"/>
                  </a:cubicBezTo>
                  <a:cubicBezTo>
                    <a:pt x="15312" y="5309"/>
                    <a:pt x="14990" y="5559"/>
                    <a:pt x="14657" y="5809"/>
                  </a:cubicBezTo>
                  <a:cubicBezTo>
                    <a:pt x="14347" y="6071"/>
                    <a:pt x="14026" y="6345"/>
                    <a:pt x="13704" y="6607"/>
                  </a:cubicBezTo>
                  <a:cubicBezTo>
                    <a:pt x="13383" y="6881"/>
                    <a:pt x="13085" y="7178"/>
                    <a:pt x="12764" y="7464"/>
                  </a:cubicBezTo>
                  <a:cubicBezTo>
                    <a:pt x="12454" y="7762"/>
                    <a:pt x="12133" y="8059"/>
                    <a:pt x="11835" y="8381"/>
                  </a:cubicBezTo>
                  <a:cubicBezTo>
                    <a:pt x="10609" y="9619"/>
                    <a:pt x="9454" y="11012"/>
                    <a:pt x="8394" y="12524"/>
                  </a:cubicBezTo>
                  <a:cubicBezTo>
                    <a:pt x="7334" y="14048"/>
                    <a:pt x="6406" y="15596"/>
                    <a:pt x="5620" y="17144"/>
                  </a:cubicBezTo>
                  <a:cubicBezTo>
                    <a:pt x="4834" y="18703"/>
                    <a:pt x="4167" y="20239"/>
                    <a:pt x="3596" y="21740"/>
                  </a:cubicBezTo>
                  <a:cubicBezTo>
                    <a:pt x="2477" y="24728"/>
                    <a:pt x="1715" y="27502"/>
                    <a:pt x="1215" y="29860"/>
                  </a:cubicBezTo>
                  <a:cubicBezTo>
                    <a:pt x="703" y="32205"/>
                    <a:pt x="393" y="34134"/>
                    <a:pt x="226" y="35467"/>
                  </a:cubicBezTo>
                  <a:cubicBezTo>
                    <a:pt x="60" y="36801"/>
                    <a:pt x="0" y="37539"/>
                    <a:pt x="48" y="37551"/>
                  </a:cubicBezTo>
                  <a:cubicBezTo>
                    <a:pt x="107" y="37551"/>
                    <a:pt x="262" y="36825"/>
                    <a:pt x="524" y="35515"/>
                  </a:cubicBezTo>
                  <a:cubicBezTo>
                    <a:pt x="786" y="34205"/>
                    <a:pt x="1179" y="32300"/>
                    <a:pt x="1750" y="29979"/>
                  </a:cubicBezTo>
                  <a:cubicBezTo>
                    <a:pt x="2322" y="27657"/>
                    <a:pt x="3120" y="24930"/>
                    <a:pt x="4263" y="21990"/>
                  </a:cubicBezTo>
                  <a:cubicBezTo>
                    <a:pt x="4846" y="20525"/>
                    <a:pt x="5513" y="19025"/>
                    <a:pt x="6299" y="17501"/>
                  </a:cubicBezTo>
                  <a:cubicBezTo>
                    <a:pt x="7084" y="15977"/>
                    <a:pt x="7989" y="14453"/>
                    <a:pt x="9025" y="12977"/>
                  </a:cubicBezTo>
                  <a:cubicBezTo>
                    <a:pt x="10061" y="11488"/>
                    <a:pt x="11192" y="10131"/>
                    <a:pt x="12383" y="8905"/>
                  </a:cubicBezTo>
                  <a:cubicBezTo>
                    <a:pt x="12680" y="8595"/>
                    <a:pt x="12978" y="8297"/>
                    <a:pt x="13287" y="8012"/>
                  </a:cubicBezTo>
                  <a:cubicBezTo>
                    <a:pt x="13597" y="7726"/>
                    <a:pt x="13883" y="7428"/>
                    <a:pt x="14204" y="7166"/>
                  </a:cubicBezTo>
                  <a:cubicBezTo>
                    <a:pt x="14514" y="6904"/>
                    <a:pt x="14811" y="6642"/>
                    <a:pt x="15121" y="6381"/>
                  </a:cubicBezTo>
                  <a:cubicBezTo>
                    <a:pt x="15443" y="6130"/>
                    <a:pt x="15752" y="5880"/>
                    <a:pt x="16062" y="5642"/>
                  </a:cubicBezTo>
                  <a:cubicBezTo>
                    <a:pt x="17312" y="4702"/>
                    <a:pt x="18562" y="3880"/>
                    <a:pt x="19788" y="3237"/>
                  </a:cubicBezTo>
                  <a:cubicBezTo>
                    <a:pt x="21015" y="2559"/>
                    <a:pt x="22217" y="2059"/>
                    <a:pt x="23324" y="1630"/>
                  </a:cubicBezTo>
                  <a:cubicBezTo>
                    <a:pt x="23884" y="1451"/>
                    <a:pt x="24420" y="1273"/>
                    <a:pt x="24932" y="1106"/>
                  </a:cubicBezTo>
                  <a:cubicBezTo>
                    <a:pt x="25444" y="975"/>
                    <a:pt x="25932" y="856"/>
                    <a:pt x="26396" y="737"/>
                  </a:cubicBezTo>
                  <a:cubicBezTo>
                    <a:pt x="26861" y="654"/>
                    <a:pt x="27289" y="570"/>
                    <a:pt x="27682" y="487"/>
                  </a:cubicBezTo>
                  <a:cubicBezTo>
                    <a:pt x="27885" y="451"/>
                    <a:pt x="28075" y="427"/>
                    <a:pt x="28266" y="404"/>
                  </a:cubicBezTo>
                  <a:cubicBezTo>
                    <a:pt x="28444" y="380"/>
                    <a:pt x="28623" y="356"/>
                    <a:pt x="28789" y="344"/>
                  </a:cubicBezTo>
                  <a:cubicBezTo>
                    <a:pt x="28944" y="320"/>
                    <a:pt x="29111" y="296"/>
                    <a:pt x="29254" y="285"/>
                  </a:cubicBezTo>
                  <a:cubicBezTo>
                    <a:pt x="29397" y="261"/>
                    <a:pt x="29540" y="237"/>
                    <a:pt x="29647" y="237"/>
                  </a:cubicBezTo>
                  <a:cubicBezTo>
                    <a:pt x="29873" y="249"/>
                    <a:pt x="30075" y="332"/>
                    <a:pt x="30206" y="416"/>
                  </a:cubicBezTo>
                  <a:cubicBezTo>
                    <a:pt x="30349" y="511"/>
                    <a:pt x="30397" y="618"/>
                    <a:pt x="30373" y="689"/>
                  </a:cubicBezTo>
                  <a:cubicBezTo>
                    <a:pt x="30361" y="761"/>
                    <a:pt x="30325" y="808"/>
                    <a:pt x="30337" y="820"/>
                  </a:cubicBezTo>
                  <a:cubicBezTo>
                    <a:pt x="30337" y="820"/>
                    <a:pt x="30397" y="808"/>
                    <a:pt x="30444" y="713"/>
                  </a:cubicBezTo>
                  <a:cubicBezTo>
                    <a:pt x="30516" y="618"/>
                    <a:pt x="30456" y="416"/>
                    <a:pt x="30313" y="296"/>
                  </a:cubicBezTo>
                  <a:cubicBezTo>
                    <a:pt x="30159" y="165"/>
                    <a:pt x="29956" y="46"/>
                    <a:pt x="29670" y="11"/>
                  </a:cubicBezTo>
                  <a:cubicBezTo>
                    <a:pt x="29619" y="3"/>
                    <a:pt x="29570" y="0"/>
                    <a:pt x="295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5485;p48">
              <a:extLst>
                <a:ext uri="{FF2B5EF4-FFF2-40B4-BE49-F238E27FC236}">
                  <a16:creationId xmlns:a16="http://schemas.microsoft.com/office/drawing/2014/main" id="{9BD9819F-3754-4C71-8BC0-8B346DDC2EA3}"/>
                </a:ext>
              </a:extLst>
            </p:cNvPr>
            <p:cNvSpPr/>
            <p:nvPr/>
          </p:nvSpPr>
          <p:spPr>
            <a:xfrm>
              <a:off x="1903800" y="4157600"/>
              <a:ext cx="117300" cy="96225"/>
            </a:xfrm>
            <a:custGeom>
              <a:avLst/>
              <a:gdLst/>
              <a:ahLst/>
              <a:cxnLst/>
              <a:rect l="l" t="t" r="r" b="b"/>
              <a:pathLst>
                <a:path w="4692" h="3849" extrusionOk="0">
                  <a:moveTo>
                    <a:pt x="4477" y="1"/>
                  </a:moveTo>
                  <a:cubicBezTo>
                    <a:pt x="4164" y="1"/>
                    <a:pt x="3107" y="585"/>
                    <a:pt x="2013" y="1532"/>
                  </a:cubicBezTo>
                  <a:cubicBezTo>
                    <a:pt x="774" y="2592"/>
                    <a:pt x="0" y="3687"/>
                    <a:pt x="155" y="3830"/>
                  </a:cubicBezTo>
                  <a:cubicBezTo>
                    <a:pt x="168" y="3842"/>
                    <a:pt x="186" y="3848"/>
                    <a:pt x="209" y="3848"/>
                  </a:cubicBezTo>
                  <a:cubicBezTo>
                    <a:pt x="473" y="3848"/>
                    <a:pt x="1408" y="3067"/>
                    <a:pt x="2525" y="2115"/>
                  </a:cubicBezTo>
                  <a:cubicBezTo>
                    <a:pt x="3715" y="1079"/>
                    <a:pt x="4691" y="210"/>
                    <a:pt x="4560" y="32"/>
                  </a:cubicBezTo>
                  <a:cubicBezTo>
                    <a:pt x="4547" y="11"/>
                    <a:pt x="4518" y="1"/>
                    <a:pt x="44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5486;p48">
              <a:extLst>
                <a:ext uri="{FF2B5EF4-FFF2-40B4-BE49-F238E27FC236}">
                  <a16:creationId xmlns:a16="http://schemas.microsoft.com/office/drawing/2014/main" id="{7E4707F1-AC24-4443-B6ED-A1C4AEDFB6B6}"/>
                </a:ext>
              </a:extLst>
            </p:cNvPr>
            <p:cNvSpPr/>
            <p:nvPr/>
          </p:nvSpPr>
          <p:spPr>
            <a:xfrm>
              <a:off x="2025550" y="4354925"/>
              <a:ext cx="69950" cy="63225"/>
            </a:xfrm>
            <a:custGeom>
              <a:avLst/>
              <a:gdLst/>
              <a:ahLst/>
              <a:cxnLst/>
              <a:rect l="l" t="t" r="r" b="b"/>
              <a:pathLst>
                <a:path w="2798" h="2529" extrusionOk="0">
                  <a:moveTo>
                    <a:pt x="2550" y="1"/>
                  </a:moveTo>
                  <a:cubicBezTo>
                    <a:pt x="2301" y="1"/>
                    <a:pt x="1714" y="400"/>
                    <a:pt x="1119" y="985"/>
                  </a:cubicBezTo>
                  <a:cubicBezTo>
                    <a:pt x="429" y="1676"/>
                    <a:pt x="0" y="2342"/>
                    <a:pt x="143" y="2497"/>
                  </a:cubicBezTo>
                  <a:cubicBezTo>
                    <a:pt x="164" y="2518"/>
                    <a:pt x="196" y="2529"/>
                    <a:pt x="236" y="2529"/>
                  </a:cubicBezTo>
                  <a:cubicBezTo>
                    <a:pt x="485" y="2529"/>
                    <a:pt x="1072" y="2130"/>
                    <a:pt x="1667" y="1545"/>
                  </a:cubicBezTo>
                  <a:cubicBezTo>
                    <a:pt x="2357" y="866"/>
                    <a:pt x="2798" y="187"/>
                    <a:pt x="2643" y="32"/>
                  </a:cubicBezTo>
                  <a:cubicBezTo>
                    <a:pt x="2622" y="11"/>
                    <a:pt x="2590" y="1"/>
                    <a:pt x="2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5487;p48">
              <a:extLst>
                <a:ext uri="{FF2B5EF4-FFF2-40B4-BE49-F238E27FC236}">
                  <a16:creationId xmlns:a16="http://schemas.microsoft.com/office/drawing/2014/main" id="{B460B882-A0EB-4058-A73E-B85522AE8174}"/>
                </a:ext>
              </a:extLst>
            </p:cNvPr>
            <p:cNvSpPr/>
            <p:nvPr/>
          </p:nvSpPr>
          <p:spPr>
            <a:xfrm>
              <a:off x="1924625" y="4280925"/>
              <a:ext cx="96475" cy="82650"/>
            </a:xfrm>
            <a:custGeom>
              <a:avLst/>
              <a:gdLst/>
              <a:ahLst/>
              <a:cxnLst/>
              <a:rect l="l" t="t" r="r" b="b"/>
              <a:pathLst>
                <a:path w="3859" h="3306" extrusionOk="0">
                  <a:moveTo>
                    <a:pt x="3628" y="0"/>
                  </a:moveTo>
                  <a:cubicBezTo>
                    <a:pt x="3355" y="0"/>
                    <a:pt x="2535" y="568"/>
                    <a:pt x="1668" y="1361"/>
                  </a:cubicBezTo>
                  <a:cubicBezTo>
                    <a:pt x="679" y="2266"/>
                    <a:pt x="1" y="3123"/>
                    <a:pt x="144" y="3278"/>
                  </a:cubicBezTo>
                  <a:cubicBezTo>
                    <a:pt x="160" y="3297"/>
                    <a:pt x="185" y="3306"/>
                    <a:pt x="219" y="3306"/>
                  </a:cubicBezTo>
                  <a:cubicBezTo>
                    <a:pt x="492" y="3306"/>
                    <a:pt x="1314" y="2738"/>
                    <a:pt x="2192" y="1945"/>
                  </a:cubicBezTo>
                  <a:cubicBezTo>
                    <a:pt x="3168" y="1040"/>
                    <a:pt x="3858" y="183"/>
                    <a:pt x="3704" y="28"/>
                  </a:cubicBezTo>
                  <a:cubicBezTo>
                    <a:pt x="3688" y="9"/>
                    <a:pt x="3662" y="0"/>
                    <a:pt x="36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5488;p48">
              <a:extLst>
                <a:ext uri="{FF2B5EF4-FFF2-40B4-BE49-F238E27FC236}">
                  <a16:creationId xmlns:a16="http://schemas.microsoft.com/office/drawing/2014/main" id="{8FAB07F1-088C-4DFB-9ACF-7A85424A2225}"/>
                </a:ext>
              </a:extLst>
            </p:cNvPr>
            <p:cNvSpPr/>
            <p:nvPr/>
          </p:nvSpPr>
          <p:spPr>
            <a:xfrm>
              <a:off x="2132700" y="4076075"/>
              <a:ext cx="74725" cy="66125"/>
            </a:xfrm>
            <a:custGeom>
              <a:avLst/>
              <a:gdLst/>
              <a:ahLst/>
              <a:cxnLst/>
              <a:rect l="l" t="t" r="r" b="b"/>
              <a:pathLst>
                <a:path w="2989" h="2645" extrusionOk="0">
                  <a:moveTo>
                    <a:pt x="2756" y="0"/>
                  </a:moveTo>
                  <a:cubicBezTo>
                    <a:pt x="2501" y="0"/>
                    <a:pt x="1877" y="423"/>
                    <a:pt x="1227" y="1042"/>
                  </a:cubicBezTo>
                  <a:cubicBezTo>
                    <a:pt x="488" y="1757"/>
                    <a:pt x="0" y="2459"/>
                    <a:pt x="155" y="2614"/>
                  </a:cubicBezTo>
                  <a:cubicBezTo>
                    <a:pt x="174" y="2635"/>
                    <a:pt x="203" y="2644"/>
                    <a:pt x="241" y="2644"/>
                  </a:cubicBezTo>
                  <a:cubicBezTo>
                    <a:pt x="491" y="2644"/>
                    <a:pt x="1122" y="2222"/>
                    <a:pt x="1762" y="1602"/>
                  </a:cubicBezTo>
                  <a:cubicBezTo>
                    <a:pt x="2513" y="888"/>
                    <a:pt x="2989" y="185"/>
                    <a:pt x="2846" y="30"/>
                  </a:cubicBezTo>
                  <a:cubicBezTo>
                    <a:pt x="2825" y="10"/>
                    <a:pt x="2795" y="0"/>
                    <a:pt x="275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5489;p48">
              <a:extLst>
                <a:ext uri="{FF2B5EF4-FFF2-40B4-BE49-F238E27FC236}">
                  <a16:creationId xmlns:a16="http://schemas.microsoft.com/office/drawing/2014/main" id="{8DAC2174-F102-4129-A523-733BCFD5893D}"/>
                </a:ext>
              </a:extLst>
            </p:cNvPr>
            <p:cNvSpPr/>
            <p:nvPr/>
          </p:nvSpPr>
          <p:spPr>
            <a:xfrm>
              <a:off x="1975525" y="3993625"/>
              <a:ext cx="106900" cy="87350"/>
            </a:xfrm>
            <a:custGeom>
              <a:avLst/>
              <a:gdLst/>
              <a:ahLst/>
              <a:cxnLst/>
              <a:rect l="l" t="t" r="r" b="b"/>
              <a:pathLst>
                <a:path w="4276" h="3494" extrusionOk="0">
                  <a:moveTo>
                    <a:pt x="4063" y="1"/>
                  </a:moveTo>
                  <a:cubicBezTo>
                    <a:pt x="3799" y="1"/>
                    <a:pt x="2946" y="692"/>
                    <a:pt x="1953" y="1542"/>
                  </a:cubicBezTo>
                  <a:cubicBezTo>
                    <a:pt x="870" y="2483"/>
                    <a:pt x="1" y="3281"/>
                    <a:pt x="120" y="3459"/>
                  </a:cubicBezTo>
                  <a:cubicBezTo>
                    <a:pt x="135" y="3482"/>
                    <a:pt x="166" y="3493"/>
                    <a:pt x="212" y="3493"/>
                  </a:cubicBezTo>
                  <a:cubicBezTo>
                    <a:pt x="521" y="3493"/>
                    <a:pt x="1479" y="2978"/>
                    <a:pt x="2465" y="2138"/>
                  </a:cubicBezTo>
                  <a:cubicBezTo>
                    <a:pt x="3585" y="1161"/>
                    <a:pt x="4275" y="161"/>
                    <a:pt x="4120" y="18"/>
                  </a:cubicBezTo>
                  <a:cubicBezTo>
                    <a:pt x="4106" y="6"/>
                    <a:pt x="4087" y="1"/>
                    <a:pt x="406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5490;p48">
              <a:extLst>
                <a:ext uri="{FF2B5EF4-FFF2-40B4-BE49-F238E27FC236}">
                  <a16:creationId xmlns:a16="http://schemas.microsoft.com/office/drawing/2014/main" id="{6B6F74DC-8FD6-4C01-BE5F-65765F2041F2}"/>
                </a:ext>
              </a:extLst>
            </p:cNvPr>
            <p:cNvSpPr/>
            <p:nvPr/>
          </p:nvSpPr>
          <p:spPr>
            <a:xfrm>
              <a:off x="1819275" y="3967925"/>
              <a:ext cx="124725" cy="112550"/>
            </a:xfrm>
            <a:custGeom>
              <a:avLst/>
              <a:gdLst/>
              <a:ahLst/>
              <a:cxnLst/>
              <a:rect l="l" t="t" r="r" b="b"/>
              <a:pathLst>
                <a:path w="4989" h="4502" extrusionOk="0">
                  <a:moveTo>
                    <a:pt x="4783" y="0"/>
                  </a:moveTo>
                  <a:cubicBezTo>
                    <a:pt x="4486" y="0"/>
                    <a:pt x="3334" y="743"/>
                    <a:pt x="2143" y="1880"/>
                  </a:cubicBezTo>
                  <a:cubicBezTo>
                    <a:pt x="833" y="3118"/>
                    <a:pt x="0" y="4344"/>
                    <a:pt x="167" y="4487"/>
                  </a:cubicBezTo>
                  <a:cubicBezTo>
                    <a:pt x="178" y="4497"/>
                    <a:pt x="192" y="4501"/>
                    <a:pt x="211" y="4501"/>
                  </a:cubicBezTo>
                  <a:cubicBezTo>
                    <a:pt x="475" y="4501"/>
                    <a:pt x="1488" y="3574"/>
                    <a:pt x="2679" y="2439"/>
                  </a:cubicBezTo>
                  <a:cubicBezTo>
                    <a:pt x="3965" y="1213"/>
                    <a:pt x="4989" y="201"/>
                    <a:pt x="4846" y="22"/>
                  </a:cubicBezTo>
                  <a:cubicBezTo>
                    <a:pt x="4834" y="7"/>
                    <a:pt x="4813" y="0"/>
                    <a:pt x="47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5491;p48">
              <a:extLst>
                <a:ext uri="{FF2B5EF4-FFF2-40B4-BE49-F238E27FC236}">
                  <a16:creationId xmlns:a16="http://schemas.microsoft.com/office/drawing/2014/main" id="{44549C5E-35A3-4DDE-85EB-A5EA4A5DD4E5}"/>
                </a:ext>
              </a:extLst>
            </p:cNvPr>
            <p:cNvSpPr/>
            <p:nvPr/>
          </p:nvSpPr>
          <p:spPr>
            <a:xfrm>
              <a:off x="2203525" y="3909250"/>
              <a:ext cx="92600" cy="86325"/>
            </a:xfrm>
            <a:custGeom>
              <a:avLst/>
              <a:gdLst/>
              <a:ahLst/>
              <a:cxnLst/>
              <a:rect l="l" t="t" r="r" b="b"/>
              <a:pathLst>
                <a:path w="3704" h="3453" extrusionOk="0">
                  <a:moveTo>
                    <a:pt x="3493" y="1"/>
                  </a:moveTo>
                  <a:cubicBezTo>
                    <a:pt x="3227" y="1"/>
                    <a:pt x="2419" y="606"/>
                    <a:pt x="1573" y="1453"/>
                  </a:cubicBezTo>
                  <a:cubicBezTo>
                    <a:pt x="632" y="2393"/>
                    <a:pt x="1" y="3274"/>
                    <a:pt x="144" y="3429"/>
                  </a:cubicBezTo>
                  <a:cubicBezTo>
                    <a:pt x="159" y="3445"/>
                    <a:pt x="182" y="3452"/>
                    <a:pt x="212" y="3452"/>
                  </a:cubicBezTo>
                  <a:cubicBezTo>
                    <a:pt x="478" y="3452"/>
                    <a:pt x="1286" y="2847"/>
                    <a:pt x="2132" y="2000"/>
                  </a:cubicBezTo>
                  <a:cubicBezTo>
                    <a:pt x="3073" y="1060"/>
                    <a:pt x="3704" y="167"/>
                    <a:pt x="3561" y="24"/>
                  </a:cubicBezTo>
                  <a:cubicBezTo>
                    <a:pt x="3545" y="8"/>
                    <a:pt x="3523" y="1"/>
                    <a:pt x="3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5492;p48">
              <a:extLst>
                <a:ext uri="{FF2B5EF4-FFF2-40B4-BE49-F238E27FC236}">
                  <a16:creationId xmlns:a16="http://schemas.microsoft.com/office/drawing/2014/main" id="{B5805C99-D7E6-4585-90E7-1DE3BE306FBF}"/>
                </a:ext>
              </a:extLst>
            </p:cNvPr>
            <p:cNvSpPr/>
            <p:nvPr/>
          </p:nvSpPr>
          <p:spPr>
            <a:xfrm>
              <a:off x="2075550" y="3852025"/>
              <a:ext cx="119975" cy="84875"/>
            </a:xfrm>
            <a:custGeom>
              <a:avLst/>
              <a:gdLst/>
              <a:ahLst/>
              <a:cxnLst/>
              <a:rect l="l" t="t" r="r" b="b"/>
              <a:pathLst>
                <a:path w="4799" h="3395" extrusionOk="0">
                  <a:moveTo>
                    <a:pt x="4585" y="0"/>
                  </a:moveTo>
                  <a:cubicBezTo>
                    <a:pt x="4247" y="0"/>
                    <a:pt x="3218" y="500"/>
                    <a:pt x="2120" y="1301"/>
                  </a:cubicBezTo>
                  <a:cubicBezTo>
                    <a:pt x="846" y="2242"/>
                    <a:pt x="0" y="3206"/>
                    <a:pt x="131" y="3373"/>
                  </a:cubicBezTo>
                  <a:cubicBezTo>
                    <a:pt x="145" y="3388"/>
                    <a:pt x="167" y="3395"/>
                    <a:pt x="197" y="3395"/>
                  </a:cubicBezTo>
                  <a:cubicBezTo>
                    <a:pt x="480" y="3395"/>
                    <a:pt x="1454" y="2761"/>
                    <a:pt x="2584" y="1932"/>
                  </a:cubicBezTo>
                  <a:cubicBezTo>
                    <a:pt x="3822" y="1027"/>
                    <a:pt x="4799" y="217"/>
                    <a:pt x="4691" y="39"/>
                  </a:cubicBezTo>
                  <a:cubicBezTo>
                    <a:pt x="4675" y="13"/>
                    <a:pt x="4639" y="0"/>
                    <a:pt x="45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5493;p48">
              <a:extLst>
                <a:ext uri="{FF2B5EF4-FFF2-40B4-BE49-F238E27FC236}">
                  <a16:creationId xmlns:a16="http://schemas.microsoft.com/office/drawing/2014/main" id="{2D984BDE-B94A-4CBF-B608-4D4B126F65C9}"/>
                </a:ext>
              </a:extLst>
            </p:cNvPr>
            <p:cNvSpPr/>
            <p:nvPr/>
          </p:nvSpPr>
          <p:spPr>
            <a:xfrm>
              <a:off x="2110375" y="4191375"/>
              <a:ext cx="80675" cy="83450"/>
            </a:xfrm>
            <a:custGeom>
              <a:avLst/>
              <a:gdLst/>
              <a:ahLst/>
              <a:cxnLst/>
              <a:rect l="l" t="t" r="r" b="b"/>
              <a:pathLst>
                <a:path w="3227" h="3338" extrusionOk="0">
                  <a:moveTo>
                    <a:pt x="3009" y="0"/>
                  </a:moveTo>
                  <a:cubicBezTo>
                    <a:pt x="2745" y="0"/>
                    <a:pt x="1980" y="524"/>
                    <a:pt x="1262" y="1348"/>
                  </a:cubicBezTo>
                  <a:cubicBezTo>
                    <a:pt x="429" y="2276"/>
                    <a:pt x="0" y="3205"/>
                    <a:pt x="179" y="3324"/>
                  </a:cubicBezTo>
                  <a:cubicBezTo>
                    <a:pt x="192" y="3333"/>
                    <a:pt x="209" y="3337"/>
                    <a:pt x="228" y="3337"/>
                  </a:cubicBezTo>
                  <a:cubicBezTo>
                    <a:pt x="463" y="3337"/>
                    <a:pt x="1108" y="2685"/>
                    <a:pt x="1846" y="1860"/>
                  </a:cubicBezTo>
                  <a:cubicBezTo>
                    <a:pt x="2632" y="967"/>
                    <a:pt x="3227" y="193"/>
                    <a:pt x="3084" y="26"/>
                  </a:cubicBezTo>
                  <a:cubicBezTo>
                    <a:pt x="3068" y="9"/>
                    <a:pt x="3042" y="0"/>
                    <a:pt x="30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5494;p48">
              <a:extLst>
                <a:ext uri="{FF2B5EF4-FFF2-40B4-BE49-F238E27FC236}">
                  <a16:creationId xmlns:a16="http://schemas.microsoft.com/office/drawing/2014/main" id="{7E07E672-4058-40E4-993F-20908A53975C}"/>
                </a:ext>
              </a:extLst>
            </p:cNvPr>
            <p:cNvSpPr/>
            <p:nvPr/>
          </p:nvSpPr>
          <p:spPr>
            <a:xfrm>
              <a:off x="2300875" y="4018025"/>
              <a:ext cx="73850" cy="70875"/>
            </a:xfrm>
            <a:custGeom>
              <a:avLst/>
              <a:gdLst/>
              <a:ahLst/>
              <a:cxnLst/>
              <a:rect l="l" t="t" r="r" b="b"/>
              <a:pathLst>
                <a:path w="2954" h="2835" extrusionOk="0">
                  <a:moveTo>
                    <a:pt x="2713" y="1"/>
                  </a:moveTo>
                  <a:cubicBezTo>
                    <a:pt x="2481" y="1"/>
                    <a:pt x="1922" y="553"/>
                    <a:pt x="1274" y="1233"/>
                  </a:cubicBezTo>
                  <a:cubicBezTo>
                    <a:pt x="572" y="1983"/>
                    <a:pt x="0" y="2626"/>
                    <a:pt x="131" y="2793"/>
                  </a:cubicBezTo>
                  <a:cubicBezTo>
                    <a:pt x="152" y="2821"/>
                    <a:pt x="189" y="2835"/>
                    <a:pt x="241" y="2835"/>
                  </a:cubicBezTo>
                  <a:cubicBezTo>
                    <a:pt x="519" y="2835"/>
                    <a:pt x="1202" y="2441"/>
                    <a:pt x="1834" y="1769"/>
                  </a:cubicBezTo>
                  <a:cubicBezTo>
                    <a:pt x="2596" y="971"/>
                    <a:pt x="2953" y="126"/>
                    <a:pt x="2774" y="19"/>
                  </a:cubicBezTo>
                  <a:cubicBezTo>
                    <a:pt x="2758" y="6"/>
                    <a:pt x="2737" y="1"/>
                    <a:pt x="27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5495;p48">
              <a:extLst>
                <a:ext uri="{FF2B5EF4-FFF2-40B4-BE49-F238E27FC236}">
                  <a16:creationId xmlns:a16="http://schemas.microsoft.com/office/drawing/2014/main" id="{698B355E-87E0-4305-A181-98D32259B918}"/>
                </a:ext>
              </a:extLst>
            </p:cNvPr>
            <p:cNvSpPr/>
            <p:nvPr/>
          </p:nvSpPr>
          <p:spPr>
            <a:xfrm>
              <a:off x="2393450" y="3828175"/>
              <a:ext cx="116100" cy="85650"/>
            </a:xfrm>
            <a:custGeom>
              <a:avLst/>
              <a:gdLst/>
              <a:ahLst/>
              <a:cxnLst/>
              <a:rect l="l" t="t" r="r" b="b"/>
              <a:pathLst>
                <a:path w="4644" h="3426" extrusionOk="0">
                  <a:moveTo>
                    <a:pt x="4435" y="1"/>
                  </a:moveTo>
                  <a:cubicBezTo>
                    <a:pt x="4139" y="1"/>
                    <a:pt x="3163" y="574"/>
                    <a:pt x="2084" y="1410"/>
                  </a:cubicBezTo>
                  <a:cubicBezTo>
                    <a:pt x="881" y="2338"/>
                    <a:pt x="0" y="3219"/>
                    <a:pt x="131" y="3398"/>
                  </a:cubicBezTo>
                  <a:cubicBezTo>
                    <a:pt x="145" y="3416"/>
                    <a:pt x="171" y="3425"/>
                    <a:pt x="208" y="3425"/>
                  </a:cubicBezTo>
                  <a:cubicBezTo>
                    <a:pt x="501" y="3425"/>
                    <a:pt x="1479" y="2844"/>
                    <a:pt x="2560" y="2017"/>
                  </a:cubicBezTo>
                  <a:cubicBezTo>
                    <a:pt x="3774" y="1088"/>
                    <a:pt x="4644" y="195"/>
                    <a:pt x="4513" y="28"/>
                  </a:cubicBezTo>
                  <a:cubicBezTo>
                    <a:pt x="4498" y="10"/>
                    <a:pt x="4472" y="1"/>
                    <a:pt x="4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5496;p48">
              <a:extLst>
                <a:ext uri="{FF2B5EF4-FFF2-40B4-BE49-F238E27FC236}">
                  <a16:creationId xmlns:a16="http://schemas.microsoft.com/office/drawing/2014/main" id="{3AD84FD8-568A-4ADD-B52B-A75CA8ED0B7F}"/>
                </a:ext>
              </a:extLst>
            </p:cNvPr>
            <p:cNvSpPr/>
            <p:nvPr/>
          </p:nvSpPr>
          <p:spPr>
            <a:xfrm>
              <a:off x="2530650" y="3836875"/>
              <a:ext cx="85750" cy="55175"/>
            </a:xfrm>
            <a:custGeom>
              <a:avLst/>
              <a:gdLst/>
              <a:ahLst/>
              <a:cxnLst/>
              <a:rect l="l" t="t" r="r" b="b"/>
              <a:pathLst>
                <a:path w="3430" h="2207" extrusionOk="0">
                  <a:moveTo>
                    <a:pt x="3176" y="0"/>
                  </a:moveTo>
                  <a:cubicBezTo>
                    <a:pt x="2887" y="0"/>
                    <a:pt x="2218" y="301"/>
                    <a:pt x="1501" y="776"/>
                  </a:cubicBezTo>
                  <a:cubicBezTo>
                    <a:pt x="620" y="1359"/>
                    <a:pt x="1" y="1978"/>
                    <a:pt x="120" y="2157"/>
                  </a:cubicBezTo>
                  <a:cubicBezTo>
                    <a:pt x="140" y="2190"/>
                    <a:pt x="185" y="2206"/>
                    <a:pt x="251" y="2206"/>
                  </a:cubicBezTo>
                  <a:cubicBezTo>
                    <a:pt x="536" y="2206"/>
                    <a:pt x="1213" y="1905"/>
                    <a:pt x="1930" y="1431"/>
                  </a:cubicBezTo>
                  <a:cubicBezTo>
                    <a:pt x="2811" y="847"/>
                    <a:pt x="3430" y="228"/>
                    <a:pt x="3311" y="50"/>
                  </a:cubicBezTo>
                  <a:cubicBezTo>
                    <a:pt x="3289" y="16"/>
                    <a:pt x="3242" y="0"/>
                    <a:pt x="317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5497;p48">
              <a:extLst>
                <a:ext uri="{FF2B5EF4-FFF2-40B4-BE49-F238E27FC236}">
                  <a16:creationId xmlns:a16="http://schemas.microsoft.com/office/drawing/2014/main" id="{24B849A2-CD5F-4555-9C6F-46DF78E2F1F3}"/>
                </a:ext>
              </a:extLst>
            </p:cNvPr>
            <p:cNvSpPr/>
            <p:nvPr/>
          </p:nvSpPr>
          <p:spPr>
            <a:xfrm>
              <a:off x="2800350" y="3738625"/>
              <a:ext cx="49125" cy="29550"/>
            </a:xfrm>
            <a:custGeom>
              <a:avLst/>
              <a:gdLst/>
              <a:ahLst/>
              <a:cxnLst/>
              <a:rect l="l" t="t" r="r" b="b"/>
              <a:pathLst>
                <a:path w="1965" h="1182" extrusionOk="0">
                  <a:moveTo>
                    <a:pt x="1733" y="1"/>
                  </a:moveTo>
                  <a:cubicBezTo>
                    <a:pt x="1528" y="1"/>
                    <a:pt x="1212" y="150"/>
                    <a:pt x="869" y="312"/>
                  </a:cubicBezTo>
                  <a:cubicBezTo>
                    <a:pt x="417" y="539"/>
                    <a:pt x="0" y="717"/>
                    <a:pt x="0" y="943"/>
                  </a:cubicBezTo>
                  <a:cubicBezTo>
                    <a:pt x="12" y="1051"/>
                    <a:pt x="143" y="1134"/>
                    <a:pt x="369" y="1170"/>
                  </a:cubicBezTo>
                  <a:cubicBezTo>
                    <a:pt x="414" y="1177"/>
                    <a:pt x="464" y="1181"/>
                    <a:pt x="517" y="1181"/>
                  </a:cubicBezTo>
                  <a:cubicBezTo>
                    <a:pt x="714" y="1181"/>
                    <a:pt x="958" y="1128"/>
                    <a:pt x="1203" y="1015"/>
                  </a:cubicBezTo>
                  <a:cubicBezTo>
                    <a:pt x="1500" y="872"/>
                    <a:pt x="1726" y="658"/>
                    <a:pt x="1845" y="467"/>
                  </a:cubicBezTo>
                  <a:cubicBezTo>
                    <a:pt x="1953" y="277"/>
                    <a:pt x="1965" y="122"/>
                    <a:pt x="1893" y="51"/>
                  </a:cubicBezTo>
                  <a:cubicBezTo>
                    <a:pt x="1853" y="16"/>
                    <a:pt x="1799" y="1"/>
                    <a:pt x="17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5498;p48">
              <a:extLst>
                <a:ext uri="{FF2B5EF4-FFF2-40B4-BE49-F238E27FC236}">
                  <a16:creationId xmlns:a16="http://schemas.microsoft.com/office/drawing/2014/main" id="{A32530B7-8DFC-49AD-8843-97500FA3F2B5}"/>
                </a:ext>
              </a:extLst>
            </p:cNvPr>
            <p:cNvSpPr/>
            <p:nvPr/>
          </p:nvSpPr>
          <p:spPr>
            <a:xfrm>
              <a:off x="2062750" y="4526125"/>
              <a:ext cx="68775" cy="135700"/>
            </a:xfrm>
            <a:custGeom>
              <a:avLst/>
              <a:gdLst/>
              <a:ahLst/>
              <a:cxnLst/>
              <a:rect l="l" t="t" r="r" b="b"/>
              <a:pathLst>
                <a:path w="2751" h="5428" extrusionOk="0">
                  <a:moveTo>
                    <a:pt x="2534" y="1"/>
                  </a:moveTo>
                  <a:cubicBezTo>
                    <a:pt x="2307" y="1"/>
                    <a:pt x="1569" y="1068"/>
                    <a:pt x="929" y="2519"/>
                  </a:cubicBezTo>
                  <a:cubicBezTo>
                    <a:pt x="274" y="4031"/>
                    <a:pt x="0" y="5353"/>
                    <a:pt x="191" y="5424"/>
                  </a:cubicBezTo>
                  <a:cubicBezTo>
                    <a:pt x="197" y="5426"/>
                    <a:pt x="204" y="5427"/>
                    <a:pt x="210" y="5427"/>
                  </a:cubicBezTo>
                  <a:cubicBezTo>
                    <a:pt x="440" y="5427"/>
                    <a:pt x="1019" y="4274"/>
                    <a:pt x="1643" y="2840"/>
                  </a:cubicBezTo>
                  <a:cubicBezTo>
                    <a:pt x="2286" y="1352"/>
                    <a:pt x="2751" y="114"/>
                    <a:pt x="2560" y="7"/>
                  </a:cubicBezTo>
                  <a:cubicBezTo>
                    <a:pt x="2552" y="3"/>
                    <a:pt x="2544" y="1"/>
                    <a:pt x="253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5499;p48">
              <a:extLst>
                <a:ext uri="{FF2B5EF4-FFF2-40B4-BE49-F238E27FC236}">
                  <a16:creationId xmlns:a16="http://schemas.microsoft.com/office/drawing/2014/main" id="{DBAC8DD2-6D9E-4834-AAB9-F91787D6EFF9}"/>
                </a:ext>
              </a:extLst>
            </p:cNvPr>
            <p:cNvSpPr/>
            <p:nvPr/>
          </p:nvSpPr>
          <p:spPr>
            <a:xfrm>
              <a:off x="2187175" y="4323850"/>
              <a:ext cx="32450" cy="40050"/>
            </a:xfrm>
            <a:custGeom>
              <a:avLst/>
              <a:gdLst/>
              <a:ahLst/>
              <a:cxnLst/>
              <a:rect l="l" t="t" r="r" b="b"/>
              <a:pathLst>
                <a:path w="1298" h="1602" extrusionOk="0">
                  <a:moveTo>
                    <a:pt x="1019" y="1"/>
                  </a:moveTo>
                  <a:cubicBezTo>
                    <a:pt x="820" y="1"/>
                    <a:pt x="533" y="235"/>
                    <a:pt x="322" y="597"/>
                  </a:cubicBezTo>
                  <a:cubicBezTo>
                    <a:pt x="60" y="1025"/>
                    <a:pt x="0" y="1466"/>
                    <a:pt x="191" y="1573"/>
                  </a:cubicBezTo>
                  <a:cubicBezTo>
                    <a:pt x="220" y="1593"/>
                    <a:pt x="254" y="1602"/>
                    <a:pt x="292" y="1602"/>
                  </a:cubicBezTo>
                  <a:cubicBezTo>
                    <a:pt x="484" y="1602"/>
                    <a:pt x="769" y="1360"/>
                    <a:pt x="988" y="1002"/>
                  </a:cubicBezTo>
                  <a:cubicBezTo>
                    <a:pt x="1238" y="573"/>
                    <a:pt x="1298" y="132"/>
                    <a:pt x="1119" y="25"/>
                  </a:cubicBezTo>
                  <a:cubicBezTo>
                    <a:pt x="1090" y="9"/>
                    <a:pt x="1056" y="1"/>
                    <a:pt x="10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5500;p48">
              <a:extLst>
                <a:ext uri="{FF2B5EF4-FFF2-40B4-BE49-F238E27FC236}">
                  <a16:creationId xmlns:a16="http://schemas.microsoft.com/office/drawing/2014/main" id="{0BFFEAED-7F73-4066-BF1F-8FFF7A474F4C}"/>
                </a:ext>
              </a:extLst>
            </p:cNvPr>
            <p:cNvSpPr/>
            <p:nvPr/>
          </p:nvSpPr>
          <p:spPr>
            <a:xfrm>
              <a:off x="1895475" y="4564500"/>
              <a:ext cx="56275" cy="101000"/>
            </a:xfrm>
            <a:custGeom>
              <a:avLst/>
              <a:gdLst/>
              <a:ahLst/>
              <a:cxnLst/>
              <a:rect l="l" t="t" r="r" b="b"/>
              <a:pathLst>
                <a:path w="2251" h="4040" extrusionOk="0">
                  <a:moveTo>
                    <a:pt x="2027" y="0"/>
                  </a:moveTo>
                  <a:cubicBezTo>
                    <a:pt x="1809" y="0"/>
                    <a:pt x="1259" y="804"/>
                    <a:pt x="774" y="1853"/>
                  </a:cubicBezTo>
                  <a:cubicBezTo>
                    <a:pt x="262" y="2972"/>
                    <a:pt x="0" y="3949"/>
                    <a:pt x="191" y="4032"/>
                  </a:cubicBezTo>
                  <a:cubicBezTo>
                    <a:pt x="201" y="4037"/>
                    <a:pt x="213" y="4039"/>
                    <a:pt x="225" y="4039"/>
                  </a:cubicBezTo>
                  <a:cubicBezTo>
                    <a:pt x="452" y="4039"/>
                    <a:pt x="991" y="3236"/>
                    <a:pt x="1476" y="2186"/>
                  </a:cubicBezTo>
                  <a:cubicBezTo>
                    <a:pt x="2000" y="1067"/>
                    <a:pt x="2250" y="91"/>
                    <a:pt x="2060" y="8"/>
                  </a:cubicBezTo>
                  <a:cubicBezTo>
                    <a:pt x="2050" y="3"/>
                    <a:pt x="2039" y="0"/>
                    <a:pt x="20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5501;p48">
              <a:extLst>
                <a:ext uri="{FF2B5EF4-FFF2-40B4-BE49-F238E27FC236}">
                  <a16:creationId xmlns:a16="http://schemas.microsoft.com/office/drawing/2014/main" id="{6A818C2E-8B45-4B9A-81A6-021D0A922AA2}"/>
                </a:ext>
              </a:extLst>
            </p:cNvPr>
            <p:cNvSpPr/>
            <p:nvPr/>
          </p:nvSpPr>
          <p:spPr>
            <a:xfrm>
              <a:off x="1732950" y="4526075"/>
              <a:ext cx="56875" cy="69425"/>
            </a:xfrm>
            <a:custGeom>
              <a:avLst/>
              <a:gdLst/>
              <a:ahLst/>
              <a:cxnLst/>
              <a:rect l="l" t="t" r="r" b="b"/>
              <a:pathLst>
                <a:path w="2275" h="2777" extrusionOk="0">
                  <a:moveTo>
                    <a:pt x="2038" y="0"/>
                  </a:moveTo>
                  <a:cubicBezTo>
                    <a:pt x="1807" y="0"/>
                    <a:pt x="1290" y="482"/>
                    <a:pt x="822" y="1164"/>
                  </a:cubicBezTo>
                  <a:cubicBezTo>
                    <a:pt x="286" y="1926"/>
                    <a:pt x="0" y="2640"/>
                    <a:pt x="167" y="2759"/>
                  </a:cubicBezTo>
                  <a:cubicBezTo>
                    <a:pt x="184" y="2771"/>
                    <a:pt x="205" y="2776"/>
                    <a:pt x="230" y="2776"/>
                  </a:cubicBezTo>
                  <a:cubicBezTo>
                    <a:pt x="456" y="2776"/>
                    <a:pt x="969" y="2293"/>
                    <a:pt x="1453" y="1616"/>
                  </a:cubicBezTo>
                  <a:cubicBezTo>
                    <a:pt x="1989" y="854"/>
                    <a:pt x="2274" y="140"/>
                    <a:pt x="2108" y="21"/>
                  </a:cubicBezTo>
                  <a:cubicBezTo>
                    <a:pt x="2089" y="7"/>
                    <a:pt x="2066" y="0"/>
                    <a:pt x="203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5502;p48">
              <a:extLst>
                <a:ext uri="{FF2B5EF4-FFF2-40B4-BE49-F238E27FC236}">
                  <a16:creationId xmlns:a16="http://schemas.microsoft.com/office/drawing/2014/main" id="{D18A41DC-89E5-4B27-AF36-9DEA1AFBCF0A}"/>
                </a:ext>
              </a:extLst>
            </p:cNvPr>
            <p:cNvSpPr/>
            <p:nvPr/>
          </p:nvSpPr>
          <p:spPr>
            <a:xfrm>
              <a:off x="1838025" y="4428725"/>
              <a:ext cx="75325" cy="108825"/>
            </a:xfrm>
            <a:custGeom>
              <a:avLst/>
              <a:gdLst/>
              <a:ahLst/>
              <a:cxnLst/>
              <a:rect l="l" t="t" r="r" b="b"/>
              <a:pathLst>
                <a:path w="3013" h="4353" extrusionOk="0">
                  <a:moveTo>
                    <a:pt x="2799" y="1"/>
                  </a:moveTo>
                  <a:cubicBezTo>
                    <a:pt x="2572" y="1"/>
                    <a:pt x="1865" y="849"/>
                    <a:pt x="1179" y="1974"/>
                  </a:cubicBezTo>
                  <a:cubicBezTo>
                    <a:pt x="441" y="3176"/>
                    <a:pt x="0" y="4236"/>
                    <a:pt x="179" y="4343"/>
                  </a:cubicBezTo>
                  <a:cubicBezTo>
                    <a:pt x="189" y="4349"/>
                    <a:pt x="202" y="4352"/>
                    <a:pt x="216" y="4352"/>
                  </a:cubicBezTo>
                  <a:cubicBezTo>
                    <a:pt x="452" y="4352"/>
                    <a:pt x="1149" y="3514"/>
                    <a:pt x="1846" y="2379"/>
                  </a:cubicBezTo>
                  <a:cubicBezTo>
                    <a:pt x="2572" y="1188"/>
                    <a:pt x="3012" y="128"/>
                    <a:pt x="2834" y="9"/>
                  </a:cubicBezTo>
                  <a:cubicBezTo>
                    <a:pt x="2824" y="3"/>
                    <a:pt x="2812" y="1"/>
                    <a:pt x="279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5503;p48">
              <a:extLst>
                <a:ext uri="{FF2B5EF4-FFF2-40B4-BE49-F238E27FC236}">
                  <a16:creationId xmlns:a16="http://schemas.microsoft.com/office/drawing/2014/main" id="{CB849B18-17C0-4ECF-99F3-DC5733987A98}"/>
                </a:ext>
              </a:extLst>
            </p:cNvPr>
            <p:cNvSpPr/>
            <p:nvPr/>
          </p:nvSpPr>
          <p:spPr>
            <a:xfrm>
              <a:off x="1710925" y="4323300"/>
              <a:ext cx="96450" cy="86600"/>
            </a:xfrm>
            <a:custGeom>
              <a:avLst/>
              <a:gdLst/>
              <a:ahLst/>
              <a:cxnLst/>
              <a:rect l="l" t="t" r="r" b="b"/>
              <a:pathLst>
                <a:path w="3858" h="3464" extrusionOk="0">
                  <a:moveTo>
                    <a:pt x="3646" y="1"/>
                  </a:moveTo>
                  <a:cubicBezTo>
                    <a:pt x="3376" y="1"/>
                    <a:pt x="2546" y="606"/>
                    <a:pt x="1667" y="1452"/>
                  </a:cubicBezTo>
                  <a:cubicBezTo>
                    <a:pt x="679" y="2393"/>
                    <a:pt x="0" y="3286"/>
                    <a:pt x="155" y="3441"/>
                  </a:cubicBezTo>
                  <a:cubicBezTo>
                    <a:pt x="169" y="3456"/>
                    <a:pt x="191" y="3464"/>
                    <a:pt x="220" y="3464"/>
                  </a:cubicBezTo>
                  <a:cubicBezTo>
                    <a:pt x="482" y="3464"/>
                    <a:pt x="1314" y="2858"/>
                    <a:pt x="2203" y="2012"/>
                  </a:cubicBezTo>
                  <a:cubicBezTo>
                    <a:pt x="3179" y="1071"/>
                    <a:pt x="3858" y="178"/>
                    <a:pt x="3715" y="24"/>
                  </a:cubicBezTo>
                  <a:cubicBezTo>
                    <a:pt x="3699" y="8"/>
                    <a:pt x="3676" y="1"/>
                    <a:pt x="364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5504;p48">
              <a:extLst>
                <a:ext uri="{FF2B5EF4-FFF2-40B4-BE49-F238E27FC236}">
                  <a16:creationId xmlns:a16="http://schemas.microsoft.com/office/drawing/2014/main" id="{8A17D405-44B2-4B9A-AEC3-AC3A649F7849}"/>
                </a:ext>
              </a:extLst>
            </p:cNvPr>
            <p:cNvSpPr/>
            <p:nvPr/>
          </p:nvSpPr>
          <p:spPr>
            <a:xfrm>
              <a:off x="1574875" y="4556900"/>
              <a:ext cx="78925" cy="140000"/>
            </a:xfrm>
            <a:custGeom>
              <a:avLst/>
              <a:gdLst/>
              <a:ahLst/>
              <a:cxnLst/>
              <a:rect l="l" t="t" r="r" b="b"/>
              <a:pathLst>
                <a:path w="3157" h="5600" extrusionOk="0">
                  <a:moveTo>
                    <a:pt x="2937" y="0"/>
                  </a:moveTo>
                  <a:cubicBezTo>
                    <a:pt x="2686" y="0"/>
                    <a:pt x="1689" y="973"/>
                    <a:pt x="953" y="2479"/>
                  </a:cubicBezTo>
                  <a:cubicBezTo>
                    <a:pt x="144" y="4086"/>
                    <a:pt x="1" y="5550"/>
                    <a:pt x="203" y="5598"/>
                  </a:cubicBezTo>
                  <a:cubicBezTo>
                    <a:pt x="207" y="5599"/>
                    <a:pt x="211" y="5599"/>
                    <a:pt x="215" y="5599"/>
                  </a:cubicBezTo>
                  <a:cubicBezTo>
                    <a:pt x="434" y="5599"/>
                    <a:pt x="896" y="4309"/>
                    <a:pt x="1644" y="2836"/>
                  </a:cubicBezTo>
                  <a:cubicBezTo>
                    <a:pt x="2394" y="1324"/>
                    <a:pt x="3156" y="157"/>
                    <a:pt x="2978" y="14"/>
                  </a:cubicBezTo>
                  <a:cubicBezTo>
                    <a:pt x="2968" y="5"/>
                    <a:pt x="2954" y="0"/>
                    <a:pt x="29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5505;p48">
              <a:extLst>
                <a:ext uri="{FF2B5EF4-FFF2-40B4-BE49-F238E27FC236}">
                  <a16:creationId xmlns:a16="http://schemas.microsoft.com/office/drawing/2014/main" id="{B3A7447D-F81C-40F4-94D8-333857BB31D5}"/>
                </a:ext>
              </a:extLst>
            </p:cNvPr>
            <p:cNvSpPr/>
            <p:nvPr/>
          </p:nvSpPr>
          <p:spPr>
            <a:xfrm>
              <a:off x="1438550" y="4479275"/>
              <a:ext cx="94975" cy="132000"/>
            </a:xfrm>
            <a:custGeom>
              <a:avLst/>
              <a:gdLst/>
              <a:ahLst/>
              <a:cxnLst/>
              <a:rect l="l" t="t" r="r" b="b"/>
              <a:pathLst>
                <a:path w="3799" h="5280" extrusionOk="0">
                  <a:moveTo>
                    <a:pt x="3594" y="0"/>
                  </a:moveTo>
                  <a:cubicBezTo>
                    <a:pt x="3345" y="0"/>
                    <a:pt x="2374" y="978"/>
                    <a:pt x="1477" y="2357"/>
                  </a:cubicBezTo>
                  <a:cubicBezTo>
                    <a:pt x="513" y="3833"/>
                    <a:pt x="1" y="5179"/>
                    <a:pt x="191" y="5274"/>
                  </a:cubicBezTo>
                  <a:cubicBezTo>
                    <a:pt x="199" y="5278"/>
                    <a:pt x="207" y="5280"/>
                    <a:pt x="216" y="5280"/>
                  </a:cubicBezTo>
                  <a:cubicBezTo>
                    <a:pt x="444" y="5280"/>
                    <a:pt x="1217" y="4170"/>
                    <a:pt x="2132" y="2786"/>
                  </a:cubicBezTo>
                  <a:cubicBezTo>
                    <a:pt x="3061" y="1345"/>
                    <a:pt x="3799" y="154"/>
                    <a:pt x="3632" y="11"/>
                  </a:cubicBezTo>
                  <a:cubicBezTo>
                    <a:pt x="3623" y="4"/>
                    <a:pt x="3610" y="0"/>
                    <a:pt x="359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5506;p48">
              <a:extLst>
                <a:ext uri="{FF2B5EF4-FFF2-40B4-BE49-F238E27FC236}">
                  <a16:creationId xmlns:a16="http://schemas.microsoft.com/office/drawing/2014/main" id="{F34895C1-551E-4F91-8184-1A41DA9FEB4C}"/>
                </a:ext>
              </a:extLst>
            </p:cNvPr>
            <p:cNvSpPr/>
            <p:nvPr/>
          </p:nvSpPr>
          <p:spPr>
            <a:xfrm>
              <a:off x="1613275" y="4370125"/>
              <a:ext cx="62850" cy="101900"/>
            </a:xfrm>
            <a:custGeom>
              <a:avLst/>
              <a:gdLst/>
              <a:ahLst/>
              <a:cxnLst/>
              <a:rect l="l" t="t" r="r" b="b"/>
              <a:pathLst>
                <a:path w="2514" h="4076" extrusionOk="0">
                  <a:moveTo>
                    <a:pt x="2289" y="0"/>
                  </a:moveTo>
                  <a:cubicBezTo>
                    <a:pt x="2065" y="0"/>
                    <a:pt x="1470" y="793"/>
                    <a:pt x="906" y="1853"/>
                  </a:cubicBezTo>
                  <a:cubicBezTo>
                    <a:pt x="322" y="2973"/>
                    <a:pt x="1" y="3961"/>
                    <a:pt x="191" y="4068"/>
                  </a:cubicBezTo>
                  <a:cubicBezTo>
                    <a:pt x="201" y="4073"/>
                    <a:pt x="213" y="4075"/>
                    <a:pt x="225" y="4075"/>
                  </a:cubicBezTo>
                  <a:cubicBezTo>
                    <a:pt x="448" y="4075"/>
                    <a:pt x="1044" y="3282"/>
                    <a:pt x="1596" y="2222"/>
                  </a:cubicBezTo>
                  <a:cubicBezTo>
                    <a:pt x="2192" y="1103"/>
                    <a:pt x="2513" y="115"/>
                    <a:pt x="2323" y="8"/>
                  </a:cubicBezTo>
                  <a:cubicBezTo>
                    <a:pt x="2313" y="3"/>
                    <a:pt x="2301" y="0"/>
                    <a:pt x="22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507;p48">
              <a:extLst>
                <a:ext uri="{FF2B5EF4-FFF2-40B4-BE49-F238E27FC236}">
                  <a16:creationId xmlns:a16="http://schemas.microsoft.com/office/drawing/2014/main" id="{DC2B4A19-818F-4248-A00E-55215963C38C}"/>
                </a:ext>
              </a:extLst>
            </p:cNvPr>
            <p:cNvSpPr/>
            <p:nvPr/>
          </p:nvSpPr>
          <p:spPr>
            <a:xfrm>
              <a:off x="1651375" y="4189975"/>
              <a:ext cx="92000" cy="129525"/>
            </a:xfrm>
            <a:custGeom>
              <a:avLst/>
              <a:gdLst/>
              <a:ahLst/>
              <a:cxnLst/>
              <a:rect l="l" t="t" r="r" b="b"/>
              <a:pathLst>
                <a:path w="3680" h="5181" extrusionOk="0">
                  <a:moveTo>
                    <a:pt x="3475" y="1"/>
                  </a:moveTo>
                  <a:cubicBezTo>
                    <a:pt x="3344" y="1"/>
                    <a:pt x="3052" y="159"/>
                    <a:pt x="2680" y="463"/>
                  </a:cubicBezTo>
                  <a:cubicBezTo>
                    <a:pt x="2227" y="832"/>
                    <a:pt x="1656" y="1416"/>
                    <a:pt x="1168" y="2166"/>
                  </a:cubicBezTo>
                  <a:cubicBezTo>
                    <a:pt x="668" y="2904"/>
                    <a:pt x="334" y="3654"/>
                    <a:pt x="179" y="4214"/>
                  </a:cubicBezTo>
                  <a:cubicBezTo>
                    <a:pt x="13" y="4773"/>
                    <a:pt x="1" y="5154"/>
                    <a:pt x="96" y="5178"/>
                  </a:cubicBezTo>
                  <a:cubicBezTo>
                    <a:pt x="102" y="5180"/>
                    <a:pt x="108" y="5181"/>
                    <a:pt x="114" y="5181"/>
                  </a:cubicBezTo>
                  <a:cubicBezTo>
                    <a:pt x="341" y="5181"/>
                    <a:pt x="896" y="3950"/>
                    <a:pt x="1811" y="2594"/>
                  </a:cubicBezTo>
                  <a:cubicBezTo>
                    <a:pt x="2739" y="1201"/>
                    <a:pt x="3680" y="189"/>
                    <a:pt x="3537" y="23"/>
                  </a:cubicBezTo>
                  <a:cubicBezTo>
                    <a:pt x="3524" y="8"/>
                    <a:pt x="3504" y="1"/>
                    <a:pt x="347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508;p48">
              <a:extLst>
                <a:ext uri="{FF2B5EF4-FFF2-40B4-BE49-F238E27FC236}">
                  <a16:creationId xmlns:a16="http://schemas.microsoft.com/office/drawing/2014/main" id="{78A587D6-B069-4E19-B441-386EE520DE0F}"/>
                </a:ext>
              </a:extLst>
            </p:cNvPr>
            <p:cNvSpPr/>
            <p:nvPr/>
          </p:nvSpPr>
          <p:spPr>
            <a:xfrm>
              <a:off x="1832050" y="4137225"/>
              <a:ext cx="72375" cy="91450"/>
            </a:xfrm>
            <a:custGeom>
              <a:avLst/>
              <a:gdLst/>
              <a:ahLst/>
              <a:cxnLst/>
              <a:rect l="l" t="t" r="r" b="b"/>
              <a:pathLst>
                <a:path w="2895" h="3658" extrusionOk="0">
                  <a:moveTo>
                    <a:pt x="2680" y="0"/>
                  </a:moveTo>
                  <a:cubicBezTo>
                    <a:pt x="2444" y="0"/>
                    <a:pt x="1783" y="682"/>
                    <a:pt x="1132" y="1609"/>
                  </a:cubicBezTo>
                  <a:cubicBezTo>
                    <a:pt x="430" y="2609"/>
                    <a:pt x="1" y="3514"/>
                    <a:pt x="168" y="3645"/>
                  </a:cubicBezTo>
                  <a:cubicBezTo>
                    <a:pt x="181" y="3653"/>
                    <a:pt x="197" y="3658"/>
                    <a:pt x="215" y="3658"/>
                  </a:cubicBezTo>
                  <a:cubicBezTo>
                    <a:pt x="451" y="3658"/>
                    <a:pt x="1112" y="2976"/>
                    <a:pt x="1763" y="2049"/>
                  </a:cubicBezTo>
                  <a:cubicBezTo>
                    <a:pt x="2466" y="1049"/>
                    <a:pt x="2894" y="144"/>
                    <a:pt x="2728" y="13"/>
                  </a:cubicBezTo>
                  <a:cubicBezTo>
                    <a:pt x="2714" y="5"/>
                    <a:pt x="2698" y="0"/>
                    <a:pt x="26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509;p48">
              <a:extLst>
                <a:ext uri="{FF2B5EF4-FFF2-40B4-BE49-F238E27FC236}">
                  <a16:creationId xmlns:a16="http://schemas.microsoft.com/office/drawing/2014/main" id="{1A00F02D-0060-48DE-8C43-6831E45F8E15}"/>
                </a:ext>
              </a:extLst>
            </p:cNvPr>
            <p:cNvSpPr/>
            <p:nvPr/>
          </p:nvSpPr>
          <p:spPr>
            <a:xfrm>
              <a:off x="2344625" y="1938600"/>
              <a:ext cx="1756150" cy="2120150"/>
            </a:xfrm>
            <a:custGeom>
              <a:avLst/>
              <a:gdLst/>
              <a:ahLst/>
              <a:cxnLst/>
              <a:rect l="l" t="t" r="r" b="b"/>
              <a:pathLst>
                <a:path w="70246" h="84806" extrusionOk="0">
                  <a:moveTo>
                    <a:pt x="23201" y="0"/>
                  </a:moveTo>
                  <a:cubicBezTo>
                    <a:pt x="19425" y="0"/>
                    <a:pt x="15215" y="375"/>
                    <a:pt x="10526" y="1186"/>
                  </a:cubicBezTo>
                  <a:cubicBezTo>
                    <a:pt x="10526" y="1186"/>
                    <a:pt x="2191" y="5198"/>
                    <a:pt x="4346" y="26189"/>
                  </a:cubicBezTo>
                  <a:cubicBezTo>
                    <a:pt x="4346" y="26189"/>
                    <a:pt x="2215" y="35833"/>
                    <a:pt x="215" y="43810"/>
                  </a:cubicBezTo>
                  <a:cubicBezTo>
                    <a:pt x="1" y="44655"/>
                    <a:pt x="4156" y="44715"/>
                    <a:pt x="4156" y="44715"/>
                  </a:cubicBezTo>
                  <a:cubicBezTo>
                    <a:pt x="4156" y="44715"/>
                    <a:pt x="5168" y="50644"/>
                    <a:pt x="6073" y="55204"/>
                  </a:cubicBezTo>
                  <a:cubicBezTo>
                    <a:pt x="7168" y="60741"/>
                    <a:pt x="9014" y="62336"/>
                    <a:pt x="12597" y="62765"/>
                  </a:cubicBezTo>
                  <a:cubicBezTo>
                    <a:pt x="13280" y="62845"/>
                    <a:pt x="14022" y="62867"/>
                    <a:pt x="14799" y="62867"/>
                  </a:cubicBezTo>
                  <a:cubicBezTo>
                    <a:pt x="15680" y="62867"/>
                    <a:pt x="16606" y="62839"/>
                    <a:pt x="17541" y="62839"/>
                  </a:cubicBezTo>
                  <a:cubicBezTo>
                    <a:pt x="21514" y="62839"/>
                    <a:pt x="25657" y="63336"/>
                    <a:pt x="27266" y="68551"/>
                  </a:cubicBezTo>
                  <a:cubicBezTo>
                    <a:pt x="29040" y="74290"/>
                    <a:pt x="30278" y="79910"/>
                    <a:pt x="30278" y="79910"/>
                  </a:cubicBezTo>
                  <a:cubicBezTo>
                    <a:pt x="30278" y="79910"/>
                    <a:pt x="32124" y="84806"/>
                    <a:pt x="38704" y="84806"/>
                  </a:cubicBezTo>
                  <a:cubicBezTo>
                    <a:pt x="42891" y="84806"/>
                    <a:pt x="48994" y="82824"/>
                    <a:pt x="57758" y="76338"/>
                  </a:cubicBezTo>
                  <a:lnTo>
                    <a:pt x="49840" y="58228"/>
                  </a:lnTo>
                  <a:cubicBezTo>
                    <a:pt x="49840" y="58228"/>
                    <a:pt x="70246" y="0"/>
                    <a:pt x="23201" y="0"/>
                  </a:cubicBezTo>
                  <a:close/>
                </a:path>
              </a:pathLst>
            </a:custGeom>
            <a:solidFill>
              <a:srgbClr val="FFD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510;p48">
              <a:extLst>
                <a:ext uri="{FF2B5EF4-FFF2-40B4-BE49-F238E27FC236}">
                  <a16:creationId xmlns:a16="http://schemas.microsoft.com/office/drawing/2014/main" id="{E6B1EA31-4C9B-405E-B1D4-440F83F2D1A1}"/>
                </a:ext>
              </a:extLst>
            </p:cNvPr>
            <p:cNvSpPr/>
            <p:nvPr/>
          </p:nvSpPr>
          <p:spPr>
            <a:xfrm>
              <a:off x="2246700" y="1630850"/>
              <a:ext cx="1591600" cy="1902200"/>
            </a:xfrm>
            <a:custGeom>
              <a:avLst/>
              <a:gdLst/>
              <a:ahLst/>
              <a:cxnLst/>
              <a:rect l="l" t="t" r="r" b="b"/>
              <a:pathLst>
                <a:path w="63664" h="76088" extrusionOk="0">
                  <a:moveTo>
                    <a:pt x="44975" y="0"/>
                  </a:moveTo>
                  <a:cubicBezTo>
                    <a:pt x="44563" y="0"/>
                    <a:pt x="44100" y="619"/>
                    <a:pt x="43649" y="1601"/>
                  </a:cubicBezTo>
                  <a:cubicBezTo>
                    <a:pt x="43172" y="2649"/>
                    <a:pt x="42708" y="4114"/>
                    <a:pt x="42339" y="5769"/>
                  </a:cubicBezTo>
                  <a:cubicBezTo>
                    <a:pt x="41970" y="7423"/>
                    <a:pt x="41768" y="8947"/>
                    <a:pt x="41744" y="10090"/>
                  </a:cubicBezTo>
                  <a:cubicBezTo>
                    <a:pt x="41744" y="10126"/>
                    <a:pt x="41744" y="10150"/>
                    <a:pt x="41744" y="10186"/>
                  </a:cubicBezTo>
                  <a:cubicBezTo>
                    <a:pt x="41351" y="9174"/>
                    <a:pt x="40803" y="8031"/>
                    <a:pt x="40148" y="6852"/>
                  </a:cubicBezTo>
                  <a:cubicBezTo>
                    <a:pt x="38413" y="3722"/>
                    <a:pt x="36455" y="1433"/>
                    <a:pt x="35573" y="1433"/>
                  </a:cubicBezTo>
                  <a:cubicBezTo>
                    <a:pt x="35499" y="1433"/>
                    <a:pt x="35432" y="1449"/>
                    <a:pt x="35374" y="1482"/>
                  </a:cubicBezTo>
                  <a:cubicBezTo>
                    <a:pt x="34612" y="1899"/>
                    <a:pt x="35541" y="4983"/>
                    <a:pt x="37434" y="8364"/>
                  </a:cubicBezTo>
                  <a:cubicBezTo>
                    <a:pt x="37517" y="8531"/>
                    <a:pt x="37612" y="8697"/>
                    <a:pt x="37707" y="8852"/>
                  </a:cubicBezTo>
                  <a:lnTo>
                    <a:pt x="37446" y="8757"/>
                  </a:lnTo>
                  <a:cubicBezTo>
                    <a:pt x="34074" y="7424"/>
                    <a:pt x="30610" y="6797"/>
                    <a:pt x="27212" y="6797"/>
                  </a:cubicBezTo>
                  <a:cubicBezTo>
                    <a:pt x="14973" y="6797"/>
                    <a:pt x="3574" y="14933"/>
                    <a:pt x="322" y="27569"/>
                  </a:cubicBezTo>
                  <a:cubicBezTo>
                    <a:pt x="84" y="28498"/>
                    <a:pt x="0" y="29045"/>
                    <a:pt x="0" y="29045"/>
                  </a:cubicBezTo>
                  <a:lnTo>
                    <a:pt x="131" y="30069"/>
                  </a:lnTo>
                  <a:lnTo>
                    <a:pt x="8942" y="32260"/>
                  </a:lnTo>
                  <a:lnTo>
                    <a:pt x="13181" y="27378"/>
                  </a:lnTo>
                  <a:lnTo>
                    <a:pt x="11811" y="33058"/>
                  </a:lnTo>
                  <a:lnTo>
                    <a:pt x="31576" y="38999"/>
                  </a:lnTo>
                  <a:cubicBezTo>
                    <a:pt x="32624" y="51286"/>
                    <a:pt x="33278" y="63621"/>
                    <a:pt x="33576" y="75956"/>
                  </a:cubicBezTo>
                  <a:cubicBezTo>
                    <a:pt x="35534" y="76044"/>
                    <a:pt x="37495" y="76088"/>
                    <a:pt x="39456" y="76088"/>
                  </a:cubicBezTo>
                  <a:cubicBezTo>
                    <a:pt x="47569" y="76088"/>
                    <a:pt x="55685" y="75337"/>
                    <a:pt x="63663" y="73860"/>
                  </a:cubicBezTo>
                  <a:cubicBezTo>
                    <a:pt x="61068" y="60382"/>
                    <a:pt x="58484" y="46916"/>
                    <a:pt x="55888" y="33439"/>
                  </a:cubicBezTo>
                  <a:cubicBezTo>
                    <a:pt x="55817" y="33022"/>
                    <a:pt x="55710" y="32569"/>
                    <a:pt x="55376" y="32319"/>
                  </a:cubicBezTo>
                  <a:cubicBezTo>
                    <a:pt x="55150" y="32141"/>
                    <a:pt x="54864" y="32093"/>
                    <a:pt x="54579" y="32081"/>
                  </a:cubicBezTo>
                  <a:lnTo>
                    <a:pt x="53186" y="14972"/>
                  </a:lnTo>
                  <a:lnTo>
                    <a:pt x="43565" y="11174"/>
                  </a:lnTo>
                  <a:cubicBezTo>
                    <a:pt x="43673" y="11019"/>
                    <a:pt x="43768" y="10852"/>
                    <a:pt x="43875" y="10662"/>
                  </a:cubicBezTo>
                  <a:cubicBezTo>
                    <a:pt x="44435" y="9638"/>
                    <a:pt x="44994" y="8150"/>
                    <a:pt x="45387" y="6447"/>
                  </a:cubicBezTo>
                  <a:cubicBezTo>
                    <a:pt x="45768" y="4756"/>
                    <a:pt x="45899" y="3173"/>
                    <a:pt x="45816" y="1994"/>
                  </a:cubicBezTo>
                  <a:cubicBezTo>
                    <a:pt x="45744" y="827"/>
                    <a:pt x="45470" y="77"/>
                    <a:pt x="45042" y="6"/>
                  </a:cubicBezTo>
                  <a:cubicBezTo>
                    <a:pt x="45020" y="2"/>
                    <a:pt x="44998" y="0"/>
                    <a:pt x="449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511;p48">
              <a:extLst>
                <a:ext uri="{FF2B5EF4-FFF2-40B4-BE49-F238E27FC236}">
                  <a16:creationId xmlns:a16="http://schemas.microsoft.com/office/drawing/2014/main" id="{881761BF-751E-4EEF-A859-62B72883B899}"/>
                </a:ext>
              </a:extLst>
            </p:cNvPr>
            <p:cNvSpPr/>
            <p:nvPr/>
          </p:nvSpPr>
          <p:spPr>
            <a:xfrm>
              <a:off x="2224375" y="3708025"/>
              <a:ext cx="1734475" cy="1000750"/>
            </a:xfrm>
            <a:custGeom>
              <a:avLst/>
              <a:gdLst/>
              <a:ahLst/>
              <a:cxnLst/>
              <a:rect l="l" t="t" r="r" b="b"/>
              <a:pathLst>
                <a:path w="69379" h="40030" extrusionOk="0">
                  <a:moveTo>
                    <a:pt x="60960" y="1"/>
                  </a:moveTo>
                  <a:lnTo>
                    <a:pt x="33826" y="3965"/>
                  </a:lnTo>
                  <a:cubicBezTo>
                    <a:pt x="21360" y="10454"/>
                    <a:pt x="5013" y="32576"/>
                    <a:pt x="5013" y="32576"/>
                  </a:cubicBezTo>
                  <a:lnTo>
                    <a:pt x="0" y="40029"/>
                  </a:lnTo>
                  <a:lnTo>
                    <a:pt x="69378" y="40029"/>
                  </a:lnTo>
                  <a:lnTo>
                    <a:pt x="69378" y="30992"/>
                  </a:lnTo>
                  <a:cubicBezTo>
                    <a:pt x="67747" y="5692"/>
                    <a:pt x="60960" y="1"/>
                    <a:pt x="609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512;p48">
              <a:extLst>
                <a:ext uri="{FF2B5EF4-FFF2-40B4-BE49-F238E27FC236}">
                  <a16:creationId xmlns:a16="http://schemas.microsoft.com/office/drawing/2014/main" id="{0EECC2C5-D64C-49B3-B921-C78B8D95968D}"/>
                </a:ext>
              </a:extLst>
            </p:cNvPr>
            <p:cNvSpPr/>
            <p:nvPr/>
          </p:nvSpPr>
          <p:spPr>
            <a:xfrm>
              <a:off x="3095525" y="2028700"/>
              <a:ext cx="1647050" cy="2137250"/>
            </a:xfrm>
            <a:custGeom>
              <a:avLst/>
              <a:gdLst/>
              <a:ahLst/>
              <a:cxnLst/>
              <a:rect l="l" t="t" r="r" b="b"/>
              <a:pathLst>
                <a:path w="65882" h="85490" extrusionOk="0">
                  <a:moveTo>
                    <a:pt x="14645" y="1"/>
                  </a:moveTo>
                  <a:cubicBezTo>
                    <a:pt x="13644" y="1"/>
                    <a:pt x="12622" y="35"/>
                    <a:pt x="11577" y="106"/>
                  </a:cubicBezTo>
                  <a:cubicBezTo>
                    <a:pt x="11577" y="106"/>
                    <a:pt x="3243" y="4118"/>
                    <a:pt x="5398" y="25109"/>
                  </a:cubicBezTo>
                  <a:cubicBezTo>
                    <a:pt x="5398" y="25109"/>
                    <a:pt x="933" y="33896"/>
                    <a:pt x="52" y="43040"/>
                  </a:cubicBezTo>
                  <a:cubicBezTo>
                    <a:pt x="1" y="43573"/>
                    <a:pt x="1952" y="43676"/>
                    <a:pt x="3469" y="43676"/>
                  </a:cubicBezTo>
                  <a:cubicBezTo>
                    <a:pt x="4424" y="43676"/>
                    <a:pt x="5207" y="43635"/>
                    <a:pt x="5207" y="43635"/>
                  </a:cubicBezTo>
                  <a:cubicBezTo>
                    <a:pt x="5207" y="43635"/>
                    <a:pt x="5576" y="48505"/>
                    <a:pt x="6064" y="53196"/>
                  </a:cubicBezTo>
                  <a:cubicBezTo>
                    <a:pt x="6590" y="58164"/>
                    <a:pt x="9263" y="61500"/>
                    <a:pt x="12854" y="61500"/>
                  </a:cubicBezTo>
                  <a:cubicBezTo>
                    <a:pt x="13006" y="61500"/>
                    <a:pt x="13160" y="61494"/>
                    <a:pt x="13315" y="61482"/>
                  </a:cubicBezTo>
                  <a:cubicBezTo>
                    <a:pt x="14126" y="61421"/>
                    <a:pt x="15165" y="61347"/>
                    <a:pt x="16325" y="61347"/>
                  </a:cubicBezTo>
                  <a:cubicBezTo>
                    <a:pt x="20325" y="61347"/>
                    <a:pt x="25770" y="62222"/>
                    <a:pt x="28317" y="67483"/>
                  </a:cubicBezTo>
                  <a:cubicBezTo>
                    <a:pt x="30948" y="72889"/>
                    <a:pt x="31329" y="78830"/>
                    <a:pt x="31329" y="78830"/>
                  </a:cubicBezTo>
                  <a:cubicBezTo>
                    <a:pt x="31329" y="78830"/>
                    <a:pt x="36443" y="85489"/>
                    <a:pt x="46257" y="85489"/>
                  </a:cubicBezTo>
                  <a:cubicBezTo>
                    <a:pt x="51485" y="85489"/>
                    <a:pt x="58048" y="83599"/>
                    <a:pt x="65881" y="77806"/>
                  </a:cubicBezTo>
                  <a:lnTo>
                    <a:pt x="59631" y="62899"/>
                  </a:lnTo>
                  <a:cubicBezTo>
                    <a:pt x="59631" y="62899"/>
                    <a:pt x="57380" y="1"/>
                    <a:pt x="14645" y="1"/>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513;p48">
              <a:extLst>
                <a:ext uri="{FF2B5EF4-FFF2-40B4-BE49-F238E27FC236}">
                  <a16:creationId xmlns:a16="http://schemas.microsoft.com/office/drawing/2014/main" id="{7B8D104A-A587-412D-99DF-043375584BCD}"/>
                </a:ext>
              </a:extLst>
            </p:cNvPr>
            <p:cNvSpPr/>
            <p:nvPr/>
          </p:nvSpPr>
          <p:spPr>
            <a:xfrm>
              <a:off x="3079825" y="3708025"/>
              <a:ext cx="1760975" cy="1000750"/>
            </a:xfrm>
            <a:custGeom>
              <a:avLst/>
              <a:gdLst/>
              <a:ahLst/>
              <a:cxnLst/>
              <a:rect l="l" t="t" r="r" b="b"/>
              <a:pathLst>
                <a:path w="70439" h="40030" extrusionOk="0">
                  <a:moveTo>
                    <a:pt x="62056" y="1"/>
                  </a:moveTo>
                  <a:lnTo>
                    <a:pt x="31934" y="4406"/>
                  </a:lnTo>
                  <a:cubicBezTo>
                    <a:pt x="19468" y="10895"/>
                    <a:pt x="8728" y="29671"/>
                    <a:pt x="8728" y="29671"/>
                  </a:cubicBezTo>
                  <a:lnTo>
                    <a:pt x="1" y="40029"/>
                  </a:lnTo>
                  <a:lnTo>
                    <a:pt x="70438" y="40029"/>
                  </a:lnTo>
                  <a:lnTo>
                    <a:pt x="70438" y="30992"/>
                  </a:lnTo>
                  <a:cubicBezTo>
                    <a:pt x="68950" y="5692"/>
                    <a:pt x="62056" y="1"/>
                    <a:pt x="620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514;p48">
              <a:extLst>
                <a:ext uri="{FF2B5EF4-FFF2-40B4-BE49-F238E27FC236}">
                  <a16:creationId xmlns:a16="http://schemas.microsoft.com/office/drawing/2014/main" id="{CA813E8A-F115-4BE7-A74B-BB88BAE07E52}"/>
                </a:ext>
              </a:extLst>
            </p:cNvPr>
            <p:cNvSpPr/>
            <p:nvPr/>
          </p:nvSpPr>
          <p:spPr>
            <a:xfrm>
              <a:off x="3213175" y="1755450"/>
              <a:ext cx="1891350" cy="2894250"/>
            </a:xfrm>
            <a:custGeom>
              <a:avLst/>
              <a:gdLst/>
              <a:ahLst/>
              <a:cxnLst/>
              <a:rect l="l" t="t" r="r" b="b"/>
              <a:pathLst>
                <a:path w="75654" h="115770" extrusionOk="0">
                  <a:moveTo>
                    <a:pt x="36678" y="0"/>
                  </a:moveTo>
                  <a:cubicBezTo>
                    <a:pt x="36164" y="0"/>
                    <a:pt x="35653" y="8"/>
                    <a:pt x="35148" y="23"/>
                  </a:cubicBezTo>
                  <a:cubicBezTo>
                    <a:pt x="31338" y="130"/>
                    <a:pt x="27540" y="451"/>
                    <a:pt x="23766" y="963"/>
                  </a:cubicBezTo>
                  <a:cubicBezTo>
                    <a:pt x="19777" y="1511"/>
                    <a:pt x="15729" y="2320"/>
                    <a:pt x="12312" y="4440"/>
                  </a:cubicBezTo>
                  <a:cubicBezTo>
                    <a:pt x="9074" y="6440"/>
                    <a:pt x="6633" y="9464"/>
                    <a:pt x="4252" y="12441"/>
                  </a:cubicBezTo>
                  <a:cubicBezTo>
                    <a:pt x="1811" y="15501"/>
                    <a:pt x="25" y="16691"/>
                    <a:pt x="1" y="20608"/>
                  </a:cubicBezTo>
                  <a:cubicBezTo>
                    <a:pt x="799" y="25204"/>
                    <a:pt x="4263" y="29240"/>
                    <a:pt x="8693" y="30717"/>
                  </a:cubicBezTo>
                  <a:cubicBezTo>
                    <a:pt x="12514" y="32003"/>
                    <a:pt x="17467" y="31872"/>
                    <a:pt x="19468" y="35372"/>
                  </a:cubicBezTo>
                  <a:cubicBezTo>
                    <a:pt x="21146" y="38277"/>
                    <a:pt x="19682" y="42194"/>
                    <a:pt x="21242" y="45159"/>
                  </a:cubicBezTo>
                  <a:cubicBezTo>
                    <a:pt x="22706" y="47945"/>
                    <a:pt x="26326" y="48957"/>
                    <a:pt x="28064" y="51576"/>
                  </a:cubicBezTo>
                  <a:cubicBezTo>
                    <a:pt x="31624" y="56970"/>
                    <a:pt x="25242" y="64971"/>
                    <a:pt x="28766" y="70376"/>
                  </a:cubicBezTo>
                  <a:cubicBezTo>
                    <a:pt x="30802" y="73496"/>
                    <a:pt x="35684" y="74782"/>
                    <a:pt x="36005" y="78496"/>
                  </a:cubicBezTo>
                  <a:cubicBezTo>
                    <a:pt x="36172" y="80437"/>
                    <a:pt x="34910" y="82175"/>
                    <a:pt x="33910" y="83854"/>
                  </a:cubicBezTo>
                  <a:cubicBezTo>
                    <a:pt x="28314" y="93201"/>
                    <a:pt x="30314" y="106405"/>
                    <a:pt x="38434" y="113667"/>
                  </a:cubicBezTo>
                  <a:cubicBezTo>
                    <a:pt x="39565" y="114679"/>
                    <a:pt x="40863" y="115608"/>
                    <a:pt x="42363" y="115751"/>
                  </a:cubicBezTo>
                  <a:cubicBezTo>
                    <a:pt x="42500" y="115764"/>
                    <a:pt x="42636" y="115769"/>
                    <a:pt x="42771" y="115769"/>
                  </a:cubicBezTo>
                  <a:cubicBezTo>
                    <a:pt x="43797" y="115769"/>
                    <a:pt x="44802" y="115434"/>
                    <a:pt x="45781" y="115108"/>
                  </a:cubicBezTo>
                  <a:cubicBezTo>
                    <a:pt x="55687" y="111762"/>
                    <a:pt x="65604" y="108405"/>
                    <a:pt x="75522" y="105059"/>
                  </a:cubicBezTo>
                  <a:cubicBezTo>
                    <a:pt x="75653" y="99963"/>
                    <a:pt x="74915" y="94856"/>
                    <a:pt x="73343" y="90010"/>
                  </a:cubicBezTo>
                  <a:cubicBezTo>
                    <a:pt x="72212" y="86497"/>
                    <a:pt x="70641" y="83128"/>
                    <a:pt x="69545" y="79604"/>
                  </a:cubicBezTo>
                  <a:cubicBezTo>
                    <a:pt x="67986" y="74651"/>
                    <a:pt x="67367" y="69472"/>
                    <a:pt x="66628" y="64340"/>
                  </a:cubicBezTo>
                  <a:cubicBezTo>
                    <a:pt x="64092" y="46647"/>
                    <a:pt x="60116" y="29169"/>
                    <a:pt x="54734" y="12119"/>
                  </a:cubicBezTo>
                  <a:cubicBezTo>
                    <a:pt x="53960" y="9655"/>
                    <a:pt x="53127" y="7142"/>
                    <a:pt x="51496" y="5130"/>
                  </a:cubicBezTo>
                  <a:cubicBezTo>
                    <a:pt x="48076" y="927"/>
                    <a:pt x="42186" y="0"/>
                    <a:pt x="366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515;p48">
              <a:extLst>
                <a:ext uri="{FF2B5EF4-FFF2-40B4-BE49-F238E27FC236}">
                  <a16:creationId xmlns:a16="http://schemas.microsoft.com/office/drawing/2014/main" id="{5EFB4405-8D3F-4C29-8502-38FB3A463F09}"/>
                </a:ext>
              </a:extLst>
            </p:cNvPr>
            <p:cNvSpPr/>
            <p:nvPr/>
          </p:nvSpPr>
          <p:spPr>
            <a:xfrm>
              <a:off x="4056450" y="2133750"/>
              <a:ext cx="1631175" cy="2084100"/>
            </a:xfrm>
            <a:custGeom>
              <a:avLst/>
              <a:gdLst/>
              <a:ahLst/>
              <a:cxnLst/>
              <a:rect l="l" t="t" r="r" b="b"/>
              <a:pathLst>
                <a:path w="65247" h="83364" extrusionOk="0">
                  <a:moveTo>
                    <a:pt x="16134" y="0"/>
                  </a:moveTo>
                  <a:cubicBezTo>
                    <a:pt x="15124" y="0"/>
                    <a:pt x="14088" y="35"/>
                    <a:pt x="13026" y="107"/>
                  </a:cubicBezTo>
                  <a:cubicBezTo>
                    <a:pt x="13026" y="107"/>
                    <a:pt x="4691" y="4131"/>
                    <a:pt x="6846" y="25122"/>
                  </a:cubicBezTo>
                  <a:cubicBezTo>
                    <a:pt x="6846" y="25122"/>
                    <a:pt x="3656" y="35456"/>
                    <a:pt x="369" y="42409"/>
                  </a:cubicBezTo>
                  <a:cubicBezTo>
                    <a:pt x="0" y="43195"/>
                    <a:pt x="6656" y="43648"/>
                    <a:pt x="6656" y="43648"/>
                  </a:cubicBezTo>
                  <a:cubicBezTo>
                    <a:pt x="6656" y="43648"/>
                    <a:pt x="7668" y="49577"/>
                    <a:pt x="8573" y="54137"/>
                  </a:cubicBezTo>
                  <a:cubicBezTo>
                    <a:pt x="9668" y="59674"/>
                    <a:pt x="11514" y="61269"/>
                    <a:pt x="15098" y="61698"/>
                  </a:cubicBezTo>
                  <a:cubicBezTo>
                    <a:pt x="15782" y="61778"/>
                    <a:pt x="16525" y="61799"/>
                    <a:pt x="17303" y="61799"/>
                  </a:cubicBezTo>
                  <a:cubicBezTo>
                    <a:pt x="18185" y="61799"/>
                    <a:pt x="19111" y="61772"/>
                    <a:pt x="20046" y="61772"/>
                  </a:cubicBezTo>
                  <a:cubicBezTo>
                    <a:pt x="24020" y="61772"/>
                    <a:pt x="28157" y="62269"/>
                    <a:pt x="29766" y="67484"/>
                  </a:cubicBezTo>
                  <a:cubicBezTo>
                    <a:pt x="31540" y="73223"/>
                    <a:pt x="32790" y="78843"/>
                    <a:pt x="32790" y="78843"/>
                  </a:cubicBezTo>
                  <a:cubicBezTo>
                    <a:pt x="32790" y="78843"/>
                    <a:pt x="36367" y="83364"/>
                    <a:pt x="44105" y="83364"/>
                  </a:cubicBezTo>
                  <a:cubicBezTo>
                    <a:pt x="49253" y="83364"/>
                    <a:pt x="56243" y="81363"/>
                    <a:pt x="65247" y="74699"/>
                  </a:cubicBezTo>
                  <a:lnTo>
                    <a:pt x="56603" y="61840"/>
                  </a:lnTo>
                  <a:cubicBezTo>
                    <a:pt x="56603" y="61840"/>
                    <a:pt x="58625" y="0"/>
                    <a:pt x="16134" y="0"/>
                  </a:cubicBezTo>
                  <a:close/>
                </a:path>
              </a:pathLst>
            </a:custGeom>
            <a:solidFill>
              <a:srgbClr val="FFB7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516;p48">
              <a:extLst>
                <a:ext uri="{FF2B5EF4-FFF2-40B4-BE49-F238E27FC236}">
                  <a16:creationId xmlns:a16="http://schemas.microsoft.com/office/drawing/2014/main" id="{346AF8F5-41C2-4AE6-ACDF-95D512C96B26}"/>
                </a:ext>
              </a:extLst>
            </p:cNvPr>
            <p:cNvSpPr/>
            <p:nvPr/>
          </p:nvSpPr>
          <p:spPr>
            <a:xfrm>
              <a:off x="4138000" y="1631250"/>
              <a:ext cx="2412825" cy="2265225"/>
            </a:xfrm>
            <a:custGeom>
              <a:avLst/>
              <a:gdLst/>
              <a:ahLst/>
              <a:cxnLst/>
              <a:rect l="l" t="t" r="r" b="b"/>
              <a:pathLst>
                <a:path w="96513" h="90609" extrusionOk="0">
                  <a:moveTo>
                    <a:pt x="42608" y="0"/>
                  </a:moveTo>
                  <a:cubicBezTo>
                    <a:pt x="42466" y="0"/>
                    <a:pt x="42325" y="5"/>
                    <a:pt x="42185" y="14"/>
                  </a:cubicBezTo>
                  <a:cubicBezTo>
                    <a:pt x="39589" y="168"/>
                    <a:pt x="37101" y="1621"/>
                    <a:pt x="35779" y="3848"/>
                  </a:cubicBezTo>
                  <a:cubicBezTo>
                    <a:pt x="34624" y="5788"/>
                    <a:pt x="34434" y="8277"/>
                    <a:pt x="35255" y="10360"/>
                  </a:cubicBezTo>
                  <a:cubicBezTo>
                    <a:pt x="33438" y="10134"/>
                    <a:pt x="31577" y="10010"/>
                    <a:pt x="29699" y="10010"/>
                  </a:cubicBezTo>
                  <a:cubicBezTo>
                    <a:pt x="21711" y="10010"/>
                    <a:pt x="13410" y="12245"/>
                    <a:pt x="6787" y="18290"/>
                  </a:cubicBezTo>
                  <a:cubicBezTo>
                    <a:pt x="6787" y="18290"/>
                    <a:pt x="1" y="22064"/>
                    <a:pt x="406" y="34411"/>
                  </a:cubicBezTo>
                  <a:lnTo>
                    <a:pt x="10073" y="35959"/>
                  </a:lnTo>
                  <a:lnTo>
                    <a:pt x="11312" y="29779"/>
                  </a:lnTo>
                  <a:lnTo>
                    <a:pt x="13157" y="39352"/>
                  </a:lnTo>
                  <a:cubicBezTo>
                    <a:pt x="13157" y="39352"/>
                    <a:pt x="14683" y="39107"/>
                    <a:pt x="16569" y="39107"/>
                  </a:cubicBezTo>
                  <a:cubicBezTo>
                    <a:pt x="18925" y="39107"/>
                    <a:pt x="21842" y="39489"/>
                    <a:pt x="23039" y="41209"/>
                  </a:cubicBezTo>
                  <a:cubicBezTo>
                    <a:pt x="25206" y="44293"/>
                    <a:pt x="30135" y="54175"/>
                    <a:pt x="29528" y="58807"/>
                  </a:cubicBezTo>
                  <a:cubicBezTo>
                    <a:pt x="28909" y="63438"/>
                    <a:pt x="23658" y="66831"/>
                    <a:pt x="27980" y="69915"/>
                  </a:cubicBezTo>
                  <a:cubicBezTo>
                    <a:pt x="32302" y="72999"/>
                    <a:pt x="35612" y="76094"/>
                    <a:pt x="34576" y="80416"/>
                  </a:cubicBezTo>
                  <a:cubicBezTo>
                    <a:pt x="33541" y="84738"/>
                    <a:pt x="34576" y="90608"/>
                    <a:pt x="34576" y="90608"/>
                  </a:cubicBezTo>
                  <a:lnTo>
                    <a:pt x="92810" y="77940"/>
                  </a:lnTo>
                  <a:cubicBezTo>
                    <a:pt x="92810" y="77940"/>
                    <a:pt x="96513" y="71856"/>
                    <a:pt x="90036" y="66712"/>
                  </a:cubicBezTo>
                  <a:cubicBezTo>
                    <a:pt x="83547" y="61581"/>
                    <a:pt x="77379" y="58497"/>
                    <a:pt x="78606" y="51699"/>
                  </a:cubicBezTo>
                  <a:cubicBezTo>
                    <a:pt x="79844" y="44912"/>
                    <a:pt x="80463" y="42745"/>
                    <a:pt x="74903" y="39352"/>
                  </a:cubicBezTo>
                  <a:cubicBezTo>
                    <a:pt x="69355" y="35959"/>
                    <a:pt x="61663" y="24291"/>
                    <a:pt x="55770" y="18671"/>
                  </a:cubicBezTo>
                  <a:cubicBezTo>
                    <a:pt x="53198" y="16230"/>
                    <a:pt x="48828" y="13825"/>
                    <a:pt x="43554" y="12170"/>
                  </a:cubicBezTo>
                  <a:cubicBezTo>
                    <a:pt x="44423" y="11408"/>
                    <a:pt x="45268" y="10610"/>
                    <a:pt x="45864" y="9658"/>
                  </a:cubicBezTo>
                  <a:cubicBezTo>
                    <a:pt x="46768" y="8217"/>
                    <a:pt x="47054" y="6455"/>
                    <a:pt x="47018" y="4752"/>
                  </a:cubicBezTo>
                  <a:cubicBezTo>
                    <a:pt x="46983" y="3478"/>
                    <a:pt x="46745" y="2133"/>
                    <a:pt x="45875" y="1204"/>
                  </a:cubicBezTo>
                  <a:cubicBezTo>
                    <a:pt x="45055" y="331"/>
                    <a:pt x="43815" y="0"/>
                    <a:pt x="4260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517;p48">
              <a:extLst>
                <a:ext uri="{FF2B5EF4-FFF2-40B4-BE49-F238E27FC236}">
                  <a16:creationId xmlns:a16="http://schemas.microsoft.com/office/drawing/2014/main" id="{C303D227-02DC-4D80-BD95-944FED350E64}"/>
                </a:ext>
              </a:extLst>
            </p:cNvPr>
            <p:cNvSpPr/>
            <p:nvPr/>
          </p:nvSpPr>
          <p:spPr>
            <a:xfrm>
              <a:off x="4083225" y="4000925"/>
              <a:ext cx="2020825" cy="707850"/>
            </a:xfrm>
            <a:custGeom>
              <a:avLst/>
              <a:gdLst/>
              <a:ahLst/>
              <a:cxnLst/>
              <a:rect l="l" t="t" r="r" b="b"/>
              <a:pathLst>
                <a:path w="80833" h="28314" extrusionOk="0">
                  <a:moveTo>
                    <a:pt x="64176" y="0"/>
                  </a:moveTo>
                  <a:cubicBezTo>
                    <a:pt x="64176" y="0"/>
                    <a:pt x="39911" y="2286"/>
                    <a:pt x="31719" y="4108"/>
                  </a:cubicBezTo>
                  <a:cubicBezTo>
                    <a:pt x="24361" y="5751"/>
                    <a:pt x="4097" y="24599"/>
                    <a:pt x="1" y="28313"/>
                  </a:cubicBezTo>
                  <a:lnTo>
                    <a:pt x="80832" y="28313"/>
                  </a:lnTo>
                  <a:cubicBezTo>
                    <a:pt x="79189" y="25337"/>
                    <a:pt x="72462" y="12549"/>
                    <a:pt x="69855" y="7049"/>
                  </a:cubicBezTo>
                  <a:cubicBezTo>
                    <a:pt x="67236" y="1524"/>
                    <a:pt x="64176" y="0"/>
                    <a:pt x="641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266853C1-BE2F-47EB-9F61-C817E718B341}"/>
              </a:ext>
            </a:extLst>
          </p:cNvPr>
          <p:cNvSpPr txBox="1"/>
          <p:nvPr/>
        </p:nvSpPr>
        <p:spPr>
          <a:xfrm>
            <a:off x="5617249" y="4585332"/>
            <a:ext cx="3225300" cy="308215"/>
          </a:xfrm>
          <a:prstGeom prst="rect">
            <a:avLst/>
          </a:prstGeom>
          <a:noFill/>
        </p:spPr>
        <p:txBody>
          <a:bodyPr wrap="square" rtlCol="0">
            <a:spAutoFit/>
          </a:bodyPr>
          <a:lstStyle/>
          <a:p>
            <a:r>
              <a:rPr lang="en-GB" dirty="0"/>
              <a:t>(Joseph Rowntree Foundation,2008)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0CF7CDD-F5D6-4BE3-8EF2-DA1B3CF93074}"/>
              </a:ext>
            </a:extLst>
          </p:cNvPr>
          <p:cNvSpPr>
            <a:spLocks noGrp="1"/>
          </p:cNvSpPr>
          <p:nvPr>
            <p:ph type="body" idx="1"/>
          </p:nvPr>
        </p:nvSpPr>
        <p:spPr/>
        <p:txBody>
          <a:bodyPr/>
          <a:lstStyle/>
          <a:p>
            <a:r>
              <a:rPr lang="en-GB" sz="1800" dirty="0">
                <a:solidFill>
                  <a:srgbClr val="0070C0"/>
                </a:solidFill>
              </a:rPr>
              <a:t>“According to the medical model of disability, people can be prevented by their own impairments from taking part in activities that are open to others without such impairments and should adjust their expectations of society accordingly”</a:t>
            </a:r>
            <a:endParaRPr lang="en-GB" dirty="0">
              <a:solidFill>
                <a:srgbClr val="0070C0"/>
              </a:solidFill>
            </a:endParaRPr>
          </a:p>
        </p:txBody>
      </p:sp>
      <p:sp>
        <p:nvSpPr>
          <p:cNvPr id="3" name="Text Placeholder 2">
            <a:extLst>
              <a:ext uri="{FF2B5EF4-FFF2-40B4-BE49-F238E27FC236}">
                <a16:creationId xmlns:a16="http://schemas.microsoft.com/office/drawing/2014/main" id="{BA62B6B1-5C5B-4910-94B0-A1050C6FB108}"/>
              </a:ext>
            </a:extLst>
          </p:cNvPr>
          <p:cNvSpPr>
            <a:spLocks noGrp="1"/>
          </p:cNvSpPr>
          <p:nvPr>
            <p:ph type="body" idx="2"/>
          </p:nvPr>
        </p:nvSpPr>
        <p:spPr/>
        <p:txBody>
          <a:bodyPr/>
          <a:lstStyle/>
          <a:p>
            <a:r>
              <a:rPr lang="en-GB" sz="1800" dirty="0">
                <a:solidFill>
                  <a:srgbClr val="0070C0"/>
                </a:solidFill>
              </a:rPr>
              <a:t>“According to the social model of disability, however, people with disabilities should be able to take part in all or most activities that are open to those without disabilities, and society should be adjusted to meet their expectations”</a:t>
            </a:r>
            <a:endParaRPr lang="en-GB" dirty="0">
              <a:solidFill>
                <a:srgbClr val="0070C0"/>
              </a:solidFill>
            </a:endParaRPr>
          </a:p>
        </p:txBody>
      </p:sp>
      <p:sp>
        <p:nvSpPr>
          <p:cNvPr id="4" name="Title 3">
            <a:extLst>
              <a:ext uri="{FF2B5EF4-FFF2-40B4-BE49-F238E27FC236}">
                <a16:creationId xmlns:a16="http://schemas.microsoft.com/office/drawing/2014/main" id="{88762D88-03B5-4F07-88CF-170EE669C47F}"/>
              </a:ext>
            </a:extLst>
          </p:cNvPr>
          <p:cNvSpPr>
            <a:spLocks noGrp="1"/>
          </p:cNvSpPr>
          <p:nvPr>
            <p:ph type="title"/>
          </p:nvPr>
        </p:nvSpPr>
        <p:spPr>
          <a:xfrm>
            <a:off x="812834" y="1026673"/>
            <a:ext cx="7719300" cy="482400"/>
          </a:xfrm>
        </p:spPr>
        <p:txBody>
          <a:bodyPr/>
          <a:lstStyle/>
          <a:p>
            <a:r>
              <a:rPr lang="en-GB" sz="4000" dirty="0">
                <a:solidFill>
                  <a:srgbClr val="0070C0"/>
                </a:solidFill>
              </a:rPr>
              <a:t>Medical and Social Models of Care </a:t>
            </a:r>
          </a:p>
        </p:txBody>
      </p:sp>
      <p:sp>
        <p:nvSpPr>
          <p:cNvPr id="5" name="TextBox 4">
            <a:extLst>
              <a:ext uri="{FF2B5EF4-FFF2-40B4-BE49-F238E27FC236}">
                <a16:creationId xmlns:a16="http://schemas.microsoft.com/office/drawing/2014/main" id="{50ED9336-2103-4ACF-A06B-CFE5EDF47132}"/>
              </a:ext>
            </a:extLst>
          </p:cNvPr>
          <p:cNvSpPr txBox="1"/>
          <p:nvPr/>
        </p:nvSpPr>
        <p:spPr>
          <a:xfrm>
            <a:off x="7295102" y="4569050"/>
            <a:ext cx="1517301" cy="307777"/>
          </a:xfrm>
          <a:prstGeom prst="rect">
            <a:avLst/>
          </a:prstGeom>
          <a:noFill/>
        </p:spPr>
        <p:txBody>
          <a:bodyPr wrap="square" rtlCol="0">
            <a:spAutoFit/>
          </a:bodyPr>
          <a:lstStyle/>
          <a:p>
            <a:r>
              <a:rPr lang="en-GB" dirty="0"/>
              <a:t>(Hughes, 2011)</a:t>
            </a:r>
          </a:p>
        </p:txBody>
      </p:sp>
    </p:spTree>
    <p:extLst>
      <p:ext uri="{BB962C8B-B14F-4D97-AF65-F5344CB8AC3E}">
        <p14:creationId xmlns:p14="http://schemas.microsoft.com/office/powerpoint/2010/main" val="1515919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91"/>
        <p:cNvGrpSpPr/>
        <p:nvPr/>
      </p:nvGrpSpPr>
      <p:grpSpPr>
        <a:xfrm>
          <a:off x="0" y="0"/>
          <a:ext cx="0" cy="0"/>
          <a:chOff x="0" y="0"/>
          <a:chExt cx="0" cy="0"/>
        </a:xfrm>
      </p:grpSpPr>
      <p:sp>
        <p:nvSpPr>
          <p:cNvPr id="892" name="Google Shape;892;p34"/>
          <p:cNvSpPr txBox="1">
            <a:spLocks noGrp="1"/>
          </p:cNvSpPr>
          <p:nvPr>
            <p:ph type="title" idx="8"/>
          </p:nvPr>
        </p:nvSpPr>
        <p:spPr>
          <a:xfrm>
            <a:off x="712350" y="758969"/>
            <a:ext cx="7719300" cy="4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400" dirty="0">
                <a:solidFill>
                  <a:srgbClr val="0070C0"/>
                </a:solidFill>
              </a:rPr>
              <a:t>The Asset Based Approach</a:t>
            </a:r>
            <a:endParaRPr sz="4400" dirty="0">
              <a:solidFill>
                <a:srgbClr val="0070C0"/>
              </a:solidFill>
            </a:endParaRPr>
          </a:p>
        </p:txBody>
      </p:sp>
      <p:sp>
        <p:nvSpPr>
          <p:cNvPr id="894" name="Google Shape;894;p34"/>
          <p:cNvSpPr txBox="1">
            <a:spLocks noGrp="1"/>
          </p:cNvSpPr>
          <p:nvPr>
            <p:ph type="subTitle" idx="1"/>
          </p:nvPr>
        </p:nvSpPr>
        <p:spPr>
          <a:xfrm>
            <a:off x="482397" y="1512288"/>
            <a:ext cx="3223059" cy="492600"/>
          </a:xfrm>
          <a:prstGeom prst="rect">
            <a:avLst/>
          </a:prstGeom>
        </p:spPr>
        <p:txBody>
          <a:bodyPr spcFirstLastPara="1" wrap="square" lIns="91425" tIns="91425" rIns="91425" bIns="91425" anchor="t" anchorCtr="0">
            <a:noAutofit/>
          </a:bodyPr>
          <a:lstStyle/>
          <a:p>
            <a:pPr marL="0" indent="0">
              <a:spcAft>
                <a:spcPts val="1600"/>
              </a:spcAft>
            </a:pP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70C0"/>
                </a:solidFill>
                <a:latin typeface="Calibri" panose="020F0502020204030204" pitchFamily="34" charset="0"/>
                <a:ea typeface="Calibri" panose="020F0502020204030204" pitchFamily="34" charset="0"/>
                <a:cs typeface="Times New Roman" panose="02020603050405020304" pitchFamily="18" charset="0"/>
              </a:rPr>
              <a:t>E</a:t>
            </a: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ncourages the visibility of these skills both to individuals and to others.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r" rtl="0">
              <a:spcBef>
                <a:spcPts val="0"/>
              </a:spcBef>
              <a:spcAft>
                <a:spcPts val="1600"/>
              </a:spcAft>
              <a:buNone/>
            </a:pPr>
            <a:endParaRPr dirty="0"/>
          </a:p>
        </p:txBody>
      </p:sp>
      <p:sp>
        <p:nvSpPr>
          <p:cNvPr id="896" name="Google Shape;896;p34"/>
          <p:cNvSpPr txBox="1">
            <a:spLocks noGrp="1"/>
          </p:cNvSpPr>
          <p:nvPr>
            <p:ph type="subTitle" idx="3"/>
          </p:nvPr>
        </p:nvSpPr>
        <p:spPr>
          <a:xfrm>
            <a:off x="1" y="2969513"/>
            <a:ext cx="3724102" cy="492600"/>
          </a:xfrm>
          <a:prstGeom prst="rect">
            <a:avLst/>
          </a:prstGeom>
        </p:spPr>
        <p:txBody>
          <a:bodyPr spcFirstLastPara="1" wrap="square" lIns="91425" tIns="91425" rIns="91425" bIns="91425" anchor="t" anchorCtr="0">
            <a:noAutofit/>
          </a:bodyPr>
          <a:lstStyle/>
          <a:p>
            <a:pPr marL="0" indent="0">
              <a:spcAft>
                <a:spcPts val="1600"/>
              </a:spcAft>
            </a:pP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70C0"/>
                </a:solidFill>
                <a:latin typeface="Calibri" panose="020F0502020204030204" pitchFamily="34" charset="0"/>
                <a:ea typeface="Calibri" panose="020F0502020204030204" pitchFamily="34" charset="0"/>
                <a:cs typeface="Times New Roman" panose="02020603050405020304" pitchFamily="18" charset="0"/>
              </a:rPr>
              <a:t>P</a:t>
            </a: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romotes capacity, connectedness, and social capital.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r" rtl="0">
              <a:spcBef>
                <a:spcPts val="0"/>
              </a:spcBef>
              <a:spcAft>
                <a:spcPts val="1600"/>
              </a:spcAft>
              <a:buNone/>
            </a:pPr>
            <a:endParaRPr dirty="0"/>
          </a:p>
        </p:txBody>
      </p:sp>
      <p:sp>
        <p:nvSpPr>
          <p:cNvPr id="898" name="Google Shape;898;p34"/>
          <p:cNvSpPr txBox="1">
            <a:spLocks noGrp="1"/>
          </p:cNvSpPr>
          <p:nvPr>
            <p:ph type="subTitle" idx="5"/>
          </p:nvPr>
        </p:nvSpPr>
        <p:spPr>
          <a:xfrm>
            <a:off x="5560730" y="1576494"/>
            <a:ext cx="3350513" cy="4926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70C0"/>
                </a:solidFill>
                <a:latin typeface="Calibri" panose="020F0502020204030204" pitchFamily="34" charset="0"/>
                <a:ea typeface="Calibri" panose="020F0502020204030204" pitchFamily="34" charset="0"/>
                <a:cs typeface="Times New Roman" panose="02020603050405020304" pitchFamily="18" charset="0"/>
              </a:rPr>
              <a:t>R</a:t>
            </a: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edresses the balance between meeting need and nurturing the strengths and resources of people.</a:t>
            </a:r>
            <a:endParaRPr dirty="0"/>
          </a:p>
        </p:txBody>
      </p:sp>
      <p:sp>
        <p:nvSpPr>
          <p:cNvPr id="900" name="Google Shape;900;p34"/>
          <p:cNvSpPr txBox="1">
            <a:spLocks noGrp="1"/>
          </p:cNvSpPr>
          <p:nvPr>
            <p:ph type="subTitle" idx="7"/>
          </p:nvPr>
        </p:nvSpPr>
        <p:spPr>
          <a:xfrm>
            <a:off x="5549075" y="3138588"/>
            <a:ext cx="3362168" cy="4926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sz="1800" dirty="0">
                <a:solidFill>
                  <a:srgbClr val="0070C0"/>
                </a:solidFill>
                <a:latin typeface="Calibri" panose="020F0502020204030204" pitchFamily="34" charset="0"/>
                <a:ea typeface="Calibri" panose="020F0502020204030204" pitchFamily="34" charset="0"/>
                <a:cs typeface="Times New Roman" panose="02020603050405020304" pitchFamily="18" charset="0"/>
              </a:rPr>
              <a:t>O</a:t>
            </a: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ffers the potential to enhance self-confidence and coping abilities promoting agency and autonomy. </a:t>
            </a:r>
            <a:endParaRPr dirty="0"/>
          </a:p>
        </p:txBody>
      </p:sp>
      <p:grpSp>
        <p:nvGrpSpPr>
          <p:cNvPr id="901" name="Google Shape;901;p34"/>
          <p:cNvGrpSpPr/>
          <p:nvPr/>
        </p:nvGrpSpPr>
        <p:grpSpPr>
          <a:xfrm>
            <a:off x="4856088" y="3113132"/>
            <a:ext cx="611565" cy="518056"/>
            <a:chOff x="7156344" y="3347696"/>
            <a:chExt cx="264465" cy="353074"/>
          </a:xfrm>
        </p:grpSpPr>
        <p:sp>
          <p:nvSpPr>
            <p:cNvPr id="902" name="Google Shape;902;p34"/>
            <p:cNvSpPr/>
            <p:nvPr/>
          </p:nvSpPr>
          <p:spPr>
            <a:xfrm>
              <a:off x="7248754" y="3468397"/>
              <a:ext cx="10233" cy="15872"/>
            </a:xfrm>
            <a:custGeom>
              <a:avLst/>
              <a:gdLst/>
              <a:ahLst/>
              <a:cxnLst/>
              <a:rect l="l" t="t" r="r" b="b"/>
              <a:pathLst>
                <a:path w="323" h="501" extrusionOk="0">
                  <a:moveTo>
                    <a:pt x="156" y="0"/>
                  </a:moveTo>
                  <a:cubicBezTo>
                    <a:pt x="72" y="0"/>
                    <a:pt x="1" y="72"/>
                    <a:pt x="1" y="155"/>
                  </a:cubicBezTo>
                  <a:lnTo>
                    <a:pt x="1" y="334"/>
                  </a:lnTo>
                  <a:cubicBezTo>
                    <a:pt x="1" y="429"/>
                    <a:pt x="72" y="500"/>
                    <a:pt x="156" y="500"/>
                  </a:cubicBezTo>
                  <a:cubicBezTo>
                    <a:pt x="251" y="500"/>
                    <a:pt x="322" y="429"/>
                    <a:pt x="322" y="334"/>
                  </a:cubicBezTo>
                  <a:lnTo>
                    <a:pt x="322" y="155"/>
                  </a:lnTo>
                  <a:cubicBezTo>
                    <a:pt x="322" y="72"/>
                    <a:pt x="251" y="0"/>
                    <a:pt x="156" y="0"/>
                  </a:cubicBezTo>
                  <a:close/>
                </a:path>
              </a:pathLst>
            </a:custGeom>
            <a:solidFill>
              <a:schemeClr val="lt2"/>
            </a:solidFill>
            <a:ln>
              <a:solidFill>
                <a:schemeClr val="accent4"/>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4"/>
            <p:cNvSpPr/>
            <p:nvPr/>
          </p:nvSpPr>
          <p:spPr>
            <a:xfrm>
              <a:off x="7314775" y="3468397"/>
              <a:ext cx="10201" cy="15872"/>
            </a:xfrm>
            <a:custGeom>
              <a:avLst/>
              <a:gdLst/>
              <a:ahLst/>
              <a:cxnLst/>
              <a:rect l="l" t="t" r="r" b="b"/>
              <a:pathLst>
                <a:path w="322" h="501" extrusionOk="0">
                  <a:moveTo>
                    <a:pt x="155" y="0"/>
                  </a:moveTo>
                  <a:cubicBezTo>
                    <a:pt x="72" y="0"/>
                    <a:pt x="1" y="72"/>
                    <a:pt x="1" y="155"/>
                  </a:cubicBezTo>
                  <a:lnTo>
                    <a:pt x="1" y="334"/>
                  </a:lnTo>
                  <a:cubicBezTo>
                    <a:pt x="1" y="429"/>
                    <a:pt x="72" y="500"/>
                    <a:pt x="155" y="500"/>
                  </a:cubicBezTo>
                  <a:cubicBezTo>
                    <a:pt x="251" y="500"/>
                    <a:pt x="322" y="429"/>
                    <a:pt x="322" y="334"/>
                  </a:cubicBezTo>
                  <a:lnTo>
                    <a:pt x="322" y="155"/>
                  </a:lnTo>
                  <a:cubicBezTo>
                    <a:pt x="322" y="72"/>
                    <a:pt x="251" y="0"/>
                    <a:pt x="155" y="0"/>
                  </a:cubicBezTo>
                  <a:close/>
                </a:path>
              </a:pathLst>
            </a:custGeom>
            <a:solidFill>
              <a:schemeClr val="lt2"/>
            </a:solidFill>
            <a:ln>
              <a:solidFill>
                <a:schemeClr val="accent4"/>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34"/>
            <p:cNvSpPr/>
            <p:nvPr/>
          </p:nvSpPr>
          <p:spPr>
            <a:xfrm>
              <a:off x="7156344" y="3347696"/>
              <a:ext cx="264465" cy="353074"/>
            </a:xfrm>
            <a:custGeom>
              <a:avLst/>
              <a:gdLst/>
              <a:ahLst/>
              <a:cxnLst/>
              <a:rect l="l" t="t" r="r" b="b"/>
              <a:pathLst>
                <a:path w="8348" h="11145" extrusionOk="0">
                  <a:moveTo>
                    <a:pt x="4111" y="310"/>
                  </a:moveTo>
                  <a:cubicBezTo>
                    <a:pt x="4118" y="310"/>
                    <a:pt x="4125" y="310"/>
                    <a:pt x="4132" y="310"/>
                  </a:cubicBezTo>
                  <a:cubicBezTo>
                    <a:pt x="5573" y="322"/>
                    <a:pt x="6740" y="1512"/>
                    <a:pt x="6740" y="2953"/>
                  </a:cubicBezTo>
                  <a:lnTo>
                    <a:pt x="6740" y="3643"/>
                  </a:lnTo>
                  <a:lnTo>
                    <a:pt x="6526" y="3643"/>
                  </a:lnTo>
                  <a:cubicBezTo>
                    <a:pt x="6430" y="3643"/>
                    <a:pt x="6311" y="3632"/>
                    <a:pt x="6216" y="3596"/>
                  </a:cubicBezTo>
                  <a:cubicBezTo>
                    <a:pt x="5859" y="3489"/>
                    <a:pt x="4978" y="3167"/>
                    <a:pt x="4359" y="2119"/>
                  </a:cubicBezTo>
                  <a:cubicBezTo>
                    <a:pt x="4311" y="2048"/>
                    <a:pt x="4299" y="1977"/>
                    <a:pt x="4299" y="1905"/>
                  </a:cubicBezTo>
                  <a:lnTo>
                    <a:pt x="4299" y="1548"/>
                  </a:lnTo>
                  <a:cubicBezTo>
                    <a:pt x="4299" y="1453"/>
                    <a:pt x="4228" y="1381"/>
                    <a:pt x="4132" y="1381"/>
                  </a:cubicBezTo>
                  <a:cubicBezTo>
                    <a:pt x="4049" y="1381"/>
                    <a:pt x="3966" y="1453"/>
                    <a:pt x="3966" y="1548"/>
                  </a:cubicBezTo>
                  <a:lnTo>
                    <a:pt x="3966" y="1905"/>
                  </a:lnTo>
                  <a:cubicBezTo>
                    <a:pt x="3966" y="1977"/>
                    <a:pt x="3954" y="2060"/>
                    <a:pt x="3906" y="2119"/>
                  </a:cubicBezTo>
                  <a:cubicBezTo>
                    <a:pt x="3275" y="3167"/>
                    <a:pt x="2406" y="3489"/>
                    <a:pt x="2049" y="3596"/>
                  </a:cubicBezTo>
                  <a:cubicBezTo>
                    <a:pt x="1942" y="3632"/>
                    <a:pt x="1846" y="3643"/>
                    <a:pt x="1739" y="3643"/>
                  </a:cubicBezTo>
                  <a:lnTo>
                    <a:pt x="1620" y="3643"/>
                  </a:lnTo>
                  <a:cubicBezTo>
                    <a:pt x="1584" y="3643"/>
                    <a:pt x="1561" y="3643"/>
                    <a:pt x="1513" y="3655"/>
                  </a:cubicBezTo>
                  <a:lnTo>
                    <a:pt x="1513" y="2941"/>
                  </a:lnTo>
                  <a:cubicBezTo>
                    <a:pt x="1501" y="1496"/>
                    <a:pt x="2680" y="310"/>
                    <a:pt x="4111" y="310"/>
                  </a:cubicBezTo>
                  <a:close/>
                  <a:moveTo>
                    <a:pt x="1799" y="5013"/>
                  </a:moveTo>
                  <a:cubicBezTo>
                    <a:pt x="1882" y="5322"/>
                    <a:pt x="2049" y="5620"/>
                    <a:pt x="2275" y="5894"/>
                  </a:cubicBezTo>
                  <a:cubicBezTo>
                    <a:pt x="2168" y="6013"/>
                    <a:pt x="2025" y="6084"/>
                    <a:pt x="1858" y="6084"/>
                  </a:cubicBezTo>
                  <a:cubicBezTo>
                    <a:pt x="1561" y="6084"/>
                    <a:pt x="1323" y="5846"/>
                    <a:pt x="1323" y="5548"/>
                  </a:cubicBezTo>
                  <a:cubicBezTo>
                    <a:pt x="1323" y="5275"/>
                    <a:pt x="1525" y="5060"/>
                    <a:pt x="1799" y="5013"/>
                  </a:cubicBezTo>
                  <a:close/>
                  <a:moveTo>
                    <a:pt x="6454" y="5013"/>
                  </a:moveTo>
                  <a:cubicBezTo>
                    <a:pt x="6704" y="5037"/>
                    <a:pt x="6918" y="5263"/>
                    <a:pt x="6918" y="5548"/>
                  </a:cubicBezTo>
                  <a:cubicBezTo>
                    <a:pt x="6918" y="5846"/>
                    <a:pt x="6680" y="6084"/>
                    <a:pt x="6383" y="6084"/>
                  </a:cubicBezTo>
                  <a:cubicBezTo>
                    <a:pt x="6216" y="6084"/>
                    <a:pt x="6073" y="6013"/>
                    <a:pt x="5978" y="5894"/>
                  </a:cubicBezTo>
                  <a:cubicBezTo>
                    <a:pt x="6204" y="5632"/>
                    <a:pt x="6347" y="5334"/>
                    <a:pt x="6454" y="5013"/>
                  </a:cubicBezTo>
                  <a:close/>
                  <a:moveTo>
                    <a:pt x="4132" y="2381"/>
                  </a:moveTo>
                  <a:cubicBezTo>
                    <a:pt x="4823" y="3453"/>
                    <a:pt x="5752" y="3810"/>
                    <a:pt x="6145" y="3905"/>
                  </a:cubicBezTo>
                  <a:cubicBezTo>
                    <a:pt x="6276" y="3941"/>
                    <a:pt x="6406" y="3965"/>
                    <a:pt x="6549" y="3965"/>
                  </a:cubicBezTo>
                  <a:lnTo>
                    <a:pt x="6668" y="3965"/>
                  </a:lnTo>
                  <a:cubicBezTo>
                    <a:pt x="6740" y="3965"/>
                    <a:pt x="6811" y="4001"/>
                    <a:pt x="6871" y="4060"/>
                  </a:cubicBezTo>
                  <a:cubicBezTo>
                    <a:pt x="6930" y="4120"/>
                    <a:pt x="6942" y="4191"/>
                    <a:pt x="6942" y="4263"/>
                  </a:cubicBezTo>
                  <a:cubicBezTo>
                    <a:pt x="6930" y="4405"/>
                    <a:pt x="6799" y="4501"/>
                    <a:pt x="6645" y="4501"/>
                  </a:cubicBezTo>
                  <a:lnTo>
                    <a:pt x="6573" y="4501"/>
                  </a:lnTo>
                  <a:cubicBezTo>
                    <a:pt x="6573" y="4417"/>
                    <a:pt x="6514" y="4346"/>
                    <a:pt x="6430" y="4322"/>
                  </a:cubicBezTo>
                  <a:cubicBezTo>
                    <a:pt x="6335" y="4322"/>
                    <a:pt x="6264" y="4382"/>
                    <a:pt x="6252" y="4477"/>
                  </a:cubicBezTo>
                  <a:cubicBezTo>
                    <a:pt x="6204" y="5001"/>
                    <a:pt x="5966" y="5489"/>
                    <a:pt x="5573" y="5858"/>
                  </a:cubicBezTo>
                  <a:cubicBezTo>
                    <a:pt x="5192" y="6215"/>
                    <a:pt x="4680" y="6430"/>
                    <a:pt x="4144" y="6430"/>
                  </a:cubicBezTo>
                  <a:cubicBezTo>
                    <a:pt x="3585" y="6430"/>
                    <a:pt x="3073" y="6227"/>
                    <a:pt x="2692" y="5858"/>
                  </a:cubicBezTo>
                  <a:cubicBezTo>
                    <a:pt x="2299" y="5501"/>
                    <a:pt x="2061" y="5013"/>
                    <a:pt x="2025" y="4477"/>
                  </a:cubicBezTo>
                  <a:cubicBezTo>
                    <a:pt x="2025" y="4389"/>
                    <a:pt x="1943" y="4321"/>
                    <a:pt x="1865" y="4321"/>
                  </a:cubicBezTo>
                  <a:cubicBezTo>
                    <a:pt x="1859" y="4321"/>
                    <a:pt x="1852" y="4321"/>
                    <a:pt x="1846" y="4322"/>
                  </a:cubicBezTo>
                  <a:cubicBezTo>
                    <a:pt x="1751" y="4322"/>
                    <a:pt x="1680" y="4417"/>
                    <a:pt x="1692" y="4501"/>
                  </a:cubicBezTo>
                  <a:lnTo>
                    <a:pt x="1620" y="4501"/>
                  </a:lnTo>
                  <a:cubicBezTo>
                    <a:pt x="1465" y="4501"/>
                    <a:pt x="1334" y="4405"/>
                    <a:pt x="1323" y="4263"/>
                  </a:cubicBezTo>
                  <a:cubicBezTo>
                    <a:pt x="1311" y="4191"/>
                    <a:pt x="1334" y="4120"/>
                    <a:pt x="1394" y="4060"/>
                  </a:cubicBezTo>
                  <a:cubicBezTo>
                    <a:pt x="1442" y="4001"/>
                    <a:pt x="1513" y="3965"/>
                    <a:pt x="1608" y="3965"/>
                  </a:cubicBezTo>
                  <a:lnTo>
                    <a:pt x="1727" y="3965"/>
                  </a:lnTo>
                  <a:cubicBezTo>
                    <a:pt x="1858" y="3965"/>
                    <a:pt x="2001" y="3953"/>
                    <a:pt x="2120" y="3905"/>
                  </a:cubicBezTo>
                  <a:cubicBezTo>
                    <a:pt x="2513" y="3810"/>
                    <a:pt x="3430" y="3453"/>
                    <a:pt x="4132" y="2381"/>
                  </a:cubicBezTo>
                  <a:close/>
                  <a:moveTo>
                    <a:pt x="5740" y="6108"/>
                  </a:moveTo>
                  <a:cubicBezTo>
                    <a:pt x="5871" y="6251"/>
                    <a:pt x="6037" y="6346"/>
                    <a:pt x="6228" y="6382"/>
                  </a:cubicBezTo>
                  <a:cubicBezTo>
                    <a:pt x="6287" y="6739"/>
                    <a:pt x="6406" y="6953"/>
                    <a:pt x="6526" y="7203"/>
                  </a:cubicBezTo>
                  <a:cubicBezTo>
                    <a:pt x="6645" y="7418"/>
                    <a:pt x="6764" y="7656"/>
                    <a:pt x="6871" y="8061"/>
                  </a:cubicBezTo>
                  <a:lnTo>
                    <a:pt x="5680" y="7644"/>
                  </a:lnTo>
                  <a:cubicBezTo>
                    <a:pt x="5478" y="7573"/>
                    <a:pt x="5323" y="7358"/>
                    <a:pt x="5323" y="7144"/>
                  </a:cubicBezTo>
                  <a:lnTo>
                    <a:pt x="5323" y="6430"/>
                  </a:lnTo>
                  <a:cubicBezTo>
                    <a:pt x="5478" y="6334"/>
                    <a:pt x="5621" y="6227"/>
                    <a:pt x="5740" y="6108"/>
                  </a:cubicBezTo>
                  <a:close/>
                  <a:moveTo>
                    <a:pt x="4978" y="6584"/>
                  </a:moveTo>
                  <a:lnTo>
                    <a:pt x="4978" y="7144"/>
                  </a:lnTo>
                  <a:cubicBezTo>
                    <a:pt x="4978" y="7442"/>
                    <a:pt x="5144" y="7715"/>
                    <a:pt x="5383" y="7870"/>
                  </a:cubicBezTo>
                  <a:cubicBezTo>
                    <a:pt x="5252" y="8132"/>
                    <a:pt x="4847" y="8727"/>
                    <a:pt x="4049" y="9370"/>
                  </a:cubicBezTo>
                  <a:cubicBezTo>
                    <a:pt x="3823" y="9180"/>
                    <a:pt x="3644" y="8989"/>
                    <a:pt x="3489" y="8823"/>
                  </a:cubicBezTo>
                  <a:cubicBezTo>
                    <a:pt x="3132" y="8406"/>
                    <a:pt x="2930" y="8061"/>
                    <a:pt x="2823" y="7870"/>
                  </a:cubicBezTo>
                  <a:cubicBezTo>
                    <a:pt x="3073" y="7715"/>
                    <a:pt x="3228" y="7442"/>
                    <a:pt x="3228" y="7144"/>
                  </a:cubicBezTo>
                  <a:lnTo>
                    <a:pt x="3228" y="6584"/>
                  </a:lnTo>
                  <a:cubicBezTo>
                    <a:pt x="3513" y="6691"/>
                    <a:pt x="3811" y="6751"/>
                    <a:pt x="4109" y="6751"/>
                  </a:cubicBezTo>
                  <a:cubicBezTo>
                    <a:pt x="4418" y="6751"/>
                    <a:pt x="4716" y="6691"/>
                    <a:pt x="4978" y="6584"/>
                  </a:cubicBezTo>
                  <a:close/>
                  <a:moveTo>
                    <a:pt x="4144" y="0"/>
                  </a:moveTo>
                  <a:cubicBezTo>
                    <a:pt x="2525" y="0"/>
                    <a:pt x="1203" y="1322"/>
                    <a:pt x="1203" y="2941"/>
                  </a:cubicBezTo>
                  <a:lnTo>
                    <a:pt x="1203" y="3822"/>
                  </a:lnTo>
                  <a:lnTo>
                    <a:pt x="1192" y="3834"/>
                  </a:lnTo>
                  <a:cubicBezTo>
                    <a:pt x="1072" y="3953"/>
                    <a:pt x="1025" y="4132"/>
                    <a:pt x="1037" y="4298"/>
                  </a:cubicBezTo>
                  <a:cubicBezTo>
                    <a:pt x="1072" y="4536"/>
                    <a:pt x="1227" y="4727"/>
                    <a:pt x="1453" y="4798"/>
                  </a:cubicBezTo>
                  <a:cubicBezTo>
                    <a:pt x="1203" y="4953"/>
                    <a:pt x="1037" y="5227"/>
                    <a:pt x="1037" y="5548"/>
                  </a:cubicBezTo>
                  <a:cubicBezTo>
                    <a:pt x="1037" y="6025"/>
                    <a:pt x="1430" y="6406"/>
                    <a:pt x="1906" y="6406"/>
                  </a:cubicBezTo>
                  <a:cubicBezTo>
                    <a:pt x="2144" y="6406"/>
                    <a:pt x="2382" y="6299"/>
                    <a:pt x="2537" y="6120"/>
                  </a:cubicBezTo>
                  <a:cubicBezTo>
                    <a:pt x="2680" y="6239"/>
                    <a:pt x="2811" y="6346"/>
                    <a:pt x="2954" y="6441"/>
                  </a:cubicBezTo>
                  <a:lnTo>
                    <a:pt x="2954" y="7156"/>
                  </a:lnTo>
                  <a:cubicBezTo>
                    <a:pt x="2954" y="7370"/>
                    <a:pt x="2811" y="7584"/>
                    <a:pt x="2596" y="7656"/>
                  </a:cubicBezTo>
                  <a:lnTo>
                    <a:pt x="799" y="8299"/>
                  </a:lnTo>
                  <a:cubicBezTo>
                    <a:pt x="322" y="8466"/>
                    <a:pt x="1" y="8918"/>
                    <a:pt x="1" y="9442"/>
                  </a:cubicBezTo>
                  <a:lnTo>
                    <a:pt x="1" y="10966"/>
                  </a:lnTo>
                  <a:cubicBezTo>
                    <a:pt x="1" y="11049"/>
                    <a:pt x="72" y="11121"/>
                    <a:pt x="156" y="11121"/>
                  </a:cubicBezTo>
                  <a:cubicBezTo>
                    <a:pt x="251" y="11121"/>
                    <a:pt x="322" y="11049"/>
                    <a:pt x="322" y="10966"/>
                  </a:cubicBezTo>
                  <a:lnTo>
                    <a:pt x="322" y="9442"/>
                  </a:lnTo>
                  <a:cubicBezTo>
                    <a:pt x="322" y="9073"/>
                    <a:pt x="561" y="8727"/>
                    <a:pt x="918" y="8608"/>
                  </a:cubicBezTo>
                  <a:lnTo>
                    <a:pt x="1394" y="8442"/>
                  </a:lnTo>
                  <a:cubicBezTo>
                    <a:pt x="1477" y="8954"/>
                    <a:pt x="1573" y="9478"/>
                    <a:pt x="1692" y="9966"/>
                  </a:cubicBezTo>
                  <a:cubicBezTo>
                    <a:pt x="1704" y="10037"/>
                    <a:pt x="1775" y="10097"/>
                    <a:pt x="1858" y="10097"/>
                  </a:cubicBezTo>
                  <a:lnTo>
                    <a:pt x="1882" y="10097"/>
                  </a:lnTo>
                  <a:cubicBezTo>
                    <a:pt x="1977" y="10085"/>
                    <a:pt x="2037" y="9990"/>
                    <a:pt x="2001" y="9906"/>
                  </a:cubicBezTo>
                  <a:cubicBezTo>
                    <a:pt x="1894" y="9418"/>
                    <a:pt x="1799" y="8858"/>
                    <a:pt x="1704" y="8358"/>
                  </a:cubicBezTo>
                  <a:lnTo>
                    <a:pt x="1965" y="8263"/>
                  </a:lnTo>
                  <a:cubicBezTo>
                    <a:pt x="2275" y="9275"/>
                    <a:pt x="2656" y="10382"/>
                    <a:pt x="3180" y="11085"/>
                  </a:cubicBezTo>
                  <a:cubicBezTo>
                    <a:pt x="3216" y="11121"/>
                    <a:pt x="3251" y="11144"/>
                    <a:pt x="3311" y="11144"/>
                  </a:cubicBezTo>
                  <a:cubicBezTo>
                    <a:pt x="3347" y="11144"/>
                    <a:pt x="3394" y="11121"/>
                    <a:pt x="3418" y="11109"/>
                  </a:cubicBezTo>
                  <a:cubicBezTo>
                    <a:pt x="3489" y="11049"/>
                    <a:pt x="3513" y="10966"/>
                    <a:pt x="3454" y="10882"/>
                  </a:cubicBezTo>
                  <a:cubicBezTo>
                    <a:pt x="2894" y="10144"/>
                    <a:pt x="2466" y="8823"/>
                    <a:pt x="2275" y="8144"/>
                  </a:cubicBezTo>
                  <a:lnTo>
                    <a:pt x="2596" y="8025"/>
                  </a:lnTo>
                  <a:cubicBezTo>
                    <a:pt x="2704" y="8227"/>
                    <a:pt x="2930" y="8596"/>
                    <a:pt x="3311" y="9061"/>
                  </a:cubicBezTo>
                  <a:cubicBezTo>
                    <a:pt x="3835" y="9656"/>
                    <a:pt x="4740" y="10490"/>
                    <a:pt x="6216" y="11121"/>
                  </a:cubicBezTo>
                  <a:cubicBezTo>
                    <a:pt x="6228" y="11144"/>
                    <a:pt x="6264" y="11144"/>
                    <a:pt x="6276" y="11144"/>
                  </a:cubicBezTo>
                  <a:cubicBezTo>
                    <a:pt x="6335" y="11144"/>
                    <a:pt x="6395" y="11109"/>
                    <a:pt x="6430" y="11037"/>
                  </a:cubicBezTo>
                  <a:cubicBezTo>
                    <a:pt x="6454" y="10942"/>
                    <a:pt x="6430" y="10859"/>
                    <a:pt x="6335" y="10823"/>
                  </a:cubicBezTo>
                  <a:cubicBezTo>
                    <a:pt x="5502" y="10454"/>
                    <a:pt x="4847" y="10025"/>
                    <a:pt x="4359" y="9620"/>
                  </a:cubicBezTo>
                  <a:cubicBezTo>
                    <a:pt x="5204" y="8918"/>
                    <a:pt x="5621" y="8299"/>
                    <a:pt x="5775" y="8025"/>
                  </a:cubicBezTo>
                  <a:lnTo>
                    <a:pt x="6097" y="8144"/>
                  </a:lnTo>
                  <a:cubicBezTo>
                    <a:pt x="5918" y="8727"/>
                    <a:pt x="5728" y="9251"/>
                    <a:pt x="5502" y="9692"/>
                  </a:cubicBezTo>
                  <a:cubicBezTo>
                    <a:pt x="5454" y="9775"/>
                    <a:pt x="5502" y="9870"/>
                    <a:pt x="5573" y="9918"/>
                  </a:cubicBezTo>
                  <a:cubicBezTo>
                    <a:pt x="5609" y="9930"/>
                    <a:pt x="5621" y="9930"/>
                    <a:pt x="5656" y="9930"/>
                  </a:cubicBezTo>
                  <a:cubicBezTo>
                    <a:pt x="5716" y="9930"/>
                    <a:pt x="5775" y="9906"/>
                    <a:pt x="5799" y="9847"/>
                  </a:cubicBezTo>
                  <a:cubicBezTo>
                    <a:pt x="6014" y="9382"/>
                    <a:pt x="6216" y="8858"/>
                    <a:pt x="6395" y="8263"/>
                  </a:cubicBezTo>
                  <a:lnTo>
                    <a:pt x="7419" y="8620"/>
                  </a:lnTo>
                  <a:cubicBezTo>
                    <a:pt x="7776" y="8739"/>
                    <a:pt x="8014" y="9085"/>
                    <a:pt x="8014" y="9454"/>
                  </a:cubicBezTo>
                  <a:lnTo>
                    <a:pt x="8014" y="10978"/>
                  </a:lnTo>
                  <a:cubicBezTo>
                    <a:pt x="8014" y="11061"/>
                    <a:pt x="8097" y="11144"/>
                    <a:pt x="8181" y="11144"/>
                  </a:cubicBezTo>
                  <a:cubicBezTo>
                    <a:pt x="8276" y="11144"/>
                    <a:pt x="8347" y="11061"/>
                    <a:pt x="8347" y="10978"/>
                  </a:cubicBezTo>
                  <a:lnTo>
                    <a:pt x="8347" y="9454"/>
                  </a:lnTo>
                  <a:cubicBezTo>
                    <a:pt x="8288" y="8906"/>
                    <a:pt x="7978" y="8454"/>
                    <a:pt x="7478" y="8287"/>
                  </a:cubicBezTo>
                  <a:lnTo>
                    <a:pt x="7240" y="8192"/>
                  </a:lnTo>
                  <a:cubicBezTo>
                    <a:pt x="7145" y="7620"/>
                    <a:pt x="6978" y="7323"/>
                    <a:pt x="6847" y="7049"/>
                  </a:cubicBezTo>
                  <a:cubicBezTo>
                    <a:pt x="6740" y="6846"/>
                    <a:pt x="6633" y="6656"/>
                    <a:pt x="6585" y="6382"/>
                  </a:cubicBezTo>
                  <a:cubicBezTo>
                    <a:pt x="6978" y="6287"/>
                    <a:pt x="7264" y="5953"/>
                    <a:pt x="7264" y="5548"/>
                  </a:cubicBezTo>
                  <a:cubicBezTo>
                    <a:pt x="7264" y="5227"/>
                    <a:pt x="7097" y="4953"/>
                    <a:pt x="6847" y="4798"/>
                  </a:cubicBezTo>
                  <a:cubicBezTo>
                    <a:pt x="7061" y="4727"/>
                    <a:pt x="7240" y="4536"/>
                    <a:pt x="7264" y="4298"/>
                  </a:cubicBezTo>
                  <a:cubicBezTo>
                    <a:pt x="7276" y="4132"/>
                    <a:pt x="7216" y="3953"/>
                    <a:pt x="7109" y="3834"/>
                  </a:cubicBezTo>
                  <a:lnTo>
                    <a:pt x="7097" y="3822"/>
                  </a:lnTo>
                  <a:lnTo>
                    <a:pt x="7097" y="2941"/>
                  </a:lnTo>
                  <a:cubicBezTo>
                    <a:pt x="7097" y="1322"/>
                    <a:pt x="5775" y="0"/>
                    <a:pt x="4144" y="0"/>
                  </a:cubicBezTo>
                  <a:close/>
                </a:path>
              </a:pathLst>
            </a:custGeom>
            <a:solidFill>
              <a:schemeClr val="lt2"/>
            </a:solidFill>
            <a:ln>
              <a:solidFill>
                <a:schemeClr val="accent4"/>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4"/>
            <p:cNvSpPr/>
            <p:nvPr/>
          </p:nvSpPr>
          <p:spPr>
            <a:xfrm>
              <a:off x="7212544" y="3678023"/>
              <a:ext cx="14763" cy="21226"/>
            </a:xfrm>
            <a:custGeom>
              <a:avLst/>
              <a:gdLst/>
              <a:ahLst/>
              <a:cxnLst/>
              <a:rect l="l" t="t" r="r" b="b"/>
              <a:pathLst>
                <a:path w="466" h="670" extrusionOk="0">
                  <a:moveTo>
                    <a:pt x="175" y="1"/>
                  </a:moveTo>
                  <a:cubicBezTo>
                    <a:pt x="165" y="1"/>
                    <a:pt x="154" y="2"/>
                    <a:pt x="144" y="3"/>
                  </a:cubicBezTo>
                  <a:cubicBezTo>
                    <a:pt x="49" y="27"/>
                    <a:pt x="1" y="122"/>
                    <a:pt x="25" y="205"/>
                  </a:cubicBezTo>
                  <a:cubicBezTo>
                    <a:pt x="49" y="348"/>
                    <a:pt x="96" y="467"/>
                    <a:pt x="132" y="563"/>
                  </a:cubicBezTo>
                  <a:cubicBezTo>
                    <a:pt x="156" y="646"/>
                    <a:pt x="215" y="670"/>
                    <a:pt x="275" y="670"/>
                  </a:cubicBezTo>
                  <a:cubicBezTo>
                    <a:pt x="287" y="670"/>
                    <a:pt x="311" y="670"/>
                    <a:pt x="334" y="658"/>
                  </a:cubicBezTo>
                  <a:cubicBezTo>
                    <a:pt x="430" y="646"/>
                    <a:pt x="465" y="551"/>
                    <a:pt x="453" y="467"/>
                  </a:cubicBezTo>
                  <a:cubicBezTo>
                    <a:pt x="430" y="360"/>
                    <a:pt x="382" y="253"/>
                    <a:pt x="346" y="122"/>
                  </a:cubicBezTo>
                  <a:cubicBezTo>
                    <a:pt x="325" y="39"/>
                    <a:pt x="250" y="1"/>
                    <a:pt x="175" y="1"/>
                  </a:cubicBezTo>
                  <a:close/>
                </a:path>
              </a:pathLst>
            </a:custGeom>
            <a:solidFill>
              <a:schemeClr val="lt2"/>
            </a:solidFill>
            <a:ln>
              <a:solidFill>
                <a:schemeClr val="accent4"/>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4"/>
            <p:cNvSpPr/>
            <p:nvPr/>
          </p:nvSpPr>
          <p:spPr>
            <a:xfrm>
              <a:off x="7257055" y="3498936"/>
              <a:ext cx="60382" cy="32472"/>
            </a:xfrm>
            <a:custGeom>
              <a:avLst/>
              <a:gdLst/>
              <a:ahLst/>
              <a:cxnLst/>
              <a:rect l="l" t="t" r="r" b="b"/>
              <a:pathLst>
                <a:path w="1906" h="1025" extrusionOk="0">
                  <a:moveTo>
                    <a:pt x="1525" y="322"/>
                  </a:moveTo>
                  <a:cubicBezTo>
                    <a:pt x="1465" y="536"/>
                    <a:pt x="1227" y="703"/>
                    <a:pt x="941" y="703"/>
                  </a:cubicBezTo>
                  <a:cubicBezTo>
                    <a:pt x="656" y="703"/>
                    <a:pt x="430" y="548"/>
                    <a:pt x="346" y="322"/>
                  </a:cubicBezTo>
                  <a:close/>
                  <a:moveTo>
                    <a:pt x="168" y="1"/>
                  </a:moveTo>
                  <a:cubicBezTo>
                    <a:pt x="72" y="1"/>
                    <a:pt x="1" y="72"/>
                    <a:pt x="1" y="167"/>
                  </a:cubicBezTo>
                  <a:cubicBezTo>
                    <a:pt x="1" y="644"/>
                    <a:pt x="430" y="1025"/>
                    <a:pt x="953" y="1025"/>
                  </a:cubicBezTo>
                  <a:cubicBezTo>
                    <a:pt x="1477" y="1025"/>
                    <a:pt x="1906" y="644"/>
                    <a:pt x="1906" y="167"/>
                  </a:cubicBezTo>
                  <a:cubicBezTo>
                    <a:pt x="1894" y="72"/>
                    <a:pt x="1823" y="1"/>
                    <a:pt x="1727" y="1"/>
                  </a:cubicBezTo>
                  <a:close/>
                </a:path>
              </a:pathLst>
            </a:custGeom>
            <a:solidFill>
              <a:schemeClr val="lt2"/>
            </a:solidFill>
            <a:ln>
              <a:solidFill>
                <a:schemeClr val="accent4"/>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7" name="Google Shape;907;p34"/>
          <p:cNvGrpSpPr/>
          <p:nvPr/>
        </p:nvGrpSpPr>
        <p:grpSpPr>
          <a:xfrm>
            <a:off x="3802333" y="1723681"/>
            <a:ext cx="519295" cy="657778"/>
            <a:chOff x="6252228" y="3346936"/>
            <a:chExt cx="265193" cy="352693"/>
          </a:xfrm>
        </p:grpSpPr>
        <p:sp>
          <p:nvSpPr>
            <p:cNvPr id="908" name="Google Shape;908;p34"/>
            <p:cNvSpPr/>
            <p:nvPr/>
          </p:nvSpPr>
          <p:spPr>
            <a:xfrm>
              <a:off x="6252228" y="3346936"/>
              <a:ext cx="265193" cy="352693"/>
            </a:xfrm>
            <a:custGeom>
              <a:avLst/>
              <a:gdLst/>
              <a:ahLst/>
              <a:cxnLst/>
              <a:rect l="l" t="t" r="r" b="b"/>
              <a:pathLst>
                <a:path w="8371" h="11133" extrusionOk="0">
                  <a:moveTo>
                    <a:pt x="4156" y="2941"/>
                  </a:moveTo>
                  <a:cubicBezTo>
                    <a:pt x="4370" y="2941"/>
                    <a:pt x="4585" y="2953"/>
                    <a:pt x="4787" y="2965"/>
                  </a:cubicBezTo>
                  <a:cubicBezTo>
                    <a:pt x="3811" y="3560"/>
                    <a:pt x="2537" y="3775"/>
                    <a:pt x="2060" y="3810"/>
                  </a:cubicBezTo>
                  <a:lnTo>
                    <a:pt x="2060" y="3656"/>
                  </a:lnTo>
                  <a:cubicBezTo>
                    <a:pt x="2060" y="3358"/>
                    <a:pt x="2858" y="2941"/>
                    <a:pt x="4156" y="2941"/>
                  </a:cubicBezTo>
                  <a:close/>
                  <a:moveTo>
                    <a:pt x="4168" y="2239"/>
                  </a:moveTo>
                  <a:cubicBezTo>
                    <a:pt x="5466" y="2239"/>
                    <a:pt x="6275" y="2655"/>
                    <a:pt x="6275" y="2953"/>
                  </a:cubicBezTo>
                  <a:lnTo>
                    <a:pt x="6275" y="3108"/>
                  </a:lnTo>
                  <a:cubicBezTo>
                    <a:pt x="6242" y="3089"/>
                    <a:pt x="6207" y="3079"/>
                    <a:pt x="6173" y="3079"/>
                  </a:cubicBezTo>
                  <a:cubicBezTo>
                    <a:pt x="6123" y="3079"/>
                    <a:pt x="6078" y="3101"/>
                    <a:pt x="6049" y="3144"/>
                  </a:cubicBezTo>
                  <a:cubicBezTo>
                    <a:pt x="5989" y="3215"/>
                    <a:pt x="6001" y="3322"/>
                    <a:pt x="6073" y="3382"/>
                  </a:cubicBezTo>
                  <a:cubicBezTo>
                    <a:pt x="6168" y="3441"/>
                    <a:pt x="6275" y="3548"/>
                    <a:pt x="6275" y="3656"/>
                  </a:cubicBezTo>
                  <a:lnTo>
                    <a:pt x="6275" y="4358"/>
                  </a:lnTo>
                  <a:lnTo>
                    <a:pt x="4513" y="4358"/>
                  </a:lnTo>
                  <a:cubicBezTo>
                    <a:pt x="4430" y="4358"/>
                    <a:pt x="4346" y="4441"/>
                    <a:pt x="4346" y="4525"/>
                  </a:cubicBezTo>
                  <a:lnTo>
                    <a:pt x="4346" y="4549"/>
                  </a:lnTo>
                  <a:lnTo>
                    <a:pt x="3977" y="4549"/>
                  </a:lnTo>
                  <a:lnTo>
                    <a:pt x="3977" y="4525"/>
                  </a:lnTo>
                  <a:cubicBezTo>
                    <a:pt x="3977" y="4441"/>
                    <a:pt x="3906" y="4358"/>
                    <a:pt x="3811" y="4358"/>
                  </a:cubicBezTo>
                  <a:lnTo>
                    <a:pt x="2060" y="4358"/>
                  </a:lnTo>
                  <a:lnTo>
                    <a:pt x="2060" y="4156"/>
                  </a:lnTo>
                  <a:cubicBezTo>
                    <a:pt x="2560" y="4096"/>
                    <a:pt x="4168" y="3870"/>
                    <a:pt x="5263" y="3072"/>
                  </a:cubicBezTo>
                  <a:cubicBezTo>
                    <a:pt x="5347" y="3084"/>
                    <a:pt x="5442" y="3108"/>
                    <a:pt x="5513" y="3132"/>
                  </a:cubicBezTo>
                  <a:cubicBezTo>
                    <a:pt x="5526" y="3135"/>
                    <a:pt x="5539" y="3137"/>
                    <a:pt x="5552" y="3137"/>
                  </a:cubicBezTo>
                  <a:cubicBezTo>
                    <a:pt x="5624" y="3137"/>
                    <a:pt x="5695" y="3085"/>
                    <a:pt x="5716" y="3025"/>
                  </a:cubicBezTo>
                  <a:cubicBezTo>
                    <a:pt x="5751" y="2929"/>
                    <a:pt x="5692" y="2846"/>
                    <a:pt x="5620" y="2810"/>
                  </a:cubicBezTo>
                  <a:cubicBezTo>
                    <a:pt x="5204" y="2703"/>
                    <a:pt x="4704" y="2620"/>
                    <a:pt x="4168" y="2620"/>
                  </a:cubicBezTo>
                  <a:cubicBezTo>
                    <a:pt x="3370" y="2620"/>
                    <a:pt x="2525" y="2798"/>
                    <a:pt x="2072" y="3108"/>
                  </a:cubicBezTo>
                  <a:lnTo>
                    <a:pt x="2072" y="2953"/>
                  </a:lnTo>
                  <a:cubicBezTo>
                    <a:pt x="2072" y="2655"/>
                    <a:pt x="2882" y="2239"/>
                    <a:pt x="4168" y="2239"/>
                  </a:cubicBezTo>
                  <a:close/>
                  <a:moveTo>
                    <a:pt x="3668" y="4680"/>
                  </a:moveTo>
                  <a:lnTo>
                    <a:pt x="3668" y="4858"/>
                  </a:lnTo>
                  <a:cubicBezTo>
                    <a:pt x="3668" y="5156"/>
                    <a:pt x="3430" y="5394"/>
                    <a:pt x="3132" y="5394"/>
                  </a:cubicBezTo>
                  <a:cubicBezTo>
                    <a:pt x="2834" y="5394"/>
                    <a:pt x="2596" y="5156"/>
                    <a:pt x="2596" y="4858"/>
                  </a:cubicBezTo>
                  <a:lnTo>
                    <a:pt x="2596" y="4680"/>
                  </a:lnTo>
                  <a:lnTo>
                    <a:pt x="2965" y="4680"/>
                  </a:lnTo>
                  <a:lnTo>
                    <a:pt x="2965" y="4870"/>
                  </a:lnTo>
                  <a:cubicBezTo>
                    <a:pt x="2965" y="4965"/>
                    <a:pt x="3037" y="5037"/>
                    <a:pt x="3132" y="5037"/>
                  </a:cubicBezTo>
                  <a:cubicBezTo>
                    <a:pt x="3215" y="5037"/>
                    <a:pt x="3299" y="4965"/>
                    <a:pt x="3299" y="4870"/>
                  </a:cubicBezTo>
                  <a:lnTo>
                    <a:pt x="3299" y="4680"/>
                  </a:lnTo>
                  <a:close/>
                  <a:moveTo>
                    <a:pt x="5751" y="4680"/>
                  </a:moveTo>
                  <a:lnTo>
                    <a:pt x="5751" y="4858"/>
                  </a:lnTo>
                  <a:cubicBezTo>
                    <a:pt x="5751" y="5156"/>
                    <a:pt x="5513" y="5394"/>
                    <a:pt x="5216" y="5394"/>
                  </a:cubicBezTo>
                  <a:cubicBezTo>
                    <a:pt x="4918" y="5394"/>
                    <a:pt x="4680" y="5156"/>
                    <a:pt x="4680" y="4858"/>
                  </a:cubicBezTo>
                  <a:lnTo>
                    <a:pt x="4680" y="4680"/>
                  </a:lnTo>
                  <a:lnTo>
                    <a:pt x="5049" y="4680"/>
                  </a:lnTo>
                  <a:lnTo>
                    <a:pt x="5049" y="4870"/>
                  </a:lnTo>
                  <a:cubicBezTo>
                    <a:pt x="5049" y="4965"/>
                    <a:pt x="5120" y="5037"/>
                    <a:pt x="5216" y="5037"/>
                  </a:cubicBezTo>
                  <a:cubicBezTo>
                    <a:pt x="5299" y="5037"/>
                    <a:pt x="5382" y="4965"/>
                    <a:pt x="5382" y="4870"/>
                  </a:cubicBezTo>
                  <a:lnTo>
                    <a:pt x="5382" y="4680"/>
                  </a:lnTo>
                  <a:close/>
                  <a:moveTo>
                    <a:pt x="4168" y="334"/>
                  </a:moveTo>
                  <a:cubicBezTo>
                    <a:pt x="4299" y="334"/>
                    <a:pt x="4442" y="441"/>
                    <a:pt x="4585" y="536"/>
                  </a:cubicBezTo>
                  <a:cubicBezTo>
                    <a:pt x="4716" y="643"/>
                    <a:pt x="4870" y="750"/>
                    <a:pt x="5013" y="798"/>
                  </a:cubicBezTo>
                  <a:cubicBezTo>
                    <a:pt x="5088" y="814"/>
                    <a:pt x="5166" y="821"/>
                    <a:pt x="5245" y="821"/>
                  </a:cubicBezTo>
                  <a:cubicBezTo>
                    <a:pt x="5341" y="821"/>
                    <a:pt x="5439" y="811"/>
                    <a:pt x="5537" y="798"/>
                  </a:cubicBezTo>
                  <a:cubicBezTo>
                    <a:pt x="5626" y="786"/>
                    <a:pt x="5716" y="774"/>
                    <a:pt x="5796" y="774"/>
                  </a:cubicBezTo>
                  <a:cubicBezTo>
                    <a:pt x="5876" y="774"/>
                    <a:pt x="5948" y="786"/>
                    <a:pt x="6001" y="822"/>
                  </a:cubicBezTo>
                  <a:cubicBezTo>
                    <a:pt x="6109" y="881"/>
                    <a:pt x="6180" y="1048"/>
                    <a:pt x="6251" y="1215"/>
                  </a:cubicBezTo>
                  <a:cubicBezTo>
                    <a:pt x="6323" y="1370"/>
                    <a:pt x="6394" y="1536"/>
                    <a:pt x="6525" y="1655"/>
                  </a:cubicBezTo>
                  <a:cubicBezTo>
                    <a:pt x="6644" y="1774"/>
                    <a:pt x="6799" y="1846"/>
                    <a:pt x="6966" y="1929"/>
                  </a:cubicBezTo>
                  <a:cubicBezTo>
                    <a:pt x="7132" y="2001"/>
                    <a:pt x="7299" y="2072"/>
                    <a:pt x="7359" y="2179"/>
                  </a:cubicBezTo>
                  <a:cubicBezTo>
                    <a:pt x="7418" y="2286"/>
                    <a:pt x="7394" y="2465"/>
                    <a:pt x="7383" y="2644"/>
                  </a:cubicBezTo>
                  <a:cubicBezTo>
                    <a:pt x="7371" y="2822"/>
                    <a:pt x="7335" y="3001"/>
                    <a:pt x="7383" y="3156"/>
                  </a:cubicBezTo>
                  <a:cubicBezTo>
                    <a:pt x="7430" y="3322"/>
                    <a:pt x="7537" y="3453"/>
                    <a:pt x="7633" y="3596"/>
                  </a:cubicBezTo>
                  <a:cubicBezTo>
                    <a:pt x="7740" y="3739"/>
                    <a:pt x="7847" y="3870"/>
                    <a:pt x="7847" y="4013"/>
                  </a:cubicBezTo>
                  <a:cubicBezTo>
                    <a:pt x="7847" y="4144"/>
                    <a:pt x="7740" y="4275"/>
                    <a:pt x="7633" y="4429"/>
                  </a:cubicBezTo>
                  <a:cubicBezTo>
                    <a:pt x="7537" y="4560"/>
                    <a:pt x="7430" y="4703"/>
                    <a:pt x="7383" y="4858"/>
                  </a:cubicBezTo>
                  <a:cubicBezTo>
                    <a:pt x="7335" y="5025"/>
                    <a:pt x="7359" y="5191"/>
                    <a:pt x="7383" y="5382"/>
                  </a:cubicBezTo>
                  <a:cubicBezTo>
                    <a:pt x="7394" y="5561"/>
                    <a:pt x="7430" y="5739"/>
                    <a:pt x="7359" y="5834"/>
                  </a:cubicBezTo>
                  <a:cubicBezTo>
                    <a:pt x="7335" y="5870"/>
                    <a:pt x="7323" y="5882"/>
                    <a:pt x="7299" y="5894"/>
                  </a:cubicBezTo>
                  <a:cubicBezTo>
                    <a:pt x="7299" y="5680"/>
                    <a:pt x="7192" y="5525"/>
                    <a:pt x="7085" y="5406"/>
                  </a:cubicBezTo>
                  <a:cubicBezTo>
                    <a:pt x="7216" y="5299"/>
                    <a:pt x="7299" y="5144"/>
                    <a:pt x="7299" y="4941"/>
                  </a:cubicBezTo>
                  <a:cubicBezTo>
                    <a:pt x="7299" y="4620"/>
                    <a:pt x="7025" y="4346"/>
                    <a:pt x="6704" y="4346"/>
                  </a:cubicBezTo>
                  <a:lnTo>
                    <a:pt x="6597" y="4346"/>
                  </a:lnTo>
                  <a:lnTo>
                    <a:pt x="6597" y="2953"/>
                  </a:lnTo>
                  <a:cubicBezTo>
                    <a:pt x="6597" y="2286"/>
                    <a:pt x="5347" y="1929"/>
                    <a:pt x="4168" y="1929"/>
                  </a:cubicBezTo>
                  <a:cubicBezTo>
                    <a:pt x="2989" y="1929"/>
                    <a:pt x="1739" y="2286"/>
                    <a:pt x="1739" y="2953"/>
                  </a:cubicBezTo>
                  <a:lnTo>
                    <a:pt x="1739" y="4346"/>
                  </a:lnTo>
                  <a:lnTo>
                    <a:pt x="1644" y="4346"/>
                  </a:lnTo>
                  <a:cubicBezTo>
                    <a:pt x="1310" y="4346"/>
                    <a:pt x="1048" y="4620"/>
                    <a:pt x="1048" y="4941"/>
                  </a:cubicBezTo>
                  <a:cubicBezTo>
                    <a:pt x="1048" y="5120"/>
                    <a:pt x="1132" y="5287"/>
                    <a:pt x="1251" y="5406"/>
                  </a:cubicBezTo>
                  <a:cubicBezTo>
                    <a:pt x="1156" y="5525"/>
                    <a:pt x="1048" y="5692"/>
                    <a:pt x="1048" y="5894"/>
                  </a:cubicBezTo>
                  <a:lnTo>
                    <a:pt x="989" y="5834"/>
                  </a:lnTo>
                  <a:cubicBezTo>
                    <a:pt x="929" y="5739"/>
                    <a:pt x="941" y="5561"/>
                    <a:pt x="953" y="5382"/>
                  </a:cubicBezTo>
                  <a:cubicBezTo>
                    <a:pt x="965" y="5191"/>
                    <a:pt x="1001" y="5025"/>
                    <a:pt x="953" y="4858"/>
                  </a:cubicBezTo>
                  <a:cubicBezTo>
                    <a:pt x="917" y="4691"/>
                    <a:pt x="810" y="4560"/>
                    <a:pt x="703" y="4429"/>
                  </a:cubicBezTo>
                  <a:cubicBezTo>
                    <a:pt x="596" y="4275"/>
                    <a:pt x="489" y="4144"/>
                    <a:pt x="489" y="4013"/>
                  </a:cubicBezTo>
                  <a:cubicBezTo>
                    <a:pt x="489" y="3870"/>
                    <a:pt x="596" y="3739"/>
                    <a:pt x="703" y="3596"/>
                  </a:cubicBezTo>
                  <a:cubicBezTo>
                    <a:pt x="810" y="3453"/>
                    <a:pt x="917" y="3310"/>
                    <a:pt x="953" y="3156"/>
                  </a:cubicBezTo>
                  <a:cubicBezTo>
                    <a:pt x="1001" y="3001"/>
                    <a:pt x="989" y="2822"/>
                    <a:pt x="953" y="2644"/>
                  </a:cubicBezTo>
                  <a:cubicBezTo>
                    <a:pt x="941" y="2465"/>
                    <a:pt x="917" y="2286"/>
                    <a:pt x="989" y="2179"/>
                  </a:cubicBezTo>
                  <a:cubicBezTo>
                    <a:pt x="1048" y="2072"/>
                    <a:pt x="1215" y="2001"/>
                    <a:pt x="1370" y="1929"/>
                  </a:cubicBezTo>
                  <a:cubicBezTo>
                    <a:pt x="1537" y="1846"/>
                    <a:pt x="1703" y="1786"/>
                    <a:pt x="1822" y="1655"/>
                  </a:cubicBezTo>
                  <a:cubicBezTo>
                    <a:pt x="1941" y="1536"/>
                    <a:pt x="2013" y="1370"/>
                    <a:pt x="2084" y="1215"/>
                  </a:cubicBezTo>
                  <a:cubicBezTo>
                    <a:pt x="2156" y="1048"/>
                    <a:pt x="2239" y="881"/>
                    <a:pt x="2334" y="822"/>
                  </a:cubicBezTo>
                  <a:cubicBezTo>
                    <a:pt x="2392" y="790"/>
                    <a:pt x="2470" y="779"/>
                    <a:pt x="2557" y="779"/>
                  </a:cubicBezTo>
                  <a:cubicBezTo>
                    <a:pt x="2633" y="779"/>
                    <a:pt x="2716" y="787"/>
                    <a:pt x="2799" y="798"/>
                  </a:cubicBezTo>
                  <a:cubicBezTo>
                    <a:pt x="2907" y="805"/>
                    <a:pt x="3016" y="817"/>
                    <a:pt x="3121" y="817"/>
                  </a:cubicBezTo>
                  <a:cubicBezTo>
                    <a:pt x="3190" y="817"/>
                    <a:pt x="3257" y="812"/>
                    <a:pt x="3322" y="798"/>
                  </a:cubicBezTo>
                  <a:cubicBezTo>
                    <a:pt x="3489" y="750"/>
                    <a:pt x="3620" y="643"/>
                    <a:pt x="3751" y="536"/>
                  </a:cubicBezTo>
                  <a:cubicBezTo>
                    <a:pt x="3906" y="429"/>
                    <a:pt x="4037" y="334"/>
                    <a:pt x="4168" y="334"/>
                  </a:cubicBezTo>
                  <a:close/>
                  <a:moveTo>
                    <a:pt x="1548" y="5596"/>
                  </a:moveTo>
                  <a:cubicBezTo>
                    <a:pt x="1632" y="5656"/>
                    <a:pt x="1727" y="5775"/>
                    <a:pt x="1727" y="5930"/>
                  </a:cubicBezTo>
                  <a:cubicBezTo>
                    <a:pt x="1727" y="6013"/>
                    <a:pt x="1656" y="6108"/>
                    <a:pt x="1548" y="6108"/>
                  </a:cubicBezTo>
                  <a:cubicBezTo>
                    <a:pt x="1453" y="6108"/>
                    <a:pt x="1370" y="6013"/>
                    <a:pt x="1370" y="5930"/>
                  </a:cubicBezTo>
                  <a:cubicBezTo>
                    <a:pt x="1370" y="5763"/>
                    <a:pt x="1477" y="5656"/>
                    <a:pt x="1548" y="5596"/>
                  </a:cubicBezTo>
                  <a:close/>
                  <a:moveTo>
                    <a:pt x="6775" y="5596"/>
                  </a:moveTo>
                  <a:cubicBezTo>
                    <a:pt x="6847" y="5656"/>
                    <a:pt x="6954" y="5775"/>
                    <a:pt x="6954" y="5930"/>
                  </a:cubicBezTo>
                  <a:cubicBezTo>
                    <a:pt x="6966" y="6013"/>
                    <a:pt x="6882" y="6108"/>
                    <a:pt x="6775" y="6108"/>
                  </a:cubicBezTo>
                  <a:cubicBezTo>
                    <a:pt x="6668" y="6108"/>
                    <a:pt x="6597" y="6013"/>
                    <a:pt x="6597" y="5930"/>
                  </a:cubicBezTo>
                  <a:cubicBezTo>
                    <a:pt x="6597" y="5763"/>
                    <a:pt x="6704" y="5656"/>
                    <a:pt x="6775" y="5596"/>
                  </a:cubicBezTo>
                  <a:close/>
                  <a:moveTo>
                    <a:pt x="6394" y="6227"/>
                  </a:moveTo>
                  <a:cubicBezTo>
                    <a:pt x="6430" y="6275"/>
                    <a:pt x="6478" y="6311"/>
                    <a:pt x="6525" y="6346"/>
                  </a:cubicBezTo>
                  <a:cubicBezTo>
                    <a:pt x="6394" y="6477"/>
                    <a:pt x="6311" y="6632"/>
                    <a:pt x="6251" y="6787"/>
                  </a:cubicBezTo>
                  <a:cubicBezTo>
                    <a:pt x="6180" y="6954"/>
                    <a:pt x="6109" y="7120"/>
                    <a:pt x="6001" y="7180"/>
                  </a:cubicBezTo>
                  <a:cubicBezTo>
                    <a:pt x="5944" y="7212"/>
                    <a:pt x="5873" y="7223"/>
                    <a:pt x="5793" y="7223"/>
                  </a:cubicBezTo>
                  <a:cubicBezTo>
                    <a:pt x="5725" y="7223"/>
                    <a:pt x="5650" y="7215"/>
                    <a:pt x="5573" y="7204"/>
                  </a:cubicBezTo>
                  <a:cubicBezTo>
                    <a:pt x="5906" y="6954"/>
                    <a:pt x="6192" y="6632"/>
                    <a:pt x="6394" y="6227"/>
                  </a:cubicBezTo>
                  <a:close/>
                  <a:moveTo>
                    <a:pt x="1953" y="6239"/>
                  </a:moveTo>
                  <a:cubicBezTo>
                    <a:pt x="2132" y="6632"/>
                    <a:pt x="2418" y="6966"/>
                    <a:pt x="2775" y="7227"/>
                  </a:cubicBezTo>
                  <a:cubicBezTo>
                    <a:pt x="2724" y="7227"/>
                    <a:pt x="2674" y="7228"/>
                    <a:pt x="2626" y="7228"/>
                  </a:cubicBezTo>
                  <a:cubicBezTo>
                    <a:pt x="2506" y="7228"/>
                    <a:pt x="2399" y="7222"/>
                    <a:pt x="2322" y="7180"/>
                  </a:cubicBezTo>
                  <a:cubicBezTo>
                    <a:pt x="2227" y="7120"/>
                    <a:pt x="2144" y="6954"/>
                    <a:pt x="2072" y="6787"/>
                  </a:cubicBezTo>
                  <a:cubicBezTo>
                    <a:pt x="2001" y="6644"/>
                    <a:pt x="1941" y="6477"/>
                    <a:pt x="1822" y="6358"/>
                  </a:cubicBezTo>
                  <a:cubicBezTo>
                    <a:pt x="1882" y="6334"/>
                    <a:pt x="1929" y="6287"/>
                    <a:pt x="1953" y="6239"/>
                  </a:cubicBezTo>
                  <a:close/>
                  <a:moveTo>
                    <a:pt x="6704" y="4691"/>
                  </a:moveTo>
                  <a:cubicBezTo>
                    <a:pt x="6847" y="4691"/>
                    <a:pt x="6966" y="4810"/>
                    <a:pt x="6966" y="4965"/>
                  </a:cubicBezTo>
                  <a:cubicBezTo>
                    <a:pt x="6966" y="5108"/>
                    <a:pt x="6847" y="5227"/>
                    <a:pt x="6704" y="5227"/>
                  </a:cubicBezTo>
                  <a:lnTo>
                    <a:pt x="6597" y="5227"/>
                  </a:lnTo>
                  <a:lnTo>
                    <a:pt x="6597" y="5215"/>
                  </a:lnTo>
                  <a:cubicBezTo>
                    <a:pt x="6597" y="5120"/>
                    <a:pt x="6525" y="5049"/>
                    <a:pt x="6430" y="5049"/>
                  </a:cubicBezTo>
                  <a:cubicBezTo>
                    <a:pt x="6347" y="5049"/>
                    <a:pt x="6275" y="5120"/>
                    <a:pt x="6275" y="5215"/>
                  </a:cubicBezTo>
                  <a:cubicBezTo>
                    <a:pt x="6275" y="6370"/>
                    <a:pt x="5335" y="7311"/>
                    <a:pt x="4168" y="7311"/>
                  </a:cubicBezTo>
                  <a:cubicBezTo>
                    <a:pt x="4161" y="7311"/>
                    <a:pt x="4154" y="7311"/>
                    <a:pt x="4146" y="7311"/>
                  </a:cubicBezTo>
                  <a:cubicBezTo>
                    <a:pt x="3001" y="7311"/>
                    <a:pt x="2060" y="6363"/>
                    <a:pt x="2060" y="5215"/>
                  </a:cubicBezTo>
                  <a:cubicBezTo>
                    <a:pt x="2060" y="5120"/>
                    <a:pt x="1989" y="5049"/>
                    <a:pt x="1894" y="5049"/>
                  </a:cubicBezTo>
                  <a:cubicBezTo>
                    <a:pt x="1810" y="5049"/>
                    <a:pt x="1727" y="5120"/>
                    <a:pt x="1727" y="5215"/>
                  </a:cubicBezTo>
                  <a:lnTo>
                    <a:pt x="1727" y="5227"/>
                  </a:lnTo>
                  <a:lnTo>
                    <a:pt x="1632" y="5227"/>
                  </a:lnTo>
                  <a:cubicBezTo>
                    <a:pt x="1477" y="5227"/>
                    <a:pt x="1358" y="5108"/>
                    <a:pt x="1358" y="4965"/>
                  </a:cubicBezTo>
                  <a:cubicBezTo>
                    <a:pt x="1358" y="4810"/>
                    <a:pt x="1477" y="4691"/>
                    <a:pt x="1632" y="4691"/>
                  </a:cubicBezTo>
                  <a:lnTo>
                    <a:pt x="2251" y="4691"/>
                  </a:lnTo>
                  <a:lnTo>
                    <a:pt x="2251" y="4870"/>
                  </a:lnTo>
                  <a:cubicBezTo>
                    <a:pt x="2251" y="5346"/>
                    <a:pt x="2644" y="5739"/>
                    <a:pt x="3120" y="5739"/>
                  </a:cubicBezTo>
                  <a:cubicBezTo>
                    <a:pt x="3596" y="5739"/>
                    <a:pt x="3977" y="5346"/>
                    <a:pt x="3977" y="4870"/>
                  </a:cubicBezTo>
                  <a:lnTo>
                    <a:pt x="3977" y="4858"/>
                  </a:lnTo>
                  <a:lnTo>
                    <a:pt x="4346" y="4858"/>
                  </a:lnTo>
                  <a:lnTo>
                    <a:pt x="4346" y="4870"/>
                  </a:lnTo>
                  <a:cubicBezTo>
                    <a:pt x="4346" y="5346"/>
                    <a:pt x="4739" y="5739"/>
                    <a:pt x="5216" y="5739"/>
                  </a:cubicBezTo>
                  <a:cubicBezTo>
                    <a:pt x="5692" y="5739"/>
                    <a:pt x="6073" y="5346"/>
                    <a:pt x="6073" y="4870"/>
                  </a:cubicBezTo>
                  <a:lnTo>
                    <a:pt x="6073" y="4691"/>
                  </a:lnTo>
                  <a:close/>
                  <a:moveTo>
                    <a:pt x="5049" y="7477"/>
                  </a:moveTo>
                  <a:lnTo>
                    <a:pt x="5049" y="7942"/>
                  </a:lnTo>
                  <a:lnTo>
                    <a:pt x="4168" y="8811"/>
                  </a:lnTo>
                  <a:lnTo>
                    <a:pt x="3299" y="7942"/>
                  </a:lnTo>
                  <a:lnTo>
                    <a:pt x="3299" y="7477"/>
                  </a:lnTo>
                  <a:cubicBezTo>
                    <a:pt x="3561" y="7585"/>
                    <a:pt x="3858" y="7644"/>
                    <a:pt x="4168" y="7644"/>
                  </a:cubicBezTo>
                  <a:cubicBezTo>
                    <a:pt x="4489" y="7644"/>
                    <a:pt x="4787" y="7585"/>
                    <a:pt x="5049" y="7477"/>
                  </a:cubicBezTo>
                  <a:close/>
                  <a:moveTo>
                    <a:pt x="2953" y="8073"/>
                  </a:moveTo>
                  <a:lnTo>
                    <a:pt x="3918" y="9037"/>
                  </a:lnTo>
                  <a:lnTo>
                    <a:pt x="3192" y="9644"/>
                  </a:lnTo>
                  <a:lnTo>
                    <a:pt x="3156" y="9644"/>
                  </a:lnTo>
                  <a:lnTo>
                    <a:pt x="2608" y="8394"/>
                  </a:lnTo>
                  <a:lnTo>
                    <a:pt x="2941" y="8073"/>
                  </a:lnTo>
                  <a:close/>
                  <a:moveTo>
                    <a:pt x="2370" y="8620"/>
                  </a:moveTo>
                  <a:lnTo>
                    <a:pt x="2894" y="9787"/>
                  </a:lnTo>
                  <a:cubicBezTo>
                    <a:pt x="2941" y="9883"/>
                    <a:pt x="3025" y="9942"/>
                    <a:pt x="3132" y="9978"/>
                  </a:cubicBezTo>
                  <a:cubicBezTo>
                    <a:pt x="3156" y="9978"/>
                    <a:pt x="3180" y="9990"/>
                    <a:pt x="3203" y="9990"/>
                  </a:cubicBezTo>
                  <a:cubicBezTo>
                    <a:pt x="3275" y="9990"/>
                    <a:pt x="3358" y="9954"/>
                    <a:pt x="3418" y="9918"/>
                  </a:cubicBezTo>
                  <a:lnTo>
                    <a:pt x="4013" y="9406"/>
                  </a:lnTo>
                  <a:lnTo>
                    <a:pt x="4013" y="10633"/>
                  </a:lnTo>
                  <a:cubicBezTo>
                    <a:pt x="3001" y="10561"/>
                    <a:pt x="2179" y="9752"/>
                    <a:pt x="2072" y="8728"/>
                  </a:cubicBezTo>
                  <a:lnTo>
                    <a:pt x="2370" y="8620"/>
                  </a:lnTo>
                  <a:close/>
                  <a:moveTo>
                    <a:pt x="5394" y="8085"/>
                  </a:moveTo>
                  <a:lnTo>
                    <a:pt x="5716" y="8418"/>
                  </a:lnTo>
                  <a:lnTo>
                    <a:pt x="5692" y="8490"/>
                  </a:lnTo>
                  <a:cubicBezTo>
                    <a:pt x="5656" y="8573"/>
                    <a:pt x="5692" y="8668"/>
                    <a:pt x="5775" y="8692"/>
                  </a:cubicBezTo>
                  <a:cubicBezTo>
                    <a:pt x="5795" y="8702"/>
                    <a:pt x="5816" y="8706"/>
                    <a:pt x="5838" y="8706"/>
                  </a:cubicBezTo>
                  <a:cubicBezTo>
                    <a:pt x="5895" y="8706"/>
                    <a:pt x="5955" y="8676"/>
                    <a:pt x="5989" y="8632"/>
                  </a:cubicBezTo>
                  <a:lnTo>
                    <a:pt x="6287" y="8740"/>
                  </a:lnTo>
                  <a:cubicBezTo>
                    <a:pt x="6168" y="9740"/>
                    <a:pt x="5347" y="10537"/>
                    <a:pt x="4335" y="10633"/>
                  </a:cubicBezTo>
                  <a:lnTo>
                    <a:pt x="4335" y="9406"/>
                  </a:lnTo>
                  <a:lnTo>
                    <a:pt x="4930" y="9918"/>
                  </a:lnTo>
                  <a:cubicBezTo>
                    <a:pt x="4989" y="9954"/>
                    <a:pt x="5061" y="9990"/>
                    <a:pt x="5144" y="9990"/>
                  </a:cubicBezTo>
                  <a:cubicBezTo>
                    <a:pt x="5168" y="9990"/>
                    <a:pt x="5180" y="9990"/>
                    <a:pt x="5216" y="9978"/>
                  </a:cubicBezTo>
                  <a:cubicBezTo>
                    <a:pt x="5323" y="9942"/>
                    <a:pt x="5406" y="9883"/>
                    <a:pt x="5454" y="9787"/>
                  </a:cubicBezTo>
                  <a:lnTo>
                    <a:pt x="5704" y="9228"/>
                  </a:lnTo>
                  <a:cubicBezTo>
                    <a:pt x="5739" y="9144"/>
                    <a:pt x="5704" y="9049"/>
                    <a:pt x="5620" y="9025"/>
                  </a:cubicBezTo>
                  <a:cubicBezTo>
                    <a:pt x="5595" y="9016"/>
                    <a:pt x="5571" y="9011"/>
                    <a:pt x="5549" y="9011"/>
                  </a:cubicBezTo>
                  <a:cubicBezTo>
                    <a:pt x="5485" y="9011"/>
                    <a:pt x="5432" y="9047"/>
                    <a:pt x="5406" y="9109"/>
                  </a:cubicBezTo>
                  <a:lnTo>
                    <a:pt x="5156" y="9668"/>
                  </a:lnTo>
                  <a:lnTo>
                    <a:pt x="5120" y="9668"/>
                  </a:lnTo>
                  <a:lnTo>
                    <a:pt x="4394" y="9049"/>
                  </a:lnTo>
                  <a:lnTo>
                    <a:pt x="5358" y="8085"/>
                  </a:lnTo>
                  <a:close/>
                  <a:moveTo>
                    <a:pt x="4168" y="0"/>
                  </a:moveTo>
                  <a:cubicBezTo>
                    <a:pt x="3930" y="0"/>
                    <a:pt x="3739" y="155"/>
                    <a:pt x="3561" y="286"/>
                  </a:cubicBezTo>
                  <a:cubicBezTo>
                    <a:pt x="3442" y="381"/>
                    <a:pt x="3334" y="453"/>
                    <a:pt x="3239" y="477"/>
                  </a:cubicBezTo>
                  <a:cubicBezTo>
                    <a:pt x="3197" y="491"/>
                    <a:pt x="3148" y="495"/>
                    <a:pt x="3095" y="495"/>
                  </a:cubicBezTo>
                  <a:cubicBezTo>
                    <a:pt x="3012" y="495"/>
                    <a:pt x="2921" y="484"/>
                    <a:pt x="2834" y="477"/>
                  </a:cubicBezTo>
                  <a:cubicBezTo>
                    <a:pt x="2738" y="466"/>
                    <a:pt x="2639" y="456"/>
                    <a:pt x="2543" y="456"/>
                  </a:cubicBezTo>
                  <a:cubicBezTo>
                    <a:pt x="2414" y="456"/>
                    <a:pt x="2289" y="475"/>
                    <a:pt x="2179" y="536"/>
                  </a:cubicBezTo>
                  <a:cubicBezTo>
                    <a:pt x="1965" y="655"/>
                    <a:pt x="1882" y="881"/>
                    <a:pt x="1787" y="1072"/>
                  </a:cubicBezTo>
                  <a:cubicBezTo>
                    <a:pt x="1727" y="1203"/>
                    <a:pt x="1668" y="1346"/>
                    <a:pt x="1596" y="1417"/>
                  </a:cubicBezTo>
                  <a:cubicBezTo>
                    <a:pt x="1525" y="1489"/>
                    <a:pt x="1394" y="1548"/>
                    <a:pt x="1251" y="1608"/>
                  </a:cubicBezTo>
                  <a:cubicBezTo>
                    <a:pt x="1060" y="1703"/>
                    <a:pt x="834" y="1786"/>
                    <a:pt x="715" y="2001"/>
                  </a:cubicBezTo>
                  <a:cubicBezTo>
                    <a:pt x="596" y="2191"/>
                    <a:pt x="632" y="2429"/>
                    <a:pt x="655" y="2655"/>
                  </a:cubicBezTo>
                  <a:cubicBezTo>
                    <a:pt x="679" y="2798"/>
                    <a:pt x="691" y="2929"/>
                    <a:pt x="655" y="3048"/>
                  </a:cubicBezTo>
                  <a:cubicBezTo>
                    <a:pt x="632" y="3156"/>
                    <a:pt x="560" y="3263"/>
                    <a:pt x="465" y="3382"/>
                  </a:cubicBezTo>
                  <a:cubicBezTo>
                    <a:pt x="334" y="3560"/>
                    <a:pt x="179" y="3751"/>
                    <a:pt x="179" y="3989"/>
                  </a:cubicBezTo>
                  <a:cubicBezTo>
                    <a:pt x="179" y="4227"/>
                    <a:pt x="334" y="4418"/>
                    <a:pt x="465" y="4596"/>
                  </a:cubicBezTo>
                  <a:cubicBezTo>
                    <a:pt x="560" y="4715"/>
                    <a:pt x="632" y="4822"/>
                    <a:pt x="655" y="4930"/>
                  </a:cubicBezTo>
                  <a:cubicBezTo>
                    <a:pt x="691" y="5037"/>
                    <a:pt x="679" y="5180"/>
                    <a:pt x="655" y="5334"/>
                  </a:cubicBezTo>
                  <a:cubicBezTo>
                    <a:pt x="632" y="5561"/>
                    <a:pt x="620" y="5799"/>
                    <a:pt x="715" y="5989"/>
                  </a:cubicBezTo>
                  <a:cubicBezTo>
                    <a:pt x="834" y="6192"/>
                    <a:pt x="1060" y="6287"/>
                    <a:pt x="1251" y="6370"/>
                  </a:cubicBezTo>
                  <a:cubicBezTo>
                    <a:pt x="1394" y="6430"/>
                    <a:pt x="1525" y="6489"/>
                    <a:pt x="1596" y="6573"/>
                  </a:cubicBezTo>
                  <a:cubicBezTo>
                    <a:pt x="1668" y="6644"/>
                    <a:pt x="1727" y="6775"/>
                    <a:pt x="1787" y="6906"/>
                  </a:cubicBezTo>
                  <a:cubicBezTo>
                    <a:pt x="1882" y="7096"/>
                    <a:pt x="1965" y="7323"/>
                    <a:pt x="2179" y="7442"/>
                  </a:cubicBezTo>
                  <a:cubicBezTo>
                    <a:pt x="2286" y="7509"/>
                    <a:pt x="2408" y="7530"/>
                    <a:pt x="2534" y="7530"/>
                  </a:cubicBezTo>
                  <a:cubicBezTo>
                    <a:pt x="2633" y="7530"/>
                    <a:pt x="2735" y="7517"/>
                    <a:pt x="2834" y="7501"/>
                  </a:cubicBezTo>
                  <a:cubicBezTo>
                    <a:pt x="2882" y="7501"/>
                    <a:pt x="2918" y="7489"/>
                    <a:pt x="2965" y="7489"/>
                  </a:cubicBezTo>
                  <a:lnTo>
                    <a:pt x="2965" y="7716"/>
                  </a:lnTo>
                  <a:lnTo>
                    <a:pt x="2953" y="7716"/>
                  </a:lnTo>
                  <a:cubicBezTo>
                    <a:pt x="2858" y="7716"/>
                    <a:pt x="2775" y="7739"/>
                    <a:pt x="2715" y="7823"/>
                  </a:cubicBezTo>
                  <a:lnTo>
                    <a:pt x="2310" y="8216"/>
                  </a:lnTo>
                  <a:cubicBezTo>
                    <a:pt x="2299" y="8239"/>
                    <a:pt x="2287" y="8263"/>
                    <a:pt x="2263" y="8299"/>
                  </a:cubicBezTo>
                  <a:lnTo>
                    <a:pt x="810" y="8811"/>
                  </a:lnTo>
                  <a:cubicBezTo>
                    <a:pt x="334" y="8978"/>
                    <a:pt x="1" y="9442"/>
                    <a:pt x="1" y="9966"/>
                  </a:cubicBezTo>
                  <a:lnTo>
                    <a:pt x="1" y="10954"/>
                  </a:lnTo>
                  <a:cubicBezTo>
                    <a:pt x="1" y="11049"/>
                    <a:pt x="84" y="11121"/>
                    <a:pt x="167" y="11121"/>
                  </a:cubicBezTo>
                  <a:cubicBezTo>
                    <a:pt x="263" y="11121"/>
                    <a:pt x="334" y="11049"/>
                    <a:pt x="334" y="10954"/>
                  </a:cubicBezTo>
                  <a:lnTo>
                    <a:pt x="334" y="9966"/>
                  </a:lnTo>
                  <a:cubicBezTo>
                    <a:pt x="334" y="9859"/>
                    <a:pt x="346" y="9752"/>
                    <a:pt x="394" y="9644"/>
                  </a:cubicBezTo>
                  <a:lnTo>
                    <a:pt x="1215" y="10347"/>
                  </a:lnTo>
                  <a:cubicBezTo>
                    <a:pt x="1334" y="10454"/>
                    <a:pt x="1406" y="10597"/>
                    <a:pt x="1406" y="10752"/>
                  </a:cubicBezTo>
                  <a:lnTo>
                    <a:pt x="1406" y="10954"/>
                  </a:lnTo>
                  <a:cubicBezTo>
                    <a:pt x="1406" y="11049"/>
                    <a:pt x="1477" y="11121"/>
                    <a:pt x="1572" y="11121"/>
                  </a:cubicBezTo>
                  <a:cubicBezTo>
                    <a:pt x="1656" y="11121"/>
                    <a:pt x="1727" y="11049"/>
                    <a:pt x="1727" y="10954"/>
                  </a:cubicBezTo>
                  <a:lnTo>
                    <a:pt x="1727" y="10764"/>
                  </a:lnTo>
                  <a:cubicBezTo>
                    <a:pt x="1727" y="10514"/>
                    <a:pt x="1632" y="10275"/>
                    <a:pt x="1429" y="10109"/>
                  </a:cubicBezTo>
                  <a:lnTo>
                    <a:pt x="572" y="9371"/>
                  </a:lnTo>
                  <a:cubicBezTo>
                    <a:pt x="655" y="9263"/>
                    <a:pt x="798" y="9168"/>
                    <a:pt x="929" y="9132"/>
                  </a:cubicBezTo>
                  <a:lnTo>
                    <a:pt x="1775" y="8835"/>
                  </a:lnTo>
                  <a:cubicBezTo>
                    <a:pt x="1929" y="10037"/>
                    <a:pt x="2953" y="10954"/>
                    <a:pt x="4192" y="10954"/>
                  </a:cubicBezTo>
                  <a:cubicBezTo>
                    <a:pt x="5418" y="10954"/>
                    <a:pt x="6454" y="10037"/>
                    <a:pt x="6597" y="8835"/>
                  </a:cubicBezTo>
                  <a:lnTo>
                    <a:pt x="7442" y="9132"/>
                  </a:lnTo>
                  <a:cubicBezTo>
                    <a:pt x="7585" y="9168"/>
                    <a:pt x="7716" y="9263"/>
                    <a:pt x="7799" y="9371"/>
                  </a:cubicBezTo>
                  <a:lnTo>
                    <a:pt x="6942" y="10109"/>
                  </a:lnTo>
                  <a:cubicBezTo>
                    <a:pt x="6751" y="10275"/>
                    <a:pt x="6644" y="10514"/>
                    <a:pt x="6644" y="10764"/>
                  </a:cubicBezTo>
                  <a:lnTo>
                    <a:pt x="6644" y="10978"/>
                  </a:lnTo>
                  <a:cubicBezTo>
                    <a:pt x="6644" y="11061"/>
                    <a:pt x="6716" y="11133"/>
                    <a:pt x="6811" y="11133"/>
                  </a:cubicBezTo>
                  <a:cubicBezTo>
                    <a:pt x="6894" y="11133"/>
                    <a:pt x="6966" y="11061"/>
                    <a:pt x="6966" y="10978"/>
                  </a:cubicBezTo>
                  <a:lnTo>
                    <a:pt x="6966" y="10764"/>
                  </a:lnTo>
                  <a:cubicBezTo>
                    <a:pt x="6966" y="10621"/>
                    <a:pt x="7049" y="10466"/>
                    <a:pt x="7168" y="10359"/>
                  </a:cubicBezTo>
                  <a:lnTo>
                    <a:pt x="7978" y="9656"/>
                  </a:lnTo>
                  <a:cubicBezTo>
                    <a:pt x="8014" y="9763"/>
                    <a:pt x="8037" y="9871"/>
                    <a:pt x="8037" y="9978"/>
                  </a:cubicBezTo>
                  <a:lnTo>
                    <a:pt x="8037" y="10978"/>
                  </a:lnTo>
                  <a:cubicBezTo>
                    <a:pt x="8037" y="11061"/>
                    <a:pt x="8121" y="11133"/>
                    <a:pt x="8204" y="11133"/>
                  </a:cubicBezTo>
                  <a:cubicBezTo>
                    <a:pt x="8299" y="11133"/>
                    <a:pt x="8371" y="11061"/>
                    <a:pt x="8371" y="10978"/>
                  </a:cubicBezTo>
                  <a:lnTo>
                    <a:pt x="8371" y="9978"/>
                  </a:lnTo>
                  <a:cubicBezTo>
                    <a:pt x="8335" y="9454"/>
                    <a:pt x="8014" y="8990"/>
                    <a:pt x="7537" y="8835"/>
                  </a:cubicBezTo>
                  <a:lnTo>
                    <a:pt x="6073" y="8311"/>
                  </a:lnTo>
                  <a:cubicBezTo>
                    <a:pt x="6061" y="8275"/>
                    <a:pt x="6061" y="8263"/>
                    <a:pt x="6037" y="8239"/>
                  </a:cubicBezTo>
                  <a:lnTo>
                    <a:pt x="5632" y="7835"/>
                  </a:lnTo>
                  <a:cubicBezTo>
                    <a:pt x="5573" y="7775"/>
                    <a:pt x="5478" y="7728"/>
                    <a:pt x="5394" y="7728"/>
                  </a:cubicBezTo>
                  <a:lnTo>
                    <a:pt x="5382" y="7728"/>
                  </a:lnTo>
                  <a:lnTo>
                    <a:pt x="5382" y="7501"/>
                  </a:lnTo>
                  <a:cubicBezTo>
                    <a:pt x="5418" y="7501"/>
                    <a:pt x="5466" y="7525"/>
                    <a:pt x="5513" y="7525"/>
                  </a:cubicBezTo>
                  <a:cubicBezTo>
                    <a:pt x="5597" y="7537"/>
                    <a:pt x="5704" y="7537"/>
                    <a:pt x="5799" y="7537"/>
                  </a:cubicBezTo>
                  <a:cubicBezTo>
                    <a:pt x="5930" y="7537"/>
                    <a:pt x="6049" y="7525"/>
                    <a:pt x="6168" y="7442"/>
                  </a:cubicBezTo>
                  <a:cubicBezTo>
                    <a:pt x="6370" y="7323"/>
                    <a:pt x="6466" y="7108"/>
                    <a:pt x="6549" y="6906"/>
                  </a:cubicBezTo>
                  <a:cubicBezTo>
                    <a:pt x="6609" y="6775"/>
                    <a:pt x="6668" y="6644"/>
                    <a:pt x="6751" y="6573"/>
                  </a:cubicBezTo>
                  <a:cubicBezTo>
                    <a:pt x="6823" y="6489"/>
                    <a:pt x="6954" y="6430"/>
                    <a:pt x="7085" y="6370"/>
                  </a:cubicBezTo>
                  <a:cubicBezTo>
                    <a:pt x="7287" y="6287"/>
                    <a:pt x="7502" y="6192"/>
                    <a:pt x="7621" y="5989"/>
                  </a:cubicBezTo>
                  <a:cubicBezTo>
                    <a:pt x="7740" y="5799"/>
                    <a:pt x="7716" y="5561"/>
                    <a:pt x="7680" y="5334"/>
                  </a:cubicBezTo>
                  <a:cubicBezTo>
                    <a:pt x="7668" y="5180"/>
                    <a:pt x="7656" y="5049"/>
                    <a:pt x="7680" y="4930"/>
                  </a:cubicBezTo>
                  <a:cubicBezTo>
                    <a:pt x="7716" y="4822"/>
                    <a:pt x="7787" y="4727"/>
                    <a:pt x="7883" y="4596"/>
                  </a:cubicBezTo>
                  <a:cubicBezTo>
                    <a:pt x="8014" y="4418"/>
                    <a:pt x="8156" y="4227"/>
                    <a:pt x="8156" y="3989"/>
                  </a:cubicBezTo>
                  <a:cubicBezTo>
                    <a:pt x="8156" y="3751"/>
                    <a:pt x="8014" y="3560"/>
                    <a:pt x="7883" y="3382"/>
                  </a:cubicBezTo>
                  <a:cubicBezTo>
                    <a:pt x="7787" y="3263"/>
                    <a:pt x="7716" y="3156"/>
                    <a:pt x="7680" y="3048"/>
                  </a:cubicBezTo>
                  <a:cubicBezTo>
                    <a:pt x="7656" y="2953"/>
                    <a:pt x="7668" y="2798"/>
                    <a:pt x="7680" y="2655"/>
                  </a:cubicBezTo>
                  <a:cubicBezTo>
                    <a:pt x="7716" y="2429"/>
                    <a:pt x="7728" y="2191"/>
                    <a:pt x="7621" y="2001"/>
                  </a:cubicBezTo>
                  <a:cubicBezTo>
                    <a:pt x="7502" y="1786"/>
                    <a:pt x="7287" y="1703"/>
                    <a:pt x="7085" y="1608"/>
                  </a:cubicBezTo>
                  <a:cubicBezTo>
                    <a:pt x="6954" y="1548"/>
                    <a:pt x="6823" y="1489"/>
                    <a:pt x="6751" y="1417"/>
                  </a:cubicBezTo>
                  <a:cubicBezTo>
                    <a:pt x="6668" y="1346"/>
                    <a:pt x="6609" y="1203"/>
                    <a:pt x="6549" y="1072"/>
                  </a:cubicBezTo>
                  <a:cubicBezTo>
                    <a:pt x="6466" y="881"/>
                    <a:pt x="6370" y="655"/>
                    <a:pt x="6168" y="536"/>
                  </a:cubicBezTo>
                  <a:cubicBezTo>
                    <a:pt x="6064" y="471"/>
                    <a:pt x="5947" y="452"/>
                    <a:pt x="5825" y="452"/>
                  </a:cubicBezTo>
                  <a:cubicBezTo>
                    <a:pt x="5722" y="452"/>
                    <a:pt x="5616" y="466"/>
                    <a:pt x="5513" y="477"/>
                  </a:cubicBezTo>
                  <a:cubicBezTo>
                    <a:pt x="5419" y="484"/>
                    <a:pt x="5334" y="495"/>
                    <a:pt x="5255" y="495"/>
                  </a:cubicBezTo>
                  <a:cubicBezTo>
                    <a:pt x="5204" y="495"/>
                    <a:pt x="5155" y="491"/>
                    <a:pt x="5108" y="477"/>
                  </a:cubicBezTo>
                  <a:cubicBezTo>
                    <a:pt x="5001" y="453"/>
                    <a:pt x="4906" y="369"/>
                    <a:pt x="4787" y="286"/>
                  </a:cubicBezTo>
                  <a:cubicBezTo>
                    <a:pt x="4608" y="155"/>
                    <a:pt x="4406" y="0"/>
                    <a:pt x="4168" y="0"/>
                  </a:cubicBezTo>
                  <a:close/>
                </a:path>
              </a:pathLst>
            </a:custGeom>
            <a:solidFill>
              <a:schemeClr val="lt2"/>
            </a:solidFill>
            <a:ln>
              <a:solidFill>
                <a:schemeClr val="bg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34"/>
            <p:cNvSpPr/>
            <p:nvPr/>
          </p:nvSpPr>
          <p:spPr>
            <a:xfrm>
              <a:off x="6363140" y="3540532"/>
              <a:ext cx="43402" cy="15396"/>
            </a:xfrm>
            <a:custGeom>
              <a:avLst/>
              <a:gdLst/>
              <a:ahLst/>
              <a:cxnLst/>
              <a:rect l="l" t="t" r="r" b="b"/>
              <a:pathLst>
                <a:path w="1370" h="486" extrusionOk="0">
                  <a:moveTo>
                    <a:pt x="173" y="0"/>
                  </a:moveTo>
                  <a:cubicBezTo>
                    <a:pt x="131" y="0"/>
                    <a:pt x="89" y="15"/>
                    <a:pt x="60" y="45"/>
                  </a:cubicBezTo>
                  <a:cubicBezTo>
                    <a:pt x="0" y="104"/>
                    <a:pt x="0" y="200"/>
                    <a:pt x="60" y="259"/>
                  </a:cubicBezTo>
                  <a:cubicBezTo>
                    <a:pt x="191" y="402"/>
                    <a:pt x="429" y="485"/>
                    <a:pt x="703" y="485"/>
                  </a:cubicBezTo>
                  <a:cubicBezTo>
                    <a:pt x="964" y="485"/>
                    <a:pt x="1191" y="402"/>
                    <a:pt x="1334" y="259"/>
                  </a:cubicBezTo>
                  <a:cubicBezTo>
                    <a:pt x="1369" y="200"/>
                    <a:pt x="1369" y="104"/>
                    <a:pt x="1310" y="45"/>
                  </a:cubicBezTo>
                  <a:cubicBezTo>
                    <a:pt x="1280" y="15"/>
                    <a:pt x="1238" y="0"/>
                    <a:pt x="1197" y="0"/>
                  </a:cubicBezTo>
                  <a:cubicBezTo>
                    <a:pt x="1155" y="0"/>
                    <a:pt x="1113" y="15"/>
                    <a:pt x="1084" y="45"/>
                  </a:cubicBezTo>
                  <a:cubicBezTo>
                    <a:pt x="1024" y="104"/>
                    <a:pt x="881" y="176"/>
                    <a:pt x="691" y="176"/>
                  </a:cubicBezTo>
                  <a:cubicBezTo>
                    <a:pt x="488" y="176"/>
                    <a:pt x="345" y="104"/>
                    <a:pt x="286" y="45"/>
                  </a:cubicBezTo>
                  <a:cubicBezTo>
                    <a:pt x="256" y="15"/>
                    <a:pt x="214" y="0"/>
                    <a:pt x="173" y="0"/>
                  </a:cubicBezTo>
                  <a:close/>
                </a:path>
              </a:pathLst>
            </a:custGeom>
            <a:solidFill>
              <a:schemeClr val="lt2"/>
            </a:solidFill>
            <a:ln>
              <a:solidFill>
                <a:schemeClr val="bg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34"/>
            <p:cNvSpPr/>
            <p:nvPr/>
          </p:nvSpPr>
          <p:spPr>
            <a:xfrm>
              <a:off x="6406890" y="3468397"/>
              <a:ext cx="21511" cy="10201"/>
            </a:xfrm>
            <a:custGeom>
              <a:avLst/>
              <a:gdLst/>
              <a:ahLst/>
              <a:cxnLst/>
              <a:rect l="l" t="t" r="r" b="b"/>
              <a:pathLst>
                <a:path w="679" h="322" extrusionOk="0">
                  <a:moveTo>
                    <a:pt x="167" y="0"/>
                  </a:moveTo>
                  <a:cubicBezTo>
                    <a:pt x="84" y="0"/>
                    <a:pt x="0" y="72"/>
                    <a:pt x="0" y="155"/>
                  </a:cubicBezTo>
                  <a:cubicBezTo>
                    <a:pt x="0" y="250"/>
                    <a:pt x="84" y="322"/>
                    <a:pt x="167" y="322"/>
                  </a:cubicBezTo>
                  <a:lnTo>
                    <a:pt x="512" y="322"/>
                  </a:lnTo>
                  <a:cubicBezTo>
                    <a:pt x="596" y="322"/>
                    <a:pt x="679" y="250"/>
                    <a:pt x="679" y="155"/>
                  </a:cubicBezTo>
                  <a:cubicBezTo>
                    <a:pt x="679" y="72"/>
                    <a:pt x="596" y="0"/>
                    <a:pt x="512" y="0"/>
                  </a:cubicBezTo>
                  <a:close/>
                </a:path>
              </a:pathLst>
            </a:custGeom>
            <a:solidFill>
              <a:schemeClr val="lt2"/>
            </a:solidFill>
            <a:ln>
              <a:solidFill>
                <a:schemeClr val="bg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1" name="Google Shape;911;p34"/>
          <p:cNvGrpSpPr/>
          <p:nvPr/>
        </p:nvGrpSpPr>
        <p:grpSpPr>
          <a:xfrm>
            <a:off x="4822374" y="1719565"/>
            <a:ext cx="521031" cy="657778"/>
            <a:chOff x="6697681" y="1968317"/>
            <a:chExt cx="280305" cy="359093"/>
          </a:xfrm>
        </p:grpSpPr>
        <p:sp>
          <p:nvSpPr>
            <p:cNvPr id="912" name="Google Shape;912;p34"/>
            <p:cNvSpPr/>
            <p:nvPr/>
          </p:nvSpPr>
          <p:spPr>
            <a:xfrm>
              <a:off x="6799152" y="2092408"/>
              <a:ext cx="10613" cy="16252"/>
            </a:xfrm>
            <a:custGeom>
              <a:avLst/>
              <a:gdLst/>
              <a:ahLst/>
              <a:cxnLst/>
              <a:rect l="l" t="t" r="r" b="b"/>
              <a:pathLst>
                <a:path w="335" h="513" extrusionOk="0">
                  <a:moveTo>
                    <a:pt x="167" y="0"/>
                  </a:moveTo>
                  <a:cubicBezTo>
                    <a:pt x="84" y="0"/>
                    <a:pt x="1" y="72"/>
                    <a:pt x="1" y="167"/>
                  </a:cubicBezTo>
                  <a:lnTo>
                    <a:pt x="1" y="346"/>
                  </a:lnTo>
                  <a:cubicBezTo>
                    <a:pt x="1" y="429"/>
                    <a:pt x="84" y="512"/>
                    <a:pt x="167" y="512"/>
                  </a:cubicBezTo>
                  <a:cubicBezTo>
                    <a:pt x="251" y="512"/>
                    <a:pt x="334" y="429"/>
                    <a:pt x="334" y="346"/>
                  </a:cubicBezTo>
                  <a:lnTo>
                    <a:pt x="334" y="167"/>
                  </a:lnTo>
                  <a:cubicBezTo>
                    <a:pt x="334" y="72"/>
                    <a:pt x="263" y="0"/>
                    <a:pt x="167" y="0"/>
                  </a:cubicBezTo>
                  <a:close/>
                </a:path>
              </a:pathLst>
            </a:custGeom>
            <a:solidFill>
              <a:schemeClr val="lt2"/>
            </a:solidFill>
            <a:ln>
              <a:solidFill>
                <a:schemeClr val="accent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4"/>
            <p:cNvSpPr/>
            <p:nvPr/>
          </p:nvSpPr>
          <p:spPr>
            <a:xfrm>
              <a:off x="6866662" y="2092408"/>
              <a:ext cx="10613" cy="16252"/>
            </a:xfrm>
            <a:custGeom>
              <a:avLst/>
              <a:gdLst/>
              <a:ahLst/>
              <a:cxnLst/>
              <a:rect l="l" t="t" r="r" b="b"/>
              <a:pathLst>
                <a:path w="335" h="513" extrusionOk="0">
                  <a:moveTo>
                    <a:pt x="168" y="0"/>
                  </a:moveTo>
                  <a:cubicBezTo>
                    <a:pt x="72" y="0"/>
                    <a:pt x="1" y="72"/>
                    <a:pt x="1" y="167"/>
                  </a:cubicBezTo>
                  <a:lnTo>
                    <a:pt x="1" y="346"/>
                  </a:lnTo>
                  <a:cubicBezTo>
                    <a:pt x="1" y="429"/>
                    <a:pt x="72" y="512"/>
                    <a:pt x="168" y="512"/>
                  </a:cubicBezTo>
                  <a:cubicBezTo>
                    <a:pt x="251" y="512"/>
                    <a:pt x="334" y="429"/>
                    <a:pt x="334" y="346"/>
                  </a:cubicBezTo>
                  <a:lnTo>
                    <a:pt x="334" y="167"/>
                  </a:lnTo>
                  <a:cubicBezTo>
                    <a:pt x="334" y="72"/>
                    <a:pt x="251" y="0"/>
                    <a:pt x="168" y="0"/>
                  </a:cubicBezTo>
                  <a:close/>
                </a:path>
              </a:pathLst>
            </a:custGeom>
            <a:solidFill>
              <a:schemeClr val="lt2"/>
            </a:solidFill>
            <a:ln>
              <a:solidFill>
                <a:schemeClr val="accent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34"/>
            <p:cNvSpPr/>
            <p:nvPr/>
          </p:nvSpPr>
          <p:spPr>
            <a:xfrm>
              <a:off x="6815372" y="2143032"/>
              <a:ext cx="45302" cy="15777"/>
            </a:xfrm>
            <a:custGeom>
              <a:avLst/>
              <a:gdLst/>
              <a:ahLst/>
              <a:cxnLst/>
              <a:rect l="l" t="t" r="r" b="b"/>
              <a:pathLst>
                <a:path w="1430" h="498" extrusionOk="0">
                  <a:moveTo>
                    <a:pt x="184" y="1"/>
                  </a:moveTo>
                  <a:cubicBezTo>
                    <a:pt x="141" y="1"/>
                    <a:pt x="96" y="16"/>
                    <a:pt x="60" y="45"/>
                  </a:cubicBezTo>
                  <a:cubicBezTo>
                    <a:pt x="1" y="105"/>
                    <a:pt x="1" y="200"/>
                    <a:pt x="60" y="283"/>
                  </a:cubicBezTo>
                  <a:cubicBezTo>
                    <a:pt x="203" y="414"/>
                    <a:pt x="441" y="498"/>
                    <a:pt x="703" y="498"/>
                  </a:cubicBezTo>
                  <a:cubicBezTo>
                    <a:pt x="965" y="498"/>
                    <a:pt x="1203" y="414"/>
                    <a:pt x="1334" y="283"/>
                  </a:cubicBezTo>
                  <a:cubicBezTo>
                    <a:pt x="1429" y="200"/>
                    <a:pt x="1429" y="105"/>
                    <a:pt x="1370" y="45"/>
                  </a:cubicBezTo>
                  <a:cubicBezTo>
                    <a:pt x="1340" y="16"/>
                    <a:pt x="1298" y="1"/>
                    <a:pt x="1255" y="1"/>
                  </a:cubicBezTo>
                  <a:cubicBezTo>
                    <a:pt x="1212" y="1"/>
                    <a:pt x="1167" y="16"/>
                    <a:pt x="1132" y="45"/>
                  </a:cubicBezTo>
                  <a:cubicBezTo>
                    <a:pt x="1072" y="105"/>
                    <a:pt x="917" y="176"/>
                    <a:pt x="715" y="176"/>
                  </a:cubicBezTo>
                  <a:cubicBezTo>
                    <a:pt x="501" y="176"/>
                    <a:pt x="358" y="105"/>
                    <a:pt x="298" y="45"/>
                  </a:cubicBezTo>
                  <a:cubicBezTo>
                    <a:pt x="269" y="16"/>
                    <a:pt x="227" y="1"/>
                    <a:pt x="184" y="1"/>
                  </a:cubicBezTo>
                  <a:close/>
                </a:path>
              </a:pathLst>
            </a:custGeom>
            <a:solidFill>
              <a:schemeClr val="lt2"/>
            </a:solidFill>
            <a:ln>
              <a:solidFill>
                <a:schemeClr val="accent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4"/>
            <p:cNvSpPr/>
            <p:nvPr/>
          </p:nvSpPr>
          <p:spPr>
            <a:xfrm>
              <a:off x="6697681" y="1968317"/>
              <a:ext cx="280305" cy="358713"/>
            </a:xfrm>
            <a:custGeom>
              <a:avLst/>
              <a:gdLst/>
              <a:ahLst/>
              <a:cxnLst/>
              <a:rect l="l" t="t" r="r" b="b"/>
              <a:pathLst>
                <a:path w="8848" h="11323" extrusionOk="0">
                  <a:moveTo>
                    <a:pt x="4430" y="345"/>
                  </a:moveTo>
                  <a:cubicBezTo>
                    <a:pt x="4978" y="345"/>
                    <a:pt x="5502" y="512"/>
                    <a:pt x="5918" y="822"/>
                  </a:cubicBezTo>
                  <a:cubicBezTo>
                    <a:pt x="6252" y="1072"/>
                    <a:pt x="6526" y="1417"/>
                    <a:pt x="6668" y="1786"/>
                  </a:cubicBezTo>
                  <a:lnTo>
                    <a:pt x="6371" y="1786"/>
                  </a:lnTo>
                  <a:cubicBezTo>
                    <a:pt x="6287" y="1786"/>
                    <a:pt x="6216" y="1857"/>
                    <a:pt x="6216" y="1953"/>
                  </a:cubicBezTo>
                  <a:cubicBezTo>
                    <a:pt x="6216" y="2048"/>
                    <a:pt x="6287" y="2119"/>
                    <a:pt x="6371" y="2119"/>
                  </a:cubicBezTo>
                  <a:lnTo>
                    <a:pt x="7085" y="2119"/>
                  </a:lnTo>
                  <a:cubicBezTo>
                    <a:pt x="7085" y="2119"/>
                    <a:pt x="7109" y="2119"/>
                    <a:pt x="7109" y="2131"/>
                  </a:cubicBezTo>
                  <a:lnTo>
                    <a:pt x="7109" y="2846"/>
                  </a:lnTo>
                  <a:cubicBezTo>
                    <a:pt x="7109" y="2846"/>
                    <a:pt x="7109" y="2858"/>
                    <a:pt x="7085" y="2858"/>
                  </a:cubicBezTo>
                  <a:lnTo>
                    <a:pt x="1787" y="2858"/>
                  </a:lnTo>
                  <a:cubicBezTo>
                    <a:pt x="1787" y="2858"/>
                    <a:pt x="1775" y="2858"/>
                    <a:pt x="1775" y="2846"/>
                  </a:cubicBezTo>
                  <a:lnTo>
                    <a:pt x="1775" y="2131"/>
                  </a:lnTo>
                  <a:lnTo>
                    <a:pt x="1763" y="2131"/>
                  </a:lnTo>
                  <a:lnTo>
                    <a:pt x="5668" y="2119"/>
                  </a:lnTo>
                  <a:cubicBezTo>
                    <a:pt x="5752" y="2119"/>
                    <a:pt x="5823" y="2048"/>
                    <a:pt x="5823" y="1953"/>
                  </a:cubicBezTo>
                  <a:cubicBezTo>
                    <a:pt x="5823" y="1857"/>
                    <a:pt x="5752" y="1786"/>
                    <a:pt x="5668" y="1786"/>
                  </a:cubicBezTo>
                  <a:lnTo>
                    <a:pt x="2180" y="1786"/>
                  </a:lnTo>
                  <a:cubicBezTo>
                    <a:pt x="2335" y="1417"/>
                    <a:pt x="2585" y="1072"/>
                    <a:pt x="2942" y="822"/>
                  </a:cubicBezTo>
                  <a:cubicBezTo>
                    <a:pt x="3370" y="512"/>
                    <a:pt x="3870" y="345"/>
                    <a:pt x="4430" y="345"/>
                  </a:cubicBezTo>
                  <a:close/>
                  <a:moveTo>
                    <a:pt x="6918" y="3179"/>
                  </a:moveTo>
                  <a:lnTo>
                    <a:pt x="6918" y="3191"/>
                  </a:lnTo>
                  <a:lnTo>
                    <a:pt x="6918" y="3739"/>
                  </a:lnTo>
                  <a:lnTo>
                    <a:pt x="6716" y="3739"/>
                  </a:lnTo>
                  <a:cubicBezTo>
                    <a:pt x="6621" y="3739"/>
                    <a:pt x="6526" y="3643"/>
                    <a:pt x="6526" y="3548"/>
                  </a:cubicBezTo>
                  <a:lnTo>
                    <a:pt x="6526" y="3179"/>
                  </a:lnTo>
                  <a:close/>
                  <a:moveTo>
                    <a:pt x="2335" y="3203"/>
                  </a:moveTo>
                  <a:lnTo>
                    <a:pt x="2335" y="3560"/>
                  </a:lnTo>
                  <a:cubicBezTo>
                    <a:pt x="2335" y="3667"/>
                    <a:pt x="2239" y="3751"/>
                    <a:pt x="2132" y="3751"/>
                  </a:cubicBezTo>
                  <a:lnTo>
                    <a:pt x="1942" y="3751"/>
                  </a:lnTo>
                  <a:lnTo>
                    <a:pt x="1942" y="3203"/>
                  </a:lnTo>
                  <a:close/>
                  <a:moveTo>
                    <a:pt x="6180" y="3179"/>
                  </a:moveTo>
                  <a:lnTo>
                    <a:pt x="6180" y="3548"/>
                  </a:lnTo>
                  <a:cubicBezTo>
                    <a:pt x="6180" y="3834"/>
                    <a:pt x="6418" y="4072"/>
                    <a:pt x="6704" y="4072"/>
                  </a:cubicBezTo>
                  <a:lnTo>
                    <a:pt x="6978" y="4072"/>
                  </a:lnTo>
                  <a:cubicBezTo>
                    <a:pt x="7049" y="4072"/>
                    <a:pt x="7121" y="4096"/>
                    <a:pt x="7180" y="4155"/>
                  </a:cubicBezTo>
                  <a:cubicBezTo>
                    <a:pt x="7240" y="4215"/>
                    <a:pt x="7252" y="4286"/>
                    <a:pt x="7252" y="4370"/>
                  </a:cubicBezTo>
                  <a:cubicBezTo>
                    <a:pt x="7240" y="4501"/>
                    <a:pt x="7109" y="4620"/>
                    <a:pt x="6954" y="4620"/>
                  </a:cubicBezTo>
                  <a:lnTo>
                    <a:pt x="6883" y="4620"/>
                  </a:lnTo>
                  <a:lnTo>
                    <a:pt x="6883" y="4608"/>
                  </a:lnTo>
                  <a:cubicBezTo>
                    <a:pt x="6883" y="4513"/>
                    <a:pt x="6811" y="4441"/>
                    <a:pt x="6716" y="4441"/>
                  </a:cubicBezTo>
                  <a:cubicBezTo>
                    <a:pt x="6633" y="4441"/>
                    <a:pt x="6561" y="4513"/>
                    <a:pt x="6561" y="4608"/>
                  </a:cubicBezTo>
                  <a:cubicBezTo>
                    <a:pt x="6561" y="4810"/>
                    <a:pt x="6526" y="5001"/>
                    <a:pt x="6466" y="5203"/>
                  </a:cubicBezTo>
                  <a:cubicBezTo>
                    <a:pt x="6383" y="4977"/>
                    <a:pt x="6121" y="4798"/>
                    <a:pt x="5847" y="4798"/>
                  </a:cubicBezTo>
                  <a:lnTo>
                    <a:pt x="3013" y="4798"/>
                  </a:lnTo>
                  <a:cubicBezTo>
                    <a:pt x="2727" y="4798"/>
                    <a:pt x="2489" y="4965"/>
                    <a:pt x="2370" y="5203"/>
                  </a:cubicBezTo>
                  <a:cubicBezTo>
                    <a:pt x="2311" y="5001"/>
                    <a:pt x="2287" y="4810"/>
                    <a:pt x="2287" y="4608"/>
                  </a:cubicBezTo>
                  <a:cubicBezTo>
                    <a:pt x="2287" y="4513"/>
                    <a:pt x="2215" y="4441"/>
                    <a:pt x="2120" y="4441"/>
                  </a:cubicBezTo>
                  <a:cubicBezTo>
                    <a:pt x="2037" y="4441"/>
                    <a:pt x="1954" y="4513"/>
                    <a:pt x="1954" y="4608"/>
                  </a:cubicBezTo>
                  <a:lnTo>
                    <a:pt x="1954" y="4620"/>
                  </a:lnTo>
                  <a:lnTo>
                    <a:pt x="1858" y="4620"/>
                  </a:lnTo>
                  <a:cubicBezTo>
                    <a:pt x="1775" y="4620"/>
                    <a:pt x="1704" y="4584"/>
                    <a:pt x="1644" y="4524"/>
                  </a:cubicBezTo>
                  <a:cubicBezTo>
                    <a:pt x="1584" y="4465"/>
                    <a:pt x="1573" y="4394"/>
                    <a:pt x="1573" y="4322"/>
                  </a:cubicBezTo>
                  <a:cubicBezTo>
                    <a:pt x="1584" y="4191"/>
                    <a:pt x="1715" y="4072"/>
                    <a:pt x="1870" y="4072"/>
                  </a:cubicBezTo>
                  <a:lnTo>
                    <a:pt x="2108" y="4072"/>
                  </a:lnTo>
                  <a:cubicBezTo>
                    <a:pt x="2394" y="4072"/>
                    <a:pt x="2632" y="3834"/>
                    <a:pt x="2632" y="3548"/>
                  </a:cubicBezTo>
                  <a:lnTo>
                    <a:pt x="2632" y="3179"/>
                  </a:lnTo>
                  <a:close/>
                  <a:moveTo>
                    <a:pt x="2013" y="5108"/>
                  </a:moveTo>
                  <a:cubicBezTo>
                    <a:pt x="2073" y="5394"/>
                    <a:pt x="2180" y="5656"/>
                    <a:pt x="2335" y="5894"/>
                  </a:cubicBezTo>
                  <a:lnTo>
                    <a:pt x="2335" y="7108"/>
                  </a:lnTo>
                  <a:cubicBezTo>
                    <a:pt x="2335" y="7251"/>
                    <a:pt x="2346" y="7382"/>
                    <a:pt x="2370" y="7537"/>
                  </a:cubicBezTo>
                  <a:lnTo>
                    <a:pt x="1215" y="7846"/>
                  </a:lnTo>
                  <a:cubicBezTo>
                    <a:pt x="1168" y="7727"/>
                    <a:pt x="1120" y="7477"/>
                    <a:pt x="1346" y="7180"/>
                  </a:cubicBezTo>
                  <a:cubicBezTo>
                    <a:pt x="1596" y="6822"/>
                    <a:pt x="1620" y="6584"/>
                    <a:pt x="1620" y="6239"/>
                  </a:cubicBezTo>
                  <a:lnTo>
                    <a:pt x="1620" y="6156"/>
                  </a:lnTo>
                  <a:cubicBezTo>
                    <a:pt x="1632" y="5763"/>
                    <a:pt x="1715" y="5608"/>
                    <a:pt x="1834" y="5429"/>
                  </a:cubicBezTo>
                  <a:cubicBezTo>
                    <a:pt x="1894" y="5346"/>
                    <a:pt x="1954" y="5239"/>
                    <a:pt x="2013" y="5108"/>
                  </a:cubicBezTo>
                  <a:close/>
                  <a:moveTo>
                    <a:pt x="6871" y="5084"/>
                  </a:moveTo>
                  <a:cubicBezTo>
                    <a:pt x="6918" y="5215"/>
                    <a:pt x="6990" y="5322"/>
                    <a:pt x="7049" y="5406"/>
                  </a:cubicBezTo>
                  <a:cubicBezTo>
                    <a:pt x="7168" y="5584"/>
                    <a:pt x="7252" y="5751"/>
                    <a:pt x="7276" y="6120"/>
                  </a:cubicBezTo>
                  <a:lnTo>
                    <a:pt x="7276" y="6215"/>
                  </a:lnTo>
                  <a:cubicBezTo>
                    <a:pt x="7276" y="6549"/>
                    <a:pt x="7288" y="6787"/>
                    <a:pt x="7538" y="7144"/>
                  </a:cubicBezTo>
                  <a:cubicBezTo>
                    <a:pt x="7728" y="7477"/>
                    <a:pt x="7704" y="7727"/>
                    <a:pt x="7657" y="7846"/>
                  </a:cubicBezTo>
                  <a:lnTo>
                    <a:pt x="6514" y="7501"/>
                  </a:lnTo>
                  <a:cubicBezTo>
                    <a:pt x="6537" y="7370"/>
                    <a:pt x="6561" y="7227"/>
                    <a:pt x="6561" y="7072"/>
                  </a:cubicBezTo>
                  <a:lnTo>
                    <a:pt x="6561" y="5870"/>
                  </a:lnTo>
                  <a:cubicBezTo>
                    <a:pt x="6704" y="5632"/>
                    <a:pt x="6811" y="5358"/>
                    <a:pt x="6871" y="5084"/>
                  </a:cubicBezTo>
                  <a:close/>
                  <a:moveTo>
                    <a:pt x="5847" y="5120"/>
                  </a:moveTo>
                  <a:cubicBezTo>
                    <a:pt x="6049" y="5120"/>
                    <a:pt x="6216" y="5286"/>
                    <a:pt x="6216" y="5501"/>
                  </a:cubicBezTo>
                  <a:lnTo>
                    <a:pt x="6216" y="7084"/>
                  </a:lnTo>
                  <a:cubicBezTo>
                    <a:pt x="6216" y="8073"/>
                    <a:pt x="5406" y="8870"/>
                    <a:pt x="4430" y="8870"/>
                  </a:cubicBezTo>
                  <a:cubicBezTo>
                    <a:pt x="3442" y="8870"/>
                    <a:pt x="2644" y="8073"/>
                    <a:pt x="2644" y="7084"/>
                  </a:cubicBezTo>
                  <a:lnTo>
                    <a:pt x="2644" y="5501"/>
                  </a:lnTo>
                  <a:cubicBezTo>
                    <a:pt x="2644" y="5286"/>
                    <a:pt x="2811" y="5120"/>
                    <a:pt x="3013" y="5120"/>
                  </a:cubicBezTo>
                  <a:close/>
                  <a:moveTo>
                    <a:pt x="4442" y="0"/>
                  </a:moveTo>
                  <a:cubicBezTo>
                    <a:pt x="3823" y="0"/>
                    <a:pt x="3239" y="179"/>
                    <a:pt x="2763" y="536"/>
                  </a:cubicBezTo>
                  <a:cubicBezTo>
                    <a:pt x="2335" y="857"/>
                    <a:pt x="2001" y="1286"/>
                    <a:pt x="1858" y="1774"/>
                  </a:cubicBezTo>
                  <a:lnTo>
                    <a:pt x="1799" y="1774"/>
                  </a:lnTo>
                  <a:cubicBezTo>
                    <a:pt x="1596" y="1774"/>
                    <a:pt x="1453" y="1929"/>
                    <a:pt x="1453" y="2119"/>
                  </a:cubicBezTo>
                  <a:lnTo>
                    <a:pt x="1453" y="2834"/>
                  </a:lnTo>
                  <a:cubicBezTo>
                    <a:pt x="1453" y="2965"/>
                    <a:pt x="1525" y="3072"/>
                    <a:pt x="1632" y="3131"/>
                  </a:cubicBezTo>
                  <a:lnTo>
                    <a:pt x="1632" y="3786"/>
                  </a:lnTo>
                  <a:cubicBezTo>
                    <a:pt x="1442" y="3870"/>
                    <a:pt x="1299" y="4048"/>
                    <a:pt x="1275" y="4263"/>
                  </a:cubicBezTo>
                  <a:cubicBezTo>
                    <a:pt x="1263" y="4441"/>
                    <a:pt x="1323" y="4608"/>
                    <a:pt x="1418" y="4739"/>
                  </a:cubicBezTo>
                  <a:cubicBezTo>
                    <a:pt x="1501" y="4822"/>
                    <a:pt x="1620" y="4882"/>
                    <a:pt x="1715" y="4917"/>
                  </a:cubicBezTo>
                  <a:cubicBezTo>
                    <a:pt x="1680" y="5036"/>
                    <a:pt x="1632" y="5120"/>
                    <a:pt x="1561" y="5227"/>
                  </a:cubicBezTo>
                  <a:cubicBezTo>
                    <a:pt x="1442" y="5417"/>
                    <a:pt x="1287" y="5644"/>
                    <a:pt x="1275" y="6120"/>
                  </a:cubicBezTo>
                  <a:lnTo>
                    <a:pt x="1275" y="6227"/>
                  </a:lnTo>
                  <a:cubicBezTo>
                    <a:pt x="1275" y="6549"/>
                    <a:pt x="1263" y="6715"/>
                    <a:pt x="1061" y="6989"/>
                  </a:cubicBezTo>
                  <a:cubicBezTo>
                    <a:pt x="763" y="7382"/>
                    <a:pt x="811" y="7739"/>
                    <a:pt x="882" y="7942"/>
                  </a:cubicBezTo>
                  <a:cubicBezTo>
                    <a:pt x="370" y="8084"/>
                    <a:pt x="1" y="8573"/>
                    <a:pt x="1" y="9108"/>
                  </a:cubicBezTo>
                  <a:lnTo>
                    <a:pt x="1" y="11144"/>
                  </a:lnTo>
                  <a:cubicBezTo>
                    <a:pt x="1" y="11240"/>
                    <a:pt x="84" y="11311"/>
                    <a:pt x="168" y="11311"/>
                  </a:cubicBezTo>
                  <a:cubicBezTo>
                    <a:pt x="263" y="11311"/>
                    <a:pt x="334" y="11240"/>
                    <a:pt x="334" y="11144"/>
                  </a:cubicBezTo>
                  <a:lnTo>
                    <a:pt x="334" y="9108"/>
                  </a:lnTo>
                  <a:cubicBezTo>
                    <a:pt x="334" y="8704"/>
                    <a:pt x="596" y="8370"/>
                    <a:pt x="977" y="8251"/>
                  </a:cubicBezTo>
                  <a:lnTo>
                    <a:pt x="1596" y="8073"/>
                  </a:lnTo>
                  <a:lnTo>
                    <a:pt x="1596" y="11144"/>
                  </a:lnTo>
                  <a:cubicBezTo>
                    <a:pt x="1596" y="11240"/>
                    <a:pt x="1668" y="11311"/>
                    <a:pt x="1763" y="11311"/>
                  </a:cubicBezTo>
                  <a:cubicBezTo>
                    <a:pt x="1846" y="11311"/>
                    <a:pt x="1930" y="11240"/>
                    <a:pt x="1930" y="11144"/>
                  </a:cubicBezTo>
                  <a:lnTo>
                    <a:pt x="1930" y="7977"/>
                  </a:lnTo>
                  <a:lnTo>
                    <a:pt x="2430" y="7834"/>
                  </a:lnTo>
                  <a:cubicBezTo>
                    <a:pt x="2442" y="7858"/>
                    <a:pt x="2466" y="7906"/>
                    <a:pt x="2477" y="7930"/>
                  </a:cubicBezTo>
                  <a:lnTo>
                    <a:pt x="2477" y="11168"/>
                  </a:lnTo>
                  <a:cubicBezTo>
                    <a:pt x="2477" y="11251"/>
                    <a:pt x="2549" y="11323"/>
                    <a:pt x="2644" y="11323"/>
                  </a:cubicBezTo>
                  <a:cubicBezTo>
                    <a:pt x="2727" y="11323"/>
                    <a:pt x="2799" y="11251"/>
                    <a:pt x="2799" y="11168"/>
                  </a:cubicBezTo>
                  <a:lnTo>
                    <a:pt x="2799" y="8465"/>
                  </a:lnTo>
                  <a:cubicBezTo>
                    <a:pt x="3192" y="8918"/>
                    <a:pt x="3775" y="9216"/>
                    <a:pt x="4406" y="9216"/>
                  </a:cubicBezTo>
                  <a:cubicBezTo>
                    <a:pt x="5323" y="9216"/>
                    <a:pt x="6097" y="8644"/>
                    <a:pt x="6395" y="7846"/>
                  </a:cubicBezTo>
                  <a:lnTo>
                    <a:pt x="6895" y="7989"/>
                  </a:lnTo>
                  <a:lnTo>
                    <a:pt x="6895" y="11168"/>
                  </a:lnTo>
                  <a:cubicBezTo>
                    <a:pt x="6895" y="11251"/>
                    <a:pt x="6966" y="11323"/>
                    <a:pt x="7061" y="11323"/>
                  </a:cubicBezTo>
                  <a:cubicBezTo>
                    <a:pt x="7145" y="11323"/>
                    <a:pt x="7228" y="11251"/>
                    <a:pt x="7228" y="11168"/>
                  </a:cubicBezTo>
                  <a:lnTo>
                    <a:pt x="7228" y="8084"/>
                  </a:lnTo>
                  <a:lnTo>
                    <a:pt x="7847" y="8263"/>
                  </a:lnTo>
                  <a:cubicBezTo>
                    <a:pt x="8216" y="8370"/>
                    <a:pt x="8490" y="8727"/>
                    <a:pt x="8490" y="9120"/>
                  </a:cubicBezTo>
                  <a:lnTo>
                    <a:pt x="8490" y="11168"/>
                  </a:lnTo>
                  <a:cubicBezTo>
                    <a:pt x="8490" y="11251"/>
                    <a:pt x="8562" y="11323"/>
                    <a:pt x="8657" y="11323"/>
                  </a:cubicBezTo>
                  <a:cubicBezTo>
                    <a:pt x="8740" y="11323"/>
                    <a:pt x="8812" y="11251"/>
                    <a:pt x="8812" y="11168"/>
                  </a:cubicBezTo>
                  <a:lnTo>
                    <a:pt x="8812" y="9120"/>
                  </a:lnTo>
                  <a:cubicBezTo>
                    <a:pt x="8847" y="8573"/>
                    <a:pt x="8490" y="8096"/>
                    <a:pt x="7966" y="7953"/>
                  </a:cubicBezTo>
                  <a:cubicBezTo>
                    <a:pt x="8026" y="7763"/>
                    <a:pt x="8085" y="7406"/>
                    <a:pt x="7788" y="7001"/>
                  </a:cubicBezTo>
                  <a:cubicBezTo>
                    <a:pt x="7597" y="6727"/>
                    <a:pt x="7597" y="6572"/>
                    <a:pt x="7585" y="6239"/>
                  </a:cubicBezTo>
                  <a:lnTo>
                    <a:pt x="7585" y="6132"/>
                  </a:lnTo>
                  <a:cubicBezTo>
                    <a:pt x="7573" y="5656"/>
                    <a:pt x="7430" y="5441"/>
                    <a:pt x="7299" y="5239"/>
                  </a:cubicBezTo>
                  <a:cubicBezTo>
                    <a:pt x="7240" y="5144"/>
                    <a:pt x="7180" y="5048"/>
                    <a:pt x="7133" y="4929"/>
                  </a:cubicBezTo>
                  <a:cubicBezTo>
                    <a:pt x="7371" y="4870"/>
                    <a:pt x="7573" y="4667"/>
                    <a:pt x="7597" y="4405"/>
                  </a:cubicBezTo>
                  <a:cubicBezTo>
                    <a:pt x="7609" y="4227"/>
                    <a:pt x="7549" y="4072"/>
                    <a:pt x="7442" y="3929"/>
                  </a:cubicBezTo>
                  <a:cubicBezTo>
                    <a:pt x="7383" y="3870"/>
                    <a:pt x="7323" y="3834"/>
                    <a:pt x="7252" y="3786"/>
                  </a:cubicBezTo>
                  <a:lnTo>
                    <a:pt x="7252" y="3131"/>
                  </a:lnTo>
                  <a:cubicBezTo>
                    <a:pt x="7359" y="3072"/>
                    <a:pt x="7430" y="2965"/>
                    <a:pt x="7430" y="2834"/>
                  </a:cubicBezTo>
                  <a:lnTo>
                    <a:pt x="7430" y="2119"/>
                  </a:lnTo>
                  <a:cubicBezTo>
                    <a:pt x="7430" y="1929"/>
                    <a:pt x="7288" y="1774"/>
                    <a:pt x="7097" y="1774"/>
                  </a:cubicBezTo>
                  <a:lnTo>
                    <a:pt x="7026" y="1774"/>
                  </a:lnTo>
                  <a:cubicBezTo>
                    <a:pt x="6871" y="1298"/>
                    <a:pt x="6549" y="857"/>
                    <a:pt x="6121" y="536"/>
                  </a:cubicBezTo>
                  <a:cubicBezTo>
                    <a:pt x="5644" y="179"/>
                    <a:pt x="5049" y="0"/>
                    <a:pt x="4442" y="0"/>
                  </a:cubicBezTo>
                  <a:close/>
                </a:path>
              </a:pathLst>
            </a:custGeom>
            <a:solidFill>
              <a:schemeClr val="lt2"/>
            </a:solidFill>
            <a:ln>
              <a:solidFill>
                <a:schemeClr val="accent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34"/>
            <p:cNvSpPr/>
            <p:nvPr/>
          </p:nvSpPr>
          <p:spPr>
            <a:xfrm>
              <a:off x="6888933" y="2249319"/>
              <a:ext cx="10201" cy="78091"/>
            </a:xfrm>
            <a:custGeom>
              <a:avLst/>
              <a:gdLst/>
              <a:ahLst/>
              <a:cxnLst/>
              <a:rect l="l" t="t" r="r" b="b"/>
              <a:pathLst>
                <a:path w="322" h="2465" extrusionOk="0">
                  <a:moveTo>
                    <a:pt x="167" y="0"/>
                  </a:moveTo>
                  <a:cubicBezTo>
                    <a:pt x="72" y="0"/>
                    <a:pt x="0" y="84"/>
                    <a:pt x="0" y="167"/>
                  </a:cubicBezTo>
                  <a:lnTo>
                    <a:pt x="0" y="2298"/>
                  </a:lnTo>
                  <a:cubicBezTo>
                    <a:pt x="0" y="2381"/>
                    <a:pt x="72" y="2465"/>
                    <a:pt x="167" y="2465"/>
                  </a:cubicBezTo>
                  <a:cubicBezTo>
                    <a:pt x="250" y="2465"/>
                    <a:pt x="322" y="2381"/>
                    <a:pt x="322" y="2298"/>
                  </a:cubicBezTo>
                  <a:lnTo>
                    <a:pt x="322" y="167"/>
                  </a:lnTo>
                  <a:cubicBezTo>
                    <a:pt x="322" y="84"/>
                    <a:pt x="250" y="0"/>
                    <a:pt x="167" y="0"/>
                  </a:cubicBezTo>
                  <a:close/>
                </a:path>
              </a:pathLst>
            </a:custGeom>
            <a:solidFill>
              <a:schemeClr val="lt2"/>
            </a:solidFill>
            <a:ln>
              <a:solidFill>
                <a:schemeClr val="accent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34"/>
            <p:cNvSpPr/>
            <p:nvPr/>
          </p:nvSpPr>
          <p:spPr>
            <a:xfrm>
              <a:off x="6793133" y="2075364"/>
              <a:ext cx="22651" cy="13306"/>
            </a:xfrm>
            <a:custGeom>
              <a:avLst/>
              <a:gdLst/>
              <a:ahLst/>
              <a:cxnLst/>
              <a:rect l="l" t="t" r="r" b="b"/>
              <a:pathLst>
                <a:path w="715" h="420" extrusionOk="0">
                  <a:moveTo>
                    <a:pt x="517" y="1"/>
                  </a:moveTo>
                  <a:cubicBezTo>
                    <a:pt x="508" y="1"/>
                    <a:pt x="498" y="1"/>
                    <a:pt x="488" y="2"/>
                  </a:cubicBezTo>
                  <a:lnTo>
                    <a:pt x="131" y="98"/>
                  </a:lnTo>
                  <a:cubicBezTo>
                    <a:pt x="48" y="122"/>
                    <a:pt x="0" y="217"/>
                    <a:pt x="12" y="300"/>
                  </a:cubicBezTo>
                  <a:cubicBezTo>
                    <a:pt x="36" y="372"/>
                    <a:pt x="107" y="419"/>
                    <a:pt x="179" y="419"/>
                  </a:cubicBezTo>
                  <a:lnTo>
                    <a:pt x="226" y="419"/>
                  </a:lnTo>
                  <a:lnTo>
                    <a:pt x="584" y="336"/>
                  </a:lnTo>
                  <a:cubicBezTo>
                    <a:pt x="667" y="300"/>
                    <a:pt x="715" y="217"/>
                    <a:pt x="703" y="122"/>
                  </a:cubicBezTo>
                  <a:cubicBezTo>
                    <a:pt x="671" y="47"/>
                    <a:pt x="600" y="1"/>
                    <a:pt x="517" y="1"/>
                  </a:cubicBezTo>
                  <a:close/>
                </a:path>
              </a:pathLst>
            </a:custGeom>
            <a:solidFill>
              <a:schemeClr val="lt2"/>
            </a:solidFill>
            <a:ln>
              <a:solidFill>
                <a:schemeClr val="accent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34"/>
            <p:cNvSpPr/>
            <p:nvPr/>
          </p:nvSpPr>
          <p:spPr>
            <a:xfrm>
              <a:off x="6859502" y="2075649"/>
              <a:ext cx="23792" cy="13401"/>
            </a:xfrm>
            <a:custGeom>
              <a:avLst/>
              <a:gdLst/>
              <a:ahLst/>
              <a:cxnLst/>
              <a:rect l="l" t="t" r="r" b="b"/>
              <a:pathLst>
                <a:path w="751" h="423" extrusionOk="0">
                  <a:moveTo>
                    <a:pt x="201" y="0"/>
                  </a:moveTo>
                  <a:cubicBezTo>
                    <a:pt x="128" y="0"/>
                    <a:pt x="57" y="54"/>
                    <a:pt x="36" y="124"/>
                  </a:cubicBezTo>
                  <a:cubicBezTo>
                    <a:pt x="1" y="220"/>
                    <a:pt x="60" y="303"/>
                    <a:pt x="155" y="339"/>
                  </a:cubicBezTo>
                  <a:lnTo>
                    <a:pt x="513" y="422"/>
                  </a:lnTo>
                  <a:lnTo>
                    <a:pt x="548" y="422"/>
                  </a:lnTo>
                  <a:cubicBezTo>
                    <a:pt x="632" y="422"/>
                    <a:pt x="691" y="386"/>
                    <a:pt x="715" y="303"/>
                  </a:cubicBezTo>
                  <a:cubicBezTo>
                    <a:pt x="751" y="220"/>
                    <a:pt x="691" y="124"/>
                    <a:pt x="596" y="101"/>
                  </a:cubicBezTo>
                  <a:lnTo>
                    <a:pt x="239" y="5"/>
                  </a:lnTo>
                  <a:cubicBezTo>
                    <a:pt x="226" y="2"/>
                    <a:pt x="213" y="0"/>
                    <a:pt x="201" y="0"/>
                  </a:cubicBezTo>
                  <a:close/>
                </a:path>
              </a:pathLst>
            </a:custGeom>
            <a:solidFill>
              <a:schemeClr val="lt2"/>
            </a:solidFill>
            <a:ln>
              <a:solidFill>
                <a:schemeClr val="accent2"/>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9" name="Google Shape;919;p34"/>
          <p:cNvGrpSpPr/>
          <p:nvPr/>
        </p:nvGrpSpPr>
        <p:grpSpPr>
          <a:xfrm>
            <a:off x="3737699" y="3113132"/>
            <a:ext cx="649489" cy="492600"/>
            <a:chOff x="6685262" y="1500214"/>
            <a:chExt cx="289682" cy="354594"/>
          </a:xfrm>
        </p:grpSpPr>
        <p:sp>
          <p:nvSpPr>
            <p:cNvPr id="920" name="Google Shape;920;p34"/>
            <p:cNvSpPr/>
            <p:nvPr/>
          </p:nvSpPr>
          <p:spPr>
            <a:xfrm>
              <a:off x="6685262" y="1500214"/>
              <a:ext cx="289682" cy="354594"/>
            </a:xfrm>
            <a:custGeom>
              <a:avLst/>
              <a:gdLst/>
              <a:ahLst/>
              <a:cxnLst/>
              <a:rect l="l" t="t" r="r" b="b"/>
              <a:pathLst>
                <a:path w="9144" h="11193" extrusionOk="0">
                  <a:moveTo>
                    <a:pt x="7037" y="3310"/>
                  </a:moveTo>
                  <a:lnTo>
                    <a:pt x="7037" y="3322"/>
                  </a:lnTo>
                  <a:lnTo>
                    <a:pt x="7037" y="3691"/>
                  </a:lnTo>
                  <a:lnTo>
                    <a:pt x="6846" y="3691"/>
                  </a:lnTo>
                  <a:cubicBezTo>
                    <a:pt x="6739" y="3691"/>
                    <a:pt x="6656" y="3608"/>
                    <a:pt x="6656" y="3501"/>
                  </a:cubicBezTo>
                  <a:lnTo>
                    <a:pt x="6656" y="3310"/>
                  </a:lnTo>
                  <a:close/>
                  <a:moveTo>
                    <a:pt x="2465" y="3322"/>
                  </a:moveTo>
                  <a:lnTo>
                    <a:pt x="2465" y="3513"/>
                  </a:lnTo>
                  <a:cubicBezTo>
                    <a:pt x="2465" y="3620"/>
                    <a:pt x="2381" y="3703"/>
                    <a:pt x="2274" y="3703"/>
                  </a:cubicBezTo>
                  <a:lnTo>
                    <a:pt x="2096" y="3703"/>
                  </a:lnTo>
                  <a:lnTo>
                    <a:pt x="2096" y="3691"/>
                  </a:lnTo>
                  <a:lnTo>
                    <a:pt x="2096" y="3322"/>
                  </a:lnTo>
                  <a:close/>
                  <a:moveTo>
                    <a:pt x="4596" y="370"/>
                  </a:moveTo>
                  <a:lnTo>
                    <a:pt x="8453" y="2989"/>
                  </a:lnTo>
                  <a:lnTo>
                    <a:pt x="3691" y="2989"/>
                  </a:lnTo>
                  <a:cubicBezTo>
                    <a:pt x="3596" y="2989"/>
                    <a:pt x="3524" y="3072"/>
                    <a:pt x="3524" y="3156"/>
                  </a:cubicBezTo>
                  <a:cubicBezTo>
                    <a:pt x="3524" y="3251"/>
                    <a:pt x="3596" y="3322"/>
                    <a:pt x="3691" y="3322"/>
                  </a:cubicBezTo>
                  <a:lnTo>
                    <a:pt x="6334" y="3322"/>
                  </a:lnTo>
                  <a:lnTo>
                    <a:pt x="6334" y="3513"/>
                  </a:lnTo>
                  <a:cubicBezTo>
                    <a:pt x="6334" y="3799"/>
                    <a:pt x="6572" y="4037"/>
                    <a:pt x="6858" y="4037"/>
                  </a:cubicBezTo>
                  <a:lnTo>
                    <a:pt x="7120" y="4037"/>
                  </a:lnTo>
                  <a:cubicBezTo>
                    <a:pt x="7203" y="4037"/>
                    <a:pt x="7275" y="4061"/>
                    <a:pt x="7334" y="4120"/>
                  </a:cubicBezTo>
                  <a:cubicBezTo>
                    <a:pt x="7394" y="4180"/>
                    <a:pt x="7406" y="4263"/>
                    <a:pt x="7406" y="4334"/>
                  </a:cubicBezTo>
                  <a:cubicBezTo>
                    <a:pt x="7394" y="4465"/>
                    <a:pt x="7263" y="4584"/>
                    <a:pt x="7108" y="4584"/>
                  </a:cubicBezTo>
                  <a:lnTo>
                    <a:pt x="7037" y="4584"/>
                  </a:lnTo>
                  <a:lnTo>
                    <a:pt x="7037" y="4572"/>
                  </a:lnTo>
                  <a:cubicBezTo>
                    <a:pt x="7037" y="4477"/>
                    <a:pt x="6965" y="4406"/>
                    <a:pt x="6870" y="4406"/>
                  </a:cubicBezTo>
                  <a:cubicBezTo>
                    <a:pt x="6787" y="4406"/>
                    <a:pt x="6715" y="4477"/>
                    <a:pt x="6715" y="4572"/>
                  </a:cubicBezTo>
                  <a:cubicBezTo>
                    <a:pt x="6715" y="5692"/>
                    <a:pt x="5846" y="6597"/>
                    <a:pt x="4763" y="6680"/>
                  </a:cubicBezTo>
                  <a:lnTo>
                    <a:pt x="4763" y="6501"/>
                  </a:lnTo>
                  <a:cubicBezTo>
                    <a:pt x="4763" y="6418"/>
                    <a:pt x="4691" y="6347"/>
                    <a:pt x="4596" y="6347"/>
                  </a:cubicBezTo>
                  <a:cubicBezTo>
                    <a:pt x="4512" y="6347"/>
                    <a:pt x="4429" y="6418"/>
                    <a:pt x="4429" y="6501"/>
                  </a:cubicBezTo>
                  <a:lnTo>
                    <a:pt x="4429" y="6680"/>
                  </a:lnTo>
                  <a:cubicBezTo>
                    <a:pt x="3346" y="6597"/>
                    <a:pt x="2488" y="5692"/>
                    <a:pt x="2488" y="4572"/>
                  </a:cubicBezTo>
                  <a:cubicBezTo>
                    <a:pt x="2488" y="4477"/>
                    <a:pt x="2405" y="4406"/>
                    <a:pt x="2322" y="4406"/>
                  </a:cubicBezTo>
                  <a:cubicBezTo>
                    <a:pt x="2226" y="4406"/>
                    <a:pt x="2155" y="4477"/>
                    <a:pt x="2155" y="4572"/>
                  </a:cubicBezTo>
                  <a:lnTo>
                    <a:pt x="2155" y="4584"/>
                  </a:lnTo>
                  <a:lnTo>
                    <a:pt x="2048" y="4584"/>
                  </a:lnTo>
                  <a:cubicBezTo>
                    <a:pt x="1976" y="4584"/>
                    <a:pt x="1905" y="4561"/>
                    <a:pt x="1845" y="4501"/>
                  </a:cubicBezTo>
                  <a:cubicBezTo>
                    <a:pt x="1786" y="4442"/>
                    <a:pt x="1774" y="4358"/>
                    <a:pt x="1774" y="4287"/>
                  </a:cubicBezTo>
                  <a:cubicBezTo>
                    <a:pt x="1786" y="4156"/>
                    <a:pt x="1917" y="4037"/>
                    <a:pt x="2072" y="4037"/>
                  </a:cubicBezTo>
                  <a:lnTo>
                    <a:pt x="2310" y="4037"/>
                  </a:lnTo>
                  <a:cubicBezTo>
                    <a:pt x="2584" y="4037"/>
                    <a:pt x="2822" y="3799"/>
                    <a:pt x="2822" y="3513"/>
                  </a:cubicBezTo>
                  <a:lnTo>
                    <a:pt x="2822" y="3322"/>
                  </a:lnTo>
                  <a:lnTo>
                    <a:pt x="3024" y="3322"/>
                  </a:lnTo>
                  <a:cubicBezTo>
                    <a:pt x="3108" y="3322"/>
                    <a:pt x="3179" y="3251"/>
                    <a:pt x="3179" y="3156"/>
                  </a:cubicBezTo>
                  <a:cubicBezTo>
                    <a:pt x="3179" y="3072"/>
                    <a:pt x="3108" y="2989"/>
                    <a:pt x="3024" y="2989"/>
                  </a:cubicBezTo>
                  <a:lnTo>
                    <a:pt x="738" y="2989"/>
                  </a:lnTo>
                  <a:lnTo>
                    <a:pt x="4596" y="370"/>
                  </a:lnTo>
                  <a:close/>
                  <a:moveTo>
                    <a:pt x="5632" y="6763"/>
                  </a:moveTo>
                  <a:lnTo>
                    <a:pt x="5632" y="7144"/>
                  </a:lnTo>
                  <a:cubicBezTo>
                    <a:pt x="5644" y="7430"/>
                    <a:pt x="5798" y="7668"/>
                    <a:pt x="6060" y="7787"/>
                  </a:cubicBezTo>
                  <a:cubicBezTo>
                    <a:pt x="5977" y="7978"/>
                    <a:pt x="5858" y="8156"/>
                    <a:pt x="5715" y="8311"/>
                  </a:cubicBezTo>
                  <a:cubicBezTo>
                    <a:pt x="5655" y="8371"/>
                    <a:pt x="5655" y="8466"/>
                    <a:pt x="5715" y="8549"/>
                  </a:cubicBezTo>
                  <a:cubicBezTo>
                    <a:pt x="5739" y="8573"/>
                    <a:pt x="5786" y="8585"/>
                    <a:pt x="5834" y="8585"/>
                  </a:cubicBezTo>
                  <a:cubicBezTo>
                    <a:pt x="5882" y="8585"/>
                    <a:pt x="5917" y="8573"/>
                    <a:pt x="5953" y="8549"/>
                  </a:cubicBezTo>
                  <a:cubicBezTo>
                    <a:pt x="6132" y="8347"/>
                    <a:pt x="6275" y="8132"/>
                    <a:pt x="6370" y="7894"/>
                  </a:cubicBezTo>
                  <a:lnTo>
                    <a:pt x="6727" y="7990"/>
                  </a:lnTo>
                  <a:cubicBezTo>
                    <a:pt x="6572" y="8394"/>
                    <a:pt x="6310" y="8763"/>
                    <a:pt x="5953" y="9037"/>
                  </a:cubicBezTo>
                  <a:cubicBezTo>
                    <a:pt x="5548" y="9335"/>
                    <a:pt x="5072" y="9502"/>
                    <a:pt x="4572" y="9502"/>
                  </a:cubicBezTo>
                  <a:cubicBezTo>
                    <a:pt x="4072" y="9502"/>
                    <a:pt x="3596" y="9335"/>
                    <a:pt x="3203" y="9049"/>
                  </a:cubicBezTo>
                  <a:cubicBezTo>
                    <a:pt x="2846" y="8787"/>
                    <a:pt x="2572" y="8406"/>
                    <a:pt x="2405" y="8013"/>
                  </a:cubicBezTo>
                  <a:lnTo>
                    <a:pt x="2762" y="7906"/>
                  </a:lnTo>
                  <a:cubicBezTo>
                    <a:pt x="2905" y="8252"/>
                    <a:pt x="3119" y="8549"/>
                    <a:pt x="3405" y="8752"/>
                  </a:cubicBezTo>
                  <a:cubicBezTo>
                    <a:pt x="3739" y="9002"/>
                    <a:pt x="4131" y="9144"/>
                    <a:pt x="4548" y="9144"/>
                  </a:cubicBezTo>
                  <a:cubicBezTo>
                    <a:pt x="4822" y="9144"/>
                    <a:pt x="5072" y="9085"/>
                    <a:pt x="5322" y="8978"/>
                  </a:cubicBezTo>
                  <a:cubicBezTo>
                    <a:pt x="5417" y="8942"/>
                    <a:pt x="5441" y="8847"/>
                    <a:pt x="5417" y="8752"/>
                  </a:cubicBezTo>
                  <a:cubicBezTo>
                    <a:pt x="5391" y="8690"/>
                    <a:pt x="5332" y="8654"/>
                    <a:pt x="5265" y="8654"/>
                  </a:cubicBezTo>
                  <a:cubicBezTo>
                    <a:pt x="5241" y="8654"/>
                    <a:pt x="5216" y="8659"/>
                    <a:pt x="5191" y="8668"/>
                  </a:cubicBezTo>
                  <a:cubicBezTo>
                    <a:pt x="4989" y="8752"/>
                    <a:pt x="4774" y="8799"/>
                    <a:pt x="4548" y="8799"/>
                  </a:cubicBezTo>
                  <a:cubicBezTo>
                    <a:pt x="3893" y="8799"/>
                    <a:pt x="3322" y="8394"/>
                    <a:pt x="3084" y="7799"/>
                  </a:cubicBezTo>
                  <a:cubicBezTo>
                    <a:pt x="3334" y="7692"/>
                    <a:pt x="3500" y="7442"/>
                    <a:pt x="3500" y="7180"/>
                  </a:cubicBezTo>
                  <a:lnTo>
                    <a:pt x="3500" y="6787"/>
                  </a:lnTo>
                  <a:cubicBezTo>
                    <a:pt x="3774" y="6918"/>
                    <a:pt x="4072" y="7013"/>
                    <a:pt x="4405" y="7025"/>
                  </a:cubicBezTo>
                  <a:lnTo>
                    <a:pt x="4405" y="7573"/>
                  </a:lnTo>
                  <a:cubicBezTo>
                    <a:pt x="4405" y="7668"/>
                    <a:pt x="4477" y="7740"/>
                    <a:pt x="4560" y="7740"/>
                  </a:cubicBezTo>
                  <a:cubicBezTo>
                    <a:pt x="4655" y="7740"/>
                    <a:pt x="4727" y="7668"/>
                    <a:pt x="4727" y="7573"/>
                  </a:cubicBezTo>
                  <a:lnTo>
                    <a:pt x="4727" y="7001"/>
                  </a:lnTo>
                  <a:cubicBezTo>
                    <a:pt x="5060" y="6978"/>
                    <a:pt x="5358" y="6894"/>
                    <a:pt x="5632" y="6763"/>
                  </a:cubicBezTo>
                  <a:close/>
                  <a:moveTo>
                    <a:pt x="4562" y="0"/>
                  </a:moveTo>
                  <a:cubicBezTo>
                    <a:pt x="4530" y="0"/>
                    <a:pt x="4501" y="12"/>
                    <a:pt x="4477" y="36"/>
                  </a:cubicBezTo>
                  <a:lnTo>
                    <a:pt x="83" y="3025"/>
                  </a:lnTo>
                  <a:cubicBezTo>
                    <a:pt x="24" y="3072"/>
                    <a:pt x="0" y="3144"/>
                    <a:pt x="24" y="3203"/>
                  </a:cubicBezTo>
                  <a:cubicBezTo>
                    <a:pt x="60" y="3263"/>
                    <a:pt x="119" y="3322"/>
                    <a:pt x="191" y="3322"/>
                  </a:cubicBezTo>
                  <a:lnTo>
                    <a:pt x="1786" y="3322"/>
                  </a:lnTo>
                  <a:lnTo>
                    <a:pt x="1786" y="3751"/>
                  </a:lnTo>
                  <a:cubicBezTo>
                    <a:pt x="1584" y="3846"/>
                    <a:pt x="1453" y="4025"/>
                    <a:pt x="1441" y="4227"/>
                  </a:cubicBezTo>
                  <a:cubicBezTo>
                    <a:pt x="1429" y="4394"/>
                    <a:pt x="1488" y="4572"/>
                    <a:pt x="1584" y="4692"/>
                  </a:cubicBezTo>
                  <a:cubicBezTo>
                    <a:pt x="1703" y="4811"/>
                    <a:pt x="1869" y="4882"/>
                    <a:pt x="2036" y="4882"/>
                  </a:cubicBezTo>
                  <a:lnTo>
                    <a:pt x="2155" y="4882"/>
                  </a:lnTo>
                  <a:cubicBezTo>
                    <a:pt x="2238" y="5573"/>
                    <a:pt x="2631" y="6180"/>
                    <a:pt x="3179" y="6549"/>
                  </a:cubicBezTo>
                  <a:lnTo>
                    <a:pt x="3179" y="7132"/>
                  </a:lnTo>
                  <a:cubicBezTo>
                    <a:pt x="3179" y="7299"/>
                    <a:pt x="3072" y="7430"/>
                    <a:pt x="2929" y="7478"/>
                  </a:cubicBezTo>
                  <a:lnTo>
                    <a:pt x="1203" y="7978"/>
                  </a:lnTo>
                  <a:cubicBezTo>
                    <a:pt x="607" y="8156"/>
                    <a:pt x="202" y="8704"/>
                    <a:pt x="202" y="9323"/>
                  </a:cubicBezTo>
                  <a:lnTo>
                    <a:pt x="202" y="11026"/>
                  </a:lnTo>
                  <a:cubicBezTo>
                    <a:pt x="202" y="11121"/>
                    <a:pt x="274" y="11192"/>
                    <a:pt x="369" y="11192"/>
                  </a:cubicBezTo>
                  <a:cubicBezTo>
                    <a:pt x="452" y="11192"/>
                    <a:pt x="536" y="11121"/>
                    <a:pt x="536" y="11026"/>
                  </a:cubicBezTo>
                  <a:lnTo>
                    <a:pt x="536" y="9323"/>
                  </a:lnTo>
                  <a:cubicBezTo>
                    <a:pt x="536" y="8847"/>
                    <a:pt x="845" y="8430"/>
                    <a:pt x="1286" y="8287"/>
                  </a:cubicBezTo>
                  <a:lnTo>
                    <a:pt x="2107" y="8049"/>
                  </a:lnTo>
                  <a:cubicBezTo>
                    <a:pt x="2286" y="8549"/>
                    <a:pt x="2596" y="8966"/>
                    <a:pt x="3012" y="9275"/>
                  </a:cubicBezTo>
                  <a:cubicBezTo>
                    <a:pt x="3429" y="9585"/>
                    <a:pt x="3905" y="9752"/>
                    <a:pt x="4417" y="9776"/>
                  </a:cubicBezTo>
                  <a:lnTo>
                    <a:pt x="4417" y="11026"/>
                  </a:lnTo>
                  <a:cubicBezTo>
                    <a:pt x="4417" y="11121"/>
                    <a:pt x="4489" y="11192"/>
                    <a:pt x="4584" y="11192"/>
                  </a:cubicBezTo>
                  <a:cubicBezTo>
                    <a:pt x="4667" y="11192"/>
                    <a:pt x="4739" y="11121"/>
                    <a:pt x="4739" y="11026"/>
                  </a:cubicBezTo>
                  <a:lnTo>
                    <a:pt x="4739" y="9776"/>
                  </a:lnTo>
                  <a:cubicBezTo>
                    <a:pt x="5263" y="9752"/>
                    <a:pt x="5739" y="9573"/>
                    <a:pt x="6156" y="9252"/>
                  </a:cubicBezTo>
                  <a:cubicBezTo>
                    <a:pt x="6560" y="8942"/>
                    <a:pt x="6870" y="8525"/>
                    <a:pt x="7049" y="8049"/>
                  </a:cubicBezTo>
                  <a:lnTo>
                    <a:pt x="7870" y="8287"/>
                  </a:lnTo>
                  <a:cubicBezTo>
                    <a:pt x="8311" y="8418"/>
                    <a:pt x="8632" y="8835"/>
                    <a:pt x="8632" y="9311"/>
                  </a:cubicBezTo>
                  <a:lnTo>
                    <a:pt x="8632" y="11026"/>
                  </a:lnTo>
                  <a:cubicBezTo>
                    <a:pt x="8632" y="11121"/>
                    <a:pt x="8703" y="11192"/>
                    <a:pt x="8787" y="11192"/>
                  </a:cubicBezTo>
                  <a:cubicBezTo>
                    <a:pt x="8882" y="11192"/>
                    <a:pt x="8954" y="11121"/>
                    <a:pt x="8954" y="11026"/>
                  </a:cubicBezTo>
                  <a:lnTo>
                    <a:pt x="8954" y="9311"/>
                  </a:lnTo>
                  <a:cubicBezTo>
                    <a:pt x="8954" y="8704"/>
                    <a:pt x="8537" y="8156"/>
                    <a:pt x="7953" y="7978"/>
                  </a:cubicBezTo>
                  <a:lnTo>
                    <a:pt x="6227" y="7466"/>
                  </a:lnTo>
                  <a:cubicBezTo>
                    <a:pt x="6084" y="7430"/>
                    <a:pt x="5977" y="7275"/>
                    <a:pt x="5977" y="7132"/>
                  </a:cubicBezTo>
                  <a:lnTo>
                    <a:pt x="5977" y="6549"/>
                  </a:lnTo>
                  <a:cubicBezTo>
                    <a:pt x="6525" y="6156"/>
                    <a:pt x="6918" y="5561"/>
                    <a:pt x="7001" y="4882"/>
                  </a:cubicBezTo>
                  <a:lnTo>
                    <a:pt x="7108" y="4882"/>
                  </a:lnTo>
                  <a:cubicBezTo>
                    <a:pt x="7441" y="4882"/>
                    <a:pt x="7703" y="4644"/>
                    <a:pt x="7739" y="4346"/>
                  </a:cubicBezTo>
                  <a:cubicBezTo>
                    <a:pt x="7751" y="4180"/>
                    <a:pt x="7691" y="4001"/>
                    <a:pt x="7584" y="3882"/>
                  </a:cubicBezTo>
                  <a:cubicBezTo>
                    <a:pt x="7525" y="3822"/>
                    <a:pt x="7465" y="3775"/>
                    <a:pt x="7394" y="3739"/>
                  </a:cubicBezTo>
                  <a:lnTo>
                    <a:pt x="7394" y="3299"/>
                  </a:lnTo>
                  <a:lnTo>
                    <a:pt x="8989" y="3299"/>
                  </a:lnTo>
                  <a:cubicBezTo>
                    <a:pt x="9061" y="3299"/>
                    <a:pt x="9120" y="3263"/>
                    <a:pt x="9144" y="3179"/>
                  </a:cubicBezTo>
                  <a:cubicBezTo>
                    <a:pt x="9132" y="3132"/>
                    <a:pt x="9108" y="3048"/>
                    <a:pt x="9049" y="3025"/>
                  </a:cubicBezTo>
                  <a:lnTo>
                    <a:pt x="4655" y="36"/>
                  </a:lnTo>
                  <a:cubicBezTo>
                    <a:pt x="4626" y="12"/>
                    <a:pt x="4593" y="0"/>
                    <a:pt x="4562" y="0"/>
                  </a:cubicBezTo>
                  <a:close/>
                </a:path>
              </a:pathLst>
            </a:custGeom>
            <a:solidFill>
              <a:schemeClr val="lt2"/>
            </a:solidFill>
            <a:ln>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34"/>
            <p:cNvSpPr/>
            <p:nvPr/>
          </p:nvSpPr>
          <p:spPr>
            <a:xfrm>
              <a:off x="6792372" y="1655984"/>
              <a:ext cx="76222" cy="38143"/>
            </a:xfrm>
            <a:custGeom>
              <a:avLst/>
              <a:gdLst/>
              <a:ahLst/>
              <a:cxnLst/>
              <a:rect l="l" t="t" r="r" b="b"/>
              <a:pathLst>
                <a:path w="2406" h="1204" extrusionOk="0">
                  <a:moveTo>
                    <a:pt x="989" y="334"/>
                  </a:moveTo>
                  <a:cubicBezTo>
                    <a:pt x="917" y="441"/>
                    <a:pt x="798" y="537"/>
                    <a:pt x="667" y="537"/>
                  </a:cubicBezTo>
                  <a:lnTo>
                    <a:pt x="334" y="537"/>
                  </a:lnTo>
                  <a:cubicBezTo>
                    <a:pt x="393" y="417"/>
                    <a:pt x="512" y="334"/>
                    <a:pt x="667" y="334"/>
                  </a:cubicBezTo>
                  <a:close/>
                  <a:moveTo>
                    <a:pt x="1727" y="334"/>
                  </a:moveTo>
                  <a:cubicBezTo>
                    <a:pt x="1858" y="334"/>
                    <a:pt x="1989" y="417"/>
                    <a:pt x="2048" y="537"/>
                  </a:cubicBezTo>
                  <a:lnTo>
                    <a:pt x="1727" y="537"/>
                  </a:lnTo>
                  <a:cubicBezTo>
                    <a:pt x="1584" y="537"/>
                    <a:pt x="1453" y="453"/>
                    <a:pt x="1393" y="334"/>
                  </a:cubicBezTo>
                  <a:close/>
                  <a:moveTo>
                    <a:pt x="679" y="1"/>
                  </a:moveTo>
                  <a:cubicBezTo>
                    <a:pt x="298" y="1"/>
                    <a:pt x="0" y="310"/>
                    <a:pt x="0" y="679"/>
                  </a:cubicBezTo>
                  <a:lnTo>
                    <a:pt x="0" y="1037"/>
                  </a:lnTo>
                  <a:cubicBezTo>
                    <a:pt x="0" y="1132"/>
                    <a:pt x="72" y="1203"/>
                    <a:pt x="155" y="1203"/>
                  </a:cubicBezTo>
                  <a:cubicBezTo>
                    <a:pt x="250" y="1203"/>
                    <a:pt x="322" y="1132"/>
                    <a:pt x="322" y="1037"/>
                  </a:cubicBezTo>
                  <a:lnTo>
                    <a:pt x="322" y="846"/>
                  </a:lnTo>
                  <a:lnTo>
                    <a:pt x="679" y="846"/>
                  </a:lnTo>
                  <a:cubicBezTo>
                    <a:pt x="893" y="846"/>
                    <a:pt x="1084" y="751"/>
                    <a:pt x="1203" y="608"/>
                  </a:cubicBezTo>
                  <a:cubicBezTo>
                    <a:pt x="1334" y="751"/>
                    <a:pt x="1512" y="846"/>
                    <a:pt x="1727" y="846"/>
                  </a:cubicBezTo>
                  <a:lnTo>
                    <a:pt x="2084" y="846"/>
                  </a:lnTo>
                  <a:lnTo>
                    <a:pt x="2084" y="1037"/>
                  </a:lnTo>
                  <a:cubicBezTo>
                    <a:pt x="2084" y="1132"/>
                    <a:pt x="2155" y="1203"/>
                    <a:pt x="2239" y="1203"/>
                  </a:cubicBezTo>
                  <a:cubicBezTo>
                    <a:pt x="2334" y="1203"/>
                    <a:pt x="2405" y="1132"/>
                    <a:pt x="2405" y="1037"/>
                  </a:cubicBezTo>
                  <a:lnTo>
                    <a:pt x="2405" y="679"/>
                  </a:lnTo>
                  <a:cubicBezTo>
                    <a:pt x="2405" y="310"/>
                    <a:pt x="2096" y="1"/>
                    <a:pt x="1727" y="1"/>
                  </a:cubicBezTo>
                  <a:close/>
                </a:path>
              </a:pathLst>
            </a:custGeom>
            <a:solidFill>
              <a:schemeClr val="lt2"/>
            </a:solidFill>
            <a:ln>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4"/>
            <p:cNvSpPr/>
            <p:nvPr/>
          </p:nvSpPr>
          <p:spPr>
            <a:xfrm>
              <a:off x="6785593" y="1622815"/>
              <a:ext cx="21891" cy="10581"/>
            </a:xfrm>
            <a:custGeom>
              <a:avLst/>
              <a:gdLst/>
              <a:ahLst/>
              <a:cxnLst/>
              <a:rect l="l" t="t" r="r" b="b"/>
              <a:pathLst>
                <a:path w="691" h="334" extrusionOk="0">
                  <a:moveTo>
                    <a:pt x="167" y="0"/>
                  </a:moveTo>
                  <a:cubicBezTo>
                    <a:pt x="72" y="0"/>
                    <a:pt x="0" y="71"/>
                    <a:pt x="0" y="167"/>
                  </a:cubicBezTo>
                  <a:cubicBezTo>
                    <a:pt x="0" y="250"/>
                    <a:pt x="72" y="333"/>
                    <a:pt x="167" y="333"/>
                  </a:cubicBezTo>
                  <a:lnTo>
                    <a:pt x="524" y="333"/>
                  </a:lnTo>
                  <a:cubicBezTo>
                    <a:pt x="607" y="333"/>
                    <a:pt x="679" y="250"/>
                    <a:pt x="679" y="167"/>
                  </a:cubicBezTo>
                  <a:cubicBezTo>
                    <a:pt x="691" y="71"/>
                    <a:pt x="607" y="0"/>
                    <a:pt x="524" y="0"/>
                  </a:cubicBezTo>
                  <a:close/>
                </a:path>
              </a:pathLst>
            </a:custGeom>
            <a:solidFill>
              <a:schemeClr val="lt2"/>
            </a:solidFill>
            <a:ln>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4"/>
            <p:cNvSpPr/>
            <p:nvPr/>
          </p:nvSpPr>
          <p:spPr>
            <a:xfrm>
              <a:off x="6852723" y="1622815"/>
              <a:ext cx="21542" cy="10581"/>
            </a:xfrm>
            <a:custGeom>
              <a:avLst/>
              <a:gdLst/>
              <a:ahLst/>
              <a:cxnLst/>
              <a:rect l="l" t="t" r="r" b="b"/>
              <a:pathLst>
                <a:path w="680" h="334" extrusionOk="0">
                  <a:moveTo>
                    <a:pt x="155" y="0"/>
                  </a:moveTo>
                  <a:cubicBezTo>
                    <a:pt x="72" y="0"/>
                    <a:pt x="0" y="71"/>
                    <a:pt x="0" y="167"/>
                  </a:cubicBezTo>
                  <a:cubicBezTo>
                    <a:pt x="0" y="250"/>
                    <a:pt x="72" y="333"/>
                    <a:pt x="155" y="333"/>
                  </a:cubicBezTo>
                  <a:lnTo>
                    <a:pt x="512" y="333"/>
                  </a:lnTo>
                  <a:cubicBezTo>
                    <a:pt x="608" y="333"/>
                    <a:pt x="679" y="250"/>
                    <a:pt x="679" y="167"/>
                  </a:cubicBezTo>
                  <a:cubicBezTo>
                    <a:pt x="679" y="71"/>
                    <a:pt x="608" y="0"/>
                    <a:pt x="512" y="0"/>
                  </a:cubicBezTo>
                  <a:close/>
                </a:path>
              </a:pathLst>
            </a:custGeom>
            <a:solidFill>
              <a:schemeClr val="lt2"/>
            </a:solidFill>
            <a:ln>
              <a:solidFill>
                <a:schemeClr val="bg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ABFB9CC1-7D3E-4863-8ED9-AF3D24E2E403}"/>
              </a:ext>
            </a:extLst>
          </p:cNvPr>
          <p:cNvSpPr txBox="1"/>
          <p:nvPr/>
        </p:nvSpPr>
        <p:spPr>
          <a:xfrm>
            <a:off x="4572000" y="4686485"/>
            <a:ext cx="4642339" cy="307777"/>
          </a:xfrm>
          <a:prstGeom prst="rect">
            <a:avLst/>
          </a:prstGeom>
          <a:noFill/>
        </p:spPr>
        <p:txBody>
          <a:bodyPr wrap="square" rtlCol="0">
            <a:spAutoFit/>
          </a:bodyPr>
          <a:lstStyle/>
          <a:p>
            <a:r>
              <a:rPr lang="en-GB" dirty="0"/>
              <a:t>(National Institute for Social Care Excellence, 2021)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pSp>
        <p:nvGrpSpPr>
          <p:cNvPr id="3" name="Google Shape;5518;p48">
            <a:extLst>
              <a:ext uri="{FF2B5EF4-FFF2-40B4-BE49-F238E27FC236}">
                <a16:creationId xmlns:a16="http://schemas.microsoft.com/office/drawing/2014/main" id="{6E44151D-AC2B-4CA5-B87C-CC684056F87F}"/>
              </a:ext>
            </a:extLst>
          </p:cNvPr>
          <p:cNvGrpSpPr/>
          <p:nvPr/>
        </p:nvGrpSpPr>
        <p:grpSpPr>
          <a:xfrm>
            <a:off x="0" y="120580"/>
            <a:ext cx="8983225" cy="5094128"/>
            <a:chOff x="5412842" y="3065264"/>
            <a:chExt cx="2362935" cy="1596336"/>
          </a:xfrm>
        </p:grpSpPr>
        <p:sp>
          <p:nvSpPr>
            <p:cNvPr id="4" name="Google Shape;5519;p48">
              <a:extLst>
                <a:ext uri="{FF2B5EF4-FFF2-40B4-BE49-F238E27FC236}">
                  <a16:creationId xmlns:a16="http://schemas.microsoft.com/office/drawing/2014/main" id="{BC532590-E2B1-43E1-965A-0EB7B04A239C}"/>
                </a:ext>
              </a:extLst>
            </p:cNvPr>
            <p:cNvSpPr/>
            <p:nvPr/>
          </p:nvSpPr>
          <p:spPr>
            <a:xfrm>
              <a:off x="5498325" y="4499625"/>
              <a:ext cx="2277445" cy="161975"/>
            </a:xfrm>
            <a:custGeom>
              <a:avLst/>
              <a:gdLst/>
              <a:ahLst/>
              <a:cxnLst/>
              <a:rect l="l" t="t" r="r" b="b"/>
              <a:pathLst>
                <a:path w="67390" h="12158" extrusionOk="0">
                  <a:moveTo>
                    <a:pt x="33695" y="1"/>
                  </a:moveTo>
                  <a:cubicBezTo>
                    <a:pt x="15086" y="1"/>
                    <a:pt x="1" y="2727"/>
                    <a:pt x="1" y="6085"/>
                  </a:cubicBezTo>
                  <a:cubicBezTo>
                    <a:pt x="1" y="9443"/>
                    <a:pt x="15086" y="12157"/>
                    <a:pt x="33695" y="12157"/>
                  </a:cubicBezTo>
                  <a:cubicBezTo>
                    <a:pt x="52305" y="12157"/>
                    <a:pt x="67390" y="9443"/>
                    <a:pt x="67390" y="6085"/>
                  </a:cubicBezTo>
                  <a:cubicBezTo>
                    <a:pt x="67390" y="2727"/>
                    <a:pt x="52305" y="1"/>
                    <a:pt x="33695" y="1"/>
                  </a:cubicBezTo>
                  <a:close/>
                </a:path>
              </a:pathLst>
            </a:custGeom>
            <a:solidFill>
              <a:srgbClr val="E9E5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 name="Google Shape;5520;p48">
              <a:extLst>
                <a:ext uri="{FF2B5EF4-FFF2-40B4-BE49-F238E27FC236}">
                  <a16:creationId xmlns:a16="http://schemas.microsoft.com/office/drawing/2014/main" id="{F9115105-7DED-480A-A5AF-C1EA3D99EB2A}"/>
                </a:ext>
              </a:extLst>
            </p:cNvPr>
            <p:cNvGrpSpPr/>
            <p:nvPr/>
          </p:nvGrpSpPr>
          <p:grpSpPr>
            <a:xfrm>
              <a:off x="5412842" y="3065264"/>
              <a:ext cx="2362935" cy="1542963"/>
              <a:chOff x="713775" y="833650"/>
              <a:chExt cx="6195425" cy="4045525"/>
            </a:xfrm>
          </p:grpSpPr>
          <p:sp>
            <p:nvSpPr>
              <p:cNvPr id="6" name="Google Shape;5521;p48">
                <a:extLst>
                  <a:ext uri="{FF2B5EF4-FFF2-40B4-BE49-F238E27FC236}">
                    <a16:creationId xmlns:a16="http://schemas.microsoft.com/office/drawing/2014/main" id="{ADF93701-AFE4-4738-84A6-A4F14346649C}"/>
                  </a:ext>
                </a:extLst>
              </p:cNvPr>
              <p:cNvSpPr/>
              <p:nvPr/>
            </p:nvSpPr>
            <p:spPr>
              <a:xfrm>
                <a:off x="5938225" y="2012575"/>
                <a:ext cx="272675" cy="888225"/>
              </a:xfrm>
              <a:custGeom>
                <a:avLst/>
                <a:gdLst/>
                <a:ahLst/>
                <a:cxnLst/>
                <a:rect l="l" t="t" r="r" b="b"/>
                <a:pathLst>
                  <a:path w="10907" h="35529" extrusionOk="0">
                    <a:moveTo>
                      <a:pt x="10907" y="1"/>
                    </a:moveTo>
                    <a:cubicBezTo>
                      <a:pt x="10907" y="1"/>
                      <a:pt x="6978" y="3704"/>
                      <a:pt x="6549" y="4358"/>
                    </a:cubicBezTo>
                    <a:cubicBezTo>
                      <a:pt x="6109" y="5013"/>
                      <a:pt x="1" y="28992"/>
                      <a:pt x="1" y="28992"/>
                    </a:cubicBezTo>
                    <a:lnTo>
                      <a:pt x="10907" y="35529"/>
                    </a:lnTo>
                    <a:lnTo>
                      <a:pt x="1090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5522;p48">
                <a:extLst>
                  <a:ext uri="{FF2B5EF4-FFF2-40B4-BE49-F238E27FC236}">
                    <a16:creationId xmlns:a16="http://schemas.microsoft.com/office/drawing/2014/main" id="{BAB9FD29-539B-430C-9B1A-7C07ABB47DFE}"/>
                  </a:ext>
                </a:extLst>
              </p:cNvPr>
              <p:cNvSpPr/>
              <p:nvPr/>
            </p:nvSpPr>
            <p:spPr>
              <a:xfrm>
                <a:off x="6237675" y="1402600"/>
                <a:ext cx="450675" cy="480825"/>
              </a:xfrm>
              <a:custGeom>
                <a:avLst/>
                <a:gdLst/>
                <a:ahLst/>
                <a:cxnLst/>
                <a:rect l="l" t="t" r="r" b="b"/>
                <a:pathLst>
                  <a:path w="18027" h="19233" extrusionOk="0">
                    <a:moveTo>
                      <a:pt x="12789" y="1"/>
                    </a:moveTo>
                    <a:cubicBezTo>
                      <a:pt x="12371" y="1"/>
                      <a:pt x="11958" y="126"/>
                      <a:pt x="11633" y="397"/>
                    </a:cubicBezTo>
                    <a:lnTo>
                      <a:pt x="12788" y="2468"/>
                    </a:lnTo>
                    <a:cubicBezTo>
                      <a:pt x="9597" y="2564"/>
                      <a:pt x="6418" y="2659"/>
                      <a:pt x="3227" y="2742"/>
                    </a:cubicBezTo>
                    <a:cubicBezTo>
                      <a:pt x="2263" y="2778"/>
                      <a:pt x="1143" y="2921"/>
                      <a:pt x="620" y="4123"/>
                    </a:cubicBezTo>
                    <a:cubicBezTo>
                      <a:pt x="322" y="4814"/>
                      <a:pt x="298" y="5683"/>
                      <a:pt x="286" y="6505"/>
                    </a:cubicBezTo>
                    <a:cubicBezTo>
                      <a:pt x="262" y="8624"/>
                      <a:pt x="239" y="10743"/>
                      <a:pt x="215" y="12863"/>
                    </a:cubicBezTo>
                    <a:cubicBezTo>
                      <a:pt x="191" y="14577"/>
                      <a:pt x="0" y="16351"/>
                      <a:pt x="1322" y="17589"/>
                    </a:cubicBezTo>
                    <a:cubicBezTo>
                      <a:pt x="2417" y="18601"/>
                      <a:pt x="3810" y="19220"/>
                      <a:pt x="5311" y="19232"/>
                    </a:cubicBezTo>
                    <a:cubicBezTo>
                      <a:pt x="5325" y="19232"/>
                      <a:pt x="5340" y="19233"/>
                      <a:pt x="5355" y="19233"/>
                    </a:cubicBezTo>
                    <a:cubicBezTo>
                      <a:pt x="6938" y="19233"/>
                      <a:pt x="8620" y="18604"/>
                      <a:pt x="9811" y="17577"/>
                    </a:cubicBezTo>
                    <a:cubicBezTo>
                      <a:pt x="11133" y="16434"/>
                      <a:pt x="11978" y="15982"/>
                      <a:pt x="13716" y="15410"/>
                    </a:cubicBezTo>
                    <a:cubicBezTo>
                      <a:pt x="14312" y="15220"/>
                      <a:pt x="14943" y="14994"/>
                      <a:pt x="15276" y="14482"/>
                    </a:cubicBezTo>
                    <a:cubicBezTo>
                      <a:pt x="15621" y="13958"/>
                      <a:pt x="15419" y="13077"/>
                      <a:pt x="14800" y="13005"/>
                    </a:cubicBezTo>
                    <a:cubicBezTo>
                      <a:pt x="15740" y="12755"/>
                      <a:pt x="16252" y="11767"/>
                      <a:pt x="16657" y="10874"/>
                    </a:cubicBezTo>
                    <a:cubicBezTo>
                      <a:pt x="16931" y="10267"/>
                      <a:pt x="17193" y="9660"/>
                      <a:pt x="17467" y="9064"/>
                    </a:cubicBezTo>
                    <a:cubicBezTo>
                      <a:pt x="17705" y="8529"/>
                      <a:pt x="17943" y="7981"/>
                      <a:pt x="17979" y="7386"/>
                    </a:cubicBezTo>
                    <a:cubicBezTo>
                      <a:pt x="18026" y="6493"/>
                      <a:pt x="17574" y="5659"/>
                      <a:pt x="17133" y="4873"/>
                    </a:cubicBezTo>
                    <a:cubicBezTo>
                      <a:pt x="16395" y="3576"/>
                      <a:pt x="15657" y="2254"/>
                      <a:pt x="14645" y="1159"/>
                    </a:cubicBezTo>
                    <a:cubicBezTo>
                      <a:pt x="14359" y="431"/>
                      <a:pt x="13565" y="1"/>
                      <a:pt x="127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5523;p48">
                <a:extLst>
                  <a:ext uri="{FF2B5EF4-FFF2-40B4-BE49-F238E27FC236}">
                    <a16:creationId xmlns:a16="http://schemas.microsoft.com/office/drawing/2014/main" id="{1243FA23-1821-48D5-BF42-B762F74A9523}"/>
                  </a:ext>
                </a:extLst>
              </p:cNvPr>
              <p:cNvSpPr/>
              <p:nvPr/>
            </p:nvSpPr>
            <p:spPr>
              <a:xfrm>
                <a:off x="6300775" y="1779225"/>
                <a:ext cx="240225" cy="234925"/>
              </a:xfrm>
              <a:custGeom>
                <a:avLst/>
                <a:gdLst/>
                <a:ahLst/>
                <a:cxnLst/>
                <a:rect l="l" t="t" r="r" b="b"/>
                <a:pathLst>
                  <a:path w="9609" h="9397" extrusionOk="0">
                    <a:moveTo>
                      <a:pt x="6061" y="0"/>
                    </a:moveTo>
                    <a:lnTo>
                      <a:pt x="1" y="405"/>
                    </a:lnTo>
                    <a:lnTo>
                      <a:pt x="2060" y="6787"/>
                    </a:lnTo>
                    <a:cubicBezTo>
                      <a:pt x="2593" y="8431"/>
                      <a:pt x="4099" y="9396"/>
                      <a:pt x="5654" y="9396"/>
                    </a:cubicBezTo>
                    <a:cubicBezTo>
                      <a:pt x="6463" y="9396"/>
                      <a:pt x="7285" y="9135"/>
                      <a:pt x="7990" y="8573"/>
                    </a:cubicBezTo>
                    <a:lnTo>
                      <a:pt x="9609" y="7263"/>
                    </a:lnTo>
                    <a:lnTo>
                      <a:pt x="6061" y="0"/>
                    </a:ln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5524;p48">
                <a:extLst>
                  <a:ext uri="{FF2B5EF4-FFF2-40B4-BE49-F238E27FC236}">
                    <a16:creationId xmlns:a16="http://schemas.microsoft.com/office/drawing/2014/main" id="{BFDCAE1B-CE84-43D4-87C7-9EF6B39370BB}"/>
                  </a:ext>
                </a:extLst>
              </p:cNvPr>
              <p:cNvSpPr/>
              <p:nvPr/>
            </p:nvSpPr>
            <p:spPr>
              <a:xfrm>
                <a:off x="6292450" y="1779525"/>
                <a:ext cx="203025" cy="163425"/>
              </a:xfrm>
              <a:custGeom>
                <a:avLst/>
                <a:gdLst/>
                <a:ahLst/>
                <a:cxnLst/>
                <a:rect l="l" t="t" r="r" b="b"/>
                <a:pathLst>
                  <a:path w="8121" h="6537" extrusionOk="0">
                    <a:moveTo>
                      <a:pt x="6322" y="0"/>
                    </a:moveTo>
                    <a:lnTo>
                      <a:pt x="0" y="476"/>
                    </a:lnTo>
                    <a:lnTo>
                      <a:pt x="2596" y="6537"/>
                    </a:lnTo>
                    <a:cubicBezTo>
                      <a:pt x="4548" y="6429"/>
                      <a:pt x="6430" y="5977"/>
                      <a:pt x="8120" y="4834"/>
                    </a:cubicBezTo>
                    <a:lnTo>
                      <a:pt x="6322" y="0"/>
                    </a:lnTo>
                    <a:close/>
                  </a:path>
                </a:pathLst>
              </a:custGeom>
              <a:solidFill>
                <a:srgbClr val="FFC0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5525;p48">
                <a:extLst>
                  <a:ext uri="{FF2B5EF4-FFF2-40B4-BE49-F238E27FC236}">
                    <a16:creationId xmlns:a16="http://schemas.microsoft.com/office/drawing/2014/main" id="{C0926791-8545-42C0-8520-9747ED110B1A}"/>
                  </a:ext>
                </a:extLst>
              </p:cNvPr>
              <p:cNvSpPr/>
              <p:nvPr/>
            </p:nvSpPr>
            <p:spPr>
              <a:xfrm>
                <a:off x="6193025" y="1459450"/>
                <a:ext cx="371800" cy="423450"/>
              </a:xfrm>
              <a:custGeom>
                <a:avLst/>
                <a:gdLst/>
                <a:ahLst/>
                <a:cxnLst/>
                <a:rect l="l" t="t" r="r" b="b"/>
                <a:pathLst>
                  <a:path w="14872" h="16938" extrusionOk="0">
                    <a:moveTo>
                      <a:pt x="4714" y="1"/>
                    </a:moveTo>
                    <a:cubicBezTo>
                      <a:pt x="3643" y="1"/>
                      <a:pt x="2626" y="338"/>
                      <a:pt x="1905" y="1361"/>
                    </a:cubicBezTo>
                    <a:cubicBezTo>
                      <a:pt x="1024" y="2588"/>
                      <a:pt x="1274" y="5052"/>
                      <a:pt x="917" y="6576"/>
                    </a:cubicBezTo>
                    <a:cubicBezTo>
                      <a:pt x="536" y="8172"/>
                      <a:pt x="0" y="9803"/>
                      <a:pt x="155" y="11505"/>
                    </a:cubicBezTo>
                    <a:cubicBezTo>
                      <a:pt x="274" y="12696"/>
                      <a:pt x="762" y="13851"/>
                      <a:pt x="1370" y="14791"/>
                    </a:cubicBezTo>
                    <a:cubicBezTo>
                      <a:pt x="2001" y="15756"/>
                      <a:pt x="2787" y="16077"/>
                      <a:pt x="3751" y="16435"/>
                    </a:cubicBezTo>
                    <a:cubicBezTo>
                      <a:pt x="4610" y="16757"/>
                      <a:pt x="5706" y="16938"/>
                      <a:pt x="6849" y="16938"/>
                    </a:cubicBezTo>
                    <a:cubicBezTo>
                      <a:pt x="9337" y="16938"/>
                      <a:pt x="12051" y="16082"/>
                      <a:pt x="13038" y="13970"/>
                    </a:cubicBezTo>
                    <a:cubicBezTo>
                      <a:pt x="13240" y="13529"/>
                      <a:pt x="13324" y="13053"/>
                      <a:pt x="13395" y="12577"/>
                    </a:cubicBezTo>
                    <a:cubicBezTo>
                      <a:pt x="14002" y="8862"/>
                      <a:pt x="14871" y="4624"/>
                      <a:pt x="11276" y="2218"/>
                    </a:cubicBezTo>
                    <a:cubicBezTo>
                      <a:pt x="10276" y="1540"/>
                      <a:pt x="9168" y="1135"/>
                      <a:pt x="8073" y="742"/>
                    </a:cubicBezTo>
                    <a:cubicBezTo>
                      <a:pt x="7095" y="396"/>
                      <a:pt x="5873" y="1"/>
                      <a:pt x="4714" y="1"/>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5526;p48">
                <a:extLst>
                  <a:ext uri="{FF2B5EF4-FFF2-40B4-BE49-F238E27FC236}">
                    <a16:creationId xmlns:a16="http://schemas.microsoft.com/office/drawing/2014/main" id="{D91BFF83-A581-4CB0-BABA-27EC7AC04AD0}"/>
                  </a:ext>
                </a:extLst>
              </p:cNvPr>
              <p:cNvSpPr/>
              <p:nvPr/>
            </p:nvSpPr>
            <p:spPr>
              <a:xfrm>
                <a:off x="6498725" y="1619625"/>
                <a:ext cx="107175" cy="132625"/>
              </a:xfrm>
              <a:custGeom>
                <a:avLst/>
                <a:gdLst/>
                <a:ahLst/>
                <a:cxnLst/>
                <a:rect l="l" t="t" r="r" b="b"/>
                <a:pathLst>
                  <a:path w="4287" h="5305" extrusionOk="0">
                    <a:moveTo>
                      <a:pt x="2994" y="1"/>
                    </a:moveTo>
                    <a:cubicBezTo>
                      <a:pt x="1760" y="1"/>
                      <a:pt x="614" y="2769"/>
                      <a:pt x="298" y="3598"/>
                    </a:cubicBezTo>
                    <a:cubicBezTo>
                      <a:pt x="119" y="4062"/>
                      <a:pt x="0" y="4634"/>
                      <a:pt x="322" y="5015"/>
                    </a:cubicBezTo>
                    <a:cubicBezTo>
                      <a:pt x="505" y="5226"/>
                      <a:pt x="774" y="5304"/>
                      <a:pt x="1057" y="5304"/>
                    </a:cubicBezTo>
                    <a:cubicBezTo>
                      <a:pt x="1270" y="5304"/>
                      <a:pt x="1492" y="5260"/>
                      <a:pt x="1691" y="5194"/>
                    </a:cubicBezTo>
                    <a:cubicBezTo>
                      <a:pt x="3227" y="4682"/>
                      <a:pt x="4286" y="3039"/>
                      <a:pt x="4132" y="1419"/>
                    </a:cubicBezTo>
                    <a:cubicBezTo>
                      <a:pt x="4072" y="884"/>
                      <a:pt x="3846" y="288"/>
                      <a:pt x="3334" y="74"/>
                    </a:cubicBezTo>
                    <a:cubicBezTo>
                      <a:pt x="3220" y="24"/>
                      <a:pt x="3107" y="1"/>
                      <a:pt x="2994" y="1"/>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5527;p48">
                <a:extLst>
                  <a:ext uri="{FF2B5EF4-FFF2-40B4-BE49-F238E27FC236}">
                    <a16:creationId xmlns:a16="http://schemas.microsoft.com/office/drawing/2014/main" id="{D6B54C6E-BC49-4592-B84A-BD3912AEF89F}"/>
                  </a:ext>
                </a:extLst>
              </p:cNvPr>
              <p:cNvSpPr/>
              <p:nvPr/>
            </p:nvSpPr>
            <p:spPr>
              <a:xfrm>
                <a:off x="6139325" y="1344575"/>
                <a:ext cx="472825" cy="281075"/>
              </a:xfrm>
              <a:custGeom>
                <a:avLst/>
                <a:gdLst/>
                <a:ahLst/>
                <a:cxnLst/>
                <a:rect l="l" t="t" r="r" b="b"/>
                <a:pathLst>
                  <a:path w="18913" h="11243" extrusionOk="0">
                    <a:moveTo>
                      <a:pt x="12561" y="0"/>
                    </a:moveTo>
                    <a:cubicBezTo>
                      <a:pt x="12161" y="0"/>
                      <a:pt x="11760" y="40"/>
                      <a:pt x="11364" y="122"/>
                    </a:cubicBezTo>
                    <a:cubicBezTo>
                      <a:pt x="9993" y="416"/>
                      <a:pt x="8672" y="1167"/>
                      <a:pt x="7291" y="1167"/>
                    </a:cubicBezTo>
                    <a:cubicBezTo>
                      <a:pt x="7161" y="1167"/>
                      <a:pt x="7030" y="1160"/>
                      <a:pt x="6899" y="1146"/>
                    </a:cubicBezTo>
                    <a:cubicBezTo>
                      <a:pt x="5677" y="1008"/>
                      <a:pt x="4532" y="216"/>
                      <a:pt x="3343" y="216"/>
                    </a:cubicBezTo>
                    <a:cubicBezTo>
                      <a:pt x="3200" y="216"/>
                      <a:pt x="3055" y="227"/>
                      <a:pt x="2910" y="253"/>
                    </a:cubicBezTo>
                    <a:cubicBezTo>
                      <a:pt x="2006" y="420"/>
                      <a:pt x="1232" y="1170"/>
                      <a:pt x="1053" y="2075"/>
                    </a:cubicBezTo>
                    <a:cubicBezTo>
                      <a:pt x="874" y="2980"/>
                      <a:pt x="1303" y="3968"/>
                      <a:pt x="2077" y="4456"/>
                    </a:cubicBezTo>
                    <a:cubicBezTo>
                      <a:pt x="1944" y="4405"/>
                      <a:pt x="1807" y="4381"/>
                      <a:pt x="1671" y="4381"/>
                    </a:cubicBezTo>
                    <a:cubicBezTo>
                      <a:pt x="989" y="4381"/>
                      <a:pt x="319" y="4978"/>
                      <a:pt x="220" y="5682"/>
                    </a:cubicBezTo>
                    <a:cubicBezTo>
                      <a:pt x="0" y="7338"/>
                      <a:pt x="1677" y="8033"/>
                      <a:pt x="3095" y="8033"/>
                    </a:cubicBezTo>
                    <a:cubicBezTo>
                      <a:pt x="3370" y="8033"/>
                      <a:pt x="3635" y="8007"/>
                      <a:pt x="3875" y="7956"/>
                    </a:cubicBezTo>
                    <a:lnTo>
                      <a:pt x="3875" y="7956"/>
                    </a:lnTo>
                    <a:cubicBezTo>
                      <a:pt x="3208" y="8123"/>
                      <a:pt x="2732" y="8528"/>
                      <a:pt x="3280" y="8861"/>
                    </a:cubicBezTo>
                    <a:cubicBezTo>
                      <a:pt x="3387" y="8928"/>
                      <a:pt x="3553" y="8954"/>
                      <a:pt x="3751" y="8954"/>
                    </a:cubicBezTo>
                    <a:cubicBezTo>
                      <a:pt x="4407" y="8954"/>
                      <a:pt x="5413" y="8669"/>
                      <a:pt x="5816" y="8623"/>
                    </a:cubicBezTo>
                    <a:cubicBezTo>
                      <a:pt x="6498" y="8562"/>
                      <a:pt x="7230" y="8494"/>
                      <a:pt x="7953" y="8494"/>
                    </a:cubicBezTo>
                    <a:cubicBezTo>
                      <a:pt x="8505" y="8494"/>
                      <a:pt x="9051" y="8534"/>
                      <a:pt x="9566" y="8647"/>
                    </a:cubicBezTo>
                    <a:cubicBezTo>
                      <a:pt x="10551" y="8866"/>
                      <a:pt x="11434" y="9400"/>
                      <a:pt x="12372" y="9400"/>
                    </a:cubicBezTo>
                    <a:cubicBezTo>
                      <a:pt x="12761" y="9400"/>
                      <a:pt x="13159" y="9308"/>
                      <a:pt x="13578" y="9064"/>
                    </a:cubicBezTo>
                    <a:lnTo>
                      <a:pt x="13578" y="9064"/>
                    </a:lnTo>
                    <a:cubicBezTo>
                      <a:pt x="13450" y="9145"/>
                      <a:pt x="14724" y="11242"/>
                      <a:pt x="15965" y="11242"/>
                    </a:cubicBezTo>
                    <a:cubicBezTo>
                      <a:pt x="16377" y="11242"/>
                      <a:pt x="16786" y="11011"/>
                      <a:pt x="17138" y="10397"/>
                    </a:cubicBezTo>
                    <a:cubicBezTo>
                      <a:pt x="17567" y="9647"/>
                      <a:pt x="17829" y="8457"/>
                      <a:pt x="18162" y="7635"/>
                    </a:cubicBezTo>
                    <a:cubicBezTo>
                      <a:pt x="18603" y="6540"/>
                      <a:pt x="18912" y="5349"/>
                      <a:pt x="18615" y="4170"/>
                    </a:cubicBezTo>
                    <a:cubicBezTo>
                      <a:pt x="18424" y="3432"/>
                      <a:pt x="17996" y="2706"/>
                      <a:pt x="17269" y="1980"/>
                    </a:cubicBezTo>
                    <a:cubicBezTo>
                      <a:pt x="16040" y="750"/>
                      <a:pt x="14306" y="0"/>
                      <a:pt x="125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5528;p48">
                <a:extLst>
                  <a:ext uri="{FF2B5EF4-FFF2-40B4-BE49-F238E27FC236}">
                    <a16:creationId xmlns:a16="http://schemas.microsoft.com/office/drawing/2014/main" id="{A4E741A8-4FE0-4097-97D5-0A6AF3E2CA25}"/>
                  </a:ext>
                </a:extLst>
              </p:cNvPr>
              <p:cNvSpPr/>
              <p:nvPr/>
            </p:nvSpPr>
            <p:spPr>
              <a:xfrm>
                <a:off x="6346900" y="4560225"/>
                <a:ext cx="273275" cy="318950"/>
              </a:xfrm>
              <a:custGeom>
                <a:avLst/>
                <a:gdLst/>
                <a:ahLst/>
                <a:cxnLst/>
                <a:rect l="l" t="t" r="r" b="b"/>
                <a:pathLst>
                  <a:path w="10931" h="12758" extrusionOk="0">
                    <a:moveTo>
                      <a:pt x="4263" y="0"/>
                    </a:moveTo>
                    <a:lnTo>
                      <a:pt x="4263" y="0"/>
                    </a:lnTo>
                    <a:cubicBezTo>
                      <a:pt x="4918" y="3608"/>
                      <a:pt x="3109" y="5572"/>
                      <a:pt x="1275" y="8346"/>
                    </a:cubicBezTo>
                    <a:cubicBezTo>
                      <a:pt x="656" y="9287"/>
                      <a:pt x="1" y="10489"/>
                      <a:pt x="465" y="11501"/>
                    </a:cubicBezTo>
                    <a:cubicBezTo>
                      <a:pt x="879" y="12400"/>
                      <a:pt x="1835" y="12758"/>
                      <a:pt x="2995" y="12758"/>
                    </a:cubicBezTo>
                    <a:cubicBezTo>
                      <a:pt x="5108" y="12758"/>
                      <a:pt x="7897" y="11571"/>
                      <a:pt x="9312" y="10311"/>
                    </a:cubicBezTo>
                    <a:cubicBezTo>
                      <a:pt x="9693" y="9977"/>
                      <a:pt x="9967" y="9632"/>
                      <a:pt x="10109" y="9311"/>
                    </a:cubicBezTo>
                    <a:cubicBezTo>
                      <a:pt x="10931" y="7465"/>
                      <a:pt x="10169" y="5822"/>
                      <a:pt x="9788" y="4036"/>
                    </a:cubicBezTo>
                    <a:cubicBezTo>
                      <a:pt x="9705" y="3705"/>
                      <a:pt x="9328" y="714"/>
                      <a:pt x="9593" y="714"/>
                    </a:cubicBezTo>
                    <a:cubicBezTo>
                      <a:pt x="9594" y="714"/>
                      <a:pt x="9596" y="714"/>
                      <a:pt x="9597" y="714"/>
                    </a:cubicBezTo>
                    <a:cubicBezTo>
                      <a:pt x="7823" y="476"/>
                      <a:pt x="6037" y="238"/>
                      <a:pt x="42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5529;p48">
                <a:extLst>
                  <a:ext uri="{FF2B5EF4-FFF2-40B4-BE49-F238E27FC236}">
                    <a16:creationId xmlns:a16="http://schemas.microsoft.com/office/drawing/2014/main" id="{318DC6DC-8587-48C1-90E1-EEF59AE38515}"/>
                  </a:ext>
                </a:extLst>
              </p:cNvPr>
              <p:cNvSpPr/>
              <p:nvPr/>
            </p:nvSpPr>
            <p:spPr>
              <a:xfrm>
                <a:off x="5759925" y="4560225"/>
                <a:ext cx="409300" cy="199175"/>
              </a:xfrm>
              <a:custGeom>
                <a:avLst/>
                <a:gdLst/>
                <a:ahLst/>
                <a:cxnLst/>
                <a:rect l="l" t="t" r="r" b="b"/>
                <a:pathLst>
                  <a:path w="16372" h="7967" extrusionOk="0">
                    <a:moveTo>
                      <a:pt x="15169" y="0"/>
                    </a:moveTo>
                    <a:lnTo>
                      <a:pt x="15169" y="0"/>
                    </a:lnTo>
                    <a:cubicBezTo>
                      <a:pt x="14004" y="262"/>
                      <a:pt x="13210" y="368"/>
                      <a:pt x="12428" y="368"/>
                    </a:cubicBezTo>
                    <a:cubicBezTo>
                      <a:pt x="11573" y="368"/>
                      <a:pt x="10731" y="241"/>
                      <a:pt x="9431" y="48"/>
                    </a:cubicBezTo>
                    <a:lnTo>
                      <a:pt x="5037" y="3060"/>
                    </a:lnTo>
                    <a:cubicBezTo>
                      <a:pt x="5037" y="3060"/>
                      <a:pt x="1" y="6275"/>
                      <a:pt x="382" y="7632"/>
                    </a:cubicBezTo>
                    <a:cubicBezTo>
                      <a:pt x="447" y="7869"/>
                      <a:pt x="916" y="7967"/>
                      <a:pt x="1646" y="7967"/>
                    </a:cubicBezTo>
                    <a:cubicBezTo>
                      <a:pt x="5053" y="7967"/>
                      <a:pt x="14134" y="5834"/>
                      <a:pt x="14134" y="5834"/>
                    </a:cubicBezTo>
                    <a:cubicBezTo>
                      <a:pt x="14134" y="5834"/>
                      <a:pt x="16372" y="5310"/>
                      <a:pt x="15717" y="2941"/>
                    </a:cubicBezTo>
                    <a:cubicBezTo>
                      <a:pt x="15324" y="1512"/>
                      <a:pt x="14907" y="1238"/>
                      <a:pt x="151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5530;p48">
                <a:extLst>
                  <a:ext uri="{FF2B5EF4-FFF2-40B4-BE49-F238E27FC236}">
                    <a16:creationId xmlns:a16="http://schemas.microsoft.com/office/drawing/2014/main" id="{F0D1CEA9-A1FF-4017-B34C-B3FE5BFEEEF9}"/>
                  </a:ext>
                </a:extLst>
              </p:cNvPr>
              <p:cNvSpPr/>
              <p:nvPr/>
            </p:nvSpPr>
            <p:spPr>
              <a:xfrm>
                <a:off x="5898650" y="3001975"/>
                <a:ext cx="797150" cy="1644150"/>
              </a:xfrm>
              <a:custGeom>
                <a:avLst/>
                <a:gdLst/>
                <a:ahLst/>
                <a:cxnLst/>
                <a:rect l="l" t="t" r="r" b="b"/>
                <a:pathLst>
                  <a:path w="31886" h="65766" extrusionOk="0">
                    <a:moveTo>
                      <a:pt x="28111" y="65449"/>
                    </a:moveTo>
                    <a:cubicBezTo>
                      <a:pt x="28111" y="65449"/>
                      <a:pt x="28110" y="65450"/>
                      <a:pt x="28107" y="65450"/>
                    </a:cubicBezTo>
                    <a:lnTo>
                      <a:pt x="28107" y="65450"/>
                    </a:lnTo>
                    <a:cubicBezTo>
                      <a:pt x="28108" y="65453"/>
                      <a:pt x="28108" y="65454"/>
                      <a:pt x="28109" y="65454"/>
                    </a:cubicBezTo>
                    <a:cubicBezTo>
                      <a:pt x="28109" y="65454"/>
                      <a:pt x="28110" y="65453"/>
                      <a:pt x="28111" y="65449"/>
                    </a:cubicBezTo>
                    <a:close/>
                    <a:moveTo>
                      <a:pt x="10097" y="1"/>
                    </a:moveTo>
                    <a:lnTo>
                      <a:pt x="0" y="32160"/>
                    </a:lnTo>
                    <a:cubicBezTo>
                      <a:pt x="0" y="32160"/>
                      <a:pt x="2381" y="61020"/>
                      <a:pt x="2798" y="62616"/>
                    </a:cubicBezTo>
                    <a:cubicBezTo>
                      <a:pt x="2967" y="63263"/>
                      <a:pt x="4117" y="63464"/>
                      <a:pt x="5485" y="63464"/>
                    </a:cubicBezTo>
                    <a:cubicBezTo>
                      <a:pt x="7489" y="63464"/>
                      <a:pt x="9962" y="63034"/>
                      <a:pt x="10513" y="62949"/>
                    </a:cubicBezTo>
                    <a:cubicBezTo>
                      <a:pt x="11454" y="62806"/>
                      <a:pt x="10001" y="34339"/>
                      <a:pt x="10001" y="34339"/>
                    </a:cubicBezTo>
                    <a:lnTo>
                      <a:pt x="14835" y="16324"/>
                    </a:lnTo>
                    <a:lnTo>
                      <a:pt x="17300" y="16574"/>
                    </a:lnTo>
                    <a:cubicBezTo>
                      <a:pt x="17300" y="16574"/>
                      <a:pt x="19836" y="63533"/>
                      <a:pt x="22110" y="64973"/>
                    </a:cubicBezTo>
                    <a:cubicBezTo>
                      <a:pt x="23087" y="65589"/>
                      <a:pt x="24326" y="65766"/>
                      <a:pt x="25424" y="65766"/>
                    </a:cubicBezTo>
                    <a:cubicBezTo>
                      <a:pt x="26846" y="65766"/>
                      <a:pt x="28032" y="65470"/>
                      <a:pt x="28107" y="65450"/>
                    </a:cubicBezTo>
                    <a:lnTo>
                      <a:pt x="28107" y="65450"/>
                    </a:lnTo>
                    <a:cubicBezTo>
                      <a:pt x="28027" y="64969"/>
                      <a:pt x="30657" y="19578"/>
                      <a:pt x="31516" y="13515"/>
                    </a:cubicBezTo>
                    <a:cubicBezTo>
                      <a:pt x="31885" y="10848"/>
                      <a:pt x="31599" y="870"/>
                      <a:pt x="31599" y="870"/>
                    </a:cubicBezTo>
                    <a:lnTo>
                      <a:pt x="10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5531;p48">
                <a:extLst>
                  <a:ext uri="{FF2B5EF4-FFF2-40B4-BE49-F238E27FC236}">
                    <a16:creationId xmlns:a16="http://schemas.microsoft.com/office/drawing/2014/main" id="{9A3148BD-AE8D-418C-9F7F-3822D5E9E647}"/>
                  </a:ext>
                </a:extLst>
              </p:cNvPr>
              <p:cNvSpPr/>
              <p:nvPr/>
            </p:nvSpPr>
            <p:spPr>
              <a:xfrm>
                <a:off x="6123675" y="1912025"/>
                <a:ext cx="715275" cy="1165625"/>
              </a:xfrm>
              <a:custGeom>
                <a:avLst/>
                <a:gdLst/>
                <a:ahLst/>
                <a:cxnLst/>
                <a:rect l="l" t="t" r="r" b="b"/>
                <a:pathLst>
                  <a:path w="28611" h="46625" extrusionOk="0">
                    <a:moveTo>
                      <a:pt x="28611" y="5582"/>
                    </a:moveTo>
                    <a:cubicBezTo>
                      <a:pt x="28611" y="5583"/>
                      <a:pt x="28611" y="5583"/>
                      <a:pt x="28611" y="5583"/>
                    </a:cubicBezTo>
                    <a:lnTo>
                      <a:pt x="28611" y="5583"/>
                    </a:lnTo>
                    <a:cubicBezTo>
                      <a:pt x="28611" y="5583"/>
                      <a:pt x="28611" y="5583"/>
                      <a:pt x="28611" y="5582"/>
                    </a:cubicBezTo>
                    <a:close/>
                    <a:moveTo>
                      <a:pt x="15182" y="1"/>
                    </a:moveTo>
                    <a:cubicBezTo>
                      <a:pt x="14929" y="1"/>
                      <a:pt x="14674" y="8"/>
                      <a:pt x="14419" y="22"/>
                    </a:cubicBezTo>
                    <a:cubicBezTo>
                      <a:pt x="11299" y="201"/>
                      <a:pt x="9073" y="939"/>
                      <a:pt x="6049" y="1701"/>
                    </a:cubicBezTo>
                    <a:cubicBezTo>
                      <a:pt x="5489" y="1832"/>
                      <a:pt x="1655" y="4177"/>
                      <a:pt x="1310" y="7333"/>
                    </a:cubicBezTo>
                    <a:cubicBezTo>
                      <a:pt x="846" y="11536"/>
                      <a:pt x="1072" y="18620"/>
                      <a:pt x="869" y="24894"/>
                    </a:cubicBezTo>
                    <a:cubicBezTo>
                      <a:pt x="738" y="28657"/>
                      <a:pt x="643" y="32407"/>
                      <a:pt x="572" y="36158"/>
                    </a:cubicBezTo>
                    <a:cubicBezTo>
                      <a:pt x="560" y="36908"/>
                      <a:pt x="0" y="44480"/>
                      <a:pt x="477" y="44659"/>
                    </a:cubicBezTo>
                    <a:cubicBezTo>
                      <a:pt x="3911" y="45970"/>
                      <a:pt x="7584" y="46625"/>
                      <a:pt x="11257" y="46625"/>
                    </a:cubicBezTo>
                    <a:cubicBezTo>
                      <a:pt x="13618" y="46625"/>
                      <a:pt x="15979" y="46354"/>
                      <a:pt x="18276" y="45814"/>
                    </a:cubicBezTo>
                    <a:cubicBezTo>
                      <a:pt x="20146" y="45373"/>
                      <a:pt x="23063" y="45194"/>
                      <a:pt x="23325" y="43027"/>
                    </a:cubicBezTo>
                    <a:cubicBezTo>
                      <a:pt x="23551" y="41099"/>
                      <a:pt x="22848" y="39003"/>
                      <a:pt x="22729" y="37086"/>
                    </a:cubicBezTo>
                    <a:cubicBezTo>
                      <a:pt x="22325" y="30740"/>
                      <a:pt x="24599" y="24132"/>
                      <a:pt x="24194" y="17798"/>
                    </a:cubicBezTo>
                    <a:cubicBezTo>
                      <a:pt x="23849" y="12369"/>
                      <a:pt x="26753" y="10690"/>
                      <a:pt x="28611" y="5583"/>
                    </a:cubicBezTo>
                    <a:lnTo>
                      <a:pt x="28611" y="5583"/>
                    </a:lnTo>
                    <a:cubicBezTo>
                      <a:pt x="28610" y="5584"/>
                      <a:pt x="28609" y="5584"/>
                      <a:pt x="28608" y="5584"/>
                    </a:cubicBezTo>
                    <a:cubicBezTo>
                      <a:pt x="28441" y="5584"/>
                      <a:pt x="22328" y="1"/>
                      <a:pt x="151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5532;p48">
                <a:extLst>
                  <a:ext uri="{FF2B5EF4-FFF2-40B4-BE49-F238E27FC236}">
                    <a16:creationId xmlns:a16="http://schemas.microsoft.com/office/drawing/2014/main" id="{37A7F2E1-453C-40D3-8F83-1E1D37A8F461}"/>
                  </a:ext>
                </a:extLst>
              </p:cNvPr>
              <p:cNvSpPr/>
              <p:nvPr/>
            </p:nvSpPr>
            <p:spPr>
              <a:xfrm>
                <a:off x="6237675" y="1875575"/>
                <a:ext cx="416750" cy="130950"/>
              </a:xfrm>
              <a:custGeom>
                <a:avLst/>
                <a:gdLst/>
                <a:ahLst/>
                <a:cxnLst/>
                <a:rect l="l" t="t" r="r" b="b"/>
                <a:pathLst>
                  <a:path w="16670" h="5238" extrusionOk="0">
                    <a:moveTo>
                      <a:pt x="11808" y="0"/>
                    </a:moveTo>
                    <a:cubicBezTo>
                      <a:pt x="11494" y="0"/>
                      <a:pt x="11182" y="45"/>
                      <a:pt x="10895" y="135"/>
                    </a:cubicBezTo>
                    <a:cubicBezTo>
                      <a:pt x="10145" y="373"/>
                      <a:pt x="9585" y="885"/>
                      <a:pt x="8859" y="1147"/>
                    </a:cubicBezTo>
                    <a:cubicBezTo>
                      <a:pt x="8240" y="1373"/>
                      <a:pt x="7525" y="1397"/>
                      <a:pt x="6846" y="1421"/>
                    </a:cubicBezTo>
                    <a:cubicBezTo>
                      <a:pt x="5906" y="1456"/>
                      <a:pt x="4965" y="1480"/>
                      <a:pt x="4025" y="1516"/>
                    </a:cubicBezTo>
                    <a:cubicBezTo>
                      <a:pt x="3870" y="1516"/>
                      <a:pt x="3715" y="1528"/>
                      <a:pt x="3572" y="1528"/>
                    </a:cubicBezTo>
                    <a:cubicBezTo>
                      <a:pt x="2977" y="1552"/>
                      <a:pt x="2394" y="1611"/>
                      <a:pt x="1846" y="1778"/>
                    </a:cubicBezTo>
                    <a:cubicBezTo>
                      <a:pt x="0" y="2337"/>
                      <a:pt x="429" y="3576"/>
                      <a:pt x="1834" y="4409"/>
                    </a:cubicBezTo>
                    <a:cubicBezTo>
                      <a:pt x="2854" y="5018"/>
                      <a:pt x="4185" y="5237"/>
                      <a:pt x="5546" y="5237"/>
                    </a:cubicBezTo>
                    <a:cubicBezTo>
                      <a:pt x="7060" y="5237"/>
                      <a:pt x="8613" y="4966"/>
                      <a:pt x="9823" y="4659"/>
                    </a:cubicBezTo>
                    <a:cubicBezTo>
                      <a:pt x="11621" y="4207"/>
                      <a:pt x="16669" y="2028"/>
                      <a:pt x="13181" y="313"/>
                    </a:cubicBezTo>
                    <a:cubicBezTo>
                      <a:pt x="12771" y="105"/>
                      <a:pt x="12287" y="0"/>
                      <a:pt x="118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5533;p48">
                <a:extLst>
                  <a:ext uri="{FF2B5EF4-FFF2-40B4-BE49-F238E27FC236}">
                    <a16:creationId xmlns:a16="http://schemas.microsoft.com/office/drawing/2014/main" id="{83E880E7-473E-4717-93C2-BF2AF9D11D2B}"/>
                  </a:ext>
                </a:extLst>
              </p:cNvPr>
              <p:cNvSpPr/>
              <p:nvPr/>
            </p:nvSpPr>
            <p:spPr>
              <a:xfrm>
                <a:off x="4715750" y="4561400"/>
                <a:ext cx="406325" cy="227450"/>
              </a:xfrm>
              <a:custGeom>
                <a:avLst/>
                <a:gdLst/>
                <a:ahLst/>
                <a:cxnLst/>
                <a:rect l="l" t="t" r="r" b="b"/>
                <a:pathLst>
                  <a:path w="16253" h="9098" extrusionOk="0">
                    <a:moveTo>
                      <a:pt x="14610" y="1"/>
                    </a:moveTo>
                    <a:lnTo>
                      <a:pt x="14610" y="1"/>
                    </a:lnTo>
                    <a:cubicBezTo>
                      <a:pt x="13081" y="482"/>
                      <a:pt x="12190" y="630"/>
                      <a:pt x="11086" y="630"/>
                    </a:cubicBezTo>
                    <a:cubicBezTo>
                      <a:pt x="10471" y="630"/>
                      <a:pt x="9790" y="584"/>
                      <a:pt x="8895" y="525"/>
                    </a:cubicBezTo>
                    <a:lnTo>
                      <a:pt x="4763" y="3894"/>
                    </a:lnTo>
                    <a:cubicBezTo>
                      <a:pt x="4763" y="3894"/>
                      <a:pt x="1" y="7525"/>
                      <a:pt x="489" y="8847"/>
                    </a:cubicBezTo>
                    <a:cubicBezTo>
                      <a:pt x="554" y="9022"/>
                      <a:pt x="844" y="9098"/>
                      <a:pt x="1297" y="9098"/>
                    </a:cubicBezTo>
                    <a:cubicBezTo>
                      <a:pt x="4237" y="9098"/>
                      <a:pt x="14062" y="5906"/>
                      <a:pt x="14062" y="5906"/>
                    </a:cubicBezTo>
                    <a:cubicBezTo>
                      <a:pt x="14062" y="5906"/>
                      <a:pt x="16253" y="5204"/>
                      <a:pt x="15407" y="2894"/>
                    </a:cubicBezTo>
                    <a:cubicBezTo>
                      <a:pt x="14884" y="1489"/>
                      <a:pt x="14443" y="1251"/>
                      <a:pt x="14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5534;p48">
                <a:extLst>
                  <a:ext uri="{FF2B5EF4-FFF2-40B4-BE49-F238E27FC236}">
                    <a16:creationId xmlns:a16="http://schemas.microsoft.com/office/drawing/2014/main" id="{C3348391-04D5-4E1D-BB30-7E84151E15A1}"/>
                  </a:ext>
                </a:extLst>
              </p:cNvPr>
              <p:cNvSpPr/>
              <p:nvPr/>
            </p:nvSpPr>
            <p:spPr>
              <a:xfrm>
                <a:off x="5331600" y="4570325"/>
                <a:ext cx="409900" cy="196575"/>
              </a:xfrm>
              <a:custGeom>
                <a:avLst/>
                <a:gdLst/>
                <a:ahLst/>
                <a:cxnLst/>
                <a:rect l="l" t="t" r="r" b="b"/>
                <a:pathLst>
                  <a:path w="16396" h="7863" extrusionOk="0">
                    <a:moveTo>
                      <a:pt x="6894" y="1"/>
                    </a:moveTo>
                    <a:cubicBezTo>
                      <a:pt x="5554" y="214"/>
                      <a:pt x="4701" y="353"/>
                      <a:pt x="3814" y="353"/>
                    </a:cubicBezTo>
                    <a:cubicBezTo>
                      <a:pt x="3063" y="353"/>
                      <a:pt x="2287" y="253"/>
                      <a:pt x="1168" y="13"/>
                    </a:cubicBezTo>
                    <a:lnTo>
                      <a:pt x="1168" y="13"/>
                    </a:lnTo>
                    <a:cubicBezTo>
                      <a:pt x="1441" y="1239"/>
                      <a:pt x="1013" y="1525"/>
                      <a:pt x="632" y="2966"/>
                    </a:cubicBezTo>
                    <a:cubicBezTo>
                      <a:pt x="1" y="5335"/>
                      <a:pt x="2251" y="5835"/>
                      <a:pt x="2251" y="5835"/>
                    </a:cubicBezTo>
                    <a:cubicBezTo>
                      <a:pt x="2251" y="5835"/>
                      <a:pt x="11214" y="7863"/>
                      <a:pt x="14691" y="7863"/>
                    </a:cubicBezTo>
                    <a:cubicBezTo>
                      <a:pt x="15468" y="7863"/>
                      <a:pt x="15971" y="7762"/>
                      <a:pt x="16038" y="7514"/>
                    </a:cubicBezTo>
                    <a:cubicBezTo>
                      <a:pt x="16396" y="6168"/>
                      <a:pt x="11324" y="2977"/>
                      <a:pt x="11324" y="2977"/>
                    </a:cubicBezTo>
                    <a:lnTo>
                      <a:pt x="68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5535;p48">
                <a:extLst>
                  <a:ext uri="{FF2B5EF4-FFF2-40B4-BE49-F238E27FC236}">
                    <a16:creationId xmlns:a16="http://schemas.microsoft.com/office/drawing/2014/main" id="{83A4543D-66E6-4BC7-9FDE-B09155F710A3}"/>
                  </a:ext>
                </a:extLst>
              </p:cNvPr>
              <p:cNvSpPr/>
              <p:nvPr/>
            </p:nvSpPr>
            <p:spPr>
              <a:xfrm>
                <a:off x="5000025" y="1050150"/>
                <a:ext cx="292725" cy="223425"/>
              </a:xfrm>
              <a:custGeom>
                <a:avLst/>
                <a:gdLst/>
                <a:ahLst/>
                <a:cxnLst/>
                <a:rect l="l" t="t" r="r" b="b"/>
                <a:pathLst>
                  <a:path w="11709" h="8937" extrusionOk="0">
                    <a:moveTo>
                      <a:pt x="9969" y="0"/>
                    </a:moveTo>
                    <a:cubicBezTo>
                      <a:pt x="9611" y="0"/>
                      <a:pt x="9253" y="45"/>
                      <a:pt x="9013" y="100"/>
                    </a:cubicBezTo>
                    <a:cubicBezTo>
                      <a:pt x="7239" y="529"/>
                      <a:pt x="4727" y="1779"/>
                      <a:pt x="3393" y="3065"/>
                    </a:cubicBezTo>
                    <a:cubicBezTo>
                      <a:pt x="2227" y="4172"/>
                      <a:pt x="0" y="6482"/>
                      <a:pt x="1584" y="8113"/>
                    </a:cubicBezTo>
                    <a:cubicBezTo>
                      <a:pt x="2157" y="8706"/>
                      <a:pt x="2872" y="8937"/>
                      <a:pt x="3651" y="8937"/>
                    </a:cubicBezTo>
                    <a:cubicBezTo>
                      <a:pt x="5749" y="8937"/>
                      <a:pt x="8304" y="7257"/>
                      <a:pt x="9763" y="6458"/>
                    </a:cubicBezTo>
                    <a:cubicBezTo>
                      <a:pt x="9120" y="5720"/>
                      <a:pt x="8263" y="5910"/>
                      <a:pt x="7430" y="5791"/>
                    </a:cubicBezTo>
                    <a:cubicBezTo>
                      <a:pt x="7858" y="5220"/>
                      <a:pt x="9382" y="4089"/>
                      <a:pt x="9882" y="3577"/>
                    </a:cubicBezTo>
                    <a:cubicBezTo>
                      <a:pt x="10049" y="3422"/>
                      <a:pt x="10192" y="3255"/>
                      <a:pt x="10347" y="3077"/>
                    </a:cubicBezTo>
                    <a:cubicBezTo>
                      <a:pt x="10561" y="2803"/>
                      <a:pt x="11156" y="2315"/>
                      <a:pt x="11156" y="1946"/>
                    </a:cubicBezTo>
                    <a:cubicBezTo>
                      <a:pt x="11167" y="1914"/>
                      <a:pt x="11054" y="1236"/>
                      <a:pt x="10911" y="1236"/>
                    </a:cubicBezTo>
                    <a:cubicBezTo>
                      <a:pt x="10895" y="1236"/>
                      <a:pt x="10878" y="1244"/>
                      <a:pt x="10862" y="1264"/>
                    </a:cubicBezTo>
                    <a:lnTo>
                      <a:pt x="10862" y="1264"/>
                    </a:lnTo>
                    <a:cubicBezTo>
                      <a:pt x="11709" y="262"/>
                      <a:pt x="10840" y="0"/>
                      <a:pt x="9969" y="0"/>
                    </a:cubicBezTo>
                    <a:close/>
                  </a:path>
                </a:pathLst>
              </a:custGeom>
              <a:solidFill>
                <a:srgbClr val="DC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5536;p48">
                <a:extLst>
                  <a:ext uri="{FF2B5EF4-FFF2-40B4-BE49-F238E27FC236}">
                    <a16:creationId xmlns:a16="http://schemas.microsoft.com/office/drawing/2014/main" id="{589AFF77-C9C9-47DF-8A77-2D6E6256B800}"/>
                  </a:ext>
                </a:extLst>
              </p:cNvPr>
              <p:cNvSpPr/>
              <p:nvPr/>
            </p:nvSpPr>
            <p:spPr>
              <a:xfrm>
                <a:off x="4621700" y="1172800"/>
                <a:ext cx="643550" cy="1012150"/>
              </a:xfrm>
              <a:custGeom>
                <a:avLst/>
                <a:gdLst/>
                <a:ahLst/>
                <a:cxnLst/>
                <a:rect l="l" t="t" r="r" b="b"/>
                <a:pathLst>
                  <a:path w="25742" h="40486" extrusionOk="0">
                    <a:moveTo>
                      <a:pt x="16616" y="1"/>
                    </a:moveTo>
                    <a:cubicBezTo>
                      <a:pt x="16472" y="1"/>
                      <a:pt x="16345" y="43"/>
                      <a:pt x="16240" y="135"/>
                    </a:cubicBezTo>
                    <a:cubicBezTo>
                      <a:pt x="15312" y="957"/>
                      <a:pt x="4346" y="13625"/>
                      <a:pt x="560" y="17709"/>
                    </a:cubicBezTo>
                    <a:cubicBezTo>
                      <a:pt x="572" y="17721"/>
                      <a:pt x="572" y="17721"/>
                      <a:pt x="572" y="17721"/>
                    </a:cubicBezTo>
                    <a:cubicBezTo>
                      <a:pt x="667" y="18066"/>
                      <a:pt x="358" y="20364"/>
                      <a:pt x="131" y="21924"/>
                    </a:cubicBezTo>
                    <a:cubicBezTo>
                      <a:pt x="0" y="22840"/>
                      <a:pt x="310" y="23781"/>
                      <a:pt x="965" y="24448"/>
                    </a:cubicBezTo>
                    <a:lnTo>
                      <a:pt x="16991" y="40485"/>
                    </a:lnTo>
                    <a:lnTo>
                      <a:pt x="25742" y="29686"/>
                    </a:lnTo>
                    <a:lnTo>
                      <a:pt x="19122" y="28353"/>
                    </a:lnTo>
                    <a:lnTo>
                      <a:pt x="9894" y="20483"/>
                    </a:lnTo>
                    <a:cubicBezTo>
                      <a:pt x="9466" y="20114"/>
                      <a:pt x="9394" y="19483"/>
                      <a:pt x="9740" y="19030"/>
                    </a:cubicBezTo>
                    <a:lnTo>
                      <a:pt x="21027" y="3933"/>
                    </a:lnTo>
                    <a:cubicBezTo>
                      <a:pt x="21027" y="3933"/>
                      <a:pt x="18014" y="1"/>
                      <a:pt x="166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5537;p48">
                <a:extLst>
                  <a:ext uri="{FF2B5EF4-FFF2-40B4-BE49-F238E27FC236}">
                    <a16:creationId xmlns:a16="http://schemas.microsoft.com/office/drawing/2014/main" id="{CCF020A6-E516-4F7C-A42C-BB824A4E61E5}"/>
                  </a:ext>
                </a:extLst>
              </p:cNvPr>
              <p:cNvSpPr/>
              <p:nvPr/>
            </p:nvSpPr>
            <p:spPr>
              <a:xfrm>
                <a:off x="4903275" y="2854350"/>
                <a:ext cx="379550" cy="1733675"/>
              </a:xfrm>
              <a:custGeom>
                <a:avLst/>
                <a:gdLst/>
                <a:ahLst/>
                <a:cxnLst/>
                <a:rect l="l" t="t" r="r" b="b"/>
                <a:pathLst>
                  <a:path w="15182" h="69347" extrusionOk="0">
                    <a:moveTo>
                      <a:pt x="3061" y="0"/>
                    </a:moveTo>
                    <a:lnTo>
                      <a:pt x="1" y="69009"/>
                    </a:lnTo>
                    <a:cubicBezTo>
                      <a:pt x="1" y="69009"/>
                      <a:pt x="2173" y="69347"/>
                      <a:pt x="4333" y="69347"/>
                    </a:cubicBezTo>
                    <a:cubicBezTo>
                      <a:pt x="6246" y="69347"/>
                      <a:pt x="8151" y="69082"/>
                      <a:pt x="8526" y="68080"/>
                    </a:cubicBezTo>
                    <a:cubicBezTo>
                      <a:pt x="9323" y="65949"/>
                      <a:pt x="15181" y="3465"/>
                      <a:pt x="15181" y="3465"/>
                    </a:cubicBezTo>
                    <a:lnTo>
                      <a:pt x="3061" y="0"/>
                    </a:lnTo>
                    <a:close/>
                  </a:path>
                </a:pathLst>
              </a:custGeom>
              <a:solidFill>
                <a:srgbClr val="EAE6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5538;p48">
                <a:extLst>
                  <a:ext uri="{FF2B5EF4-FFF2-40B4-BE49-F238E27FC236}">
                    <a16:creationId xmlns:a16="http://schemas.microsoft.com/office/drawing/2014/main" id="{4B00E656-0EBC-4C3A-A40A-E9FB8D833BF4}"/>
                  </a:ext>
                </a:extLst>
              </p:cNvPr>
              <p:cNvSpPr/>
              <p:nvPr/>
            </p:nvSpPr>
            <p:spPr>
              <a:xfrm>
                <a:off x="5003300" y="2857625"/>
                <a:ext cx="609325" cy="1744775"/>
              </a:xfrm>
              <a:custGeom>
                <a:avLst/>
                <a:gdLst/>
                <a:ahLst/>
                <a:cxnLst/>
                <a:rect l="l" t="t" r="r" b="b"/>
                <a:pathLst>
                  <a:path w="24373" h="69791" extrusionOk="0">
                    <a:moveTo>
                      <a:pt x="0" y="0"/>
                    </a:moveTo>
                    <a:lnTo>
                      <a:pt x="7453" y="9859"/>
                    </a:lnTo>
                    <a:lnTo>
                      <a:pt x="10382" y="14526"/>
                    </a:lnTo>
                    <a:cubicBezTo>
                      <a:pt x="10382" y="14526"/>
                      <a:pt x="12514" y="67675"/>
                      <a:pt x="13311" y="69140"/>
                    </a:cubicBezTo>
                    <a:cubicBezTo>
                      <a:pt x="13581" y="69628"/>
                      <a:pt x="14708" y="69791"/>
                      <a:pt x="16091" y="69791"/>
                    </a:cubicBezTo>
                    <a:cubicBezTo>
                      <a:pt x="18857" y="69791"/>
                      <a:pt x="22646" y="69140"/>
                      <a:pt x="22646" y="69140"/>
                    </a:cubicBezTo>
                    <a:lnTo>
                      <a:pt x="24372" y="3191"/>
                    </a:lnTo>
                    <a:lnTo>
                      <a:pt x="0" y="0"/>
                    </a:lnTo>
                    <a:close/>
                  </a:path>
                </a:pathLst>
              </a:custGeom>
              <a:solidFill>
                <a:srgbClr val="EAE6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5539;p48">
                <a:extLst>
                  <a:ext uri="{FF2B5EF4-FFF2-40B4-BE49-F238E27FC236}">
                    <a16:creationId xmlns:a16="http://schemas.microsoft.com/office/drawing/2014/main" id="{4EACFA05-B8F9-4489-84F5-75DE92F53610}"/>
                  </a:ext>
                </a:extLst>
              </p:cNvPr>
              <p:cNvSpPr/>
              <p:nvPr/>
            </p:nvSpPr>
            <p:spPr>
              <a:xfrm>
                <a:off x="4978300" y="1867925"/>
                <a:ext cx="622400" cy="1157600"/>
              </a:xfrm>
              <a:custGeom>
                <a:avLst/>
                <a:gdLst/>
                <a:ahLst/>
                <a:cxnLst/>
                <a:rect l="l" t="t" r="r" b="b"/>
                <a:pathLst>
                  <a:path w="24896" h="46304" extrusionOk="0">
                    <a:moveTo>
                      <a:pt x="23813" y="33897"/>
                    </a:moveTo>
                    <a:cubicBezTo>
                      <a:pt x="23360" y="37362"/>
                      <a:pt x="22765" y="40851"/>
                      <a:pt x="23217" y="44303"/>
                    </a:cubicBezTo>
                    <a:cubicBezTo>
                      <a:pt x="17812" y="46244"/>
                      <a:pt x="11763" y="46304"/>
                      <a:pt x="6322" y="44458"/>
                    </a:cubicBezTo>
                    <a:cubicBezTo>
                      <a:pt x="4489" y="43839"/>
                      <a:pt x="2643" y="42934"/>
                      <a:pt x="1572" y="41327"/>
                    </a:cubicBezTo>
                    <a:cubicBezTo>
                      <a:pt x="0" y="38981"/>
                      <a:pt x="500" y="35886"/>
                      <a:pt x="1084" y="33123"/>
                    </a:cubicBezTo>
                    <a:cubicBezTo>
                      <a:pt x="2786" y="25039"/>
                      <a:pt x="4679" y="17002"/>
                      <a:pt x="6775" y="9013"/>
                    </a:cubicBezTo>
                    <a:cubicBezTo>
                      <a:pt x="7215" y="7299"/>
                      <a:pt x="7739" y="4846"/>
                      <a:pt x="8858" y="3477"/>
                    </a:cubicBezTo>
                    <a:cubicBezTo>
                      <a:pt x="10716" y="1215"/>
                      <a:pt x="13799" y="1286"/>
                      <a:pt x="16585" y="1512"/>
                    </a:cubicBezTo>
                    <a:cubicBezTo>
                      <a:pt x="18383" y="1655"/>
                      <a:pt x="21098" y="0"/>
                      <a:pt x="22574" y="1215"/>
                    </a:cubicBezTo>
                    <a:cubicBezTo>
                      <a:pt x="24515" y="2810"/>
                      <a:pt x="24467" y="8323"/>
                      <a:pt x="24598" y="10537"/>
                    </a:cubicBezTo>
                    <a:cubicBezTo>
                      <a:pt x="24825" y="14192"/>
                      <a:pt x="24896" y="17848"/>
                      <a:pt x="24789" y="21503"/>
                    </a:cubicBezTo>
                    <a:cubicBezTo>
                      <a:pt x="24670" y="25646"/>
                      <a:pt x="24348" y="29790"/>
                      <a:pt x="23813" y="338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5540;p48">
                <a:extLst>
                  <a:ext uri="{FF2B5EF4-FFF2-40B4-BE49-F238E27FC236}">
                    <a16:creationId xmlns:a16="http://schemas.microsoft.com/office/drawing/2014/main" id="{77A34813-70E2-4940-BD3B-01D88AD60934}"/>
                  </a:ext>
                </a:extLst>
              </p:cNvPr>
              <p:cNvSpPr/>
              <p:nvPr/>
            </p:nvSpPr>
            <p:spPr>
              <a:xfrm>
                <a:off x="5636100" y="2045025"/>
                <a:ext cx="303050" cy="859350"/>
              </a:xfrm>
              <a:custGeom>
                <a:avLst/>
                <a:gdLst/>
                <a:ahLst/>
                <a:cxnLst/>
                <a:rect l="l" t="t" r="r" b="b"/>
                <a:pathLst>
                  <a:path w="12122" h="34374" extrusionOk="0">
                    <a:moveTo>
                      <a:pt x="5859" y="0"/>
                    </a:moveTo>
                    <a:lnTo>
                      <a:pt x="1" y="34374"/>
                    </a:lnTo>
                    <a:lnTo>
                      <a:pt x="1" y="34374"/>
                    </a:lnTo>
                    <a:lnTo>
                      <a:pt x="12121" y="23706"/>
                    </a:lnTo>
                    <a:lnTo>
                      <a:pt x="585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5541;p48">
                <a:extLst>
                  <a:ext uri="{FF2B5EF4-FFF2-40B4-BE49-F238E27FC236}">
                    <a16:creationId xmlns:a16="http://schemas.microsoft.com/office/drawing/2014/main" id="{CDCA7B5E-FC42-4E28-ACCB-9850CC42903B}"/>
                  </a:ext>
                </a:extLst>
              </p:cNvPr>
              <p:cNvSpPr/>
              <p:nvPr/>
            </p:nvSpPr>
            <p:spPr>
              <a:xfrm>
                <a:off x="5636100" y="2045025"/>
                <a:ext cx="303050" cy="859350"/>
              </a:xfrm>
              <a:custGeom>
                <a:avLst/>
                <a:gdLst/>
                <a:ahLst/>
                <a:cxnLst/>
                <a:rect l="l" t="t" r="r" b="b"/>
                <a:pathLst>
                  <a:path w="12122" h="34374" extrusionOk="0">
                    <a:moveTo>
                      <a:pt x="5859" y="0"/>
                    </a:moveTo>
                    <a:lnTo>
                      <a:pt x="1" y="34374"/>
                    </a:lnTo>
                    <a:lnTo>
                      <a:pt x="1" y="34374"/>
                    </a:lnTo>
                    <a:lnTo>
                      <a:pt x="12121" y="23706"/>
                    </a:lnTo>
                    <a:lnTo>
                      <a:pt x="585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5542;p48">
                <a:extLst>
                  <a:ext uri="{FF2B5EF4-FFF2-40B4-BE49-F238E27FC236}">
                    <a16:creationId xmlns:a16="http://schemas.microsoft.com/office/drawing/2014/main" id="{5D06C3AA-3457-439A-97B6-914278453232}"/>
                  </a:ext>
                </a:extLst>
              </p:cNvPr>
              <p:cNvSpPr/>
              <p:nvPr/>
            </p:nvSpPr>
            <p:spPr>
              <a:xfrm>
                <a:off x="5550375" y="1540175"/>
                <a:ext cx="116725" cy="143000"/>
              </a:xfrm>
              <a:custGeom>
                <a:avLst/>
                <a:gdLst/>
                <a:ahLst/>
                <a:cxnLst/>
                <a:rect l="l" t="t" r="r" b="b"/>
                <a:pathLst>
                  <a:path w="4669" h="5720" extrusionOk="0">
                    <a:moveTo>
                      <a:pt x="3297" y="1"/>
                    </a:moveTo>
                    <a:cubicBezTo>
                      <a:pt x="1954" y="1"/>
                      <a:pt x="682" y="2978"/>
                      <a:pt x="334" y="3859"/>
                    </a:cubicBezTo>
                    <a:cubicBezTo>
                      <a:pt x="144" y="4359"/>
                      <a:pt x="1" y="4978"/>
                      <a:pt x="346" y="5395"/>
                    </a:cubicBezTo>
                    <a:cubicBezTo>
                      <a:pt x="551" y="5629"/>
                      <a:pt x="858" y="5719"/>
                      <a:pt x="1177" y="5719"/>
                    </a:cubicBezTo>
                    <a:cubicBezTo>
                      <a:pt x="1395" y="5719"/>
                      <a:pt x="1620" y="5677"/>
                      <a:pt x="1823" y="5609"/>
                    </a:cubicBezTo>
                    <a:cubicBezTo>
                      <a:pt x="3489" y="5074"/>
                      <a:pt x="4668" y="3300"/>
                      <a:pt x="4513" y="1561"/>
                    </a:cubicBezTo>
                    <a:cubicBezTo>
                      <a:pt x="4454" y="966"/>
                      <a:pt x="4216" y="323"/>
                      <a:pt x="3680" y="85"/>
                    </a:cubicBezTo>
                    <a:cubicBezTo>
                      <a:pt x="3552" y="27"/>
                      <a:pt x="3424" y="1"/>
                      <a:pt x="3297" y="1"/>
                    </a:cubicBezTo>
                    <a:close/>
                  </a:path>
                </a:pathLst>
              </a:custGeom>
              <a:solidFill>
                <a:srgbClr val="DC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5543;p48">
                <a:extLst>
                  <a:ext uri="{FF2B5EF4-FFF2-40B4-BE49-F238E27FC236}">
                    <a16:creationId xmlns:a16="http://schemas.microsoft.com/office/drawing/2014/main" id="{487DB314-F1CF-42F4-9791-929A9F171B28}"/>
                  </a:ext>
                </a:extLst>
              </p:cNvPr>
              <p:cNvSpPr/>
              <p:nvPr/>
            </p:nvSpPr>
            <p:spPr>
              <a:xfrm>
                <a:off x="5164625" y="1540175"/>
                <a:ext cx="116700" cy="143000"/>
              </a:xfrm>
              <a:custGeom>
                <a:avLst/>
                <a:gdLst/>
                <a:ahLst/>
                <a:cxnLst/>
                <a:rect l="l" t="t" r="r" b="b"/>
                <a:pathLst>
                  <a:path w="4668" h="5720" extrusionOk="0">
                    <a:moveTo>
                      <a:pt x="1371" y="1"/>
                    </a:moveTo>
                    <a:cubicBezTo>
                      <a:pt x="1244" y="1"/>
                      <a:pt x="1116" y="27"/>
                      <a:pt x="989" y="85"/>
                    </a:cubicBezTo>
                    <a:cubicBezTo>
                      <a:pt x="453" y="323"/>
                      <a:pt x="203" y="966"/>
                      <a:pt x="155" y="1561"/>
                    </a:cubicBezTo>
                    <a:cubicBezTo>
                      <a:pt x="0" y="3300"/>
                      <a:pt x="1179" y="5074"/>
                      <a:pt x="2846" y="5609"/>
                    </a:cubicBezTo>
                    <a:cubicBezTo>
                      <a:pt x="3049" y="5677"/>
                      <a:pt x="3273" y="5719"/>
                      <a:pt x="3491" y="5719"/>
                    </a:cubicBezTo>
                    <a:cubicBezTo>
                      <a:pt x="3811" y="5719"/>
                      <a:pt x="4117" y="5629"/>
                      <a:pt x="4322" y="5395"/>
                    </a:cubicBezTo>
                    <a:cubicBezTo>
                      <a:pt x="4668" y="4978"/>
                      <a:pt x="4525" y="4359"/>
                      <a:pt x="4322" y="3859"/>
                    </a:cubicBezTo>
                    <a:cubicBezTo>
                      <a:pt x="3985" y="2978"/>
                      <a:pt x="2714" y="1"/>
                      <a:pt x="1371" y="1"/>
                    </a:cubicBezTo>
                    <a:close/>
                  </a:path>
                </a:pathLst>
              </a:custGeom>
              <a:solidFill>
                <a:srgbClr val="DC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5544;p48">
                <a:extLst>
                  <a:ext uri="{FF2B5EF4-FFF2-40B4-BE49-F238E27FC236}">
                    <a16:creationId xmlns:a16="http://schemas.microsoft.com/office/drawing/2014/main" id="{EF69A359-DEBF-454F-94C4-3F480342EEB1}"/>
                  </a:ext>
                </a:extLst>
              </p:cNvPr>
              <p:cNvSpPr/>
              <p:nvPr/>
            </p:nvSpPr>
            <p:spPr>
              <a:xfrm>
                <a:off x="5324175" y="1714925"/>
                <a:ext cx="167300" cy="228625"/>
              </a:xfrm>
              <a:custGeom>
                <a:avLst/>
                <a:gdLst/>
                <a:ahLst/>
                <a:cxnLst/>
                <a:rect l="l" t="t" r="r" b="b"/>
                <a:pathLst>
                  <a:path w="6692" h="9145" extrusionOk="0">
                    <a:moveTo>
                      <a:pt x="6691" y="0"/>
                    </a:moveTo>
                    <a:lnTo>
                      <a:pt x="393" y="1882"/>
                    </a:lnTo>
                    <a:lnTo>
                      <a:pt x="83" y="6680"/>
                    </a:lnTo>
                    <a:cubicBezTo>
                      <a:pt x="0" y="8013"/>
                      <a:pt x="1060" y="9144"/>
                      <a:pt x="2405" y="9144"/>
                    </a:cubicBezTo>
                    <a:lnTo>
                      <a:pt x="3536" y="9144"/>
                    </a:lnTo>
                    <a:cubicBezTo>
                      <a:pt x="4715" y="9144"/>
                      <a:pt x="5703" y="8263"/>
                      <a:pt x="5846" y="7097"/>
                    </a:cubicBezTo>
                    <a:lnTo>
                      <a:pt x="6691" y="0"/>
                    </a:lnTo>
                    <a:close/>
                  </a:path>
                </a:pathLst>
              </a:custGeom>
              <a:solidFill>
                <a:srgbClr val="DC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5545;p48">
                <a:extLst>
                  <a:ext uri="{FF2B5EF4-FFF2-40B4-BE49-F238E27FC236}">
                    <a16:creationId xmlns:a16="http://schemas.microsoft.com/office/drawing/2014/main" id="{5C04F7A2-6F45-427F-8AFC-98CCBD171E45}"/>
                  </a:ext>
                </a:extLst>
              </p:cNvPr>
              <p:cNvSpPr/>
              <p:nvPr/>
            </p:nvSpPr>
            <p:spPr>
              <a:xfrm>
                <a:off x="5326850" y="1714925"/>
                <a:ext cx="164625" cy="164275"/>
              </a:xfrm>
              <a:custGeom>
                <a:avLst/>
                <a:gdLst/>
                <a:ahLst/>
                <a:cxnLst/>
                <a:rect l="l" t="t" r="r" b="b"/>
                <a:pathLst>
                  <a:path w="6585" h="6571" extrusionOk="0">
                    <a:moveTo>
                      <a:pt x="6584" y="0"/>
                    </a:moveTo>
                    <a:lnTo>
                      <a:pt x="286" y="1882"/>
                    </a:lnTo>
                    <a:lnTo>
                      <a:pt x="0" y="6442"/>
                    </a:lnTo>
                    <a:cubicBezTo>
                      <a:pt x="545" y="6530"/>
                      <a:pt x="1087" y="6570"/>
                      <a:pt x="1628" y="6570"/>
                    </a:cubicBezTo>
                    <a:cubicBezTo>
                      <a:pt x="3062" y="6570"/>
                      <a:pt x="4481" y="6284"/>
                      <a:pt x="5882" y="5835"/>
                    </a:cubicBezTo>
                    <a:lnTo>
                      <a:pt x="6584" y="0"/>
                    </a:lnTo>
                    <a:close/>
                  </a:path>
                </a:pathLst>
              </a:custGeom>
              <a:solidFill>
                <a:srgbClr val="D1A4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5546;p48">
                <a:extLst>
                  <a:ext uri="{FF2B5EF4-FFF2-40B4-BE49-F238E27FC236}">
                    <a16:creationId xmlns:a16="http://schemas.microsoft.com/office/drawing/2014/main" id="{BDAA92E9-74DB-4D9A-BAE1-B8A8F18FCE55}"/>
                  </a:ext>
                </a:extLst>
              </p:cNvPr>
              <p:cNvSpPr/>
              <p:nvPr/>
            </p:nvSpPr>
            <p:spPr>
              <a:xfrm>
                <a:off x="5226225" y="1363250"/>
                <a:ext cx="373000" cy="460850"/>
              </a:xfrm>
              <a:custGeom>
                <a:avLst/>
                <a:gdLst/>
                <a:ahLst/>
                <a:cxnLst/>
                <a:rect l="l" t="t" r="r" b="b"/>
                <a:pathLst>
                  <a:path w="14920" h="18434" extrusionOk="0">
                    <a:moveTo>
                      <a:pt x="4680" y="1"/>
                    </a:moveTo>
                    <a:cubicBezTo>
                      <a:pt x="3598" y="1"/>
                      <a:pt x="2568" y="359"/>
                      <a:pt x="1823" y="1435"/>
                    </a:cubicBezTo>
                    <a:cubicBezTo>
                      <a:pt x="1" y="4066"/>
                      <a:pt x="239" y="9091"/>
                      <a:pt x="477" y="12127"/>
                    </a:cubicBezTo>
                    <a:cubicBezTo>
                      <a:pt x="477" y="12162"/>
                      <a:pt x="477" y="12198"/>
                      <a:pt x="489" y="12234"/>
                    </a:cubicBezTo>
                    <a:cubicBezTo>
                      <a:pt x="644" y="13889"/>
                      <a:pt x="1406" y="15472"/>
                      <a:pt x="2597" y="16627"/>
                    </a:cubicBezTo>
                    <a:cubicBezTo>
                      <a:pt x="3894" y="17890"/>
                      <a:pt x="5365" y="18433"/>
                      <a:pt x="6909" y="18433"/>
                    </a:cubicBezTo>
                    <a:cubicBezTo>
                      <a:pt x="7987" y="18433"/>
                      <a:pt x="9101" y="18169"/>
                      <a:pt x="10217" y="17699"/>
                    </a:cubicBezTo>
                    <a:cubicBezTo>
                      <a:pt x="12467" y="16758"/>
                      <a:pt x="13562" y="15568"/>
                      <a:pt x="13884" y="13139"/>
                    </a:cubicBezTo>
                    <a:cubicBezTo>
                      <a:pt x="14217" y="10615"/>
                      <a:pt x="14919" y="8114"/>
                      <a:pt x="13979" y="5662"/>
                    </a:cubicBezTo>
                    <a:cubicBezTo>
                      <a:pt x="13467" y="4281"/>
                      <a:pt x="12538" y="3233"/>
                      <a:pt x="11502" y="2495"/>
                    </a:cubicBezTo>
                    <a:cubicBezTo>
                      <a:pt x="10478" y="1745"/>
                      <a:pt x="9335" y="1292"/>
                      <a:pt x="8204" y="852"/>
                    </a:cubicBezTo>
                    <a:cubicBezTo>
                      <a:pt x="7183" y="454"/>
                      <a:pt x="5898" y="1"/>
                      <a:pt x="4680" y="1"/>
                    </a:cubicBezTo>
                    <a:close/>
                  </a:path>
                </a:pathLst>
              </a:custGeom>
              <a:solidFill>
                <a:srgbClr val="DC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5547;p48">
                <a:extLst>
                  <a:ext uri="{FF2B5EF4-FFF2-40B4-BE49-F238E27FC236}">
                    <a16:creationId xmlns:a16="http://schemas.microsoft.com/office/drawing/2014/main" id="{1000CB9E-FEAA-4DBF-9575-FDD4D573B3F7}"/>
                  </a:ext>
                </a:extLst>
              </p:cNvPr>
              <p:cNvSpPr/>
              <p:nvPr/>
            </p:nvSpPr>
            <p:spPr>
              <a:xfrm>
                <a:off x="5206600" y="1548225"/>
                <a:ext cx="389650" cy="299500"/>
              </a:xfrm>
              <a:custGeom>
                <a:avLst/>
                <a:gdLst/>
                <a:ahLst/>
                <a:cxnLst/>
                <a:rect l="l" t="t" r="r" b="b"/>
                <a:pathLst>
                  <a:path w="15586" h="11980" extrusionOk="0">
                    <a:moveTo>
                      <a:pt x="1536" y="1"/>
                    </a:moveTo>
                    <a:cubicBezTo>
                      <a:pt x="1119" y="727"/>
                      <a:pt x="1119" y="1680"/>
                      <a:pt x="1536" y="2418"/>
                    </a:cubicBezTo>
                    <a:cubicBezTo>
                      <a:pt x="929" y="3097"/>
                      <a:pt x="786" y="4132"/>
                      <a:pt x="1167" y="4966"/>
                    </a:cubicBezTo>
                    <a:cubicBezTo>
                      <a:pt x="0" y="5680"/>
                      <a:pt x="548" y="8240"/>
                      <a:pt x="1143" y="9181"/>
                    </a:cubicBezTo>
                    <a:cubicBezTo>
                      <a:pt x="1691" y="10038"/>
                      <a:pt x="2560" y="10645"/>
                      <a:pt x="3477" y="11086"/>
                    </a:cubicBezTo>
                    <a:cubicBezTo>
                      <a:pt x="4705" y="11678"/>
                      <a:pt x="6070" y="11980"/>
                      <a:pt x="7436" y="11980"/>
                    </a:cubicBezTo>
                    <a:cubicBezTo>
                      <a:pt x="8348" y="11980"/>
                      <a:pt x="9260" y="11845"/>
                      <a:pt x="10132" y="11574"/>
                    </a:cubicBezTo>
                    <a:cubicBezTo>
                      <a:pt x="11823" y="11050"/>
                      <a:pt x="14597" y="9514"/>
                      <a:pt x="15109" y="7645"/>
                    </a:cubicBezTo>
                    <a:cubicBezTo>
                      <a:pt x="15585" y="5930"/>
                      <a:pt x="14561" y="3930"/>
                      <a:pt x="14812" y="2180"/>
                    </a:cubicBezTo>
                    <a:cubicBezTo>
                      <a:pt x="14847" y="1894"/>
                      <a:pt x="14895" y="1573"/>
                      <a:pt x="14776" y="1299"/>
                    </a:cubicBezTo>
                    <a:cubicBezTo>
                      <a:pt x="14688" y="1074"/>
                      <a:pt x="14456" y="890"/>
                      <a:pt x="14224" y="890"/>
                    </a:cubicBezTo>
                    <a:cubicBezTo>
                      <a:pt x="14173" y="890"/>
                      <a:pt x="14123" y="898"/>
                      <a:pt x="14073" y="918"/>
                    </a:cubicBezTo>
                    <a:cubicBezTo>
                      <a:pt x="13228" y="1275"/>
                      <a:pt x="13371" y="3966"/>
                      <a:pt x="12395" y="4561"/>
                    </a:cubicBezTo>
                    <a:cubicBezTo>
                      <a:pt x="11216" y="5275"/>
                      <a:pt x="8787" y="5347"/>
                      <a:pt x="7442" y="5359"/>
                    </a:cubicBezTo>
                    <a:cubicBezTo>
                      <a:pt x="7408" y="5359"/>
                      <a:pt x="7375" y="5359"/>
                      <a:pt x="7340" y="5359"/>
                    </a:cubicBezTo>
                    <a:cubicBezTo>
                      <a:pt x="5937" y="5359"/>
                      <a:pt x="3445" y="5113"/>
                      <a:pt x="2643" y="3835"/>
                    </a:cubicBezTo>
                    <a:cubicBezTo>
                      <a:pt x="2000" y="2799"/>
                      <a:pt x="2322" y="989"/>
                      <a:pt x="15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5548;p48">
                <a:extLst>
                  <a:ext uri="{FF2B5EF4-FFF2-40B4-BE49-F238E27FC236}">
                    <a16:creationId xmlns:a16="http://schemas.microsoft.com/office/drawing/2014/main" id="{E451E6E4-A0CD-464D-B9F3-5BEB019DDEEA}"/>
                  </a:ext>
                </a:extLst>
              </p:cNvPr>
              <p:cNvSpPr/>
              <p:nvPr/>
            </p:nvSpPr>
            <p:spPr>
              <a:xfrm>
                <a:off x="5188600" y="1198500"/>
                <a:ext cx="420150" cy="271800"/>
              </a:xfrm>
              <a:custGeom>
                <a:avLst/>
                <a:gdLst/>
                <a:ahLst/>
                <a:cxnLst/>
                <a:rect l="l" t="t" r="r" b="b"/>
                <a:pathLst>
                  <a:path w="16806" h="10872" extrusionOk="0">
                    <a:moveTo>
                      <a:pt x="8293" y="0"/>
                    </a:moveTo>
                    <a:cubicBezTo>
                      <a:pt x="7292" y="286"/>
                      <a:pt x="6638" y="1453"/>
                      <a:pt x="6911" y="2453"/>
                    </a:cubicBezTo>
                    <a:cubicBezTo>
                      <a:pt x="5245" y="2477"/>
                      <a:pt x="3566" y="2512"/>
                      <a:pt x="1899" y="2536"/>
                    </a:cubicBezTo>
                    <a:cubicBezTo>
                      <a:pt x="1292" y="3012"/>
                      <a:pt x="1077" y="3929"/>
                      <a:pt x="1411" y="4632"/>
                    </a:cubicBezTo>
                    <a:cubicBezTo>
                      <a:pt x="1359" y="4623"/>
                      <a:pt x="1309" y="4619"/>
                      <a:pt x="1258" y="4619"/>
                    </a:cubicBezTo>
                    <a:cubicBezTo>
                      <a:pt x="555" y="4619"/>
                      <a:pt x="1" y="5446"/>
                      <a:pt x="101" y="6179"/>
                    </a:cubicBezTo>
                    <a:cubicBezTo>
                      <a:pt x="196" y="6953"/>
                      <a:pt x="792" y="7584"/>
                      <a:pt x="1399" y="8084"/>
                    </a:cubicBezTo>
                    <a:cubicBezTo>
                      <a:pt x="3953" y="10216"/>
                      <a:pt x="6713" y="10871"/>
                      <a:pt x="9675" y="10871"/>
                    </a:cubicBezTo>
                    <a:cubicBezTo>
                      <a:pt x="10801" y="10871"/>
                      <a:pt x="11955" y="10777"/>
                      <a:pt x="13138" y="10632"/>
                    </a:cubicBezTo>
                    <a:cubicBezTo>
                      <a:pt x="13210" y="10632"/>
                      <a:pt x="13269" y="10621"/>
                      <a:pt x="13341" y="10609"/>
                    </a:cubicBezTo>
                    <a:cubicBezTo>
                      <a:pt x="14924" y="10382"/>
                      <a:pt x="15972" y="9799"/>
                      <a:pt x="16413" y="8025"/>
                    </a:cubicBezTo>
                    <a:cubicBezTo>
                      <a:pt x="16805" y="6406"/>
                      <a:pt x="16163" y="4715"/>
                      <a:pt x="14639" y="3953"/>
                    </a:cubicBezTo>
                    <a:cubicBezTo>
                      <a:pt x="13436" y="3358"/>
                      <a:pt x="12031" y="3286"/>
                      <a:pt x="10769" y="2834"/>
                    </a:cubicBezTo>
                    <a:cubicBezTo>
                      <a:pt x="9495" y="2393"/>
                      <a:pt x="8233" y="1346"/>
                      <a:pt x="8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5549;p48">
                <a:extLst>
                  <a:ext uri="{FF2B5EF4-FFF2-40B4-BE49-F238E27FC236}">
                    <a16:creationId xmlns:a16="http://schemas.microsoft.com/office/drawing/2014/main" id="{5F450FA1-172F-489B-9414-9677576688F7}"/>
                  </a:ext>
                </a:extLst>
              </p:cNvPr>
              <p:cNvSpPr/>
              <p:nvPr/>
            </p:nvSpPr>
            <p:spPr>
              <a:xfrm>
                <a:off x="5188725" y="1317275"/>
                <a:ext cx="449200" cy="323850"/>
              </a:xfrm>
              <a:custGeom>
                <a:avLst/>
                <a:gdLst/>
                <a:ahLst/>
                <a:cxnLst/>
                <a:rect l="l" t="t" r="r" b="b"/>
                <a:pathLst>
                  <a:path w="17968" h="12954" extrusionOk="0">
                    <a:moveTo>
                      <a:pt x="3730" y="0"/>
                    </a:moveTo>
                    <a:cubicBezTo>
                      <a:pt x="2888" y="0"/>
                      <a:pt x="2110" y="215"/>
                      <a:pt x="1691" y="726"/>
                    </a:cubicBezTo>
                    <a:cubicBezTo>
                      <a:pt x="548" y="2107"/>
                      <a:pt x="72" y="4357"/>
                      <a:pt x="36" y="6120"/>
                    </a:cubicBezTo>
                    <a:cubicBezTo>
                      <a:pt x="1" y="7322"/>
                      <a:pt x="275" y="8560"/>
                      <a:pt x="941" y="9584"/>
                    </a:cubicBezTo>
                    <a:cubicBezTo>
                      <a:pt x="1489" y="10430"/>
                      <a:pt x="2989" y="11811"/>
                      <a:pt x="2537" y="12954"/>
                    </a:cubicBezTo>
                    <a:cubicBezTo>
                      <a:pt x="3477" y="10584"/>
                      <a:pt x="2858" y="7810"/>
                      <a:pt x="3858" y="5465"/>
                    </a:cubicBezTo>
                    <a:cubicBezTo>
                      <a:pt x="4466" y="4012"/>
                      <a:pt x="5716" y="2833"/>
                      <a:pt x="7204" y="2345"/>
                    </a:cubicBezTo>
                    <a:cubicBezTo>
                      <a:pt x="7735" y="2168"/>
                      <a:pt x="8294" y="2081"/>
                      <a:pt x="8851" y="2081"/>
                    </a:cubicBezTo>
                    <a:cubicBezTo>
                      <a:pt x="9868" y="2081"/>
                      <a:pt x="10883" y="2372"/>
                      <a:pt x="11728" y="2941"/>
                    </a:cubicBezTo>
                    <a:cubicBezTo>
                      <a:pt x="13193" y="3929"/>
                      <a:pt x="14026" y="5643"/>
                      <a:pt x="14348" y="7382"/>
                    </a:cubicBezTo>
                    <a:cubicBezTo>
                      <a:pt x="14467" y="8072"/>
                      <a:pt x="14514" y="8763"/>
                      <a:pt x="14526" y="9465"/>
                    </a:cubicBezTo>
                    <a:cubicBezTo>
                      <a:pt x="14526" y="9953"/>
                      <a:pt x="14241" y="11168"/>
                      <a:pt x="14443" y="11561"/>
                    </a:cubicBezTo>
                    <a:cubicBezTo>
                      <a:pt x="14605" y="11878"/>
                      <a:pt x="14776" y="12005"/>
                      <a:pt x="14949" y="12005"/>
                    </a:cubicBezTo>
                    <a:cubicBezTo>
                      <a:pt x="15488" y="12005"/>
                      <a:pt x="16039" y="10771"/>
                      <a:pt x="16336" y="10275"/>
                    </a:cubicBezTo>
                    <a:cubicBezTo>
                      <a:pt x="16562" y="9906"/>
                      <a:pt x="16789" y="9537"/>
                      <a:pt x="16979" y="9144"/>
                    </a:cubicBezTo>
                    <a:cubicBezTo>
                      <a:pt x="17848" y="7370"/>
                      <a:pt x="17967" y="5238"/>
                      <a:pt x="17301" y="3381"/>
                    </a:cubicBezTo>
                    <a:cubicBezTo>
                      <a:pt x="16860" y="2155"/>
                      <a:pt x="15943" y="964"/>
                      <a:pt x="14657" y="797"/>
                    </a:cubicBezTo>
                    <a:lnTo>
                      <a:pt x="6906" y="1095"/>
                    </a:lnTo>
                    <a:cubicBezTo>
                      <a:pt x="6301" y="448"/>
                      <a:pt x="4948" y="0"/>
                      <a:pt x="37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5550;p48">
                <a:extLst>
                  <a:ext uri="{FF2B5EF4-FFF2-40B4-BE49-F238E27FC236}">
                    <a16:creationId xmlns:a16="http://schemas.microsoft.com/office/drawing/2014/main" id="{BAC37FBB-C086-461E-9101-6FE16BB196F6}"/>
                  </a:ext>
                </a:extLst>
              </p:cNvPr>
              <p:cNvSpPr/>
              <p:nvPr/>
            </p:nvSpPr>
            <p:spPr>
              <a:xfrm>
                <a:off x="5486100" y="1898275"/>
                <a:ext cx="296475" cy="1392475"/>
              </a:xfrm>
              <a:custGeom>
                <a:avLst/>
                <a:gdLst/>
                <a:ahLst/>
                <a:cxnLst/>
                <a:rect l="l" t="t" r="r" b="b"/>
                <a:pathLst>
                  <a:path w="11859" h="55699" extrusionOk="0">
                    <a:moveTo>
                      <a:pt x="2262" y="1"/>
                    </a:moveTo>
                    <a:cubicBezTo>
                      <a:pt x="2262" y="1"/>
                      <a:pt x="0" y="49828"/>
                      <a:pt x="536" y="51698"/>
                    </a:cubicBezTo>
                    <a:cubicBezTo>
                      <a:pt x="1072" y="53555"/>
                      <a:pt x="6799" y="55698"/>
                      <a:pt x="6799" y="55698"/>
                    </a:cubicBezTo>
                    <a:lnTo>
                      <a:pt x="11859" y="5870"/>
                    </a:lnTo>
                    <a:lnTo>
                      <a:pt x="226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5551;p48">
                <a:extLst>
                  <a:ext uri="{FF2B5EF4-FFF2-40B4-BE49-F238E27FC236}">
                    <a16:creationId xmlns:a16="http://schemas.microsoft.com/office/drawing/2014/main" id="{0846D7C8-AEB4-4308-9075-A43B23781BEC}"/>
                  </a:ext>
                </a:extLst>
              </p:cNvPr>
              <p:cNvSpPr/>
              <p:nvPr/>
            </p:nvSpPr>
            <p:spPr>
              <a:xfrm>
                <a:off x="4865150" y="1914950"/>
                <a:ext cx="400100" cy="1262450"/>
              </a:xfrm>
              <a:custGeom>
                <a:avLst/>
                <a:gdLst/>
                <a:ahLst/>
                <a:cxnLst/>
                <a:rect l="l" t="t" r="r" b="b"/>
                <a:pathLst>
                  <a:path w="16004" h="50498" extrusionOk="0">
                    <a:moveTo>
                      <a:pt x="16004" y="0"/>
                    </a:moveTo>
                    <a:lnTo>
                      <a:pt x="8705" y="417"/>
                    </a:lnTo>
                    <a:cubicBezTo>
                      <a:pt x="8705" y="417"/>
                      <a:pt x="0" y="50497"/>
                      <a:pt x="2695" y="50497"/>
                    </a:cubicBezTo>
                    <a:cubicBezTo>
                      <a:pt x="2706" y="50497"/>
                      <a:pt x="2717" y="50496"/>
                      <a:pt x="2728" y="50495"/>
                    </a:cubicBezTo>
                    <a:cubicBezTo>
                      <a:pt x="5526" y="50102"/>
                      <a:pt x="6991" y="45828"/>
                      <a:pt x="6991" y="45828"/>
                    </a:cubicBezTo>
                    <a:lnTo>
                      <a:pt x="1600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5552;p48">
                <a:extLst>
                  <a:ext uri="{FF2B5EF4-FFF2-40B4-BE49-F238E27FC236}">
                    <a16:creationId xmlns:a16="http://schemas.microsoft.com/office/drawing/2014/main" id="{DC7A16FC-32B8-4E40-9276-DC0A90177B45}"/>
                  </a:ext>
                </a:extLst>
              </p:cNvPr>
              <p:cNvSpPr/>
              <p:nvPr/>
            </p:nvSpPr>
            <p:spPr>
              <a:xfrm>
                <a:off x="5138125" y="2717675"/>
                <a:ext cx="325975" cy="132525"/>
              </a:xfrm>
              <a:custGeom>
                <a:avLst/>
                <a:gdLst/>
                <a:ahLst/>
                <a:cxnLst/>
                <a:rect l="l" t="t" r="r" b="b"/>
                <a:pathLst>
                  <a:path w="13039" h="5301" extrusionOk="0">
                    <a:moveTo>
                      <a:pt x="2559" y="0"/>
                    </a:moveTo>
                    <a:cubicBezTo>
                      <a:pt x="2410" y="0"/>
                      <a:pt x="2238" y="16"/>
                      <a:pt x="2037" y="50"/>
                    </a:cubicBezTo>
                    <a:cubicBezTo>
                      <a:pt x="1108" y="217"/>
                      <a:pt x="489" y="1074"/>
                      <a:pt x="298" y="1550"/>
                    </a:cubicBezTo>
                    <a:cubicBezTo>
                      <a:pt x="1" y="2348"/>
                      <a:pt x="358" y="3205"/>
                      <a:pt x="1263" y="3836"/>
                    </a:cubicBezTo>
                    <a:cubicBezTo>
                      <a:pt x="2703" y="4848"/>
                      <a:pt x="5180" y="5134"/>
                      <a:pt x="7466" y="5241"/>
                    </a:cubicBezTo>
                    <a:cubicBezTo>
                      <a:pt x="8430" y="5277"/>
                      <a:pt x="9407" y="5301"/>
                      <a:pt x="10371" y="5301"/>
                    </a:cubicBezTo>
                    <a:cubicBezTo>
                      <a:pt x="11228" y="5289"/>
                      <a:pt x="12252" y="5217"/>
                      <a:pt x="12633" y="4777"/>
                    </a:cubicBezTo>
                    <a:cubicBezTo>
                      <a:pt x="13038" y="4324"/>
                      <a:pt x="12407" y="3765"/>
                      <a:pt x="11597" y="3551"/>
                    </a:cubicBezTo>
                    <a:cubicBezTo>
                      <a:pt x="10788" y="3324"/>
                      <a:pt x="9859" y="3324"/>
                      <a:pt x="8978" y="3229"/>
                    </a:cubicBezTo>
                    <a:cubicBezTo>
                      <a:pt x="6656" y="2991"/>
                      <a:pt x="4989" y="2074"/>
                      <a:pt x="3930" y="931"/>
                    </a:cubicBezTo>
                    <a:cubicBezTo>
                      <a:pt x="3506" y="487"/>
                      <a:pt x="3390" y="0"/>
                      <a:pt x="2559" y="0"/>
                    </a:cubicBezTo>
                    <a:close/>
                  </a:path>
                </a:pathLst>
              </a:custGeom>
              <a:solidFill>
                <a:srgbClr val="DC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5553;p48">
                <a:extLst>
                  <a:ext uri="{FF2B5EF4-FFF2-40B4-BE49-F238E27FC236}">
                    <a16:creationId xmlns:a16="http://schemas.microsoft.com/office/drawing/2014/main" id="{87ADB18D-9A94-4410-8A60-C8B1C10B65D6}"/>
                  </a:ext>
                </a:extLst>
              </p:cNvPr>
              <p:cNvSpPr/>
              <p:nvPr/>
            </p:nvSpPr>
            <p:spPr>
              <a:xfrm>
                <a:off x="5244400" y="1495550"/>
                <a:ext cx="144975" cy="144975"/>
              </a:xfrm>
              <a:custGeom>
                <a:avLst/>
                <a:gdLst/>
                <a:ahLst/>
                <a:cxnLst/>
                <a:rect l="l" t="t" r="r" b="b"/>
                <a:pathLst>
                  <a:path w="5799" h="5799" fill="none" extrusionOk="0">
                    <a:moveTo>
                      <a:pt x="5799" y="2906"/>
                    </a:moveTo>
                    <a:cubicBezTo>
                      <a:pt x="5799" y="4501"/>
                      <a:pt x="4501" y="5799"/>
                      <a:pt x="2905" y="5799"/>
                    </a:cubicBezTo>
                    <a:cubicBezTo>
                      <a:pt x="1298" y="5799"/>
                      <a:pt x="0" y="4501"/>
                      <a:pt x="0" y="2906"/>
                    </a:cubicBezTo>
                    <a:cubicBezTo>
                      <a:pt x="0" y="1298"/>
                      <a:pt x="1298" y="1"/>
                      <a:pt x="2905" y="1"/>
                    </a:cubicBezTo>
                    <a:cubicBezTo>
                      <a:pt x="4501" y="1"/>
                      <a:pt x="5799" y="1298"/>
                      <a:pt x="5799" y="2906"/>
                    </a:cubicBezTo>
                    <a:close/>
                  </a:path>
                </a:pathLst>
              </a:custGeom>
              <a:noFill/>
              <a:ln w="8025" cap="flat" cmpd="sng">
                <a:solidFill>
                  <a:srgbClr val="FFFFFF"/>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5554;p48">
                <a:extLst>
                  <a:ext uri="{FF2B5EF4-FFF2-40B4-BE49-F238E27FC236}">
                    <a16:creationId xmlns:a16="http://schemas.microsoft.com/office/drawing/2014/main" id="{6F010CBF-0E8F-40FA-AA68-9FEB407BB27D}"/>
                  </a:ext>
                </a:extLst>
              </p:cNvPr>
              <p:cNvSpPr/>
              <p:nvPr/>
            </p:nvSpPr>
            <p:spPr>
              <a:xfrm>
                <a:off x="5423875" y="1504475"/>
                <a:ext cx="145000" cy="145000"/>
              </a:xfrm>
              <a:custGeom>
                <a:avLst/>
                <a:gdLst/>
                <a:ahLst/>
                <a:cxnLst/>
                <a:rect l="l" t="t" r="r" b="b"/>
                <a:pathLst>
                  <a:path w="5800" h="5800" fill="none" extrusionOk="0">
                    <a:moveTo>
                      <a:pt x="5799" y="2906"/>
                    </a:moveTo>
                    <a:cubicBezTo>
                      <a:pt x="5799" y="4501"/>
                      <a:pt x="4501" y="5799"/>
                      <a:pt x="2906" y="5799"/>
                    </a:cubicBezTo>
                    <a:cubicBezTo>
                      <a:pt x="1298" y="5799"/>
                      <a:pt x="1" y="4501"/>
                      <a:pt x="1" y="2906"/>
                    </a:cubicBezTo>
                    <a:cubicBezTo>
                      <a:pt x="1" y="1299"/>
                      <a:pt x="1298" y="1"/>
                      <a:pt x="2906" y="1"/>
                    </a:cubicBezTo>
                    <a:cubicBezTo>
                      <a:pt x="4501" y="1"/>
                      <a:pt x="5799" y="1299"/>
                      <a:pt x="5799" y="2906"/>
                    </a:cubicBezTo>
                    <a:close/>
                  </a:path>
                </a:pathLst>
              </a:custGeom>
              <a:noFill/>
              <a:ln w="8025" cap="flat" cmpd="sng">
                <a:solidFill>
                  <a:srgbClr val="FFFFFF"/>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5555;p48">
                <a:extLst>
                  <a:ext uri="{FF2B5EF4-FFF2-40B4-BE49-F238E27FC236}">
                    <a16:creationId xmlns:a16="http://schemas.microsoft.com/office/drawing/2014/main" id="{9469E10B-EC87-43D9-A480-FF82148A5E24}"/>
                  </a:ext>
                </a:extLst>
              </p:cNvPr>
              <p:cNvSpPr/>
              <p:nvPr/>
            </p:nvSpPr>
            <p:spPr>
              <a:xfrm>
                <a:off x="5378625" y="1572650"/>
                <a:ext cx="56600" cy="13125"/>
              </a:xfrm>
              <a:custGeom>
                <a:avLst/>
                <a:gdLst/>
                <a:ahLst/>
                <a:cxnLst/>
                <a:rect l="l" t="t" r="r" b="b"/>
                <a:pathLst>
                  <a:path w="2264" h="525" fill="none" extrusionOk="0">
                    <a:moveTo>
                      <a:pt x="1" y="524"/>
                    </a:moveTo>
                    <a:cubicBezTo>
                      <a:pt x="656" y="84"/>
                      <a:pt x="1537" y="0"/>
                      <a:pt x="2263" y="310"/>
                    </a:cubicBezTo>
                  </a:path>
                </a:pathLst>
              </a:custGeom>
              <a:noFill/>
              <a:ln w="8025" cap="flat" cmpd="sng">
                <a:solidFill>
                  <a:srgbClr val="FFFFFF"/>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5556;p48">
                <a:extLst>
                  <a:ext uri="{FF2B5EF4-FFF2-40B4-BE49-F238E27FC236}">
                    <a16:creationId xmlns:a16="http://schemas.microsoft.com/office/drawing/2014/main" id="{80E14830-F4F5-4392-AACD-C3F639B2107A}"/>
                  </a:ext>
                </a:extLst>
              </p:cNvPr>
              <p:cNvSpPr/>
              <p:nvPr/>
            </p:nvSpPr>
            <p:spPr>
              <a:xfrm>
                <a:off x="2741400" y="4557525"/>
                <a:ext cx="413775" cy="231250"/>
              </a:xfrm>
              <a:custGeom>
                <a:avLst/>
                <a:gdLst/>
                <a:ahLst/>
                <a:cxnLst/>
                <a:rect l="l" t="t" r="r" b="b"/>
                <a:pathLst>
                  <a:path w="16551" h="9250" extrusionOk="0">
                    <a:moveTo>
                      <a:pt x="1691" y="1"/>
                    </a:moveTo>
                    <a:cubicBezTo>
                      <a:pt x="1846" y="1263"/>
                      <a:pt x="1394" y="1513"/>
                      <a:pt x="870" y="2930"/>
                    </a:cubicBezTo>
                    <a:cubicBezTo>
                      <a:pt x="1" y="5287"/>
                      <a:pt x="2239" y="6002"/>
                      <a:pt x="2239" y="6002"/>
                    </a:cubicBezTo>
                    <a:cubicBezTo>
                      <a:pt x="2239" y="6002"/>
                      <a:pt x="12222" y="9249"/>
                      <a:pt x="15222" y="9249"/>
                    </a:cubicBezTo>
                    <a:cubicBezTo>
                      <a:pt x="15687" y="9249"/>
                      <a:pt x="15985" y="9171"/>
                      <a:pt x="16050" y="8990"/>
                    </a:cubicBezTo>
                    <a:cubicBezTo>
                      <a:pt x="16550" y="7657"/>
                      <a:pt x="11704" y="3954"/>
                      <a:pt x="11704" y="3954"/>
                    </a:cubicBezTo>
                    <a:lnTo>
                      <a:pt x="7502" y="525"/>
                    </a:lnTo>
                    <a:cubicBezTo>
                      <a:pt x="6590" y="584"/>
                      <a:pt x="5896" y="630"/>
                      <a:pt x="5270" y="630"/>
                    </a:cubicBezTo>
                    <a:cubicBezTo>
                      <a:pt x="4147" y="630"/>
                      <a:pt x="3243" y="483"/>
                      <a:pt x="16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5557;p48">
                <a:extLst>
                  <a:ext uri="{FF2B5EF4-FFF2-40B4-BE49-F238E27FC236}">
                    <a16:creationId xmlns:a16="http://schemas.microsoft.com/office/drawing/2014/main" id="{0068E81C-F6EF-4347-9670-B9C0123FB1C3}"/>
                  </a:ext>
                </a:extLst>
              </p:cNvPr>
              <p:cNvSpPr/>
              <p:nvPr/>
            </p:nvSpPr>
            <p:spPr>
              <a:xfrm>
                <a:off x="2110975" y="4566475"/>
                <a:ext cx="417325" cy="200000"/>
              </a:xfrm>
              <a:custGeom>
                <a:avLst/>
                <a:gdLst/>
                <a:ahLst/>
                <a:cxnLst/>
                <a:rect l="l" t="t" r="r" b="b"/>
                <a:pathLst>
                  <a:path w="16693" h="8000" extrusionOk="0">
                    <a:moveTo>
                      <a:pt x="9668" y="0"/>
                    </a:moveTo>
                    <a:lnTo>
                      <a:pt x="5167" y="3036"/>
                    </a:lnTo>
                    <a:cubicBezTo>
                      <a:pt x="5167" y="3036"/>
                      <a:pt x="0" y="6275"/>
                      <a:pt x="369" y="7644"/>
                    </a:cubicBezTo>
                    <a:cubicBezTo>
                      <a:pt x="437" y="7897"/>
                      <a:pt x="949" y="8000"/>
                      <a:pt x="1741" y="8000"/>
                    </a:cubicBezTo>
                    <a:cubicBezTo>
                      <a:pt x="5278" y="8000"/>
                      <a:pt x="14395" y="5941"/>
                      <a:pt x="14395" y="5941"/>
                    </a:cubicBezTo>
                    <a:cubicBezTo>
                      <a:pt x="14395" y="5941"/>
                      <a:pt x="16693" y="5429"/>
                      <a:pt x="16050" y="3012"/>
                    </a:cubicBezTo>
                    <a:cubicBezTo>
                      <a:pt x="15657" y="1548"/>
                      <a:pt x="15228" y="1262"/>
                      <a:pt x="15502" y="12"/>
                    </a:cubicBezTo>
                    <a:lnTo>
                      <a:pt x="15502" y="12"/>
                    </a:lnTo>
                    <a:cubicBezTo>
                      <a:pt x="14364" y="258"/>
                      <a:pt x="13573" y="361"/>
                      <a:pt x="12805" y="361"/>
                    </a:cubicBezTo>
                    <a:cubicBezTo>
                      <a:pt x="11902" y="361"/>
                      <a:pt x="11032" y="219"/>
                      <a:pt x="96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5558;p48">
                <a:extLst>
                  <a:ext uri="{FF2B5EF4-FFF2-40B4-BE49-F238E27FC236}">
                    <a16:creationId xmlns:a16="http://schemas.microsoft.com/office/drawing/2014/main" id="{E8357E23-6EB0-4C01-9FB4-D6945799EBAA}"/>
                  </a:ext>
                </a:extLst>
              </p:cNvPr>
              <p:cNvSpPr/>
              <p:nvPr/>
            </p:nvSpPr>
            <p:spPr>
              <a:xfrm>
                <a:off x="3270050" y="833650"/>
                <a:ext cx="172050" cy="311775"/>
              </a:xfrm>
              <a:custGeom>
                <a:avLst/>
                <a:gdLst/>
                <a:ahLst/>
                <a:cxnLst/>
                <a:rect l="l" t="t" r="r" b="b"/>
                <a:pathLst>
                  <a:path w="6882" h="12471" extrusionOk="0">
                    <a:moveTo>
                      <a:pt x="4730" y="0"/>
                    </a:moveTo>
                    <a:cubicBezTo>
                      <a:pt x="4496" y="0"/>
                      <a:pt x="4272" y="203"/>
                      <a:pt x="4096" y="735"/>
                    </a:cubicBezTo>
                    <a:cubicBezTo>
                      <a:pt x="4120" y="660"/>
                      <a:pt x="4071" y="633"/>
                      <a:pt x="3989" y="633"/>
                    </a:cubicBezTo>
                    <a:cubicBezTo>
                      <a:pt x="3785" y="633"/>
                      <a:pt x="3371" y="802"/>
                      <a:pt x="3346" y="819"/>
                    </a:cubicBezTo>
                    <a:cubicBezTo>
                      <a:pt x="3024" y="1021"/>
                      <a:pt x="2905" y="1795"/>
                      <a:pt x="2786" y="2128"/>
                    </a:cubicBezTo>
                    <a:cubicBezTo>
                      <a:pt x="2715" y="2343"/>
                      <a:pt x="2655" y="2569"/>
                      <a:pt x="2596" y="2795"/>
                    </a:cubicBezTo>
                    <a:cubicBezTo>
                      <a:pt x="2417" y="3498"/>
                      <a:pt x="2238" y="5414"/>
                      <a:pt x="1965" y="6105"/>
                    </a:cubicBezTo>
                    <a:cubicBezTo>
                      <a:pt x="1417" y="5426"/>
                      <a:pt x="1143" y="4593"/>
                      <a:pt x="155" y="4414"/>
                    </a:cubicBezTo>
                    <a:lnTo>
                      <a:pt x="155" y="4414"/>
                    </a:lnTo>
                    <a:cubicBezTo>
                      <a:pt x="250" y="6736"/>
                      <a:pt x="0" y="11713"/>
                      <a:pt x="3024" y="12415"/>
                    </a:cubicBezTo>
                    <a:cubicBezTo>
                      <a:pt x="3190" y="12453"/>
                      <a:pt x="3348" y="12471"/>
                      <a:pt x="3499" y="12471"/>
                    </a:cubicBezTo>
                    <a:cubicBezTo>
                      <a:pt x="5396" y="12471"/>
                      <a:pt x="6145" y="9655"/>
                      <a:pt x="6465" y="8177"/>
                    </a:cubicBezTo>
                    <a:cubicBezTo>
                      <a:pt x="6882" y="6331"/>
                      <a:pt x="6644" y="3486"/>
                      <a:pt x="6084" y="1712"/>
                    </a:cubicBezTo>
                    <a:cubicBezTo>
                      <a:pt x="5900" y="1142"/>
                      <a:pt x="5285" y="0"/>
                      <a:pt x="4730" y="0"/>
                    </a:cubicBezTo>
                    <a:close/>
                  </a:path>
                </a:pathLst>
              </a:custGeom>
              <a:solidFill>
                <a:srgbClr val="FFC9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5559;p48">
                <a:extLst>
                  <a:ext uri="{FF2B5EF4-FFF2-40B4-BE49-F238E27FC236}">
                    <a16:creationId xmlns:a16="http://schemas.microsoft.com/office/drawing/2014/main" id="{6B37F181-20A1-479D-A8BD-D85BBCC3CF8D}"/>
                  </a:ext>
                </a:extLst>
              </p:cNvPr>
              <p:cNvSpPr/>
              <p:nvPr/>
            </p:nvSpPr>
            <p:spPr>
              <a:xfrm>
                <a:off x="2595850" y="1059475"/>
                <a:ext cx="829600" cy="1078450"/>
              </a:xfrm>
              <a:custGeom>
                <a:avLst/>
                <a:gdLst/>
                <a:ahLst/>
                <a:cxnLst/>
                <a:rect l="l" t="t" r="r" b="b"/>
                <a:pathLst>
                  <a:path w="33184" h="43138" extrusionOk="0">
                    <a:moveTo>
                      <a:pt x="0" y="32148"/>
                    </a:moveTo>
                    <a:lnTo>
                      <a:pt x="6739" y="30790"/>
                    </a:lnTo>
                    <a:lnTo>
                      <a:pt x="18812" y="20480"/>
                    </a:lnTo>
                    <a:lnTo>
                      <a:pt x="27087" y="1"/>
                    </a:lnTo>
                    <a:cubicBezTo>
                      <a:pt x="27087" y="1"/>
                      <a:pt x="33183" y="680"/>
                      <a:pt x="32909" y="2180"/>
                    </a:cubicBezTo>
                    <a:cubicBezTo>
                      <a:pt x="32647" y="3668"/>
                      <a:pt x="25861" y="27135"/>
                      <a:pt x="25861" y="27135"/>
                    </a:cubicBezTo>
                    <a:lnTo>
                      <a:pt x="8906" y="43137"/>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5560;p48">
                <a:extLst>
                  <a:ext uri="{FF2B5EF4-FFF2-40B4-BE49-F238E27FC236}">
                    <a16:creationId xmlns:a16="http://schemas.microsoft.com/office/drawing/2014/main" id="{D3DDA463-834D-43CE-B57C-235832C3764A}"/>
                  </a:ext>
                </a:extLst>
              </p:cNvPr>
              <p:cNvSpPr/>
              <p:nvPr/>
            </p:nvSpPr>
            <p:spPr>
              <a:xfrm>
                <a:off x="1460300" y="833650"/>
                <a:ext cx="172050" cy="311775"/>
              </a:xfrm>
              <a:custGeom>
                <a:avLst/>
                <a:gdLst/>
                <a:ahLst/>
                <a:cxnLst/>
                <a:rect l="l" t="t" r="r" b="b"/>
                <a:pathLst>
                  <a:path w="6882" h="12471" extrusionOk="0">
                    <a:moveTo>
                      <a:pt x="2152" y="0"/>
                    </a:moveTo>
                    <a:cubicBezTo>
                      <a:pt x="1597" y="0"/>
                      <a:pt x="982" y="1142"/>
                      <a:pt x="798" y="1712"/>
                    </a:cubicBezTo>
                    <a:cubicBezTo>
                      <a:pt x="238" y="3486"/>
                      <a:pt x="0" y="6331"/>
                      <a:pt x="405" y="8177"/>
                    </a:cubicBezTo>
                    <a:cubicBezTo>
                      <a:pt x="736" y="9655"/>
                      <a:pt x="1485" y="12471"/>
                      <a:pt x="3373" y="12471"/>
                    </a:cubicBezTo>
                    <a:cubicBezTo>
                      <a:pt x="3524" y="12471"/>
                      <a:pt x="3681" y="12453"/>
                      <a:pt x="3846" y="12415"/>
                    </a:cubicBezTo>
                    <a:cubicBezTo>
                      <a:pt x="6882" y="11713"/>
                      <a:pt x="6632" y="6736"/>
                      <a:pt x="6727" y="4414"/>
                    </a:cubicBezTo>
                    <a:lnTo>
                      <a:pt x="6727" y="4414"/>
                    </a:lnTo>
                    <a:cubicBezTo>
                      <a:pt x="5739" y="4593"/>
                      <a:pt x="5465" y="5426"/>
                      <a:pt x="4917" y="6105"/>
                    </a:cubicBezTo>
                    <a:cubicBezTo>
                      <a:pt x="4644" y="5414"/>
                      <a:pt x="4465" y="3498"/>
                      <a:pt x="4286" y="2795"/>
                    </a:cubicBezTo>
                    <a:cubicBezTo>
                      <a:pt x="4227" y="2569"/>
                      <a:pt x="4167" y="2343"/>
                      <a:pt x="4096" y="2128"/>
                    </a:cubicBezTo>
                    <a:cubicBezTo>
                      <a:pt x="3977" y="1795"/>
                      <a:pt x="3858" y="1021"/>
                      <a:pt x="3536" y="819"/>
                    </a:cubicBezTo>
                    <a:cubicBezTo>
                      <a:pt x="3511" y="802"/>
                      <a:pt x="3097" y="633"/>
                      <a:pt x="2893" y="633"/>
                    </a:cubicBezTo>
                    <a:cubicBezTo>
                      <a:pt x="2811" y="633"/>
                      <a:pt x="2762" y="660"/>
                      <a:pt x="2786" y="735"/>
                    </a:cubicBezTo>
                    <a:cubicBezTo>
                      <a:pt x="2610" y="203"/>
                      <a:pt x="2386" y="0"/>
                      <a:pt x="2152" y="0"/>
                    </a:cubicBezTo>
                    <a:close/>
                  </a:path>
                </a:pathLst>
              </a:custGeom>
              <a:solidFill>
                <a:srgbClr val="FFC9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561;p48">
                <a:extLst>
                  <a:ext uri="{FF2B5EF4-FFF2-40B4-BE49-F238E27FC236}">
                    <a16:creationId xmlns:a16="http://schemas.microsoft.com/office/drawing/2014/main" id="{219F9C7E-27C6-463A-8E37-CA803EB2CB8E}"/>
                  </a:ext>
                </a:extLst>
              </p:cNvPr>
              <p:cNvSpPr/>
              <p:nvPr/>
            </p:nvSpPr>
            <p:spPr>
              <a:xfrm>
                <a:off x="1476950" y="1059475"/>
                <a:ext cx="829600" cy="1112075"/>
              </a:xfrm>
              <a:custGeom>
                <a:avLst/>
                <a:gdLst/>
                <a:ahLst/>
                <a:cxnLst/>
                <a:rect l="l" t="t" r="r" b="b"/>
                <a:pathLst>
                  <a:path w="33184" h="44483" extrusionOk="0">
                    <a:moveTo>
                      <a:pt x="6097" y="1"/>
                    </a:moveTo>
                    <a:cubicBezTo>
                      <a:pt x="6097" y="1"/>
                      <a:pt x="1" y="680"/>
                      <a:pt x="263" y="2180"/>
                    </a:cubicBezTo>
                    <a:cubicBezTo>
                      <a:pt x="537" y="3668"/>
                      <a:pt x="7323" y="27135"/>
                      <a:pt x="7323" y="27135"/>
                    </a:cubicBezTo>
                    <a:lnTo>
                      <a:pt x="26623" y="44483"/>
                    </a:lnTo>
                    <a:lnTo>
                      <a:pt x="33184" y="32148"/>
                    </a:lnTo>
                    <a:lnTo>
                      <a:pt x="26445" y="30790"/>
                    </a:lnTo>
                    <a:lnTo>
                      <a:pt x="14372" y="20480"/>
                    </a:lnTo>
                    <a:lnTo>
                      <a:pt x="609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5562;p48">
                <a:extLst>
                  <a:ext uri="{FF2B5EF4-FFF2-40B4-BE49-F238E27FC236}">
                    <a16:creationId xmlns:a16="http://schemas.microsoft.com/office/drawing/2014/main" id="{42520407-1B6C-43EC-AC73-381463FAAC16}"/>
                  </a:ext>
                </a:extLst>
              </p:cNvPr>
              <p:cNvSpPr/>
              <p:nvPr/>
            </p:nvSpPr>
            <p:spPr>
              <a:xfrm>
                <a:off x="2577700" y="2819525"/>
                <a:ext cx="386675" cy="1764825"/>
              </a:xfrm>
              <a:custGeom>
                <a:avLst/>
                <a:gdLst/>
                <a:ahLst/>
                <a:cxnLst/>
                <a:rect l="l" t="t" r="r" b="b"/>
                <a:pathLst>
                  <a:path w="15467" h="70593" extrusionOk="0">
                    <a:moveTo>
                      <a:pt x="12347" y="0"/>
                    </a:moveTo>
                    <a:lnTo>
                      <a:pt x="0" y="3525"/>
                    </a:lnTo>
                    <a:cubicBezTo>
                      <a:pt x="0" y="3525"/>
                      <a:pt x="5977" y="67128"/>
                      <a:pt x="6787" y="69307"/>
                    </a:cubicBezTo>
                    <a:cubicBezTo>
                      <a:pt x="7166" y="70323"/>
                      <a:pt x="9100" y="70593"/>
                      <a:pt x="11046" y="70593"/>
                    </a:cubicBezTo>
                    <a:cubicBezTo>
                      <a:pt x="13248" y="70593"/>
                      <a:pt x="15466" y="70247"/>
                      <a:pt x="15466" y="70247"/>
                    </a:cubicBezTo>
                    <a:lnTo>
                      <a:pt x="12347" y="0"/>
                    </a:ln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5563;p48">
                <a:extLst>
                  <a:ext uri="{FF2B5EF4-FFF2-40B4-BE49-F238E27FC236}">
                    <a16:creationId xmlns:a16="http://schemas.microsoft.com/office/drawing/2014/main" id="{59E2FD5C-FD33-4C84-8C6E-F3DC7BACAF88}"/>
                  </a:ext>
                </a:extLst>
              </p:cNvPr>
              <p:cNvSpPr/>
              <p:nvPr/>
            </p:nvSpPr>
            <p:spPr>
              <a:xfrm>
                <a:off x="2577700" y="2819525"/>
                <a:ext cx="386675" cy="1764825"/>
              </a:xfrm>
              <a:custGeom>
                <a:avLst/>
                <a:gdLst/>
                <a:ahLst/>
                <a:cxnLst/>
                <a:rect l="l" t="t" r="r" b="b"/>
                <a:pathLst>
                  <a:path w="15467" h="70593" extrusionOk="0">
                    <a:moveTo>
                      <a:pt x="12347" y="0"/>
                    </a:moveTo>
                    <a:lnTo>
                      <a:pt x="0" y="3525"/>
                    </a:lnTo>
                    <a:cubicBezTo>
                      <a:pt x="0" y="3525"/>
                      <a:pt x="5977" y="67128"/>
                      <a:pt x="6787" y="69307"/>
                    </a:cubicBezTo>
                    <a:cubicBezTo>
                      <a:pt x="7166" y="70323"/>
                      <a:pt x="9100" y="70593"/>
                      <a:pt x="11046" y="70593"/>
                    </a:cubicBezTo>
                    <a:cubicBezTo>
                      <a:pt x="13248" y="70593"/>
                      <a:pt x="15466" y="70247"/>
                      <a:pt x="15466" y="70247"/>
                    </a:cubicBezTo>
                    <a:lnTo>
                      <a:pt x="123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5564;p48">
                <a:extLst>
                  <a:ext uri="{FF2B5EF4-FFF2-40B4-BE49-F238E27FC236}">
                    <a16:creationId xmlns:a16="http://schemas.microsoft.com/office/drawing/2014/main" id="{0E4D8071-1100-4F85-A28C-DC9AF72817F2}"/>
                  </a:ext>
                </a:extLst>
              </p:cNvPr>
              <p:cNvSpPr/>
              <p:nvPr/>
            </p:nvSpPr>
            <p:spPr>
              <a:xfrm>
                <a:off x="2242225" y="2822800"/>
                <a:ext cx="620350" cy="1776300"/>
              </a:xfrm>
              <a:custGeom>
                <a:avLst/>
                <a:gdLst/>
                <a:ahLst/>
                <a:cxnLst/>
                <a:rect l="l" t="t" r="r" b="b"/>
                <a:pathLst>
                  <a:path w="24814" h="71052" extrusionOk="0">
                    <a:moveTo>
                      <a:pt x="24813" y="0"/>
                    </a:moveTo>
                    <a:lnTo>
                      <a:pt x="1" y="3251"/>
                    </a:lnTo>
                    <a:lnTo>
                      <a:pt x="1763" y="70390"/>
                    </a:lnTo>
                    <a:cubicBezTo>
                      <a:pt x="1763" y="70390"/>
                      <a:pt x="5621" y="71051"/>
                      <a:pt x="8432" y="71051"/>
                    </a:cubicBezTo>
                    <a:cubicBezTo>
                      <a:pt x="9838" y="71051"/>
                      <a:pt x="10982" y="70886"/>
                      <a:pt x="11252" y="70390"/>
                    </a:cubicBezTo>
                    <a:cubicBezTo>
                      <a:pt x="12062" y="68902"/>
                      <a:pt x="14241" y="14788"/>
                      <a:pt x="14241" y="14788"/>
                    </a:cubicBezTo>
                    <a:lnTo>
                      <a:pt x="17217" y="10037"/>
                    </a:lnTo>
                    <a:lnTo>
                      <a:pt x="248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565;p48">
                <a:extLst>
                  <a:ext uri="{FF2B5EF4-FFF2-40B4-BE49-F238E27FC236}">
                    <a16:creationId xmlns:a16="http://schemas.microsoft.com/office/drawing/2014/main" id="{E7FE8D29-FAB9-499A-9B59-91D979BE7FAA}"/>
                  </a:ext>
                </a:extLst>
              </p:cNvPr>
              <p:cNvSpPr/>
              <p:nvPr/>
            </p:nvSpPr>
            <p:spPr>
              <a:xfrm>
                <a:off x="2134475" y="1855725"/>
                <a:ext cx="784950" cy="1112350"/>
              </a:xfrm>
              <a:custGeom>
                <a:avLst/>
                <a:gdLst/>
                <a:ahLst/>
                <a:cxnLst/>
                <a:rect l="l" t="t" r="r" b="b"/>
                <a:pathLst>
                  <a:path w="31398" h="44494" extrusionOk="0">
                    <a:moveTo>
                      <a:pt x="26040" y="1929"/>
                    </a:moveTo>
                    <a:cubicBezTo>
                      <a:pt x="24706" y="1667"/>
                      <a:pt x="23527" y="726"/>
                      <a:pt x="22111" y="464"/>
                    </a:cubicBezTo>
                    <a:cubicBezTo>
                      <a:pt x="20408" y="143"/>
                      <a:pt x="18658" y="191"/>
                      <a:pt x="16931" y="238"/>
                    </a:cubicBezTo>
                    <a:cubicBezTo>
                      <a:pt x="13729" y="238"/>
                      <a:pt x="10633" y="274"/>
                      <a:pt x="7395" y="72"/>
                    </a:cubicBezTo>
                    <a:cubicBezTo>
                      <a:pt x="6894" y="36"/>
                      <a:pt x="6382" y="0"/>
                      <a:pt x="5894" y="131"/>
                    </a:cubicBezTo>
                    <a:cubicBezTo>
                      <a:pt x="4358" y="560"/>
                      <a:pt x="3882" y="3727"/>
                      <a:pt x="2834" y="4917"/>
                    </a:cubicBezTo>
                    <a:cubicBezTo>
                      <a:pt x="2263" y="5596"/>
                      <a:pt x="286" y="11823"/>
                      <a:pt x="322" y="12633"/>
                    </a:cubicBezTo>
                    <a:cubicBezTo>
                      <a:pt x="632" y="22503"/>
                      <a:pt x="1" y="32599"/>
                      <a:pt x="1477" y="42351"/>
                    </a:cubicBezTo>
                    <a:cubicBezTo>
                      <a:pt x="1549" y="42815"/>
                      <a:pt x="4418" y="43541"/>
                      <a:pt x="4870" y="43672"/>
                    </a:cubicBezTo>
                    <a:cubicBezTo>
                      <a:pt x="6109" y="44017"/>
                      <a:pt x="7395" y="44244"/>
                      <a:pt x="8680" y="44327"/>
                    </a:cubicBezTo>
                    <a:cubicBezTo>
                      <a:pt x="11097" y="44494"/>
                      <a:pt x="13610" y="44363"/>
                      <a:pt x="16027" y="44303"/>
                    </a:cubicBezTo>
                    <a:cubicBezTo>
                      <a:pt x="21206" y="44208"/>
                      <a:pt x="26468" y="43672"/>
                      <a:pt x="31398" y="41993"/>
                    </a:cubicBezTo>
                    <a:cubicBezTo>
                      <a:pt x="31124" y="39088"/>
                      <a:pt x="31278" y="36040"/>
                      <a:pt x="30969" y="33076"/>
                    </a:cubicBezTo>
                    <a:cubicBezTo>
                      <a:pt x="30743" y="30909"/>
                      <a:pt x="30493" y="28730"/>
                      <a:pt x="30171" y="26575"/>
                    </a:cubicBezTo>
                    <a:cubicBezTo>
                      <a:pt x="29088" y="19002"/>
                      <a:pt x="27790" y="11466"/>
                      <a:pt x="26421" y="3953"/>
                    </a:cubicBezTo>
                    <a:cubicBezTo>
                      <a:pt x="26290" y="3286"/>
                      <a:pt x="26147" y="2584"/>
                      <a:pt x="26040" y="192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566;p48">
                <a:extLst>
                  <a:ext uri="{FF2B5EF4-FFF2-40B4-BE49-F238E27FC236}">
                    <a16:creationId xmlns:a16="http://schemas.microsoft.com/office/drawing/2014/main" id="{ED15C695-35F2-4DFC-A618-F153E42573AD}"/>
                  </a:ext>
                </a:extLst>
              </p:cNvPr>
              <p:cNvSpPr/>
              <p:nvPr/>
            </p:nvSpPr>
            <p:spPr>
              <a:xfrm>
                <a:off x="2190450" y="1470475"/>
                <a:ext cx="118775" cy="145575"/>
              </a:xfrm>
              <a:custGeom>
                <a:avLst/>
                <a:gdLst/>
                <a:ahLst/>
                <a:cxnLst/>
                <a:rect l="l" t="t" r="r" b="b"/>
                <a:pathLst>
                  <a:path w="4751" h="5823" extrusionOk="0">
                    <a:moveTo>
                      <a:pt x="1401" y="1"/>
                    </a:moveTo>
                    <a:cubicBezTo>
                      <a:pt x="1272" y="1"/>
                      <a:pt x="1142" y="28"/>
                      <a:pt x="1012" y="87"/>
                    </a:cubicBezTo>
                    <a:cubicBezTo>
                      <a:pt x="464" y="337"/>
                      <a:pt x="214" y="980"/>
                      <a:pt x="155" y="1587"/>
                    </a:cubicBezTo>
                    <a:cubicBezTo>
                      <a:pt x="0" y="3361"/>
                      <a:pt x="1203" y="5171"/>
                      <a:pt x="2905" y="5718"/>
                    </a:cubicBezTo>
                    <a:cubicBezTo>
                      <a:pt x="3108" y="5781"/>
                      <a:pt x="3333" y="5822"/>
                      <a:pt x="3553" y="5822"/>
                    </a:cubicBezTo>
                    <a:cubicBezTo>
                      <a:pt x="3877" y="5822"/>
                      <a:pt x="4188" y="5733"/>
                      <a:pt x="4394" y="5492"/>
                    </a:cubicBezTo>
                    <a:cubicBezTo>
                      <a:pt x="4751" y="5076"/>
                      <a:pt x="4608" y="4444"/>
                      <a:pt x="4405" y="3933"/>
                    </a:cubicBezTo>
                    <a:cubicBezTo>
                      <a:pt x="4057" y="3030"/>
                      <a:pt x="2765" y="1"/>
                      <a:pt x="1401" y="1"/>
                    </a:cubicBezTo>
                    <a:close/>
                  </a:path>
                </a:pathLst>
              </a:custGeom>
              <a:solidFill>
                <a:srgbClr val="FFC9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567;p48">
                <a:extLst>
                  <a:ext uri="{FF2B5EF4-FFF2-40B4-BE49-F238E27FC236}">
                    <a16:creationId xmlns:a16="http://schemas.microsoft.com/office/drawing/2014/main" id="{7B771B5B-E05B-421D-B67A-3B6426F124EE}"/>
                  </a:ext>
                </a:extLst>
              </p:cNvPr>
              <p:cNvSpPr/>
              <p:nvPr/>
            </p:nvSpPr>
            <p:spPr>
              <a:xfrm>
                <a:off x="2583350" y="1470475"/>
                <a:ext cx="118775" cy="145575"/>
              </a:xfrm>
              <a:custGeom>
                <a:avLst/>
                <a:gdLst/>
                <a:ahLst/>
                <a:cxnLst/>
                <a:rect l="l" t="t" r="r" b="b"/>
                <a:pathLst>
                  <a:path w="4751" h="5823" extrusionOk="0">
                    <a:moveTo>
                      <a:pt x="3350" y="1"/>
                    </a:moveTo>
                    <a:cubicBezTo>
                      <a:pt x="1986" y="1"/>
                      <a:pt x="694" y="3030"/>
                      <a:pt x="346" y="3933"/>
                    </a:cubicBezTo>
                    <a:cubicBezTo>
                      <a:pt x="143" y="4444"/>
                      <a:pt x="0" y="5076"/>
                      <a:pt x="346" y="5492"/>
                    </a:cubicBezTo>
                    <a:cubicBezTo>
                      <a:pt x="551" y="5733"/>
                      <a:pt x="862" y="5822"/>
                      <a:pt x="1188" y="5822"/>
                    </a:cubicBezTo>
                    <a:cubicBezTo>
                      <a:pt x="1410" y="5822"/>
                      <a:pt x="1639" y="5781"/>
                      <a:pt x="1846" y="5718"/>
                    </a:cubicBezTo>
                    <a:cubicBezTo>
                      <a:pt x="3548" y="5171"/>
                      <a:pt x="4751" y="3361"/>
                      <a:pt x="4584" y="1587"/>
                    </a:cubicBezTo>
                    <a:cubicBezTo>
                      <a:pt x="4537" y="980"/>
                      <a:pt x="4287" y="337"/>
                      <a:pt x="3739" y="87"/>
                    </a:cubicBezTo>
                    <a:cubicBezTo>
                      <a:pt x="3609" y="28"/>
                      <a:pt x="3479" y="1"/>
                      <a:pt x="3350" y="1"/>
                    </a:cubicBezTo>
                    <a:close/>
                  </a:path>
                </a:pathLst>
              </a:custGeom>
              <a:solidFill>
                <a:srgbClr val="FFC9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568;p48">
                <a:extLst>
                  <a:ext uri="{FF2B5EF4-FFF2-40B4-BE49-F238E27FC236}">
                    <a16:creationId xmlns:a16="http://schemas.microsoft.com/office/drawing/2014/main" id="{D571B832-3D54-4357-BDB7-E6702354D8FB}"/>
                  </a:ext>
                </a:extLst>
              </p:cNvPr>
              <p:cNvSpPr/>
              <p:nvPr/>
            </p:nvSpPr>
            <p:spPr>
              <a:xfrm>
                <a:off x="2369025" y="1648550"/>
                <a:ext cx="178925" cy="277725"/>
              </a:xfrm>
              <a:custGeom>
                <a:avLst/>
                <a:gdLst/>
                <a:ahLst/>
                <a:cxnLst/>
                <a:rect l="l" t="t" r="r" b="b"/>
                <a:pathLst>
                  <a:path w="7157" h="11109" extrusionOk="0">
                    <a:moveTo>
                      <a:pt x="1" y="0"/>
                    </a:moveTo>
                    <a:lnTo>
                      <a:pt x="537" y="8168"/>
                    </a:lnTo>
                    <a:cubicBezTo>
                      <a:pt x="680" y="9359"/>
                      <a:pt x="2001" y="11109"/>
                      <a:pt x="3192" y="11109"/>
                    </a:cubicBezTo>
                    <a:lnTo>
                      <a:pt x="4347" y="11109"/>
                    </a:lnTo>
                    <a:cubicBezTo>
                      <a:pt x="5716" y="11109"/>
                      <a:pt x="7157" y="9525"/>
                      <a:pt x="7073" y="8168"/>
                    </a:cubicBezTo>
                    <a:lnTo>
                      <a:pt x="6418" y="1905"/>
                    </a:lnTo>
                    <a:lnTo>
                      <a:pt x="1" y="0"/>
                    </a:lnTo>
                    <a:close/>
                  </a:path>
                </a:pathLst>
              </a:custGeom>
              <a:solidFill>
                <a:srgbClr val="FFC9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569;p48">
                <a:extLst>
                  <a:ext uri="{FF2B5EF4-FFF2-40B4-BE49-F238E27FC236}">
                    <a16:creationId xmlns:a16="http://schemas.microsoft.com/office/drawing/2014/main" id="{27E30FBB-69FF-48E8-910A-00C324085A33}"/>
                  </a:ext>
                </a:extLst>
              </p:cNvPr>
              <p:cNvSpPr/>
              <p:nvPr/>
            </p:nvSpPr>
            <p:spPr>
              <a:xfrm>
                <a:off x="2364885" y="1648570"/>
                <a:ext cx="172064" cy="166950"/>
              </a:xfrm>
              <a:custGeom>
                <a:avLst/>
                <a:gdLst/>
                <a:ahLst/>
                <a:cxnLst/>
                <a:rect l="l" t="t" r="r" b="b"/>
                <a:pathLst>
                  <a:path w="6716" h="6678" extrusionOk="0">
                    <a:moveTo>
                      <a:pt x="1" y="0"/>
                    </a:moveTo>
                    <a:lnTo>
                      <a:pt x="715" y="5930"/>
                    </a:lnTo>
                    <a:cubicBezTo>
                      <a:pt x="2152" y="6388"/>
                      <a:pt x="3602" y="6677"/>
                      <a:pt x="5064" y="6677"/>
                    </a:cubicBezTo>
                    <a:cubicBezTo>
                      <a:pt x="5613" y="6677"/>
                      <a:pt x="6163" y="6637"/>
                      <a:pt x="6716" y="6549"/>
                    </a:cubicBezTo>
                    <a:lnTo>
                      <a:pt x="6418" y="1905"/>
                    </a:lnTo>
                    <a:lnTo>
                      <a:pt x="1" y="0"/>
                    </a:lnTo>
                    <a:close/>
                  </a:path>
                </a:pathLst>
              </a:custGeom>
              <a:solidFill>
                <a:srgbClr val="E79E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70;p48">
                <a:extLst>
                  <a:ext uri="{FF2B5EF4-FFF2-40B4-BE49-F238E27FC236}">
                    <a16:creationId xmlns:a16="http://schemas.microsoft.com/office/drawing/2014/main" id="{71B69239-A763-407C-B6DB-48A929CFD7AD}"/>
                  </a:ext>
                </a:extLst>
              </p:cNvPr>
              <p:cNvSpPr/>
              <p:nvPr/>
            </p:nvSpPr>
            <p:spPr>
              <a:xfrm>
                <a:off x="2259500" y="1290350"/>
                <a:ext cx="379825" cy="469325"/>
              </a:xfrm>
              <a:custGeom>
                <a:avLst/>
                <a:gdLst/>
                <a:ahLst/>
                <a:cxnLst/>
                <a:rect l="l" t="t" r="r" b="b"/>
                <a:pathLst>
                  <a:path w="15193" h="18773" extrusionOk="0">
                    <a:moveTo>
                      <a:pt x="10424" y="1"/>
                    </a:moveTo>
                    <a:cubicBezTo>
                      <a:pt x="9183" y="1"/>
                      <a:pt x="7875" y="464"/>
                      <a:pt x="6835" y="874"/>
                    </a:cubicBezTo>
                    <a:cubicBezTo>
                      <a:pt x="5680" y="1315"/>
                      <a:pt x="4525" y="1779"/>
                      <a:pt x="3477" y="2541"/>
                    </a:cubicBezTo>
                    <a:cubicBezTo>
                      <a:pt x="2429" y="3291"/>
                      <a:pt x="1489" y="4363"/>
                      <a:pt x="965" y="5756"/>
                    </a:cubicBezTo>
                    <a:cubicBezTo>
                      <a:pt x="0" y="8256"/>
                      <a:pt x="715" y="10804"/>
                      <a:pt x="1060" y="13376"/>
                    </a:cubicBezTo>
                    <a:cubicBezTo>
                      <a:pt x="1381" y="15852"/>
                      <a:pt x="2489" y="17055"/>
                      <a:pt x="4787" y="18031"/>
                    </a:cubicBezTo>
                    <a:cubicBezTo>
                      <a:pt x="5925" y="18505"/>
                      <a:pt x="7058" y="18773"/>
                      <a:pt x="8153" y="18773"/>
                    </a:cubicBezTo>
                    <a:cubicBezTo>
                      <a:pt x="9726" y="18773"/>
                      <a:pt x="11223" y="18221"/>
                      <a:pt x="12550" y="16936"/>
                    </a:cubicBezTo>
                    <a:cubicBezTo>
                      <a:pt x="13764" y="15757"/>
                      <a:pt x="14538" y="14138"/>
                      <a:pt x="14693" y="12459"/>
                    </a:cubicBezTo>
                    <a:cubicBezTo>
                      <a:pt x="14693" y="12423"/>
                      <a:pt x="14705" y="12388"/>
                      <a:pt x="14705" y="12340"/>
                    </a:cubicBezTo>
                    <a:cubicBezTo>
                      <a:pt x="14943" y="9256"/>
                      <a:pt x="15193" y="4137"/>
                      <a:pt x="13335" y="1458"/>
                    </a:cubicBezTo>
                    <a:cubicBezTo>
                      <a:pt x="12574" y="366"/>
                      <a:pt x="11526" y="1"/>
                      <a:pt x="10424" y="1"/>
                    </a:cubicBezTo>
                    <a:close/>
                  </a:path>
                </a:pathLst>
              </a:custGeom>
              <a:solidFill>
                <a:srgbClr val="FFC9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571;p48">
                <a:extLst>
                  <a:ext uri="{FF2B5EF4-FFF2-40B4-BE49-F238E27FC236}">
                    <a16:creationId xmlns:a16="http://schemas.microsoft.com/office/drawing/2014/main" id="{30E58483-A144-4014-8F96-9F8B2F8FA789}"/>
                  </a:ext>
                </a:extLst>
              </p:cNvPr>
              <p:cNvSpPr/>
              <p:nvPr/>
            </p:nvSpPr>
            <p:spPr>
              <a:xfrm>
                <a:off x="2246100" y="1201675"/>
                <a:ext cx="413475" cy="228725"/>
              </a:xfrm>
              <a:custGeom>
                <a:avLst/>
                <a:gdLst/>
                <a:ahLst/>
                <a:cxnLst/>
                <a:rect l="l" t="t" r="r" b="b"/>
                <a:pathLst>
                  <a:path w="16539" h="9149" extrusionOk="0">
                    <a:moveTo>
                      <a:pt x="8513" y="1"/>
                    </a:moveTo>
                    <a:cubicBezTo>
                      <a:pt x="7453" y="1"/>
                      <a:pt x="6458" y="73"/>
                      <a:pt x="5656" y="159"/>
                    </a:cubicBezTo>
                    <a:cubicBezTo>
                      <a:pt x="3144" y="421"/>
                      <a:pt x="1" y="1707"/>
                      <a:pt x="453" y="4838"/>
                    </a:cubicBezTo>
                    <a:cubicBezTo>
                      <a:pt x="679" y="6422"/>
                      <a:pt x="2072" y="7696"/>
                      <a:pt x="3632" y="8005"/>
                    </a:cubicBezTo>
                    <a:cubicBezTo>
                      <a:pt x="3863" y="8051"/>
                      <a:pt x="4096" y="8075"/>
                      <a:pt x="4330" y="8075"/>
                    </a:cubicBezTo>
                    <a:cubicBezTo>
                      <a:pt x="4638" y="8075"/>
                      <a:pt x="4947" y="8034"/>
                      <a:pt x="5251" y="7946"/>
                    </a:cubicBezTo>
                    <a:cubicBezTo>
                      <a:pt x="4891" y="7564"/>
                      <a:pt x="5281" y="6831"/>
                      <a:pt x="5780" y="6831"/>
                    </a:cubicBezTo>
                    <a:cubicBezTo>
                      <a:pt x="5825" y="6831"/>
                      <a:pt x="5871" y="6837"/>
                      <a:pt x="5918" y="6850"/>
                    </a:cubicBezTo>
                    <a:cubicBezTo>
                      <a:pt x="6821" y="7901"/>
                      <a:pt x="8210" y="8510"/>
                      <a:pt x="9593" y="8510"/>
                    </a:cubicBezTo>
                    <a:cubicBezTo>
                      <a:pt x="9996" y="8510"/>
                      <a:pt x="10398" y="8458"/>
                      <a:pt x="10788" y="8350"/>
                    </a:cubicBezTo>
                    <a:cubicBezTo>
                      <a:pt x="10428" y="7867"/>
                      <a:pt x="10875" y="7044"/>
                      <a:pt x="11467" y="7044"/>
                    </a:cubicBezTo>
                    <a:cubicBezTo>
                      <a:pt x="11502" y="7044"/>
                      <a:pt x="11538" y="7047"/>
                      <a:pt x="11573" y="7053"/>
                    </a:cubicBezTo>
                    <a:cubicBezTo>
                      <a:pt x="11919" y="7755"/>
                      <a:pt x="12264" y="8446"/>
                      <a:pt x="12597" y="9148"/>
                    </a:cubicBezTo>
                    <a:cubicBezTo>
                      <a:pt x="14717" y="8970"/>
                      <a:pt x="16538" y="6993"/>
                      <a:pt x="16538" y="4874"/>
                    </a:cubicBezTo>
                    <a:cubicBezTo>
                      <a:pt x="16538" y="847"/>
                      <a:pt x="12145" y="1"/>
                      <a:pt x="85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572;p48">
                <a:extLst>
                  <a:ext uri="{FF2B5EF4-FFF2-40B4-BE49-F238E27FC236}">
                    <a16:creationId xmlns:a16="http://schemas.microsoft.com/office/drawing/2014/main" id="{5172FAD8-D5DB-4BDA-8CB0-12449A5F1398}"/>
                  </a:ext>
                </a:extLst>
              </p:cNvPr>
              <p:cNvSpPr/>
              <p:nvPr/>
            </p:nvSpPr>
            <p:spPr>
              <a:xfrm>
                <a:off x="2220200" y="1243475"/>
                <a:ext cx="456925" cy="329800"/>
              </a:xfrm>
              <a:custGeom>
                <a:avLst/>
                <a:gdLst/>
                <a:ahLst/>
                <a:cxnLst/>
                <a:rect l="l" t="t" r="r" b="b"/>
                <a:pathLst>
                  <a:path w="18277" h="13192" extrusionOk="0">
                    <a:moveTo>
                      <a:pt x="14482" y="1"/>
                    </a:moveTo>
                    <a:cubicBezTo>
                      <a:pt x="13244" y="1"/>
                      <a:pt x="11875" y="458"/>
                      <a:pt x="11264" y="1118"/>
                    </a:cubicBezTo>
                    <a:lnTo>
                      <a:pt x="3370" y="821"/>
                    </a:lnTo>
                    <a:cubicBezTo>
                      <a:pt x="2061" y="987"/>
                      <a:pt x="1132" y="2202"/>
                      <a:pt x="679" y="3440"/>
                    </a:cubicBezTo>
                    <a:cubicBezTo>
                      <a:pt x="1" y="5345"/>
                      <a:pt x="120" y="7512"/>
                      <a:pt x="1013" y="9310"/>
                    </a:cubicBezTo>
                    <a:cubicBezTo>
                      <a:pt x="1203" y="9714"/>
                      <a:pt x="1429" y="10084"/>
                      <a:pt x="1656" y="10465"/>
                    </a:cubicBezTo>
                    <a:cubicBezTo>
                      <a:pt x="1963" y="10970"/>
                      <a:pt x="2523" y="12236"/>
                      <a:pt x="3072" y="12236"/>
                    </a:cubicBezTo>
                    <a:cubicBezTo>
                      <a:pt x="3247" y="12236"/>
                      <a:pt x="3421" y="12108"/>
                      <a:pt x="3585" y="11786"/>
                    </a:cubicBezTo>
                    <a:cubicBezTo>
                      <a:pt x="3799" y="11369"/>
                      <a:pt x="3501" y="10131"/>
                      <a:pt x="3501" y="9643"/>
                    </a:cubicBezTo>
                    <a:cubicBezTo>
                      <a:pt x="3513" y="8929"/>
                      <a:pt x="3561" y="8214"/>
                      <a:pt x="3692" y="7512"/>
                    </a:cubicBezTo>
                    <a:cubicBezTo>
                      <a:pt x="4013" y="5750"/>
                      <a:pt x="4858" y="3999"/>
                      <a:pt x="6347" y="2999"/>
                    </a:cubicBezTo>
                    <a:cubicBezTo>
                      <a:pt x="7206" y="2416"/>
                      <a:pt x="8239" y="2120"/>
                      <a:pt x="9272" y="2120"/>
                    </a:cubicBezTo>
                    <a:cubicBezTo>
                      <a:pt x="9842" y="2120"/>
                      <a:pt x="10413" y="2210"/>
                      <a:pt x="10954" y="2392"/>
                    </a:cubicBezTo>
                    <a:cubicBezTo>
                      <a:pt x="12478" y="2892"/>
                      <a:pt x="13741" y="4095"/>
                      <a:pt x="14360" y="5571"/>
                    </a:cubicBezTo>
                    <a:cubicBezTo>
                      <a:pt x="15382" y="7948"/>
                      <a:pt x="14755" y="10775"/>
                      <a:pt x="15699" y="13177"/>
                    </a:cubicBezTo>
                    <a:lnTo>
                      <a:pt x="15699" y="13177"/>
                    </a:lnTo>
                    <a:cubicBezTo>
                      <a:pt x="15253" y="12025"/>
                      <a:pt x="16779" y="10616"/>
                      <a:pt x="17336" y="9762"/>
                    </a:cubicBezTo>
                    <a:cubicBezTo>
                      <a:pt x="18003" y="8726"/>
                      <a:pt x="18277" y="7464"/>
                      <a:pt x="18253" y="6238"/>
                    </a:cubicBezTo>
                    <a:cubicBezTo>
                      <a:pt x="18217" y="4440"/>
                      <a:pt x="17729" y="2154"/>
                      <a:pt x="16574" y="749"/>
                    </a:cubicBezTo>
                    <a:cubicBezTo>
                      <a:pt x="16140" y="222"/>
                      <a:pt x="15343" y="1"/>
                      <a:pt x="14482" y="1"/>
                    </a:cubicBezTo>
                    <a:close/>
                    <a:moveTo>
                      <a:pt x="15699" y="13177"/>
                    </a:moveTo>
                    <a:cubicBezTo>
                      <a:pt x="15701" y="13182"/>
                      <a:pt x="15703" y="13186"/>
                      <a:pt x="15705" y="13191"/>
                    </a:cubicBezTo>
                    <a:cubicBezTo>
                      <a:pt x="15703" y="13186"/>
                      <a:pt x="15701" y="13182"/>
                      <a:pt x="15699" y="1317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573;p48">
                <a:extLst>
                  <a:ext uri="{FF2B5EF4-FFF2-40B4-BE49-F238E27FC236}">
                    <a16:creationId xmlns:a16="http://schemas.microsoft.com/office/drawing/2014/main" id="{761454C3-FB48-4BC0-8E89-A623A5D5D7D3}"/>
                  </a:ext>
                </a:extLst>
              </p:cNvPr>
              <p:cNvSpPr/>
              <p:nvPr/>
            </p:nvSpPr>
            <p:spPr>
              <a:xfrm>
                <a:off x="2971800" y="1400800"/>
                <a:ext cx="1022450" cy="1087175"/>
              </a:xfrm>
              <a:custGeom>
                <a:avLst/>
                <a:gdLst/>
                <a:ahLst/>
                <a:cxnLst/>
                <a:rect l="l" t="t" r="r" b="b"/>
                <a:pathLst>
                  <a:path w="40898" h="43487" extrusionOk="0">
                    <a:moveTo>
                      <a:pt x="19684" y="0"/>
                    </a:moveTo>
                    <a:cubicBezTo>
                      <a:pt x="17849" y="0"/>
                      <a:pt x="16011" y="452"/>
                      <a:pt x="14335" y="1433"/>
                    </a:cubicBezTo>
                    <a:cubicBezTo>
                      <a:pt x="10192" y="3862"/>
                      <a:pt x="7930" y="9101"/>
                      <a:pt x="8989" y="13780"/>
                    </a:cubicBezTo>
                    <a:cubicBezTo>
                      <a:pt x="9311" y="15197"/>
                      <a:pt x="9906" y="16697"/>
                      <a:pt x="9335" y="18030"/>
                    </a:cubicBezTo>
                    <a:cubicBezTo>
                      <a:pt x="8858" y="19150"/>
                      <a:pt x="7691" y="19804"/>
                      <a:pt x="6537" y="20185"/>
                    </a:cubicBezTo>
                    <a:cubicBezTo>
                      <a:pt x="5382" y="20566"/>
                      <a:pt x="4155" y="20769"/>
                      <a:pt x="3096" y="21364"/>
                    </a:cubicBezTo>
                    <a:cubicBezTo>
                      <a:pt x="2036" y="21971"/>
                      <a:pt x="1167" y="23138"/>
                      <a:pt x="1393" y="24329"/>
                    </a:cubicBezTo>
                    <a:cubicBezTo>
                      <a:pt x="1691" y="25853"/>
                      <a:pt x="3608" y="26722"/>
                      <a:pt x="3762" y="28282"/>
                    </a:cubicBezTo>
                    <a:cubicBezTo>
                      <a:pt x="3858" y="29282"/>
                      <a:pt x="3155" y="30187"/>
                      <a:pt x="2417" y="30877"/>
                    </a:cubicBezTo>
                    <a:cubicBezTo>
                      <a:pt x="1667" y="31568"/>
                      <a:pt x="810" y="32211"/>
                      <a:pt x="429" y="33151"/>
                    </a:cubicBezTo>
                    <a:cubicBezTo>
                      <a:pt x="0" y="34211"/>
                      <a:pt x="298" y="35473"/>
                      <a:pt x="941" y="36426"/>
                    </a:cubicBezTo>
                    <a:cubicBezTo>
                      <a:pt x="1595" y="37390"/>
                      <a:pt x="2548" y="38081"/>
                      <a:pt x="3524" y="38700"/>
                    </a:cubicBezTo>
                    <a:cubicBezTo>
                      <a:pt x="8453" y="41863"/>
                      <a:pt x="14315" y="43487"/>
                      <a:pt x="20171" y="43487"/>
                    </a:cubicBezTo>
                    <a:cubicBezTo>
                      <a:pt x="23990" y="43487"/>
                      <a:pt x="27808" y="42796"/>
                      <a:pt x="31361" y="41390"/>
                    </a:cubicBezTo>
                    <a:cubicBezTo>
                      <a:pt x="33671" y="40462"/>
                      <a:pt x="35909" y="39235"/>
                      <a:pt x="37671" y="37473"/>
                    </a:cubicBezTo>
                    <a:cubicBezTo>
                      <a:pt x="39434" y="35699"/>
                      <a:pt x="40684" y="33354"/>
                      <a:pt x="40791" y="30853"/>
                    </a:cubicBezTo>
                    <a:cubicBezTo>
                      <a:pt x="40898" y="28389"/>
                      <a:pt x="39588" y="25031"/>
                      <a:pt x="37005" y="24234"/>
                    </a:cubicBezTo>
                    <a:cubicBezTo>
                      <a:pt x="35659" y="23817"/>
                      <a:pt x="34588" y="23864"/>
                      <a:pt x="33421" y="22841"/>
                    </a:cubicBezTo>
                    <a:cubicBezTo>
                      <a:pt x="32504" y="22055"/>
                      <a:pt x="31825" y="20971"/>
                      <a:pt x="31563" y="19793"/>
                    </a:cubicBezTo>
                    <a:cubicBezTo>
                      <a:pt x="31135" y="17768"/>
                      <a:pt x="31802" y="15709"/>
                      <a:pt x="31980" y="13649"/>
                    </a:cubicBezTo>
                    <a:cubicBezTo>
                      <a:pt x="32254" y="10410"/>
                      <a:pt x="31218" y="7065"/>
                      <a:pt x="29158" y="4553"/>
                    </a:cubicBezTo>
                    <a:cubicBezTo>
                      <a:pt x="26822" y="1712"/>
                      <a:pt x="23258" y="0"/>
                      <a:pt x="19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574;p48">
                <a:extLst>
                  <a:ext uri="{FF2B5EF4-FFF2-40B4-BE49-F238E27FC236}">
                    <a16:creationId xmlns:a16="http://schemas.microsoft.com/office/drawing/2014/main" id="{9C22A5A1-FBE1-4317-BBC1-0F0CABB17CF9}"/>
                  </a:ext>
                </a:extLst>
              </p:cNvPr>
              <p:cNvSpPr/>
              <p:nvPr/>
            </p:nvSpPr>
            <p:spPr>
              <a:xfrm>
                <a:off x="3207825" y="1846775"/>
                <a:ext cx="564975" cy="449000"/>
              </a:xfrm>
              <a:custGeom>
                <a:avLst/>
                <a:gdLst/>
                <a:ahLst/>
                <a:cxnLst/>
                <a:rect l="l" t="t" r="r" b="b"/>
                <a:pathLst>
                  <a:path w="22599" h="17960" extrusionOk="0">
                    <a:moveTo>
                      <a:pt x="11800" y="1"/>
                    </a:moveTo>
                    <a:cubicBezTo>
                      <a:pt x="11800" y="1"/>
                      <a:pt x="5739" y="168"/>
                      <a:pt x="5739" y="168"/>
                    </a:cubicBezTo>
                    <a:cubicBezTo>
                      <a:pt x="6192" y="1132"/>
                      <a:pt x="6632" y="2085"/>
                      <a:pt x="7085" y="3037"/>
                    </a:cubicBezTo>
                    <a:cubicBezTo>
                      <a:pt x="7335" y="3585"/>
                      <a:pt x="8145" y="4442"/>
                      <a:pt x="8061" y="5085"/>
                    </a:cubicBezTo>
                    <a:cubicBezTo>
                      <a:pt x="7978" y="5728"/>
                      <a:pt x="275" y="8538"/>
                      <a:pt x="120" y="9335"/>
                    </a:cubicBezTo>
                    <a:cubicBezTo>
                      <a:pt x="1" y="9919"/>
                      <a:pt x="2834" y="12264"/>
                      <a:pt x="3001" y="12824"/>
                    </a:cubicBezTo>
                    <a:cubicBezTo>
                      <a:pt x="3239" y="13669"/>
                      <a:pt x="8704" y="17170"/>
                      <a:pt x="9109" y="17956"/>
                    </a:cubicBezTo>
                    <a:cubicBezTo>
                      <a:pt x="9110" y="17958"/>
                      <a:pt x="9113" y="17959"/>
                      <a:pt x="9118" y="17959"/>
                    </a:cubicBezTo>
                    <a:cubicBezTo>
                      <a:pt x="9442" y="17959"/>
                      <a:pt x="17779" y="11894"/>
                      <a:pt x="18092" y="11894"/>
                    </a:cubicBezTo>
                    <a:cubicBezTo>
                      <a:pt x="18095" y="11894"/>
                      <a:pt x="18097" y="11894"/>
                      <a:pt x="18098" y="11895"/>
                    </a:cubicBezTo>
                    <a:cubicBezTo>
                      <a:pt x="18107" y="11901"/>
                      <a:pt x="18117" y="11904"/>
                      <a:pt x="18128" y="11904"/>
                    </a:cubicBezTo>
                    <a:cubicBezTo>
                      <a:pt x="18462" y="11904"/>
                      <a:pt x="19513" y="9046"/>
                      <a:pt x="19836" y="8931"/>
                    </a:cubicBezTo>
                    <a:cubicBezTo>
                      <a:pt x="22599" y="7978"/>
                      <a:pt x="18372" y="6728"/>
                      <a:pt x="15098" y="5418"/>
                    </a:cubicBezTo>
                    <a:cubicBezTo>
                      <a:pt x="12883" y="4644"/>
                      <a:pt x="12645" y="2120"/>
                      <a:pt x="11800" y="1"/>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5575;p48">
                <a:extLst>
                  <a:ext uri="{FF2B5EF4-FFF2-40B4-BE49-F238E27FC236}">
                    <a16:creationId xmlns:a16="http://schemas.microsoft.com/office/drawing/2014/main" id="{1B08389F-7A1C-47FF-BB2E-A708A33E2AFF}"/>
                  </a:ext>
                </a:extLst>
              </p:cNvPr>
              <p:cNvSpPr/>
              <p:nvPr/>
            </p:nvSpPr>
            <p:spPr>
              <a:xfrm>
                <a:off x="3351300" y="1846775"/>
                <a:ext cx="190525" cy="126825"/>
              </a:xfrm>
              <a:custGeom>
                <a:avLst/>
                <a:gdLst/>
                <a:ahLst/>
                <a:cxnLst/>
                <a:rect l="l" t="t" r="r" b="b"/>
                <a:pathLst>
                  <a:path w="7621" h="5073" extrusionOk="0">
                    <a:moveTo>
                      <a:pt x="6061" y="1"/>
                    </a:moveTo>
                    <a:lnTo>
                      <a:pt x="0" y="168"/>
                    </a:lnTo>
                    <a:lnTo>
                      <a:pt x="2298" y="5073"/>
                    </a:lnTo>
                    <a:cubicBezTo>
                      <a:pt x="4168" y="5061"/>
                      <a:pt x="5977" y="4763"/>
                      <a:pt x="7620" y="3906"/>
                    </a:cubicBezTo>
                    <a:lnTo>
                      <a:pt x="6061" y="1"/>
                    </a:lnTo>
                    <a:close/>
                  </a:path>
                </a:pathLst>
              </a:custGeom>
              <a:solidFill>
                <a:srgbClr val="AF2F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5576;p48">
                <a:extLst>
                  <a:ext uri="{FF2B5EF4-FFF2-40B4-BE49-F238E27FC236}">
                    <a16:creationId xmlns:a16="http://schemas.microsoft.com/office/drawing/2014/main" id="{1D42C514-E49B-418D-A43E-9EF14A1C7035}"/>
                  </a:ext>
                </a:extLst>
              </p:cNvPr>
              <p:cNvSpPr/>
              <p:nvPr/>
            </p:nvSpPr>
            <p:spPr>
              <a:xfrm>
                <a:off x="3252475" y="1523075"/>
                <a:ext cx="353650" cy="418250"/>
              </a:xfrm>
              <a:custGeom>
                <a:avLst/>
                <a:gdLst/>
                <a:ahLst/>
                <a:cxnLst/>
                <a:rect l="l" t="t" r="r" b="b"/>
                <a:pathLst>
                  <a:path w="14146" h="16730" extrusionOk="0">
                    <a:moveTo>
                      <a:pt x="4599" y="0"/>
                    </a:moveTo>
                    <a:cubicBezTo>
                      <a:pt x="3522" y="0"/>
                      <a:pt x="2497" y="339"/>
                      <a:pt x="1787" y="1376"/>
                    </a:cubicBezTo>
                    <a:cubicBezTo>
                      <a:pt x="941" y="2602"/>
                      <a:pt x="1203" y="5019"/>
                      <a:pt x="870" y="6520"/>
                    </a:cubicBezTo>
                    <a:cubicBezTo>
                      <a:pt x="513" y="8103"/>
                      <a:pt x="1" y="9722"/>
                      <a:pt x="179" y="11401"/>
                    </a:cubicBezTo>
                    <a:cubicBezTo>
                      <a:pt x="310" y="12568"/>
                      <a:pt x="810" y="13699"/>
                      <a:pt x="1417" y="14628"/>
                    </a:cubicBezTo>
                    <a:cubicBezTo>
                      <a:pt x="2037" y="15568"/>
                      <a:pt x="2822" y="15866"/>
                      <a:pt x="3775" y="16211"/>
                    </a:cubicBezTo>
                    <a:cubicBezTo>
                      <a:pt x="4680" y="16539"/>
                      <a:pt x="5702" y="16729"/>
                      <a:pt x="6727" y="16729"/>
                    </a:cubicBezTo>
                    <a:cubicBezTo>
                      <a:pt x="9125" y="16729"/>
                      <a:pt x="11532" y="15687"/>
                      <a:pt x="12466" y="12925"/>
                    </a:cubicBezTo>
                    <a:cubicBezTo>
                      <a:pt x="12591" y="13008"/>
                      <a:pt x="12725" y="13046"/>
                      <a:pt x="12859" y="13046"/>
                    </a:cubicBezTo>
                    <a:cubicBezTo>
                      <a:pt x="13303" y="13046"/>
                      <a:pt x="13757" y="12639"/>
                      <a:pt x="13931" y="12127"/>
                    </a:cubicBezTo>
                    <a:cubicBezTo>
                      <a:pt x="14145" y="11508"/>
                      <a:pt x="14002" y="10937"/>
                      <a:pt x="14014" y="10306"/>
                    </a:cubicBezTo>
                    <a:cubicBezTo>
                      <a:pt x="14026" y="9782"/>
                      <a:pt x="14098" y="9282"/>
                      <a:pt x="14074" y="8758"/>
                    </a:cubicBezTo>
                    <a:cubicBezTo>
                      <a:pt x="14038" y="7460"/>
                      <a:pt x="13943" y="6127"/>
                      <a:pt x="13443" y="4936"/>
                    </a:cubicBezTo>
                    <a:cubicBezTo>
                      <a:pt x="12931" y="3710"/>
                      <a:pt x="12026" y="2769"/>
                      <a:pt x="11026" y="2114"/>
                    </a:cubicBezTo>
                    <a:cubicBezTo>
                      <a:pt x="10026" y="1459"/>
                      <a:pt x="8930" y="1078"/>
                      <a:pt x="7847" y="697"/>
                    </a:cubicBezTo>
                    <a:cubicBezTo>
                      <a:pt x="6904" y="369"/>
                      <a:pt x="5723" y="0"/>
                      <a:pt x="4599" y="0"/>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5577;p48">
                <a:extLst>
                  <a:ext uri="{FF2B5EF4-FFF2-40B4-BE49-F238E27FC236}">
                    <a16:creationId xmlns:a16="http://schemas.microsoft.com/office/drawing/2014/main" id="{6EAD9A1F-B2FF-4529-BE20-05122CA9CA09}"/>
                  </a:ext>
                </a:extLst>
              </p:cNvPr>
              <p:cNvSpPr/>
              <p:nvPr/>
            </p:nvSpPr>
            <p:spPr>
              <a:xfrm>
                <a:off x="3539725" y="1725175"/>
                <a:ext cx="120875" cy="132425"/>
              </a:xfrm>
              <a:custGeom>
                <a:avLst/>
                <a:gdLst/>
                <a:ahLst/>
                <a:cxnLst/>
                <a:rect l="l" t="t" r="r" b="b"/>
                <a:pathLst>
                  <a:path w="4835" h="5297" extrusionOk="0">
                    <a:moveTo>
                      <a:pt x="3713" y="0"/>
                    </a:moveTo>
                    <a:cubicBezTo>
                      <a:pt x="2435" y="0"/>
                      <a:pt x="909" y="2586"/>
                      <a:pt x="476" y="3377"/>
                    </a:cubicBezTo>
                    <a:cubicBezTo>
                      <a:pt x="214" y="3829"/>
                      <a:pt x="0" y="4412"/>
                      <a:pt x="286" y="4853"/>
                    </a:cubicBezTo>
                    <a:cubicBezTo>
                      <a:pt x="489" y="5180"/>
                      <a:pt x="882" y="5297"/>
                      <a:pt x="1275" y="5297"/>
                    </a:cubicBezTo>
                    <a:cubicBezTo>
                      <a:pt x="1412" y="5297"/>
                      <a:pt x="1550" y="5282"/>
                      <a:pt x="1679" y="5258"/>
                    </a:cubicBezTo>
                    <a:cubicBezTo>
                      <a:pt x="3370" y="4960"/>
                      <a:pt x="4739" y="3389"/>
                      <a:pt x="4810" y="1674"/>
                    </a:cubicBezTo>
                    <a:cubicBezTo>
                      <a:pt x="4834" y="1103"/>
                      <a:pt x="4679" y="448"/>
                      <a:pt x="4191" y="138"/>
                    </a:cubicBezTo>
                    <a:cubicBezTo>
                      <a:pt x="4038" y="43"/>
                      <a:pt x="3877" y="0"/>
                      <a:pt x="3713" y="0"/>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5578;p48">
                <a:extLst>
                  <a:ext uri="{FF2B5EF4-FFF2-40B4-BE49-F238E27FC236}">
                    <a16:creationId xmlns:a16="http://schemas.microsoft.com/office/drawing/2014/main" id="{F4766EB7-09E9-486B-BA27-048FD7314748}"/>
                  </a:ext>
                </a:extLst>
              </p:cNvPr>
              <p:cNvSpPr/>
              <p:nvPr/>
            </p:nvSpPr>
            <p:spPr>
              <a:xfrm>
                <a:off x="3208425" y="1672950"/>
                <a:ext cx="144975" cy="145000"/>
              </a:xfrm>
              <a:custGeom>
                <a:avLst/>
                <a:gdLst/>
                <a:ahLst/>
                <a:cxnLst/>
                <a:rect l="l" t="t" r="r" b="b"/>
                <a:pathLst>
                  <a:path w="5799" h="5800" fill="none" extrusionOk="0">
                    <a:moveTo>
                      <a:pt x="5799" y="2894"/>
                    </a:moveTo>
                    <a:cubicBezTo>
                      <a:pt x="5799" y="4501"/>
                      <a:pt x="4501" y="5799"/>
                      <a:pt x="2906" y="5799"/>
                    </a:cubicBezTo>
                    <a:cubicBezTo>
                      <a:pt x="1298" y="5799"/>
                      <a:pt x="0" y="4501"/>
                      <a:pt x="0" y="2894"/>
                    </a:cubicBezTo>
                    <a:cubicBezTo>
                      <a:pt x="0" y="1298"/>
                      <a:pt x="1298" y="1"/>
                      <a:pt x="2906" y="1"/>
                    </a:cubicBezTo>
                    <a:cubicBezTo>
                      <a:pt x="4501" y="1"/>
                      <a:pt x="5799" y="1298"/>
                      <a:pt x="5799" y="2894"/>
                    </a:cubicBezTo>
                    <a:close/>
                  </a:path>
                </a:pathLst>
              </a:custGeom>
              <a:noFill/>
              <a:ln w="8025" cap="flat" cmpd="sng">
                <a:solidFill>
                  <a:srgbClr val="FFFFFF"/>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5579;p48">
                <a:extLst>
                  <a:ext uri="{FF2B5EF4-FFF2-40B4-BE49-F238E27FC236}">
                    <a16:creationId xmlns:a16="http://schemas.microsoft.com/office/drawing/2014/main" id="{3368B792-BA72-47A9-80C4-D53011D3B0FC}"/>
                  </a:ext>
                </a:extLst>
              </p:cNvPr>
              <p:cNvSpPr/>
              <p:nvPr/>
            </p:nvSpPr>
            <p:spPr>
              <a:xfrm>
                <a:off x="3387025" y="1694100"/>
                <a:ext cx="144975" cy="144975"/>
              </a:xfrm>
              <a:custGeom>
                <a:avLst/>
                <a:gdLst/>
                <a:ahLst/>
                <a:cxnLst/>
                <a:rect l="l" t="t" r="r" b="b"/>
                <a:pathLst>
                  <a:path w="5799" h="5799" fill="none" extrusionOk="0">
                    <a:moveTo>
                      <a:pt x="5799" y="2905"/>
                    </a:moveTo>
                    <a:cubicBezTo>
                      <a:pt x="5799" y="4501"/>
                      <a:pt x="4501" y="5798"/>
                      <a:pt x="2893" y="5798"/>
                    </a:cubicBezTo>
                    <a:cubicBezTo>
                      <a:pt x="1298" y="5798"/>
                      <a:pt x="0" y="4501"/>
                      <a:pt x="0" y="2905"/>
                    </a:cubicBezTo>
                    <a:cubicBezTo>
                      <a:pt x="0" y="1298"/>
                      <a:pt x="1298" y="0"/>
                      <a:pt x="2893" y="0"/>
                    </a:cubicBezTo>
                    <a:cubicBezTo>
                      <a:pt x="4501" y="0"/>
                      <a:pt x="5799" y="1298"/>
                      <a:pt x="5799" y="2905"/>
                    </a:cubicBezTo>
                    <a:close/>
                  </a:path>
                </a:pathLst>
              </a:custGeom>
              <a:noFill/>
              <a:ln w="8025" cap="flat" cmpd="sng">
                <a:solidFill>
                  <a:srgbClr val="FFFFFF"/>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5580;p48">
                <a:extLst>
                  <a:ext uri="{FF2B5EF4-FFF2-40B4-BE49-F238E27FC236}">
                    <a16:creationId xmlns:a16="http://schemas.microsoft.com/office/drawing/2014/main" id="{90BEC7F1-514A-4C88-884F-2900B46468B3}"/>
                  </a:ext>
                </a:extLst>
              </p:cNvPr>
              <p:cNvSpPr/>
              <p:nvPr/>
            </p:nvSpPr>
            <p:spPr>
              <a:xfrm>
                <a:off x="3341475" y="1756900"/>
                <a:ext cx="56875" cy="10150"/>
              </a:xfrm>
              <a:custGeom>
                <a:avLst/>
                <a:gdLst/>
                <a:ahLst/>
                <a:cxnLst/>
                <a:rect l="l" t="t" r="r" b="b"/>
                <a:pathLst>
                  <a:path w="2275" h="406" fill="none" extrusionOk="0">
                    <a:moveTo>
                      <a:pt x="1" y="405"/>
                    </a:moveTo>
                    <a:cubicBezTo>
                      <a:pt x="679" y="24"/>
                      <a:pt x="1572" y="0"/>
                      <a:pt x="2275" y="357"/>
                    </a:cubicBezTo>
                  </a:path>
                </a:pathLst>
              </a:custGeom>
              <a:noFill/>
              <a:ln w="8025" cap="flat" cmpd="sng">
                <a:solidFill>
                  <a:srgbClr val="FFFFFF"/>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5581;p48">
                <a:extLst>
                  <a:ext uri="{FF2B5EF4-FFF2-40B4-BE49-F238E27FC236}">
                    <a16:creationId xmlns:a16="http://schemas.microsoft.com/office/drawing/2014/main" id="{86F5CA02-266B-44C5-96CC-C6A6E7A0475E}"/>
                  </a:ext>
                </a:extLst>
              </p:cNvPr>
              <p:cNvSpPr/>
              <p:nvPr/>
            </p:nvSpPr>
            <p:spPr>
              <a:xfrm>
                <a:off x="3528400" y="1723250"/>
                <a:ext cx="120875" cy="38425"/>
              </a:xfrm>
              <a:custGeom>
                <a:avLst/>
                <a:gdLst/>
                <a:ahLst/>
                <a:cxnLst/>
                <a:rect l="l" t="t" r="r" b="b"/>
                <a:pathLst>
                  <a:path w="4835" h="1537" fill="none" extrusionOk="0">
                    <a:moveTo>
                      <a:pt x="1" y="1537"/>
                    </a:moveTo>
                    <a:cubicBezTo>
                      <a:pt x="1310" y="846"/>
                      <a:pt x="2715" y="346"/>
                      <a:pt x="4168" y="48"/>
                    </a:cubicBezTo>
                    <a:cubicBezTo>
                      <a:pt x="4430" y="1"/>
                      <a:pt x="4787" y="13"/>
                      <a:pt x="4835" y="275"/>
                    </a:cubicBezTo>
                  </a:path>
                </a:pathLst>
              </a:custGeom>
              <a:noFill/>
              <a:ln w="8025" cap="flat" cmpd="sng">
                <a:solidFill>
                  <a:srgbClr val="FFFFFF"/>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5582;p48">
                <a:extLst>
                  <a:ext uri="{FF2B5EF4-FFF2-40B4-BE49-F238E27FC236}">
                    <a16:creationId xmlns:a16="http://schemas.microsoft.com/office/drawing/2014/main" id="{DFE1917B-DC41-4F5E-A130-617DA58B5A60}"/>
                  </a:ext>
                </a:extLst>
              </p:cNvPr>
              <p:cNvSpPr/>
              <p:nvPr/>
            </p:nvSpPr>
            <p:spPr>
              <a:xfrm>
                <a:off x="3223300" y="1476750"/>
                <a:ext cx="432350" cy="260175"/>
              </a:xfrm>
              <a:custGeom>
                <a:avLst/>
                <a:gdLst/>
                <a:ahLst/>
                <a:cxnLst/>
                <a:rect l="l" t="t" r="r" b="b"/>
                <a:pathLst>
                  <a:path w="17294" h="10407" extrusionOk="0">
                    <a:moveTo>
                      <a:pt x="9204" y="1"/>
                    </a:moveTo>
                    <a:cubicBezTo>
                      <a:pt x="7168" y="1"/>
                      <a:pt x="5130" y="593"/>
                      <a:pt x="3406" y="1657"/>
                    </a:cubicBezTo>
                    <a:cubicBezTo>
                      <a:pt x="2215" y="2396"/>
                      <a:pt x="1" y="4122"/>
                      <a:pt x="787" y="5753"/>
                    </a:cubicBezTo>
                    <a:cubicBezTo>
                      <a:pt x="1489" y="7206"/>
                      <a:pt x="3632" y="7849"/>
                      <a:pt x="5097" y="7849"/>
                    </a:cubicBezTo>
                    <a:cubicBezTo>
                      <a:pt x="5263" y="7849"/>
                      <a:pt x="5418" y="7837"/>
                      <a:pt x="5573" y="7837"/>
                    </a:cubicBezTo>
                    <a:cubicBezTo>
                      <a:pt x="7358" y="7718"/>
                      <a:pt x="9072" y="6968"/>
                      <a:pt x="10715" y="6230"/>
                    </a:cubicBezTo>
                    <a:lnTo>
                      <a:pt x="10715" y="6230"/>
                    </a:lnTo>
                    <a:cubicBezTo>
                      <a:pt x="10236" y="6450"/>
                      <a:pt x="14229" y="10123"/>
                      <a:pt x="14848" y="10313"/>
                    </a:cubicBezTo>
                    <a:cubicBezTo>
                      <a:pt x="15055" y="10377"/>
                      <a:pt x="15245" y="10406"/>
                      <a:pt x="15420" y="10406"/>
                    </a:cubicBezTo>
                    <a:cubicBezTo>
                      <a:pt x="17010" y="10406"/>
                      <a:pt x="17294" y="7956"/>
                      <a:pt x="17229" y="6551"/>
                    </a:cubicBezTo>
                    <a:cubicBezTo>
                      <a:pt x="17134" y="4741"/>
                      <a:pt x="16860" y="3003"/>
                      <a:pt x="15336" y="1931"/>
                    </a:cubicBezTo>
                    <a:cubicBezTo>
                      <a:pt x="13610" y="729"/>
                      <a:pt x="11478" y="50"/>
                      <a:pt x="9383" y="2"/>
                    </a:cubicBezTo>
                    <a:cubicBezTo>
                      <a:pt x="9323" y="1"/>
                      <a:pt x="9264" y="1"/>
                      <a:pt x="92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5583;p48">
                <a:extLst>
                  <a:ext uri="{FF2B5EF4-FFF2-40B4-BE49-F238E27FC236}">
                    <a16:creationId xmlns:a16="http://schemas.microsoft.com/office/drawing/2014/main" id="{F3966F5F-FFFC-4505-96C8-0137EA1227F3}"/>
                  </a:ext>
                </a:extLst>
              </p:cNvPr>
              <p:cNvSpPr/>
              <p:nvPr/>
            </p:nvSpPr>
            <p:spPr>
              <a:xfrm>
                <a:off x="2989350" y="2067050"/>
                <a:ext cx="334000" cy="493200"/>
              </a:xfrm>
              <a:custGeom>
                <a:avLst/>
                <a:gdLst/>
                <a:ahLst/>
                <a:cxnLst/>
                <a:rect l="l" t="t" r="r" b="b"/>
                <a:pathLst>
                  <a:path w="13360" h="19728" extrusionOk="0">
                    <a:moveTo>
                      <a:pt x="9294" y="0"/>
                    </a:moveTo>
                    <a:cubicBezTo>
                      <a:pt x="9284" y="0"/>
                      <a:pt x="9274" y="0"/>
                      <a:pt x="9264" y="1"/>
                    </a:cubicBezTo>
                    <a:cubicBezTo>
                      <a:pt x="8335" y="24"/>
                      <a:pt x="7728" y="763"/>
                      <a:pt x="7811" y="1608"/>
                    </a:cubicBezTo>
                    <a:cubicBezTo>
                      <a:pt x="7942" y="2763"/>
                      <a:pt x="7763" y="3870"/>
                      <a:pt x="6847" y="4692"/>
                    </a:cubicBezTo>
                    <a:cubicBezTo>
                      <a:pt x="6287" y="5204"/>
                      <a:pt x="5561" y="5489"/>
                      <a:pt x="4953" y="5942"/>
                    </a:cubicBezTo>
                    <a:cubicBezTo>
                      <a:pt x="4346" y="6394"/>
                      <a:pt x="3834" y="7109"/>
                      <a:pt x="3977" y="7847"/>
                    </a:cubicBezTo>
                    <a:cubicBezTo>
                      <a:pt x="4108" y="8537"/>
                      <a:pt x="4775" y="9061"/>
                      <a:pt x="4775" y="9764"/>
                    </a:cubicBezTo>
                    <a:cubicBezTo>
                      <a:pt x="4787" y="10299"/>
                      <a:pt x="4382" y="10776"/>
                      <a:pt x="3918" y="11050"/>
                    </a:cubicBezTo>
                    <a:cubicBezTo>
                      <a:pt x="3465" y="11335"/>
                      <a:pt x="2929" y="11478"/>
                      <a:pt x="2453" y="11728"/>
                    </a:cubicBezTo>
                    <a:cubicBezTo>
                      <a:pt x="905" y="12514"/>
                      <a:pt x="0" y="14383"/>
                      <a:pt x="346" y="16086"/>
                    </a:cubicBezTo>
                    <a:cubicBezTo>
                      <a:pt x="393" y="16300"/>
                      <a:pt x="453" y="16514"/>
                      <a:pt x="536" y="16717"/>
                    </a:cubicBezTo>
                    <a:cubicBezTo>
                      <a:pt x="893" y="17610"/>
                      <a:pt x="1584" y="18360"/>
                      <a:pt x="2429" y="18812"/>
                    </a:cubicBezTo>
                    <a:cubicBezTo>
                      <a:pt x="3253" y="19254"/>
                      <a:pt x="4247" y="19728"/>
                      <a:pt x="5211" y="19728"/>
                    </a:cubicBezTo>
                    <a:cubicBezTo>
                      <a:pt x="5417" y="19728"/>
                      <a:pt x="5621" y="19706"/>
                      <a:pt x="5823" y="19658"/>
                    </a:cubicBezTo>
                    <a:cubicBezTo>
                      <a:pt x="6966" y="19384"/>
                      <a:pt x="7799" y="18396"/>
                      <a:pt x="8466" y="17431"/>
                    </a:cubicBezTo>
                    <a:cubicBezTo>
                      <a:pt x="10347" y="14740"/>
                      <a:pt x="11740" y="11728"/>
                      <a:pt x="12585" y="8561"/>
                    </a:cubicBezTo>
                    <a:cubicBezTo>
                      <a:pt x="13062" y="6775"/>
                      <a:pt x="13359" y="4858"/>
                      <a:pt x="12776" y="3108"/>
                    </a:cubicBezTo>
                    <a:cubicBezTo>
                      <a:pt x="12350" y="1772"/>
                      <a:pt x="10808" y="0"/>
                      <a:pt x="92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5584;p48">
                <a:extLst>
                  <a:ext uri="{FF2B5EF4-FFF2-40B4-BE49-F238E27FC236}">
                    <a16:creationId xmlns:a16="http://schemas.microsoft.com/office/drawing/2014/main" id="{003A3376-59DB-4C07-89DC-2E2F04C364E7}"/>
                  </a:ext>
                </a:extLst>
              </p:cNvPr>
              <p:cNvSpPr/>
              <p:nvPr/>
            </p:nvSpPr>
            <p:spPr>
              <a:xfrm>
                <a:off x="3424200" y="4471175"/>
                <a:ext cx="209000" cy="367975"/>
              </a:xfrm>
              <a:custGeom>
                <a:avLst/>
                <a:gdLst/>
                <a:ahLst/>
                <a:cxnLst/>
                <a:rect l="l" t="t" r="r" b="b"/>
                <a:pathLst>
                  <a:path w="8360" h="14719" extrusionOk="0">
                    <a:moveTo>
                      <a:pt x="2683" y="0"/>
                    </a:moveTo>
                    <a:cubicBezTo>
                      <a:pt x="1" y="0"/>
                      <a:pt x="1049" y="7185"/>
                      <a:pt x="2585" y="11337"/>
                    </a:cubicBezTo>
                    <a:cubicBezTo>
                      <a:pt x="3061" y="12635"/>
                      <a:pt x="3585" y="13635"/>
                      <a:pt x="4050" y="14028"/>
                    </a:cubicBezTo>
                    <a:cubicBezTo>
                      <a:pt x="4571" y="14459"/>
                      <a:pt x="5255" y="14719"/>
                      <a:pt x="5924" y="14719"/>
                    </a:cubicBezTo>
                    <a:cubicBezTo>
                      <a:pt x="6325" y="14719"/>
                      <a:pt x="6721" y="14626"/>
                      <a:pt x="7074" y="14421"/>
                    </a:cubicBezTo>
                    <a:cubicBezTo>
                      <a:pt x="7943" y="13920"/>
                      <a:pt x="8360" y="12849"/>
                      <a:pt x="8348" y="11837"/>
                    </a:cubicBezTo>
                    <a:cubicBezTo>
                      <a:pt x="8348" y="10253"/>
                      <a:pt x="7538" y="9372"/>
                      <a:pt x="6883" y="8063"/>
                    </a:cubicBezTo>
                    <a:cubicBezTo>
                      <a:pt x="5990" y="6241"/>
                      <a:pt x="5514" y="4050"/>
                      <a:pt x="4859" y="2121"/>
                    </a:cubicBezTo>
                    <a:cubicBezTo>
                      <a:pt x="4609" y="1359"/>
                      <a:pt x="4264" y="514"/>
                      <a:pt x="3526" y="193"/>
                    </a:cubicBezTo>
                    <a:cubicBezTo>
                      <a:pt x="3211" y="62"/>
                      <a:pt x="2931" y="0"/>
                      <a:pt x="2683" y="0"/>
                    </a:cubicBez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5585;p48">
                <a:extLst>
                  <a:ext uri="{FF2B5EF4-FFF2-40B4-BE49-F238E27FC236}">
                    <a16:creationId xmlns:a16="http://schemas.microsoft.com/office/drawing/2014/main" id="{9627C299-DD2D-4961-85BF-BCBF5D38CBB6}"/>
                  </a:ext>
                </a:extLst>
              </p:cNvPr>
              <p:cNvSpPr/>
              <p:nvPr/>
            </p:nvSpPr>
            <p:spPr>
              <a:xfrm>
                <a:off x="3424200" y="4471175"/>
                <a:ext cx="209000" cy="367975"/>
              </a:xfrm>
              <a:custGeom>
                <a:avLst/>
                <a:gdLst/>
                <a:ahLst/>
                <a:cxnLst/>
                <a:rect l="l" t="t" r="r" b="b"/>
                <a:pathLst>
                  <a:path w="8360" h="14719" extrusionOk="0">
                    <a:moveTo>
                      <a:pt x="2683" y="0"/>
                    </a:moveTo>
                    <a:cubicBezTo>
                      <a:pt x="1" y="0"/>
                      <a:pt x="1049" y="7185"/>
                      <a:pt x="2585" y="11337"/>
                    </a:cubicBezTo>
                    <a:cubicBezTo>
                      <a:pt x="3061" y="12635"/>
                      <a:pt x="3585" y="13635"/>
                      <a:pt x="4050" y="14028"/>
                    </a:cubicBezTo>
                    <a:cubicBezTo>
                      <a:pt x="4571" y="14459"/>
                      <a:pt x="5255" y="14719"/>
                      <a:pt x="5924" y="14719"/>
                    </a:cubicBezTo>
                    <a:cubicBezTo>
                      <a:pt x="6325" y="14719"/>
                      <a:pt x="6721" y="14626"/>
                      <a:pt x="7074" y="14421"/>
                    </a:cubicBezTo>
                    <a:cubicBezTo>
                      <a:pt x="7943" y="13920"/>
                      <a:pt x="8360" y="12849"/>
                      <a:pt x="8348" y="11837"/>
                    </a:cubicBezTo>
                    <a:cubicBezTo>
                      <a:pt x="8348" y="10253"/>
                      <a:pt x="7538" y="9372"/>
                      <a:pt x="6883" y="8063"/>
                    </a:cubicBezTo>
                    <a:cubicBezTo>
                      <a:pt x="5990" y="6241"/>
                      <a:pt x="5514" y="4050"/>
                      <a:pt x="4859" y="2121"/>
                    </a:cubicBezTo>
                    <a:cubicBezTo>
                      <a:pt x="4609" y="1359"/>
                      <a:pt x="4264" y="514"/>
                      <a:pt x="3526" y="193"/>
                    </a:cubicBezTo>
                    <a:cubicBezTo>
                      <a:pt x="3211" y="62"/>
                      <a:pt x="2931" y="0"/>
                      <a:pt x="2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5586;p48">
                <a:extLst>
                  <a:ext uri="{FF2B5EF4-FFF2-40B4-BE49-F238E27FC236}">
                    <a16:creationId xmlns:a16="http://schemas.microsoft.com/office/drawing/2014/main" id="{5EDC66AC-DD03-4C1D-836D-6A9EF142AD11}"/>
                  </a:ext>
                </a:extLst>
              </p:cNvPr>
              <p:cNvSpPr/>
              <p:nvPr/>
            </p:nvSpPr>
            <p:spPr>
              <a:xfrm>
                <a:off x="3380775" y="2771000"/>
                <a:ext cx="404225" cy="1751825"/>
              </a:xfrm>
              <a:custGeom>
                <a:avLst/>
                <a:gdLst/>
                <a:ahLst/>
                <a:cxnLst/>
                <a:rect l="l" t="t" r="r" b="b"/>
                <a:pathLst>
                  <a:path w="16169" h="70073" extrusionOk="0">
                    <a:moveTo>
                      <a:pt x="2489" y="1"/>
                    </a:moveTo>
                    <a:lnTo>
                      <a:pt x="1858" y="7918"/>
                    </a:lnTo>
                    <a:cubicBezTo>
                      <a:pt x="1858" y="7918"/>
                      <a:pt x="3513" y="25468"/>
                      <a:pt x="4001" y="28421"/>
                    </a:cubicBezTo>
                    <a:cubicBezTo>
                      <a:pt x="4477" y="31374"/>
                      <a:pt x="0" y="67259"/>
                      <a:pt x="1060" y="68807"/>
                    </a:cubicBezTo>
                    <a:cubicBezTo>
                      <a:pt x="1819" y="69911"/>
                      <a:pt x="4506" y="70072"/>
                      <a:pt x="6010" y="70072"/>
                    </a:cubicBezTo>
                    <a:cubicBezTo>
                      <a:pt x="6630" y="70072"/>
                      <a:pt x="7049" y="70045"/>
                      <a:pt x="7049" y="70045"/>
                    </a:cubicBezTo>
                    <a:cubicBezTo>
                      <a:pt x="7049" y="70045"/>
                      <a:pt x="14371" y="50436"/>
                      <a:pt x="15157" y="31909"/>
                    </a:cubicBezTo>
                    <a:cubicBezTo>
                      <a:pt x="16169" y="8168"/>
                      <a:pt x="11799" y="1989"/>
                      <a:pt x="11799" y="1989"/>
                    </a:cubicBezTo>
                    <a:lnTo>
                      <a:pt x="2489" y="1"/>
                    </a:ln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5587;p48">
                <a:extLst>
                  <a:ext uri="{FF2B5EF4-FFF2-40B4-BE49-F238E27FC236}">
                    <a16:creationId xmlns:a16="http://schemas.microsoft.com/office/drawing/2014/main" id="{D66E5591-879C-4AE4-B1D6-4677D90D8DE9}"/>
                  </a:ext>
                </a:extLst>
              </p:cNvPr>
              <p:cNvSpPr/>
              <p:nvPr/>
            </p:nvSpPr>
            <p:spPr>
              <a:xfrm>
                <a:off x="3380775" y="2771000"/>
                <a:ext cx="404225" cy="1751825"/>
              </a:xfrm>
              <a:custGeom>
                <a:avLst/>
                <a:gdLst/>
                <a:ahLst/>
                <a:cxnLst/>
                <a:rect l="l" t="t" r="r" b="b"/>
                <a:pathLst>
                  <a:path w="16169" h="70073" extrusionOk="0">
                    <a:moveTo>
                      <a:pt x="2489" y="1"/>
                    </a:moveTo>
                    <a:lnTo>
                      <a:pt x="1858" y="7918"/>
                    </a:lnTo>
                    <a:cubicBezTo>
                      <a:pt x="1858" y="7918"/>
                      <a:pt x="3513" y="25468"/>
                      <a:pt x="4001" y="28421"/>
                    </a:cubicBezTo>
                    <a:cubicBezTo>
                      <a:pt x="4477" y="31374"/>
                      <a:pt x="0" y="67259"/>
                      <a:pt x="1060" y="68807"/>
                    </a:cubicBezTo>
                    <a:cubicBezTo>
                      <a:pt x="1819" y="69911"/>
                      <a:pt x="4506" y="70072"/>
                      <a:pt x="6010" y="70072"/>
                    </a:cubicBezTo>
                    <a:cubicBezTo>
                      <a:pt x="6630" y="70072"/>
                      <a:pt x="7049" y="70045"/>
                      <a:pt x="7049" y="70045"/>
                    </a:cubicBezTo>
                    <a:cubicBezTo>
                      <a:pt x="7049" y="70045"/>
                      <a:pt x="14371" y="50436"/>
                      <a:pt x="15157" y="31909"/>
                    </a:cubicBezTo>
                    <a:cubicBezTo>
                      <a:pt x="16169" y="8168"/>
                      <a:pt x="11799" y="1989"/>
                      <a:pt x="11799" y="1989"/>
                    </a:cubicBezTo>
                    <a:lnTo>
                      <a:pt x="248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5588;p48">
                <a:extLst>
                  <a:ext uri="{FF2B5EF4-FFF2-40B4-BE49-F238E27FC236}">
                    <a16:creationId xmlns:a16="http://schemas.microsoft.com/office/drawing/2014/main" id="{214F43FA-DED2-435E-A2E7-EDAC7A2108AD}"/>
                  </a:ext>
                </a:extLst>
              </p:cNvPr>
              <p:cNvSpPr/>
              <p:nvPr/>
            </p:nvSpPr>
            <p:spPr>
              <a:xfrm>
                <a:off x="3218850" y="2383850"/>
                <a:ext cx="460200" cy="463875"/>
              </a:xfrm>
              <a:custGeom>
                <a:avLst/>
                <a:gdLst/>
                <a:ahLst/>
                <a:cxnLst/>
                <a:rect l="l" t="t" r="r" b="b"/>
                <a:pathLst>
                  <a:path w="18408" h="18555" extrusionOk="0">
                    <a:moveTo>
                      <a:pt x="14558" y="0"/>
                    </a:moveTo>
                    <a:cubicBezTo>
                      <a:pt x="12212" y="0"/>
                      <a:pt x="3133" y="1317"/>
                      <a:pt x="1917" y="1473"/>
                    </a:cubicBezTo>
                    <a:cubicBezTo>
                      <a:pt x="2167" y="4593"/>
                      <a:pt x="2048" y="7593"/>
                      <a:pt x="1905" y="10736"/>
                    </a:cubicBezTo>
                    <a:cubicBezTo>
                      <a:pt x="1871" y="11446"/>
                      <a:pt x="1077" y="17194"/>
                      <a:pt x="117" y="17194"/>
                    </a:cubicBezTo>
                    <a:cubicBezTo>
                      <a:pt x="78" y="17194"/>
                      <a:pt x="39" y="17185"/>
                      <a:pt x="0" y="17166"/>
                    </a:cubicBezTo>
                    <a:lnTo>
                      <a:pt x="0" y="17166"/>
                    </a:lnTo>
                    <a:cubicBezTo>
                      <a:pt x="2087" y="18202"/>
                      <a:pt x="4431" y="18555"/>
                      <a:pt x="6849" y="18555"/>
                    </a:cubicBezTo>
                    <a:cubicBezTo>
                      <a:pt x="10764" y="18555"/>
                      <a:pt x="14875" y="17631"/>
                      <a:pt x="18407" y="17189"/>
                    </a:cubicBezTo>
                    <a:lnTo>
                      <a:pt x="18407" y="17189"/>
                    </a:lnTo>
                    <a:cubicBezTo>
                      <a:pt x="18400" y="17190"/>
                      <a:pt x="18393" y="17191"/>
                      <a:pt x="18386" y="17191"/>
                    </a:cubicBezTo>
                    <a:cubicBezTo>
                      <a:pt x="17020" y="17191"/>
                      <a:pt x="15346" y="1679"/>
                      <a:pt x="15109" y="92"/>
                    </a:cubicBezTo>
                    <a:cubicBezTo>
                      <a:pt x="15099" y="28"/>
                      <a:pt x="14900" y="0"/>
                      <a:pt x="14558" y="0"/>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5589;p48">
                <a:extLst>
                  <a:ext uri="{FF2B5EF4-FFF2-40B4-BE49-F238E27FC236}">
                    <a16:creationId xmlns:a16="http://schemas.microsoft.com/office/drawing/2014/main" id="{9789FBF8-79BB-4FC4-8DDE-5E926340B6A6}"/>
                  </a:ext>
                </a:extLst>
              </p:cNvPr>
              <p:cNvSpPr/>
              <p:nvPr/>
            </p:nvSpPr>
            <p:spPr>
              <a:xfrm>
                <a:off x="3248600" y="3825600"/>
                <a:ext cx="357025" cy="886950"/>
              </a:xfrm>
              <a:custGeom>
                <a:avLst/>
                <a:gdLst/>
                <a:ahLst/>
                <a:cxnLst/>
                <a:rect l="l" t="t" r="r" b="b"/>
                <a:pathLst>
                  <a:path w="14281" h="35478" extrusionOk="0">
                    <a:moveTo>
                      <a:pt x="6573" y="1"/>
                    </a:moveTo>
                    <a:lnTo>
                      <a:pt x="1" y="1739"/>
                    </a:lnTo>
                    <a:cubicBezTo>
                      <a:pt x="1" y="1739"/>
                      <a:pt x="632" y="7632"/>
                      <a:pt x="7930" y="31695"/>
                    </a:cubicBezTo>
                    <a:cubicBezTo>
                      <a:pt x="7752" y="32731"/>
                      <a:pt x="7633" y="34433"/>
                      <a:pt x="8430" y="35338"/>
                    </a:cubicBezTo>
                    <a:cubicBezTo>
                      <a:pt x="8516" y="35434"/>
                      <a:pt x="8652" y="35477"/>
                      <a:pt x="8824" y="35477"/>
                    </a:cubicBezTo>
                    <a:cubicBezTo>
                      <a:pt x="10266" y="35477"/>
                      <a:pt x="14281" y="32430"/>
                      <a:pt x="13026" y="31016"/>
                    </a:cubicBezTo>
                    <a:cubicBezTo>
                      <a:pt x="8585" y="26016"/>
                      <a:pt x="10169" y="11097"/>
                      <a:pt x="9478" y="5620"/>
                    </a:cubicBezTo>
                    <a:lnTo>
                      <a:pt x="6573" y="1"/>
                    </a:ln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5590;p48">
                <a:extLst>
                  <a:ext uri="{FF2B5EF4-FFF2-40B4-BE49-F238E27FC236}">
                    <a16:creationId xmlns:a16="http://schemas.microsoft.com/office/drawing/2014/main" id="{ED1A71C5-6E91-49B5-8E95-04818CA75765}"/>
                  </a:ext>
                </a:extLst>
              </p:cNvPr>
              <p:cNvSpPr/>
              <p:nvPr/>
            </p:nvSpPr>
            <p:spPr>
              <a:xfrm>
                <a:off x="3320350" y="4549500"/>
                <a:ext cx="307200" cy="289750"/>
              </a:xfrm>
              <a:custGeom>
                <a:avLst/>
                <a:gdLst/>
                <a:ahLst/>
                <a:cxnLst/>
                <a:rect l="l" t="t" r="r" b="b"/>
                <a:pathLst>
                  <a:path w="12288" h="11590" extrusionOk="0">
                    <a:moveTo>
                      <a:pt x="9335" y="0"/>
                    </a:moveTo>
                    <a:cubicBezTo>
                      <a:pt x="7656" y="1346"/>
                      <a:pt x="6977" y="1560"/>
                      <a:pt x="4918" y="2215"/>
                    </a:cubicBezTo>
                    <a:lnTo>
                      <a:pt x="2667" y="6204"/>
                    </a:lnTo>
                    <a:cubicBezTo>
                      <a:pt x="2667" y="6204"/>
                      <a:pt x="0" y="10609"/>
                      <a:pt x="798" y="11514"/>
                    </a:cubicBezTo>
                    <a:cubicBezTo>
                      <a:pt x="843" y="11565"/>
                      <a:pt x="915" y="11589"/>
                      <a:pt x="1011" y="11589"/>
                    </a:cubicBezTo>
                    <a:cubicBezTo>
                      <a:pt x="2605" y="11589"/>
                      <a:pt x="10740" y="4906"/>
                      <a:pt x="10740" y="4906"/>
                    </a:cubicBezTo>
                    <a:cubicBezTo>
                      <a:pt x="10740" y="4906"/>
                      <a:pt x="12287" y="3644"/>
                      <a:pt x="10883" y="2060"/>
                    </a:cubicBezTo>
                    <a:cubicBezTo>
                      <a:pt x="10025" y="1108"/>
                      <a:pt x="9597" y="1048"/>
                      <a:pt x="93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5591;p48">
                <a:extLst>
                  <a:ext uri="{FF2B5EF4-FFF2-40B4-BE49-F238E27FC236}">
                    <a16:creationId xmlns:a16="http://schemas.microsoft.com/office/drawing/2014/main" id="{F62E53A4-4D0A-4C38-934E-4C8207FB9E1C}"/>
                  </a:ext>
                </a:extLst>
              </p:cNvPr>
              <p:cNvSpPr/>
              <p:nvPr/>
            </p:nvSpPr>
            <p:spPr>
              <a:xfrm>
                <a:off x="3685575" y="2049050"/>
                <a:ext cx="270875" cy="515925"/>
              </a:xfrm>
              <a:custGeom>
                <a:avLst/>
                <a:gdLst/>
                <a:ahLst/>
                <a:cxnLst/>
                <a:rect l="l" t="t" r="r" b="b"/>
                <a:pathLst>
                  <a:path w="10835" h="20637" extrusionOk="0">
                    <a:moveTo>
                      <a:pt x="3976" y="0"/>
                    </a:moveTo>
                    <a:cubicBezTo>
                      <a:pt x="3642" y="0"/>
                      <a:pt x="3312" y="115"/>
                      <a:pt x="2899" y="115"/>
                    </a:cubicBezTo>
                    <a:cubicBezTo>
                      <a:pt x="2821" y="115"/>
                      <a:pt x="2740" y="111"/>
                      <a:pt x="2655" y="101"/>
                    </a:cubicBezTo>
                    <a:lnTo>
                      <a:pt x="0" y="4150"/>
                    </a:lnTo>
                    <a:cubicBezTo>
                      <a:pt x="381" y="5304"/>
                      <a:pt x="619" y="6507"/>
                      <a:pt x="988" y="7650"/>
                    </a:cubicBezTo>
                    <a:cubicBezTo>
                      <a:pt x="1334" y="8757"/>
                      <a:pt x="1965" y="9591"/>
                      <a:pt x="1322" y="10781"/>
                    </a:cubicBezTo>
                    <a:cubicBezTo>
                      <a:pt x="977" y="11424"/>
                      <a:pt x="334" y="11984"/>
                      <a:pt x="357" y="12734"/>
                    </a:cubicBezTo>
                    <a:cubicBezTo>
                      <a:pt x="381" y="13758"/>
                      <a:pt x="1679" y="14341"/>
                      <a:pt x="1905" y="15341"/>
                    </a:cubicBezTo>
                    <a:cubicBezTo>
                      <a:pt x="2179" y="16580"/>
                      <a:pt x="738" y="17746"/>
                      <a:pt x="1072" y="18973"/>
                    </a:cubicBezTo>
                    <a:cubicBezTo>
                      <a:pt x="1310" y="19830"/>
                      <a:pt x="2286" y="20235"/>
                      <a:pt x="3167" y="20413"/>
                    </a:cubicBezTo>
                    <a:cubicBezTo>
                      <a:pt x="3836" y="20552"/>
                      <a:pt x="4519" y="20636"/>
                      <a:pt x="5198" y="20636"/>
                    </a:cubicBezTo>
                    <a:cubicBezTo>
                      <a:pt x="5741" y="20636"/>
                      <a:pt x="6282" y="20583"/>
                      <a:pt x="6811" y="20461"/>
                    </a:cubicBezTo>
                    <a:cubicBezTo>
                      <a:pt x="8013" y="20199"/>
                      <a:pt x="9156" y="19544"/>
                      <a:pt x="9870" y="18556"/>
                    </a:cubicBezTo>
                    <a:cubicBezTo>
                      <a:pt x="10585" y="17556"/>
                      <a:pt x="10835" y="16199"/>
                      <a:pt x="10371" y="15068"/>
                    </a:cubicBezTo>
                    <a:cubicBezTo>
                      <a:pt x="10037" y="14282"/>
                      <a:pt x="9394" y="13615"/>
                      <a:pt x="9299" y="12770"/>
                    </a:cubicBezTo>
                    <a:cubicBezTo>
                      <a:pt x="9228" y="12079"/>
                      <a:pt x="9525" y="11412"/>
                      <a:pt x="9609" y="10734"/>
                    </a:cubicBezTo>
                    <a:cubicBezTo>
                      <a:pt x="9740" y="9745"/>
                      <a:pt x="9418" y="8745"/>
                      <a:pt x="8906" y="7900"/>
                    </a:cubicBezTo>
                    <a:cubicBezTo>
                      <a:pt x="8251" y="6805"/>
                      <a:pt x="7037" y="6019"/>
                      <a:pt x="6787" y="4733"/>
                    </a:cubicBezTo>
                    <a:cubicBezTo>
                      <a:pt x="6668" y="4102"/>
                      <a:pt x="6668" y="3435"/>
                      <a:pt x="6477" y="2816"/>
                    </a:cubicBezTo>
                    <a:cubicBezTo>
                      <a:pt x="6227" y="2018"/>
                      <a:pt x="5346" y="673"/>
                      <a:pt x="4656" y="209"/>
                    </a:cubicBezTo>
                    <a:cubicBezTo>
                      <a:pt x="4412" y="49"/>
                      <a:pt x="4193" y="0"/>
                      <a:pt x="39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5592;p48">
                <a:extLst>
                  <a:ext uri="{FF2B5EF4-FFF2-40B4-BE49-F238E27FC236}">
                    <a16:creationId xmlns:a16="http://schemas.microsoft.com/office/drawing/2014/main" id="{ACD16B18-01A3-4D89-9599-000B71BCBE7A}"/>
                  </a:ext>
                </a:extLst>
              </p:cNvPr>
              <p:cNvSpPr/>
              <p:nvPr/>
            </p:nvSpPr>
            <p:spPr>
              <a:xfrm>
                <a:off x="3117050" y="2763275"/>
                <a:ext cx="609025" cy="1784450"/>
              </a:xfrm>
              <a:custGeom>
                <a:avLst/>
                <a:gdLst/>
                <a:ahLst/>
                <a:cxnLst/>
                <a:rect l="l" t="t" r="r" b="b"/>
                <a:pathLst>
                  <a:path w="24361" h="71378" extrusionOk="0">
                    <a:moveTo>
                      <a:pt x="21967" y="0"/>
                    </a:moveTo>
                    <a:cubicBezTo>
                      <a:pt x="18826" y="807"/>
                      <a:pt x="15579" y="1213"/>
                      <a:pt x="12333" y="1213"/>
                    </a:cubicBezTo>
                    <a:cubicBezTo>
                      <a:pt x="9734" y="1213"/>
                      <a:pt x="7137" y="953"/>
                      <a:pt x="4596" y="429"/>
                    </a:cubicBezTo>
                    <a:cubicBezTo>
                      <a:pt x="4370" y="953"/>
                      <a:pt x="4167" y="1477"/>
                      <a:pt x="3965" y="2012"/>
                    </a:cubicBezTo>
                    <a:cubicBezTo>
                      <a:pt x="750" y="10621"/>
                      <a:pt x="0" y="19122"/>
                      <a:pt x="1536" y="28182"/>
                    </a:cubicBezTo>
                    <a:cubicBezTo>
                      <a:pt x="1715" y="29194"/>
                      <a:pt x="1917" y="31087"/>
                      <a:pt x="2120" y="32076"/>
                    </a:cubicBezTo>
                    <a:cubicBezTo>
                      <a:pt x="2358" y="33290"/>
                      <a:pt x="2465" y="34540"/>
                      <a:pt x="2667" y="35755"/>
                    </a:cubicBezTo>
                    <a:cubicBezTo>
                      <a:pt x="3060" y="38195"/>
                      <a:pt x="3513" y="40624"/>
                      <a:pt x="4001" y="43053"/>
                    </a:cubicBezTo>
                    <a:cubicBezTo>
                      <a:pt x="4918" y="47530"/>
                      <a:pt x="5989" y="51971"/>
                      <a:pt x="7156" y="56388"/>
                    </a:cubicBezTo>
                    <a:cubicBezTo>
                      <a:pt x="8358" y="60912"/>
                      <a:pt x="10061" y="66949"/>
                      <a:pt x="11549" y="71378"/>
                    </a:cubicBezTo>
                    <a:cubicBezTo>
                      <a:pt x="11549" y="71378"/>
                      <a:pt x="16062" y="70985"/>
                      <a:pt x="17086" y="69413"/>
                    </a:cubicBezTo>
                    <a:cubicBezTo>
                      <a:pt x="18110" y="67830"/>
                      <a:pt x="12764" y="31147"/>
                      <a:pt x="13180" y="28182"/>
                    </a:cubicBezTo>
                    <a:cubicBezTo>
                      <a:pt x="13978" y="22372"/>
                      <a:pt x="14228" y="16455"/>
                      <a:pt x="14704" y="10597"/>
                    </a:cubicBezTo>
                    <a:cubicBezTo>
                      <a:pt x="15443" y="10394"/>
                      <a:pt x="24360" y="7894"/>
                      <a:pt x="24360" y="7882"/>
                    </a:cubicBezTo>
                    <a:cubicBezTo>
                      <a:pt x="23563" y="5263"/>
                      <a:pt x="22765" y="2631"/>
                      <a:pt x="219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5593;p48">
                <a:extLst>
                  <a:ext uri="{FF2B5EF4-FFF2-40B4-BE49-F238E27FC236}">
                    <a16:creationId xmlns:a16="http://schemas.microsoft.com/office/drawing/2014/main" id="{705A12F2-C617-47B9-B56D-BF1A62A2461B}"/>
                  </a:ext>
                </a:extLst>
              </p:cNvPr>
              <p:cNvSpPr/>
              <p:nvPr/>
            </p:nvSpPr>
            <p:spPr>
              <a:xfrm>
                <a:off x="3258125" y="2549850"/>
                <a:ext cx="378350" cy="99450"/>
              </a:xfrm>
              <a:custGeom>
                <a:avLst/>
                <a:gdLst/>
                <a:ahLst/>
                <a:cxnLst/>
                <a:rect l="l" t="t" r="r" b="b"/>
                <a:pathLst>
                  <a:path w="15134" h="3978" extrusionOk="0">
                    <a:moveTo>
                      <a:pt x="14717" y="0"/>
                    </a:moveTo>
                    <a:cubicBezTo>
                      <a:pt x="14717" y="0"/>
                      <a:pt x="14717" y="0"/>
                      <a:pt x="14717" y="1"/>
                    </a:cubicBezTo>
                    <a:lnTo>
                      <a:pt x="14717" y="1"/>
                    </a:lnTo>
                    <a:cubicBezTo>
                      <a:pt x="14717" y="0"/>
                      <a:pt x="14717" y="0"/>
                      <a:pt x="14717" y="0"/>
                    </a:cubicBezTo>
                    <a:close/>
                    <a:moveTo>
                      <a:pt x="14717" y="1"/>
                    </a:moveTo>
                    <a:cubicBezTo>
                      <a:pt x="14725" y="28"/>
                      <a:pt x="7965" y="1501"/>
                      <a:pt x="7299" y="1572"/>
                    </a:cubicBezTo>
                    <a:cubicBezTo>
                      <a:pt x="6643" y="1636"/>
                      <a:pt x="5988" y="1658"/>
                      <a:pt x="5334" y="1658"/>
                    </a:cubicBezTo>
                    <a:cubicBezTo>
                      <a:pt x="3892" y="1658"/>
                      <a:pt x="2457" y="1551"/>
                      <a:pt x="1026" y="1551"/>
                    </a:cubicBezTo>
                    <a:cubicBezTo>
                      <a:pt x="684" y="1551"/>
                      <a:pt x="342" y="1557"/>
                      <a:pt x="1" y="1572"/>
                    </a:cubicBezTo>
                    <a:cubicBezTo>
                      <a:pt x="775" y="2929"/>
                      <a:pt x="3513" y="3453"/>
                      <a:pt x="4930" y="3715"/>
                    </a:cubicBezTo>
                    <a:cubicBezTo>
                      <a:pt x="5873" y="3890"/>
                      <a:pt x="6833" y="3978"/>
                      <a:pt x="7794" y="3978"/>
                    </a:cubicBezTo>
                    <a:cubicBezTo>
                      <a:pt x="9320" y="3978"/>
                      <a:pt x="10846" y="3756"/>
                      <a:pt x="12300" y="3310"/>
                    </a:cubicBezTo>
                    <a:cubicBezTo>
                      <a:pt x="13062" y="3084"/>
                      <a:pt x="13836" y="2775"/>
                      <a:pt x="14372" y="2191"/>
                    </a:cubicBezTo>
                    <a:cubicBezTo>
                      <a:pt x="14907" y="1608"/>
                      <a:pt x="15134" y="679"/>
                      <a:pt x="14717" y="1"/>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5594;p48">
                <a:extLst>
                  <a:ext uri="{FF2B5EF4-FFF2-40B4-BE49-F238E27FC236}">
                    <a16:creationId xmlns:a16="http://schemas.microsoft.com/office/drawing/2014/main" id="{FE3CAF9C-2B97-4085-A879-678606839C52}"/>
                  </a:ext>
                </a:extLst>
              </p:cNvPr>
              <p:cNvSpPr/>
              <p:nvPr/>
            </p:nvSpPr>
            <p:spPr>
              <a:xfrm>
                <a:off x="3191400" y="2025675"/>
                <a:ext cx="614750" cy="589125"/>
              </a:xfrm>
              <a:custGeom>
                <a:avLst/>
                <a:gdLst/>
                <a:ahLst/>
                <a:cxnLst/>
                <a:rect l="l" t="t" r="r" b="b"/>
                <a:pathLst>
                  <a:path w="24590" h="23565" extrusionOk="0">
                    <a:moveTo>
                      <a:pt x="20886" y="1"/>
                    </a:moveTo>
                    <a:lnTo>
                      <a:pt x="9706" y="8835"/>
                    </a:lnTo>
                    <a:lnTo>
                      <a:pt x="1801" y="1310"/>
                    </a:lnTo>
                    <a:cubicBezTo>
                      <a:pt x="1333" y="1516"/>
                      <a:pt x="0" y="2028"/>
                      <a:pt x="331" y="2028"/>
                    </a:cubicBezTo>
                    <a:cubicBezTo>
                      <a:pt x="346" y="2028"/>
                      <a:pt x="363" y="2027"/>
                      <a:pt x="384" y="2025"/>
                    </a:cubicBezTo>
                    <a:cubicBezTo>
                      <a:pt x="2110" y="3132"/>
                      <a:pt x="2336" y="5418"/>
                      <a:pt x="1872" y="7418"/>
                    </a:cubicBezTo>
                    <a:cubicBezTo>
                      <a:pt x="1408" y="9418"/>
                      <a:pt x="503" y="11395"/>
                      <a:pt x="777" y="13419"/>
                    </a:cubicBezTo>
                    <a:cubicBezTo>
                      <a:pt x="967" y="14943"/>
                      <a:pt x="1813" y="16300"/>
                      <a:pt x="2217" y="17788"/>
                    </a:cubicBezTo>
                    <a:cubicBezTo>
                      <a:pt x="2586" y="19098"/>
                      <a:pt x="1253" y="21265"/>
                      <a:pt x="1551" y="22027"/>
                    </a:cubicBezTo>
                    <a:cubicBezTo>
                      <a:pt x="2051" y="23301"/>
                      <a:pt x="5789" y="23384"/>
                      <a:pt x="7016" y="23480"/>
                    </a:cubicBezTo>
                    <a:cubicBezTo>
                      <a:pt x="7582" y="23526"/>
                      <a:pt x="8452" y="23564"/>
                      <a:pt x="9478" y="23564"/>
                    </a:cubicBezTo>
                    <a:cubicBezTo>
                      <a:pt x="13174" y="23564"/>
                      <a:pt x="18908" y="23070"/>
                      <a:pt x="19886" y="20694"/>
                    </a:cubicBezTo>
                    <a:cubicBezTo>
                      <a:pt x="20315" y="19646"/>
                      <a:pt x="19196" y="17657"/>
                      <a:pt x="19196" y="16479"/>
                    </a:cubicBezTo>
                    <a:cubicBezTo>
                      <a:pt x="19208" y="13978"/>
                      <a:pt x="20148" y="11181"/>
                      <a:pt x="20946" y="8835"/>
                    </a:cubicBezTo>
                    <a:cubicBezTo>
                      <a:pt x="21660" y="6716"/>
                      <a:pt x="22577" y="4668"/>
                      <a:pt x="23649" y="2703"/>
                    </a:cubicBezTo>
                    <a:cubicBezTo>
                      <a:pt x="23934" y="2179"/>
                      <a:pt x="24589" y="1691"/>
                      <a:pt x="24208" y="1191"/>
                    </a:cubicBezTo>
                    <a:cubicBezTo>
                      <a:pt x="23946" y="870"/>
                      <a:pt x="22851" y="667"/>
                      <a:pt x="2088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5595;p48">
                <a:extLst>
                  <a:ext uri="{FF2B5EF4-FFF2-40B4-BE49-F238E27FC236}">
                    <a16:creationId xmlns:a16="http://schemas.microsoft.com/office/drawing/2014/main" id="{89CC5304-4446-4738-BFC0-CAE4D8E9F5B7}"/>
                  </a:ext>
                </a:extLst>
              </p:cNvPr>
              <p:cNvSpPr/>
              <p:nvPr/>
            </p:nvSpPr>
            <p:spPr>
              <a:xfrm>
                <a:off x="713775" y="1438725"/>
                <a:ext cx="1151350" cy="1304175"/>
              </a:xfrm>
              <a:custGeom>
                <a:avLst/>
                <a:gdLst/>
                <a:ahLst/>
                <a:cxnLst/>
                <a:rect l="l" t="t" r="r" b="b"/>
                <a:pathLst>
                  <a:path w="46054" h="52167" extrusionOk="0">
                    <a:moveTo>
                      <a:pt x="28358" y="1"/>
                    </a:moveTo>
                    <a:cubicBezTo>
                      <a:pt x="27149" y="1"/>
                      <a:pt x="25941" y="300"/>
                      <a:pt x="24884" y="892"/>
                    </a:cubicBezTo>
                    <a:lnTo>
                      <a:pt x="26658" y="1654"/>
                    </a:lnTo>
                    <a:cubicBezTo>
                      <a:pt x="25682" y="1714"/>
                      <a:pt x="24706" y="1845"/>
                      <a:pt x="23729" y="1976"/>
                    </a:cubicBezTo>
                    <a:cubicBezTo>
                      <a:pt x="21693" y="2238"/>
                      <a:pt x="19193" y="2690"/>
                      <a:pt x="17860" y="4429"/>
                    </a:cubicBezTo>
                    <a:cubicBezTo>
                      <a:pt x="17395" y="5024"/>
                      <a:pt x="17217" y="5786"/>
                      <a:pt x="16871" y="6453"/>
                    </a:cubicBezTo>
                    <a:cubicBezTo>
                      <a:pt x="16347" y="7441"/>
                      <a:pt x="15407" y="8524"/>
                      <a:pt x="14478" y="9167"/>
                    </a:cubicBezTo>
                    <a:cubicBezTo>
                      <a:pt x="13169" y="10084"/>
                      <a:pt x="11573" y="10417"/>
                      <a:pt x="10311" y="11477"/>
                    </a:cubicBezTo>
                    <a:cubicBezTo>
                      <a:pt x="9108" y="12477"/>
                      <a:pt x="7751" y="14323"/>
                      <a:pt x="8061" y="15978"/>
                    </a:cubicBezTo>
                    <a:cubicBezTo>
                      <a:pt x="8227" y="16859"/>
                      <a:pt x="8608" y="17442"/>
                      <a:pt x="8466" y="18395"/>
                    </a:cubicBezTo>
                    <a:cubicBezTo>
                      <a:pt x="8323" y="19288"/>
                      <a:pt x="7918" y="20157"/>
                      <a:pt x="7323" y="20847"/>
                    </a:cubicBezTo>
                    <a:cubicBezTo>
                      <a:pt x="6108" y="22276"/>
                      <a:pt x="4358" y="23121"/>
                      <a:pt x="2858" y="24252"/>
                    </a:cubicBezTo>
                    <a:cubicBezTo>
                      <a:pt x="1358" y="25384"/>
                      <a:pt x="0" y="27062"/>
                      <a:pt x="203" y="28932"/>
                    </a:cubicBezTo>
                    <a:cubicBezTo>
                      <a:pt x="536" y="32075"/>
                      <a:pt x="4906" y="33694"/>
                      <a:pt x="5013" y="36849"/>
                    </a:cubicBezTo>
                    <a:cubicBezTo>
                      <a:pt x="5060" y="38302"/>
                      <a:pt x="4144" y="39600"/>
                      <a:pt x="3763" y="41016"/>
                    </a:cubicBezTo>
                    <a:cubicBezTo>
                      <a:pt x="3048" y="43683"/>
                      <a:pt x="4382" y="46600"/>
                      <a:pt x="6477" y="48386"/>
                    </a:cubicBezTo>
                    <a:cubicBezTo>
                      <a:pt x="8585" y="50184"/>
                      <a:pt x="11335" y="51030"/>
                      <a:pt x="14050" y="51542"/>
                    </a:cubicBezTo>
                    <a:cubicBezTo>
                      <a:pt x="16306" y="51960"/>
                      <a:pt x="18601" y="52167"/>
                      <a:pt x="20896" y="52167"/>
                    </a:cubicBezTo>
                    <a:cubicBezTo>
                      <a:pt x="26955" y="52167"/>
                      <a:pt x="33018" y="50726"/>
                      <a:pt x="38398" y="47946"/>
                    </a:cubicBezTo>
                    <a:cubicBezTo>
                      <a:pt x="40731" y="46743"/>
                      <a:pt x="43006" y="45231"/>
                      <a:pt x="44387" y="42993"/>
                    </a:cubicBezTo>
                    <a:cubicBezTo>
                      <a:pt x="45768" y="40766"/>
                      <a:pt x="46054" y="37695"/>
                      <a:pt x="44470" y="35599"/>
                    </a:cubicBezTo>
                    <a:cubicBezTo>
                      <a:pt x="43529" y="34349"/>
                      <a:pt x="41994" y="33480"/>
                      <a:pt x="41577" y="31968"/>
                    </a:cubicBezTo>
                    <a:cubicBezTo>
                      <a:pt x="41541" y="31849"/>
                      <a:pt x="41517" y="31730"/>
                      <a:pt x="41493" y="31599"/>
                    </a:cubicBezTo>
                    <a:cubicBezTo>
                      <a:pt x="41243" y="29956"/>
                      <a:pt x="42386" y="28336"/>
                      <a:pt x="43017" y="26741"/>
                    </a:cubicBezTo>
                    <a:cubicBezTo>
                      <a:pt x="44041" y="24098"/>
                      <a:pt x="43553" y="20943"/>
                      <a:pt x="41863" y="18680"/>
                    </a:cubicBezTo>
                    <a:cubicBezTo>
                      <a:pt x="41458" y="18145"/>
                      <a:pt x="41041" y="17728"/>
                      <a:pt x="40720" y="17168"/>
                    </a:cubicBezTo>
                    <a:cubicBezTo>
                      <a:pt x="40398" y="16597"/>
                      <a:pt x="40136" y="16109"/>
                      <a:pt x="39672" y="15620"/>
                    </a:cubicBezTo>
                    <a:cubicBezTo>
                      <a:pt x="38719" y="14620"/>
                      <a:pt x="37493" y="13870"/>
                      <a:pt x="36743" y="12692"/>
                    </a:cubicBezTo>
                    <a:cubicBezTo>
                      <a:pt x="35493" y="10751"/>
                      <a:pt x="35612" y="7822"/>
                      <a:pt x="35159" y="5607"/>
                    </a:cubicBezTo>
                    <a:cubicBezTo>
                      <a:pt x="34695" y="3321"/>
                      <a:pt x="33302" y="1452"/>
                      <a:pt x="31076" y="535"/>
                    </a:cubicBezTo>
                    <a:cubicBezTo>
                      <a:pt x="30216" y="178"/>
                      <a:pt x="29287" y="1"/>
                      <a:pt x="283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5596;p48">
                <a:extLst>
                  <a:ext uri="{FF2B5EF4-FFF2-40B4-BE49-F238E27FC236}">
                    <a16:creationId xmlns:a16="http://schemas.microsoft.com/office/drawing/2014/main" id="{440C228B-D74D-4CDA-ABF3-AFD4517E2749}"/>
                  </a:ext>
                </a:extLst>
              </p:cNvPr>
              <p:cNvSpPr/>
              <p:nvPr/>
            </p:nvSpPr>
            <p:spPr>
              <a:xfrm>
                <a:off x="1196275" y="2426625"/>
                <a:ext cx="461075" cy="538275"/>
              </a:xfrm>
              <a:custGeom>
                <a:avLst/>
                <a:gdLst/>
                <a:ahLst/>
                <a:cxnLst/>
                <a:rect l="l" t="t" r="r" b="b"/>
                <a:pathLst>
                  <a:path w="18443" h="21531" extrusionOk="0">
                    <a:moveTo>
                      <a:pt x="17145" y="0"/>
                    </a:moveTo>
                    <a:cubicBezTo>
                      <a:pt x="14478" y="750"/>
                      <a:pt x="11811" y="1512"/>
                      <a:pt x="9144" y="2262"/>
                    </a:cubicBezTo>
                    <a:cubicBezTo>
                      <a:pt x="7418" y="2751"/>
                      <a:pt x="3608" y="3024"/>
                      <a:pt x="3072" y="4775"/>
                    </a:cubicBezTo>
                    <a:cubicBezTo>
                      <a:pt x="2762" y="5763"/>
                      <a:pt x="3120" y="7358"/>
                      <a:pt x="3036" y="8418"/>
                    </a:cubicBezTo>
                    <a:cubicBezTo>
                      <a:pt x="2941" y="9644"/>
                      <a:pt x="2774" y="10847"/>
                      <a:pt x="2512" y="12049"/>
                    </a:cubicBezTo>
                    <a:cubicBezTo>
                      <a:pt x="2334" y="12871"/>
                      <a:pt x="893" y="18907"/>
                      <a:pt x="0" y="18907"/>
                    </a:cubicBezTo>
                    <a:cubicBezTo>
                      <a:pt x="2636" y="20911"/>
                      <a:pt x="4634" y="21530"/>
                      <a:pt x="6914" y="21530"/>
                    </a:cubicBezTo>
                    <a:cubicBezTo>
                      <a:pt x="7127" y="21530"/>
                      <a:pt x="7342" y="21525"/>
                      <a:pt x="7561" y="21515"/>
                    </a:cubicBezTo>
                    <a:cubicBezTo>
                      <a:pt x="10787" y="21360"/>
                      <a:pt x="18026" y="21527"/>
                      <a:pt x="18443" y="17931"/>
                    </a:cubicBezTo>
                    <a:cubicBezTo>
                      <a:pt x="16788" y="12561"/>
                      <a:pt x="17217" y="6025"/>
                      <a:pt x="17145"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5597;p48">
                <a:extLst>
                  <a:ext uri="{FF2B5EF4-FFF2-40B4-BE49-F238E27FC236}">
                    <a16:creationId xmlns:a16="http://schemas.microsoft.com/office/drawing/2014/main" id="{7EC8B1E2-4302-445A-8C90-A256AA4F124F}"/>
                  </a:ext>
                </a:extLst>
              </p:cNvPr>
              <p:cNvSpPr/>
              <p:nvPr/>
            </p:nvSpPr>
            <p:spPr>
              <a:xfrm>
                <a:off x="1234375" y="2530500"/>
                <a:ext cx="395000" cy="106825"/>
              </a:xfrm>
              <a:custGeom>
                <a:avLst/>
                <a:gdLst/>
                <a:ahLst/>
                <a:cxnLst/>
                <a:rect l="l" t="t" r="r" b="b"/>
                <a:pathLst>
                  <a:path w="15800" h="4273" extrusionOk="0">
                    <a:moveTo>
                      <a:pt x="15800" y="1"/>
                    </a:moveTo>
                    <a:lnTo>
                      <a:pt x="15800" y="1"/>
                    </a:lnTo>
                    <a:cubicBezTo>
                      <a:pt x="11478" y="620"/>
                      <a:pt x="7168" y="1239"/>
                      <a:pt x="2846" y="1858"/>
                    </a:cubicBezTo>
                    <a:cubicBezTo>
                      <a:pt x="0" y="2263"/>
                      <a:pt x="2012" y="3346"/>
                      <a:pt x="3620" y="3739"/>
                    </a:cubicBezTo>
                    <a:cubicBezTo>
                      <a:pt x="5197" y="4131"/>
                      <a:pt x="6882" y="4273"/>
                      <a:pt x="8528" y="4273"/>
                    </a:cubicBezTo>
                    <a:cubicBezTo>
                      <a:pt x="8782" y="4273"/>
                      <a:pt x="9035" y="4269"/>
                      <a:pt x="9287" y="4263"/>
                    </a:cubicBezTo>
                    <a:cubicBezTo>
                      <a:pt x="10716" y="4227"/>
                      <a:pt x="12192" y="4061"/>
                      <a:pt x="13466" y="3382"/>
                    </a:cubicBezTo>
                    <a:cubicBezTo>
                      <a:pt x="14728" y="2703"/>
                      <a:pt x="15764" y="1441"/>
                      <a:pt x="15800"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5598;p48">
                <a:extLst>
                  <a:ext uri="{FF2B5EF4-FFF2-40B4-BE49-F238E27FC236}">
                    <a16:creationId xmlns:a16="http://schemas.microsoft.com/office/drawing/2014/main" id="{DAD68748-CF47-437F-9D9E-50AC248C67BF}"/>
                  </a:ext>
                </a:extLst>
              </p:cNvPr>
              <p:cNvSpPr/>
              <p:nvPr/>
            </p:nvSpPr>
            <p:spPr>
              <a:xfrm>
                <a:off x="1389750" y="3900300"/>
                <a:ext cx="360175" cy="901825"/>
              </a:xfrm>
              <a:custGeom>
                <a:avLst/>
                <a:gdLst/>
                <a:ahLst/>
                <a:cxnLst/>
                <a:rect l="l" t="t" r="r" b="b"/>
                <a:pathLst>
                  <a:path w="14407" h="36073" extrusionOk="0">
                    <a:moveTo>
                      <a:pt x="7287" y="1"/>
                    </a:moveTo>
                    <a:lnTo>
                      <a:pt x="286" y="1227"/>
                    </a:lnTo>
                    <a:lnTo>
                      <a:pt x="0" y="7835"/>
                    </a:lnTo>
                    <a:cubicBezTo>
                      <a:pt x="1739" y="13348"/>
                      <a:pt x="9799" y="26814"/>
                      <a:pt x="7775" y="33505"/>
                    </a:cubicBezTo>
                    <a:cubicBezTo>
                      <a:pt x="7310" y="35038"/>
                      <a:pt x="10601" y="36073"/>
                      <a:pt x="12598" y="36073"/>
                    </a:cubicBezTo>
                    <a:cubicBezTo>
                      <a:pt x="13361" y="36073"/>
                      <a:pt x="13936" y="35921"/>
                      <a:pt x="14038" y="35589"/>
                    </a:cubicBezTo>
                    <a:cubicBezTo>
                      <a:pt x="14407" y="34386"/>
                      <a:pt x="13538" y="32815"/>
                      <a:pt x="12919" y="31910"/>
                    </a:cubicBezTo>
                    <a:cubicBezTo>
                      <a:pt x="9275" y="5871"/>
                      <a:pt x="7287" y="1"/>
                      <a:pt x="7287"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5599;p48">
                <a:extLst>
                  <a:ext uri="{FF2B5EF4-FFF2-40B4-BE49-F238E27FC236}">
                    <a16:creationId xmlns:a16="http://schemas.microsoft.com/office/drawing/2014/main" id="{FC323CE6-7177-4C8C-B004-2AA48672DAF5}"/>
                  </a:ext>
                </a:extLst>
              </p:cNvPr>
              <p:cNvSpPr/>
              <p:nvPr/>
            </p:nvSpPr>
            <p:spPr>
              <a:xfrm>
                <a:off x="1551075" y="4680175"/>
                <a:ext cx="367925" cy="186400"/>
              </a:xfrm>
              <a:custGeom>
                <a:avLst/>
                <a:gdLst/>
                <a:ahLst/>
                <a:cxnLst/>
                <a:rect l="l" t="t" r="r" b="b"/>
                <a:pathLst>
                  <a:path w="14717" h="7456" extrusionOk="0">
                    <a:moveTo>
                      <a:pt x="1203" y="0"/>
                    </a:moveTo>
                    <a:lnTo>
                      <a:pt x="1203" y="0"/>
                    </a:lnTo>
                    <a:cubicBezTo>
                      <a:pt x="1417" y="1108"/>
                      <a:pt x="1024" y="1346"/>
                      <a:pt x="643" y="2632"/>
                    </a:cubicBezTo>
                    <a:cubicBezTo>
                      <a:pt x="0" y="4751"/>
                      <a:pt x="2013" y="5263"/>
                      <a:pt x="2013" y="5263"/>
                    </a:cubicBezTo>
                    <a:cubicBezTo>
                      <a:pt x="2013" y="5263"/>
                      <a:pt x="10432" y="7456"/>
                      <a:pt x="13371" y="7456"/>
                    </a:cubicBezTo>
                    <a:cubicBezTo>
                      <a:pt x="13937" y="7456"/>
                      <a:pt x="14300" y="7374"/>
                      <a:pt x="14359" y="7180"/>
                    </a:cubicBezTo>
                    <a:cubicBezTo>
                      <a:pt x="14717" y="5965"/>
                      <a:pt x="10252" y="2965"/>
                      <a:pt x="10252" y="2965"/>
                    </a:cubicBezTo>
                    <a:lnTo>
                      <a:pt x="6358" y="155"/>
                    </a:lnTo>
                    <a:cubicBezTo>
                      <a:pt x="5280" y="293"/>
                      <a:pt x="4550" y="386"/>
                      <a:pt x="3839" y="386"/>
                    </a:cubicBezTo>
                    <a:cubicBezTo>
                      <a:pt x="3075" y="386"/>
                      <a:pt x="2332" y="278"/>
                      <a:pt x="12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5600;p48">
                <a:extLst>
                  <a:ext uri="{FF2B5EF4-FFF2-40B4-BE49-F238E27FC236}">
                    <a16:creationId xmlns:a16="http://schemas.microsoft.com/office/drawing/2014/main" id="{C31E0ECA-FC96-4DF2-B4EB-084AE98F3FFE}"/>
                  </a:ext>
                </a:extLst>
              </p:cNvPr>
              <p:cNvSpPr/>
              <p:nvPr/>
            </p:nvSpPr>
            <p:spPr>
              <a:xfrm>
                <a:off x="1144575" y="3800600"/>
                <a:ext cx="429450" cy="921225"/>
              </a:xfrm>
              <a:custGeom>
                <a:avLst/>
                <a:gdLst/>
                <a:ahLst/>
                <a:cxnLst/>
                <a:rect l="l" t="t" r="r" b="b"/>
                <a:pathLst>
                  <a:path w="17178" h="36849" extrusionOk="0">
                    <a:moveTo>
                      <a:pt x="10450" y="0"/>
                    </a:moveTo>
                    <a:lnTo>
                      <a:pt x="7009" y="5644"/>
                    </a:lnTo>
                    <a:cubicBezTo>
                      <a:pt x="5878" y="11311"/>
                      <a:pt x="6438" y="26992"/>
                      <a:pt x="1437" y="31873"/>
                    </a:cubicBezTo>
                    <a:cubicBezTo>
                      <a:pt x="0" y="33278"/>
                      <a:pt x="4112" y="36849"/>
                      <a:pt x="5562" y="36849"/>
                    </a:cubicBezTo>
                    <a:cubicBezTo>
                      <a:pt x="5710" y="36849"/>
                      <a:pt x="5830" y="36812"/>
                      <a:pt x="5914" y="36731"/>
                    </a:cubicBezTo>
                    <a:cubicBezTo>
                      <a:pt x="6807" y="35850"/>
                      <a:pt x="6807" y="34064"/>
                      <a:pt x="6700" y="32969"/>
                    </a:cubicBezTo>
                    <a:cubicBezTo>
                      <a:pt x="16094" y="8406"/>
                      <a:pt x="17177" y="2298"/>
                      <a:pt x="17177" y="2298"/>
                    </a:cubicBezTo>
                    <a:lnTo>
                      <a:pt x="10450" y="0"/>
                    </a:ln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5601;p48">
                <a:extLst>
                  <a:ext uri="{FF2B5EF4-FFF2-40B4-BE49-F238E27FC236}">
                    <a16:creationId xmlns:a16="http://schemas.microsoft.com/office/drawing/2014/main" id="{9CA219E7-8FFD-46E7-BC3C-69E3D3511855}"/>
                  </a:ext>
                </a:extLst>
              </p:cNvPr>
              <p:cNvSpPr/>
              <p:nvPr/>
            </p:nvSpPr>
            <p:spPr>
              <a:xfrm>
                <a:off x="1121850" y="4545625"/>
                <a:ext cx="307800" cy="317450"/>
              </a:xfrm>
              <a:custGeom>
                <a:avLst/>
                <a:gdLst/>
                <a:ahLst/>
                <a:cxnLst/>
                <a:rect l="l" t="t" r="r" b="b"/>
                <a:pathLst>
                  <a:path w="12312" h="12698" extrusionOk="0">
                    <a:moveTo>
                      <a:pt x="3358" y="1"/>
                    </a:moveTo>
                    <a:cubicBezTo>
                      <a:pt x="3001" y="1072"/>
                      <a:pt x="2549" y="1096"/>
                      <a:pt x="1584" y="2025"/>
                    </a:cubicBezTo>
                    <a:cubicBezTo>
                      <a:pt x="1" y="3584"/>
                      <a:pt x="1513" y="5001"/>
                      <a:pt x="1513" y="5001"/>
                    </a:cubicBezTo>
                    <a:cubicBezTo>
                      <a:pt x="1513" y="5001"/>
                      <a:pt x="9639" y="12697"/>
                      <a:pt x="11217" y="12697"/>
                    </a:cubicBezTo>
                    <a:cubicBezTo>
                      <a:pt x="11298" y="12697"/>
                      <a:pt x="11362" y="12677"/>
                      <a:pt x="11407" y="12633"/>
                    </a:cubicBezTo>
                    <a:cubicBezTo>
                      <a:pt x="12312" y="11752"/>
                      <a:pt x="9847" y="6954"/>
                      <a:pt x="9847" y="6954"/>
                    </a:cubicBezTo>
                    <a:lnTo>
                      <a:pt x="7787" y="2620"/>
                    </a:lnTo>
                    <a:cubicBezTo>
                      <a:pt x="5692" y="1787"/>
                      <a:pt x="5001" y="1525"/>
                      <a:pt x="33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5602;p48">
                <a:extLst>
                  <a:ext uri="{FF2B5EF4-FFF2-40B4-BE49-F238E27FC236}">
                    <a16:creationId xmlns:a16="http://schemas.microsoft.com/office/drawing/2014/main" id="{57C4088E-67D5-490C-A5A3-30977D2D037B}"/>
                  </a:ext>
                </a:extLst>
              </p:cNvPr>
              <p:cNvSpPr/>
              <p:nvPr/>
            </p:nvSpPr>
            <p:spPr>
              <a:xfrm>
                <a:off x="1213225" y="3071350"/>
                <a:ext cx="523900" cy="1387975"/>
              </a:xfrm>
              <a:custGeom>
                <a:avLst/>
                <a:gdLst/>
                <a:ahLst/>
                <a:cxnLst/>
                <a:rect l="l" t="t" r="r" b="b"/>
                <a:pathLst>
                  <a:path w="20956" h="55519" extrusionOk="0">
                    <a:moveTo>
                      <a:pt x="20801" y="0"/>
                    </a:moveTo>
                    <a:lnTo>
                      <a:pt x="9371" y="3167"/>
                    </a:lnTo>
                    <a:cubicBezTo>
                      <a:pt x="9371" y="3167"/>
                      <a:pt x="1" y="49863"/>
                      <a:pt x="406" y="52626"/>
                    </a:cubicBezTo>
                    <a:cubicBezTo>
                      <a:pt x="822" y="55376"/>
                      <a:pt x="7157" y="55519"/>
                      <a:pt x="7157" y="55519"/>
                    </a:cubicBezTo>
                    <a:cubicBezTo>
                      <a:pt x="7157" y="55519"/>
                      <a:pt x="17634" y="22312"/>
                      <a:pt x="18729" y="18598"/>
                    </a:cubicBezTo>
                    <a:cubicBezTo>
                      <a:pt x="19408" y="16300"/>
                      <a:pt x="20920" y="9954"/>
                      <a:pt x="20932" y="4679"/>
                    </a:cubicBezTo>
                    <a:cubicBezTo>
                      <a:pt x="20956" y="1393"/>
                      <a:pt x="20801" y="0"/>
                      <a:pt x="20801" y="0"/>
                    </a:cubicBezTo>
                    <a:close/>
                  </a:path>
                </a:pathLst>
              </a:custGeom>
              <a:solidFill>
                <a:srgbClr val="252D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5603;p48">
                <a:extLst>
                  <a:ext uri="{FF2B5EF4-FFF2-40B4-BE49-F238E27FC236}">
                    <a16:creationId xmlns:a16="http://schemas.microsoft.com/office/drawing/2014/main" id="{49F817AA-5E84-4D29-845A-FCC495ED6636}"/>
                  </a:ext>
                </a:extLst>
              </p:cNvPr>
              <p:cNvSpPr/>
              <p:nvPr/>
            </p:nvSpPr>
            <p:spPr>
              <a:xfrm>
                <a:off x="1213225" y="3071350"/>
                <a:ext cx="523900" cy="1387975"/>
              </a:xfrm>
              <a:custGeom>
                <a:avLst/>
                <a:gdLst/>
                <a:ahLst/>
                <a:cxnLst/>
                <a:rect l="l" t="t" r="r" b="b"/>
                <a:pathLst>
                  <a:path w="20956" h="55519" extrusionOk="0">
                    <a:moveTo>
                      <a:pt x="20801" y="0"/>
                    </a:moveTo>
                    <a:lnTo>
                      <a:pt x="9371" y="3167"/>
                    </a:lnTo>
                    <a:cubicBezTo>
                      <a:pt x="9371" y="3167"/>
                      <a:pt x="1" y="49863"/>
                      <a:pt x="406" y="52626"/>
                    </a:cubicBezTo>
                    <a:cubicBezTo>
                      <a:pt x="822" y="55376"/>
                      <a:pt x="7157" y="55519"/>
                      <a:pt x="7157" y="55519"/>
                    </a:cubicBezTo>
                    <a:cubicBezTo>
                      <a:pt x="7157" y="55519"/>
                      <a:pt x="17634" y="22312"/>
                      <a:pt x="18729" y="18598"/>
                    </a:cubicBezTo>
                    <a:cubicBezTo>
                      <a:pt x="19408" y="16300"/>
                      <a:pt x="20920" y="9954"/>
                      <a:pt x="20932" y="4679"/>
                    </a:cubicBezTo>
                    <a:cubicBezTo>
                      <a:pt x="20956" y="1393"/>
                      <a:pt x="20801" y="0"/>
                      <a:pt x="208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5604;p48">
                <a:extLst>
                  <a:ext uri="{FF2B5EF4-FFF2-40B4-BE49-F238E27FC236}">
                    <a16:creationId xmlns:a16="http://schemas.microsoft.com/office/drawing/2014/main" id="{320B60AE-A2B7-4D13-A18A-F033F6964756}"/>
                  </a:ext>
                </a:extLst>
              </p:cNvPr>
              <p:cNvSpPr/>
              <p:nvPr/>
            </p:nvSpPr>
            <p:spPr>
              <a:xfrm>
                <a:off x="1346575" y="1184550"/>
                <a:ext cx="745075" cy="1104500"/>
              </a:xfrm>
              <a:custGeom>
                <a:avLst/>
                <a:gdLst/>
                <a:ahLst/>
                <a:cxnLst/>
                <a:rect l="l" t="t" r="r" b="b"/>
                <a:pathLst>
                  <a:path w="29803" h="44180" extrusionOk="0">
                    <a:moveTo>
                      <a:pt x="25305" y="0"/>
                    </a:moveTo>
                    <a:cubicBezTo>
                      <a:pt x="25148" y="0"/>
                      <a:pt x="24988" y="92"/>
                      <a:pt x="24897" y="225"/>
                    </a:cubicBezTo>
                    <a:cubicBezTo>
                      <a:pt x="24754" y="403"/>
                      <a:pt x="24730" y="642"/>
                      <a:pt x="24718" y="868"/>
                    </a:cubicBezTo>
                    <a:cubicBezTo>
                      <a:pt x="24683" y="1451"/>
                      <a:pt x="24302" y="4916"/>
                      <a:pt x="24671" y="5213"/>
                    </a:cubicBezTo>
                    <a:cubicBezTo>
                      <a:pt x="24373" y="4975"/>
                      <a:pt x="24242" y="4606"/>
                      <a:pt x="23992" y="4321"/>
                    </a:cubicBezTo>
                    <a:cubicBezTo>
                      <a:pt x="23700" y="3972"/>
                      <a:pt x="23501" y="3829"/>
                      <a:pt x="23371" y="3829"/>
                    </a:cubicBezTo>
                    <a:cubicBezTo>
                      <a:pt x="22784" y="3829"/>
                      <a:pt x="23598" y="6742"/>
                      <a:pt x="23647" y="6976"/>
                    </a:cubicBezTo>
                    <a:cubicBezTo>
                      <a:pt x="23778" y="7595"/>
                      <a:pt x="23682" y="8238"/>
                      <a:pt x="23587" y="8857"/>
                    </a:cubicBezTo>
                    <a:cubicBezTo>
                      <a:pt x="22599" y="14905"/>
                      <a:pt x="20623" y="20573"/>
                      <a:pt x="16634" y="25406"/>
                    </a:cubicBezTo>
                    <a:cubicBezTo>
                      <a:pt x="12467" y="30455"/>
                      <a:pt x="6526" y="34122"/>
                      <a:pt x="1" y="35562"/>
                    </a:cubicBezTo>
                    <a:lnTo>
                      <a:pt x="631" y="43771"/>
                    </a:lnTo>
                    <a:lnTo>
                      <a:pt x="631" y="43771"/>
                    </a:lnTo>
                    <a:cubicBezTo>
                      <a:pt x="679" y="43627"/>
                      <a:pt x="761" y="43490"/>
                      <a:pt x="882" y="43444"/>
                    </a:cubicBezTo>
                    <a:cubicBezTo>
                      <a:pt x="13526" y="38825"/>
                      <a:pt x="23170" y="29907"/>
                      <a:pt x="24980" y="16608"/>
                    </a:cubicBezTo>
                    <a:cubicBezTo>
                      <a:pt x="25171" y="15191"/>
                      <a:pt x="25837" y="13965"/>
                      <a:pt x="26195" y="12583"/>
                    </a:cubicBezTo>
                    <a:cubicBezTo>
                      <a:pt x="27076" y="9190"/>
                      <a:pt x="29802" y="7142"/>
                      <a:pt x="28564" y="3404"/>
                    </a:cubicBezTo>
                    <a:cubicBezTo>
                      <a:pt x="28421" y="2951"/>
                      <a:pt x="28207" y="2499"/>
                      <a:pt x="27850" y="2177"/>
                    </a:cubicBezTo>
                    <a:cubicBezTo>
                      <a:pt x="27593" y="1946"/>
                      <a:pt x="27243" y="1795"/>
                      <a:pt x="26903" y="1795"/>
                    </a:cubicBezTo>
                    <a:cubicBezTo>
                      <a:pt x="26771" y="1795"/>
                      <a:pt x="26640" y="1818"/>
                      <a:pt x="26516" y="1868"/>
                    </a:cubicBezTo>
                    <a:cubicBezTo>
                      <a:pt x="26242" y="1356"/>
                      <a:pt x="25980" y="844"/>
                      <a:pt x="25706" y="332"/>
                    </a:cubicBezTo>
                    <a:cubicBezTo>
                      <a:pt x="25659" y="225"/>
                      <a:pt x="25599" y="118"/>
                      <a:pt x="25504" y="58"/>
                    </a:cubicBezTo>
                    <a:cubicBezTo>
                      <a:pt x="25442" y="18"/>
                      <a:pt x="25374" y="0"/>
                      <a:pt x="25305" y="0"/>
                    </a:cubicBezTo>
                    <a:close/>
                    <a:moveTo>
                      <a:pt x="631" y="43771"/>
                    </a:moveTo>
                    <a:cubicBezTo>
                      <a:pt x="563" y="43969"/>
                      <a:pt x="559" y="44180"/>
                      <a:pt x="600" y="44180"/>
                    </a:cubicBezTo>
                    <a:cubicBezTo>
                      <a:pt x="613" y="44180"/>
                      <a:pt x="632" y="44156"/>
                      <a:pt x="656" y="44099"/>
                    </a:cubicBezTo>
                    <a:lnTo>
                      <a:pt x="631" y="43771"/>
                    </a:ln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5605;p48">
                <a:extLst>
                  <a:ext uri="{FF2B5EF4-FFF2-40B4-BE49-F238E27FC236}">
                    <a16:creationId xmlns:a16="http://schemas.microsoft.com/office/drawing/2014/main" id="{B4FC4A2F-AB78-4455-9BF7-F998ACC3EE01}"/>
                  </a:ext>
                </a:extLst>
              </p:cNvPr>
              <p:cNvSpPr/>
              <p:nvPr/>
            </p:nvSpPr>
            <p:spPr>
              <a:xfrm>
                <a:off x="1423675" y="1397325"/>
                <a:ext cx="593850" cy="913825"/>
              </a:xfrm>
              <a:custGeom>
                <a:avLst/>
                <a:gdLst/>
                <a:ahLst/>
                <a:cxnLst/>
                <a:rect l="l" t="t" r="r" b="b"/>
                <a:pathLst>
                  <a:path w="23754" h="36553" extrusionOk="0">
                    <a:moveTo>
                      <a:pt x="20194" y="1"/>
                    </a:moveTo>
                    <a:cubicBezTo>
                      <a:pt x="19324" y="3572"/>
                      <a:pt x="17789" y="6942"/>
                      <a:pt x="16229" y="10264"/>
                    </a:cubicBezTo>
                    <a:cubicBezTo>
                      <a:pt x="14824" y="13228"/>
                      <a:pt x="13383" y="16217"/>
                      <a:pt x="11264" y="18753"/>
                    </a:cubicBezTo>
                    <a:cubicBezTo>
                      <a:pt x="9145" y="21289"/>
                      <a:pt x="6287" y="23372"/>
                      <a:pt x="2965" y="23944"/>
                    </a:cubicBezTo>
                    <a:lnTo>
                      <a:pt x="1" y="36553"/>
                    </a:lnTo>
                    <a:cubicBezTo>
                      <a:pt x="3061" y="35148"/>
                      <a:pt x="5656" y="32981"/>
                      <a:pt x="8228" y="30850"/>
                    </a:cubicBezTo>
                    <a:cubicBezTo>
                      <a:pt x="11383" y="28206"/>
                      <a:pt x="14586" y="25539"/>
                      <a:pt x="16955" y="22206"/>
                    </a:cubicBezTo>
                    <a:cubicBezTo>
                      <a:pt x="18789" y="19646"/>
                      <a:pt x="20086" y="16753"/>
                      <a:pt x="21110" y="13788"/>
                    </a:cubicBezTo>
                    <a:cubicBezTo>
                      <a:pt x="22468" y="9823"/>
                      <a:pt x="23361" y="5704"/>
                      <a:pt x="23754" y="1525"/>
                    </a:cubicBezTo>
                    <a:cubicBezTo>
                      <a:pt x="22575" y="1024"/>
                      <a:pt x="21384" y="512"/>
                      <a:pt x="201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5606;p48">
                <a:extLst>
                  <a:ext uri="{FF2B5EF4-FFF2-40B4-BE49-F238E27FC236}">
                    <a16:creationId xmlns:a16="http://schemas.microsoft.com/office/drawing/2014/main" id="{CFCA6C89-172D-4983-AB3C-F7B501381A4A}"/>
                  </a:ext>
                </a:extLst>
              </p:cNvPr>
              <p:cNvSpPr/>
              <p:nvPr/>
            </p:nvSpPr>
            <p:spPr>
              <a:xfrm>
                <a:off x="1097150" y="1979775"/>
                <a:ext cx="635225" cy="640350"/>
              </a:xfrm>
              <a:custGeom>
                <a:avLst/>
                <a:gdLst/>
                <a:ahLst/>
                <a:cxnLst/>
                <a:rect l="l" t="t" r="r" b="b"/>
                <a:pathLst>
                  <a:path w="25409" h="25614" extrusionOk="0">
                    <a:moveTo>
                      <a:pt x="10730" y="0"/>
                    </a:moveTo>
                    <a:cubicBezTo>
                      <a:pt x="10278" y="0"/>
                      <a:pt x="9726" y="386"/>
                      <a:pt x="8763" y="610"/>
                    </a:cubicBezTo>
                    <a:cubicBezTo>
                      <a:pt x="7370" y="932"/>
                      <a:pt x="2334" y="1991"/>
                      <a:pt x="1644" y="3146"/>
                    </a:cubicBezTo>
                    <a:cubicBezTo>
                      <a:pt x="0" y="5932"/>
                      <a:pt x="2013" y="9218"/>
                      <a:pt x="2310" y="12266"/>
                    </a:cubicBezTo>
                    <a:cubicBezTo>
                      <a:pt x="2691" y="16267"/>
                      <a:pt x="3287" y="21613"/>
                      <a:pt x="3679" y="25613"/>
                    </a:cubicBezTo>
                    <a:cubicBezTo>
                      <a:pt x="5096" y="25411"/>
                      <a:pt x="6513" y="25220"/>
                      <a:pt x="7942" y="25018"/>
                    </a:cubicBezTo>
                    <a:lnTo>
                      <a:pt x="24611" y="22720"/>
                    </a:lnTo>
                    <a:cubicBezTo>
                      <a:pt x="24634" y="22720"/>
                      <a:pt x="24515" y="16457"/>
                      <a:pt x="24515" y="16017"/>
                    </a:cubicBezTo>
                    <a:cubicBezTo>
                      <a:pt x="24563" y="14290"/>
                      <a:pt x="24765" y="12981"/>
                      <a:pt x="25135" y="11362"/>
                    </a:cubicBezTo>
                    <a:cubicBezTo>
                      <a:pt x="25408" y="10147"/>
                      <a:pt x="24920" y="8885"/>
                      <a:pt x="24206" y="7861"/>
                    </a:cubicBezTo>
                    <a:cubicBezTo>
                      <a:pt x="23301" y="6587"/>
                      <a:pt x="22075" y="5575"/>
                      <a:pt x="21158" y="4313"/>
                    </a:cubicBezTo>
                    <a:cubicBezTo>
                      <a:pt x="20503" y="3408"/>
                      <a:pt x="19491" y="1479"/>
                      <a:pt x="18693" y="682"/>
                    </a:cubicBezTo>
                    <a:cubicBezTo>
                      <a:pt x="18458" y="444"/>
                      <a:pt x="18121" y="356"/>
                      <a:pt x="17723" y="356"/>
                    </a:cubicBezTo>
                    <a:cubicBezTo>
                      <a:pt x="16597" y="356"/>
                      <a:pt x="14986" y="1061"/>
                      <a:pt x="13831" y="1061"/>
                    </a:cubicBezTo>
                    <a:cubicBezTo>
                      <a:pt x="13577" y="1061"/>
                      <a:pt x="13345" y="1027"/>
                      <a:pt x="13145" y="944"/>
                    </a:cubicBezTo>
                    <a:cubicBezTo>
                      <a:pt x="13331" y="679"/>
                      <a:pt x="13525" y="189"/>
                      <a:pt x="13277" y="189"/>
                    </a:cubicBezTo>
                    <a:cubicBezTo>
                      <a:pt x="13223" y="189"/>
                      <a:pt x="13149" y="212"/>
                      <a:pt x="13050" y="265"/>
                    </a:cubicBezTo>
                    <a:cubicBezTo>
                      <a:pt x="12276" y="669"/>
                      <a:pt x="12144" y="872"/>
                      <a:pt x="12057" y="872"/>
                    </a:cubicBezTo>
                    <a:cubicBezTo>
                      <a:pt x="11958" y="872"/>
                      <a:pt x="11917" y="615"/>
                      <a:pt x="11085" y="98"/>
                    </a:cubicBezTo>
                    <a:cubicBezTo>
                      <a:pt x="10970" y="29"/>
                      <a:pt x="10854" y="0"/>
                      <a:pt x="1073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5607;p48">
                <a:extLst>
                  <a:ext uri="{FF2B5EF4-FFF2-40B4-BE49-F238E27FC236}">
                    <a16:creationId xmlns:a16="http://schemas.microsoft.com/office/drawing/2014/main" id="{7A8089DF-E304-4E15-BE22-3C26B6306710}"/>
                  </a:ext>
                </a:extLst>
              </p:cNvPr>
              <p:cNvSpPr/>
              <p:nvPr/>
            </p:nvSpPr>
            <p:spPr>
              <a:xfrm>
                <a:off x="1294500" y="1789050"/>
                <a:ext cx="225350" cy="354150"/>
              </a:xfrm>
              <a:custGeom>
                <a:avLst/>
                <a:gdLst/>
                <a:ahLst/>
                <a:cxnLst/>
                <a:rect l="l" t="t" r="r" b="b"/>
                <a:pathLst>
                  <a:path w="9014" h="14166" extrusionOk="0">
                    <a:moveTo>
                      <a:pt x="6477" y="0"/>
                    </a:moveTo>
                    <a:cubicBezTo>
                      <a:pt x="6477" y="0"/>
                      <a:pt x="786" y="2358"/>
                      <a:pt x="786" y="2358"/>
                    </a:cubicBezTo>
                    <a:cubicBezTo>
                      <a:pt x="881" y="4644"/>
                      <a:pt x="0" y="7120"/>
                      <a:pt x="1393" y="9096"/>
                    </a:cubicBezTo>
                    <a:cubicBezTo>
                      <a:pt x="2560" y="10751"/>
                      <a:pt x="4263" y="12013"/>
                      <a:pt x="5977" y="13061"/>
                    </a:cubicBezTo>
                    <a:cubicBezTo>
                      <a:pt x="6318" y="13268"/>
                      <a:pt x="7484" y="14165"/>
                      <a:pt x="8106" y="14165"/>
                    </a:cubicBezTo>
                    <a:cubicBezTo>
                      <a:pt x="8200" y="14165"/>
                      <a:pt x="8282" y="14144"/>
                      <a:pt x="8347" y="14097"/>
                    </a:cubicBezTo>
                    <a:cubicBezTo>
                      <a:pt x="9013" y="13609"/>
                      <a:pt x="7644" y="11085"/>
                      <a:pt x="7358" y="10418"/>
                    </a:cubicBezTo>
                    <a:cubicBezTo>
                      <a:pt x="6549" y="8513"/>
                      <a:pt x="6382" y="7061"/>
                      <a:pt x="6406" y="4965"/>
                    </a:cubicBezTo>
                    <a:cubicBezTo>
                      <a:pt x="6430" y="3310"/>
                      <a:pt x="6453" y="1655"/>
                      <a:pt x="6477"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5608;p48">
                <a:extLst>
                  <a:ext uri="{FF2B5EF4-FFF2-40B4-BE49-F238E27FC236}">
                    <a16:creationId xmlns:a16="http://schemas.microsoft.com/office/drawing/2014/main" id="{DCF2702D-0503-4E3D-86F4-5C958E768958}"/>
                  </a:ext>
                </a:extLst>
              </p:cNvPr>
              <p:cNvSpPr/>
              <p:nvPr/>
            </p:nvSpPr>
            <p:spPr>
              <a:xfrm>
                <a:off x="1314150" y="1789050"/>
                <a:ext cx="142300" cy="166400"/>
              </a:xfrm>
              <a:custGeom>
                <a:avLst/>
                <a:gdLst/>
                <a:ahLst/>
                <a:cxnLst/>
                <a:rect l="l" t="t" r="r" b="b"/>
                <a:pathLst>
                  <a:path w="5692" h="6656" extrusionOk="0">
                    <a:moveTo>
                      <a:pt x="5691" y="0"/>
                    </a:moveTo>
                    <a:lnTo>
                      <a:pt x="0" y="2358"/>
                    </a:lnTo>
                    <a:lnTo>
                      <a:pt x="179" y="6644"/>
                    </a:lnTo>
                    <a:cubicBezTo>
                      <a:pt x="340" y="6652"/>
                      <a:pt x="500" y="6656"/>
                      <a:pt x="660" y="6656"/>
                    </a:cubicBezTo>
                    <a:cubicBezTo>
                      <a:pt x="2378" y="6656"/>
                      <a:pt x="4019" y="6198"/>
                      <a:pt x="5620" y="5501"/>
                    </a:cubicBezTo>
                    <a:lnTo>
                      <a:pt x="5691" y="0"/>
                    </a:lnTo>
                    <a:close/>
                  </a:path>
                </a:pathLst>
              </a:custGeom>
              <a:solidFill>
                <a:srgbClr val="FF9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5609;p48">
                <a:extLst>
                  <a:ext uri="{FF2B5EF4-FFF2-40B4-BE49-F238E27FC236}">
                    <a16:creationId xmlns:a16="http://schemas.microsoft.com/office/drawing/2014/main" id="{0F891867-3CA6-4A02-B331-070F3322F92B}"/>
                  </a:ext>
                </a:extLst>
              </p:cNvPr>
              <p:cNvSpPr/>
              <p:nvPr/>
            </p:nvSpPr>
            <p:spPr>
              <a:xfrm>
                <a:off x="1219775" y="1502425"/>
                <a:ext cx="362575" cy="419650"/>
              </a:xfrm>
              <a:custGeom>
                <a:avLst/>
                <a:gdLst/>
                <a:ahLst/>
                <a:cxnLst/>
                <a:rect l="l" t="t" r="r" b="b"/>
                <a:pathLst>
                  <a:path w="14503" h="16786" extrusionOk="0">
                    <a:moveTo>
                      <a:pt x="10263" y="0"/>
                    </a:moveTo>
                    <a:cubicBezTo>
                      <a:pt x="9300" y="0"/>
                      <a:pt x="8312" y="208"/>
                      <a:pt x="7490" y="404"/>
                    </a:cubicBezTo>
                    <a:cubicBezTo>
                      <a:pt x="6347" y="666"/>
                      <a:pt x="5204" y="952"/>
                      <a:pt x="4132" y="1512"/>
                    </a:cubicBezTo>
                    <a:cubicBezTo>
                      <a:pt x="3049" y="2059"/>
                      <a:pt x="2037" y="2916"/>
                      <a:pt x="1382" y="4119"/>
                    </a:cubicBezTo>
                    <a:cubicBezTo>
                      <a:pt x="763" y="5262"/>
                      <a:pt x="525" y="6607"/>
                      <a:pt x="358" y="7917"/>
                    </a:cubicBezTo>
                    <a:cubicBezTo>
                      <a:pt x="287" y="8453"/>
                      <a:pt x="310" y="8965"/>
                      <a:pt x="263" y="9489"/>
                    </a:cubicBezTo>
                    <a:cubicBezTo>
                      <a:pt x="215" y="10132"/>
                      <a:pt x="1" y="10691"/>
                      <a:pt x="156" y="11346"/>
                    </a:cubicBezTo>
                    <a:cubicBezTo>
                      <a:pt x="290" y="11904"/>
                      <a:pt x="744" y="12385"/>
                      <a:pt x="1221" y="12385"/>
                    </a:cubicBezTo>
                    <a:cubicBezTo>
                      <a:pt x="1334" y="12385"/>
                      <a:pt x="1449" y="12358"/>
                      <a:pt x="1561" y="12299"/>
                    </a:cubicBezTo>
                    <a:cubicBezTo>
                      <a:pt x="2300" y="15546"/>
                      <a:pt x="5143" y="16785"/>
                      <a:pt x="7864" y="16785"/>
                    </a:cubicBezTo>
                    <a:cubicBezTo>
                      <a:pt x="8605" y="16785"/>
                      <a:pt x="9336" y="16693"/>
                      <a:pt x="10014" y="16525"/>
                    </a:cubicBezTo>
                    <a:cubicBezTo>
                      <a:pt x="11014" y="16275"/>
                      <a:pt x="11836" y="16037"/>
                      <a:pt x="12562" y="15156"/>
                    </a:cubicBezTo>
                    <a:cubicBezTo>
                      <a:pt x="13276" y="14287"/>
                      <a:pt x="13895" y="13180"/>
                      <a:pt x="14145" y="12013"/>
                    </a:cubicBezTo>
                    <a:cubicBezTo>
                      <a:pt x="14503" y="10334"/>
                      <a:pt x="14145" y="8655"/>
                      <a:pt x="13955" y="7012"/>
                    </a:cubicBezTo>
                    <a:cubicBezTo>
                      <a:pt x="13764" y="5452"/>
                      <a:pt x="14288" y="3036"/>
                      <a:pt x="13562" y="1702"/>
                    </a:cubicBezTo>
                    <a:cubicBezTo>
                      <a:pt x="12835" y="384"/>
                      <a:pt x="11573" y="0"/>
                      <a:pt x="10263"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5610;p48">
                <a:extLst>
                  <a:ext uri="{FF2B5EF4-FFF2-40B4-BE49-F238E27FC236}">
                    <a16:creationId xmlns:a16="http://schemas.microsoft.com/office/drawing/2014/main" id="{1709163A-CE79-4498-A534-2B709143BDF7}"/>
                  </a:ext>
                </a:extLst>
              </p:cNvPr>
              <p:cNvSpPr/>
              <p:nvPr/>
            </p:nvSpPr>
            <p:spPr>
              <a:xfrm>
                <a:off x="1167400" y="1680400"/>
                <a:ext cx="117000" cy="140600"/>
              </a:xfrm>
              <a:custGeom>
                <a:avLst/>
                <a:gdLst/>
                <a:ahLst/>
                <a:cxnLst/>
                <a:rect l="l" t="t" r="r" b="b"/>
                <a:pathLst>
                  <a:path w="4680" h="5624" extrusionOk="0">
                    <a:moveTo>
                      <a:pt x="1283" y="1"/>
                    </a:moveTo>
                    <a:cubicBezTo>
                      <a:pt x="1149" y="1"/>
                      <a:pt x="1014" y="31"/>
                      <a:pt x="881" y="96"/>
                    </a:cubicBezTo>
                    <a:cubicBezTo>
                      <a:pt x="358" y="358"/>
                      <a:pt x="131" y="1000"/>
                      <a:pt x="96" y="1584"/>
                    </a:cubicBezTo>
                    <a:cubicBezTo>
                      <a:pt x="0" y="3322"/>
                      <a:pt x="1227" y="5049"/>
                      <a:pt x="2894" y="5537"/>
                    </a:cubicBezTo>
                    <a:cubicBezTo>
                      <a:pt x="3080" y="5590"/>
                      <a:pt x="3284" y="5623"/>
                      <a:pt x="3484" y="5623"/>
                    </a:cubicBezTo>
                    <a:cubicBezTo>
                      <a:pt x="3821" y="5623"/>
                      <a:pt x="4144" y="5529"/>
                      <a:pt x="4346" y="5275"/>
                    </a:cubicBezTo>
                    <a:cubicBezTo>
                      <a:pt x="4679" y="4846"/>
                      <a:pt x="4525" y="4239"/>
                      <a:pt x="4310" y="3751"/>
                    </a:cubicBezTo>
                    <a:cubicBezTo>
                      <a:pt x="3943" y="2886"/>
                      <a:pt x="2604" y="1"/>
                      <a:pt x="1283"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5611;p48">
                <a:extLst>
                  <a:ext uri="{FF2B5EF4-FFF2-40B4-BE49-F238E27FC236}">
                    <a16:creationId xmlns:a16="http://schemas.microsoft.com/office/drawing/2014/main" id="{9FF00036-2B8C-427B-A33E-FA78461F591A}"/>
                  </a:ext>
                </a:extLst>
              </p:cNvPr>
              <p:cNvSpPr/>
              <p:nvPr/>
            </p:nvSpPr>
            <p:spPr>
              <a:xfrm>
                <a:off x="1134050" y="1407850"/>
                <a:ext cx="465575" cy="466050"/>
              </a:xfrm>
              <a:custGeom>
                <a:avLst/>
                <a:gdLst/>
                <a:ahLst/>
                <a:cxnLst/>
                <a:rect l="l" t="t" r="r" b="b"/>
                <a:pathLst>
                  <a:path w="18623" h="18642" extrusionOk="0">
                    <a:moveTo>
                      <a:pt x="8776" y="1"/>
                    </a:moveTo>
                    <a:cubicBezTo>
                      <a:pt x="4983" y="1"/>
                      <a:pt x="1260" y="1945"/>
                      <a:pt x="477" y="5747"/>
                    </a:cubicBezTo>
                    <a:cubicBezTo>
                      <a:pt x="1" y="8057"/>
                      <a:pt x="620" y="10450"/>
                      <a:pt x="1465" y="12688"/>
                    </a:cubicBezTo>
                    <a:cubicBezTo>
                      <a:pt x="1355" y="12247"/>
                      <a:pt x="1860" y="11899"/>
                      <a:pt x="2350" y="11899"/>
                    </a:cubicBezTo>
                    <a:cubicBezTo>
                      <a:pt x="2442" y="11899"/>
                      <a:pt x="2533" y="11912"/>
                      <a:pt x="2620" y="11938"/>
                    </a:cubicBezTo>
                    <a:cubicBezTo>
                      <a:pt x="3168" y="12105"/>
                      <a:pt x="3513" y="12605"/>
                      <a:pt x="3751" y="13093"/>
                    </a:cubicBezTo>
                    <a:cubicBezTo>
                      <a:pt x="4632" y="14808"/>
                      <a:pt x="4847" y="16808"/>
                      <a:pt x="4359" y="18641"/>
                    </a:cubicBezTo>
                    <a:cubicBezTo>
                      <a:pt x="5763" y="16832"/>
                      <a:pt x="6144" y="14367"/>
                      <a:pt x="5359" y="12236"/>
                    </a:cubicBezTo>
                    <a:cubicBezTo>
                      <a:pt x="5216" y="11855"/>
                      <a:pt x="5037" y="11438"/>
                      <a:pt x="5204" y="11069"/>
                    </a:cubicBezTo>
                    <a:cubicBezTo>
                      <a:pt x="5335" y="10783"/>
                      <a:pt x="5632" y="10605"/>
                      <a:pt x="5894" y="10426"/>
                    </a:cubicBezTo>
                    <a:cubicBezTo>
                      <a:pt x="7026" y="9676"/>
                      <a:pt x="7811" y="8521"/>
                      <a:pt x="8073" y="7259"/>
                    </a:cubicBezTo>
                    <a:cubicBezTo>
                      <a:pt x="9490" y="9200"/>
                      <a:pt x="11990" y="10438"/>
                      <a:pt x="14526" y="10462"/>
                    </a:cubicBezTo>
                    <a:cubicBezTo>
                      <a:pt x="15431" y="10462"/>
                      <a:pt x="16098" y="10498"/>
                      <a:pt x="16979" y="10700"/>
                    </a:cubicBezTo>
                    <a:cubicBezTo>
                      <a:pt x="17705" y="10879"/>
                      <a:pt x="18015" y="11879"/>
                      <a:pt x="17479" y="12367"/>
                    </a:cubicBezTo>
                    <a:cubicBezTo>
                      <a:pt x="17884" y="12367"/>
                      <a:pt x="18217" y="12069"/>
                      <a:pt x="18372" y="11724"/>
                    </a:cubicBezTo>
                    <a:cubicBezTo>
                      <a:pt x="18622" y="11129"/>
                      <a:pt x="18182" y="10164"/>
                      <a:pt x="18063" y="9545"/>
                    </a:cubicBezTo>
                    <a:cubicBezTo>
                      <a:pt x="17932" y="8771"/>
                      <a:pt x="17824" y="7985"/>
                      <a:pt x="17682" y="7211"/>
                    </a:cubicBezTo>
                    <a:cubicBezTo>
                      <a:pt x="17384" y="5664"/>
                      <a:pt x="16955" y="4104"/>
                      <a:pt x="15872" y="2901"/>
                    </a:cubicBezTo>
                    <a:cubicBezTo>
                      <a:pt x="15086" y="2020"/>
                      <a:pt x="14110" y="1342"/>
                      <a:pt x="13014" y="865"/>
                    </a:cubicBezTo>
                    <a:cubicBezTo>
                      <a:pt x="11700" y="287"/>
                      <a:pt x="10233" y="1"/>
                      <a:pt x="877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5612;p48">
                <a:extLst>
                  <a:ext uri="{FF2B5EF4-FFF2-40B4-BE49-F238E27FC236}">
                    <a16:creationId xmlns:a16="http://schemas.microsoft.com/office/drawing/2014/main" id="{D1299252-D209-45DD-B684-B7ABB0F09D50}"/>
                  </a:ext>
                </a:extLst>
              </p:cNvPr>
              <p:cNvSpPr/>
              <p:nvPr/>
            </p:nvSpPr>
            <p:spPr>
              <a:xfrm>
                <a:off x="1100425" y="2857625"/>
                <a:ext cx="632850" cy="1618825"/>
              </a:xfrm>
              <a:custGeom>
                <a:avLst/>
                <a:gdLst/>
                <a:ahLst/>
                <a:cxnLst/>
                <a:rect l="l" t="t" r="r" b="b"/>
                <a:pathLst>
                  <a:path w="25314" h="64753" extrusionOk="0">
                    <a:moveTo>
                      <a:pt x="4513" y="0"/>
                    </a:moveTo>
                    <a:cubicBezTo>
                      <a:pt x="4513" y="0"/>
                      <a:pt x="929" y="3727"/>
                      <a:pt x="512" y="11573"/>
                    </a:cubicBezTo>
                    <a:cubicBezTo>
                      <a:pt x="0" y="21360"/>
                      <a:pt x="16776" y="64473"/>
                      <a:pt x="16776" y="64473"/>
                    </a:cubicBezTo>
                    <a:cubicBezTo>
                      <a:pt x="16776" y="64473"/>
                      <a:pt x="18411" y="64752"/>
                      <a:pt x="20071" y="64752"/>
                    </a:cubicBezTo>
                    <a:cubicBezTo>
                      <a:pt x="21496" y="64752"/>
                      <a:pt x="22939" y="64546"/>
                      <a:pt x="23384" y="63782"/>
                    </a:cubicBezTo>
                    <a:cubicBezTo>
                      <a:pt x="24349" y="62139"/>
                      <a:pt x="15395" y="12812"/>
                      <a:pt x="15395" y="12812"/>
                    </a:cubicBezTo>
                    <a:lnTo>
                      <a:pt x="25313" y="8823"/>
                    </a:lnTo>
                    <a:cubicBezTo>
                      <a:pt x="25313" y="8823"/>
                      <a:pt x="24896" y="3453"/>
                      <a:pt x="22277" y="691"/>
                    </a:cubicBezTo>
                    <a:cubicBezTo>
                      <a:pt x="21767" y="1480"/>
                      <a:pt x="20098" y="1762"/>
                      <a:pt x="17974" y="1762"/>
                    </a:cubicBezTo>
                    <a:cubicBezTo>
                      <a:pt x="12665" y="1762"/>
                      <a:pt x="4513" y="0"/>
                      <a:pt x="4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5613;p48">
                <a:extLst>
                  <a:ext uri="{FF2B5EF4-FFF2-40B4-BE49-F238E27FC236}">
                    <a16:creationId xmlns:a16="http://schemas.microsoft.com/office/drawing/2014/main" id="{E21CE456-CBA9-4CD2-AC6C-F88D14882635}"/>
                  </a:ext>
                </a:extLst>
              </p:cNvPr>
              <p:cNvSpPr/>
              <p:nvPr/>
            </p:nvSpPr>
            <p:spPr>
              <a:xfrm>
                <a:off x="1213225" y="2791250"/>
                <a:ext cx="457400" cy="112750"/>
              </a:xfrm>
              <a:custGeom>
                <a:avLst/>
                <a:gdLst/>
                <a:ahLst/>
                <a:cxnLst/>
                <a:rect l="l" t="t" r="r" b="b"/>
                <a:pathLst>
                  <a:path w="18296" h="4510" extrusionOk="0">
                    <a:moveTo>
                      <a:pt x="775" y="0"/>
                    </a:moveTo>
                    <a:lnTo>
                      <a:pt x="1" y="2655"/>
                    </a:lnTo>
                    <a:cubicBezTo>
                      <a:pt x="1" y="2655"/>
                      <a:pt x="4478" y="4001"/>
                      <a:pt x="11371" y="4429"/>
                    </a:cubicBezTo>
                    <a:cubicBezTo>
                      <a:pt x="12242" y="4485"/>
                      <a:pt x="12995" y="4509"/>
                      <a:pt x="13645" y="4509"/>
                    </a:cubicBezTo>
                    <a:cubicBezTo>
                      <a:pt x="18147" y="4509"/>
                      <a:pt x="17765" y="3346"/>
                      <a:pt x="17765" y="3346"/>
                    </a:cubicBezTo>
                    <a:cubicBezTo>
                      <a:pt x="17765" y="3346"/>
                      <a:pt x="18296" y="713"/>
                      <a:pt x="17955" y="713"/>
                    </a:cubicBezTo>
                    <a:cubicBezTo>
                      <a:pt x="17921" y="713"/>
                      <a:pt x="17878" y="739"/>
                      <a:pt x="17825" y="798"/>
                    </a:cubicBezTo>
                    <a:cubicBezTo>
                      <a:pt x="16625" y="1087"/>
                      <a:pt x="15058" y="1198"/>
                      <a:pt x="13360" y="1198"/>
                    </a:cubicBezTo>
                    <a:cubicBezTo>
                      <a:pt x="7776" y="1198"/>
                      <a:pt x="775" y="0"/>
                      <a:pt x="7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5614;p48">
                <a:extLst>
                  <a:ext uri="{FF2B5EF4-FFF2-40B4-BE49-F238E27FC236}">
                    <a16:creationId xmlns:a16="http://schemas.microsoft.com/office/drawing/2014/main" id="{C5291FFA-6258-425A-9317-62C5F1A9ED08}"/>
                  </a:ext>
                </a:extLst>
              </p:cNvPr>
              <p:cNvSpPr/>
              <p:nvPr/>
            </p:nvSpPr>
            <p:spPr>
              <a:xfrm>
                <a:off x="1314450" y="2190400"/>
                <a:ext cx="390075" cy="666275"/>
              </a:xfrm>
              <a:custGeom>
                <a:avLst/>
                <a:gdLst/>
                <a:ahLst/>
                <a:cxnLst/>
                <a:rect l="l" t="t" r="r" b="b"/>
                <a:pathLst>
                  <a:path w="15603" h="26651" extrusionOk="0">
                    <a:moveTo>
                      <a:pt x="14180" y="1"/>
                    </a:moveTo>
                    <a:cubicBezTo>
                      <a:pt x="14106" y="1"/>
                      <a:pt x="14030" y="7"/>
                      <a:pt x="13954" y="20"/>
                    </a:cubicBezTo>
                    <a:lnTo>
                      <a:pt x="0" y="2341"/>
                    </a:lnTo>
                    <a:cubicBezTo>
                      <a:pt x="0" y="2341"/>
                      <a:pt x="2393" y="22082"/>
                      <a:pt x="429" y="25558"/>
                    </a:cubicBezTo>
                    <a:cubicBezTo>
                      <a:pt x="1177" y="26413"/>
                      <a:pt x="3278" y="26650"/>
                      <a:pt x="5376" y="26650"/>
                    </a:cubicBezTo>
                    <a:cubicBezTo>
                      <a:pt x="7983" y="26650"/>
                      <a:pt x="10585" y="26285"/>
                      <a:pt x="10585" y="26285"/>
                    </a:cubicBezTo>
                    <a:lnTo>
                      <a:pt x="13776" y="24832"/>
                    </a:lnTo>
                    <a:lnTo>
                      <a:pt x="15538" y="1472"/>
                    </a:lnTo>
                    <a:cubicBezTo>
                      <a:pt x="15603" y="657"/>
                      <a:pt x="14954" y="1"/>
                      <a:pt x="141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5615;p48">
                <a:extLst>
                  <a:ext uri="{FF2B5EF4-FFF2-40B4-BE49-F238E27FC236}">
                    <a16:creationId xmlns:a16="http://schemas.microsoft.com/office/drawing/2014/main" id="{5185FF24-5630-42D1-8AC5-ACD814B7DA57}"/>
                  </a:ext>
                </a:extLst>
              </p:cNvPr>
              <p:cNvSpPr/>
              <p:nvPr/>
            </p:nvSpPr>
            <p:spPr>
              <a:xfrm>
                <a:off x="1183775" y="2013175"/>
                <a:ext cx="257950" cy="331200"/>
              </a:xfrm>
              <a:custGeom>
                <a:avLst/>
                <a:gdLst/>
                <a:ahLst/>
                <a:cxnLst/>
                <a:rect l="l" t="t" r="r" b="b"/>
                <a:pathLst>
                  <a:path w="10318" h="13248" extrusionOk="0">
                    <a:moveTo>
                      <a:pt x="2024" y="0"/>
                    </a:moveTo>
                    <a:lnTo>
                      <a:pt x="0" y="584"/>
                    </a:lnTo>
                    <a:cubicBezTo>
                      <a:pt x="0" y="584"/>
                      <a:pt x="7180" y="8930"/>
                      <a:pt x="7692" y="12335"/>
                    </a:cubicBezTo>
                    <a:cubicBezTo>
                      <a:pt x="7773" y="12874"/>
                      <a:pt x="8772" y="13248"/>
                      <a:pt x="9510" y="13248"/>
                    </a:cubicBezTo>
                    <a:cubicBezTo>
                      <a:pt x="9963" y="13248"/>
                      <a:pt x="10317" y="13107"/>
                      <a:pt x="10299" y="12776"/>
                    </a:cubicBezTo>
                    <a:cubicBezTo>
                      <a:pt x="10013" y="7763"/>
                      <a:pt x="2024" y="0"/>
                      <a:pt x="20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5616;p48">
                <a:extLst>
                  <a:ext uri="{FF2B5EF4-FFF2-40B4-BE49-F238E27FC236}">
                    <a16:creationId xmlns:a16="http://schemas.microsoft.com/office/drawing/2014/main" id="{FFA822C7-4271-4A3B-A3A8-F481974715BC}"/>
                  </a:ext>
                </a:extLst>
              </p:cNvPr>
              <p:cNvSpPr/>
              <p:nvPr/>
            </p:nvSpPr>
            <p:spPr>
              <a:xfrm>
                <a:off x="1466850" y="1987875"/>
                <a:ext cx="232525" cy="297400"/>
              </a:xfrm>
              <a:custGeom>
                <a:avLst/>
                <a:gdLst/>
                <a:ahLst/>
                <a:cxnLst/>
                <a:rect l="l" t="t" r="r" b="b"/>
                <a:pathLst>
                  <a:path w="9301" h="11896" extrusionOk="0">
                    <a:moveTo>
                      <a:pt x="1810" y="0"/>
                    </a:moveTo>
                    <a:lnTo>
                      <a:pt x="0" y="72"/>
                    </a:lnTo>
                    <a:cubicBezTo>
                      <a:pt x="0" y="72"/>
                      <a:pt x="6239" y="5870"/>
                      <a:pt x="7037" y="10668"/>
                    </a:cubicBezTo>
                    <a:cubicBezTo>
                      <a:pt x="7138" y="11276"/>
                      <a:pt x="8250" y="11895"/>
                      <a:pt x="8872" y="11895"/>
                    </a:cubicBezTo>
                    <a:cubicBezTo>
                      <a:pt x="9128" y="11895"/>
                      <a:pt x="9301" y="11791"/>
                      <a:pt x="9287" y="11538"/>
                    </a:cubicBezTo>
                    <a:cubicBezTo>
                      <a:pt x="8989" y="6525"/>
                      <a:pt x="1810" y="0"/>
                      <a:pt x="18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5617;p48">
                <a:extLst>
                  <a:ext uri="{FF2B5EF4-FFF2-40B4-BE49-F238E27FC236}">
                    <a16:creationId xmlns:a16="http://schemas.microsoft.com/office/drawing/2014/main" id="{1DFB1A10-C15A-493E-AAA0-28E4C65B7982}"/>
                  </a:ext>
                </a:extLst>
              </p:cNvPr>
              <p:cNvSpPr/>
              <p:nvPr/>
            </p:nvSpPr>
            <p:spPr>
              <a:xfrm>
                <a:off x="1412375" y="2310525"/>
                <a:ext cx="208375" cy="179825"/>
              </a:xfrm>
              <a:custGeom>
                <a:avLst/>
                <a:gdLst/>
                <a:ahLst/>
                <a:cxnLst/>
                <a:rect l="l" t="t" r="r" b="b"/>
                <a:pathLst>
                  <a:path w="8335" h="7193" extrusionOk="0">
                    <a:moveTo>
                      <a:pt x="8335" y="1"/>
                    </a:moveTo>
                    <a:lnTo>
                      <a:pt x="429" y="1239"/>
                    </a:lnTo>
                    <a:cubicBezTo>
                      <a:pt x="429" y="1239"/>
                      <a:pt x="0" y="5525"/>
                      <a:pt x="1369" y="6097"/>
                    </a:cubicBezTo>
                    <a:cubicBezTo>
                      <a:pt x="2751" y="6680"/>
                      <a:pt x="5870" y="7192"/>
                      <a:pt x="5870" y="7192"/>
                    </a:cubicBezTo>
                    <a:lnTo>
                      <a:pt x="8263" y="5668"/>
                    </a:lnTo>
                    <a:lnTo>
                      <a:pt x="833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5618;p48">
                <a:extLst>
                  <a:ext uri="{FF2B5EF4-FFF2-40B4-BE49-F238E27FC236}">
                    <a16:creationId xmlns:a16="http://schemas.microsoft.com/office/drawing/2014/main" id="{1C1C3B62-8974-4A27-8DB8-A93BDB0CD8C5}"/>
                  </a:ext>
                </a:extLst>
              </p:cNvPr>
              <p:cNvSpPr/>
              <p:nvPr/>
            </p:nvSpPr>
            <p:spPr>
              <a:xfrm>
                <a:off x="1372475" y="2254575"/>
                <a:ext cx="34250" cy="34250"/>
              </a:xfrm>
              <a:custGeom>
                <a:avLst/>
                <a:gdLst/>
                <a:ahLst/>
                <a:cxnLst/>
                <a:rect l="l" t="t" r="r" b="b"/>
                <a:pathLst>
                  <a:path w="1370" h="1370" extrusionOk="0">
                    <a:moveTo>
                      <a:pt x="691" y="0"/>
                    </a:moveTo>
                    <a:cubicBezTo>
                      <a:pt x="310" y="0"/>
                      <a:pt x="1" y="298"/>
                      <a:pt x="1" y="679"/>
                    </a:cubicBezTo>
                    <a:cubicBezTo>
                      <a:pt x="1" y="1060"/>
                      <a:pt x="310" y="1370"/>
                      <a:pt x="691" y="1370"/>
                    </a:cubicBezTo>
                    <a:cubicBezTo>
                      <a:pt x="1060" y="1370"/>
                      <a:pt x="1370" y="1060"/>
                      <a:pt x="1370" y="679"/>
                    </a:cubicBezTo>
                    <a:cubicBezTo>
                      <a:pt x="1370" y="298"/>
                      <a:pt x="1060" y="0"/>
                      <a:pt x="69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5619;p48">
                <a:extLst>
                  <a:ext uri="{FF2B5EF4-FFF2-40B4-BE49-F238E27FC236}">
                    <a16:creationId xmlns:a16="http://schemas.microsoft.com/office/drawing/2014/main" id="{9152800B-AFEE-4F92-86E8-968F66A18634}"/>
                  </a:ext>
                </a:extLst>
              </p:cNvPr>
              <p:cNvSpPr/>
              <p:nvPr/>
            </p:nvSpPr>
            <p:spPr>
              <a:xfrm>
                <a:off x="1634425" y="2209925"/>
                <a:ext cx="34550" cy="34550"/>
              </a:xfrm>
              <a:custGeom>
                <a:avLst/>
                <a:gdLst/>
                <a:ahLst/>
                <a:cxnLst/>
                <a:rect l="l" t="t" r="r" b="b"/>
                <a:pathLst>
                  <a:path w="1382" h="1382" extrusionOk="0">
                    <a:moveTo>
                      <a:pt x="691" y="1"/>
                    </a:moveTo>
                    <a:cubicBezTo>
                      <a:pt x="310" y="1"/>
                      <a:pt x="0" y="310"/>
                      <a:pt x="0" y="691"/>
                    </a:cubicBezTo>
                    <a:cubicBezTo>
                      <a:pt x="0" y="1072"/>
                      <a:pt x="310" y="1382"/>
                      <a:pt x="691" y="1382"/>
                    </a:cubicBezTo>
                    <a:cubicBezTo>
                      <a:pt x="1072" y="1382"/>
                      <a:pt x="1381" y="1072"/>
                      <a:pt x="1381" y="691"/>
                    </a:cubicBezTo>
                    <a:cubicBezTo>
                      <a:pt x="1381" y="310"/>
                      <a:pt x="1072" y="1"/>
                      <a:pt x="6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5620;p48">
                <a:extLst>
                  <a:ext uri="{FF2B5EF4-FFF2-40B4-BE49-F238E27FC236}">
                    <a16:creationId xmlns:a16="http://schemas.microsoft.com/office/drawing/2014/main" id="{974BCDD2-A198-43CC-99C6-0C4F81248D30}"/>
                  </a:ext>
                </a:extLst>
              </p:cNvPr>
              <p:cNvSpPr/>
              <p:nvPr/>
            </p:nvSpPr>
            <p:spPr>
              <a:xfrm>
                <a:off x="4017450" y="1726825"/>
                <a:ext cx="381925" cy="657250"/>
              </a:xfrm>
              <a:custGeom>
                <a:avLst/>
                <a:gdLst/>
                <a:ahLst/>
                <a:cxnLst/>
                <a:rect l="l" t="t" r="r" b="b"/>
                <a:pathLst>
                  <a:path w="15277" h="26290" extrusionOk="0">
                    <a:moveTo>
                      <a:pt x="3501" y="10752"/>
                    </a:moveTo>
                    <a:cubicBezTo>
                      <a:pt x="2430" y="12395"/>
                      <a:pt x="1370" y="14110"/>
                      <a:pt x="941" y="16026"/>
                    </a:cubicBezTo>
                    <a:cubicBezTo>
                      <a:pt x="1" y="20194"/>
                      <a:pt x="2596" y="24873"/>
                      <a:pt x="6632" y="26290"/>
                    </a:cubicBezTo>
                    <a:cubicBezTo>
                      <a:pt x="5418" y="24920"/>
                      <a:pt x="5216" y="22884"/>
                      <a:pt x="5680" y="21122"/>
                    </a:cubicBezTo>
                    <a:cubicBezTo>
                      <a:pt x="6156" y="19360"/>
                      <a:pt x="7216" y="17812"/>
                      <a:pt x="8323" y="16372"/>
                    </a:cubicBezTo>
                    <a:cubicBezTo>
                      <a:pt x="9430" y="14919"/>
                      <a:pt x="13467" y="13764"/>
                      <a:pt x="14276" y="12121"/>
                    </a:cubicBezTo>
                    <a:cubicBezTo>
                      <a:pt x="15276" y="10073"/>
                      <a:pt x="12740" y="7466"/>
                      <a:pt x="12383" y="5228"/>
                    </a:cubicBezTo>
                    <a:cubicBezTo>
                      <a:pt x="12133" y="3668"/>
                      <a:pt x="11181" y="1"/>
                      <a:pt x="9121" y="1"/>
                    </a:cubicBezTo>
                    <a:cubicBezTo>
                      <a:pt x="6918" y="13"/>
                      <a:pt x="6799" y="3061"/>
                      <a:pt x="6537" y="4525"/>
                    </a:cubicBezTo>
                    <a:cubicBezTo>
                      <a:pt x="6120" y="6835"/>
                      <a:pt x="4751" y="8823"/>
                      <a:pt x="3501" y="10752"/>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5621;p48">
                <a:extLst>
                  <a:ext uri="{FF2B5EF4-FFF2-40B4-BE49-F238E27FC236}">
                    <a16:creationId xmlns:a16="http://schemas.microsoft.com/office/drawing/2014/main" id="{E6F78347-D595-4A41-87C6-51690FEB8EF5}"/>
                  </a:ext>
                </a:extLst>
              </p:cNvPr>
              <p:cNvSpPr/>
              <p:nvPr/>
            </p:nvSpPr>
            <p:spPr>
              <a:xfrm>
                <a:off x="3818325" y="1115925"/>
                <a:ext cx="512300" cy="1195275"/>
              </a:xfrm>
              <a:custGeom>
                <a:avLst/>
                <a:gdLst/>
                <a:ahLst/>
                <a:cxnLst/>
                <a:rect l="l" t="t" r="r" b="b"/>
                <a:pathLst>
                  <a:path w="20492" h="47811" extrusionOk="0">
                    <a:moveTo>
                      <a:pt x="5868" y="0"/>
                    </a:moveTo>
                    <a:cubicBezTo>
                      <a:pt x="5833" y="0"/>
                      <a:pt x="5798" y="6"/>
                      <a:pt x="5763" y="17"/>
                    </a:cubicBezTo>
                    <a:cubicBezTo>
                      <a:pt x="5656" y="53"/>
                      <a:pt x="5573" y="136"/>
                      <a:pt x="5501" y="219"/>
                    </a:cubicBezTo>
                    <a:cubicBezTo>
                      <a:pt x="5120" y="636"/>
                      <a:pt x="4751" y="1053"/>
                      <a:pt x="4370" y="1470"/>
                    </a:cubicBezTo>
                    <a:cubicBezTo>
                      <a:pt x="4188" y="1334"/>
                      <a:pt x="3962" y="1275"/>
                      <a:pt x="3730" y="1275"/>
                    </a:cubicBezTo>
                    <a:cubicBezTo>
                      <a:pt x="3492" y="1275"/>
                      <a:pt x="3247" y="1337"/>
                      <a:pt x="3036" y="1446"/>
                    </a:cubicBezTo>
                    <a:cubicBezTo>
                      <a:pt x="2620" y="1672"/>
                      <a:pt x="2322" y="2041"/>
                      <a:pt x="2072" y="2422"/>
                    </a:cubicBezTo>
                    <a:cubicBezTo>
                      <a:pt x="0" y="5661"/>
                      <a:pt x="2072" y="8244"/>
                      <a:pt x="2084" y="11661"/>
                    </a:cubicBezTo>
                    <a:cubicBezTo>
                      <a:pt x="2084" y="13054"/>
                      <a:pt x="1786" y="14412"/>
                      <a:pt x="1620" y="15793"/>
                    </a:cubicBezTo>
                    <a:cubicBezTo>
                      <a:pt x="119" y="28771"/>
                      <a:pt x="6906" y="40248"/>
                      <a:pt x="17705" y="47654"/>
                    </a:cubicBezTo>
                    <a:cubicBezTo>
                      <a:pt x="17846" y="47750"/>
                      <a:pt x="18056" y="47811"/>
                      <a:pt x="18232" y="47811"/>
                    </a:cubicBezTo>
                    <a:cubicBezTo>
                      <a:pt x="18428" y="47811"/>
                      <a:pt x="18582" y="47735"/>
                      <a:pt x="18550" y="47547"/>
                    </a:cubicBezTo>
                    <a:lnTo>
                      <a:pt x="20491" y="40593"/>
                    </a:lnTo>
                    <a:cubicBezTo>
                      <a:pt x="14681" y="37653"/>
                      <a:pt x="10716" y="31830"/>
                      <a:pt x="8001" y="26056"/>
                    </a:cubicBezTo>
                    <a:cubicBezTo>
                      <a:pt x="5418" y="20531"/>
                      <a:pt x="4918" y="14721"/>
                      <a:pt x="5442" y="8780"/>
                    </a:cubicBezTo>
                    <a:cubicBezTo>
                      <a:pt x="5501" y="8161"/>
                      <a:pt x="5561" y="7542"/>
                      <a:pt x="5834" y="6982"/>
                    </a:cubicBezTo>
                    <a:cubicBezTo>
                      <a:pt x="5945" y="6772"/>
                      <a:pt x="7498" y="4080"/>
                      <a:pt x="6807" y="4080"/>
                    </a:cubicBezTo>
                    <a:cubicBezTo>
                      <a:pt x="6677" y="4080"/>
                      <a:pt x="6468" y="4175"/>
                      <a:pt x="6156" y="4399"/>
                    </a:cubicBezTo>
                    <a:cubicBezTo>
                      <a:pt x="5859" y="4612"/>
                      <a:pt x="5634" y="4920"/>
                      <a:pt x="5303" y="5075"/>
                    </a:cubicBezTo>
                    <a:lnTo>
                      <a:pt x="5303" y="5075"/>
                    </a:lnTo>
                    <a:cubicBezTo>
                      <a:pt x="5730" y="4866"/>
                      <a:pt x="6204" y="1527"/>
                      <a:pt x="6299" y="970"/>
                    </a:cubicBezTo>
                    <a:cubicBezTo>
                      <a:pt x="6346" y="755"/>
                      <a:pt x="6382" y="529"/>
                      <a:pt x="6299" y="315"/>
                    </a:cubicBezTo>
                    <a:cubicBezTo>
                      <a:pt x="6229" y="145"/>
                      <a:pt x="6050" y="0"/>
                      <a:pt x="5868"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5622;p48">
                <a:extLst>
                  <a:ext uri="{FF2B5EF4-FFF2-40B4-BE49-F238E27FC236}">
                    <a16:creationId xmlns:a16="http://schemas.microsoft.com/office/drawing/2014/main" id="{C032D677-365E-4108-A8BE-E453B7B6DF58}"/>
                  </a:ext>
                </a:extLst>
              </p:cNvPr>
              <p:cNvSpPr/>
              <p:nvPr/>
            </p:nvSpPr>
            <p:spPr>
              <a:xfrm>
                <a:off x="4002875" y="3078775"/>
                <a:ext cx="574175" cy="1536200"/>
              </a:xfrm>
              <a:custGeom>
                <a:avLst/>
                <a:gdLst/>
                <a:ahLst/>
                <a:cxnLst/>
                <a:rect l="l" t="t" r="r" b="b"/>
                <a:pathLst>
                  <a:path w="22967" h="61448" extrusionOk="0">
                    <a:moveTo>
                      <a:pt x="12061" y="1"/>
                    </a:moveTo>
                    <a:lnTo>
                      <a:pt x="0" y="5025"/>
                    </a:lnTo>
                    <a:cubicBezTo>
                      <a:pt x="0" y="5025"/>
                      <a:pt x="7311" y="33755"/>
                      <a:pt x="16443" y="57675"/>
                    </a:cubicBezTo>
                    <a:cubicBezTo>
                      <a:pt x="16336" y="58734"/>
                      <a:pt x="16336" y="60473"/>
                      <a:pt x="17217" y="61330"/>
                    </a:cubicBezTo>
                    <a:cubicBezTo>
                      <a:pt x="17299" y="61410"/>
                      <a:pt x="17418" y="61447"/>
                      <a:pt x="17564" y="61447"/>
                    </a:cubicBezTo>
                    <a:cubicBezTo>
                      <a:pt x="18979" y="61447"/>
                      <a:pt x="22966" y="57975"/>
                      <a:pt x="21574" y="56615"/>
                    </a:cubicBezTo>
                    <a:cubicBezTo>
                      <a:pt x="16705" y="51864"/>
                      <a:pt x="16919" y="32469"/>
                      <a:pt x="15824" y="26956"/>
                    </a:cubicBezTo>
                    <a:lnTo>
                      <a:pt x="12061" y="1"/>
                    </a:ln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5623;p48">
                <a:extLst>
                  <a:ext uri="{FF2B5EF4-FFF2-40B4-BE49-F238E27FC236}">
                    <a16:creationId xmlns:a16="http://schemas.microsoft.com/office/drawing/2014/main" id="{164BFAA5-09E2-4F19-B2C9-86F53281F15D}"/>
                  </a:ext>
                </a:extLst>
              </p:cNvPr>
              <p:cNvSpPr/>
              <p:nvPr/>
            </p:nvSpPr>
            <p:spPr>
              <a:xfrm>
                <a:off x="4022800" y="3280000"/>
                <a:ext cx="554250" cy="1334975"/>
              </a:xfrm>
              <a:custGeom>
                <a:avLst/>
                <a:gdLst/>
                <a:ahLst/>
                <a:cxnLst/>
                <a:rect l="l" t="t" r="r" b="b"/>
                <a:pathLst>
                  <a:path w="22170" h="53399" extrusionOk="0">
                    <a:moveTo>
                      <a:pt x="12681" y="0"/>
                    </a:moveTo>
                    <a:lnTo>
                      <a:pt x="1" y="203"/>
                    </a:lnTo>
                    <a:cubicBezTo>
                      <a:pt x="1" y="203"/>
                      <a:pt x="6514" y="25706"/>
                      <a:pt x="15646" y="49626"/>
                    </a:cubicBezTo>
                    <a:cubicBezTo>
                      <a:pt x="15539" y="50685"/>
                      <a:pt x="15539" y="52424"/>
                      <a:pt x="16420" y="53281"/>
                    </a:cubicBezTo>
                    <a:cubicBezTo>
                      <a:pt x="16502" y="53361"/>
                      <a:pt x="16621" y="53398"/>
                      <a:pt x="16767" y="53398"/>
                    </a:cubicBezTo>
                    <a:cubicBezTo>
                      <a:pt x="18182" y="53398"/>
                      <a:pt x="22169" y="49926"/>
                      <a:pt x="20777" y="48566"/>
                    </a:cubicBezTo>
                    <a:cubicBezTo>
                      <a:pt x="15908" y="43815"/>
                      <a:pt x="16122" y="24420"/>
                      <a:pt x="15027" y="18907"/>
                    </a:cubicBezTo>
                    <a:lnTo>
                      <a:pt x="12681" y="0"/>
                    </a:ln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5624;p48">
                <a:extLst>
                  <a:ext uri="{FF2B5EF4-FFF2-40B4-BE49-F238E27FC236}">
                    <a16:creationId xmlns:a16="http://schemas.microsoft.com/office/drawing/2014/main" id="{4DB7507D-B6B1-4003-AA80-1AF3DE82838D}"/>
                  </a:ext>
                </a:extLst>
              </p:cNvPr>
              <p:cNvSpPr/>
              <p:nvPr/>
            </p:nvSpPr>
            <p:spPr>
              <a:xfrm>
                <a:off x="4299625" y="4443525"/>
                <a:ext cx="299475" cy="308775"/>
              </a:xfrm>
              <a:custGeom>
                <a:avLst/>
                <a:gdLst/>
                <a:ahLst/>
                <a:cxnLst/>
                <a:rect l="l" t="t" r="r" b="b"/>
                <a:pathLst>
                  <a:path w="11979" h="12351" extrusionOk="0">
                    <a:moveTo>
                      <a:pt x="8716" y="1"/>
                    </a:moveTo>
                    <a:cubicBezTo>
                      <a:pt x="7121" y="1477"/>
                      <a:pt x="6442" y="1739"/>
                      <a:pt x="4394" y="2549"/>
                    </a:cubicBezTo>
                    <a:lnTo>
                      <a:pt x="2394" y="6775"/>
                    </a:lnTo>
                    <a:cubicBezTo>
                      <a:pt x="2394" y="6775"/>
                      <a:pt x="1" y="11431"/>
                      <a:pt x="882" y="12288"/>
                    </a:cubicBezTo>
                    <a:cubicBezTo>
                      <a:pt x="925" y="12330"/>
                      <a:pt x="988" y="12350"/>
                      <a:pt x="1067" y="12350"/>
                    </a:cubicBezTo>
                    <a:cubicBezTo>
                      <a:pt x="2602" y="12350"/>
                      <a:pt x="10502" y="4870"/>
                      <a:pt x="10502" y="4870"/>
                    </a:cubicBezTo>
                    <a:cubicBezTo>
                      <a:pt x="10502" y="4870"/>
                      <a:pt x="11978" y="3477"/>
                      <a:pt x="10443" y="1977"/>
                    </a:cubicBezTo>
                    <a:cubicBezTo>
                      <a:pt x="9502" y="1060"/>
                      <a:pt x="9061" y="1037"/>
                      <a:pt x="87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5625;p48">
                <a:extLst>
                  <a:ext uri="{FF2B5EF4-FFF2-40B4-BE49-F238E27FC236}">
                    <a16:creationId xmlns:a16="http://schemas.microsoft.com/office/drawing/2014/main" id="{5216FF6D-5D4D-4C83-AE96-E1D33A1B6B20}"/>
                  </a:ext>
                </a:extLst>
              </p:cNvPr>
              <p:cNvSpPr/>
              <p:nvPr/>
            </p:nvSpPr>
            <p:spPr>
              <a:xfrm>
                <a:off x="3981150" y="3839000"/>
                <a:ext cx="360175" cy="878000"/>
              </a:xfrm>
              <a:custGeom>
                <a:avLst/>
                <a:gdLst/>
                <a:ahLst/>
                <a:cxnLst/>
                <a:rect l="l" t="t" r="r" b="b"/>
                <a:pathLst>
                  <a:path w="14407" h="35120" extrusionOk="0">
                    <a:moveTo>
                      <a:pt x="6930" y="0"/>
                    </a:moveTo>
                    <a:cubicBezTo>
                      <a:pt x="6930" y="0"/>
                      <a:pt x="4989" y="5703"/>
                      <a:pt x="1453" y="31052"/>
                    </a:cubicBezTo>
                    <a:cubicBezTo>
                      <a:pt x="845" y="31933"/>
                      <a:pt x="0" y="33457"/>
                      <a:pt x="357" y="34635"/>
                    </a:cubicBezTo>
                    <a:cubicBezTo>
                      <a:pt x="459" y="34966"/>
                      <a:pt x="994" y="35119"/>
                      <a:pt x="1710" y="35119"/>
                    </a:cubicBezTo>
                    <a:cubicBezTo>
                      <a:pt x="3517" y="35119"/>
                      <a:pt x="6470" y="34144"/>
                      <a:pt x="6453" y="32600"/>
                    </a:cubicBezTo>
                    <a:cubicBezTo>
                      <a:pt x="6370" y="25908"/>
                      <a:pt x="12704" y="10752"/>
                      <a:pt x="14407" y="5394"/>
                    </a:cubicBezTo>
                    <a:lnTo>
                      <a:pt x="13752" y="1191"/>
                    </a:lnTo>
                    <a:lnTo>
                      <a:pt x="6930" y="0"/>
                    </a:ln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5626;p48">
                <a:extLst>
                  <a:ext uri="{FF2B5EF4-FFF2-40B4-BE49-F238E27FC236}">
                    <a16:creationId xmlns:a16="http://schemas.microsoft.com/office/drawing/2014/main" id="{27BC2824-2003-47C7-8F0D-814ABD67A452}"/>
                  </a:ext>
                </a:extLst>
              </p:cNvPr>
              <p:cNvSpPr/>
              <p:nvPr/>
            </p:nvSpPr>
            <p:spPr>
              <a:xfrm>
                <a:off x="3816525" y="4598025"/>
                <a:ext cx="358125" cy="181250"/>
              </a:xfrm>
              <a:custGeom>
                <a:avLst/>
                <a:gdLst/>
                <a:ahLst/>
                <a:cxnLst/>
                <a:rect l="l" t="t" r="r" b="b"/>
                <a:pathLst>
                  <a:path w="14325" h="7250" extrusionOk="0">
                    <a:moveTo>
                      <a:pt x="13157" y="0"/>
                    </a:moveTo>
                    <a:lnTo>
                      <a:pt x="13157" y="0"/>
                    </a:lnTo>
                    <a:cubicBezTo>
                      <a:pt x="12074" y="268"/>
                      <a:pt x="11358" y="371"/>
                      <a:pt x="10623" y="371"/>
                    </a:cubicBezTo>
                    <a:cubicBezTo>
                      <a:pt x="9922" y="371"/>
                      <a:pt x="9204" y="277"/>
                      <a:pt x="8133" y="143"/>
                    </a:cubicBezTo>
                    <a:lnTo>
                      <a:pt x="4347" y="2881"/>
                    </a:lnTo>
                    <a:cubicBezTo>
                      <a:pt x="4347" y="2881"/>
                      <a:pt x="1" y="5810"/>
                      <a:pt x="358" y="6977"/>
                    </a:cubicBezTo>
                    <a:cubicBezTo>
                      <a:pt x="414" y="7169"/>
                      <a:pt x="770" y="7249"/>
                      <a:pt x="1325" y="7249"/>
                    </a:cubicBezTo>
                    <a:cubicBezTo>
                      <a:pt x="4189" y="7249"/>
                      <a:pt x="12372" y="5120"/>
                      <a:pt x="12372" y="5120"/>
                    </a:cubicBezTo>
                    <a:cubicBezTo>
                      <a:pt x="12372" y="5120"/>
                      <a:pt x="14324" y="4620"/>
                      <a:pt x="13705" y="2560"/>
                    </a:cubicBezTo>
                    <a:cubicBezTo>
                      <a:pt x="13324" y="1310"/>
                      <a:pt x="12955" y="1072"/>
                      <a:pt x="1315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5627;p48">
                <a:extLst>
                  <a:ext uri="{FF2B5EF4-FFF2-40B4-BE49-F238E27FC236}">
                    <a16:creationId xmlns:a16="http://schemas.microsoft.com/office/drawing/2014/main" id="{5DDE7718-0734-4A88-B3D9-CCA507A89549}"/>
                  </a:ext>
                </a:extLst>
              </p:cNvPr>
              <p:cNvSpPr/>
              <p:nvPr/>
            </p:nvSpPr>
            <p:spPr>
              <a:xfrm>
                <a:off x="3997500" y="2824000"/>
                <a:ext cx="615875" cy="1781400"/>
              </a:xfrm>
              <a:custGeom>
                <a:avLst/>
                <a:gdLst/>
                <a:ahLst/>
                <a:cxnLst/>
                <a:rect l="l" t="t" r="r" b="b"/>
                <a:pathLst>
                  <a:path w="24635" h="71256" extrusionOk="0">
                    <a:moveTo>
                      <a:pt x="20242" y="0"/>
                    </a:moveTo>
                    <a:cubicBezTo>
                      <a:pt x="20242" y="0"/>
                      <a:pt x="12316" y="1711"/>
                      <a:pt x="7145" y="1711"/>
                    </a:cubicBezTo>
                    <a:cubicBezTo>
                      <a:pt x="5073" y="1711"/>
                      <a:pt x="3442" y="1437"/>
                      <a:pt x="2942" y="667"/>
                    </a:cubicBezTo>
                    <a:cubicBezTo>
                      <a:pt x="394" y="3358"/>
                      <a:pt x="1" y="8584"/>
                      <a:pt x="1" y="8584"/>
                    </a:cubicBezTo>
                    <a:lnTo>
                      <a:pt x="9645" y="12466"/>
                    </a:lnTo>
                    <a:cubicBezTo>
                      <a:pt x="9645" y="12466"/>
                      <a:pt x="346" y="69461"/>
                      <a:pt x="1287" y="71068"/>
                    </a:cubicBezTo>
                    <a:cubicBezTo>
                      <a:pt x="1362" y="71197"/>
                      <a:pt x="1461" y="71256"/>
                      <a:pt x="1580" y="71256"/>
                    </a:cubicBezTo>
                    <a:cubicBezTo>
                      <a:pt x="2947" y="71256"/>
                      <a:pt x="6918" y="63425"/>
                      <a:pt x="6918" y="63425"/>
                    </a:cubicBezTo>
                    <a:cubicBezTo>
                      <a:pt x="6918" y="63425"/>
                      <a:pt x="24635" y="20788"/>
                      <a:pt x="24135" y="11263"/>
                    </a:cubicBezTo>
                    <a:cubicBezTo>
                      <a:pt x="23730" y="3620"/>
                      <a:pt x="20242" y="0"/>
                      <a:pt x="20242"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5628;p48">
                <a:extLst>
                  <a:ext uri="{FF2B5EF4-FFF2-40B4-BE49-F238E27FC236}">
                    <a16:creationId xmlns:a16="http://schemas.microsoft.com/office/drawing/2014/main" id="{A20B12A4-7BCF-4CE5-B049-98455367C0FE}"/>
                  </a:ext>
                </a:extLst>
              </p:cNvPr>
              <p:cNvSpPr/>
              <p:nvPr/>
            </p:nvSpPr>
            <p:spPr>
              <a:xfrm>
                <a:off x="4000775" y="2059900"/>
                <a:ext cx="660825" cy="2231350"/>
              </a:xfrm>
              <a:custGeom>
                <a:avLst/>
                <a:gdLst/>
                <a:ahLst/>
                <a:cxnLst/>
                <a:rect l="l" t="t" r="r" b="b"/>
                <a:pathLst>
                  <a:path w="26433" h="89254" extrusionOk="0">
                    <a:moveTo>
                      <a:pt x="10844" y="1"/>
                    </a:moveTo>
                    <a:cubicBezTo>
                      <a:pt x="10325" y="1"/>
                      <a:pt x="9861" y="84"/>
                      <a:pt x="9490" y="322"/>
                    </a:cubicBezTo>
                    <a:cubicBezTo>
                      <a:pt x="9157" y="3263"/>
                      <a:pt x="7038" y="4799"/>
                      <a:pt x="6216" y="6573"/>
                    </a:cubicBezTo>
                    <a:cubicBezTo>
                      <a:pt x="5918" y="7204"/>
                      <a:pt x="5335" y="8026"/>
                      <a:pt x="5013" y="8609"/>
                    </a:cubicBezTo>
                    <a:cubicBezTo>
                      <a:pt x="4323" y="9907"/>
                      <a:pt x="3882" y="11062"/>
                      <a:pt x="3763" y="12538"/>
                    </a:cubicBezTo>
                    <a:cubicBezTo>
                      <a:pt x="3585" y="14586"/>
                      <a:pt x="4680" y="16681"/>
                      <a:pt x="6454" y="17717"/>
                    </a:cubicBezTo>
                    <a:cubicBezTo>
                      <a:pt x="6645" y="20706"/>
                      <a:pt x="5871" y="23742"/>
                      <a:pt x="4240" y="26254"/>
                    </a:cubicBezTo>
                    <a:cubicBezTo>
                      <a:pt x="4240" y="26254"/>
                      <a:pt x="1" y="32040"/>
                      <a:pt x="1" y="40982"/>
                    </a:cubicBezTo>
                    <a:cubicBezTo>
                      <a:pt x="1" y="49924"/>
                      <a:pt x="334" y="87952"/>
                      <a:pt x="334" y="87952"/>
                    </a:cubicBezTo>
                    <a:cubicBezTo>
                      <a:pt x="334" y="87952"/>
                      <a:pt x="5347" y="89254"/>
                      <a:pt x="10560" y="89254"/>
                    </a:cubicBezTo>
                    <a:cubicBezTo>
                      <a:pt x="14280" y="89254"/>
                      <a:pt x="18101" y="88591"/>
                      <a:pt x="20277" y="86321"/>
                    </a:cubicBezTo>
                    <a:cubicBezTo>
                      <a:pt x="21135" y="84035"/>
                      <a:pt x="21075" y="81023"/>
                      <a:pt x="21361" y="78629"/>
                    </a:cubicBezTo>
                    <a:cubicBezTo>
                      <a:pt x="22468" y="69259"/>
                      <a:pt x="23432" y="59877"/>
                      <a:pt x="24290" y="50483"/>
                    </a:cubicBezTo>
                    <a:cubicBezTo>
                      <a:pt x="24611" y="46983"/>
                      <a:pt x="24956" y="43458"/>
                      <a:pt x="25135" y="39946"/>
                    </a:cubicBezTo>
                    <a:cubicBezTo>
                      <a:pt x="25242" y="37779"/>
                      <a:pt x="24778" y="35958"/>
                      <a:pt x="24230" y="33886"/>
                    </a:cubicBezTo>
                    <a:cubicBezTo>
                      <a:pt x="23694" y="31862"/>
                      <a:pt x="22528" y="30064"/>
                      <a:pt x="21587" y="28195"/>
                    </a:cubicBezTo>
                    <a:cubicBezTo>
                      <a:pt x="20992" y="27016"/>
                      <a:pt x="20480" y="25802"/>
                      <a:pt x="20277" y="24480"/>
                    </a:cubicBezTo>
                    <a:cubicBezTo>
                      <a:pt x="19992" y="22563"/>
                      <a:pt x="20492" y="20587"/>
                      <a:pt x="21349" y="18836"/>
                    </a:cubicBezTo>
                    <a:cubicBezTo>
                      <a:pt x="22385" y="16753"/>
                      <a:pt x="23932" y="15086"/>
                      <a:pt x="24694" y="12848"/>
                    </a:cubicBezTo>
                    <a:cubicBezTo>
                      <a:pt x="25718" y="9800"/>
                      <a:pt x="26433" y="8359"/>
                      <a:pt x="26159" y="5228"/>
                    </a:cubicBezTo>
                    <a:cubicBezTo>
                      <a:pt x="26040" y="3799"/>
                      <a:pt x="24718" y="2763"/>
                      <a:pt x="23444" y="1739"/>
                    </a:cubicBezTo>
                    <a:cubicBezTo>
                      <a:pt x="22403" y="902"/>
                      <a:pt x="21313" y="783"/>
                      <a:pt x="20186" y="783"/>
                    </a:cubicBezTo>
                    <a:cubicBezTo>
                      <a:pt x="19742" y="783"/>
                      <a:pt x="19293" y="802"/>
                      <a:pt x="18838" y="802"/>
                    </a:cubicBezTo>
                    <a:cubicBezTo>
                      <a:pt x="17953" y="802"/>
                      <a:pt x="17050" y="732"/>
                      <a:pt x="16134" y="322"/>
                    </a:cubicBezTo>
                    <a:cubicBezTo>
                      <a:pt x="15778" y="435"/>
                      <a:pt x="15389" y="478"/>
                      <a:pt x="14983" y="478"/>
                    </a:cubicBezTo>
                    <a:cubicBezTo>
                      <a:pt x="13632" y="478"/>
                      <a:pt x="12082" y="1"/>
                      <a:pt x="108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5629;p48">
                <a:extLst>
                  <a:ext uri="{FF2B5EF4-FFF2-40B4-BE49-F238E27FC236}">
                    <a16:creationId xmlns:a16="http://schemas.microsoft.com/office/drawing/2014/main" id="{70A92E08-A86F-41CE-B9BE-93BAFB15D35C}"/>
                  </a:ext>
                </a:extLst>
              </p:cNvPr>
              <p:cNvSpPr/>
              <p:nvPr/>
            </p:nvSpPr>
            <p:spPr>
              <a:xfrm>
                <a:off x="4167775" y="3312150"/>
                <a:ext cx="384000" cy="139300"/>
              </a:xfrm>
              <a:custGeom>
                <a:avLst/>
                <a:gdLst/>
                <a:ahLst/>
                <a:cxnLst/>
                <a:rect l="l" t="t" r="r" b="b"/>
                <a:pathLst>
                  <a:path w="15360" h="5572" extrusionOk="0">
                    <a:moveTo>
                      <a:pt x="15181" y="0"/>
                    </a:moveTo>
                    <a:lnTo>
                      <a:pt x="15181" y="0"/>
                    </a:lnTo>
                    <a:cubicBezTo>
                      <a:pt x="14157" y="977"/>
                      <a:pt x="12692" y="1298"/>
                      <a:pt x="11299" y="1572"/>
                    </a:cubicBezTo>
                    <a:cubicBezTo>
                      <a:pt x="9216" y="1989"/>
                      <a:pt x="7120" y="2382"/>
                      <a:pt x="5037" y="2822"/>
                    </a:cubicBezTo>
                    <a:cubicBezTo>
                      <a:pt x="3620" y="3120"/>
                      <a:pt x="0" y="2715"/>
                      <a:pt x="1048" y="4144"/>
                    </a:cubicBezTo>
                    <a:cubicBezTo>
                      <a:pt x="1803" y="5182"/>
                      <a:pt x="3676" y="5572"/>
                      <a:pt x="5772" y="5572"/>
                    </a:cubicBezTo>
                    <a:cubicBezTo>
                      <a:pt x="8770" y="5572"/>
                      <a:pt x="12225" y="4775"/>
                      <a:pt x="13514" y="3941"/>
                    </a:cubicBezTo>
                    <a:cubicBezTo>
                      <a:pt x="15145" y="2858"/>
                      <a:pt x="15359" y="1941"/>
                      <a:pt x="15181"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5630;p48">
                <a:extLst>
                  <a:ext uri="{FF2B5EF4-FFF2-40B4-BE49-F238E27FC236}">
                    <a16:creationId xmlns:a16="http://schemas.microsoft.com/office/drawing/2014/main" id="{B669326E-23E6-4DCD-ABCC-B6385E8D304B}"/>
                  </a:ext>
                </a:extLst>
              </p:cNvPr>
              <p:cNvSpPr/>
              <p:nvPr/>
            </p:nvSpPr>
            <p:spPr>
              <a:xfrm>
                <a:off x="4512450" y="2117325"/>
                <a:ext cx="313750" cy="446550"/>
              </a:xfrm>
              <a:custGeom>
                <a:avLst/>
                <a:gdLst/>
                <a:ahLst/>
                <a:cxnLst/>
                <a:rect l="l" t="t" r="r" b="b"/>
                <a:pathLst>
                  <a:path w="12550" h="17862" extrusionOk="0">
                    <a:moveTo>
                      <a:pt x="3232" y="1"/>
                    </a:moveTo>
                    <a:cubicBezTo>
                      <a:pt x="3106" y="1"/>
                      <a:pt x="2986" y="28"/>
                      <a:pt x="2870" y="85"/>
                    </a:cubicBezTo>
                    <a:cubicBezTo>
                      <a:pt x="2382" y="323"/>
                      <a:pt x="2025" y="764"/>
                      <a:pt x="1727" y="1216"/>
                    </a:cubicBezTo>
                    <a:cubicBezTo>
                      <a:pt x="1275" y="1919"/>
                      <a:pt x="918" y="2681"/>
                      <a:pt x="679" y="3478"/>
                    </a:cubicBezTo>
                    <a:cubicBezTo>
                      <a:pt x="203" y="4990"/>
                      <a:pt x="1" y="5848"/>
                      <a:pt x="358" y="7395"/>
                    </a:cubicBezTo>
                    <a:cubicBezTo>
                      <a:pt x="644" y="8658"/>
                      <a:pt x="1370" y="9705"/>
                      <a:pt x="2192" y="10491"/>
                    </a:cubicBezTo>
                    <a:cubicBezTo>
                      <a:pt x="3084" y="11348"/>
                      <a:pt x="6716" y="16373"/>
                      <a:pt x="7549" y="17861"/>
                    </a:cubicBezTo>
                    <a:cubicBezTo>
                      <a:pt x="7549" y="17861"/>
                      <a:pt x="12550" y="15456"/>
                      <a:pt x="12014" y="14599"/>
                    </a:cubicBezTo>
                    <a:cubicBezTo>
                      <a:pt x="10895" y="12789"/>
                      <a:pt x="10014" y="10991"/>
                      <a:pt x="9073" y="8598"/>
                    </a:cubicBezTo>
                    <a:cubicBezTo>
                      <a:pt x="8513" y="7162"/>
                      <a:pt x="5268" y="1"/>
                      <a:pt x="3232"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5631;p48">
                <a:extLst>
                  <a:ext uri="{FF2B5EF4-FFF2-40B4-BE49-F238E27FC236}">
                    <a16:creationId xmlns:a16="http://schemas.microsoft.com/office/drawing/2014/main" id="{2CEEBB75-EAF7-4F37-8C97-C32A192BA88F}"/>
                  </a:ext>
                </a:extLst>
              </p:cNvPr>
              <p:cNvSpPr/>
              <p:nvPr/>
            </p:nvSpPr>
            <p:spPr>
              <a:xfrm>
                <a:off x="4196950" y="1528000"/>
                <a:ext cx="413450" cy="522700"/>
              </a:xfrm>
              <a:custGeom>
                <a:avLst/>
                <a:gdLst/>
                <a:ahLst/>
                <a:cxnLst/>
                <a:rect l="l" t="t" r="r" b="b"/>
                <a:pathLst>
                  <a:path w="16538" h="20908" extrusionOk="0">
                    <a:moveTo>
                      <a:pt x="15681" y="12299"/>
                    </a:moveTo>
                    <a:cubicBezTo>
                      <a:pt x="16538" y="8847"/>
                      <a:pt x="15240" y="4941"/>
                      <a:pt x="12466" y="2703"/>
                    </a:cubicBezTo>
                    <a:cubicBezTo>
                      <a:pt x="9692" y="465"/>
                      <a:pt x="5608" y="0"/>
                      <a:pt x="2405" y="1560"/>
                    </a:cubicBezTo>
                    <a:cubicBezTo>
                      <a:pt x="1203" y="2143"/>
                      <a:pt x="0" y="3501"/>
                      <a:pt x="631" y="4679"/>
                    </a:cubicBezTo>
                    <a:cubicBezTo>
                      <a:pt x="1119" y="5584"/>
                      <a:pt x="2346" y="5692"/>
                      <a:pt x="3310" y="6049"/>
                    </a:cubicBezTo>
                    <a:cubicBezTo>
                      <a:pt x="5167" y="6739"/>
                      <a:pt x="6310" y="8573"/>
                      <a:pt x="7322" y="10287"/>
                    </a:cubicBezTo>
                    <a:cubicBezTo>
                      <a:pt x="8049" y="11514"/>
                      <a:pt x="8787" y="12776"/>
                      <a:pt x="8989" y="14193"/>
                    </a:cubicBezTo>
                    <a:cubicBezTo>
                      <a:pt x="9227" y="15895"/>
                      <a:pt x="8596" y="17467"/>
                      <a:pt x="7537" y="18776"/>
                    </a:cubicBezTo>
                    <a:cubicBezTo>
                      <a:pt x="10751" y="20908"/>
                      <a:pt x="15050" y="14859"/>
                      <a:pt x="15681" y="12299"/>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5632;p48">
                <a:extLst>
                  <a:ext uri="{FF2B5EF4-FFF2-40B4-BE49-F238E27FC236}">
                    <a16:creationId xmlns:a16="http://schemas.microsoft.com/office/drawing/2014/main" id="{AC5798C6-5609-4D78-8620-7D30268511BD}"/>
                  </a:ext>
                </a:extLst>
              </p:cNvPr>
              <p:cNvSpPr/>
              <p:nvPr/>
            </p:nvSpPr>
            <p:spPr>
              <a:xfrm>
                <a:off x="4246050" y="1924175"/>
                <a:ext cx="209275" cy="241150"/>
              </a:xfrm>
              <a:custGeom>
                <a:avLst/>
                <a:gdLst/>
                <a:ahLst/>
                <a:cxnLst/>
                <a:rect l="l" t="t" r="r" b="b"/>
                <a:pathLst>
                  <a:path w="8371" h="9646" extrusionOk="0">
                    <a:moveTo>
                      <a:pt x="5763" y="1"/>
                    </a:moveTo>
                    <a:cubicBezTo>
                      <a:pt x="5763" y="1"/>
                      <a:pt x="1" y="584"/>
                      <a:pt x="1" y="584"/>
                    </a:cubicBezTo>
                    <a:cubicBezTo>
                      <a:pt x="12" y="583"/>
                      <a:pt x="23" y="582"/>
                      <a:pt x="34" y="582"/>
                    </a:cubicBezTo>
                    <a:cubicBezTo>
                      <a:pt x="777" y="582"/>
                      <a:pt x="1647" y="2901"/>
                      <a:pt x="1882" y="3394"/>
                    </a:cubicBezTo>
                    <a:cubicBezTo>
                      <a:pt x="2168" y="3965"/>
                      <a:pt x="2501" y="4549"/>
                      <a:pt x="2715" y="5144"/>
                    </a:cubicBezTo>
                    <a:cubicBezTo>
                      <a:pt x="3049" y="6037"/>
                      <a:pt x="2763" y="6966"/>
                      <a:pt x="2644" y="7918"/>
                    </a:cubicBezTo>
                    <a:cubicBezTo>
                      <a:pt x="2584" y="8430"/>
                      <a:pt x="2537" y="9037"/>
                      <a:pt x="2918" y="9395"/>
                    </a:cubicBezTo>
                    <a:cubicBezTo>
                      <a:pt x="3099" y="9569"/>
                      <a:pt x="3345" y="9645"/>
                      <a:pt x="3597" y="9645"/>
                    </a:cubicBezTo>
                    <a:cubicBezTo>
                      <a:pt x="3776" y="9645"/>
                      <a:pt x="3957" y="9607"/>
                      <a:pt x="4120" y="9537"/>
                    </a:cubicBezTo>
                    <a:cubicBezTo>
                      <a:pt x="4513" y="9371"/>
                      <a:pt x="4823" y="9049"/>
                      <a:pt x="5120" y="8740"/>
                    </a:cubicBezTo>
                    <a:cubicBezTo>
                      <a:pt x="6382" y="7347"/>
                      <a:pt x="7490" y="5799"/>
                      <a:pt x="8371" y="4132"/>
                    </a:cubicBezTo>
                    <a:lnTo>
                      <a:pt x="8371" y="4132"/>
                    </a:lnTo>
                    <a:cubicBezTo>
                      <a:pt x="8355" y="4162"/>
                      <a:pt x="8331" y="4176"/>
                      <a:pt x="8302" y="4176"/>
                    </a:cubicBezTo>
                    <a:cubicBezTo>
                      <a:pt x="7992" y="4176"/>
                      <a:pt x="7022" y="2567"/>
                      <a:pt x="6990" y="2513"/>
                    </a:cubicBezTo>
                    <a:cubicBezTo>
                      <a:pt x="6585" y="1667"/>
                      <a:pt x="6180" y="834"/>
                      <a:pt x="5763"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5633;p48">
                <a:extLst>
                  <a:ext uri="{FF2B5EF4-FFF2-40B4-BE49-F238E27FC236}">
                    <a16:creationId xmlns:a16="http://schemas.microsoft.com/office/drawing/2014/main" id="{D68B0D5F-EE4E-4A9C-890E-9C5A50D4CFD6}"/>
                  </a:ext>
                </a:extLst>
              </p:cNvPr>
              <p:cNvSpPr/>
              <p:nvPr/>
            </p:nvSpPr>
            <p:spPr>
              <a:xfrm>
                <a:off x="4255875" y="1924175"/>
                <a:ext cx="178625" cy="127125"/>
              </a:xfrm>
              <a:custGeom>
                <a:avLst/>
                <a:gdLst/>
                <a:ahLst/>
                <a:cxnLst/>
                <a:rect l="l" t="t" r="r" b="b"/>
                <a:pathLst>
                  <a:path w="7145" h="5085" extrusionOk="0">
                    <a:moveTo>
                      <a:pt x="5466" y="1"/>
                    </a:moveTo>
                    <a:lnTo>
                      <a:pt x="1" y="560"/>
                    </a:lnTo>
                    <a:lnTo>
                      <a:pt x="2394" y="5084"/>
                    </a:lnTo>
                    <a:cubicBezTo>
                      <a:pt x="4084" y="4954"/>
                      <a:pt x="5704" y="4549"/>
                      <a:pt x="7144" y="3620"/>
                    </a:cubicBezTo>
                    <a:lnTo>
                      <a:pt x="5466" y="1"/>
                    </a:lnTo>
                    <a:close/>
                  </a:path>
                </a:pathLst>
              </a:custGeom>
              <a:solidFill>
                <a:srgbClr val="EA9E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5634;p48">
                <a:extLst>
                  <a:ext uri="{FF2B5EF4-FFF2-40B4-BE49-F238E27FC236}">
                    <a16:creationId xmlns:a16="http://schemas.microsoft.com/office/drawing/2014/main" id="{DF64DF72-023A-4138-82F9-752DB0EBCE09}"/>
                  </a:ext>
                </a:extLst>
              </p:cNvPr>
              <p:cNvSpPr/>
              <p:nvPr/>
            </p:nvSpPr>
            <p:spPr>
              <a:xfrm>
                <a:off x="4146050" y="1624325"/>
                <a:ext cx="340525" cy="396350"/>
              </a:xfrm>
              <a:custGeom>
                <a:avLst/>
                <a:gdLst/>
                <a:ahLst/>
                <a:cxnLst/>
                <a:rect l="l" t="t" r="r" b="b"/>
                <a:pathLst>
                  <a:path w="13621" h="15854" extrusionOk="0">
                    <a:moveTo>
                      <a:pt x="4093" y="1"/>
                    </a:moveTo>
                    <a:cubicBezTo>
                      <a:pt x="2924" y="1"/>
                      <a:pt x="1806" y="353"/>
                      <a:pt x="1119" y="1517"/>
                    </a:cubicBezTo>
                    <a:cubicBezTo>
                      <a:pt x="393" y="2743"/>
                      <a:pt x="822" y="5041"/>
                      <a:pt x="607" y="6494"/>
                    </a:cubicBezTo>
                    <a:cubicBezTo>
                      <a:pt x="369" y="8030"/>
                      <a:pt x="0" y="9601"/>
                      <a:pt x="286" y="11197"/>
                    </a:cubicBezTo>
                    <a:cubicBezTo>
                      <a:pt x="476" y="12292"/>
                      <a:pt x="1036" y="13352"/>
                      <a:pt x="1679" y="14185"/>
                    </a:cubicBezTo>
                    <a:cubicBezTo>
                      <a:pt x="2346" y="15043"/>
                      <a:pt x="3108" y="15281"/>
                      <a:pt x="4036" y="15543"/>
                    </a:cubicBezTo>
                    <a:cubicBezTo>
                      <a:pt x="4747" y="15742"/>
                      <a:pt x="5523" y="15853"/>
                      <a:pt x="6306" y="15853"/>
                    </a:cubicBezTo>
                    <a:cubicBezTo>
                      <a:pt x="8791" y="15853"/>
                      <a:pt x="11348" y="14737"/>
                      <a:pt x="12109" y="11804"/>
                    </a:cubicBezTo>
                    <a:cubicBezTo>
                      <a:pt x="12219" y="11868"/>
                      <a:pt x="12334" y="11897"/>
                      <a:pt x="12447" y="11897"/>
                    </a:cubicBezTo>
                    <a:cubicBezTo>
                      <a:pt x="12885" y="11897"/>
                      <a:pt x="13312" y="11467"/>
                      <a:pt x="13454" y="10947"/>
                    </a:cubicBezTo>
                    <a:cubicBezTo>
                      <a:pt x="13621" y="10340"/>
                      <a:pt x="13430" y="9804"/>
                      <a:pt x="13407" y="9197"/>
                    </a:cubicBezTo>
                    <a:cubicBezTo>
                      <a:pt x="13371" y="8697"/>
                      <a:pt x="13407" y="8220"/>
                      <a:pt x="13359" y="7708"/>
                    </a:cubicBezTo>
                    <a:cubicBezTo>
                      <a:pt x="13240" y="6482"/>
                      <a:pt x="13049" y="5220"/>
                      <a:pt x="12490" y="4125"/>
                    </a:cubicBezTo>
                    <a:cubicBezTo>
                      <a:pt x="11918" y="2982"/>
                      <a:pt x="10990" y="2148"/>
                      <a:pt x="9990" y="1588"/>
                    </a:cubicBezTo>
                    <a:cubicBezTo>
                      <a:pt x="8989" y="1041"/>
                      <a:pt x="7930" y="743"/>
                      <a:pt x="6858" y="457"/>
                    </a:cubicBezTo>
                    <a:cubicBezTo>
                      <a:pt x="6043" y="237"/>
                      <a:pt x="5051" y="1"/>
                      <a:pt x="4093"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5635;p48">
                <a:extLst>
                  <a:ext uri="{FF2B5EF4-FFF2-40B4-BE49-F238E27FC236}">
                    <a16:creationId xmlns:a16="http://schemas.microsoft.com/office/drawing/2014/main" id="{0A3F5B3C-C7C5-43AB-B968-193601E80F83}"/>
                  </a:ext>
                </a:extLst>
              </p:cNvPr>
              <p:cNvSpPr/>
              <p:nvPr/>
            </p:nvSpPr>
            <p:spPr>
              <a:xfrm>
                <a:off x="4424650" y="1799300"/>
                <a:ext cx="111350" cy="130725"/>
              </a:xfrm>
              <a:custGeom>
                <a:avLst/>
                <a:gdLst/>
                <a:ahLst/>
                <a:cxnLst/>
                <a:rect l="l" t="t" r="r" b="b"/>
                <a:pathLst>
                  <a:path w="4454" h="5229" extrusionOk="0">
                    <a:moveTo>
                      <a:pt x="3302" y="1"/>
                    </a:moveTo>
                    <a:cubicBezTo>
                      <a:pt x="2068" y="1"/>
                      <a:pt x="746" y="2642"/>
                      <a:pt x="381" y="3436"/>
                    </a:cubicBezTo>
                    <a:cubicBezTo>
                      <a:pt x="167" y="3900"/>
                      <a:pt x="0" y="4472"/>
                      <a:pt x="310" y="4876"/>
                    </a:cubicBezTo>
                    <a:cubicBezTo>
                      <a:pt x="498" y="5135"/>
                      <a:pt x="820" y="5228"/>
                      <a:pt x="1153" y="5228"/>
                    </a:cubicBezTo>
                    <a:cubicBezTo>
                      <a:pt x="1327" y="5228"/>
                      <a:pt x="1504" y="5203"/>
                      <a:pt x="1667" y="5162"/>
                    </a:cubicBezTo>
                    <a:cubicBezTo>
                      <a:pt x="3251" y="4746"/>
                      <a:pt x="4453" y="3162"/>
                      <a:pt x="4406" y="1519"/>
                    </a:cubicBezTo>
                    <a:cubicBezTo>
                      <a:pt x="4394" y="971"/>
                      <a:pt x="4203" y="352"/>
                      <a:pt x="3703" y="102"/>
                    </a:cubicBezTo>
                    <a:cubicBezTo>
                      <a:pt x="3571" y="33"/>
                      <a:pt x="3437" y="1"/>
                      <a:pt x="3302"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5636;p48">
                <a:extLst>
                  <a:ext uri="{FF2B5EF4-FFF2-40B4-BE49-F238E27FC236}">
                    <a16:creationId xmlns:a16="http://schemas.microsoft.com/office/drawing/2014/main" id="{F0F3C2E6-6A96-46CC-8FA3-25E99A887F7C}"/>
                  </a:ext>
                </a:extLst>
              </p:cNvPr>
              <p:cNvSpPr/>
              <p:nvPr/>
            </p:nvSpPr>
            <p:spPr>
              <a:xfrm>
                <a:off x="4101700" y="1495250"/>
                <a:ext cx="445900" cy="355425"/>
              </a:xfrm>
              <a:custGeom>
                <a:avLst/>
                <a:gdLst/>
                <a:ahLst/>
                <a:cxnLst/>
                <a:rect l="l" t="t" r="r" b="b"/>
                <a:pathLst>
                  <a:path w="17836" h="14217" extrusionOk="0">
                    <a:moveTo>
                      <a:pt x="8144" y="9395"/>
                    </a:moveTo>
                    <a:cubicBezTo>
                      <a:pt x="4572" y="10216"/>
                      <a:pt x="0" y="10466"/>
                      <a:pt x="1381" y="6680"/>
                    </a:cubicBezTo>
                    <a:cubicBezTo>
                      <a:pt x="3048" y="2108"/>
                      <a:pt x="8204" y="1"/>
                      <a:pt x="12395" y="2549"/>
                    </a:cubicBezTo>
                    <a:cubicBezTo>
                      <a:pt x="14109" y="3584"/>
                      <a:pt x="15181" y="5025"/>
                      <a:pt x="15990" y="6823"/>
                    </a:cubicBezTo>
                    <a:cubicBezTo>
                      <a:pt x="16609" y="8192"/>
                      <a:pt x="17836" y="9204"/>
                      <a:pt x="17288" y="10716"/>
                    </a:cubicBezTo>
                    <a:cubicBezTo>
                      <a:pt x="17157" y="11085"/>
                      <a:pt x="14621" y="14217"/>
                      <a:pt x="14335" y="13669"/>
                    </a:cubicBezTo>
                    <a:cubicBezTo>
                      <a:pt x="13430" y="11871"/>
                      <a:pt x="12526" y="10085"/>
                      <a:pt x="11621" y="8299"/>
                    </a:cubicBezTo>
                    <a:cubicBezTo>
                      <a:pt x="10990" y="8585"/>
                      <a:pt x="9656" y="9037"/>
                      <a:pt x="8144" y="939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5637;p48">
                <a:extLst>
                  <a:ext uri="{FF2B5EF4-FFF2-40B4-BE49-F238E27FC236}">
                    <a16:creationId xmlns:a16="http://schemas.microsoft.com/office/drawing/2014/main" id="{27C92895-11B1-4593-B283-9504931B3D4C}"/>
                  </a:ext>
                </a:extLst>
              </p:cNvPr>
              <p:cNvSpPr/>
              <p:nvPr/>
            </p:nvSpPr>
            <p:spPr>
              <a:xfrm>
                <a:off x="4237125" y="1493775"/>
                <a:ext cx="418825" cy="931075"/>
              </a:xfrm>
              <a:custGeom>
                <a:avLst/>
                <a:gdLst/>
                <a:ahLst/>
                <a:cxnLst/>
                <a:rect l="l" t="t" r="r" b="b"/>
                <a:pathLst>
                  <a:path w="16753" h="37243" extrusionOk="0">
                    <a:moveTo>
                      <a:pt x="6275" y="8192"/>
                    </a:moveTo>
                    <a:cubicBezTo>
                      <a:pt x="7585" y="10597"/>
                      <a:pt x="7382" y="13502"/>
                      <a:pt x="6549" y="16074"/>
                    </a:cubicBezTo>
                    <a:cubicBezTo>
                      <a:pt x="5704" y="18645"/>
                      <a:pt x="4275" y="21015"/>
                      <a:pt x="3132" y="23479"/>
                    </a:cubicBezTo>
                    <a:cubicBezTo>
                      <a:pt x="1989" y="25956"/>
                      <a:pt x="1120" y="28647"/>
                      <a:pt x="1501" y="31314"/>
                    </a:cubicBezTo>
                    <a:cubicBezTo>
                      <a:pt x="1870" y="33981"/>
                      <a:pt x="3763" y="36612"/>
                      <a:pt x="6549" y="37243"/>
                    </a:cubicBezTo>
                    <a:cubicBezTo>
                      <a:pt x="6406" y="36969"/>
                      <a:pt x="6275" y="36695"/>
                      <a:pt x="6144" y="36409"/>
                    </a:cubicBezTo>
                    <a:cubicBezTo>
                      <a:pt x="6847" y="36564"/>
                      <a:pt x="7561" y="36719"/>
                      <a:pt x="8275" y="36874"/>
                    </a:cubicBezTo>
                    <a:cubicBezTo>
                      <a:pt x="8192" y="33111"/>
                      <a:pt x="9859" y="29516"/>
                      <a:pt x="11609" y="26134"/>
                    </a:cubicBezTo>
                    <a:cubicBezTo>
                      <a:pt x="14502" y="20550"/>
                      <a:pt x="16753" y="15216"/>
                      <a:pt x="15467" y="8882"/>
                    </a:cubicBezTo>
                    <a:cubicBezTo>
                      <a:pt x="14990" y="6560"/>
                      <a:pt x="13919" y="4298"/>
                      <a:pt x="12133" y="2643"/>
                    </a:cubicBezTo>
                    <a:cubicBezTo>
                      <a:pt x="10347" y="988"/>
                      <a:pt x="7787" y="0"/>
                      <a:pt x="5311" y="322"/>
                    </a:cubicBezTo>
                    <a:cubicBezTo>
                      <a:pt x="2822" y="643"/>
                      <a:pt x="536" y="2405"/>
                      <a:pt x="0" y="4715"/>
                    </a:cubicBez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5638;p48">
                <a:extLst>
                  <a:ext uri="{FF2B5EF4-FFF2-40B4-BE49-F238E27FC236}">
                    <a16:creationId xmlns:a16="http://schemas.microsoft.com/office/drawing/2014/main" id="{B2E6BF81-5747-444E-AC19-AE537BEE4887}"/>
                  </a:ext>
                </a:extLst>
              </p:cNvPr>
              <p:cNvSpPr/>
              <p:nvPr/>
            </p:nvSpPr>
            <p:spPr>
              <a:xfrm>
                <a:off x="4264500" y="1395550"/>
                <a:ext cx="295600" cy="241125"/>
              </a:xfrm>
              <a:custGeom>
                <a:avLst/>
                <a:gdLst/>
                <a:ahLst/>
                <a:cxnLst/>
                <a:rect l="l" t="t" r="r" b="b"/>
                <a:pathLst>
                  <a:path w="11824" h="9645" extrusionOk="0">
                    <a:moveTo>
                      <a:pt x="1953" y="5858"/>
                    </a:moveTo>
                    <a:cubicBezTo>
                      <a:pt x="715" y="5703"/>
                      <a:pt x="1" y="4179"/>
                      <a:pt x="358" y="2977"/>
                    </a:cubicBezTo>
                    <a:cubicBezTo>
                      <a:pt x="715" y="1786"/>
                      <a:pt x="1834" y="964"/>
                      <a:pt x="3001" y="512"/>
                    </a:cubicBezTo>
                    <a:cubicBezTo>
                      <a:pt x="3894" y="167"/>
                      <a:pt x="4847" y="0"/>
                      <a:pt x="5811" y="12"/>
                    </a:cubicBezTo>
                    <a:cubicBezTo>
                      <a:pt x="7335" y="48"/>
                      <a:pt x="8871" y="572"/>
                      <a:pt x="10014" y="1596"/>
                    </a:cubicBezTo>
                    <a:cubicBezTo>
                      <a:pt x="11145" y="2619"/>
                      <a:pt x="11824" y="4167"/>
                      <a:pt x="11681" y="5691"/>
                    </a:cubicBezTo>
                    <a:cubicBezTo>
                      <a:pt x="11526" y="7203"/>
                      <a:pt x="10502" y="8644"/>
                      <a:pt x="9050" y="9144"/>
                    </a:cubicBezTo>
                    <a:cubicBezTo>
                      <a:pt x="7609" y="9644"/>
                      <a:pt x="5835" y="9085"/>
                      <a:pt x="5037" y="7775"/>
                    </a:cubicBez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5639;p48">
                <a:extLst>
                  <a:ext uri="{FF2B5EF4-FFF2-40B4-BE49-F238E27FC236}">
                    <a16:creationId xmlns:a16="http://schemas.microsoft.com/office/drawing/2014/main" id="{EE37C288-E955-4A57-909D-8B51A7186880}"/>
                  </a:ext>
                </a:extLst>
              </p:cNvPr>
              <p:cNvSpPr/>
              <p:nvPr/>
            </p:nvSpPr>
            <p:spPr>
              <a:xfrm>
                <a:off x="1621925" y="2386825"/>
                <a:ext cx="4776200" cy="1864150"/>
              </a:xfrm>
              <a:custGeom>
                <a:avLst/>
                <a:gdLst/>
                <a:ahLst/>
                <a:cxnLst/>
                <a:rect l="l" t="t" r="r" b="b"/>
                <a:pathLst>
                  <a:path w="191048" h="74566" extrusionOk="0">
                    <a:moveTo>
                      <a:pt x="8203" y="1"/>
                    </a:moveTo>
                    <a:cubicBezTo>
                      <a:pt x="7156" y="1"/>
                      <a:pt x="6576" y="721"/>
                      <a:pt x="6358" y="3152"/>
                    </a:cubicBezTo>
                    <a:cubicBezTo>
                      <a:pt x="5691" y="10736"/>
                      <a:pt x="3941" y="18011"/>
                      <a:pt x="2703" y="25512"/>
                    </a:cubicBezTo>
                    <a:cubicBezTo>
                      <a:pt x="0" y="41919"/>
                      <a:pt x="1727" y="59087"/>
                      <a:pt x="7644" y="74565"/>
                    </a:cubicBezTo>
                    <a:cubicBezTo>
                      <a:pt x="43875" y="73768"/>
                      <a:pt x="80094" y="72970"/>
                      <a:pt x="116312" y="72184"/>
                    </a:cubicBezTo>
                    <a:cubicBezTo>
                      <a:pt x="131886" y="71839"/>
                      <a:pt x="147459" y="71494"/>
                      <a:pt x="163032" y="71148"/>
                    </a:cubicBezTo>
                    <a:cubicBezTo>
                      <a:pt x="170819" y="70982"/>
                      <a:pt x="178618" y="70863"/>
                      <a:pt x="186393" y="70636"/>
                    </a:cubicBezTo>
                    <a:cubicBezTo>
                      <a:pt x="190500" y="70529"/>
                      <a:pt x="190119" y="69148"/>
                      <a:pt x="188512" y="65826"/>
                    </a:cubicBezTo>
                    <a:cubicBezTo>
                      <a:pt x="186904" y="62516"/>
                      <a:pt x="185357" y="59183"/>
                      <a:pt x="184333" y="55635"/>
                    </a:cubicBezTo>
                    <a:cubicBezTo>
                      <a:pt x="182964" y="50848"/>
                      <a:pt x="182571" y="45657"/>
                      <a:pt x="184107" y="40919"/>
                    </a:cubicBezTo>
                    <a:cubicBezTo>
                      <a:pt x="185273" y="37287"/>
                      <a:pt x="187512" y="34096"/>
                      <a:pt x="188893" y="30560"/>
                    </a:cubicBezTo>
                    <a:cubicBezTo>
                      <a:pt x="190929" y="25381"/>
                      <a:pt x="191048" y="19487"/>
                      <a:pt x="189250" y="14237"/>
                    </a:cubicBezTo>
                    <a:cubicBezTo>
                      <a:pt x="188155" y="11010"/>
                      <a:pt x="186321" y="8034"/>
                      <a:pt x="183976" y="5569"/>
                    </a:cubicBezTo>
                    <a:cubicBezTo>
                      <a:pt x="181113" y="2541"/>
                      <a:pt x="179421" y="1926"/>
                      <a:pt x="175755" y="1926"/>
                    </a:cubicBezTo>
                    <a:cubicBezTo>
                      <a:pt x="175457" y="1926"/>
                      <a:pt x="175146" y="1930"/>
                      <a:pt x="174820" y="1938"/>
                    </a:cubicBezTo>
                    <a:cubicBezTo>
                      <a:pt x="165735" y="2128"/>
                      <a:pt x="156663" y="2319"/>
                      <a:pt x="147578" y="2521"/>
                    </a:cubicBezTo>
                    <a:lnTo>
                      <a:pt x="93107" y="3676"/>
                    </a:lnTo>
                    <a:lnTo>
                      <a:pt x="65330" y="4259"/>
                    </a:lnTo>
                    <a:cubicBezTo>
                      <a:pt x="60128" y="4369"/>
                      <a:pt x="54915" y="4479"/>
                      <a:pt x="49703" y="4479"/>
                    </a:cubicBezTo>
                    <a:cubicBezTo>
                      <a:pt x="40813" y="4479"/>
                      <a:pt x="31925" y="4159"/>
                      <a:pt x="23098" y="2973"/>
                    </a:cubicBezTo>
                    <a:cubicBezTo>
                      <a:pt x="19598" y="2509"/>
                      <a:pt x="16109" y="1902"/>
                      <a:pt x="12657" y="1128"/>
                    </a:cubicBezTo>
                    <a:cubicBezTo>
                      <a:pt x="10670" y="677"/>
                      <a:pt x="9218" y="1"/>
                      <a:pt x="82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5640;p48">
                <a:extLst>
                  <a:ext uri="{FF2B5EF4-FFF2-40B4-BE49-F238E27FC236}">
                    <a16:creationId xmlns:a16="http://schemas.microsoft.com/office/drawing/2014/main" id="{478FE177-B287-45F4-8A17-27B90E9466A8}"/>
                  </a:ext>
                </a:extLst>
              </p:cNvPr>
              <p:cNvSpPr/>
              <p:nvPr/>
            </p:nvSpPr>
            <p:spPr>
              <a:xfrm>
                <a:off x="1690375" y="2659400"/>
                <a:ext cx="243500" cy="127400"/>
              </a:xfrm>
              <a:custGeom>
                <a:avLst/>
                <a:gdLst/>
                <a:ahLst/>
                <a:cxnLst/>
                <a:rect l="l" t="t" r="r" b="b"/>
                <a:pathLst>
                  <a:path w="9740" h="5096" extrusionOk="0">
                    <a:moveTo>
                      <a:pt x="5583" y="1"/>
                    </a:moveTo>
                    <a:cubicBezTo>
                      <a:pt x="4789" y="1"/>
                      <a:pt x="3992" y="146"/>
                      <a:pt x="3251" y="429"/>
                    </a:cubicBezTo>
                    <a:cubicBezTo>
                      <a:pt x="2632" y="667"/>
                      <a:pt x="1691" y="1274"/>
                      <a:pt x="1048" y="2024"/>
                    </a:cubicBezTo>
                    <a:cubicBezTo>
                      <a:pt x="334" y="2845"/>
                      <a:pt x="1" y="3834"/>
                      <a:pt x="846" y="4679"/>
                    </a:cubicBezTo>
                    <a:cubicBezTo>
                      <a:pt x="1159" y="4988"/>
                      <a:pt x="1619" y="5096"/>
                      <a:pt x="2118" y="5096"/>
                    </a:cubicBezTo>
                    <a:cubicBezTo>
                      <a:pt x="2926" y="5096"/>
                      <a:pt x="3839" y="4813"/>
                      <a:pt x="4406" y="4643"/>
                    </a:cubicBezTo>
                    <a:cubicBezTo>
                      <a:pt x="5608" y="4274"/>
                      <a:pt x="6823" y="3917"/>
                      <a:pt x="8025" y="3560"/>
                    </a:cubicBezTo>
                    <a:cubicBezTo>
                      <a:pt x="8799" y="3322"/>
                      <a:pt x="9740" y="2869"/>
                      <a:pt x="9692" y="2060"/>
                    </a:cubicBezTo>
                    <a:cubicBezTo>
                      <a:pt x="9657" y="1572"/>
                      <a:pt x="9252" y="1191"/>
                      <a:pt x="8835" y="929"/>
                    </a:cubicBezTo>
                    <a:cubicBezTo>
                      <a:pt x="7872" y="303"/>
                      <a:pt x="6730" y="1"/>
                      <a:pt x="5583" y="1"/>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5641;p48">
                <a:extLst>
                  <a:ext uri="{FF2B5EF4-FFF2-40B4-BE49-F238E27FC236}">
                    <a16:creationId xmlns:a16="http://schemas.microsoft.com/office/drawing/2014/main" id="{D4A0A57F-6A11-4388-9698-4F8C6C291178}"/>
                  </a:ext>
                </a:extLst>
              </p:cNvPr>
              <p:cNvSpPr/>
              <p:nvPr/>
            </p:nvSpPr>
            <p:spPr>
              <a:xfrm>
                <a:off x="1063525" y="2054250"/>
                <a:ext cx="672425" cy="742550"/>
              </a:xfrm>
              <a:custGeom>
                <a:avLst/>
                <a:gdLst/>
                <a:ahLst/>
                <a:cxnLst/>
                <a:rect l="l" t="t" r="r" b="b"/>
                <a:pathLst>
                  <a:path w="26897" h="29702" extrusionOk="0">
                    <a:moveTo>
                      <a:pt x="5120" y="1"/>
                    </a:moveTo>
                    <a:lnTo>
                      <a:pt x="2941" y="1096"/>
                    </a:lnTo>
                    <a:cubicBezTo>
                      <a:pt x="1310" y="2656"/>
                      <a:pt x="0" y="6585"/>
                      <a:pt x="560" y="8775"/>
                    </a:cubicBezTo>
                    <a:cubicBezTo>
                      <a:pt x="2024" y="14550"/>
                      <a:pt x="4822" y="25432"/>
                      <a:pt x="5334" y="26230"/>
                    </a:cubicBezTo>
                    <a:cubicBezTo>
                      <a:pt x="5988" y="27249"/>
                      <a:pt x="22126" y="29702"/>
                      <a:pt x="25229" y="29702"/>
                    </a:cubicBezTo>
                    <a:cubicBezTo>
                      <a:pt x="25460" y="29702"/>
                      <a:pt x="25619" y="29688"/>
                      <a:pt x="25694" y="29659"/>
                    </a:cubicBezTo>
                    <a:cubicBezTo>
                      <a:pt x="26753" y="29254"/>
                      <a:pt x="26896" y="25182"/>
                      <a:pt x="26896" y="25182"/>
                    </a:cubicBezTo>
                    <a:lnTo>
                      <a:pt x="12204" y="21860"/>
                    </a:lnTo>
                    <a:lnTo>
                      <a:pt x="512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5642;p48">
                <a:extLst>
                  <a:ext uri="{FF2B5EF4-FFF2-40B4-BE49-F238E27FC236}">
                    <a16:creationId xmlns:a16="http://schemas.microsoft.com/office/drawing/2014/main" id="{C089BC50-C69F-4073-B8AB-79E7FF64571C}"/>
                  </a:ext>
                </a:extLst>
              </p:cNvPr>
              <p:cNvSpPr/>
              <p:nvPr/>
            </p:nvSpPr>
            <p:spPr>
              <a:xfrm>
                <a:off x="2973875" y="2450675"/>
                <a:ext cx="176525" cy="175425"/>
              </a:xfrm>
              <a:custGeom>
                <a:avLst/>
                <a:gdLst/>
                <a:ahLst/>
                <a:cxnLst/>
                <a:rect l="l" t="t" r="r" b="b"/>
                <a:pathLst>
                  <a:path w="7061" h="7017" extrusionOk="0">
                    <a:moveTo>
                      <a:pt x="3239" y="0"/>
                    </a:moveTo>
                    <a:cubicBezTo>
                      <a:pt x="3184" y="0"/>
                      <a:pt x="3128" y="1"/>
                      <a:pt x="3072" y="3"/>
                    </a:cubicBezTo>
                    <a:cubicBezTo>
                      <a:pt x="2251" y="38"/>
                      <a:pt x="1465" y="241"/>
                      <a:pt x="917" y="908"/>
                    </a:cubicBezTo>
                    <a:cubicBezTo>
                      <a:pt x="0" y="2015"/>
                      <a:pt x="893" y="3586"/>
                      <a:pt x="1608" y="4348"/>
                    </a:cubicBezTo>
                    <a:cubicBezTo>
                      <a:pt x="2096" y="4860"/>
                      <a:pt x="2691" y="5551"/>
                      <a:pt x="3310" y="5908"/>
                    </a:cubicBezTo>
                    <a:cubicBezTo>
                      <a:pt x="4096" y="6361"/>
                      <a:pt x="5084" y="6634"/>
                      <a:pt x="5918" y="6992"/>
                    </a:cubicBezTo>
                    <a:cubicBezTo>
                      <a:pt x="5960" y="7009"/>
                      <a:pt x="6003" y="7017"/>
                      <a:pt x="6045" y="7017"/>
                    </a:cubicBezTo>
                    <a:cubicBezTo>
                      <a:pt x="6470" y="7017"/>
                      <a:pt x="6839" y="6200"/>
                      <a:pt x="6882" y="5896"/>
                    </a:cubicBezTo>
                    <a:cubicBezTo>
                      <a:pt x="6954" y="5372"/>
                      <a:pt x="6811" y="4789"/>
                      <a:pt x="6644" y="4277"/>
                    </a:cubicBezTo>
                    <a:cubicBezTo>
                      <a:pt x="6358" y="3408"/>
                      <a:pt x="5811" y="2217"/>
                      <a:pt x="4930" y="1789"/>
                    </a:cubicBezTo>
                    <a:cubicBezTo>
                      <a:pt x="5084" y="1741"/>
                      <a:pt x="6930" y="1777"/>
                      <a:pt x="7061" y="1705"/>
                    </a:cubicBezTo>
                    <a:cubicBezTo>
                      <a:pt x="7061" y="1705"/>
                      <a:pt x="5834" y="693"/>
                      <a:pt x="5501" y="538"/>
                    </a:cubicBezTo>
                    <a:cubicBezTo>
                      <a:pt x="4731" y="170"/>
                      <a:pt x="4065" y="0"/>
                      <a:pt x="3239" y="0"/>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5643;p48">
                <a:extLst>
                  <a:ext uri="{FF2B5EF4-FFF2-40B4-BE49-F238E27FC236}">
                    <a16:creationId xmlns:a16="http://schemas.microsoft.com/office/drawing/2014/main" id="{42D200AA-C7AE-4445-A442-12128030CC31}"/>
                  </a:ext>
                </a:extLst>
              </p:cNvPr>
              <p:cNvSpPr/>
              <p:nvPr/>
            </p:nvSpPr>
            <p:spPr>
              <a:xfrm>
                <a:off x="3775450" y="2433150"/>
                <a:ext cx="176550" cy="178225"/>
              </a:xfrm>
              <a:custGeom>
                <a:avLst/>
                <a:gdLst/>
                <a:ahLst/>
                <a:cxnLst/>
                <a:rect l="l" t="t" r="r" b="b"/>
                <a:pathLst>
                  <a:path w="7062" h="7129" extrusionOk="0">
                    <a:moveTo>
                      <a:pt x="3981" y="1"/>
                    </a:moveTo>
                    <a:cubicBezTo>
                      <a:pt x="3956" y="1"/>
                      <a:pt x="3931" y="1"/>
                      <a:pt x="3906" y="1"/>
                    </a:cubicBezTo>
                    <a:cubicBezTo>
                      <a:pt x="3001" y="1"/>
                      <a:pt x="2299" y="204"/>
                      <a:pt x="1501" y="632"/>
                    </a:cubicBezTo>
                    <a:cubicBezTo>
                      <a:pt x="1168" y="799"/>
                      <a:pt x="1" y="1859"/>
                      <a:pt x="1" y="1859"/>
                    </a:cubicBezTo>
                    <a:cubicBezTo>
                      <a:pt x="35" y="1877"/>
                      <a:pt x="187" y="1884"/>
                      <a:pt x="395" y="1884"/>
                    </a:cubicBezTo>
                    <a:cubicBezTo>
                      <a:pt x="862" y="1884"/>
                      <a:pt x="1614" y="1851"/>
                      <a:pt x="1959" y="1851"/>
                    </a:cubicBezTo>
                    <a:cubicBezTo>
                      <a:pt x="2047" y="1851"/>
                      <a:pt x="2109" y="1853"/>
                      <a:pt x="2132" y="1859"/>
                    </a:cubicBezTo>
                    <a:cubicBezTo>
                      <a:pt x="1275" y="2323"/>
                      <a:pt x="775" y="3537"/>
                      <a:pt x="525" y="4418"/>
                    </a:cubicBezTo>
                    <a:cubicBezTo>
                      <a:pt x="382" y="4930"/>
                      <a:pt x="263" y="5514"/>
                      <a:pt x="358" y="6050"/>
                    </a:cubicBezTo>
                    <a:cubicBezTo>
                      <a:pt x="412" y="6339"/>
                      <a:pt x="802" y="7129"/>
                      <a:pt x="1227" y="7129"/>
                    </a:cubicBezTo>
                    <a:cubicBezTo>
                      <a:pt x="1274" y="7129"/>
                      <a:pt x="1322" y="7119"/>
                      <a:pt x="1370" y="7097"/>
                    </a:cubicBezTo>
                    <a:cubicBezTo>
                      <a:pt x="2192" y="6704"/>
                      <a:pt x="3168" y="6383"/>
                      <a:pt x="3918" y="5907"/>
                    </a:cubicBezTo>
                    <a:cubicBezTo>
                      <a:pt x="4537" y="5514"/>
                      <a:pt x="5085" y="4799"/>
                      <a:pt x="5561" y="4264"/>
                    </a:cubicBezTo>
                    <a:cubicBezTo>
                      <a:pt x="6240" y="3478"/>
                      <a:pt x="7061" y="1859"/>
                      <a:pt x="6097" y="811"/>
                    </a:cubicBezTo>
                    <a:cubicBezTo>
                      <a:pt x="5543" y="188"/>
                      <a:pt x="4776" y="1"/>
                      <a:pt x="3981" y="1"/>
                    </a:cubicBezTo>
                    <a:close/>
                  </a:path>
                </a:pathLst>
              </a:custGeom>
              <a:solidFill>
                <a:srgbClr val="BE3C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5644;p48">
                <a:extLst>
                  <a:ext uri="{FF2B5EF4-FFF2-40B4-BE49-F238E27FC236}">
                    <a16:creationId xmlns:a16="http://schemas.microsoft.com/office/drawing/2014/main" id="{B9879C33-4EF4-4E48-89FD-CEC71A93CEEC}"/>
                  </a:ext>
                </a:extLst>
              </p:cNvPr>
              <p:cNvSpPr/>
              <p:nvPr/>
            </p:nvSpPr>
            <p:spPr>
              <a:xfrm>
                <a:off x="4806850" y="2410500"/>
                <a:ext cx="176525" cy="179450"/>
              </a:xfrm>
              <a:custGeom>
                <a:avLst/>
                <a:gdLst/>
                <a:ahLst/>
                <a:cxnLst/>
                <a:rect l="l" t="t" r="r" b="b"/>
                <a:pathLst>
                  <a:path w="7061" h="7178" extrusionOk="0">
                    <a:moveTo>
                      <a:pt x="4029" y="0"/>
                    </a:moveTo>
                    <a:cubicBezTo>
                      <a:pt x="3980" y="0"/>
                      <a:pt x="3931" y="1"/>
                      <a:pt x="3881" y="2"/>
                    </a:cubicBezTo>
                    <a:cubicBezTo>
                      <a:pt x="2977" y="14"/>
                      <a:pt x="2274" y="229"/>
                      <a:pt x="1476" y="669"/>
                    </a:cubicBezTo>
                    <a:cubicBezTo>
                      <a:pt x="1155" y="848"/>
                      <a:pt x="0" y="1919"/>
                      <a:pt x="0" y="1919"/>
                    </a:cubicBezTo>
                    <a:cubicBezTo>
                      <a:pt x="27" y="1934"/>
                      <a:pt x="126" y="1940"/>
                      <a:pt x="267" y="1940"/>
                    </a:cubicBezTo>
                    <a:cubicBezTo>
                      <a:pt x="735" y="1940"/>
                      <a:pt x="1671" y="1878"/>
                      <a:pt x="2014" y="1878"/>
                    </a:cubicBezTo>
                    <a:cubicBezTo>
                      <a:pt x="2071" y="1878"/>
                      <a:pt x="2112" y="1879"/>
                      <a:pt x="2131" y="1883"/>
                    </a:cubicBezTo>
                    <a:cubicBezTo>
                      <a:pt x="1274" y="2360"/>
                      <a:pt x="798" y="3586"/>
                      <a:pt x="560" y="4467"/>
                    </a:cubicBezTo>
                    <a:cubicBezTo>
                      <a:pt x="429" y="4979"/>
                      <a:pt x="310" y="5574"/>
                      <a:pt x="417" y="6098"/>
                    </a:cubicBezTo>
                    <a:cubicBezTo>
                      <a:pt x="470" y="6387"/>
                      <a:pt x="880" y="7177"/>
                      <a:pt x="1300" y="7177"/>
                    </a:cubicBezTo>
                    <a:cubicBezTo>
                      <a:pt x="1347" y="7177"/>
                      <a:pt x="1394" y="7168"/>
                      <a:pt x="1441" y="7146"/>
                    </a:cubicBezTo>
                    <a:cubicBezTo>
                      <a:pt x="2250" y="6729"/>
                      <a:pt x="3227" y="6396"/>
                      <a:pt x="3977" y="5908"/>
                    </a:cubicBezTo>
                    <a:cubicBezTo>
                      <a:pt x="4584" y="5515"/>
                      <a:pt x="5132" y="4789"/>
                      <a:pt x="5584" y="4241"/>
                    </a:cubicBezTo>
                    <a:cubicBezTo>
                      <a:pt x="6263" y="3443"/>
                      <a:pt x="7060" y="1824"/>
                      <a:pt x="6084" y="776"/>
                    </a:cubicBezTo>
                    <a:cubicBezTo>
                      <a:pt x="5524" y="183"/>
                      <a:pt x="4796" y="0"/>
                      <a:pt x="4029" y="0"/>
                    </a:cubicBezTo>
                    <a:close/>
                  </a:path>
                </a:pathLst>
              </a:custGeom>
              <a:solidFill>
                <a:srgbClr val="FA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5645;p48">
                <a:extLst>
                  <a:ext uri="{FF2B5EF4-FFF2-40B4-BE49-F238E27FC236}">
                    <a16:creationId xmlns:a16="http://schemas.microsoft.com/office/drawing/2014/main" id="{1486A582-2EC8-457C-ACDB-A28FB85C74C0}"/>
                  </a:ext>
                </a:extLst>
              </p:cNvPr>
              <p:cNvSpPr/>
              <p:nvPr/>
            </p:nvSpPr>
            <p:spPr>
              <a:xfrm>
                <a:off x="5761125" y="2374825"/>
                <a:ext cx="245000" cy="248400"/>
              </a:xfrm>
              <a:custGeom>
                <a:avLst/>
                <a:gdLst/>
                <a:ahLst/>
                <a:cxnLst/>
                <a:rect l="l" t="t" r="r" b="b"/>
                <a:pathLst>
                  <a:path w="9800" h="9936" extrusionOk="0">
                    <a:moveTo>
                      <a:pt x="5486" y="0"/>
                    </a:moveTo>
                    <a:cubicBezTo>
                      <a:pt x="5459" y="0"/>
                      <a:pt x="5433" y="0"/>
                      <a:pt x="5406" y="1"/>
                    </a:cubicBezTo>
                    <a:cubicBezTo>
                      <a:pt x="4156" y="24"/>
                      <a:pt x="3179" y="310"/>
                      <a:pt x="2072" y="905"/>
                    </a:cubicBezTo>
                    <a:cubicBezTo>
                      <a:pt x="1620" y="1144"/>
                      <a:pt x="0" y="2632"/>
                      <a:pt x="0" y="2632"/>
                    </a:cubicBezTo>
                    <a:cubicBezTo>
                      <a:pt x="40" y="2649"/>
                      <a:pt x="179" y="2656"/>
                      <a:pt x="378" y="2656"/>
                    </a:cubicBezTo>
                    <a:cubicBezTo>
                      <a:pt x="1018" y="2656"/>
                      <a:pt x="2272" y="2587"/>
                      <a:pt x="2763" y="2587"/>
                    </a:cubicBezTo>
                    <a:cubicBezTo>
                      <a:pt x="2859" y="2587"/>
                      <a:pt x="2926" y="2590"/>
                      <a:pt x="2953" y="2596"/>
                    </a:cubicBezTo>
                    <a:cubicBezTo>
                      <a:pt x="1775" y="3251"/>
                      <a:pt x="1096" y="4954"/>
                      <a:pt x="751" y="6180"/>
                    </a:cubicBezTo>
                    <a:cubicBezTo>
                      <a:pt x="560" y="6882"/>
                      <a:pt x="393" y="7704"/>
                      <a:pt x="524" y="8442"/>
                    </a:cubicBezTo>
                    <a:cubicBezTo>
                      <a:pt x="600" y="8840"/>
                      <a:pt x="1169" y="9935"/>
                      <a:pt x="1752" y="9935"/>
                    </a:cubicBezTo>
                    <a:cubicBezTo>
                      <a:pt x="1815" y="9935"/>
                      <a:pt x="1878" y="9923"/>
                      <a:pt x="1941" y="9895"/>
                    </a:cubicBezTo>
                    <a:cubicBezTo>
                      <a:pt x="3072" y="9323"/>
                      <a:pt x="4430" y="8883"/>
                      <a:pt x="5477" y="8204"/>
                    </a:cubicBezTo>
                    <a:cubicBezTo>
                      <a:pt x="6323" y="7656"/>
                      <a:pt x="7097" y="6668"/>
                      <a:pt x="7740" y="5918"/>
                    </a:cubicBezTo>
                    <a:cubicBezTo>
                      <a:pt x="8680" y="4811"/>
                      <a:pt x="9799" y="2572"/>
                      <a:pt x="8466" y="1108"/>
                    </a:cubicBezTo>
                    <a:cubicBezTo>
                      <a:pt x="7663" y="247"/>
                      <a:pt x="6600" y="0"/>
                      <a:pt x="5486" y="0"/>
                    </a:cubicBezTo>
                    <a:close/>
                  </a:path>
                </a:pathLst>
              </a:custGeom>
              <a:solidFill>
                <a:srgbClr val="DCB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5646;p48">
                <a:extLst>
                  <a:ext uri="{FF2B5EF4-FFF2-40B4-BE49-F238E27FC236}">
                    <a16:creationId xmlns:a16="http://schemas.microsoft.com/office/drawing/2014/main" id="{FA404D3A-A201-45E6-AF63-3A66ABB01F9A}"/>
                  </a:ext>
                </a:extLst>
              </p:cNvPr>
              <p:cNvSpPr/>
              <p:nvPr/>
            </p:nvSpPr>
            <p:spPr>
              <a:xfrm>
                <a:off x="6099850" y="2922575"/>
                <a:ext cx="235775" cy="206300"/>
              </a:xfrm>
              <a:custGeom>
                <a:avLst/>
                <a:gdLst/>
                <a:ahLst/>
                <a:cxnLst/>
                <a:rect l="l" t="t" r="r" b="b"/>
                <a:pathLst>
                  <a:path w="9431" h="8252" extrusionOk="0">
                    <a:moveTo>
                      <a:pt x="5158" y="1"/>
                    </a:moveTo>
                    <a:cubicBezTo>
                      <a:pt x="2380" y="1"/>
                      <a:pt x="11" y="3240"/>
                      <a:pt x="1" y="5927"/>
                    </a:cubicBezTo>
                    <a:cubicBezTo>
                      <a:pt x="1" y="5939"/>
                      <a:pt x="1" y="5951"/>
                      <a:pt x="1" y="5963"/>
                    </a:cubicBezTo>
                    <a:cubicBezTo>
                      <a:pt x="16" y="7644"/>
                      <a:pt x="642" y="8251"/>
                      <a:pt x="1546" y="8251"/>
                    </a:cubicBezTo>
                    <a:cubicBezTo>
                      <a:pt x="3508" y="8251"/>
                      <a:pt x="6777" y="5385"/>
                      <a:pt x="7918" y="4439"/>
                    </a:cubicBezTo>
                    <a:cubicBezTo>
                      <a:pt x="8978" y="3558"/>
                      <a:pt x="9431" y="3272"/>
                      <a:pt x="8692" y="2034"/>
                    </a:cubicBezTo>
                    <a:cubicBezTo>
                      <a:pt x="8180" y="1189"/>
                      <a:pt x="7454" y="653"/>
                      <a:pt x="6561" y="284"/>
                    </a:cubicBezTo>
                    <a:cubicBezTo>
                      <a:pt x="6088" y="89"/>
                      <a:pt x="5617" y="1"/>
                      <a:pt x="5158" y="1"/>
                    </a:cubicBezTo>
                    <a:close/>
                  </a:path>
                </a:pathLst>
              </a:custGeom>
              <a:solidFill>
                <a:srgbClr val="FFCC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5647;p48">
                <a:extLst>
                  <a:ext uri="{FF2B5EF4-FFF2-40B4-BE49-F238E27FC236}">
                    <a16:creationId xmlns:a16="http://schemas.microsoft.com/office/drawing/2014/main" id="{A78F2385-AF08-4A9E-B70A-2D63C79C8D5A}"/>
                  </a:ext>
                </a:extLst>
              </p:cNvPr>
              <p:cNvSpPr/>
              <p:nvPr/>
            </p:nvSpPr>
            <p:spPr>
              <a:xfrm>
                <a:off x="6238275" y="2051575"/>
                <a:ext cx="670925" cy="958775"/>
              </a:xfrm>
              <a:custGeom>
                <a:avLst/>
                <a:gdLst/>
                <a:ahLst/>
                <a:cxnLst/>
                <a:rect l="l" t="t" r="r" b="b"/>
                <a:pathLst>
                  <a:path w="26837" h="38351" extrusionOk="0">
                    <a:moveTo>
                      <a:pt x="24027" y="0"/>
                    </a:moveTo>
                    <a:lnTo>
                      <a:pt x="16324" y="6168"/>
                    </a:lnTo>
                    <a:lnTo>
                      <a:pt x="16967" y="24134"/>
                    </a:lnTo>
                    <a:lnTo>
                      <a:pt x="0" y="34695"/>
                    </a:lnTo>
                    <a:cubicBezTo>
                      <a:pt x="0" y="34695"/>
                      <a:pt x="2006" y="38350"/>
                      <a:pt x="3529" y="38350"/>
                    </a:cubicBezTo>
                    <a:cubicBezTo>
                      <a:pt x="3531" y="38350"/>
                      <a:pt x="3534" y="38350"/>
                      <a:pt x="3536" y="38350"/>
                    </a:cubicBezTo>
                    <a:cubicBezTo>
                      <a:pt x="5060" y="38327"/>
                      <a:pt x="26158" y="29349"/>
                      <a:pt x="26504" y="27635"/>
                    </a:cubicBezTo>
                    <a:cubicBezTo>
                      <a:pt x="26837" y="25920"/>
                      <a:pt x="24027" y="0"/>
                      <a:pt x="240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 name="TextBox 1">
            <a:extLst>
              <a:ext uri="{FF2B5EF4-FFF2-40B4-BE49-F238E27FC236}">
                <a16:creationId xmlns:a16="http://schemas.microsoft.com/office/drawing/2014/main" id="{3B343529-B90E-46DB-BF12-CDA8E5368D04}"/>
              </a:ext>
            </a:extLst>
          </p:cNvPr>
          <p:cNvSpPr txBox="1"/>
          <p:nvPr/>
        </p:nvSpPr>
        <p:spPr>
          <a:xfrm>
            <a:off x="1435298" y="2415635"/>
            <a:ext cx="6509490" cy="2108269"/>
          </a:xfrm>
          <a:prstGeom prst="rect">
            <a:avLst/>
          </a:prstGeom>
          <a:noFill/>
        </p:spPr>
        <p:txBody>
          <a:bodyPr wrap="square" rtlCol="0">
            <a:spAutoFit/>
          </a:bodyPr>
          <a:lstStyle/>
          <a:p>
            <a:pPr algn="ctr"/>
            <a:r>
              <a:rPr lang="en-GB" sz="1300" dirty="0">
                <a:solidFill>
                  <a:schemeClr val="tx2"/>
                </a:solidFill>
                <a:effectLst/>
                <a:latin typeface="+mj-lt"/>
                <a:ea typeface="Calibri" panose="020F0502020204030204" pitchFamily="34" charset="0"/>
                <a:cs typeface="Times New Roman" panose="02020603050405020304" pitchFamily="18" charset="0"/>
              </a:rPr>
              <a:t>In conclusion it can be seen that a theoretical perspective of personalisation together with a practice of moving control and choice from a practitioner to an individual is only part of what is required. The addition of Asset-based models into person-centred practice potentially makes health and social care less overwhelming, intimidating, and intrusive. A carefully constructed co-produced approach means that while person-centred care when blended, personally defined, and tailored, can be of benefit in some form to all who access health and social care services, the practice in its simplest form is not suitable for all and therefore does not require to be ‘applied’ to anyone. </a:t>
            </a:r>
          </a:p>
          <a:p>
            <a:pPr algn="ctr"/>
            <a:endParaRPr lang="en-GB" dirty="0">
              <a:solidFill>
                <a:srgbClr val="006D8C"/>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869"/>
        <p:cNvGrpSpPr/>
        <p:nvPr/>
      </p:nvGrpSpPr>
      <p:grpSpPr>
        <a:xfrm>
          <a:off x="0" y="0"/>
          <a:ext cx="0" cy="0"/>
          <a:chOff x="0" y="0"/>
          <a:chExt cx="0" cy="0"/>
        </a:xfrm>
      </p:grpSpPr>
      <p:sp>
        <p:nvSpPr>
          <p:cNvPr id="5872" name="Google Shape;5872;p49"/>
          <p:cNvSpPr txBox="1">
            <a:spLocks noGrp="1"/>
          </p:cNvSpPr>
          <p:nvPr>
            <p:ph type="title"/>
          </p:nvPr>
        </p:nvSpPr>
        <p:spPr>
          <a:xfrm>
            <a:off x="712349" y="281355"/>
            <a:ext cx="7547395" cy="51246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u="sng" dirty="0"/>
              <a:t>References </a:t>
            </a:r>
            <a:endParaRPr u="sng" dirty="0"/>
          </a:p>
        </p:txBody>
      </p:sp>
      <p:sp>
        <p:nvSpPr>
          <p:cNvPr id="3" name="Text Placeholder 2">
            <a:extLst>
              <a:ext uri="{FF2B5EF4-FFF2-40B4-BE49-F238E27FC236}">
                <a16:creationId xmlns:a16="http://schemas.microsoft.com/office/drawing/2014/main" id="{3699B604-27A8-4A63-BFAA-311B5921BAAC}"/>
              </a:ext>
            </a:extLst>
          </p:cNvPr>
          <p:cNvSpPr>
            <a:spLocks noGrp="1"/>
          </p:cNvSpPr>
          <p:nvPr>
            <p:ph type="body" idx="1"/>
          </p:nvPr>
        </p:nvSpPr>
        <p:spPr>
          <a:xfrm>
            <a:off x="150725" y="793821"/>
            <a:ext cx="8732017" cy="4220306"/>
          </a:xfrm>
        </p:spPr>
        <p:txBody>
          <a:bodyPr/>
          <a:lstStyle/>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Care Act (2014) Available at: https://www.legislation.gov.uk/ukpga/2014/23/contents/enacted (Accessed 20 December (2020). </a:t>
            </a:r>
          </a:p>
          <a:p>
            <a:pPr marL="457200" indent="-457200">
              <a:lnSpc>
                <a:spcPct val="115000"/>
              </a:lnSpc>
              <a:spcAft>
                <a:spcPts val="1000"/>
              </a:spcAft>
            </a:pPr>
            <a:r>
              <a:rPr lang="en-GB" sz="1400" u="sng" dirty="0">
                <a:solidFill>
                  <a:schemeClr val="tx1"/>
                </a:solidFill>
                <a:effectLst/>
                <a:latin typeface="+mj-lt"/>
                <a:ea typeface="Calibri" panose="020F0502020204030204" pitchFamily="34" charset="0"/>
                <a:cs typeface="Times New Roman" panose="02020603050405020304" pitchFamily="18" charset="0"/>
              </a:rPr>
              <a:t>Glasgow Centre for Population Health </a:t>
            </a:r>
            <a:r>
              <a:rPr lang="en-GB" sz="1400" dirty="0">
                <a:effectLst/>
                <a:latin typeface="+mj-lt"/>
                <a:ea typeface="Calibri" panose="020F0502020204030204" pitchFamily="34" charset="0"/>
                <a:cs typeface="Times New Roman" panose="02020603050405020304" pitchFamily="18" charset="0"/>
              </a:rPr>
              <a:t>(2012) Informing and Supporting Action to Social Work to improve health and tackle inequality  Available at: </a:t>
            </a:r>
            <a:r>
              <a:rPr lang="en-GB" sz="1400" u="sng" dirty="0">
                <a:solidFill>
                  <a:schemeClr val="tx1"/>
                </a:solidFill>
                <a:effectLst/>
                <a:latin typeface="+mj-l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https://www.gcph.co.uk/publications/362_concepts_series_10-putting_asset_based_approaches_into_practice</a:t>
            </a:r>
            <a:r>
              <a:rPr lang="en-GB" sz="1400" dirty="0">
                <a:solidFill>
                  <a:schemeClr val="tx1"/>
                </a:solidFill>
                <a:effectLst/>
                <a:latin typeface="+mj-lt"/>
                <a:ea typeface="Calibri" panose="020F0502020204030204" pitchFamily="34" charset="0"/>
                <a:cs typeface="Times New Roman" panose="02020603050405020304" pitchFamily="18" charset="0"/>
              </a:rPr>
              <a:t>  </a:t>
            </a:r>
            <a:r>
              <a:rPr lang="en-GB" sz="1400" dirty="0">
                <a:effectLst/>
                <a:latin typeface="+mj-lt"/>
                <a:ea typeface="Calibri" panose="020F0502020204030204" pitchFamily="34" charset="0"/>
                <a:cs typeface="Times New Roman" panose="02020603050405020304" pitchFamily="18" charset="0"/>
              </a:rPr>
              <a:t>(Accessed 4 December 2020). </a:t>
            </a:r>
          </a:p>
          <a:p>
            <a:pPr marL="457200" indent="-457200">
              <a:lnSpc>
                <a:spcPct val="115000"/>
              </a:lnSpc>
              <a:spcAft>
                <a:spcPts val="1000"/>
              </a:spcAft>
            </a:pPr>
            <a:r>
              <a:rPr lang="en-GB" sz="1400" dirty="0">
                <a:effectLst/>
                <a:latin typeface="+mj-lt"/>
                <a:ea typeface="Times New Roman" panose="02020603050405020304" pitchFamily="18" charset="0"/>
                <a:cs typeface="Times New Roman" panose="02020603050405020304" pitchFamily="18" charset="0"/>
              </a:rPr>
              <a:t>Goens, G.A. (2017) It’s Not My Fault: Victim Mentality and Becoming Response-able. UK Rowman &amp;Littlefield Publishers.</a:t>
            </a:r>
          </a:p>
          <a:p>
            <a:pPr indent="-457200">
              <a:spcAft>
                <a:spcPts val="1000"/>
              </a:spcAft>
            </a:pPr>
            <a:r>
              <a:rPr lang="en-GB" sz="1400" dirty="0">
                <a:effectLst/>
                <a:latin typeface="+mn-lt"/>
                <a:ea typeface="Calibri" panose="020F0502020204030204" pitchFamily="34" charset="0"/>
                <a:cs typeface="Times New Roman" panose="02020603050405020304" pitchFamily="18" charset="0"/>
              </a:rPr>
              <a:t>Hughes, R., 2011. Mind your language. </a:t>
            </a:r>
            <a:r>
              <a:rPr lang="en-GB" sz="1400" i="1" dirty="0">
                <a:effectLst/>
                <a:latin typeface="+mn-lt"/>
                <a:ea typeface="Calibri" panose="020F0502020204030204" pitchFamily="34" charset="0"/>
                <a:cs typeface="Times New Roman" panose="02020603050405020304" pitchFamily="18" charset="0"/>
              </a:rPr>
              <a:t>Mental Health Practice (through 2013), </a:t>
            </a:r>
            <a:r>
              <a:rPr lang="en-GB" sz="1400" b="1" dirty="0">
                <a:effectLst/>
                <a:latin typeface="+mn-lt"/>
                <a:ea typeface="Calibri" panose="020F0502020204030204" pitchFamily="34" charset="0"/>
                <a:cs typeface="Times New Roman" panose="02020603050405020304" pitchFamily="18" charset="0"/>
              </a:rPr>
              <a:t>15</a:t>
            </a:r>
            <a:r>
              <a:rPr lang="en-GB" sz="1400" dirty="0">
                <a:effectLst/>
                <a:latin typeface="+mn-lt"/>
                <a:ea typeface="Calibri" panose="020F0502020204030204" pitchFamily="34" charset="0"/>
                <a:cs typeface="Times New Roman" panose="02020603050405020304" pitchFamily="18" charset="0"/>
              </a:rPr>
              <a:t>(1), pp. 11.</a:t>
            </a:r>
          </a:p>
          <a:p>
            <a:pPr indent="-457200">
              <a:spcAft>
                <a:spcPts val="1000"/>
              </a:spcAft>
            </a:pPr>
            <a:r>
              <a:rPr lang="en-GB" sz="1400" dirty="0">
                <a:effectLst/>
                <a:latin typeface="+mj-lt"/>
                <a:ea typeface="Calibri" panose="020F0502020204030204" pitchFamily="34" charset="0"/>
                <a:cs typeface="Times New Roman" panose="02020603050405020304" pitchFamily="18" charset="0"/>
              </a:rPr>
              <a:t>International Federation of Social Work (2021) Global Definition Available at: https://www.ifsw.org/what-is-social-work/global-definition-of-social-work/ (Accessed 3 January 2021).</a:t>
            </a:r>
          </a:p>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Joseph Rowntree Foundation (2008) </a:t>
            </a:r>
            <a:r>
              <a:rPr lang="en-GB" sz="1400" i="1" dirty="0">
                <a:effectLst/>
                <a:latin typeface="+mj-lt"/>
                <a:ea typeface="Calibri" panose="020F0502020204030204" pitchFamily="34" charset="0"/>
                <a:cs typeface="Times New Roman" panose="02020603050405020304" pitchFamily="18" charset="0"/>
              </a:rPr>
              <a:t>Person-centred Support: What Service Users and practitioners Say.</a:t>
            </a:r>
            <a:r>
              <a:rPr lang="en-GB" sz="1400" dirty="0">
                <a:effectLst/>
                <a:latin typeface="+mj-lt"/>
                <a:ea typeface="Calibri" panose="020F0502020204030204" pitchFamily="34" charset="0"/>
                <a:cs typeface="Times New Roman" panose="02020603050405020304" pitchFamily="18" charset="0"/>
              </a:rPr>
              <a:t> Available at: https://www.jrf.org.uk/report/person-centred-support-what-service-users-and-practitioners-say (Accessed 20 December 2020).</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869"/>
        <p:cNvGrpSpPr/>
        <p:nvPr/>
      </p:nvGrpSpPr>
      <p:grpSpPr>
        <a:xfrm>
          <a:off x="0" y="0"/>
          <a:ext cx="0" cy="0"/>
          <a:chOff x="0" y="0"/>
          <a:chExt cx="0" cy="0"/>
        </a:xfrm>
      </p:grpSpPr>
      <p:sp>
        <p:nvSpPr>
          <p:cNvPr id="5872" name="Google Shape;5872;p49"/>
          <p:cNvSpPr txBox="1">
            <a:spLocks noGrp="1"/>
          </p:cNvSpPr>
          <p:nvPr>
            <p:ph type="title"/>
          </p:nvPr>
        </p:nvSpPr>
        <p:spPr>
          <a:xfrm>
            <a:off x="712350" y="129373"/>
            <a:ext cx="7537347" cy="62425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u="sng" dirty="0"/>
              <a:t>References</a:t>
            </a:r>
            <a:endParaRPr u="sng" dirty="0"/>
          </a:p>
        </p:txBody>
      </p:sp>
      <p:sp>
        <p:nvSpPr>
          <p:cNvPr id="3" name="Text Placeholder 2">
            <a:extLst>
              <a:ext uri="{FF2B5EF4-FFF2-40B4-BE49-F238E27FC236}">
                <a16:creationId xmlns:a16="http://schemas.microsoft.com/office/drawing/2014/main" id="{3699B604-27A8-4A63-BFAA-311B5921BAAC}"/>
              </a:ext>
            </a:extLst>
          </p:cNvPr>
          <p:cNvSpPr>
            <a:spLocks noGrp="1"/>
          </p:cNvSpPr>
          <p:nvPr>
            <p:ph type="body" idx="1"/>
          </p:nvPr>
        </p:nvSpPr>
        <p:spPr>
          <a:xfrm>
            <a:off x="160774" y="663191"/>
            <a:ext cx="8721968" cy="4350936"/>
          </a:xfrm>
        </p:spPr>
        <p:txBody>
          <a:bodyPr/>
          <a:lstStyle/>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National Institute for Health and Care Excellence (2021) </a:t>
            </a:r>
            <a:r>
              <a:rPr lang="en-GB" sz="1400" i="1" dirty="0">
                <a:effectLst/>
                <a:latin typeface="+mj-lt"/>
                <a:ea typeface="Calibri" panose="020F0502020204030204" pitchFamily="34" charset="0"/>
                <a:cs typeface="Times New Roman" panose="02020603050405020304" pitchFamily="18" charset="0"/>
              </a:rPr>
              <a:t>Evidence for Strengths and Asset-based Outcomes.</a:t>
            </a:r>
            <a:r>
              <a:rPr lang="en-GB" sz="1400" dirty="0">
                <a:effectLst/>
                <a:latin typeface="+mj-lt"/>
                <a:ea typeface="Calibri" panose="020F0502020204030204" pitchFamily="34" charset="0"/>
                <a:cs typeface="Times New Roman" panose="02020603050405020304" pitchFamily="18" charset="0"/>
              </a:rPr>
              <a:t> Available at:  https://www.nice.org.uk/about/nice-communities/social-care/quick-guides/evidence-for-strengths-and-asset-based-outcom (Accessed on 3 January 2021). </a:t>
            </a:r>
          </a:p>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Public Health England (2015) </a:t>
            </a:r>
            <a:r>
              <a:rPr lang="en-GB" sz="1400" i="1" dirty="0">
                <a:effectLst/>
                <a:latin typeface="+mj-lt"/>
                <a:ea typeface="Calibri" panose="020F0502020204030204" pitchFamily="34" charset="0"/>
                <a:cs typeface="Times New Roman" panose="02020603050405020304" pitchFamily="18" charset="0"/>
              </a:rPr>
              <a:t>A Guide to Community-centred Approaches for Health and Well-being.</a:t>
            </a:r>
            <a:r>
              <a:rPr lang="en-GB" sz="1400" dirty="0">
                <a:effectLst/>
                <a:latin typeface="+mj-lt"/>
                <a:ea typeface="Calibri" panose="020F0502020204030204" pitchFamily="34" charset="0"/>
                <a:cs typeface="Times New Roman" panose="02020603050405020304" pitchFamily="18" charset="0"/>
              </a:rPr>
              <a:t> Available at:  https://www.gov.uk/government/publications/health-and-wellbeing-a-guide-to-community-centred-approaches (Accessed 20 December 2020). </a:t>
            </a:r>
          </a:p>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Roy, A. and Buchanan, J. (2015), The Paradoxes of Recovery Policy: Exploring the Impact of Austerity and Responsibilisation for the Citizenship Claims of People with Drug Problems, Social Policy &amp; Administration. </a:t>
            </a:r>
            <a:r>
              <a:rPr lang="en-GB" sz="1400" i="1" dirty="0">
                <a:effectLst/>
                <a:latin typeface="+mj-lt"/>
                <a:ea typeface="Calibri" panose="020F0502020204030204" pitchFamily="34" charset="0"/>
                <a:cs typeface="Times New Roman" panose="02020603050405020304" pitchFamily="18" charset="0"/>
              </a:rPr>
              <a:t>Social Policy and Administration</a:t>
            </a:r>
            <a:r>
              <a:rPr lang="en-GB" sz="1400" dirty="0">
                <a:effectLst/>
                <a:latin typeface="+mj-lt"/>
                <a:ea typeface="Calibri" panose="020F0502020204030204" pitchFamily="34" charset="0"/>
                <a:cs typeface="Times New Roman" panose="02020603050405020304" pitchFamily="18" charset="0"/>
              </a:rPr>
              <a:t> 50(3).  Available at: https://onlinelibrary.wiley.com/doi/full/10.1111/spol.12139 (Accessed 3 January 2021).</a:t>
            </a:r>
          </a:p>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Royal Collage Nursing (2019) Patient Focus Available at: https://www.rcn.org.uk/clinical-topics/clinical-governance/patient-focus (Accessed 3 January 2021).</a:t>
            </a:r>
          </a:p>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Slaughter, J. (2017) ‘A Person-centred Approach in Working with Adult Survivors of Childhood Sexual Abuse’ </a:t>
            </a:r>
            <a:r>
              <a:rPr lang="en-GB" sz="1400" i="1" dirty="0">
                <a:effectLst/>
                <a:latin typeface="+mj-lt"/>
                <a:ea typeface="Calibri" panose="020F0502020204030204" pitchFamily="34" charset="0"/>
                <a:cs typeface="Times New Roman" panose="02020603050405020304" pitchFamily="18" charset="0"/>
              </a:rPr>
              <a:t>Help for Adult Victims of Child Abuse</a:t>
            </a:r>
            <a:r>
              <a:rPr lang="en-GB" sz="1400" dirty="0">
                <a:effectLst/>
                <a:latin typeface="+mj-lt"/>
                <a:ea typeface="Calibri" panose="020F0502020204030204" pitchFamily="34" charset="0"/>
                <a:cs typeface="Times New Roman" panose="02020603050405020304" pitchFamily="18" charset="0"/>
              </a:rPr>
              <a:t>, 1 March. Available at: https://www.havoca.org/person-centred/ (Accessed 4 December 2020).</a:t>
            </a:r>
          </a:p>
          <a:p>
            <a:endParaRPr lang="en-GB" dirty="0"/>
          </a:p>
        </p:txBody>
      </p:sp>
    </p:spTree>
    <p:extLst>
      <p:ext uri="{BB962C8B-B14F-4D97-AF65-F5344CB8AC3E}">
        <p14:creationId xmlns:p14="http://schemas.microsoft.com/office/powerpoint/2010/main" val="1556298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869"/>
        <p:cNvGrpSpPr/>
        <p:nvPr/>
      </p:nvGrpSpPr>
      <p:grpSpPr>
        <a:xfrm>
          <a:off x="0" y="0"/>
          <a:ext cx="0" cy="0"/>
          <a:chOff x="0" y="0"/>
          <a:chExt cx="0" cy="0"/>
        </a:xfrm>
      </p:grpSpPr>
      <p:sp>
        <p:nvSpPr>
          <p:cNvPr id="5872" name="Google Shape;5872;p49"/>
          <p:cNvSpPr txBox="1">
            <a:spLocks noGrp="1"/>
          </p:cNvSpPr>
          <p:nvPr>
            <p:ph type="title"/>
          </p:nvPr>
        </p:nvSpPr>
        <p:spPr>
          <a:xfrm>
            <a:off x="712350" y="129373"/>
            <a:ext cx="7537347" cy="62425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u="sng" dirty="0"/>
              <a:t>References </a:t>
            </a:r>
            <a:endParaRPr u="sng" dirty="0"/>
          </a:p>
        </p:txBody>
      </p:sp>
      <p:sp>
        <p:nvSpPr>
          <p:cNvPr id="3" name="Text Placeholder 2">
            <a:extLst>
              <a:ext uri="{FF2B5EF4-FFF2-40B4-BE49-F238E27FC236}">
                <a16:creationId xmlns:a16="http://schemas.microsoft.com/office/drawing/2014/main" id="{3699B604-27A8-4A63-BFAA-311B5921BAAC}"/>
              </a:ext>
            </a:extLst>
          </p:cNvPr>
          <p:cNvSpPr>
            <a:spLocks noGrp="1"/>
          </p:cNvSpPr>
          <p:nvPr>
            <p:ph type="body" idx="1"/>
          </p:nvPr>
        </p:nvSpPr>
        <p:spPr>
          <a:xfrm>
            <a:off x="160774" y="663191"/>
            <a:ext cx="8721968" cy="4350936"/>
          </a:xfrm>
        </p:spPr>
        <p:txBody>
          <a:bodyPr/>
          <a:lstStyle/>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Social Care Institute for Excellence (2011) What Is Personalisation? Available at: https://www.scie.org.uk/personalisation/introduction/what-is (Accessed 3 December 2020). </a:t>
            </a:r>
          </a:p>
          <a:p>
            <a:pPr marL="457200" indent="-457200">
              <a:lnSpc>
                <a:spcPct val="115000"/>
              </a:lnSpc>
              <a:spcAft>
                <a:spcPts val="1000"/>
              </a:spcAft>
            </a:pPr>
            <a:r>
              <a:rPr lang="en-GB" sz="1400" kern="1800" dirty="0">
                <a:effectLst/>
                <a:latin typeface="+mj-lt"/>
                <a:ea typeface="Times New Roman" panose="02020603050405020304" pitchFamily="18" charset="0"/>
                <a:cs typeface="Times New Roman" panose="02020603050405020304" pitchFamily="18" charset="0"/>
              </a:rPr>
              <a:t>Taylor-Gooby, P.P. and Stoker, G. (2011) The Coalition Programme: A New Vision for Britain or Politics as Usual? </a:t>
            </a:r>
            <a:r>
              <a:rPr lang="en-GB" sz="1400" i="1" kern="1800" dirty="0">
                <a:effectLst/>
                <a:latin typeface="+mj-lt"/>
                <a:ea typeface="Times New Roman" panose="02020603050405020304" pitchFamily="18" charset="0"/>
                <a:cs typeface="Times New Roman" panose="02020603050405020304" pitchFamily="18" charset="0"/>
              </a:rPr>
              <a:t>The Political Quarterly</a:t>
            </a:r>
            <a:r>
              <a:rPr lang="en-GB" sz="1400" kern="1800" dirty="0">
                <a:effectLst/>
                <a:latin typeface="+mj-lt"/>
                <a:ea typeface="Times New Roman" panose="02020603050405020304" pitchFamily="18" charset="0"/>
                <a:cs typeface="Times New Roman" panose="02020603050405020304" pitchFamily="18" charset="0"/>
              </a:rPr>
              <a:t> 82(1) pp. 4-15.</a:t>
            </a:r>
            <a:endParaRPr lang="en-GB" sz="1400" dirty="0">
              <a:effectLst/>
              <a:latin typeface="+mj-lt"/>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Thompson, N. (2015) </a:t>
            </a:r>
            <a:r>
              <a:rPr lang="en-GB" sz="1400" i="1" dirty="0">
                <a:effectLst/>
                <a:latin typeface="+mj-lt"/>
                <a:ea typeface="Calibri" panose="020F0502020204030204" pitchFamily="34" charset="0"/>
                <a:cs typeface="Times New Roman" panose="02020603050405020304" pitchFamily="18" charset="0"/>
              </a:rPr>
              <a:t>People Skills.</a:t>
            </a:r>
            <a:r>
              <a:rPr lang="en-GB" sz="1400" dirty="0">
                <a:effectLst/>
                <a:latin typeface="+mj-lt"/>
                <a:ea typeface="Calibri" panose="020F0502020204030204" pitchFamily="34" charset="0"/>
                <a:cs typeface="Times New Roman" panose="02020603050405020304" pitchFamily="18" charset="0"/>
              </a:rPr>
              <a:t> United Kingdom: Palgrave Macmillan.</a:t>
            </a:r>
          </a:p>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Venkat, P.  (2017) Strengths-Based Approach in Social Work: A distinct ethical advantage. </a:t>
            </a:r>
            <a:r>
              <a:rPr lang="en-GB" sz="1400" i="1" dirty="0">
                <a:effectLst/>
                <a:latin typeface="+mj-lt"/>
                <a:ea typeface="Calibri" panose="020F0502020204030204" pitchFamily="34" charset="0"/>
                <a:cs typeface="Times New Roman" panose="02020603050405020304" pitchFamily="18" charset="0"/>
              </a:rPr>
              <a:t>International Journal of Innovation</a:t>
            </a:r>
            <a:r>
              <a:rPr lang="en-GB" sz="1400" dirty="0">
                <a:effectLst/>
                <a:latin typeface="+mj-lt"/>
                <a:ea typeface="Calibri" panose="020F0502020204030204" pitchFamily="34" charset="0"/>
                <a:cs typeface="Times New Roman" panose="02020603050405020304" pitchFamily="18" charset="0"/>
              </a:rPr>
              <a:t>, </a:t>
            </a:r>
            <a:r>
              <a:rPr lang="en-GB" sz="1400" i="1" dirty="0">
                <a:effectLst/>
                <a:latin typeface="+mj-lt"/>
                <a:ea typeface="Calibri" panose="020F0502020204030204" pitchFamily="34" charset="0"/>
                <a:cs typeface="Times New Roman" panose="02020603050405020304" pitchFamily="18" charset="0"/>
              </a:rPr>
              <a:t>Creativity and Change</a:t>
            </a:r>
            <a:r>
              <a:rPr lang="en-GB" sz="1400" dirty="0">
                <a:effectLst/>
                <a:latin typeface="+mj-lt"/>
                <a:ea typeface="Calibri" panose="020F0502020204030204" pitchFamily="34" charset="0"/>
                <a:cs typeface="Times New Roman" panose="02020603050405020304" pitchFamily="18" charset="0"/>
              </a:rPr>
              <a:t>. 3 pp. 97-114.</a:t>
            </a:r>
          </a:p>
          <a:p>
            <a:pPr marL="457200" indent="-457200">
              <a:lnSpc>
                <a:spcPct val="115000"/>
              </a:lnSpc>
              <a:spcAft>
                <a:spcPts val="1000"/>
              </a:spcAft>
            </a:pPr>
            <a:r>
              <a:rPr lang="en-GB" sz="1400" dirty="0">
                <a:effectLst/>
                <a:latin typeface="+mj-lt"/>
                <a:ea typeface="Times New Roman" panose="02020603050405020304" pitchFamily="18" charset="0"/>
                <a:cs typeface="Times New Roman" panose="02020603050405020304" pitchFamily="18" charset="0"/>
              </a:rPr>
              <a:t>WCVA (2019) </a:t>
            </a:r>
            <a:r>
              <a:rPr lang="en-GB" sz="1400" i="1" dirty="0">
                <a:effectLst/>
                <a:latin typeface="+mj-lt"/>
                <a:ea typeface="Times New Roman" panose="02020603050405020304" pitchFamily="18" charset="0"/>
                <a:cs typeface="Times New Roman" panose="02020603050405020304" pitchFamily="18" charset="0"/>
              </a:rPr>
              <a:t>A Joint Response from WCVA and the Co-production Network for Wales</a:t>
            </a:r>
            <a:r>
              <a:rPr lang="en-GB" sz="1400" dirty="0">
                <a:effectLst/>
                <a:latin typeface="+mj-lt"/>
                <a:ea typeface="Times New Roman" panose="02020603050405020304" pitchFamily="18" charset="0"/>
                <a:cs typeface="Times New Roman" panose="02020603050405020304" pitchFamily="18" charset="0"/>
              </a:rPr>
              <a:t> Available at: </a:t>
            </a:r>
            <a:r>
              <a:rPr lang="en-GB" sz="1400" u="sng" dirty="0">
                <a:solidFill>
                  <a:schemeClr val="tx1"/>
                </a:solidFill>
                <a:effectLst/>
                <a:latin typeface="+mj-l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https://wcva.cymru/influencing/consultations/</a:t>
            </a:r>
            <a:r>
              <a:rPr lang="en-GB" sz="1400" dirty="0">
                <a:solidFill>
                  <a:schemeClr val="tx1"/>
                </a:solidFill>
                <a:effectLst/>
                <a:latin typeface="+mj-lt"/>
                <a:ea typeface="Times New Roman" panose="02020603050405020304" pitchFamily="18" charset="0"/>
                <a:cs typeface="Times New Roman" panose="02020603050405020304" pitchFamily="18" charset="0"/>
              </a:rPr>
              <a:t> </a:t>
            </a:r>
            <a:r>
              <a:rPr lang="en-GB" sz="1400" dirty="0">
                <a:effectLst/>
                <a:latin typeface="+mj-lt"/>
                <a:ea typeface="Times New Roman" panose="02020603050405020304" pitchFamily="18" charset="0"/>
                <a:cs typeface="Times New Roman" panose="02020603050405020304" pitchFamily="18" charset="0"/>
              </a:rPr>
              <a:t>(Accessed 4 December 2020). </a:t>
            </a:r>
            <a:endParaRPr lang="en-GB" sz="1400" dirty="0">
              <a:effectLst/>
              <a:latin typeface="+mj-lt"/>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400" dirty="0">
                <a:effectLst/>
                <a:latin typeface="+mj-lt"/>
                <a:ea typeface="Calibri" panose="020F0502020204030204" pitchFamily="34" charset="0"/>
                <a:cs typeface="Times New Roman" panose="02020603050405020304" pitchFamily="18" charset="0"/>
              </a:rPr>
              <a:t>Welsh Government (2015) Social Services and Well-being (Wales) Act </a:t>
            </a:r>
            <a:r>
              <a:rPr lang="en-GB" sz="1400" i="1" dirty="0">
                <a:effectLst/>
                <a:latin typeface="+mj-lt"/>
                <a:ea typeface="Calibri" panose="020F0502020204030204" pitchFamily="34" charset="0"/>
                <a:cs typeface="Times New Roman" panose="02020603050405020304" pitchFamily="18" charset="0"/>
              </a:rPr>
              <a:t>2014 Part 3 Code of Practice (assessing the needs of individuals).</a:t>
            </a:r>
            <a:r>
              <a:rPr lang="en-GB" sz="1400" dirty="0">
                <a:effectLst/>
                <a:latin typeface="+mj-lt"/>
                <a:ea typeface="Calibri" panose="020F0502020204030204" pitchFamily="34" charset="0"/>
                <a:cs typeface="Times New Roman" panose="02020603050405020304" pitchFamily="18" charset="0"/>
              </a:rPr>
              <a:t> Available at: </a:t>
            </a:r>
            <a:r>
              <a:rPr lang="en-GB" sz="1400" u="sng" dirty="0">
                <a:solidFill>
                  <a:schemeClr val="tx1"/>
                </a:solidFill>
                <a:effectLst/>
                <a:latin typeface="+mj-l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https://gov.wales/assessing-care-and-support-needs-individuals-code-practice</a:t>
            </a:r>
            <a:r>
              <a:rPr lang="en-GB" sz="1400" dirty="0">
                <a:solidFill>
                  <a:schemeClr val="tx1"/>
                </a:solidFill>
                <a:effectLst/>
                <a:latin typeface="+mj-lt"/>
                <a:ea typeface="Calibri" panose="020F0502020204030204" pitchFamily="34" charset="0"/>
                <a:cs typeface="Times New Roman" panose="02020603050405020304" pitchFamily="18" charset="0"/>
              </a:rPr>
              <a:t> (Ac</a:t>
            </a:r>
            <a:r>
              <a:rPr lang="en-GB" sz="1400" dirty="0">
                <a:effectLst/>
                <a:latin typeface="+mj-lt"/>
                <a:ea typeface="Calibri" panose="020F0502020204030204" pitchFamily="34" charset="0"/>
                <a:cs typeface="Times New Roman" panose="02020603050405020304" pitchFamily="18" charset="0"/>
              </a:rPr>
              <a:t>cessed 4 December 2020).</a:t>
            </a:r>
          </a:p>
          <a:p>
            <a:endParaRPr lang="en-GB" dirty="0"/>
          </a:p>
        </p:txBody>
      </p:sp>
    </p:spTree>
    <p:extLst>
      <p:ext uri="{BB962C8B-B14F-4D97-AF65-F5344CB8AC3E}">
        <p14:creationId xmlns:p14="http://schemas.microsoft.com/office/powerpoint/2010/main" val="3673205155"/>
      </p:ext>
    </p:extLst>
  </p:cSld>
  <p:clrMapOvr>
    <a:masterClrMapping/>
  </p:clrMapOvr>
</p:sld>
</file>

<file path=ppt/theme/theme1.xml><?xml version="1.0" encoding="utf-8"?>
<a:theme xmlns:a="http://schemas.openxmlformats.org/drawingml/2006/main" name="Human Rights Lesson">
  <a:themeElements>
    <a:clrScheme name="Simple Light">
      <a:dk1>
        <a:srgbClr val="252D48"/>
      </a:dk1>
      <a:lt1>
        <a:srgbClr val="F27775"/>
      </a:lt1>
      <a:dk2>
        <a:srgbClr val="F99900"/>
      </a:dk2>
      <a:lt2>
        <a:srgbClr val="006D8C"/>
      </a:lt2>
      <a:accent1>
        <a:srgbClr val="FFE2E7"/>
      </a:accent1>
      <a:accent2>
        <a:srgbClr val="FC461A"/>
      </a:accent2>
      <a:accent3>
        <a:srgbClr val="FFF0DB"/>
      </a:accent3>
      <a:accent4>
        <a:srgbClr val="00485E"/>
      </a:accent4>
      <a:accent5>
        <a:srgbClr val="613932"/>
      </a:accent5>
      <a:accent6>
        <a:srgbClr val="DC663B"/>
      </a:accent6>
      <a:hlink>
        <a:srgbClr val="ED7C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3775</TotalTime>
  <Words>1219</Words>
  <Application>Microsoft Office PowerPoint</Application>
  <PresentationFormat>On-screen Show (16:9)</PresentationFormat>
  <Paragraphs>75</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Abel</vt:lpstr>
      <vt:lpstr>Arvo</vt:lpstr>
      <vt:lpstr>Human Rights Lesson</vt:lpstr>
      <vt:lpstr>Person-centred  practice.</vt:lpstr>
      <vt:lpstr>INTRODUCTION</vt:lpstr>
      <vt:lpstr>ETHICALLY SENSITIVE PRACTICE </vt:lpstr>
      <vt:lpstr>Theoretical perspectives </vt:lpstr>
      <vt:lpstr>Theoretical perspectives </vt:lpstr>
      <vt:lpstr>The Political Landscape </vt:lpstr>
      <vt:lpstr>Lack of engagement in Person-centred work could be caused by:</vt:lpstr>
      <vt:lpstr>Medical and Social Models of Care </vt:lpstr>
      <vt:lpstr>The Asset Based Approach</vt:lpstr>
      <vt:lpstr>PowerPoint Presentation</vt:lpstr>
      <vt:lpstr>References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Person-centred  practice.</dc:title>
  <dc:creator>jane gwynn</dc:creator>
  <cp:lastModifiedBy>jane gwynn</cp:lastModifiedBy>
  <cp:revision>3</cp:revision>
  <dcterms:modified xsi:type="dcterms:W3CDTF">2021-01-13T10:13:26Z</dcterms:modified>
</cp:coreProperties>
</file>