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ink/ink1.xml" ContentType="application/inkml+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ink/ink28.xml" ContentType="application/inkml+xml"/>
  <Override PartName="/word/ink/ink29.xml" ContentType="application/inkml+xml"/>
  <Override PartName="/word/ink/ink30.xml" ContentType="application/inkml+xml"/>
  <Override PartName="/word/ink/ink31.xml" ContentType="application/inkml+xml"/>
  <Override PartName="/word/ink/ink32.xml" ContentType="application/inkml+xml"/>
  <Override PartName="/word/ink/ink33.xml" ContentType="application/inkml+xml"/>
  <Override PartName="/word/ink/ink34.xml" ContentType="application/inkml+xml"/>
  <Override PartName="/word/ink/ink35.xml" ContentType="application/inkml+xml"/>
  <Override PartName="/word/ink/ink36.xml" ContentType="application/inkml+xml"/>
  <Override PartName="/word/ink/ink37.xml" ContentType="application/inkml+xml"/>
  <Override PartName="/word/ink/ink38.xml" ContentType="application/inkml+xml"/>
  <Override PartName="/word/ink/ink39.xml" ContentType="application/inkml+xml"/>
  <Override PartName="/word/ink/ink40.xml" ContentType="application/inkml+xml"/>
  <Override PartName="/word/ink/ink41.xml" ContentType="application/inkml+xml"/>
  <Override PartName="/word/ink/ink42.xml" ContentType="application/inkml+xml"/>
  <Override PartName="/word/ink/ink43.xml" ContentType="application/inkml+xml"/>
  <Override PartName="/word/ink/ink44.xml" ContentType="application/inkml+xml"/>
  <Override PartName="/word/ink/ink45.xml" ContentType="application/inkml+xml"/>
  <Override PartName="/word/ink/ink46.xml" ContentType="application/inkml+xml"/>
  <Override PartName="/word/ink/ink47.xml" ContentType="application/inkml+xml"/>
  <Override PartName="/word/ink/ink48.xml" ContentType="application/inkml+xml"/>
  <Override PartName="/word/ink/ink49.xml" ContentType="application/inkml+xml"/>
  <Override PartName="/word/ink/ink50.xml" ContentType="application/inkml+xml"/>
  <Override PartName="/word/ink/ink51.xml" ContentType="application/inkml+xml"/>
  <Override PartName="/word/ink/ink52.xml" ContentType="application/inkml+xml"/>
  <Override PartName="/word/ink/ink53.xml" ContentType="application/inkml+xml"/>
  <Override PartName="/word/ink/ink54.xml" ContentType="application/inkml+xml"/>
  <Override PartName="/word/ink/ink55.xml" ContentType="application/inkml+xml"/>
  <Override PartName="/word/ink/ink56.xml" ContentType="application/inkml+xml"/>
  <Override PartName="/word/ink/ink57.xml" ContentType="application/inkml+xml"/>
  <Override PartName="/word/ink/ink58.xml" ContentType="application/inkml+xml"/>
  <Override PartName="/word/ink/ink59.xml" ContentType="application/inkml+xml"/>
  <Override PartName="/word/ink/ink60.xml" ContentType="application/inkml+xml"/>
  <Override PartName="/word/ink/ink61.xml" ContentType="application/inkml+xml"/>
  <Override PartName="/word/ink/ink62.xml" ContentType="application/inkml+xml"/>
  <Override PartName="/word/ink/ink63.xml" ContentType="application/inkml+xml"/>
  <Override PartName="/word/ink/ink64.xml" ContentType="application/inkml+xml"/>
  <Override PartName="/word/ink/ink65.xml" ContentType="application/inkml+xml"/>
  <Override PartName="/word/ink/ink66.xml" ContentType="application/inkml+xml"/>
  <Override PartName="/word/ink/ink67.xml" ContentType="application/inkml+xml"/>
  <Override PartName="/word/ink/ink68.xml" ContentType="application/inkml+xml"/>
  <Override PartName="/word/ink/ink69.xml" ContentType="application/inkml+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5FA149E5" w14:textId="77777777" w:rsidR="00186E69" w:rsidRPr="00765B6D" w:rsidRDefault="00186E69" w:rsidP="00186E69">
      <w:pPr>
        <w:pStyle w:val="Header"/>
        <w:jc w:val="right"/>
        <w:rPr>
          <w:rFonts w:ascii="Arial" w:hAnsi="Arial" w:cs="Arial"/>
        </w:rPr>
      </w:pPr>
      <w:r w:rsidRPr="00765B6D">
        <w:rPr>
          <w:rFonts w:ascii="Arial" w:hAnsi="Arial" w:cs="Arial"/>
          <w:noProof/>
        </w:rPr>
        <w:drawing>
          <wp:anchor distT="0" distB="0" distL="114300" distR="114300" simplePos="0" relativeHeight="252056576" behindDoc="0" locked="0" layoutInCell="1" allowOverlap="1" wp14:anchorId="02039037" wp14:editId="5DC04F64">
            <wp:simplePos x="457200" y="457200"/>
            <wp:positionH relativeFrom="column">
              <wp:align>left</wp:align>
            </wp:positionH>
            <wp:positionV relativeFrom="paragraph">
              <wp:align>top</wp:align>
            </wp:positionV>
            <wp:extent cx="1809750" cy="723900"/>
            <wp:effectExtent l="0" t="0" r="0" b="0"/>
            <wp:wrapSquare wrapText="bothSides"/>
            <wp:docPr id="8" name="Picture 8" descr="Discover University of Wales Trinity Saint David"/>
            <wp:cNvGraphicFramePr/>
            <a:graphic xmlns:a="http://schemas.openxmlformats.org/drawingml/2006/main">
              <a:graphicData uri="http://schemas.openxmlformats.org/drawingml/2006/picture">
                <pic:pic xmlns:pic="http://schemas.openxmlformats.org/drawingml/2006/picture">
                  <pic:nvPicPr>
                    <pic:cNvPr id="1" name="Picture 1" descr="Discover University of Wales Trinity Saint David"/>
                    <pic:cNvPicPr/>
                  </pic:nvPicPr>
                  <pic:blipFill>
                    <a:blip r:embed="rId11" r:link="rId12">
                      <a:extLst>
                        <a:ext uri="{28A0092B-C50C-407E-A947-70E740481C1C}">
                          <a14:useLocalDpi xmlns:a14="http://schemas.microsoft.com/office/drawing/2010/main" val="0"/>
                        </a:ext>
                      </a:extLst>
                    </a:blip>
                    <a:srcRect/>
                    <a:stretch>
                      <a:fillRect/>
                    </a:stretch>
                  </pic:blipFill>
                  <pic:spPr bwMode="auto">
                    <a:xfrm>
                      <a:off x="0" y="0"/>
                      <a:ext cx="1809750" cy="723900"/>
                    </a:xfrm>
                    <a:prstGeom prst="rect">
                      <a:avLst/>
                    </a:prstGeom>
                    <a:noFill/>
                    <a:ln>
                      <a:noFill/>
                    </a:ln>
                  </pic:spPr>
                </pic:pic>
              </a:graphicData>
            </a:graphic>
          </wp:anchor>
        </w:drawing>
      </w:r>
      <w:r w:rsidRPr="00765B6D">
        <w:rPr>
          <w:rFonts w:ascii="Arial" w:hAnsi="Arial" w:cs="Arial"/>
        </w:rPr>
        <w:t xml:space="preserve"> </w:t>
      </w:r>
      <w:r w:rsidRPr="00765B6D">
        <w:rPr>
          <w:rFonts w:ascii="Arial" w:hAnsi="Arial" w:cs="Arial"/>
        </w:rPr>
        <w:br w:type="textWrapping" w:clear="all"/>
      </w:r>
    </w:p>
    <w:tbl>
      <w:tblPr>
        <w:tblW w:w="0" w:type="auto"/>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C0C0C0"/>
        <w:tblLook w:val="01E0" w:firstRow="1" w:lastRow="1" w:firstColumn="1" w:lastColumn="1" w:noHBand="0" w:noVBand="0"/>
      </w:tblPr>
      <w:tblGrid>
        <w:gridCol w:w="9922"/>
      </w:tblGrid>
      <w:tr w:rsidR="00186E69" w:rsidRPr="00765B6D" w14:paraId="1F0DC70F" w14:textId="77777777" w:rsidTr="000517A9">
        <w:tc>
          <w:tcPr>
            <w:tcW w:w="9922" w:type="dxa"/>
            <w:shd w:val="clear" w:color="auto" w:fill="C0C0C0"/>
          </w:tcPr>
          <w:p w14:paraId="499CCA68" w14:textId="77777777" w:rsidR="00186E69" w:rsidRPr="00765B6D" w:rsidRDefault="00186E69" w:rsidP="000517A9">
            <w:pPr>
              <w:pStyle w:val="Heading4"/>
              <w:rPr>
                <w:rFonts w:ascii="Arial" w:hAnsi="Arial" w:cs="Arial"/>
                <w:b/>
              </w:rPr>
            </w:pPr>
            <w:r w:rsidRPr="00765B6D">
              <w:rPr>
                <w:rFonts w:ascii="Arial" w:hAnsi="Arial" w:cs="Arial"/>
                <w:b/>
              </w:rPr>
              <w:t xml:space="preserve">LEVEL 4 ASSESSMENT SPECIFICATION </w:t>
            </w:r>
          </w:p>
        </w:tc>
      </w:tr>
    </w:tbl>
    <w:p w14:paraId="6E9A44AA" w14:textId="77777777" w:rsidR="00186E69" w:rsidRPr="00765B6D" w:rsidRDefault="00186E69" w:rsidP="00186E69">
      <w:pPr>
        <w:jc w:val="center"/>
        <w:rPr>
          <w:rFonts w:ascii="Arial" w:hAnsi="Arial" w:cs="Arial"/>
          <w:b/>
          <w:i/>
          <w:sz w:val="32"/>
        </w:rPr>
      </w:pPr>
    </w:p>
    <w:tbl>
      <w:tblPr>
        <w:tblW w:w="9922"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093"/>
        <w:gridCol w:w="3180"/>
        <w:gridCol w:w="2552"/>
        <w:gridCol w:w="2097"/>
      </w:tblGrid>
      <w:tr w:rsidR="00186E69" w:rsidRPr="00765B6D" w14:paraId="3FAADAFF" w14:textId="77777777" w:rsidTr="000517A9">
        <w:tc>
          <w:tcPr>
            <w:tcW w:w="2093" w:type="dxa"/>
            <w:shd w:val="pct15" w:color="auto" w:fill="auto"/>
          </w:tcPr>
          <w:p w14:paraId="2F493322" w14:textId="77777777" w:rsidR="00186E69" w:rsidRPr="00765B6D" w:rsidRDefault="00186E69" w:rsidP="000517A9">
            <w:pPr>
              <w:spacing w:before="120" w:after="120"/>
              <w:jc w:val="both"/>
              <w:rPr>
                <w:rFonts w:ascii="Arial" w:hAnsi="Arial" w:cs="Arial"/>
                <w:b/>
              </w:rPr>
            </w:pPr>
            <w:r w:rsidRPr="00765B6D">
              <w:rPr>
                <w:rFonts w:ascii="Arial" w:hAnsi="Arial" w:cs="Arial"/>
                <w:b/>
              </w:rPr>
              <w:t>Student name:</w:t>
            </w:r>
          </w:p>
        </w:tc>
        <w:tc>
          <w:tcPr>
            <w:tcW w:w="3180" w:type="dxa"/>
          </w:tcPr>
          <w:p w14:paraId="263B5F1E" w14:textId="77777777" w:rsidR="00186E69" w:rsidRPr="00765B6D" w:rsidRDefault="00186E69" w:rsidP="000517A9">
            <w:pPr>
              <w:spacing w:before="120" w:after="120"/>
              <w:jc w:val="both"/>
              <w:rPr>
                <w:rFonts w:ascii="Arial" w:hAnsi="Arial" w:cs="Arial"/>
                <w:b/>
              </w:rPr>
            </w:pPr>
            <w:r w:rsidRPr="00765B6D">
              <w:rPr>
                <w:rFonts w:ascii="Arial" w:hAnsi="Arial" w:cs="Arial"/>
                <w:b/>
              </w:rPr>
              <w:t xml:space="preserve">Jack Collier     </w:t>
            </w:r>
          </w:p>
        </w:tc>
        <w:tc>
          <w:tcPr>
            <w:tcW w:w="2552" w:type="dxa"/>
            <w:shd w:val="clear" w:color="auto" w:fill="D9D9D9"/>
          </w:tcPr>
          <w:p w14:paraId="4EBCCB7A" w14:textId="77777777" w:rsidR="00186E69" w:rsidRPr="00765B6D" w:rsidRDefault="00186E69" w:rsidP="000517A9">
            <w:pPr>
              <w:spacing w:before="120" w:after="120"/>
              <w:jc w:val="both"/>
              <w:rPr>
                <w:rFonts w:ascii="Arial" w:hAnsi="Arial" w:cs="Arial"/>
                <w:b/>
              </w:rPr>
            </w:pPr>
            <w:r w:rsidRPr="00765B6D">
              <w:rPr>
                <w:rFonts w:ascii="Arial" w:hAnsi="Arial" w:cs="Arial"/>
                <w:b/>
              </w:rPr>
              <w:t>Student ID number:</w:t>
            </w:r>
          </w:p>
        </w:tc>
        <w:tc>
          <w:tcPr>
            <w:tcW w:w="2097" w:type="dxa"/>
          </w:tcPr>
          <w:p w14:paraId="3BD6EF65" w14:textId="32F03AD4" w:rsidR="00186E69" w:rsidRPr="00765B6D" w:rsidRDefault="00142D29" w:rsidP="000517A9">
            <w:pPr>
              <w:spacing w:before="120" w:after="120"/>
              <w:jc w:val="both"/>
              <w:rPr>
                <w:rFonts w:ascii="Arial" w:hAnsi="Arial" w:cs="Arial"/>
                <w:b/>
              </w:rPr>
            </w:pPr>
            <w:r>
              <w:rPr>
                <w:rFonts w:ascii="Arial" w:hAnsi="Arial" w:cs="Arial"/>
                <w:b/>
              </w:rPr>
              <w:t>2015845</w:t>
            </w:r>
            <w:bookmarkStart w:id="0" w:name="_GoBack"/>
            <w:bookmarkEnd w:id="0"/>
          </w:p>
        </w:tc>
      </w:tr>
      <w:tr w:rsidR="00186E69" w:rsidRPr="00765B6D" w14:paraId="6C597847" w14:textId="77777777" w:rsidTr="000517A9">
        <w:tc>
          <w:tcPr>
            <w:tcW w:w="2093" w:type="dxa"/>
            <w:shd w:val="pct15" w:color="auto" w:fill="auto"/>
          </w:tcPr>
          <w:p w14:paraId="18A0324B" w14:textId="77777777" w:rsidR="00186E69" w:rsidRPr="00765B6D" w:rsidRDefault="00186E69" w:rsidP="000517A9">
            <w:pPr>
              <w:spacing w:before="120" w:after="120"/>
              <w:jc w:val="both"/>
              <w:rPr>
                <w:rFonts w:ascii="Arial" w:hAnsi="Arial" w:cs="Arial"/>
                <w:b/>
              </w:rPr>
            </w:pPr>
            <w:r w:rsidRPr="00765B6D">
              <w:rPr>
                <w:rFonts w:ascii="Arial" w:hAnsi="Arial" w:cs="Arial"/>
                <w:b/>
              </w:rPr>
              <w:t>Programme:</w:t>
            </w:r>
          </w:p>
        </w:tc>
        <w:tc>
          <w:tcPr>
            <w:tcW w:w="7829" w:type="dxa"/>
            <w:gridSpan w:val="3"/>
          </w:tcPr>
          <w:p w14:paraId="54B62FED" w14:textId="77777777" w:rsidR="00186E69" w:rsidRPr="00765B6D" w:rsidRDefault="00186E69" w:rsidP="000517A9">
            <w:pPr>
              <w:spacing w:before="120" w:after="120"/>
              <w:rPr>
                <w:rFonts w:ascii="Arial" w:hAnsi="Arial" w:cs="Arial"/>
                <w:b/>
              </w:rPr>
            </w:pPr>
            <w:r w:rsidRPr="00765B6D">
              <w:rPr>
                <w:rFonts w:ascii="Arial" w:hAnsi="Arial" w:cs="Arial"/>
                <w:b/>
              </w:rPr>
              <w:t>HNC Electrical/Electronic Engineering</w:t>
            </w:r>
          </w:p>
        </w:tc>
      </w:tr>
      <w:tr w:rsidR="00186E69" w:rsidRPr="00765B6D" w14:paraId="6D2EA428" w14:textId="77777777" w:rsidTr="000517A9">
        <w:tc>
          <w:tcPr>
            <w:tcW w:w="2093" w:type="dxa"/>
            <w:shd w:val="pct15" w:color="auto" w:fill="auto"/>
          </w:tcPr>
          <w:p w14:paraId="3F682C30" w14:textId="77777777" w:rsidR="00186E69" w:rsidRPr="00765B6D" w:rsidRDefault="00186E69" w:rsidP="000517A9">
            <w:pPr>
              <w:spacing w:before="120" w:after="120"/>
              <w:jc w:val="both"/>
              <w:rPr>
                <w:rFonts w:ascii="Arial" w:hAnsi="Arial" w:cs="Arial"/>
                <w:b/>
              </w:rPr>
            </w:pPr>
            <w:r w:rsidRPr="00765B6D">
              <w:rPr>
                <w:rFonts w:ascii="Arial" w:hAnsi="Arial" w:cs="Arial"/>
                <w:b/>
              </w:rPr>
              <w:t>Module:</w:t>
            </w:r>
          </w:p>
        </w:tc>
        <w:tc>
          <w:tcPr>
            <w:tcW w:w="7829" w:type="dxa"/>
            <w:gridSpan w:val="3"/>
            <w:shd w:val="clear" w:color="auto" w:fill="auto"/>
          </w:tcPr>
          <w:p w14:paraId="1A73F299" w14:textId="77777777" w:rsidR="00186E69" w:rsidRPr="00765B6D" w:rsidRDefault="00186E69" w:rsidP="000517A9">
            <w:pPr>
              <w:spacing w:before="120" w:after="120"/>
              <w:rPr>
                <w:rFonts w:ascii="Arial" w:hAnsi="Arial" w:cs="Arial"/>
                <w:b/>
              </w:rPr>
            </w:pPr>
            <w:r w:rsidRPr="00765B6D">
              <w:rPr>
                <w:rFonts w:ascii="Arial" w:hAnsi="Arial" w:cs="Arial"/>
                <w:b/>
              </w:rPr>
              <w:t>Programmable Logic Controllers</w:t>
            </w:r>
          </w:p>
        </w:tc>
      </w:tr>
      <w:tr w:rsidR="00186E69" w:rsidRPr="00765B6D" w14:paraId="33E193D4" w14:textId="77777777" w:rsidTr="000517A9">
        <w:tc>
          <w:tcPr>
            <w:tcW w:w="2093" w:type="dxa"/>
            <w:shd w:val="pct15" w:color="auto" w:fill="auto"/>
          </w:tcPr>
          <w:p w14:paraId="315C84CC" w14:textId="77777777" w:rsidR="00186E69" w:rsidRPr="00765B6D" w:rsidRDefault="00186E69" w:rsidP="000517A9">
            <w:pPr>
              <w:spacing w:before="120" w:after="120"/>
              <w:jc w:val="both"/>
              <w:rPr>
                <w:rFonts w:ascii="Arial" w:hAnsi="Arial" w:cs="Arial"/>
                <w:b/>
              </w:rPr>
            </w:pPr>
            <w:r w:rsidRPr="00765B6D">
              <w:rPr>
                <w:rFonts w:ascii="Arial" w:hAnsi="Arial" w:cs="Arial"/>
                <w:b/>
              </w:rPr>
              <w:t>Module code:</w:t>
            </w:r>
          </w:p>
        </w:tc>
        <w:tc>
          <w:tcPr>
            <w:tcW w:w="3180" w:type="dxa"/>
          </w:tcPr>
          <w:p w14:paraId="455F6019" w14:textId="77777777" w:rsidR="00186E69" w:rsidRPr="00765B6D" w:rsidRDefault="00186E69" w:rsidP="000517A9">
            <w:pPr>
              <w:spacing w:before="120" w:after="120"/>
              <w:jc w:val="both"/>
              <w:rPr>
                <w:rFonts w:ascii="Arial" w:hAnsi="Arial" w:cs="Arial"/>
                <w:b/>
              </w:rPr>
            </w:pPr>
            <w:r w:rsidRPr="00765B6D">
              <w:rPr>
                <w:rFonts w:ascii="Arial" w:hAnsi="Arial" w:cs="Arial"/>
                <w:b/>
              </w:rPr>
              <w:t>PCEE4005</w:t>
            </w:r>
          </w:p>
        </w:tc>
        <w:tc>
          <w:tcPr>
            <w:tcW w:w="2552" w:type="dxa"/>
            <w:shd w:val="clear" w:color="auto" w:fill="D9D9D9"/>
          </w:tcPr>
          <w:p w14:paraId="76F67EB0" w14:textId="77777777" w:rsidR="00186E69" w:rsidRPr="00765B6D" w:rsidRDefault="00186E69" w:rsidP="000517A9">
            <w:pPr>
              <w:pStyle w:val="Heading2"/>
              <w:jc w:val="left"/>
              <w:rPr>
                <w:rFonts w:ascii="Arial" w:hAnsi="Arial" w:cs="Arial"/>
                <w:sz w:val="22"/>
                <w:szCs w:val="22"/>
              </w:rPr>
            </w:pPr>
            <w:r w:rsidRPr="00765B6D">
              <w:rPr>
                <w:rFonts w:ascii="Arial" w:hAnsi="Arial" w:cs="Arial"/>
                <w:sz w:val="22"/>
                <w:szCs w:val="22"/>
              </w:rPr>
              <w:t>Contribution to Overall Module Assessment (%):</w:t>
            </w:r>
          </w:p>
        </w:tc>
        <w:tc>
          <w:tcPr>
            <w:tcW w:w="2097" w:type="dxa"/>
          </w:tcPr>
          <w:p w14:paraId="69671D72" w14:textId="77777777" w:rsidR="00186E69" w:rsidRPr="00765B6D" w:rsidRDefault="00186E69" w:rsidP="000517A9">
            <w:pPr>
              <w:spacing w:before="120" w:after="120"/>
              <w:jc w:val="both"/>
              <w:rPr>
                <w:rFonts w:ascii="Arial" w:hAnsi="Arial" w:cs="Arial"/>
                <w:b/>
              </w:rPr>
            </w:pPr>
            <w:r w:rsidRPr="00765B6D">
              <w:rPr>
                <w:rFonts w:ascii="Arial" w:hAnsi="Arial" w:cs="Arial"/>
                <w:b/>
              </w:rPr>
              <w:t>50%</w:t>
            </w:r>
          </w:p>
        </w:tc>
      </w:tr>
      <w:tr w:rsidR="00186E69" w:rsidRPr="00765B6D" w14:paraId="37DC9CA4" w14:textId="77777777" w:rsidTr="000517A9">
        <w:tc>
          <w:tcPr>
            <w:tcW w:w="2093" w:type="dxa"/>
            <w:shd w:val="pct15" w:color="auto" w:fill="auto"/>
          </w:tcPr>
          <w:p w14:paraId="6FF0F7B1" w14:textId="77777777" w:rsidR="00186E69" w:rsidRPr="00765B6D" w:rsidRDefault="00186E69" w:rsidP="000517A9">
            <w:pPr>
              <w:spacing w:before="120" w:after="120"/>
              <w:jc w:val="both"/>
              <w:rPr>
                <w:rFonts w:ascii="Arial" w:hAnsi="Arial" w:cs="Arial"/>
                <w:b/>
              </w:rPr>
            </w:pPr>
            <w:r w:rsidRPr="00765B6D">
              <w:rPr>
                <w:rFonts w:ascii="Arial" w:hAnsi="Arial" w:cs="Arial"/>
                <w:b/>
              </w:rPr>
              <w:t>Lecturer:</w:t>
            </w:r>
          </w:p>
        </w:tc>
        <w:tc>
          <w:tcPr>
            <w:tcW w:w="3180" w:type="dxa"/>
          </w:tcPr>
          <w:p w14:paraId="0A5B2CAD" w14:textId="77777777" w:rsidR="00186E69" w:rsidRPr="00765B6D" w:rsidRDefault="00186E69" w:rsidP="000517A9">
            <w:pPr>
              <w:spacing w:before="120" w:after="120"/>
              <w:jc w:val="both"/>
              <w:rPr>
                <w:rFonts w:ascii="Arial" w:hAnsi="Arial" w:cs="Arial"/>
                <w:b/>
              </w:rPr>
            </w:pPr>
            <w:r w:rsidRPr="00765B6D">
              <w:rPr>
                <w:rFonts w:ascii="Arial" w:hAnsi="Arial" w:cs="Arial"/>
                <w:b/>
              </w:rPr>
              <w:t>Jason Pointer</w:t>
            </w:r>
          </w:p>
        </w:tc>
        <w:tc>
          <w:tcPr>
            <w:tcW w:w="2552" w:type="dxa"/>
            <w:shd w:val="clear" w:color="auto" w:fill="D9D9D9"/>
          </w:tcPr>
          <w:p w14:paraId="66CDA790" w14:textId="77777777" w:rsidR="00186E69" w:rsidRPr="00765B6D" w:rsidRDefault="00186E69" w:rsidP="000517A9">
            <w:pPr>
              <w:spacing w:before="120" w:after="120"/>
              <w:jc w:val="both"/>
              <w:rPr>
                <w:rFonts w:ascii="Arial" w:hAnsi="Arial" w:cs="Arial"/>
                <w:b/>
              </w:rPr>
            </w:pPr>
            <w:r w:rsidRPr="00765B6D">
              <w:rPr>
                <w:rFonts w:ascii="Arial" w:hAnsi="Arial" w:cs="Arial"/>
                <w:b/>
              </w:rPr>
              <w:t>Internal Verifier:</w:t>
            </w:r>
          </w:p>
        </w:tc>
        <w:tc>
          <w:tcPr>
            <w:tcW w:w="2097" w:type="dxa"/>
          </w:tcPr>
          <w:p w14:paraId="7AA21A6C" w14:textId="77777777" w:rsidR="00186E69" w:rsidRPr="00765B6D" w:rsidRDefault="00186E69" w:rsidP="000517A9">
            <w:pPr>
              <w:spacing w:before="120" w:after="120"/>
              <w:jc w:val="both"/>
              <w:rPr>
                <w:rFonts w:ascii="Arial" w:hAnsi="Arial" w:cs="Arial"/>
                <w:b/>
              </w:rPr>
            </w:pPr>
            <w:r w:rsidRPr="00765B6D">
              <w:rPr>
                <w:rFonts w:ascii="Arial" w:hAnsi="Arial" w:cs="Arial"/>
                <w:b/>
              </w:rPr>
              <w:t>Lance Rutherford</w:t>
            </w:r>
          </w:p>
        </w:tc>
      </w:tr>
      <w:tr w:rsidR="00186E69" w:rsidRPr="00765B6D" w14:paraId="325BC70D" w14:textId="77777777" w:rsidTr="000517A9">
        <w:tc>
          <w:tcPr>
            <w:tcW w:w="2093" w:type="dxa"/>
            <w:shd w:val="pct15" w:color="auto" w:fill="auto"/>
          </w:tcPr>
          <w:p w14:paraId="25721FB7" w14:textId="77777777" w:rsidR="00186E69" w:rsidRPr="00765B6D" w:rsidRDefault="00186E69" w:rsidP="000517A9">
            <w:pPr>
              <w:spacing w:before="120" w:after="120"/>
              <w:jc w:val="both"/>
              <w:rPr>
                <w:rFonts w:ascii="Arial" w:hAnsi="Arial" w:cs="Arial"/>
                <w:b/>
              </w:rPr>
            </w:pPr>
            <w:r w:rsidRPr="00765B6D">
              <w:rPr>
                <w:rFonts w:ascii="Arial" w:hAnsi="Arial" w:cs="Arial"/>
                <w:b/>
              </w:rPr>
              <w:t>Assignment Title:</w:t>
            </w:r>
          </w:p>
        </w:tc>
        <w:tc>
          <w:tcPr>
            <w:tcW w:w="3180" w:type="dxa"/>
          </w:tcPr>
          <w:p w14:paraId="263764AE" w14:textId="77777777" w:rsidR="00186E69" w:rsidRPr="00765B6D" w:rsidRDefault="00186E69" w:rsidP="000517A9">
            <w:pPr>
              <w:spacing w:before="120" w:after="120"/>
              <w:rPr>
                <w:rFonts w:ascii="Arial" w:hAnsi="Arial" w:cs="Arial"/>
                <w:b/>
              </w:rPr>
            </w:pPr>
            <w:r w:rsidRPr="00765B6D">
              <w:rPr>
                <w:rFonts w:ascii="Arial" w:hAnsi="Arial" w:cs="Arial"/>
                <w:b/>
              </w:rPr>
              <w:t xml:space="preserve">Introduction to PLC Systems &amp; Program Design </w:t>
            </w:r>
          </w:p>
        </w:tc>
        <w:tc>
          <w:tcPr>
            <w:tcW w:w="2552" w:type="dxa"/>
            <w:shd w:val="pct15" w:color="auto" w:fill="auto"/>
          </w:tcPr>
          <w:p w14:paraId="361E3FB4" w14:textId="77777777" w:rsidR="00186E69" w:rsidRPr="00765B6D" w:rsidRDefault="00186E69" w:rsidP="000517A9">
            <w:pPr>
              <w:spacing w:before="120" w:after="120"/>
              <w:rPr>
                <w:rFonts w:ascii="Arial" w:hAnsi="Arial" w:cs="Arial"/>
                <w:b/>
              </w:rPr>
            </w:pPr>
            <w:r w:rsidRPr="00765B6D">
              <w:rPr>
                <w:rFonts w:ascii="Arial" w:hAnsi="Arial" w:cs="Arial"/>
                <w:b/>
              </w:rPr>
              <w:t>Word count (or equivalent):</w:t>
            </w:r>
          </w:p>
        </w:tc>
        <w:tc>
          <w:tcPr>
            <w:tcW w:w="2097" w:type="dxa"/>
          </w:tcPr>
          <w:p w14:paraId="417EA3B9" w14:textId="77777777" w:rsidR="00186E69" w:rsidRPr="00765B6D" w:rsidRDefault="00186E69" w:rsidP="000517A9">
            <w:pPr>
              <w:spacing w:before="120" w:after="120"/>
              <w:jc w:val="both"/>
              <w:rPr>
                <w:rFonts w:ascii="Arial" w:hAnsi="Arial" w:cs="Arial"/>
                <w:b/>
              </w:rPr>
            </w:pPr>
            <w:r w:rsidRPr="00765B6D">
              <w:rPr>
                <w:rFonts w:ascii="Arial" w:hAnsi="Arial" w:cs="Arial"/>
                <w:b/>
              </w:rPr>
              <w:t>2000</w:t>
            </w:r>
          </w:p>
        </w:tc>
      </w:tr>
      <w:tr w:rsidR="00186E69" w:rsidRPr="00765B6D" w14:paraId="74E45DDA" w14:textId="77777777" w:rsidTr="000517A9">
        <w:tc>
          <w:tcPr>
            <w:tcW w:w="2093" w:type="dxa"/>
            <w:shd w:val="pct15" w:color="auto" w:fill="auto"/>
          </w:tcPr>
          <w:p w14:paraId="05F00535" w14:textId="77777777" w:rsidR="00186E69" w:rsidRPr="00765B6D" w:rsidRDefault="00186E69" w:rsidP="000517A9">
            <w:pPr>
              <w:spacing w:before="120" w:after="120"/>
              <w:jc w:val="both"/>
              <w:rPr>
                <w:rFonts w:ascii="Arial" w:hAnsi="Arial" w:cs="Arial"/>
                <w:b/>
              </w:rPr>
            </w:pPr>
            <w:r w:rsidRPr="00765B6D">
              <w:rPr>
                <w:rFonts w:ascii="Arial" w:hAnsi="Arial" w:cs="Arial"/>
                <w:b/>
              </w:rPr>
              <w:t>Submission deadline:</w:t>
            </w:r>
          </w:p>
        </w:tc>
        <w:tc>
          <w:tcPr>
            <w:tcW w:w="3180" w:type="dxa"/>
            <w:shd w:val="clear" w:color="auto" w:fill="auto"/>
          </w:tcPr>
          <w:p w14:paraId="640480AB" w14:textId="77777777" w:rsidR="00186E69" w:rsidRPr="00765B6D" w:rsidRDefault="00186E69" w:rsidP="000517A9">
            <w:pPr>
              <w:spacing w:before="120" w:after="120"/>
              <w:jc w:val="both"/>
              <w:rPr>
                <w:rFonts w:ascii="Arial" w:hAnsi="Arial" w:cs="Arial"/>
                <w:b/>
              </w:rPr>
            </w:pPr>
            <w:r w:rsidRPr="00765B6D">
              <w:rPr>
                <w:rFonts w:ascii="Arial" w:hAnsi="Arial" w:cs="Arial"/>
                <w:b/>
              </w:rPr>
              <w:t>20/01/22</w:t>
            </w:r>
          </w:p>
        </w:tc>
        <w:tc>
          <w:tcPr>
            <w:tcW w:w="2552" w:type="dxa"/>
            <w:shd w:val="pct15" w:color="auto" w:fill="auto"/>
          </w:tcPr>
          <w:p w14:paraId="1BC905BA" w14:textId="77777777" w:rsidR="00186E69" w:rsidRPr="00765B6D" w:rsidRDefault="00186E69" w:rsidP="000517A9">
            <w:pPr>
              <w:spacing w:before="120" w:after="120"/>
              <w:rPr>
                <w:rFonts w:ascii="Arial" w:hAnsi="Arial" w:cs="Arial"/>
                <w:b/>
              </w:rPr>
            </w:pPr>
            <w:r w:rsidRPr="00765B6D">
              <w:rPr>
                <w:rFonts w:ascii="Arial" w:hAnsi="Arial" w:cs="Arial"/>
                <w:b/>
              </w:rPr>
              <w:t>Return date of provisional marks &amp; written feedback:</w:t>
            </w:r>
          </w:p>
        </w:tc>
        <w:tc>
          <w:tcPr>
            <w:tcW w:w="2097" w:type="dxa"/>
          </w:tcPr>
          <w:p w14:paraId="09ED6FBD" w14:textId="77777777" w:rsidR="00186E69" w:rsidRPr="00765B6D" w:rsidRDefault="00186E69" w:rsidP="000517A9">
            <w:pPr>
              <w:spacing w:before="120" w:after="120"/>
              <w:jc w:val="both"/>
              <w:rPr>
                <w:rFonts w:ascii="Arial" w:hAnsi="Arial" w:cs="Arial"/>
                <w:b/>
              </w:rPr>
            </w:pPr>
            <w:r w:rsidRPr="00765B6D">
              <w:rPr>
                <w:rFonts w:ascii="Arial" w:hAnsi="Arial" w:cs="Arial"/>
                <w:b/>
              </w:rPr>
              <w:t>10/02/22</w:t>
            </w:r>
          </w:p>
        </w:tc>
      </w:tr>
      <w:tr w:rsidR="00186E69" w:rsidRPr="00765B6D" w14:paraId="01BF5F9C" w14:textId="77777777" w:rsidTr="000517A9">
        <w:tc>
          <w:tcPr>
            <w:tcW w:w="2093" w:type="dxa"/>
            <w:shd w:val="pct15" w:color="auto" w:fill="auto"/>
          </w:tcPr>
          <w:p w14:paraId="77F17D3C" w14:textId="77777777" w:rsidR="00186E69" w:rsidRPr="00765B6D" w:rsidRDefault="00186E69" w:rsidP="000517A9">
            <w:pPr>
              <w:spacing w:before="120" w:after="120"/>
              <w:jc w:val="both"/>
              <w:rPr>
                <w:rFonts w:ascii="Arial" w:hAnsi="Arial" w:cs="Arial"/>
                <w:b/>
              </w:rPr>
            </w:pPr>
            <w:r w:rsidRPr="00765B6D">
              <w:rPr>
                <w:rFonts w:ascii="Arial" w:hAnsi="Arial" w:cs="Arial"/>
                <w:b/>
              </w:rPr>
              <w:t>Submission method:</w:t>
            </w:r>
          </w:p>
        </w:tc>
        <w:tc>
          <w:tcPr>
            <w:tcW w:w="7829" w:type="dxa"/>
            <w:gridSpan w:val="3"/>
            <w:shd w:val="clear" w:color="auto" w:fill="auto"/>
          </w:tcPr>
          <w:p w14:paraId="065E6F8B" w14:textId="77777777" w:rsidR="00186E69" w:rsidRPr="00765B6D" w:rsidRDefault="00186E69" w:rsidP="000517A9">
            <w:pPr>
              <w:rPr>
                <w:rFonts w:ascii="Arial" w:hAnsi="Arial" w:cs="Arial"/>
              </w:rPr>
            </w:pPr>
            <w:r w:rsidRPr="00765B6D">
              <w:rPr>
                <w:rFonts w:ascii="Arial" w:hAnsi="Arial" w:cs="Arial"/>
              </w:rPr>
              <w:t>All written assessments, where practical and possible, must be submitted via Turnitin unless otherwise instructed by the Lecturer. (Please DO NOT put this assessment specification into Turnitin or it will match many similarities with other students’ submissions.)</w:t>
            </w:r>
          </w:p>
          <w:p w14:paraId="6FE9EE00" w14:textId="77777777" w:rsidR="00186E69" w:rsidRPr="00765B6D" w:rsidRDefault="00186E69" w:rsidP="000517A9">
            <w:pPr>
              <w:spacing w:before="120" w:after="120"/>
              <w:jc w:val="both"/>
              <w:rPr>
                <w:rFonts w:ascii="Arial" w:hAnsi="Arial" w:cs="Arial"/>
                <w:b/>
              </w:rPr>
            </w:pPr>
            <w:r w:rsidRPr="00765B6D">
              <w:rPr>
                <w:rFonts w:ascii="Arial" w:hAnsi="Arial" w:cs="Arial"/>
                <w:b/>
              </w:rPr>
              <w:t xml:space="preserve">Alternative submission method (if applicable): </w:t>
            </w:r>
          </w:p>
          <w:p w14:paraId="7C5C7347" w14:textId="77777777" w:rsidR="00186E69" w:rsidRPr="00765B6D" w:rsidRDefault="00186E69" w:rsidP="000517A9">
            <w:pPr>
              <w:spacing w:before="120" w:after="120"/>
              <w:jc w:val="both"/>
              <w:rPr>
                <w:rFonts w:ascii="Arial" w:hAnsi="Arial" w:cs="Arial"/>
                <w:b/>
              </w:rPr>
            </w:pPr>
            <w:r w:rsidRPr="00765B6D">
              <w:rPr>
                <w:rFonts w:ascii="Arial" w:hAnsi="Arial" w:cs="Arial"/>
                <w:b/>
              </w:rPr>
              <w:t xml:space="preserve">Late submission of the assessment will result in a late penalty mark.  </w:t>
            </w:r>
            <w:r w:rsidRPr="00765B6D">
              <w:rPr>
                <w:rFonts w:ascii="Arial" w:hAnsi="Arial" w:cs="Arial"/>
              </w:rPr>
              <w:t>Penalties for late submission: Up to one week late, maximum mark of 40%. Over one week late, 0%. Only the Extenuating Circumstances Panel may approve a change to submission dates.</w:t>
            </w:r>
          </w:p>
        </w:tc>
      </w:tr>
      <w:tr w:rsidR="00186E69" w:rsidRPr="00765B6D" w14:paraId="07A56CA8" w14:textId="77777777" w:rsidTr="000517A9">
        <w:tc>
          <w:tcPr>
            <w:tcW w:w="2093" w:type="dxa"/>
            <w:shd w:val="pct15" w:color="auto" w:fill="auto"/>
          </w:tcPr>
          <w:p w14:paraId="25C39E0B" w14:textId="77777777" w:rsidR="00186E69" w:rsidRPr="00765B6D" w:rsidRDefault="00186E69" w:rsidP="000517A9">
            <w:pPr>
              <w:spacing w:before="120" w:after="120"/>
              <w:rPr>
                <w:rFonts w:ascii="Arial" w:hAnsi="Arial" w:cs="Arial"/>
                <w:b/>
              </w:rPr>
            </w:pPr>
            <w:r w:rsidRPr="00765B6D">
              <w:rPr>
                <w:rFonts w:ascii="Arial" w:hAnsi="Arial" w:cs="Arial"/>
                <w:b/>
              </w:rPr>
              <w:t>Academic honesty / referencing:</w:t>
            </w:r>
          </w:p>
        </w:tc>
        <w:tc>
          <w:tcPr>
            <w:tcW w:w="7829" w:type="dxa"/>
            <w:gridSpan w:val="3"/>
            <w:shd w:val="clear" w:color="auto" w:fill="auto"/>
          </w:tcPr>
          <w:p w14:paraId="5C92D294" w14:textId="77777777" w:rsidR="00186E69" w:rsidRPr="00765B6D" w:rsidRDefault="00186E69" w:rsidP="000517A9">
            <w:pPr>
              <w:spacing w:before="120" w:after="120"/>
              <w:jc w:val="both"/>
              <w:rPr>
                <w:rFonts w:ascii="Arial" w:hAnsi="Arial" w:cs="Arial"/>
              </w:rPr>
            </w:pPr>
            <w:r w:rsidRPr="00765B6D">
              <w:rPr>
                <w:rFonts w:ascii="Arial" w:hAnsi="Arial" w:cs="Arial"/>
              </w:rPr>
              <w:t xml:space="preserve">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w:t>
            </w:r>
          </w:p>
        </w:tc>
      </w:tr>
    </w:tbl>
    <w:p w14:paraId="70462A4B" w14:textId="77777777" w:rsidR="00186E69" w:rsidRPr="00765B6D" w:rsidRDefault="00186E69" w:rsidP="00186E69">
      <w:pPr>
        <w:rPr>
          <w:rFonts w:ascii="Arial" w:hAnsi="Arial" w:cs="Arial"/>
          <w:sz w:val="32"/>
        </w:rPr>
      </w:pPr>
    </w:p>
    <w:tbl>
      <w:tblPr>
        <w:tblW w:w="9951"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951"/>
      </w:tblGrid>
      <w:tr w:rsidR="00186E69" w:rsidRPr="00765B6D" w14:paraId="43D6BF31" w14:textId="77777777" w:rsidTr="00186E69">
        <w:tc>
          <w:tcPr>
            <w:tcW w:w="9951" w:type="dxa"/>
            <w:shd w:val="pct10" w:color="auto" w:fill="auto"/>
          </w:tcPr>
          <w:p w14:paraId="4ED1611A" w14:textId="77777777" w:rsidR="00186E69" w:rsidRPr="00765B6D" w:rsidRDefault="00186E69" w:rsidP="000517A9">
            <w:pPr>
              <w:rPr>
                <w:rFonts w:ascii="Arial" w:hAnsi="Arial" w:cs="Arial"/>
                <w:b/>
              </w:rPr>
            </w:pPr>
            <w:r w:rsidRPr="00765B6D">
              <w:rPr>
                <w:rFonts w:ascii="Arial" w:hAnsi="Arial" w:cs="Arial"/>
                <w:b/>
              </w:rPr>
              <w:t xml:space="preserve">Module Learning Outcomes </w:t>
            </w:r>
          </w:p>
          <w:p w14:paraId="518704FA" w14:textId="77777777" w:rsidR="00186E69" w:rsidRPr="00765B6D" w:rsidRDefault="00186E69" w:rsidP="000517A9">
            <w:pPr>
              <w:rPr>
                <w:rFonts w:ascii="Arial" w:hAnsi="Arial" w:cs="Arial"/>
              </w:rPr>
            </w:pPr>
            <w:r w:rsidRPr="00765B6D">
              <w:rPr>
                <w:rFonts w:ascii="Arial" w:hAnsi="Arial" w:cs="Arial"/>
                <w:b/>
              </w:rPr>
              <w:t>(from module syllabus)</w:t>
            </w:r>
          </w:p>
        </w:tc>
      </w:tr>
      <w:tr w:rsidR="00186E69" w:rsidRPr="00765B6D" w14:paraId="058B3C1A" w14:textId="77777777" w:rsidTr="00186E69">
        <w:tc>
          <w:tcPr>
            <w:tcW w:w="9951" w:type="dxa"/>
          </w:tcPr>
          <w:p w14:paraId="20718282" w14:textId="77777777" w:rsidR="00186E69" w:rsidRPr="00765B6D" w:rsidRDefault="00186E69" w:rsidP="00186E69">
            <w:pPr>
              <w:pStyle w:val="ListParagraph"/>
              <w:numPr>
                <w:ilvl w:val="0"/>
                <w:numId w:val="7"/>
              </w:numPr>
              <w:overflowPunct w:val="0"/>
              <w:autoSpaceDE w:val="0"/>
              <w:autoSpaceDN w:val="0"/>
              <w:adjustRightInd w:val="0"/>
              <w:spacing w:line="276" w:lineRule="auto"/>
              <w:jc w:val="both"/>
              <w:textAlignment w:val="baseline"/>
              <w:rPr>
                <w:rFonts w:ascii="Arial" w:hAnsi="Arial" w:cs="Arial"/>
                <w:sz w:val="22"/>
                <w:szCs w:val="22"/>
              </w:rPr>
            </w:pPr>
            <w:r w:rsidRPr="00765B6D">
              <w:rPr>
                <w:rFonts w:ascii="Arial" w:hAnsi="Arial" w:cs="Arial"/>
                <w:sz w:val="22"/>
                <w:szCs w:val="22"/>
              </w:rPr>
              <w:t>Demonstrate an understanding of the concepts of process control using an industry standard PLC.</w:t>
            </w:r>
          </w:p>
          <w:p w14:paraId="3DA8888C" w14:textId="77777777" w:rsidR="00186E69" w:rsidRPr="00765B6D" w:rsidRDefault="00186E69" w:rsidP="00186E69">
            <w:pPr>
              <w:pStyle w:val="ListParagraph"/>
              <w:numPr>
                <w:ilvl w:val="0"/>
                <w:numId w:val="7"/>
              </w:numPr>
              <w:overflowPunct w:val="0"/>
              <w:autoSpaceDE w:val="0"/>
              <w:autoSpaceDN w:val="0"/>
              <w:adjustRightInd w:val="0"/>
              <w:spacing w:line="276" w:lineRule="auto"/>
              <w:jc w:val="both"/>
              <w:textAlignment w:val="baseline"/>
              <w:rPr>
                <w:rFonts w:ascii="Arial" w:hAnsi="Arial" w:cs="Arial"/>
                <w:sz w:val="22"/>
                <w:szCs w:val="22"/>
              </w:rPr>
            </w:pPr>
            <w:r w:rsidRPr="00765B6D">
              <w:rPr>
                <w:rFonts w:ascii="Arial" w:hAnsi="Arial" w:cs="Arial"/>
                <w:sz w:val="22"/>
                <w:szCs w:val="22"/>
              </w:rPr>
              <w:t>Undertake basic PLC system design and implementation processes, comparing theoretical expectations to actual outputs ensuring correct operation and consideration of maintenance and reliability.</w:t>
            </w:r>
          </w:p>
        </w:tc>
      </w:tr>
    </w:tbl>
    <w:p w14:paraId="498D71BC" w14:textId="0E3901DA" w:rsidR="00186E69" w:rsidRDefault="00186E69" w:rsidP="00186E69">
      <w:pPr>
        <w:rPr>
          <w:rFonts w:ascii="Arial" w:hAnsi="Arial" w:cs="Arial"/>
          <w:b/>
        </w:rPr>
      </w:pPr>
    </w:p>
    <w:p w14:paraId="3C08CA6F" w14:textId="77777777" w:rsidR="00186E69" w:rsidRPr="00765B6D" w:rsidRDefault="00186E69" w:rsidP="00186E69">
      <w:pPr>
        <w:rPr>
          <w:rFonts w:ascii="Arial" w:hAnsi="Arial" w:cs="Arial"/>
          <w:b/>
        </w:rPr>
      </w:pPr>
    </w:p>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BFBFBF"/>
        <w:tblLook w:val="04A0" w:firstRow="1" w:lastRow="0" w:firstColumn="1" w:lastColumn="0" w:noHBand="0" w:noVBand="1"/>
      </w:tblPr>
      <w:tblGrid>
        <w:gridCol w:w="10444"/>
      </w:tblGrid>
      <w:tr w:rsidR="00186E69" w:rsidRPr="00765B6D" w14:paraId="2C16647E" w14:textId="77777777" w:rsidTr="00186E69">
        <w:trPr>
          <w:jc w:val="center"/>
        </w:trPr>
        <w:tc>
          <w:tcPr>
            <w:tcW w:w="10444" w:type="dxa"/>
            <w:shd w:val="clear" w:color="auto" w:fill="BFBFBF"/>
          </w:tcPr>
          <w:p w14:paraId="314E8378" w14:textId="77777777" w:rsidR="00186E69" w:rsidRPr="00765B6D" w:rsidRDefault="00186E69" w:rsidP="000517A9">
            <w:pPr>
              <w:rPr>
                <w:rFonts w:ascii="Arial" w:hAnsi="Arial" w:cs="Arial"/>
              </w:rPr>
            </w:pPr>
            <w:r w:rsidRPr="00765B6D">
              <w:rPr>
                <w:rFonts w:ascii="Arial" w:hAnsi="Arial" w:cs="Arial"/>
                <w:sz w:val="32"/>
                <w:szCs w:val="32"/>
              </w:rPr>
              <w:br w:type="page"/>
            </w:r>
            <w:r w:rsidRPr="00765B6D">
              <w:rPr>
                <w:rFonts w:ascii="Arial" w:hAnsi="Arial" w:cs="Arial"/>
                <w:b/>
                <w:caps/>
                <w:sz w:val="40"/>
              </w:rPr>
              <w:t xml:space="preserve">     Student FEEDBACK FORM</w:t>
            </w:r>
          </w:p>
        </w:tc>
      </w:tr>
    </w:tbl>
    <w:p w14:paraId="6A26CA9D" w14:textId="384ACDAE" w:rsidR="00186E69" w:rsidRDefault="00186E69" w:rsidP="00186E69">
      <w:pPr>
        <w:pStyle w:val="BodyText1"/>
        <w:tabs>
          <w:tab w:val="clear" w:pos="720"/>
          <w:tab w:val="clear" w:pos="1440"/>
        </w:tabs>
        <w:jc w:val="both"/>
        <w:rPr>
          <w:rFonts w:ascii="Arial" w:hAnsi="Arial" w:cs="Arial"/>
          <w:sz w:val="20"/>
        </w:rPr>
      </w:pPr>
      <w:r w:rsidRPr="00765B6D">
        <w:rPr>
          <w:rFonts w:ascii="Arial" w:hAnsi="Arial" w:cs="Arial"/>
          <w:sz w:val="20"/>
        </w:rPr>
        <w:t xml:space="preserve">This section details the </w:t>
      </w:r>
      <w:r w:rsidRPr="00765B6D">
        <w:rPr>
          <w:rFonts w:ascii="Arial" w:hAnsi="Arial" w:cs="Arial"/>
          <w:i/>
          <w:sz w:val="20"/>
        </w:rPr>
        <w:t>extent</w:t>
      </w:r>
      <w:r w:rsidRPr="00765B6D">
        <w:rPr>
          <w:rFonts w:ascii="Arial" w:hAnsi="Arial" w:cs="Arial"/>
          <w:sz w:val="20"/>
        </w:rPr>
        <w:t xml:space="preserve"> to which the assessment criteria are demonstrated by you, which in turn determines your mark. The marks available for each category of skill are shown. Lecturers will use the space provided to comment on the achievement of the task(s), including those areas in which you have performed well and areas that would benefit from development/improvement.</w:t>
      </w:r>
    </w:p>
    <w:tbl>
      <w:tblPr>
        <w:tblW w:w="5000" w:type="pct"/>
        <w:tblLayout w:type="fixed"/>
        <w:tblLook w:val="04A0" w:firstRow="1" w:lastRow="0" w:firstColumn="1" w:lastColumn="0" w:noHBand="0" w:noVBand="1"/>
      </w:tblPr>
      <w:tblGrid>
        <w:gridCol w:w="8708"/>
        <w:gridCol w:w="869"/>
        <w:gridCol w:w="867"/>
      </w:tblGrid>
      <w:tr w:rsidR="00186E69" w:rsidRPr="00765B6D" w14:paraId="25D31F14" w14:textId="77777777" w:rsidTr="00186E69">
        <w:trPr>
          <w:trHeight w:val="1002"/>
        </w:trPr>
        <w:tc>
          <w:tcPr>
            <w:tcW w:w="4169" w:type="pct"/>
            <w:tcBorders>
              <w:top w:val="single" w:sz="4" w:space="0" w:color="auto"/>
              <w:left w:val="single" w:sz="4" w:space="0" w:color="auto"/>
              <w:right w:val="single" w:sz="4" w:space="0" w:color="auto"/>
            </w:tcBorders>
            <w:shd w:val="clear" w:color="auto" w:fill="BFBFBF"/>
            <w:vAlign w:val="center"/>
          </w:tcPr>
          <w:p w14:paraId="4BEB30A1" w14:textId="77777777" w:rsidR="00186E69" w:rsidRPr="00765B6D" w:rsidRDefault="00186E69" w:rsidP="000517A9">
            <w:pPr>
              <w:rPr>
                <w:rFonts w:ascii="Arial" w:hAnsi="Arial" w:cs="Arial"/>
                <w:b/>
              </w:rPr>
            </w:pPr>
            <w:r w:rsidRPr="00765B6D">
              <w:rPr>
                <w:rFonts w:ascii="Arial" w:hAnsi="Arial" w:cs="Arial"/>
                <w:b/>
                <w:szCs w:val="16"/>
              </w:rPr>
              <w:t xml:space="preserve">Generic Assessment Criteria </w:t>
            </w:r>
          </w:p>
        </w:tc>
        <w:tc>
          <w:tcPr>
            <w:tcW w:w="416" w:type="pct"/>
            <w:tcBorders>
              <w:top w:val="single" w:sz="4" w:space="0" w:color="auto"/>
              <w:left w:val="single" w:sz="4" w:space="0" w:color="auto"/>
              <w:right w:val="single" w:sz="4" w:space="0" w:color="auto"/>
            </w:tcBorders>
            <w:shd w:val="clear" w:color="auto" w:fill="BFBFBF"/>
            <w:textDirection w:val="btLr"/>
          </w:tcPr>
          <w:p w14:paraId="18B57618" w14:textId="77777777" w:rsidR="00186E69" w:rsidRPr="00765B6D" w:rsidRDefault="00186E69" w:rsidP="000517A9">
            <w:pPr>
              <w:ind w:left="34" w:right="113"/>
              <w:jc w:val="center"/>
              <w:rPr>
                <w:rFonts w:ascii="Arial" w:hAnsi="Arial" w:cs="Arial"/>
                <w:b/>
                <w:sz w:val="18"/>
                <w:szCs w:val="18"/>
              </w:rPr>
            </w:pPr>
            <w:r w:rsidRPr="00765B6D">
              <w:rPr>
                <w:rFonts w:ascii="Arial" w:hAnsi="Arial" w:cs="Arial"/>
                <w:b/>
                <w:sz w:val="18"/>
                <w:szCs w:val="18"/>
              </w:rPr>
              <w:t>Marks available</w:t>
            </w:r>
          </w:p>
        </w:tc>
        <w:tc>
          <w:tcPr>
            <w:tcW w:w="415" w:type="pct"/>
            <w:tcBorders>
              <w:top w:val="single" w:sz="4" w:space="0" w:color="auto"/>
              <w:left w:val="single" w:sz="4" w:space="0" w:color="auto"/>
              <w:bottom w:val="single" w:sz="4" w:space="0" w:color="auto"/>
              <w:right w:val="single" w:sz="4" w:space="0" w:color="auto"/>
            </w:tcBorders>
            <w:shd w:val="clear" w:color="auto" w:fill="BFBFBF"/>
            <w:textDirection w:val="btLr"/>
            <w:vAlign w:val="center"/>
          </w:tcPr>
          <w:p w14:paraId="048035E3" w14:textId="77777777" w:rsidR="00186E69" w:rsidRPr="00765B6D" w:rsidRDefault="00186E69" w:rsidP="000517A9">
            <w:pPr>
              <w:ind w:left="113" w:right="113"/>
              <w:jc w:val="center"/>
              <w:rPr>
                <w:rFonts w:ascii="Arial" w:hAnsi="Arial" w:cs="Arial"/>
                <w:b/>
                <w:sz w:val="18"/>
                <w:szCs w:val="18"/>
              </w:rPr>
            </w:pPr>
            <w:r w:rsidRPr="00765B6D">
              <w:rPr>
                <w:rFonts w:ascii="Arial" w:hAnsi="Arial" w:cs="Arial"/>
                <w:b/>
                <w:sz w:val="18"/>
                <w:szCs w:val="18"/>
              </w:rPr>
              <w:t xml:space="preserve">Marks </w:t>
            </w:r>
          </w:p>
          <w:p w14:paraId="459FFDA9" w14:textId="77777777" w:rsidR="00186E69" w:rsidRPr="00765B6D" w:rsidRDefault="00186E69" w:rsidP="000517A9">
            <w:pPr>
              <w:ind w:left="113" w:right="113"/>
              <w:jc w:val="center"/>
              <w:rPr>
                <w:rFonts w:ascii="Arial" w:hAnsi="Arial" w:cs="Arial"/>
                <w:b/>
                <w:sz w:val="18"/>
                <w:szCs w:val="18"/>
              </w:rPr>
            </w:pPr>
            <w:r w:rsidRPr="00765B6D">
              <w:rPr>
                <w:rFonts w:ascii="Arial" w:hAnsi="Arial" w:cs="Arial"/>
                <w:b/>
                <w:sz w:val="18"/>
                <w:szCs w:val="18"/>
              </w:rPr>
              <w:t>awarded</w:t>
            </w:r>
          </w:p>
        </w:tc>
      </w:tr>
      <w:tr w:rsidR="00186E69" w:rsidRPr="00765B6D" w14:paraId="1E0C3141" w14:textId="77777777" w:rsidTr="00186E69">
        <w:trPr>
          <w:trHeight w:val="450"/>
        </w:trPr>
        <w:tc>
          <w:tcPr>
            <w:tcW w:w="4169" w:type="pct"/>
            <w:tcBorders>
              <w:top w:val="single" w:sz="4" w:space="0" w:color="auto"/>
              <w:left w:val="single" w:sz="4" w:space="0" w:color="auto"/>
              <w:right w:val="single" w:sz="4" w:space="0" w:color="auto"/>
            </w:tcBorders>
            <w:shd w:val="clear" w:color="auto" w:fill="D9D9D9"/>
          </w:tcPr>
          <w:p w14:paraId="2F5BFE36" w14:textId="77777777" w:rsidR="00186E69" w:rsidRPr="00765B6D" w:rsidRDefault="00186E69" w:rsidP="000517A9">
            <w:pPr>
              <w:rPr>
                <w:rFonts w:ascii="Arial" w:hAnsi="Arial" w:cs="Arial"/>
                <w:b/>
                <w:sz w:val="16"/>
                <w:szCs w:val="16"/>
              </w:rPr>
            </w:pPr>
            <w:r w:rsidRPr="00765B6D">
              <w:rPr>
                <w:rFonts w:ascii="Arial" w:hAnsi="Arial" w:cs="Arial"/>
                <w:b/>
                <w:szCs w:val="16"/>
              </w:rPr>
              <w:t xml:space="preserve">1. </w:t>
            </w:r>
            <w:r w:rsidRPr="00765B6D">
              <w:rPr>
                <w:rFonts w:ascii="Arial" w:hAnsi="Arial" w:cs="Arial"/>
                <w:b/>
              </w:rPr>
              <w:t>Engagement with Literature Skills</w:t>
            </w:r>
          </w:p>
          <w:p w14:paraId="77341D14" w14:textId="77777777" w:rsidR="00186E69" w:rsidRPr="00765B6D" w:rsidRDefault="00186E69" w:rsidP="000517A9">
            <w:pPr>
              <w:spacing w:after="120"/>
              <w:rPr>
                <w:rFonts w:ascii="Arial" w:hAnsi="Arial" w:cs="Arial"/>
                <w:sz w:val="14"/>
                <w:szCs w:val="14"/>
              </w:rPr>
            </w:pPr>
            <w:r w:rsidRPr="00765B6D">
              <w:rPr>
                <w:rFonts w:ascii="Arial" w:hAnsi="Arial" w:cs="Arial"/>
                <w:sz w:val="14"/>
                <w:szCs w:val="14"/>
              </w:rPr>
              <w:t>.</w:t>
            </w:r>
          </w:p>
        </w:tc>
        <w:tc>
          <w:tcPr>
            <w:tcW w:w="416" w:type="pct"/>
            <w:tcBorders>
              <w:top w:val="single" w:sz="4" w:space="0" w:color="auto"/>
              <w:left w:val="single" w:sz="4" w:space="0" w:color="auto"/>
              <w:right w:val="single" w:sz="4" w:space="0" w:color="auto"/>
            </w:tcBorders>
            <w:shd w:val="clear" w:color="auto" w:fill="D9D9D9"/>
          </w:tcPr>
          <w:p w14:paraId="254C82B3"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15</w:t>
            </w: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033EDF61"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3</w:t>
            </w:r>
          </w:p>
        </w:tc>
      </w:tr>
      <w:tr w:rsidR="00186E69" w:rsidRPr="00765B6D" w14:paraId="423B1DB1" w14:textId="77777777" w:rsidTr="00186E69">
        <w:trPr>
          <w:trHeight w:val="450"/>
        </w:trPr>
        <w:tc>
          <w:tcPr>
            <w:tcW w:w="4169" w:type="pct"/>
            <w:vMerge w:val="restart"/>
            <w:tcBorders>
              <w:top w:val="single" w:sz="4" w:space="0" w:color="auto"/>
              <w:left w:val="single" w:sz="4" w:space="0" w:color="auto"/>
              <w:right w:val="single" w:sz="4" w:space="0" w:color="auto"/>
            </w:tcBorders>
          </w:tcPr>
          <w:p w14:paraId="4F859278" w14:textId="711F89BA" w:rsidR="00186E69" w:rsidRPr="00304553" w:rsidRDefault="00186E69" w:rsidP="000517A9">
            <w:pPr>
              <w:spacing w:after="120"/>
              <w:rPr>
                <w:rFonts w:ascii="Arial" w:hAnsi="Arial" w:cs="Arial"/>
                <w:sz w:val="16"/>
                <w:szCs w:val="16"/>
              </w:rPr>
            </w:pPr>
            <w:r w:rsidRPr="00304553">
              <w:rPr>
                <w:rFonts w:ascii="Arial" w:hAnsi="Arial" w:cs="Arial"/>
                <w:sz w:val="16"/>
                <w:szCs w:val="16"/>
              </w:rPr>
              <w:t>Poor engagement with essential reading, no textbooks listed have only included web sites. No evidence of wider reading and reliance on inappropriate sources. Inconsistent and weak use of referencing, no direct quotes.</w:t>
            </w:r>
          </w:p>
          <w:p w14:paraId="5250D278" w14:textId="77777777" w:rsidR="00186E69" w:rsidRPr="00304553" w:rsidRDefault="00186E69" w:rsidP="000517A9">
            <w:pPr>
              <w:spacing w:after="120"/>
              <w:rPr>
                <w:rFonts w:ascii="Arial" w:hAnsi="Arial" w:cs="Arial"/>
                <w:sz w:val="16"/>
                <w:szCs w:val="16"/>
              </w:rPr>
            </w:pPr>
          </w:p>
        </w:tc>
        <w:tc>
          <w:tcPr>
            <w:tcW w:w="416" w:type="pct"/>
            <w:tcBorders>
              <w:top w:val="single" w:sz="4" w:space="0" w:color="auto"/>
              <w:left w:val="single" w:sz="4" w:space="0" w:color="auto"/>
              <w:right w:val="single" w:sz="4" w:space="0" w:color="auto"/>
            </w:tcBorders>
          </w:tcPr>
          <w:p w14:paraId="01A72D60" w14:textId="77777777" w:rsidR="00186E69" w:rsidRPr="00765B6D" w:rsidRDefault="00186E69" w:rsidP="000517A9">
            <w:pPr>
              <w:jc w:val="center"/>
              <w:rPr>
                <w:rFonts w:ascii="Arial" w:hAnsi="Arial" w:cs="Arial"/>
                <w:sz w:val="28"/>
                <w:szCs w:val="28"/>
              </w:rPr>
            </w:pPr>
          </w:p>
        </w:tc>
        <w:tc>
          <w:tcPr>
            <w:tcW w:w="415" w:type="pct"/>
            <w:vMerge w:val="restart"/>
            <w:tcBorders>
              <w:top w:val="single" w:sz="4" w:space="0" w:color="auto"/>
              <w:left w:val="single" w:sz="4" w:space="0" w:color="auto"/>
              <w:bottom w:val="single" w:sz="4" w:space="0" w:color="auto"/>
              <w:right w:val="single" w:sz="4" w:space="0" w:color="auto"/>
            </w:tcBorders>
          </w:tcPr>
          <w:p w14:paraId="05845EF2" w14:textId="77777777" w:rsidR="00186E69" w:rsidRPr="00765B6D" w:rsidRDefault="00186E69" w:rsidP="000517A9">
            <w:pPr>
              <w:jc w:val="center"/>
              <w:rPr>
                <w:rFonts w:ascii="Arial" w:hAnsi="Arial" w:cs="Arial"/>
                <w:sz w:val="28"/>
                <w:szCs w:val="28"/>
              </w:rPr>
            </w:pPr>
          </w:p>
        </w:tc>
      </w:tr>
      <w:tr w:rsidR="00186E69" w:rsidRPr="00765B6D" w14:paraId="48F419E3" w14:textId="77777777" w:rsidTr="00186E69">
        <w:trPr>
          <w:trHeight w:val="451"/>
        </w:trPr>
        <w:tc>
          <w:tcPr>
            <w:tcW w:w="4169" w:type="pct"/>
            <w:vMerge/>
            <w:tcBorders>
              <w:left w:val="single" w:sz="4" w:space="0" w:color="auto"/>
              <w:bottom w:val="single" w:sz="4" w:space="0" w:color="auto"/>
              <w:right w:val="single" w:sz="4" w:space="0" w:color="auto"/>
            </w:tcBorders>
          </w:tcPr>
          <w:p w14:paraId="70EEE1FA" w14:textId="77777777" w:rsidR="00186E69" w:rsidRPr="00765B6D" w:rsidRDefault="00186E69" w:rsidP="000517A9">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17602A23" w14:textId="77777777" w:rsidR="00186E69" w:rsidRPr="00765B6D" w:rsidRDefault="00186E69" w:rsidP="000517A9">
            <w:pPr>
              <w:jc w:val="center"/>
              <w:rPr>
                <w:rFonts w:ascii="Arial" w:hAnsi="Arial" w:cs="Arial"/>
                <w:sz w:val="28"/>
                <w:szCs w:val="28"/>
              </w:rPr>
            </w:pPr>
          </w:p>
        </w:tc>
        <w:tc>
          <w:tcPr>
            <w:tcW w:w="415" w:type="pct"/>
            <w:vMerge/>
            <w:tcBorders>
              <w:top w:val="single" w:sz="4" w:space="0" w:color="auto"/>
              <w:left w:val="single" w:sz="4" w:space="0" w:color="auto"/>
              <w:bottom w:val="single" w:sz="4" w:space="0" w:color="auto"/>
              <w:right w:val="single" w:sz="4" w:space="0" w:color="auto"/>
            </w:tcBorders>
          </w:tcPr>
          <w:p w14:paraId="5F3D2CFF" w14:textId="77777777" w:rsidR="00186E69" w:rsidRPr="00765B6D" w:rsidRDefault="00186E69" w:rsidP="000517A9">
            <w:pPr>
              <w:jc w:val="center"/>
              <w:rPr>
                <w:rFonts w:ascii="Arial" w:hAnsi="Arial" w:cs="Arial"/>
                <w:sz w:val="28"/>
                <w:szCs w:val="28"/>
              </w:rPr>
            </w:pPr>
          </w:p>
        </w:tc>
      </w:tr>
      <w:tr w:rsidR="00186E69" w:rsidRPr="00765B6D" w14:paraId="34E1E234" w14:textId="77777777" w:rsidTr="00186E69">
        <w:trPr>
          <w:trHeight w:val="450"/>
        </w:trPr>
        <w:tc>
          <w:tcPr>
            <w:tcW w:w="4169" w:type="pct"/>
            <w:tcBorders>
              <w:top w:val="single" w:sz="4" w:space="0" w:color="auto"/>
              <w:left w:val="single" w:sz="4" w:space="0" w:color="auto"/>
              <w:right w:val="single" w:sz="4" w:space="0" w:color="auto"/>
            </w:tcBorders>
            <w:shd w:val="clear" w:color="auto" w:fill="D9D9D9"/>
          </w:tcPr>
          <w:p w14:paraId="5791FED7" w14:textId="77777777" w:rsidR="00186E69" w:rsidRPr="00765B6D" w:rsidRDefault="00186E69" w:rsidP="000517A9">
            <w:pPr>
              <w:rPr>
                <w:rFonts w:ascii="Arial" w:hAnsi="Arial" w:cs="Arial"/>
                <w:b/>
              </w:rPr>
            </w:pPr>
            <w:r w:rsidRPr="00765B6D">
              <w:rPr>
                <w:rFonts w:ascii="Arial" w:hAnsi="Arial" w:cs="Arial"/>
                <w:b/>
                <w:szCs w:val="16"/>
              </w:rPr>
              <w:t xml:space="preserve">2. </w:t>
            </w:r>
            <w:r w:rsidRPr="00765B6D">
              <w:rPr>
                <w:rFonts w:ascii="Arial" w:hAnsi="Arial" w:cs="Arial"/>
                <w:b/>
              </w:rPr>
              <w:t>Knowledge and Understanding Skills</w:t>
            </w:r>
          </w:p>
          <w:p w14:paraId="16EA7518"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shd w:val="clear" w:color="auto" w:fill="D9D9D9"/>
          </w:tcPr>
          <w:p w14:paraId="3B9ADE47"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25</w:t>
            </w: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3F4E2B5A"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16.8</w:t>
            </w:r>
          </w:p>
        </w:tc>
      </w:tr>
      <w:tr w:rsidR="00186E69" w:rsidRPr="00765B6D" w14:paraId="7AF2528E" w14:textId="77777777" w:rsidTr="00186E69">
        <w:trPr>
          <w:trHeight w:val="450"/>
        </w:trPr>
        <w:tc>
          <w:tcPr>
            <w:tcW w:w="4169" w:type="pct"/>
            <w:vMerge w:val="restart"/>
            <w:tcBorders>
              <w:top w:val="single" w:sz="4" w:space="0" w:color="auto"/>
              <w:left w:val="single" w:sz="4" w:space="0" w:color="auto"/>
              <w:right w:val="single" w:sz="4" w:space="0" w:color="auto"/>
            </w:tcBorders>
          </w:tcPr>
          <w:p w14:paraId="58AFBBCE"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Task 1 achieved 58%.</w:t>
            </w:r>
          </w:p>
          <w:p w14:paraId="68C4C2A6"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Task 2 achieved 74%,</w:t>
            </w:r>
          </w:p>
          <w:p w14:paraId="5F6C3AF6"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Task 3 achieved 70%.</w:t>
            </w:r>
          </w:p>
          <w:p w14:paraId="561ED558" w14:textId="77777777" w:rsidR="00186E69" w:rsidRPr="00765B6D" w:rsidRDefault="00186E69" w:rsidP="000517A9">
            <w:pPr>
              <w:spacing w:after="120"/>
              <w:rPr>
                <w:rFonts w:ascii="Arial" w:hAnsi="Arial" w:cs="Arial"/>
                <w:sz w:val="14"/>
                <w:szCs w:val="14"/>
              </w:rPr>
            </w:pPr>
            <w:r w:rsidRPr="00765B6D">
              <w:rPr>
                <w:rFonts w:ascii="Arial" w:hAnsi="Arial" w:cs="Arial"/>
                <w:sz w:val="16"/>
                <w:szCs w:val="16"/>
              </w:rPr>
              <w:t>Knowledge of the basic underlying concepts and principles of the work required for Task 1. Showed an excellent understanding of the requirements of Task 2 and 3.</w:t>
            </w:r>
          </w:p>
        </w:tc>
        <w:tc>
          <w:tcPr>
            <w:tcW w:w="416" w:type="pct"/>
            <w:tcBorders>
              <w:top w:val="single" w:sz="4" w:space="0" w:color="auto"/>
              <w:left w:val="single" w:sz="4" w:space="0" w:color="auto"/>
              <w:right w:val="single" w:sz="4" w:space="0" w:color="auto"/>
            </w:tcBorders>
          </w:tcPr>
          <w:p w14:paraId="77EB72F9" w14:textId="77777777" w:rsidR="00186E69" w:rsidRPr="00765B6D" w:rsidRDefault="00186E69" w:rsidP="000517A9">
            <w:pPr>
              <w:jc w:val="center"/>
              <w:rPr>
                <w:rFonts w:ascii="Arial" w:hAnsi="Arial" w:cs="Arial"/>
                <w:sz w:val="28"/>
                <w:szCs w:val="28"/>
              </w:rPr>
            </w:pPr>
          </w:p>
        </w:tc>
        <w:tc>
          <w:tcPr>
            <w:tcW w:w="415" w:type="pct"/>
            <w:vMerge w:val="restart"/>
            <w:tcBorders>
              <w:top w:val="single" w:sz="4" w:space="0" w:color="auto"/>
              <w:left w:val="single" w:sz="4" w:space="0" w:color="auto"/>
              <w:bottom w:val="single" w:sz="4" w:space="0" w:color="auto"/>
              <w:right w:val="single" w:sz="4" w:space="0" w:color="auto"/>
            </w:tcBorders>
          </w:tcPr>
          <w:p w14:paraId="1EA6AAC7" w14:textId="77777777" w:rsidR="00186E69" w:rsidRPr="00765B6D" w:rsidRDefault="00186E69" w:rsidP="000517A9">
            <w:pPr>
              <w:jc w:val="center"/>
              <w:rPr>
                <w:rFonts w:ascii="Arial" w:hAnsi="Arial" w:cs="Arial"/>
                <w:sz w:val="28"/>
                <w:szCs w:val="28"/>
              </w:rPr>
            </w:pPr>
          </w:p>
        </w:tc>
      </w:tr>
      <w:tr w:rsidR="00186E69" w:rsidRPr="00765B6D" w14:paraId="65272272" w14:textId="77777777" w:rsidTr="00186E69">
        <w:trPr>
          <w:trHeight w:val="451"/>
        </w:trPr>
        <w:tc>
          <w:tcPr>
            <w:tcW w:w="4169" w:type="pct"/>
            <w:vMerge/>
            <w:tcBorders>
              <w:left w:val="single" w:sz="4" w:space="0" w:color="auto"/>
              <w:bottom w:val="single" w:sz="4" w:space="0" w:color="auto"/>
              <w:right w:val="single" w:sz="4" w:space="0" w:color="auto"/>
            </w:tcBorders>
          </w:tcPr>
          <w:p w14:paraId="3D560F9E" w14:textId="77777777" w:rsidR="00186E69" w:rsidRPr="00765B6D" w:rsidRDefault="00186E69" w:rsidP="000517A9">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29A1E7F5" w14:textId="77777777" w:rsidR="00186E69" w:rsidRPr="00765B6D" w:rsidRDefault="00186E69" w:rsidP="000517A9">
            <w:pPr>
              <w:jc w:val="center"/>
              <w:rPr>
                <w:rFonts w:ascii="Arial" w:hAnsi="Arial" w:cs="Arial"/>
                <w:sz w:val="28"/>
                <w:szCs w:val="28"/>
              </w:rPr>
            </w:pPr>
          </w:p>
        </w:tc>
        <w:tc>
          <w:tcPr>
            <w:tcW w:w="415" w:type="pct"/>
            <w:vMerge/>
            <w:tcBorders>
              <w:top w:val="single" w:sz="4" w:space="0" w:color="auto"/>
              <w:left w:val="single" w:sz="4" w:space="0" w:color="auto"/>
              <w:bottom w:val="single" w:sz="4" w:space="0" w:color="auto"/>
              <w:right w:val="single" w:sz="4" w:space="0" w:color="auto"/>
            </w:tcBorders>
          </w:tcPr>
          <w:p w14:paraId="434C6763" w14:textId="77777777" w:rsidR="00186E69" w:rsidRPr="00765B6D" w:rsidRDefault="00186E69" w:rsidP="000517A9">
            <w:pPr>
              <w:jc w:val="center"/>
              <w:rPr>
                <w:rFonts w:ascii="Arial" w:hAnsi="Arial" w:cs="Arial"/>
                <w:sz w:val="28"/>
                <w:szCs w:val="28"/>
              </w:rPr>
            </w:pPr>
          </w:p>
        </w:tc>
      </w:tr>
      <w:tr w:rsidR="00186E69" w:rsidRPr="00765B6D" w14:paraId="1901B640" w14:textId="77777777" w:rsidTr="00186E69">
        <w:trPr>
          <w:trHeight w:val="450"/>
        </w:trPr>
        <w:tc>
          <w:tcPr>
            <w:tcW w:w="4169" w:type="pct"/>
            <w:tcBorders>
              <w:top w:val="single" w:sz="4" w:space="0" w:color="auto"/>
              <w:left w:val="single" w:sz="4" w:space="0" w:color="auto"/>
              <w:right w:val="single" w:sz="4" w:space="0" w:color="auto"/>
            </w:tcBorders>
            <w:shd w:val="clear" w:color="auto" w:fill="D9D9D9"/>
          </w:tcPr>
          <w:p w14:paraId="29615551" w14:textId="77777777" w:rsidR="00186E69" w:rsidRPr="00765B6D" w:rsidRDefault="00186E69" w:rsidP="000517A9">
            <w:pPr>
              <w:rPr>
                <w:rFonts w:ascii="Arial" w:hAnsi="Arial" w:cs="Arial"/>
                <w:b/>
                <w:sz w:val="16"/>
                <w:szCs w:val="16"/>
              </w:rPr>
            </w:pPr>
            <w:r w:rsidRPr="00765B6D">
              <w:rPr>
                <w:rFonts w:ascii="Arial" w:hAnsi="Arial" w:cs="Arial"/>
                <w:b/>
                <w:szCs w:val="16"/>
              </w:rPr>
              <w:t xml:space="preserve">3. </w:t>
            </w:r>
            <w:r w:rsidRPr="00765B6D">
              <w:rPr>
                <w:rFonts w:ascii="Arial" w:hAnsi="Arial" w:cs="Arial"/>
                <w:b/>
              </w:rPr>
              <w:t>Cognitive and Intellectual Skills</w:t>
            </w:r>
          </w:p>
          <w:p w14:paraId="1612DF77"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shd w:val="clear" w:color="auto" w:fill="D9D9D9"/>
          </w:tcPr>
          <w:p w14:paraId="6D13A64E"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10</w:t>
            </w: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25DFE284"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6.5</w:t>
            </w:r>
          </w:p>
        </w:tc>
      </w:tr>
      <w:tr w:rsidR="00186E69" w:rsidRPr="00765B6D" w14:paraId="7993D69F" w14:textId="77777777" w:rsidTr="00186E69">
        <w:trPr>
          <w:trHeight w:val="450"/>
        </w:trPr>
        <w:tc>
          <w:tcPr>
            <w:tcW w:w="4169" w:type="pct"/>
            <w:vMerge w:val="restart"/>
            <w:tcBorders>
              <w:top w:val="single" w:sz="4" w:space="0" w:color="auto"/>
              <w:left w:val="single" w:sz="4" w:space="0" w:color="auto"/>
              <w:right w:val="single" w:sz="4" w:space="0" w:color="auto"/>
            </w:tcBorders>
          </w:tcPr>
          <w:p w14:paraId="71B975FC"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Sound evaluation of the underlying concepts and principles applied to the construction of the motor controller.</w:t>
            </w:r>
          </w:p>
          <w:p w14:paraId="72F04259"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tcPr>
          <w:p w14:paraId="062E4FA4" w14:textId="77777777" w:rsidR="00186E69" w:rsidRPr="00765B6D" w:rsidRDefault="00186E69" w:rsidP="000517A9">
            <w:pPr>
              <w:jc w:val="center"/>
              <w:rPr>
                <w:rFonts w:ascii="Arial" w:hAnsi="Arial" w:cs="Arial"/>
                <w:sz w:val="28"/>
                <w:szCs w:val="28"/>
              </w:rPr>
            </w:pPr>
          </w:p>
        </w:tc>
        <w:tc>
          <w:tcPr>
            <w:tcW w:w="415" w:type="pct"/>
            <w:vMerge w:val="restart"/>
            <w:tcBorders>
              <w:top w:val="single" w:sz="4" w:space="0" w:color="auto"/>
              <w:left w:val="single" w:sz="4" w:space="0" w:color="auto"/>
              <w:bottom w:val="single" w:sz="4" w:space="0" w:color="auto"/>
              <w:right w:val="single" w:sz="4" w:space="0" w:color="auto"/>
            </w:tcBorders>
          </w:tcPr>
          <w:p w14:paraId="39B1EB12" w14:textId="77777777" w:rsidR="00186E69" w:rsidRPr="00765B6D" w:rsidRDefault="00186E69" w:rsidP="000517A9">
            <w:pPr>
              <w:jc w:val="center"/>
              <w:rPr>
                <w:rFonts w:ascii="Arial" w:hAnsi="Arial" w:cs="Arial"/>
                <w:sz w:val="28"/>
                <w:szCs w:val="28"/>
              </w:rPr>
            </w:pPr>
          </w:p>
        </w:tc>
      </w:tr>
      <w:tr w:rsidR="00186E69" w:rsidRPr="00765B6D" w14:paraId="5CA8E091" w14:textId="77777777" w:rsidTr="00186E69">
        <w:trPr>
          <w:trHeight w:val="451"/>
        </w:trPr>
        <w:tc>
          <w:tcPr>
            <w:tcW w:w="4169" w:type="pct"/>
            <w:vMerge/>
            <w:tcBorders>
              <w:left w:val="single" w:sz="4" w:space="0" w:color="auto"/>
              <w:bottom w:val="single" w:sz="4" w:space="0" w:color="auto"/>
              <w:right w:val="single" w:sz="4" w:space="0" w:color="auto"/>
            </w:tcBorders>
          </w:tcPr>
          <w:p w14:paraId="379D7DBC" w14:textId="77777777" w:rsidR="00186E69" w:rsidRPr="00765B6D" w:rsidRDefault="00186E69" w:rsidP="000517A9">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2FED6566" w14:textId="77777777" w:rsidR="00186E69" w:rsidRPr="00765B6D" w:rsidRDefault="00186E69" w:rsidP="000517A9">
            <w:pPr>
              <w:jc w:val="center"/>
              <w:rPr>
                <w:rFonts w:ascii="Arial" w:hAnsi="Arial" w:cs="Arial"/>
                <w:sz w:val="28"/>
                <w:szCs w:val="28"/>
              </w:rPr>
            </w:pPr>
          </w:p>
        </w:tc>
        <w:tc>
          <w:tcPr>
            <w:tcW w:w="415" w:type="pct"/>
            <w:vMerge/>
            <w:tcBorders>
              <w:top w:val="single" w:sz="4" w:space="0" w:color="auto"/>
              <w:left w:val="single" w:sz="4" w:space="0" w:color="auto"/>
              <w:bottom w:val="single" w:sz="4" w:space="0" w:color="auto"/>
              <w:right w:val="single" w:sz="4" w:space="0" w:color="auto"/>
            </w:tcBorders>
          </w:tcPr>
          <w:p w14:paraId="4157B433" w14:textId="77777777" w:rsidR="00186E69" w:rsidRPr="00765B6D" w:rsidRDefault="00186E69" w:rsidP="000517A9">
            <w:pPr>
              <w:jc w:val="center"/>
              <w:rPr>
                <w:rFonts w:ascii="Arial" w:hAnsi="Arial" w:cs="Arial"/>
                <w:sz w:val="28"/>
                <w:szCs w:val="28"/>
              </w:rPr>
            </w:pPr>
          </w:p>
        </w:tc>
      </w:tr>
      <w:tr w:rsidR="00186E69" w:rsidRPr="00765B6D" w14:paraId="1C404847" w14:textId="77777777" w:rsidTr="00186E69">
        <w:trPr>
          <w:trHeight w:val="450"/>
        </w:trPr>
        <w:tc>
          <w:tcPr>
            <w:tcW w:w="4169" w:type="pct"/>
            <w:tcBorders>
              <w:top w:val="single" w:sz="4" w:space="0" w:color="auto"/>
              <w:left w:val="single" w:sz="4" w:space="0" w:color="auto"/>
              <w:right w:val="single" w:sz="4" w:space="0" w:color="auto"/>
            </w:tcBorders>
            <w:shd w:val="clear" w:color="auto" w:fill="D9D9D9"/>
          </w:tcPr>
          <w:p w14:paraId="55BC04EC" w14:textId="77777777" w:rsidR="00186E69" w:rsidRPr="00765B6D" w:rsidRDefault="00186E69" w:rsidP="000517A9">
            <w:pPr>
              <w:rPr>
                <w:rFonts w:ascii="Arial" w:hAnsi="Arial" w:cs="Arial"/>
                <w:b/>
                <w:sz w:val="16"/>
                <w:szCs w:val="16"/>
              </w:rPr>
            </w:pPr>
            <w:r w:rsidRPr="00765B6D">
              <w:rPr>
                <w:rFonts w:ascii="Arial" w:hAnsi="Arial" w:cs="Arial"/>
                <w:b/>
                <w:szCs w:val="16"/>
              </w:rPr>
              <w:t xml:space="preserve">4. </w:t>
            </w:r>
            <w:r w:rsidRPr="00765B6D">
              <w:rPr>
                <w:rFonts w:ascii="Arial" w:hAnsi="Arial" w:cs="Arial"/>
                <w:b/>
              </w:rPr>
              <w:t>Practical Application Skills</w:t>
            </w:r>
          </w:p>
          <w:p w14:paraId="2915C14E"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shd w:val="clear" w:color="auto" w:fill="D9D9D9"/>
          </w:tcPr>
          <w:p w14:paraId="42A59292"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40</w:t>
            </w: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64F4BE95"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32.8</w:t>
            </w:r>
          </w:p>
        </w:tc>
      </w:tr>
      <w:tr w:rsidR="00186E69" w:rsidRPr="00765B6D" w14:paraId="0162DAB2" w14:textId="77777777" w:rsidTr="00186E69">
        <w:trPr>
          <w:trHeight w:val="451"/>
        </w:trPr>
        <w:tc>
          <w:tcPr>
            <w:tcW w:w="4169" w:type="pct"/>
            <w:vMerge w:val="restart"/>
            <w:tcBorders>
              <w:top w:val="single" w:sz="4" w:space="0" w:color="auto"/>
              <w:left w:val="single" w:sz="4" w:space="0" w:color="auto"/>
              <w:right w:val="single" w:sz="4" w:space="0" w:color="auto"/>
            </w:tcBorders>
          </w:tcPr>
          <w:p w14:paraId="69217FB7"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Task 4 achieved 82%.</w:t>
            </w:r>
          </w:p>
          <w:p w14:paraId="452D8AF6"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Task 5 achieved 82%.</w:t>
            </w:r>
          </w:p>
          <w:p w14:paraId="7F38E664"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An excellent application of the software to produce fully functional programs to cover the requirements of Task 4 and 5. Required very little support in the development of these programs and was able to show full operation.</w:t>
            </w:r>
          </w:p>
          <w:p w14:paraId="44EB812A"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tcPr>
          <w:p w14:paraId="19C70565" w14:textId="77777777" w:rsidR="00186E69" w:rsidRPr="00765B6D" w:rsidRDefault="00186E69" w:rsidP="000517A9">
            <w:pPr>
              <w:jc w:val="center"/>
              <w:rPr>
                <w:rFonts w:ascii="Arial" w:hAnsi="Arial" w:cs="Arial"/>
                <w:sz w:val="28"/>
                <w:szCs w:val="28"/>
              </w:rPr>
            </w:pPr>
          </w:p>
        </w:tc>
        <w:tc>
          <w:tcPr>
            <w:tcW w:w="415" w:type="pct"/>
            <w:vMerge w:val="restart"/>
            <w:tcBorders>
              <w:top w:val="single" w:sz="4" w:space="0" w:color="auto"/>
              <w:left w:val="single" w:sz="4" w:space="0" w:color="auto"/>
              <w:bottom w:val="single" w:sz="4" w:space="0" w:color="auto"/>
              <w:right w:val="single" w:sz="4" w:space="0" w:color="auto"/>
            </w:tcBorders>
          </w:tcPr>
          <w:p w14:paraId="0326C511" w14:textId="77777777" w:rsidR="00186E69" w:rsidRPr="00765B6D" w:rsidRDefault="00186E69" w:rsidP="000517A9">
            <w:pPr>
              <w:jc w:val="center"/>
              <w:rPr>
                <w:rFonts w:ascii="Arial" w:hAnsi="Arial" w:cs="Arial"/>
                <w:sz w:val="28"/>
                <w:szCs w:val="28"/>
              </w:rPr>
            </w:pPr>
          </w:p>
        </w:tc>
      </w:tr>
      <w:tr w:rsidR="00186E69" w:rsidRPr="00765B6D" w14:paraId="4258D31C" w14:textId="77777777" w:rsidTr="00186E69">
        <w:trPr>
          <w:trHeight w:val="450"/>
        </w:trPr>
        <w:tc>
          <w:tcPr>
            <w:tcW w:w="4169" w:type="pct"/>
            <w:vMerge/>
            <w:tcBorders>
              <w:left w:val="single" w:sz="4" w:space="0" w:color="auto"/>
              <w:bottom w:val="single" w:sz="4" w:space="0" w:color="auto"/>
              <w:right w:val="single" w:sz="4" w:space="0" w:color="auto"/>
            </w:tcBorders>
          </w:tcPr>
          <w:p w14:paraId="486C9703" w14:textId="77777777" w:rsidR="00186E69" w:rsidRPr="00765B6D" w:rsidRDefault="00186E69" w:rsidP="000517A9">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08EA2F58" w14:textId="77777777" w:rsidR="00186E69" w:rsidRPr="00765B6D" w:rsidRDefault="00186E69" w:rsidP="000517A9">
            <w:pPr>
              <w:jc w:val="center"/>
              <w:rPr>
                <w:rFonts w:ascii="Arial" w:hAnsi="Arial" w:cs="Arial"/>
                <w:sz w:val="28"/>
                <w:szCs w:val="28"/>
              </w:rPr>
            </w:pPr>
          </w:p>
        </w:tc>
        <w:tc>
          <w:tcPr>
            <w:tcW w:w="415" w:type="pct"/>
            <w:vMerge/>
            <w:tcBorders>
              <w:top w:val="single" w:sz="4" w:space="0" w:color="auto"/>
              <w:left w:val="single" w:sz="4" w:space="0" w:color="auto"/>
              <w:bottom w:val="single" w:sz="4" w:space="0" w:color="auto"/>
              <w:right w:val="single" w:sz="4" w:space="0" w:color="auto"/>
            </w:tcBorders>
          </w:tcPr>
          <w:p w14:paraId="1B2700DD" w14:textId="77777777" w:rsidR="00186E69" w:rsidRPr="00765B6D" w:rsidRDefault="00186E69" w:rsidP="000517A9">
            <w:pPr>
              <w:jc w:val="center"/>
              <w:rPr>
                <w:rFonts w:ascii="Arial" w:hAnsi="Arial" w:cs="Arial"/>
                <w:sz w:val="28"/>
                <w:szCs w:val="28"/>
              </w:rPr>
            </w:pPr>
          </w:p>
        </w:tc>
      </w:tr>
      <w:tr w:rsidR="00186E69" w:rsidRPr="00765B6D" w14:paraId="305C0ED9" w14:textId="77777777" w:rsidTr="00186E69">
        <w:trPr>
          <w:trHeight w:val="450"/>
        </w:trPr>
        <w:tc>
          <w:tcPr>
            <w:tcW w:w="4169" w:type="pct"/>
            <w:tcBorders>
              <w:top w:val="single" w:sz="4" w:space="0" w:color="auto"/>
              <w:left w:val="single" w:sz="4" w:space="0" w:color="auto"/>
              <w:right w:val="single" w:sz="4" w:space="0" w:color="auto"/>
            </w:tcBorders>
            <w:shd w:val="clear" w:color="auto" w:fill="D9D9D9"/>
          </w:tcPr>
          <w:p w14:paraId="64A7B52F" w14:textId="77777777" w:rsidR="00186E69" w:rsidRPr="00765B6D" w:rsidRDefault="00186E69" w:rsidP="000517A9">
            <w:pPr>
              <w:rPr>
                <w:rFonts w:ascii="Arial" w:hAnsi="Arial" w:cs="Arial"/>
                <w:b/>
                <w:sz w:val="16"/>
                <w:szCs w:val="16"/>
              </w:rPr>
            </w:pPr>
            <w:r w:rsidRPr="00765B6D">
              <w:rPr>
                <w:rFonts w:ascii="Arial" w:hAnsi="Arial" w:cs="Arial"/>
                <w:b/>
                <w:szCs w:val="16"/>
              </w:rPr>
              <w:t xml:space="preserve">5. </w:t>
            </w:r>
            <w:r w:rsidRPr="00765B6D">
              <w:rPr>
                <w:rFonts w:ascii="Arial" w:hAnsi="Arial" w:cs="Arial"/>
                <w:b/>
              </w:rPr>
              <w:t>Transferable Skills for Life and Professional Practice</w:t>
            </w:r>
          </w:p>
          <w:p w14:paraId="10DEA804" w14:textId="77777777" w:rsidR="00186E69" w:rsidRPr="00765B6D" w:rsidRDefault="00186E69" w:rsidP="000517A9">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shd w:val="clear" w:color="auto" w:fill="D9D9D9"/>
          </w:tcPr>
          <w:p w14:paraId="48E0500F"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10</w:t>
            </w: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606C288A" w14:textId="77777777" w:rsidR="00186E69" w:rsidRPr="00765B6D" w:rsidRDefault="00186E69" w:rsidP="000517A9">
            <w:pPr>
              <w:jc w:val="center"/>
              <w:rPr>
                <w:rFonts w:ascii="Arial" w:hAnsi="Arial" w:cs="Arial"/>
                <w:sz w:val="28"/>
                <w:szCs w:val="28"/>
              </w:rPr>
            </w:pPr>
            <w:r w:rsidRPr="00765B6D">
              <w:rPr>
                <w:rFonts w:ascii="Arial" w:hAnsi="Arial" w:cs="Arial"/>
                <w:sz w:val="28"/>
                <w:szCs w:val="28"/>
              </w:rPr>
              <w:t>4.5</w:t>
            </w:r>
          </w:p>
        </w:tc>
      </w:tr>
      <w:tr w:rsidR="00186E69" w:rsidRPr="00765B6D" w14:paraId="161DE973" w14:textId="77777777" w:rsidTr="00186E69">
        <w:trPr>
          <w:trHeight w:val="451"/>
        </w:trPr>
        <w:tc>
          <w:tcPr>
            <w:tcW w:w="4169" w:type="pct"/>
            <w:vMerge w:val="restart"/>
            <w:tcBorders>
              <w:top w:val="single" w:sz="4" w:space="0" w:color="auto"/>
              <w:left w:val="single" w:sz="4" w:space="0" w:color="auto"/>
              <w:right w:val="single" w:sz="4" w:space="0" w:color="auto"/>
            </w:tcBorders>
          </w:tcPr>
          <w:p w14:paraId="56B27711" w14:textId="77777777" w:rsidR="00186E69" w:rsidRPr="00765B6D" w:rsidRDefault="00186E69" w:rsidP="000517A9">
            <w:pPr>
              <w:spacing w:after="120"/>
              <w:rPr>
                <w:rFonts w:ascii="Arial" w:hAnsi="Arial" w:cs="Arial"/>
                <w:sz w:val="16"/>
                <w:szCs w:val="16"/>
              </w:rPr>
            </w:pPr>
            <w:r w:rsidRPr="00765B6D">
              <w:rPr>
                <w:rFonts w:ascii="Arial" w:hAnsi="Arial" w:cs="Arial"/>
                <w:sz w:val="16"/>
                <w:szCs w:val="16"/>
              </w:rPr>
              <w:t>Mostly ordered presentation and structure but in places does lack some coherence.</w:t>
            </w:r>
          </w:p>
        </w:tc>
        <w:tc>
          <w:tcPr>
            <w:tcW w:w="416" w:type="pct"/>
            <w:tcBorders>
              <w:top w:val="single" w:sz="4" w:space="0" w:color="auto"/>
              <w:left w:val="single" w:sz="4" w:space="0" w:color="auto"/>
              <w:right w:val="single" w:sz="4" w:space="0" w:color="auto"/>
            </w:tcBorders>
          </w:tcPr>
          <w:p w14:paraId="178EB805" w14:textId="77777777" w:rsidR="00186E69" w:rsidRPr="00765B6D" w:rsidRDefault="00186E69" w:rsidP="000517A9">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5936606C" w14:textId="77777777" w:rsidR="00186E69" w:rsidRPr="00765B6D" w:rsidRDefault="00186E69" w:rsidP="000517A9">
            <w:pPr>
              <w:jc w:val="center"/>
              <w:rPr>
                <w:rFonts w:ascii="Arial" w:hAnsi="Arial" w:cs="Arial"/>
                <w:sz w:val="32"/>
              </w:rPr>
            </w:pPr>
          </w:p>
        </w:tc>
      </w:tr>
      <w:tr w:rsidR="00186E69" w:rsidRPr="00765B6D" w14:paraId="4C8A710E" w14:textId="77777777" w:rsidTr="00186E69">
        <w:trPr>
          <w:trHeight w:val="450"/>
        </w:trPr>
        <w:tc>
          <w:tcPr>
            <w:tcW w:w="4169" w:type="pct"/>
            <w:vMerge/>
            <w:tcBorders>
              <w:left w:val="single" w:sz="4" w:space="0" w:color="auto"/>
              <w:bottom w:val="single" w:sz="4" w:space="0" w:color="auto"/>
              <w:right w:val="single" w:sz="4" w:space="0" w:color="auto"/>
            </w:tcBorders>
          </w:tcPr>
          <w:p w14:paraId="1491AEEE" w14:textId="77777777" w:rsidR="00186E69" w:rsidRPr="00765B6D" w:rsidRDefault="00186E69" w:rsidP="000517A9">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33F0A53F" w14:textId="77777777" w:rsidR="00186E69" w:rsidRPr="00765B6D" w:rsidRDefault="00186E69" w:rsidP="000517A9">
            <w:pPr>
              <w:jc w:val="center"/>
              <w:rPr>
                <w:rFonts w:ascii="Arial" w:hAnsi="Arial" w:cs="Arial"/>
                <w:sz w:val="32"/>
              </w:rPr>
            </w:pPr>
          </w:p>
        </w:tc>
        <w:tc>
          <w:tcPr>
            <w:tcW w:w="415" w:type="pct"/>
            <w:vMerge/>
            <w:tcBorders>
              <w:top w:val="single" w:sz="4" w:space="0" w:color="auto"/>
              <w:left w:val="single" w:sz="4" w:space="0" w:color="auto"/>
              <w:bottom w:val="single" w:sz="4" w:space="0" w:color="auto"/>
              <w:right w:val="single" w:sz="4" w:space="0" w:color="auto"/>
            </w:tcBorders>
          </w:tcPr>
          <w:p w14:paraId="320031FC" w14:textId="77777777" w:rsidR="00186E69" w:rsidRPr="00765B6D" w:rsidRDefault="00186E69" w:rsidP="000517A9">
            <w:pPr>
              <w:jc w:val="center"/>
              <w:rPr>
                <w:rFonts w:ascii="Arial" w:hAnsi="Arial" w:cs="Arial"/>
                <w:sz w:val="32"/>
              </w:rPr>
            </w:pPr>
          </w:p>
        </w:tc>
      </w:tr>
    </w:tbl>
    <w:tbl>
      <w:tblPr>
        <w:tblpPr w:leftFromText="180" w:rightFromText="180" w:vertAnchor="text" w:horzAnchor="margin" w:tblpY="190"/>
        <w:tblW w:w="106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062"/>
        <w:gridCol w:w="2903"/>
        <w:gridCol w:w="641"/>
        <w:gridCol w:w="1060"/>
      </w:tblGrid>
      <w:tr w:rsidR="00186E69" w:rsidRPr="00765B6D" w14:paraId="0767B0E8" w14:textId="77777777" w:rsidTr="00186E69">
        <w:trPr>
          <w:cantSplit/>
        </w:trPr>
        <w:tc>
          <w:tcPr>
            <w:tcW w:w="6062" w:type="dxa"/>
            <w:vMerge w:val="restart"/>
            <w:shd w:val="pct15" w:color="auto" w:fill="auto"/>
            <w:vAlign w:val="center"/>
          </w:tcPr>
          <w:p w14:paraId="172A74BF" w14:textId="77777777" w:rsidR="00186E69" w:rsidRPr="00765B6D" w:rsidRDefault="00186E69" w:rsidP="00186E69">
            <w:pPr>
              <w:rPr>
                <w:rFonts w:ascii="Arial" w:hAnsi="Arial" w:cs="Arial"/>
                <w:sz w:val="16"/>
                <w:szCs w:val="16"/>
              </w:rPr>
            </w:pPr>
            <w:r w:rsidRPr="00765B6D">
              <w:rPr>
                <w:rFonts w:ascii="Arial" w:hAnsi="Arial" w:cs="Arial"/>
                <w:b/>
                <w:bCs/>
              </w:rPr>
              <w:t xml:space="preserve">Assessment Mark </w:t>
            </w:r>
            <w:r w:rsidRPr="00765B6D">
              <w:rPr>
                <w:rFonts w:ascii="Arial" w:hAnsi="Arial" w:cs="Arial"/>
                <w:bCs/>
              </w:rPr>
              <w:t>(</w:t>
            </w:r>
            <w:r w:rsidRPr="00765B6D">
              <w:rPr>
                <w:rFonts w:ascii="Arial" w:hAnsi="Arial" w:cs="Arial"/>
                <w:sz w:val="16"/>
                <w:szCs w:val="16"/>
              </w:rPr>
              <w:t>Assessment marks are subject to ratification at the Exam Board.  These comments and marks are to give feedback on module work and are for guidance only until they are confirmed</w:t>
            </w:r>
            <w:r>
              <w:rPr>
                <w:rFonts w:ascii="Arial" w:hAnsi="Arial" w:cs="Arial"/>
                <w:sz w:val="16"/>
                <w:szCs w:val="16"/>
              </w:rPr>
              <w:t>.</w:t>
            </w:r>
            <w:r w:rsidRPr="00765B6D">
              <w:rPr>
                <w:rFonts w:ascii="Arial" w:hAnsi="Arial" w:cs="Arial"/>
                <w:sz w:val="16"/>
                <w:szCs w:val="16"/>
              </w:rPr>
              <w:t>)</w:t>
            </w:r>
          </w:p>
        </w:tc>
        <w:tc>
          <w:tcPr>
            <w:tcW w:w="3544" w:type="dxa"/>
            <w:gridSpan w:val="2"/>
            <w:tcBorders>
              <w:bottom w:val="single" w:sz="4" w:space="0" w:color="auto"/>
            </w:tcBorders>
            <w:shd w:val="pct15" w:color="auto" w:fill="auto"/>
            <w:vAlign w:val="bottom"/>
          </w:tcPr>
          <w:p w14:paraId="52CD87A5" w14:textId="77777777" w:rsidR="00186E69" w:rsidRPr="00765B6D" w:rsidRDefault="00186E69" w:rsidP="00186E69">
            <w:pPr>
              <w:rPr>
                <w:rFonts w:ascii="Arial" w:hAnsi="Arial" w:cs="Arial"/>
                <w:b/>
                <w:bCs/>
                <w:sz w:val="16"/>
                <w:szCs w:val="16"/>
              </w:rPr>
            </w:pPr>
            <w:r w:rsidRPr="00765B6D">
              <w:rPr>
                <w:rFonts w:ascii="Arial" w:hAnsi="Arial" w:cs="Arial"/>
                <w:b/>
                <w:sz w:val="16"/>
                <w:szCs w:val="16"/>
              </w:rPr>
              <w:t>Late Submission Penalties (tick if appropriate)</w:t>
            </w:r>
          </w:p>
        </w:tc>
        <w:tc>
          <w:tcPr>
            <w:tcW w:w="1060" w:type="dxa"/>
            <w:vMerge w:val="restart"/>
            <w:vAlign w:val="center"/>
          </w:tcPr>
          <w:p w14:paraId="31D9B0FD" w14:textId="77777777" w:rsidR="00186E69" w:rsidRPr="00765B6D" w:rsidRDefault="00186E69" w:rsidP="00186E69">
            <w:pPr>
              <w:jc w:val="right"/>
              <w:rPr>
                <w:rFonts w:ascii="Arial" w:hAnsi="Arial" w:cs="Arial"/>
                <w:b/>
                <w:bCs/>
              </w:rPr>
            </w:pPr>
            <w:r w:rsidRPr="00765B6D">
              <w:rPr>
                <w:rFonts w:ascii="Arial" w:hAnsi="Arial" w:cs="Arial"/>
                <w:b/>
                <w:bCs/>
              </w:rPr>
              <w:t>64%</w:t>
            </w:r>
          </w:p>
        </w:tc>
      </w:tr>
      <w:tr w:rsidR="00186E69" w:rsidRPr="00765B6D" w14:paraId="0DB06F50" w14:textId="77777777" w:rsidTr="00186E69">
        <w:trPr>
          <w:cantSplit/>
        </w:trPr>
        <w:tc>
          <w:tcPr>
            <w:tcW w:w="6062" w:type="dxa"/>
            <w:vMerge/>
            <w:vAlign w:val="bottom"/>
          </w:tcPr>
          <w:p w14:paraId="2FFA6356" w14:textId="77777777" w:rsidR="00186E69" w:rsidRPr="00765B6D" w:rsidRDefault="00186E69" w:rsidP="00186E69">
            <w:pPr>
              <w:rPr>
                <w:rFonts w:ascii="Arial" w:hAnsi="Arial" w:cs="Arial"/>
              </w:rPr>
            </w:pPr>
          </w:p>
        </w:tc>
        <w:tc>
          <w:tcPr>
            <w:tcW w:w="2903" w:type="dxa"/>
            <w:vAlign w:val="bottom"/>
          </w:tcPr>
          <w:p w14:paraId="33C1B6C8" w14:textId="77777777" w:rsidR="00186E69" w:rsidRPr="00765B6D" w:rsidRDefault="00186E69" w:rsidP="00186E69">
            <w:pPr>
              <w:rPr>
                <w:rFonts w:ascii="Arial" w:hAnsi="Arial" w:cs="Arial"/>
                <w:b/>
                <w:bCs/>
                <w:sz w:val="16"/>
                <w:szCs w:val="16"/>
              </w:rPr>
            </w:pPr>
            <w:r w:rsidRPr="00765B6D">
              <w:rPr>
                <w:rFonts w:ascii="Arial" w:hAnsi="Arial" w:cs="Arial"/>
                <w:sz w:val="16"/>
                <w:szCs w:val="16"/>
              </w:rPr>
              <w:t>Up to 1 week late (</w:t>
            </w:r>
            <w:r w:rsidRPr="00765B6D">
              <w:rPr>
                <w:rFonts w:ascii="Arial" w:hAnsi="Arial" w:cs="Arial"/>
                <w:sz w:val="12"/>
                <w:szCs w:val="12"/>
              </w:rPr>
              <w:t>40% Max)</w:t>
            </w:r>
          </w:p>
        </w:tc>
        <w:tc>
          <w:tcPr>
            <w:tcW w:w="641" w:type="dxa"/>
            <w:vAlign w:val="bottom"/>
          </w:tcPr>
          <w:p w14:paraId="298DD6A6" w14:textId="77777777" w:rsidR="00186E69" w:rsidRPr="00765B6D" w:rsidRDefault="00186E69" w:rsidP="00186E69">
            <w:pPr>
              <w:jc w:val="center"/>
              <w:rPr>
                <w:rFonts w:ascii="Arial" w:hAnsi="Arial" w:cs="Arial"/>
                <w:sz w:val="12"/>
                <w:szCs w:val="12"/>
              </w:rPr>
            </w:pPr>
          </w:p>
        </w:tc>
        <w:tc>
          <w:tcPr>
            <w:tcW w:w="1060" w:type="dxa"/>
            <w:vMerge/>
            <w:vAlign w:val="bottom"/>
          </w:tcPr>
          <w:p w14:paraId="4170566D" w14:textId="77777777" w:rsidR="00186E69" w:rsidRPr="00765B6D" w:rsidRDefault="00186E69" w:rsidP="00186E69">
            <w:pPr>
              <w:ind w:leftChars="71" w:left="156"/>
              <w:rPr>
                <w:rFonts w:ascii="Arial" w:hAnsi="Arial" w:cs="Arial"/>
              </w:rPr>
            </w:pPr>
          </w:p>
        </w:tc>
      </w:tr>
      <w:tr w:rsidR="00186E69" w:rsidRPr="00765B6D" w14:paraId="7E2EEE38" w14:textId="77777777" w:rsidTr="00186E69">
        <w:trPr>
          <w:cantSplit/>
        </w:trPr>
        <w:tc>
          <w:tcPr>
            <w:tcW w:w="6062" w:type="dxa"/>
            <w:vMerge/>
            <w:vAlign w:val="bottom"/>
          </w:tcPr>
          <w:p w14:paraId="44AB1020" w14:textId="77777777" w:rsidR="00186E69" w:rsidRPr="00765B6D" w:rsidRDefault="00186E69" w:rsidP="00186E69">
            <w:pPr>
              <w:rPr>
                <w:rFonts w:ascii="Arial" w:hAnsi="Arial" w:cs="Arial"/>
              </w:rPr>
            </w:pPr>
          </w:p>
        </w:tc>
        <w:tc>
          <w:tcPr>
            <w:tcW w:w="2903" w:type="dxa"/>
            <w:vAlign w:val="bottom"/>
          </w:tcPr>
          <w:p w14:paraId="71968113" w14:textId="77777777" w:rsidR="00186E69" w:rsidRPr="00765B6D" w:rsidRDefault="00186E69" w:rsidP="00186E69">
            <w:pPr>
              <w:rPr>
                <w:rFonts w:ascii="Arial" w:hAnsi="Arial" w:cs="Arial"/>
                <w:b/>
                <w:bCs/>
                <w:sz w:val="16"/>
                <w:szCs w:val="16"/>
              </w:rPr>
            </w:pPr>
            <w:r w:rsidRPr="00765B6D">
              <w:rPr>
                <w:rFonts w:ascii="Arial" w:hAnsi="Arial" w:cs="Arial"/>
                <w:sz w:val="16"/>
                <w:szCs w:val="16"/>
              </w:rPr>
              <w:t>Over 1 week late (</w:t>
            </w:r>
            <w:r w:rsidRPr="00765B6D">
              <w:rPr>
                <w:rFonts w:ascii="Arial" w:hAnsi="Arial" w:cs="Arial"/>
                <w:sz w:val="12"/>
                <w:szCs w:val="12"/>
              </w:rPr>
              <w:t>0%)</w:t>
            </w:r>
          </w:p>
        </w:tc>
        <w:tc>
          <w:tcPr>
            <w:tcW w:w="641" w:type="dxa"/>
            <w:vAlign w:val="bottom"/>
          </w:tcPr>
          <w:p w14:paraId="35E2B3DC" w14:textId="77777777" w:rsidR="00186E69" w:rsidRPr="00765B6D" w:rsidRDefault="00186E69" w:rsidP="00186E69">
            <w:pPr>
              <w:jc w:val="center"/>
              <w:rPr>
                <w:rFonts w:ascii="Arial" w:hAnsi="Arial" w:cs="Arial"/>
                <w:sz w:val="12"/>
                <w:szCs w:val="12"/>
              </w:rPr>
            </w:pPr>
          </w:p>
        </w:tc>
        <w:tc>
          <w:tcPr>
            <w:tcW w:w="1060" w:type="dxa"/>
            <w:vMerge/>
            <w:vAlign w:val="bottom"/>
          </w:tcPr>
          <w:p w14:paraId="551ABF6F" w14:textId="77777777" w:rsidR="00186E69" w:rsidRPr="00765B6D" w:rsidRDefault="00186E69" w:rsidP="00186E69">
            <w:pPr>
              <w:ind w:firstLineChars="141" w:firstLine="310"/>
              <w:rPr>
                <w:rFonts w:ascii="Arial" w:hAnsi="Arial" w:cs="Arial"/>
              </w:rPr>
            </w:pPr>
          </w:p>
        </w:tc>
      </w:tr>
    </w:tbl>
    <w:p w14:paraId="6D37DC59" w14:textId="1D74FDE8" w:rsidR="00186E69" w:rsidRPr="00765B6D" w:rsidRDefault="00186E69" w:rsidP="00186E69">
      <w:pPr>
        <w:rPr>
          <w:rFonts w:ascii="Arial" w:hAnsi="Arial" w:cs="Arial"/>
          <w:b/>
        </w:rPr>
        <w:sectPr w:rsidR="00186E69" w:rsidRPr="00765B6D" w:rsidSect="00EC72FC">
          <w:footerReference w:type="default" r:id="rId13"/>
          <w:pgSz w:w="11894" w:h="16834"/>
          <w:pgMar w:top="720" w:right="720" w:bottom="720" w:left="720" w:header="709" w:footer="454" w:gutter="0"/>
          <w:paperSrc w:first="15" w:other="15"/>
          <w:pgNumType w:start="1"/>
          <w:cols w:space="720"/>
          <w:docGrid w:linePitch="272"/>
        </w:sectPr>
      </w:pPr>
    </w:p>
    <w:p w14:paraId="1C83C59F" w14:textId="77777777" w:rsidR="007F60CE" w:rsidRDefault="007F60CE" w:rsidP="00C56C61">
      <w:pPr>
        <w:jc w:val="center"/>
        <w:rPr>
          <w:sz w:val="52"/>
          <w:szCs w:val="52"/>
          <w:u w:val="single"/>
        </w:rPr>
      </w:pPr>
    </w:p>
    <w:p w14:paraId="63B569C8" w14:textId="540FAF37" w:rsidR="00C56C61" w:rsidRDefault="007F60CE" w:rsidP="00C56C61">
      <w:pPr>
        <w:jc w:val="center"/>
        <w:rPr>
          <w:sz w:val="52"/>
          <w:szCs w:val="52"/>
          <w:u w:val="single"/>
        </w:rPr>
      </w:pPr>
      <w:r>
        <w:rPr>
          <w:sz w:val="52"/>
          <w:szCs w:val="52"/>
          <w:u w:val="single"/>
        </w:rPr>
        <w:t>HNC Electrical/Electronic Engineering &amp; Instrumentation Engineering</w:t>
      </w:r>
    </w:p>
    <w:p w14:paraId="109B65AF" w14:textId="349893A3" w:rsidR="007F60CE" w:rsidRDefault="007F60CE" w:rsidP="00C56C61">
      <w:pPr>
        <w:jc w:val="center"/>
        <w:rPr>
          <w:sz w:val="52"/>
          <w:szCs w:val="52"/>
          <w:u w:val="single"/>
        </w:rPr>
      </w:pPr>
    </w:p>
    <w:p w14:paraId="5C649C5F" w14:textId="094641F7" w:rsidR="007F60CE" w:rsidRDefault="007F60CE" w:rsidP="00C56C61">
      <w:pPr>
        <w:jc w:val="center"/>
        <w:rPr>
          <w:sz w:val="52"/>
          <w:szCs w:val="52"/>
          <w:u w:val="single"/>
        </w:rPr>
      </w:pPr>
      <w:r>
        <w:rPr>
          <w:sz w:val="52"/>
          <w:szCs w:val="52"/>
          <w:u w:val="single"/>
        </w:rPr>
        <w:t>Programmable Logic Controllers</w:t>
      </w:r>
    </w:p>
    <w:p w14:paraId="675D67D6" w14:textId="0565650C" w:rsidR="007F60CE" w:rsidRDefault="007F60CE" w:rsidP="00C56C61">
      <w:pPr>
        <w:jc w:val="center"/>
        <w:rPr>
          <w:sz w:val="52"/>
          <w:szCs w:val="52"/>
          <w:u w:val="single"/>
        </w:rPr>
      </w:pPr>
    </w:p>
    <w:p w14:paraId="32BFB99E" w14:textId="5AE0456C" w:rsidR="007F60CE" w:rsidRDefault="007F60CE" w:rsidP="007F60CE">
      <w:pPr>
        <w:jc w:val="center"/>
        <w:rPr>
          <w:sz w:val="52"/>
          <w:szCs w:val="52"/>
        </w:rPr>
      </w:pPr>
      <w:r>
        <w:rPr>
          <w:sz w:val="52"/>
          <w:szCs w:val="52"/>
        </w:rPr>
        <w:t>Jack Collier</w:t>
      </w:r>
    </w:p>
    <w:p w14:paraId="68D41F3E" w14:textId="2CBF73A7" w:rsidR="007F60CE" w:rsidRDefault="007F60CE" w:rsidP="007F60CE">
      <w:pPr>
        <w:jc w:val="center"/>
        <w:rPr>
          <w:sz w:val="52"/>
          <w:szCs w:val="52"/>
        </w:rPr>
      </w:pPr>
    </w:p>
    <w:p w14:paraId="47C4973F" w14:textId="48207930" w:rsidR="007F60CE" w:rsidRDefault="007F60CE" w:rsidP="007F60CE">
      <w:pPr>
        <w:jc w:val="center"/>
        <w:rPr>
          <w:sz w:val="52"/>
          <w:szCs w:val="52"/>
        </w:rPr>
      </w:pPr>
      <w:r>
        <w:rPr>
          <w:sz w:val="52"/>
          <w:szCs w:val="52"/>
        </w:rPr>
        <w:t>Lecture: Jason Pointer</w:t>
      </w:r>
    </w:p>
    <w:p w14:paraId="20D60D04" w14:textId="4EBE1F7B" w:rsidR="007F60CE" w:rsidRDefault="007F60CE" w:rsidP="007F60CE">
      <w:pPr>
        <w:jc w:val="center"/>
        <w:rPr>
          <w:sz w:val="52"/>
          <w:szCs w:val="52"/>
        </w:rPr>
      </w:pPr>
    </w:p>
    <w:p w14:paraId="6ECA8108" w14:textId="69C4F774" w:rsidR="007F60CE" w:rsidRDefault="007F60CE" w:rsidP="007F60CE">
      <w:pPr>
        <w:jc w:val="center"/>
        <w:rPr>
          <w:sz w:val="52"/>
          <w:szCs w:val="52"/>
        </w:rPr>
      </w:pPr>
    </w:p>
    <w:p w14:paraId="44561E8B" w14:textId="5A2761E1" w:rsidR="007F60CE" w:rsidRPr="007F60CE" w:rsidRDefault="007F60CE" w:rsidP="007F60CE">
      <w:pPr>
        <w:jc w:val="center"/>
        <w:rPr>
          <w:sz w:val="52"/>
          <w:szCs w:val="52"/>
        </w:rPr>
      </w:pPr>
      <w:r>
        <w:rPr>
          <w:sz w:val="52"/>
          <w:szCs w:val="52"/>
        </w:rPr>
        <w:t>Due: 20/01/2022</w:t>
      </w:r>
    </w:p>
    <w:p w14:paraId="66EDB0DB" w14:textId="77777777" w:rsidR="00C56C61" w:rsidRDefault="00C56C61">
      <w:pPr>
        <w:rPr>
          <w:u w:val="single"/>
        </w:rPr>
      </w:pPr>
    </w:p>
    <w:p w14:paraId="5E5C6173" w14:textId="77777777" w:rsidR="00C56C61" w:rsidRDefault="00C56C61">
      <w:pPr>
        <w:rPr>
          <w:u w:val="single"/>
        </w:rPr>
      </w:pPr>
    </w:p>
    <w:p w14:paraId="15FC0193" w14:textId="77777777" w:rsidR="00C56C61" w:rsidRDefault="00C56C61">
      <w:pPr>
        <w:rPr>
          <w:u w:val="single"/>
        </w:rPr>
      </w:pPr>
    </w:p>
    <w:p w14:paraId="2B9D7473" w14:textId="77777777" w:rsidR="00C56C61" w:rsidRDefault="00C56C61">
      <w:pPr>
        <w:rPr>
          <w:u w:val="single"/>
        </w:rPr>
      </w:pPr>
    </w:p>
    <w:p w14:paraId="71806197" w14:textId="77777777" w:rsidR="00C56C61" w:rsidRDefault="00C56C61">
      <w:pPr>
        <w:rPr>
          <w:u w:val="single"/>
        </w:rPr>
      </w:pPr>
    </w:p>
    <w:p w14:paraId="042A8464" w14:textId="77777777" w:rsidR="00C56C61" w:rsidRDefault="00C56C61">
      <w:pPr>
        <w:rPr>
          <w:u w:val="single"/>
        </w:rPr>
      </w:pPr>
    </w:p>
    <w:p w14:paraId="35C4BF1A" w14:textId="77777777" w:rsidR="00C56C61" w:rsidRDefault="00C56C61">
      <w:pPr>
        <w:rPr>
          <w:u w:val="single"/>
        </w:rPr>
      </w:pPr>
    </w:p>
    <w:p w14:paraId="660F9BAC" w14:textId="77777777" w:rsidR="00C56C61" w:rsidRDefault="00C56C61">
      <w:pPr>
        <w:rPr>
          <w:u w:val="single"/>
        </w:rPr>
      </w:pPr>
    </w:p>
    <w:p w14:paraId="2B8067FA" w14:textId="77777777" w:rsidR="007F60CE" w:rsidRDefault="007F60CE">
      <w:pPr>
        <w:rPr>
          <w:u w:val="single"/>
        </w:rPr>
      </w:pPr>
    </w:p>
    <w:p w14:paraId="3C7D49DE" w14:textId="27F8D376" w:rsidR="007F60CE" w:rsidRPr="004402A8" w:rsidRDefault="007F60CE">
      <w:pPr>
        <w:rPr>
          <w:rFonts w:cstheme="minorHAnsi"/>
          <w:sz w:val="24"/>
          <w:szCs w:val="24"/>
          <w:u w:val="single"/>
        </w:rPr>
      </w:pPr>
      <w:r w:rsidRPr="004402A8">
        <w:rPr>
          <w:rFonts w:cstheme="minorHAnsi"/>
          <w:sz w:val="24"/>
          <w:szCs w:val="24"/>
          <w:u w:val="single"/>
        </w:rPr>
        <w:lastRenderedPageBreak/>
        <w:t>Summary</w:t>
      </w:r>
    </w:p>
    <w:p w14:paraId="0FD5267E" w14:textId="48C0B887" w:rsidR="007F60CE" w:rsidRPr="004402A8" w:rsidRDefault="002568C8">
      <w:pPr>
        <w:rPr>
          <w:rFonts w:cstheme="minorHAnsi"/>
          <w:sz w:val="24"/>
          <w:szCs w:val="24"/>
        </w:rPr>
      </w:pPr>
      <w:r>
        <w:rPr>
          <w:rFonts w:cstheme="minorHAnsi"/>
          <w:noProof/>
          <w:sz w:val="24"/>
          <w:szCs w:val="24"/>
        </w:rPr>
        <mc:AlternateContent>
          <mc:Choice Requires="wpi">
            <w:drawing>
              <wp:anchor distT="0" distB="0" distL="114300" distR="114300" simplePos="0" relativeHeight="251669504" behindDoc="0" locked="0" layoutInCell="1" allowOverlap="1" wp14:anchorId="1B48ECBD" wp14:editId="2DEA1D79">
                <wp:simplePos x="0" y="0"/>
                <wp:positionH relativeFrom="column">
                  <wp:posOffset>3215506</wp:posOffset>
                </wp:positionH>
                <wp:positionV relativeFrom="paragraph">
                  <wp:posOffset>643891</wp:posOffset>
                </wp:positionV>
                <wp:extent cx="99000" cy="137880"/>
                <wp:effectExtent l="38100" t="38100" r="53975" b="52705"/>
                <wp:wrapNone/>
                <wp:docPr id="13" name="Ink 13"/>
                <wp:cNvGraphicFramePr/>
                <a:graphic xmlns:a="http://schemas.openxmlformats.org/drawingml/2006/main">
                  <a:graphicData uri="http://schemas.microsoft.com/office/word/2010/wordprocessingInk">
                    <w14:contentPart bwMode="auto" r:id="rId14">
                      <w14:nvContentPartPr>
                        <w14:cNvContentPartPr/>
                      </w14:nvContentPartPr>
                      <w14:xfrm>
                        <a:off x="0" y="0"/>
                        <a:ext cx="99000" cy="137880"/>
                      </w14:xfrm>
                    </w14:contentPart>
                  </a:graphicData>
                </a:graphic>
              </wp:anchor>
            </w:drawing>
          </mc:Choice>
          <mc:Fallback xmlns:w16sdtdh="http://schemas.microsoft.com/office/word/2020/wordml/sdtdatahash" xmlns:w16="http://schemas.microsoft.com/office/word/2018/wordml" xmlns:w16cex="http://schemas.microsoft.com/office/word/2018/wordml/cex">
            <w:pict>
              <v:shapetype w14:anchorId="39514615"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13" o:spid="_x0000_s1026" type="#_x0000_t75" style="position:absolute;margin-left:252.5pt;margin-top:50pt;width:9.25pt;height:12.25pt;z-index:2516695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beojZyAQAACAMAAA4AAABkcnMvZTJvRG9jLnhtbJxSXU/CMBR9N/E/&#10;NH2XbSg6FgYPEhMeVB70B9SuZY1r73LbMfj3XjYQ0BgTXprenvT0fHQy29iKrRV6Ay7nySDmTDkJ&#10;hXGrnL+/Pd2knPkgXCEqcCrnW+X5bHp9NWnrTA2hhKpQyIjE+aytc16GUGdR5GWprPADqJUjUANa&#10;EWjEVVSgaIndVtEwju+jFrCoEaTynk7nPcinHb/WSoZXrb0KrMr5OI5JXjhskDbDZMTZR87Th+GI&#10;R9OJyFYo6tLIvSRxgSIrjCMB31RzEQRr0PyiskYieNBhIMFGoLWRqvNDzpL4h7OF+9y5Su5kg5kE&#10;F5QLS4HhkF0HXPKErSiB9hkKakc0AfiekeL5v4xe9BxkY0lP3wiqSgT6Dr40tecMM1PkHBdFctTv&#10;1o9HB0s8+no5B6iRaG/5rysbjXYXNilhm5xTwdvd2nWpNoFJOhz3zUtCktuHNO3gA3FPcJhOkqW3&#10;zzo8nXe6Tj7w9AsAAP//AwBQSwMEFAAGAAgAAAAhALB+IqQ2AwAAkAgAABAAAABkcnMvaW5rL2lu&#10;azEueG1stFXLahsxFN0X+g9CWXQzsvUYz8PECaU0UGihNCm0y8lYsYfMw8zIcfL3vVfSyOPG3ZQW&#10;gyPdxznnHknO5fVzU5Mn3Q9V166omHFKdFt266rdrOj3uxuWUTKYol0XddfqFX3RA72+evvmsmof&#10;m3oJ3wQQ2gFXTb2iW2N2y/n8cDjMDmrW9Zu55FzNP7WPXz7TK9+11g9VWxmgHMZQ2bVGPxsEW1br&#10;FS3NMw/1gH3b7ftShzRG+vJYYfqi1Ddd3xQmIG6LttU1aYsGdP+gxLzsYFEBz0b3lDQVDMzkTMRp&#10;nH3MIVA8r+hkvweJAyhp6Pw85s//gHnzGhNlKZkmKSVe0lo/oaa59Xz559m/9t1O96bSR5udKT7x&#10;Qkq3t/44o3o9dPUez4aSp6Leg2WCc7gWnlvMzxjyGg+8+ad44Msf8abiTq3x40198KaFKzUeraka&#10;DRe92YU7ZgYAxvCt6e1zkFxKxiUT6k7Ey3ixFGqmYjU5Cn+LR8z7fj9sA959f7yvNhNcc5MdqrXZ&#10;BtP5jC+C6VPLz7VudbXZmr/rLbu6g+fgz/qC8+yDej+ZyfKFy3bm6dr7R/zo3/TDil7Y10tspwvY&#10;2UWSEsGJkCKJ3nH4JJnKIsoEpxllSZpnUc5SFsuICUFylokIqpmIBIG/fs3EgkjcMkUSJmQSyZgp&#10;SZRU0GYLhW3isMNWiNlEwHFpBsAhDzWQPoZCLdTk0C9YzhZxJC08soQC/modeKEmJjAIAC+YQK0w&#10;Anz8N2p1yiyBl2k1oRAcF2uR7aTPY9g4VFsM2GDDKGtswBoE90y+BUOJC4E+klkSILTjY3XAHFuR&#10;0uWDLnQvqHcjQw2mbQI7QjrUWpV+OMy7qpildg0Pi2eoAmzGE0MCaEVlzvgRetRnxThllg4A8LDg&#10;YkjOYoSy4YkWHMK65GKTjBMzyY8kCLhgiJsRkTKV+4PxQEjhuqAC8EDTmRASTU7UCkczjpb/PouT&#10;aSdwiM4ShIegZUSFwGcZfQh4gogTfNSFfagCQfGUXQiFoeKxMVB6eEhgKLDgKCMv9IZuX4TpERAO&#10;IkaSmGRMCp6DdAULmZ/85wo/LfCTfPULAAD//wMAUEsDBBQABgAIAAAAIQDFGFX63gAAAAsBAAAP&#10;AAAAZHJzL2Rvd25yZXYueG1sTE9NS8QwEL0L/ocwgjc3sRpdatNlWRAUFNZ1YfGWNmNbbCalyW7r&#10;v3c86W3evMf7KFaz78UJx9gFMnC9UCCQ6uA6agzs3x+vliBisuRsHwgNfGOEVXl+VtjchYne8LRL&#10;jWATirk10KY05FLGukVv4yIMSMx9htHbxHBspBvtxOa+l5lSd9LbjjihtQNuWqy/dkfPuTLK6elj&#10;Xd2/PNOkt/tXuTk4Yy4v5vUDiIRz+hPDb32uDiV3qsKRXBS9Aa00b0lMKMUHK3R2o0FU/MluNciy&#10;kP83lD8AAAD//wMAUEsDBBQABgAIAAAAIQB5GLydvwAAACEBAAAZAAAAZHJzL19yZWxzL2Uyb0Rv&#10;Yy54bWwucmVsc4TPsWrEMAwG4L3QdzDaGyUdylHiZDkOspYUbjWOkpjEsrGc0nv7euzBwQ0ahND3&#10;S23/63f1Q0lcYA1NVYMitmFyvGj4Hi9vJ1CSDU9mD0wabiTQd68v7RftJpclWV0UVRQWDWvO8RNR&#10;7EreSBUicZnMIXmTS5sWjMZuZiF8r+sPTP8N6O5MNUwa0jA1oMZbLMnP7TDPztI52MMT5wcRaA/J&#10;wV/9XlCTFsoaHG9YqqnKoYBdi3ePdX8AAAD//wMAUEsBAi0AFAAGAAgAAAAhAJszJzcMAQAALQIA&#10;ABMAAAAAAAAAAAAAAAAAAAAAAFtDb250ZW50X1R5cGVzXS54bWxQSwECLQAUAAYACAAAACEAOP0h&#10;/9YAAACUAQAACwAAAAAAAAAAAAAAAAA9AQAAX3JlbHMvLnJlbHNQSwECLQAUAAYACAAAACEAlt6i&#10;NnIBAAAIAwAADgAAAAAAAAAAAAAAAAA8AgAAZHJzL2Uyb0RvYy54bWxQSwECLQAUAAYACAAAACEA&#10;sH4ipDYDAACQCAAAEAAAAAAAAAAAAAAAAADaAwAAZHJzL2luay9pbmsxLnhtbFBLAQItABQABgAI&#10;AAAAIQDFGFX63gAAAAsBAAAPAAAAAAAAAAAAAAAAAD4HAABkcnMvZG93bnJldi54bWxQSwECLQAU&#10;AAYACAAAACEAeRi8nb8AAAAhAQAAGQAAAAAAAAAAAAAAAABJCAAAZHJzL19yZWxzL2Uyb0RvYy54&#10;bWwucmVsc1BLBQYAAAAABgAGAHgBAAA/CQAAAAA=&#10;">
                <v:imagedata r:id="rId15" o:title=""/>
              </v:shape>
            </w:pict>
          </mc:Fallback>
        </mc:AlternateContent>
      </w:r>
      <w:r>
        <w:rPr>
          <w:rFonts w:cstheme="minorHAnsi"/>
          <w:noProof/>
          <w:sz w:val="24"/>
          <w:szCs w:val="24"/>
        </w:rPr>
        <mc:AlternateContent>
          <mc:Choice Requires="wpi">
            <w:drawing>
              <wp:anchor distT="0" distB="0" distL="114300" distR="114300" simplePos="0" relativeHeight="251668480" behindDoc="0" locked="0" layoutInCell="1" allowOverlap="1" wp14:anchorId="2B66F8DA" wp14:editId="3F9482F4">
                <wp:simplePos x="0" y="0"/>
                <wp:positionH relativeFrom="column">
                  <wp:posOffset>2962426</wp:posOffset>
                </wp:positionH>
                <wp:positionV relativeFrom="paragraph">
                  <wp:posOffset>527611</wp:posOffset>
                </wp:positionV>
                <wp:extent cx="12960" cy="43200"/>
                <wp:effectExtent l="38100" t="38100" r="44450" b="52070"/>
                <wp:wrapNone/>
                <wp:docPr id="12" name="Ink 12"/>
                <wp:cNvGraphicFramePr/>
                <a:graphic xmlns:a="http://schemas.openxmlformats.org/drawingml/2006/main">
                  <a:graphicData uri="http://schemas.microsoft.com/office/word/2010/wordprocessingInk">
                    <w14:contentPart bwMode="auto" r:id="rId16">
                      <w14:nvContentPartPr>
                        <w14:cNvContentPartPr/>
                      </w14:nvContentPartPr>
                      <w14:xfrm>
                        <a:off x="0" y="0"/>
                        <a:ext cx="12960" cy="432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1B2B42B" id="Ink 12" o:spid="_x0000_s1026" type="#_x0000_t75" style="position:absolute;margin-left:232.55pt;margin-top:40.85pt;width:2.4pt;height:4.8pt;z-index:2516684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zRN6t1AQAABwMAAA4AAABkcnMvZTJvRG9jLnhtbJxSy07DMBC8I/EP&#10;ke80D6qqRE16oELqAegBPsA4dmMRe6O106R/zyZpaQtCSL1Eu57seGbHi2VnqmAn0WmwGYsnEQuk&#10;FVBou83Y+9vT3ZwFznNb8AqszNheOrbMb28WbZ3KBEqoCokBkViXtnXGSu/rNAydKKXhbgK1tAQq&#10;QMM9tbgNC+QtsZsqTKJoFraARY0gpHN0uhpBlg/8SknhX5Vy0gdVxuazKcnzGXuIIiqQimRGxUcP&#10;URHmC55ukdelFgdJ/ApFhmtLAr6pVtzzoEH9i8pogeBA+YkAE4JSWsjBDzmLox/O1vazdxVPRYOp&#10;AOul9RuO/ri7AbjmClPRBtpnKCgd3nhgB0Zaz/9hjKJXIBpDesZEUFbc03Nwpa4drTnVRcZwXcQn&#10;/Xb3eHKwwZOvl0uAEgkPlv8a6RSaftmkJOgyRnHu+++Qpex8IOgwTh76nAUh03t6NT165B3nj93Z&#10;YumXiwjP+3787P3mXwAAAP//AwBQSwMEFAAGAAgAAAAhAHW2K1LrAQAAuAQAABAAAABkcnMvaW5r&#10;L2luazEueG1stJNda9swFIbvB/sPQr3YTWRLtuykpk4ZY4HBBmPtYL10bTUWtaUgy3Hy73f8EcWl&#10;6c1YMRjpSHp1znNe3dwe6grthWmkVilmHsVIqFwXUm1T/Pt+Q1YYNTZTRVZpJVJ8FA2+XX/8cCPV&#10;c10l8EegoJp+VFcpLq3dJb7fdZ3XhZ42Wz+gNPS/qecf3/F6OlWIJ6mkhSubUyjXyoqD7cUSWaQ4&#10;twfq9oP2nW5NLtxyHzH5eYc1WS422tSZdYplppSokMpqyPsPRva4g4GEe7bCYFRLKJgEHuNLvvp6&#10;DYHskOLZvIUUG8ikxv5lzYd30Ny81uzTCoNlvMRoSqkQ+z4nf2CevF37T6N3wlgpzphHKNPCEeXj&#10;fOAzgjKi0VXb9wajfVa1gIxRCraY7mb+BSCv9YDNf9UDLm/qzZN7iWYqb85hguYsdWqtlbUAo9c7&#10;5zHbgHAfvrNmeA4BDQJCA8LCe8YTHiWMeZzGs1ZMLj5pPpq2KZ3eozn7dVhx1MbKOlnY0kGnHo0c&#10;9DnyS0dLIbel/bezua40PIep11eUrr6En2c1Dfc5s114uoP/0FT6L/GU4qvh9aLh5BgYao8QRYzy&#10;xScKX8hitsCE4xXHJAw4WwDcmJMopgsSkIiE1+ELh7sUoHXrvwAAAP//AwBQSwMEFAAGAAgAAAAh&#10;AD28/bjeAAAACQEAAA8AAABkcnMvZG93bnJldi54bWxMj8FOwzAQRO9I/IO1SNyoE2hDE+JUqBIV&#10;6qm0cHfiJbGw15HttOHvMSc4ruZp5m29ma1hZ/RBOxKQLzJgSJ1TmnoB76eXuzWwECUpaRyhgG8M&#10;sGmur2pZKXehNzwfY89SCYVKChhiHCvOQzeglWHhRqSUfTpvZUyn77ny8pLKreH3WVZwKzWlhUGO&#10;uB2w+zpOVsDh9bRVu499qc1O7/2qxcJPkxC3N/PzE7CIc/yD4Vc/qUOTnFo3kQrMCFgWqzyhAtb5&#10;I7AELIuyBNYKKPMH4E3N/3/Q/AA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Ac0TerdQEAAAcDAAAOAAAAAAAAAAAAAAAAADwCAABkcnMvZTJvRG9jLnhtbFBL&#10;AQItABQABgAIAAAAIQB1titS6wEAALgEAAAQAAAAAAAAAAAAAAAAAN0DAABkcnMvaW5rL2luazEu&#10;eG1sUEsBAi0AFAAGAAgAAAAhAD28/bjeAAAACQEAAA8AAAAAAAAAAAAAAAAA9gUAAGRycy9kb3du&#10;cmV2LnhtbFBLAQItABQABgAIAAAAIQB5GLydvwAAACEBAAAZAAAAAAAAAAAAAAAAAAEHAABkcnMv&#10;X3JlbHMvZTJvRG9jLnhtbC5yZWxzUEsFBgAAAAAGAAYAeAEAAPcHAAAAAA==&#10;">
                <v:imagedata r:id="rId17" o:title=""/>
              </v:shape>
            </w:pict>
          </mc:Fallback>
        </mc:AlternateContent>
      </w:r>
      <w:r>
        <w:rPr>
          <w:rFonts w:cstheme="minorHAnsi"/>
          <w:noProof/>
          <w:sz w:val="24"/>
          <w:szCs w:val="24"/>
        </w:rPr>
        <mc:AlternateContent>
          <mc:Choice Requires="wpi">
            <w:drawing>
              <wp:anchor distT="0" distB="0" distL="114300" distR="114300" simplePos="0" relativeHeight="251667456" behindDoc="0" locked="0" layoutInCell="1" allowOverlap="1" wp14:anchorId="4E0BA5AB" wp14:editId="0EE28A8E">
                <wp:simplePos x="0" y="0"/>
                <wp:positionH relativeFrom="column">
                  <wp:posOffset>773986</wp:posOffset>
                </wp:positionH>
                <wp:positionV relativeFrom="paragraph">
                  <wp:posOffset>1035211</wp:posOffset>
                </wp:positionV>
                <wp:extent cx="109080" cy="143640"/>
                <wp:effectExtent l="38100" t="38100" r="24765" b="46990"/>
                <wp:wrapNone/>
                <wp:docPr id="11" name="Ink 11"/>
                <wp:cNvGraphicFramePr/>
                <a:graphic xmlns:a="http://schemas.openxmlformats.org/drawingml/2006/main">
                  <a:graphicData uri="http://schemas.microsoft.com/office/word/2010/wordprocessingInk">
                    <w14:contentPart bwMode="auto" r:id="rId18">
                      <w14:nvContentPartPr>
                        <w14:cNvContentPartPr/>
                      </w14:nvContentPartPr>
                      <w14:xfrm>
                        <a:off x="0" y="0"/>
                        <a:ext cx="109080" cy="143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ADA0027" id="Ink 11" o:spid="_x0000_s1026" type="#_x0000_t75" style="position:absolute;margin-left:60.25pt;margin-top:80.8pt;width:10.05pt;height:12.7pt;z-index:2516674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xbbOd0AQAACQMAAA4AAABkcnMvZTJvRG9jLnhtbJxSy04CMRTdm/gP&#10;TfcyHUCECQMLiQkLlYV+QO20TOO0d3JbGPh7LwMIaIwJm6a3Jz09j46nG1extcZgwec87QjOtFdQ&#10;WL/M+fvb092QsxClL2QFXud8qwOfTm5vxk2d6S6UUBUaGZH4kDV1zssY6yxJgiq1k6EDtfYEGkAn&#10;I424TAqUDbG7KukKMUgawKJGUDoEOp3tQT5p+Y3RKr4aE3RkVc5HQpC8eNwgbdLePWcfOR8+PAie&#10;TMYyW6KsS6sOkuQVipy0ngR8U81klGyF9heVswohgIkdBS4BY6zSrR9yloofzub+c+cq7asVZgp8&#10;1D4uJMZjdi1wzROuogSaZyioHbmKwA+MFM//ZexFz0CtHOnZN4K6kpG+QyhtHTjDzBY5x3mRnvT7&#10;9ePJwQJPvl4uAWokOVj+68rGoNuFTUrYJudU8Ha3tl3qTWSKDlMxEkNCFEFpvzfot/iRec9wnM6i&#10;pccvSjyfd8LOfvDkCwAA//8DAFBLAwQUAAYACAAAACEA4Ik7w2oDAAAOCQAAEAAAAGRycy9pbmsv&#10;aW5rMS54bWy0VU2P2zYQvRfofyCYQy6izQ9ZH0a8QVFkgQINECQp0B4dm1kLsaSFJK93/33fDClZ&#10;i/X2ULQwQEtvZt68eSTtd+8f66N48F1ftc1GmoWWwje7dl81dxv5x9dbVUjRD9tmvz22jd/IJ9/L&#10;9zc///Suan7UxzVWAYamp6f6uJGHYbhfL5fn83lxdou2u1tard3yt+bHx9/lTaza++9VUw1o2Y/Q&#10;rm0G/zgQ2brab+RueNRTPri/tKdu56cwId3ukjF0252/bbt6O0yMh23T+KNotjV0/ynF8HSPhwp9&#10;7nwnRV1hYGUXJs3T4kMJYPu4kbP3EyT2UFLL5XXOv/4HztuXnCTL2TzLpYiS9v6BNC3Z8/Xrs3/q&#10;2nvfDZW/2BxMiYEnsQvv7E8wqvN9ezzR3kjxsD2eYJnRGsci9jbLK4a85IM3/ykffHmVby7uuTVx&#10;vLkP0bTpSI1bO1S1x0Gv76czNvQgJvjL0PF1sNpapa0y7qtJ1+lqrYtFYYvZVsRTPHJ+6079YeL7&#10;1l3OK0cm18Jk52o/HCbT9UKvJtPnll8rPfjq7jD8u9pde2xxHeJev9G6+NX9MpuJ+02H7crV5fMn&#10;4uif/feNfMO3V3BlAHh2kzlhnciLNHmr8clKrROpnJMaq7FZYo3Q9GSSQhmVmTzRAlBi8GYSZfBi&#10;AOGTAMbKkE40x0MY0LN4fEE9cRELZaCeVgTnKychLbZVVlgOG5WGjmP3IGveFs8x1bC255mkEwcH&#10;kQzzJlasiNiqtBQuT5RT1qgSMKmhXEgIM4dhiBuRuI6duB/rZyREg7JcFMQEF1c8MmydyZqNSThJ&#10;Z7mM8zP7CWrCIzntAEYAkgPPEgVm4QrER49mTCSN68CBOnpEYVAYN4DYx50LnThrnJKyWA8Vxkgo&#10;yVRJs6VipRy5RC/BuYmSoNAS0Ng/YhdlVGmUZYdWwjnlxk2m4ql5oCDucAQpgITLOIKFMkQL4i96&#10;X+xlSyN7tBoygJLMFQahJlrlyqSOhqAc5TL86CDBloK+y1VicpEJa1LEtCoBmcRRUNicLw2xkTej&#10;ymhN8DwcfUQnS0gwq6CVA/OpoW6Oc+aV/DmO/sGk1xr/A0617DZNTxJHQbMGl/YhSinzMDgIMUlG&#10;F8/awuEJ16xM02f/m9MPG/4Qbv4GAAD//wMAUEsDBBQABgAIAAAAIQAAyQC83QAAAAsBAAAPAAAA&#10;ZHJzL2Rvd25yZXYueG1sTI/BasMwEETvhf6D2EJvjZSQOsG1HEKhlOJDadIPkO2NbWKtjKQo7t93&#10;c2pvM+ww+6bYzXYUCX0YHGlYLhQIpMa1A3Uavo9vT1sQIRpqzegINfxggF15f1eYvHVX+sJ0iJ3g&#10;Egq50dDHOOVShqZHa8LCTUh8OzlvTWTrO9l6c+VyO8qVUpm0ZiD+0JsJX3tszoeL1dAMqepwv/Yf&#10;nzGk92pTy+QrrR8f5v0LiIhz/AvDDZ/RoWSm2l2oDWJkv1LPHGWRLTMQt8RasahZbDcKZFnI/xvK&#10;XwAAAP//AwBQSwMEFAAGAAgAAAAhAHkYvJ2/AAAAIQEAABkAAABkcnMvX3JlbHMvZTJvRG9jLnht&#10;bC5yZWxzhM+xasQwDAbgvdB3MNobJR3KUeJkOQ6ylhRuNY6SmMSysZzSe/t67MHBDRqE0PdLbf/r&#10;d/VDSVxgDU1VgyK2YXK8aPgeL28nUJINT2YPTBpuJNB3ry/tF+0mlyVZXRRVFBYNa87xE1HsSt5I&#10;FSJxmcwheZNLmxaMxm5mIXyv6w9M/w3o7kw1TBrSMDWgxlssyc/tMM/O0jnYwxPnBxFoD8nBX/1e&#10;UJMWyhocb1iqqcqhgF2Ld491fwAAAP//AwBQSwECLQAUAAYACAAAACEAmzMnNwwBAAAtAgAAEwAA&#10;AAAAAAAAAAAAAAAAAAAAW0NvbnRlbnRfVHlwZXNdLnhtbFBLAQItABQABgAIAAAAIQA4/SH/1gAA&#10;AJQBAAALAAAAAAAAAAAAAAAAAD0BAABfcmVscy8ucmVsc1BLAQItABQABgAIAAAAIQA8W2zndAEA&#10;AAkDAAAOAAAAAAAAAAAAAAAAADwCAABkcnMvZTJvRG9jLnhtbFBLAQItABQABgAIAAAAIQDgiTvD&#10;agMAAA4JAAAQAAAAAAAAAAAAAAAAANwDAABkcnMvaW5rL2luazEueG1sUEsBAi0AFAAGAAgAAAAh&#10;AADJALzdAAAACwEAAA8AAAAAAAAAAAAAAAAAdAcAAGRycy9kb3ducmV2LnhtbFBLAQItABQABgAI&#10;AAAAIQB5GLydvwAAACEBAAAZAAAAAAAAAAAAAAAAAH4IAABkcnMvX3JlbHMvZTJvRG9jLnhtbC5y&#10;ZWxzUEsFBgAAAAAGAAYAeAEAAHQJAAAAAA==&#10;">
                <v:imagedata r:id="rId19" o:title=""/>
              </v:shape>
            </w:pict>
          </mc:Fallback>
        </mc:AlternateContent>
      </w:r>
      <w:r>
        <w:rPr>
          <w:rFonts w:cstheme="minorHAnsi"/>
          <w:noProof/>
          <w:sz w:val="24"/>
          <w:szCs w:val="24"/>
        </w:rPr>
        <mc:AlternateContent>
          <mc:Choice Requires="wpi">
            <w:drawing>
              <wp:anchor distT="0" distB="0" distL="114300" distR="114300" simplePos="0" relativeHeight="251666432" behindDoc="0" locked="0" layoutInCell="1" allowOverlap="1" wp14:anchorId="1143418E" wp14:editId="31AE88FC">
                <wp:simplePos x="0" y="0"/>
                <wp:positionH relativeFrom="column">
                  <wp:posOffset>1477786</wp:posOffset>
                </wp:positionH>
                <wp:positionV relativeFrom="paragraph">
                  <wp:posOffset>8851</wp:posOffset>
                </wp:positionV>
                <wp:extent cx="92880" cy="156240"/>
                <wp:effectExtent l="38100" t="38100" r="40640" b="53340"/>
                <wp:wrapNone/>
                <wp:docPr id="10" name="Ink 10"/>
                <wp:cNvGraphicFramePr/>
                <a:graphic xmlns:a="http://schemas.openxmlformats.org/drawingml/2006/main">
                  <a:graphicData uri="http://schemas.microsoft.com/office/word/2010/wordprocessingInk">
                    <w14:contentPart bwMode="auto" r:id="rId20">
                      <w14:nvContentPartPr>
                        <w14:cNvContentPartPr/>
                      </w14:nvContentPartPr>
                      <w14:xfrm>
                        <a:off x="0" y="0"/>
                        <a:ext cx="92880" cy="156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1B086C1" id="Ink 10" o:spid="_x0000_s1026" type="#_x0000_t75" style="position:absolute;margin-left:115.65pt;margin-top:0;width:8.7pt;height:13.7pt;z-index:2516664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AMTj11AQAACAMAAA4AAABkcnMvZTJvRG9jLnhtbJxSXU/CMBR9N/E/&#10;LH2XbYhkLAweJCY8qDzoD6hdyxrX3uW2Y+Pfe8dAhsaY8LLc9mTnno/Ol60pg51Ep8FmLB5FLJBW&#10;QK7tNmPvb093CQuc5zbnJViZsb10bLm4vZk3VSrHUECZSwyIxLq0qTJWeF+lYehEIQ13I6ikJVAB&#10;Gu7piNswR94QuynDcRRNwwYwrxCEdI5uVz3IFgd+paTwr0o56YMyY7MoInk+Y8l0QgPSkMQ0fHTQ&#10;fcTCxZynW+RVocVREr9CkeHakoBvqhX3PKhR/6IyWiA4UH4kwISglBby4IecxdEPZ2v72bmKJ6LG&#10;VID10voNR3/K7gBcs8KUlEDzDDm1w2sP7MhI8fxfRi96BaI2pKdvBGXJPT0HV+jKUcypzjOG6zw+&#10;67e7x7ODDZ59vVwC1Eh4tPzXL61C04VNSoI2Y1TnvvseupStDwRdzsZJQoAgJH6Yjqn8AXFPcFoz&#10;SJZ2X3Q4PHe6Bg948QUAAP//AwBQSwMEFAAGAAgAAAAhANdoFHJLAwAACAkAABAAAABkcnMvaW5r&#10;L2luazEueG1stFVba9swFH4f7D8I9WEvViLZTmyHpmWMFQYbjLWD7dF11MTUl2ArTfvvd45uVkn6&#10;MjYKknUu3/nOp6P08vq5bciTHMa679ZUzDglsqv6Td1t1/Tn3Q3LKRlV2W3Kpu/kmr7IkV5fvX93&#10;WXePbbOClQBCN+JX26zpTqn9aj4/Ho+zYzLrh+085jyZf+kev32lVzZrIx/qrlZQcnSmqu+UfFYI&#10;tqo3a1qpZ+7jAfu2PwyV9G60DNUUoYaykjf90JbKI+7KrpMN6coWeP+iRL3s4aOGOls5UNLW0DCL&#10;ZyLN0vxzAYbyeU2D8wEojsCkpfPzmL//A+bNKSbSSuJsmVFiKW3kE3Kaa81Xb/f+fej3clC1nGQ2&#10;oljHC6nMWetjhBrk2DcHvBtKnsrmAJIJzmEsbG0xPyPIKR5o80/xQJc38UJyr6Wx7YU6WNH8SLmr&#10;VXUrYdDbvZ8xNQIwmm/VoJ9DzOOY8ZiJ5E6kq3Sx4tlMZHFwFXaKHeb9cBh3Hu9+mOZVe7xqprNj&#10;vVE7Lzqf8YUXPZT8XOpO1tud+rvcqm96eA72ri84zz8lH4OedD0/bGeerp4/Ylv/IR/W9EK/XqIz&#10;jUH3LpYFESTJiyz6wOEvLhZ5RFlKObzDIuURJ5yIZR4xQTgT+sgjATlcm2CDT1gxTpvQIzAaTGad&#10;3GgBDAZ+6zXJGI5pAZJNDoBYQlIskZKciSJGEgEhiMd8C+y+Y0sUYEQEB3BPRVyQYZuSGKQAeJYm&#10;JDFk4OiZIbKGmZoPTf7bE0cLNOQqIhKYEM8gaYF8kBNFe50a4NUEIA13POgWcJ8UD2CNAIEbGAQg&#10;Tl+saoMQ1tQGg2aLO96OztNRpiremi8LMRMuYvEoYfAMo5QtyTKx5Fx1nYhBphiseEAWuqT1YAFv&#10;Qw+ExXozDjhoAhjuLgYyYssk4SxH4lZBR8+YXq+2oCEEBwTEJrTcyMF7kISlksIA8mhBYE+dDeJs&#10;tEmFAEiH1YEGXVoYU810BFS9ojZjSkdgwykjIEMkoBTLCzdBRh9HQOO4yhMnLKBbc2q41sz9mp4N&#10;MWPBGwBKkIV55oVpSxh0muYskO0n6xRBcwHMAn5POFmyRRYvX/3H9D9p8K/g6g8AAAD//wMAUEsD&#10;BBQABgAIAAAAIQDvuNNw3AAAAAcBAAAPAAAAZHJzL2Rvd25yZXYueG1sTI/NTsMwEITvSH0Haytx&#10;o85PRao0ToUQiAMn2qpnN16SiHgdYjdJeXqWE73takYz3xS72XZixMG3jhTEqwgEUuVMS7WC4+H1&#10;YQPCB01Gd45QwRU97MrFXaFz4yb6wHEfasEh5HOtoAmhz6X0VYNW+5XrkVj7dIPVgd+hlmbQE4fb&#10;TiZR9CitbokbGt3jc4PV1/5iuUReMZj38dj/HE7x9J29JS82Vep+OT9tQQScw78Z/vAZHUpmOrsL&#10;GS86BUkap2xVwItYTtabDMSZj2wNsizkLX/5CwAA//8DAFBLAwQUAAYACAAAACEAeRi8nb8AAAAh&#10;AQAAGQAAAGRycy9fcmVscy9lMm9Eb2MueG1sLnJlbHOEz7FqxDAMBuC90Hcw2hslHcpR4mQ5DrKW&#10;FG41jpKYxLKxnNJ7+3rswcENGoTQ90tt/+t39UNJXGANTVWDIrZhcrxo+B4vbydQkg1PZg9MGm4k&#10;0HevL+0X7SaXJVldFFUUFg1rzvETUexK3kgVInGZzCF5k0ubFozGbmYhfK/rD0z/DejuTDVMGtIw&#10;NaDGWyzJz+0wz87SOdjDE+cHEWgPycFf/V5QkxbKGhxvWKqpyqGAXYt3j3V/AAAA//8DAFBLAQIt&#10;ABQABgAIAAAAIQCbMyc3DAEAAC0CAAATAAAAAAAAAAAAAAAAAAAAAABbQ29udGVudF9UeXBlc10u&#10;eG1sUEsBAi0AFAAGAAgAAAAhADj9If/WAAAAlAEAAAsAAAAAAAAAAAAAAAAAPQEAAF9yZWxzLy5y&#10;ZWxzUEsBAi0AFAAGAAgAAAAhAKAMTj11AQAACAMAAA4AAAAAAAAAAAAAAAAAPAIAAGRycy9lMm9E&#10;b2MueG1sUEsBAi0AFAAGAAgAAAAhANdoFHJLAwAACAkAABAAAAAAAAAAAAAAAAAA3QMAAGRycy9p&#10;bmsvaW5rMS54bWxQSwECLQAUAAYACAAAACEA77jTcNwAAAAHAQAADwAAAAAAAAAAAAAAAABWBwAA&#10;ZHJzL2Rvd25yZXYueG1sUEsBAi0AFAAGAAgAAAAhAHkYvJ2/AAAAIQEAABkAAAAAAAAAAAAAAAAA&#10;XwgAAGRycy9fcmVscy9lMm9Eb2MueG1sLnJlbHNQSwUGAAAAAAYABgB4AQAAVQkAAAAA&#10;">
                <v:imagedata r:id="rId21" o:title=""/>
              </v:shape>
            </w:pict>
          </mc:Fallback>
        </mc:AlternateContent>
      </w:r>
      <w:r>
        <w:rPr>
          <w:rFonts w:cstheme="minorHAnsi"/>
          <w:noProof/>
          <w:sz w:val="24"/>
          <w:szCs w:val="24"/>
        </w:rPr>
        <mc:AlternateContent>
          <mc:Choice Requires="wpi">
            <w:drawing>
              <wp:anchor distT="0" distB="0" distL="114300" distR="114300" simplePos="0" relativeHeight="251665408" behindDoc="0" locked="0" layoutInCell="1" allowOverlap="1" wp14:anchorId="1AB560DC" wp14:editId="51564ABB">
                <wp:simplePos x="0" y="0"/>
                <wp:positionH relativeFrom="column">
                  <wp:posOffset>1508026</wp:posOffset>
                </wp:positionH>
                <wp:positionV relativeFrom="paragraph">
                  <wp:posOffset>58891</wp:posOffset>
                </wp:positionV>
                <wp:extent cx="10440" cy="5040"/>
                <wp:effectExtent l="38100" t="38100" r="46990" b="52705"/>
                <wp:wrapNone/>
                <wp:docPr id="7" name="Ink 7"/>
                <wp:cNvGraphicFramePr/>
                <a:graphic xmlns:a="http://schemas.openxmlformats.org/drawingml/2006/main">
                  <a:graphicData uri="http://schemas.microsoft.com/office/word/2010/wordprocessingInk">
                    <w14:contentPart bwMode="auto" r:id="rId22">
                      <w14:nvContentPartPr>
                        <w14:cNvContentPartPr/>
                      </w14:nvContentPartPr>
                      <w14:xfrm>
                        <a:off x="0" y="0"/>
                        <a:ext cx="10440" cy="5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F7023DD" id="Ink 7" o:spid="_x0000_s1026" type="#_x0000_t75" style="position:absolute;margin-left:118.05pt;margin-top:3.95pt;width:2.2pt;height:1.85pt;z-index:2516654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JEXHNyAQAABgMAAA4AAABkcnMvZTJvRG9jLnhtbJxSQW7CMBC8V+of&#10;LN9LEgoVRCQciipxaMuhfYDr2MRq7I3WhsDvu0mgQKuqEhdrvSPPzux4Nt/Zim0VegMu48kg5kw5&#10;CYVx64y/vz3dTTjzQbhCVOBUxvfK83l+ezNr6lQNoYSqUMiIxPm0qTNehlCnUeRlqazwA6iVI1AD&#10;WhHoiuuoQNEQu62iYRw/RA1gUSNI5T11Fz3I845fayXDq9ZeBVZlfBrHJC8cC8z4ZDqkzgd1hvdj&#10;HuUzka5R1KWRB0niCkVWGEcCvqkWIgi2QfOLyhqJ4EGHgQQbgdZGqs4POUviH86W7rN1lYzkBlMJ&#10;LigXVgLDcXcdcM0IW9EGmmcoKB2xCcAPjLSe/8PoRS9Abizp6RNBVYlA38GXpvacYWqKjOOySE76&#10;3fbx5GCFJ18vlwAlEh0s//Vkp9G2yyYlbJdxinPfnl2WaheYpGYSj0YESELGMVVntP3z45CzvdLk&#10;iwTP762qs++bfwEAAP//AwBQSwMEFAAGAAgAAAAhAGupjpbqAQAAugQAABAAAABkcnMvaW5rL2lu&#10;azEueG1stFNNb5wwEL1X6n+wnEMvC9iGBRaFzalIlVqpalKpORJwFitgr4xZdv99h4/1EmVzqVIh&#10;kBl73rx583x7d2xqdOC6FUqmmLoEIy4LVQq5S/Hvh8yJMWpNLsu8VpKn+MRbfLf9/OlWyJemTuCL&#10;AEG2w6qpU1wZs088r+97t/ddpXceI8T3vsmXH9/xds4q+bOQwkDJ9hwqlDT8aAawRJQpLsyR2POA&#10;fa86XXC7PUR0cTlhdF7wTOkmNxaxyqXkNZJ5A7z/YGROe1gIqLPjGqNGQMMOc2kQBfHXDQTyY4oX&#10;/x1QbIFJg73rmI//ATN7iznQ8lkURhjNlEp+GDh5o+bJ+73/1GrPtRH8IvMkyrxxQsX0P+ozCaV5&#10;q+pumA1Gh7zuQDJKCNhirk29K4K8xQNtPhQPdHkXb0nutTRze0sdZtGspc6jNaLhYPRmbz1mWgAe&#10;wvdGj9eBEcYcwhzqP9AgCdYJIW4Yx4tRzC4+Yz7prq0s3pO++HXcsapNnfWiNJUVnbhkbUVfSn4t&#10;teJiV5l/yy1UreA6zLO+yTJCwnDR01jPmu3K1R39h+bWf/HnFN+MtxeNmVNg7J1tEPURi+PVFwKP&#10;z9h6hR26gZdgx2cBXdEARc46jFcE+U68iV553JKA4W3/AgAA//8DAFBLAwQUAAYACAAAACEAqy2f&#10;FNwAAAAIAQAADwAAAGRycy9kb3ducmV2LnhtbEyPwU7DMBBE70j8g7VI3KiT0KZtiFNFSFzKiRRx&#10;duPFCcTrKHbb8PcsJ3pczdPM23I3u0GccQq9JwXpIgGB1HrTk1Xwfnh52IAIUZPRgydU8IMBdtXt&#10;TakL4y/0hucmWsElFAqtoItxLKQMbYdOh4UfkTj79JPTkc/JSjPpC5e7QWZJkkune+KFTo/43GH7&#10;3ZycAlMva7tav7ZfNvvYT3snD2kjlbq/m+snEBHn+A/Dnz6rQ8VOR38iE8SgIHvMU0YVrLcgOM+W&#10;yQrEkcE0B1mV8vqB6hcAAP//AwBQSwMEFAAGAAgAAAAhAHkYvJ2/AAAAIQEAABkAAABkcnMvX3Jl&#10;bHMvZTJvRG9jLnhtbC5yZWxzhM+xasQwDAbgvdB3MNobJR3KUeJkOQ6ylhRuNY6SmMSysZzSe/t6&#10;7MHBDRqE0PdLbf/rd/VDSVxgDU1VgyK2YXK8aPgeL28nUJINT2YPTBpuJNB3ry/tF+0mlyVZXRRV&#10;FBYNa87xE1HsSt5IFSJxmcwheZNLmxaMxm5mIXyv6w9M/w3o7kw1TBrSMDWgxlssyc/tMM/O0jnY&#10;wxPnBxFoD8nBX/1eUJMWyhocb1iqqcqhgF2Ld491fwAAAP//AwBQSwECLQAUAAYACAAAACEAmzMn&#10;NwwBAAAtAgAAEwAAAAAAAAAAAAAAAAAAAAAAW0NvbnRlbnRfVHlwZXNdLnhtbFBLAQItABQABgAI&#10;AAAAIQA4/SH/1gAAAJQBAAALAAAAAAAAAAAAAAAAAD0BAABfcmVscy8ucmVsc1BLAQItABQABgAI&#10;AAAAIQDCRFxzcgEAAAYDAAAOAAAAAAAAAAAAAAAAADwCAABkcnMvZTJvRG9jLnhtbFBLAQItABQA&#10;BgAIAAAAIQBrqY6W6gEAALoEAAAQAAAAAAAAAAAAAAAAANoDAABkcnMvaW5rL2luazEueG1sUEsB&#10;Ai0AFAAGAAgAAAAhAKstnxTcAAAACAEAAA8AAAAAAAAAAAAAAAAA8gUAAGRycy9kb3ducmV2Lnht&#10;bFBLAQItABQABgAIAAAAIQB5GLydvwAAACEBAAAZAAAAAAAAAAAAAAAAAPsGAABkcnMvX3JlbHMv&#10;ZTJvRG9jLnhtbC5yZWxzUEsFBgAAAAAGAAYAeAEAAPEHAAAAAA==&#10;">
                <v:imagedata r:id="rId23" o:title=""/>
              </v:shape>
            </w:pict>
          </mc:Fallback>
        </mc:AlternateContent>
      </w:r>
      <w:r w:rsidR="007F60CE" w:rsidRPr="004402A8">
        <w:rPr>
          <w:rFonts w:cstheme="minorHAnsi"/>
          <w:sz w:val="24"/>
          <w:szCs w:val="24"/>
        </w:rPr>
        <w:t xml:space="preserve">Though this assignment I go into detail about key aspects of programmable logic </w:t>
      </w:r>
      <w:r w:rsidR="00A33BE4" w:rsidRPr="004402A8">
        <w:rPr>
          <w:rFonts w:cstheme="minorHAnsi"/>
          <w:sz w:val="24"/>
          <w:szCs w:val="24"/>
        </w:rPr>
        <w:t>controllers</w:t>
      </w:r>
      <w:r w:rsidR="007F60CE" w:rsidRPr="004402A8">
        <w:rPr>
          <w:rFonts w:cstheme="minorHAnsi"/>
          <w:sz w:val="24"/>
          <w:szCs w:val="24"/>
        </w:rPr>
        <w:t xml:space="preserve">. This includes the different types of programable logic controllers used in industry and their different applications, the physical construction of programable logic </w:t>
      </w:r>
      <w:r w:rsidR="00A33BE4" w:rsidRPr="004402A8">
        <w:rPr>
          <w:rFonts w:cstheme="minorHAnsi"/>
          <w:sz w:val="24"/>
          <w:szCs w:val="24"/>
        </w:rPr>
        <w:t>controllers</w:t>
      </w:r>
      <w:r w:rsidR="007F60CE" w:rsidRPr="004402A8">
        <w:rPr>
          <w:rFonts w:cstheme="minorHAnsi"/>
          <w:sz w:val="24"/>
          <w:szCs w:val="24"/>
        </w:rPr>
        <w:t xml:space="preserve">, for example the </w:t>
      </w:r>
      <w:r w:rsidR="00A33BE4" w:rsidRPr="004402A8">
        <w:rPr>
          <w:rFonts w:cstheme="minorHAnsi"/>
          <w:sz w:val="24"/>
          <w:szCs w:val="24"/>
        </w:rPr>
        <w:t>processor</w:t>
      </w:r>
      <w:r w:rsidR="007F60CE" w:rsidRPr="004402A8">
        <w:rPr>
          <w:rFonts w:cstheme="minorHAnsi"/>
          <w:sz w:val="24"/>
          <w:szCs w:val="24"/>
        </w:rPr>
        <w:t xml:space="preserve">, </w:t>
      </w:r>
      <w:r w:rsidR="008D4E58" w:rsidRPr="004402A8">
        <w:rPr>
          <w:rFonts w:cstheme="minorHAnsi"/>
          <w:sz w:val="24"/>
          <w:szCs w:val="24"/>
        </w:rPr>
        <w:t>memory,</w:t>
      </w:r>
      <w:r w:rsidR="007F60CE" w:rsidRPr="004402A8">
        <w:rPr>
          <w:rFonts w:cstheme="minorHAnsi"/>
          <w:sz w:val="24"/>
          <w:szCs w:val="24"/>
        </w:rPr>
        <w:t xml:space="preserve"> and power supply. I also go describe some of the different ways that we can protect programable logic controls from harm in the form of high voltages and current. I then go into detail on the programming side of programable logic controllers, </w:t>
      </w:r>
      <w:r w:rsidR="00545307" w:rsidRPr="004402A8">
        <w:rPr>
          <w:rFonts w:cstheme="minorHAnsi"/>
          <w:sz w:val="24"/>
          <w:szCs w:val="24"/>
        </w:rPr>
        <w:t xml:space="preserve">looking at logic diagrams and how to simplify programs which on the face of it are complex but can be broken down into simpler </w:t>
      </w:r>
      <w:r w:rsidR="00A33BE4" w:rsidRPr="004402A8">
        <w:rPr>
          <w:rFonts w:cstheme="minorHAnsi"/>
          <w:sz w:val="24"/>
          <w:szCs w:val="24"/>
        </w:rPr>
        <w:t>precise</w:t>
      </w:r>
      <w:r w:rsidR="00545307" w:rsidRPr="004402A8">
        <w:rPr>
          <w:rFonts w:cstheme="minorHAnsi"/>
          <w:sz w:val="24"/>
          <w:szCs w:val="24"/>
        </w:rPr>
        <w:t xml:space="preserve"> and still retain the same function. </w:t>
      </w:r>
      <w:r w:rsidR="00A33BE4" w:rsidRPr="004402A8">
        <w:rPr>
          <w:rFonts w:cstheme="minorHAnsi"/>
          <w:sz w:val="24"/>
          <w:szCs w:val="24"/>
        </w:rPr>
        <w:t>Additionally,</w:t>
      </w:r>
      <w:r w:rsidR="00545307" w:rsidRPr="004402A8">
        <w:rPr>
          <w:rFonts w:cstheme="minorHAnsi"/>
          <w:sz w:val="24"/>
          <w:szCs w:val="24"/>
        </w:rPr>
        <w:t xml:space="preserve"> I </w:t>
      </w:r>
      <w:r w:rsidR="00A33BE4" w:rsidRPr="004402A8">
        <w:rPr>
          <w:rFonts w:cstheme="minorHAnsi"/>
          <w:sz w:val="24"/>
          <w:szCs w:val="24"/>
        </w:rPr>
        <w:t>describe</w:t>
      </w:r>
      <w:r w:rsidR="00545307" w:rsidRPr="004402A8">
        <w:rPr>
          <w:rFonts w:cstheme="minorHAnsi"/>
          <w:sz w:val="24"/>
          <w:szCs w:val="24"/>
        </w:rPr>
        <w:t xml:space="preserve"> the different types of timers which can be used in plc programs and then utilise them in my own plc pr</w:t>
      </w:r>
      <w:r w:rsidR="00A33BE4" w:rsidRPr="004402A8">
        <w:rPr>
          <w:rFonts w:cstheme="minorHAnsi"/>
          <w:sz w:val="24"/>
          <w:szCs w:val="24"/>
        </w:rPr>
        <w:t>ograms using the Mitsubishi programming software.</w:t>
      </w:r>
    </w:p>
    <w:p w14:paraId="2CD6CAD6" w14:textId="03DD0F89" w:rsidR="00700BA9"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734016" behindDoc="0" locked="0" layoutInCell="1" allowOverlap="1" wp14:anchorId="20AC8854" wp14:editId="5EB69AC0">
                <wp:simplePos x="0" y="0"/>
                <wp:positionH relativeFrom="column">
                  <wp:posOffset>2906395</wp:posOffset>
                </wp:positionH>
                <wp:positionV relativeFrom="paragraph">
                  <wp:posOffset>-117475</wp:posOffset>
                </wp:positionV>
                <wp:extent cx="840365" cy="252730"/>
                <wp:effectExtent l="57150" t="38100" r="0" b="52070"/>
                <wp:wrapNone/>
                <wp:docPr id="88" name="Ink 88"/>
                <wp:cNvGraphicFramePr/>
                <a:graphic xmlns:a="http://schemas.openxmlformats.org/drawingml/2006/main">
                  <a:graphicData uri="http://schemas.microsoft.com/office/word/2010/wordprocessingInk">
                    <w14:contentPart bwMode="auto" r:id="rId24">
                      <w14:nvContentPartPr>
                        <w14:cNvContentPartPr/>
                      </w14:nvContentPartPr>
                      <w14:xfrm>
                        <a:off x="0" y="0"/>
                        <a:ext cx="840365" cy="25273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3934EBF" id="Ink 88" o:spid="_x0000_s1026" type="#_x0000_t75" style="position:absolute;margin-left:228.15pt;margin-top:-9.95pt;width:67.55pt;height:21.3pt;z-index:2517340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KGvcZ2AQAACQMAAA4AAABkcnMvZTJvRG9jLnhtbJxSyW7CMBC9V+o/&#10;WL6XLCylEYFDUSUObTm0H+A6NrEae6KxIfD3nQQo0KqqxCXyzFOe3+LJbGsrtlHoDbicJ72YM+Uk&#10;FMatcv7+9nQ35swH4QpRgVM53ynPZ9Pbm0lTZyqFEqpCISMS57OmznkZQp1FkZelssL3oFaOQA1o&#10;RaARV1GBoiF2W0VpHI+iBrCoEaTynrbzPcinHb/WSoZXrb0KrMr5eDQYchZy/hDHpBPpkI5o89FB&#10;CY+mE5GtUNSlkQdJ4gpFVhhHAr6p5iIItkbzi8oaieBBh54EG4HWRqrODzlL4h/OFu6zdZUM5Boz&#10;CS4oF5YCwzG7DrjmCltRAs0zFNSOWAfgB0aK5/8y9qLnINeW9OwbQVWJQM/Bl6b2FHNmipzjokhO&#10;+t3m8eRgiSdfL5cANRIdLP/1y1ajbcMmJWybc+p11367LtU2MEnL8SDut0VLgtJhet/v8CPznuE4&#10;nUVLl1+UeD63ws5e8PQLAAD//wMAUEsDBBQABgAIAAAAIQCzTCyOjg0AAN0pAAAQAAAAZHJzL2lu&#10;ay9pbmsxLnhtbLSaW2/cyBGF3wPkPxDcB78MZbJ5N1YKgiALBEiQILsBkketPLaF1cWQxuvdf5/v&#10;VHU3e0ayEwQKDHHIrqpTVaerb6S//d0vtzfVz/uHx+v7u/O6O2vran93df/2+u79ef2PH75rlrp6&#10;PFzevb28ub/bn9e/7h/r31389jffXt/9dHvzhmsFwt2j7m5vzusPh8PHN69ff/78+exzf3b/8P51&#10;aNv+9Z/ufvrLn+uLaPV2/+767vqAy8fUdHV/d9j/chDYm+u35/XV4Zc264P9/f2nh6t9Fqvl4WrT&#10;ODxcXu2/u3+4vTxkxA+Xd3f7m+ru8pa4/1lXh18/cnONn/f7h7q6vSbhJpx1wzwsf1xpuPzlvC6e&#10;PxHiI5Hc1q+fx/zX/wHzu6eYCqsP8zTXVQzp7f5nxfTaOH/z5dz/9nD/cf9wuN5vNDspUfBrdeXP&#10;xo8T9bB/vL/5pL6pq58vbz5BWde2lEX03b1+hpCneHDzonjw8kW8MrhjamJ6JQ+RtFxSqWsP17d7&#10;Cv32Y66xwyPAav7+8GDDIbQhNG1ouv6HbngzjG+G9WxYpqIrYhUnzB8fPj1+yHg/Pmz1apLMmmf2&#10;+frt4UMmvT1rx0x6Sflzph/21+8/HP4326v7m3uGQ+zrb9p2+UP/+yIn85eL7Zmha/VXxdT/vn93&#10;Xn9jo7cyS2+w3Oeu6if+un7evWrGV+2rrmuncVc33VwHrl0Y1123VF3VzdOu5bfddY2u3DfdrtFD&#10;t+NPgqrlKikS6SKIuhK4BbJsIKHbyeCLApSEN0q16XgY5EQesc5Xd3UkOG6StxipbnEpuXI4Tgst&#10;S6tIyCzNXmmdyD2IE5QtLpmZ4682ZRBpUdBc5WouSLUmgzJxdCjaEhHyZPkoOUd0qFm0TakLmtCE&#10;3Add34QR9Sb0Vbc067JruBmrrlsUQVdNvXhqurG3iKwPDN77UQEpBH78im/EYAyKpW+6tQkhRnMU&#10;oKvHNNQVKY0CztLIyXiuyaLoe+VqFYSq92bECKakiJouiEzFJphMk4fkZMnIEDY0c1bUMeLYNCq3&#10;XTc25DcuAQKbgQEzjUerQJp4/tshadPbX9+9e9wfzuuhn8+Gtb7o+6UKc1/N8xR2DNL2VT8tLaN0&#10;qYe6GbqWoGC76hmsK3fLVHaJOFTa4sB6aWPa005XseK9FzkcqwGDqZkoiLIQRbKIEl7ud3tIko3P&#10;LFeTQpGhi0+vX5bKj7vLxu66iEDW1rt4GGZzYdEQgLQwVP5JK0Wr32Ro4r5iyFiJDMLgPvPGY4Rd&#10;owBx1Zm9RGafuC6Y8TynSoOOgcjgU3zmORLtPYNp9GCDjHshRuTSS7p3s6Tk/CpaJWTWhY9ItrVE&#10;R8V9zvHU3TMC82dsGjnmKkcijlJSRgEriaaTgeap6RghracVSVYqslEsZqqrMyk/aJ1AZ2XrJMk9&#10;18ntpyZA8LLOu5kFo2uHHVf2B8P8csNymYezdakvhjVUfcsMuU4+Krt2mQaGZVjqjoFJqsOwC0y+&#10;oZlX5WiMK+AU/GlPqOvIPpLCvTgxK7GBGTQhVsvGFvd5cLggGlJxIpOCdoIzm3J7HIKcGAg3uTYL&#10;3IRYNG2uTr0bFtXukXbVaPkc55byifWqdGITtwrUMjTKZJixnI+EhYksPR903KM30fFkMjVp3Yq6&#10;CTgamq5EBqKrW2/X7ENNeEiRZt2yKcaTmhxFJtlQTSyxPT9jMzast+pZAxP1uE/J+TBQbkgjT8f9&#10;pgTdVpknfX4jI0mqFikCreuzztxxAZcMjj2bcemtvI/p4k3p5rLISRXGbBDi7oCT1KxRykakb9eX&#10;G6ZdH5azluVzYukM61DNY1o+pyVMjNO+DgzTqWeLw6rJ1KHhymShfe9OWwfj0bkLyg3RsDR9GElw&#10;boJW/pWVn61O6Jqhf8HYp4Wlf0yxM5aGtn05+NBOoYBn7wD87hUT1qvQ87Oyn9H81TOX8bcO4+Iz&#10;z7iyG4yD0XqYciprS8UQx6yreQVKVbWXBqg95IlOLBco0C6UoPmbDY0/CkfFK5GXk3vOpVW25zJD&#10;2/pQ6OBwT9nRw6o81olF6JL50EDZFWmMTS6W4Mvh+zzgeRtW4VOW0TPQOYrn7uXUY0xS+fQAuJr0&#10;uKWUlvc+2Siggq4EqoCOeigdBlCwTsap5DlWv48UOMrUaG7t54azI0Zst6qZ0HRg2OJ0Ms3OGeKa&#10;6Uj8qiF62sRfx8guHDUlDpBl9ozYcomupVSoJmuajWBEOUpvOabcfeqaNE8RnsP5us7z0tL7lkCk&#10;k/mAMzknMvUT26pOd8xBnBJi+FGRH1UjQ7nq2XvpdKBDSjxA49k62pSLBzdRa1ZgimAft9Pmaqps&#10;2PBEjNZ5xlFRMrHdAWIAJhbzVpeye/ahQMmFZ+FwRsWGXAmgoH/rkJJ47XuUuW97lEZRFuC4QD/+&#10;4N0pDzmurYePrUskv1ceNqa0pLPZ4kR4NHtELbzmCaxgBmt8DkxHYoaFZKxGD8uIshiL4szBy6d7&#10;jpF6XyQvFpExkDKUgaumgA3W/SsgDw+tkbm33bFt5WhpmycCVBIKX5NnYIHkgdtmGFfCVOxUVde9&#10;4AplZ9+hvlj1fop3E7xu7XyXzdLY7+q2ZmEaZ5ZuNuHN2sYjryIll20KU9jeAxakCSwT0a73IDzo&#10;R/SQEbn3rP10Ys8JG52qnzNvYkkDzXrSasWdSc0cAykiTUk/4t67MUtkgW6utE3XBAOeseg5ebMG&#10;p8ANC7nndeLLYxCgPJqWAkpRu0MNHEWiJzvYOkiM0bNCIWci8wRy2p4zRKB03Wzzh6FYkkBXCXRV&#10;U7YweZIQtJnQKBql7IbRRE0SaIBxeA4MEladQBexZdPhYmQ5D5RqM83N2DH8Ir3CO3JLpYChKbDp&#10;u2F5uXrtA6+e11Bf8N5MNbNWa2BB9Jc169zt6n7RhpMR0zJZ9yyg1cShOKUmZtQ3tNjoi/dOn1JQ&#10;HvrxblaLdE+uxp4hSRqVsoWj2zV60itVtJZm8SOavBfyAv0IS8E976qw8NiOy7IQJ8CiKVlY09ME&#10;v2ahoD3PU0o2GoDdgrYsLdcIq6HBKwNeko6cBMZJi4yXq+VqqkwTVqeGBII/BC2M5MlbssCsyQEh&#10;DNolb+6O7zfu1J5KgGWcxRUgVvGeeRYIDyBWggUQibfq9naHsBxIrhA4D8diXyKyU58tLHbl5RZP&#10;3SHzRAEr6iNzaZERsdUSurY+OzdRlAxlYp5iMp595BcfRbRbbW/iGGA03mhMgRsc0uzGMy31LRWd&#10;7JhImAVY40YtHGPFdop5X0WgjZUGBaEqoEhMEVzKQE3OTOHT7cB3ygTiOxfKY2BOeJJjxk9ZgJA7&#10;UuYCpwlPRnDsPQuCCZFlGPG87NZqHKpxJIe1mfA+tlqhp2YIWteoySAZ8yRzT/+Cp+x+HfszDooX&#10;MMkMPbF9mTq+Jukt9TyzLOuM3dbNPK/sOiluGN6+alhSnrkkeZb70iQIISiN7JNQnWF0OF0kI4h+&#10;HJfrKcfRa0Gos+vokmKdCRfVenjaFQIAvHBVtmz3GhQWA/TrjCWJKtENTSL47NGDl1+hWzm7p6eq&#10;JYaqJYXzpN3ZpfTBIAp+CSXAI18NdpznWDt3fO1p2bwqMPzhP/tLTSZAaAm41nNN5t3yy4ZbU2LZ&#10;5E6GI8artbvSUXvhqGz3YDHaPOQm9LYBZxNUz+RuY9lSE2NuqC2gVkM24kPjxyPXe8opWicsy4tF&#10;fRKFIlJ7lj+XuhmmhLYcUstRClGsyOQqzQ2u646O/EkJ5+ybuPLH/Ja+auSAxYGJjCnDVI0I09xw&#10;b5hJSwJnVYJYI9LlTavpqtY7Zp2jeJwxtl2dnZIYuE2YX/KN2dAP/dnEgaGbh4nX8tT1MqTX8poE&#10;+Z7d8Ul77Zl+mDdZqDm6sBlmDdCxsuXYphWAjRnzir6gabVn47blS0qsGQwd8l45kDTbPGYLgffJ&#10;1scAi38gRCBAft3YdWgwxdvICkoAx6xlrr2Q0JPNFpQQZW7w6hd3Qosgo3cDOYlhM4g9aHG6ZnH1&#10;ZV1X3hAaeK4JrTv5IXsqI/QQFBUrFLp8xFw41WiC4RMdAbXBGJKNYrWAeVA+KUXyyWKQdF8Q4C2i&#10;zIw38cZitlaImUV3IT/ZHw8e6uaQFnfIuULByY23Rc4TpmQb9dGNNTmkrhGf2yxQ1olV7vGll3H6&#10;4sqHeJ1ofacix3YeV+m1jLKhm19wBR/mlhW8qy9Cy7FFhylO/bZ+ryOdxSvguuPssvZ85qJKR05g&#10;o4aQuJmrhf0SgfIOnCPzrM9tfKzuOU+w9xjbZuRLnKeciDsaEcIQieo+I0C5el+Sq5vI3Jq2vnJE&#10;rt49iLkTOV4tZvAfpIU+uCDwB5oyafiIl6JNaorG7qVr3VDYuCQFlcQWf0wmxqkI+RevwuOBTYHc&#10;MyFyBOhaVRqvgUK1UnSr9qhjWF7wzcrYDtPZzKeF0A0r7xHZ+85jnCmXlf+qUY8cU3t9vxxXBj0n&#10;Vs2WvG2cXu64PI7zfLbybWZmw9gp2Xxa5iME30rZMNp/QOITqg5VxindPdh/SuF4BoV8VJ1e8AQ/&#10;hRVeOMGHntl96DnO9TNrhY0EPoUM+mIUOu1l/anv2Grzdmhk0xC/Zg28EW9PvzRv/7/t4t8AAAD/&#10;/wMAUEsDBBQABgAIAAAAIQBVBETY3wAAAAoBAAAPAAAAZHJzL2Rvd25yZXYueG1sTI/LTsMwEEX3&#10;SPyDNUjsWiehr4Q4FUKwYkEpqIjdNB6SiHhsxW4a/h6zguXoHt17ptxOphcjDb6zrCCdJyCIa6s7&#10;bhS8vT7ONiB8QNbYWyYF3+RhW11elFhoe+YXGvehEbGEfYEK2hBcIaWvWzLo59YRx+zTDgZDPIdG&#10;6gHPsdz0MkuSlTTYcVxo0dF9S/XX/mQUPD9g884dPe0+OjeajN1hTU6p66vp7hZEoCn8wfCrH9Wh&#10;ik5He2LtRa9gsVzdRFTBLM1zEJFY5ukCxFFBlq1BVqX8/0L1AwAA//8DAFBLAwQUAAYACAAAACEA&#10;eRi8nb8AAAAhAQAAGQAAAGRycy9fcmVscy9lMm9Eb2MueG1sLnJlbHOEz7FqxDAMBuC90Hcw2hsl&#10;HcpR4mQ5DrKWFG41jpKYxLKxnNJ7+3rswcENGoTQ90tt/+t39UNJXGANTVWDIrZhcrxo+B4vbydQ&#10;kg1PZg9MGm4k0HevL+0X7SaXJVldFFUUFg1rzvETUexK3kgVInGZzCF5k0ubFozGbmYhfK/rD0z/&#10;DejuTDVMGtIwNaDGWyzJz+0wz87SOdjDE+cHEWgPycFf/V5QkxbKGhxvWKqpyqGAXYt3j3V/AAAA&#10;//8DAFBLAQItABQABgAIAAAAIQCbMyc3DAEAAC0CAAATAAAAAAAAAAAAAAAAAAAAAABbQ29udGVu&#10;dF9UeXBlc10ueG1sUEsBAi0AFAAGAAgAAAAhADj9If/WAAAAlAEAAAsAAAAAAAAAAAAAAAAAPQEA&#10;AF9yZWxzLy5yZWxzUEsBAi0AFAAGAAgAAAAhAJKGvcZ2AQAACQMAAA4AAAAAAAAAAAAAAAAAPAIA&#10;AGRycy9lMm9Eb2MueG1sUEsBAi0AFAAGAAgAAAAhALNMLI6ODQAA3SkAABAAAAAAAAAAAAAAAAAA&#10;3gMAAGRycy9pbmsvaW5rMS54bWxQSwECLQAUAAYACAAAACEAVQRE2N8AAAAKAQAADwAAAAAAAAAA&#10;AAAAAACaEQAAZHJzL2Rvd25yZXYueG1sUEsBAi0AFAAGAAgAAAAhAHkYvJ2/AAAAIQEAABkAAAAA&#10;AAAAAAAAAAAAphIAAGRycy9fcmVscy9lMm9Eb2MueG1sLnJlbHNQSwUGAAAAAAYABgB4AQAAnBMA&#10;AAAA&#10;">
                <v:imagedata r:id="rId25" o:title=""/>
              </v:shape>
            </w:pict>
          </mc:Fallback>
        </mc:AlternateContent>
      </w:r>
      <w:r>
        <w:rPr>
          <w:rFonts w:cstheme="minorHAnsi"/>
          <w:noProof/>
          <w:sz w:val="24"/>
          <w:szCs w:val="24"/>
        </w:rPr>
        <mc:AlternateContent>
          <mc:Choice Requires="wpi">
            <w:drawing>
              <wp:anchor distT="0" distB="0" distL="114300" distR="114300" simplePos="0" relativeHeight="251717632" behindDoc="0" locked="0" layoutInCell="1" allowOverlap="1" wp14:anchorId="40295DD7" wp14:editId="3AA93939">
                <wp:simplePos x="0" y="0"/>
                <wp:positionH relativeFrom="column">
                  <wp:posOffset>2625106</wp:posOffset>
                </wp:positionH>
                <wp:positionV relativeFrom="paragraph">
                  <wp:posOffset>-8659</wp:posOffset>
                </wp:positionV>
                <wp:extent cx="156960" cy="75240"/>
                <wp:effectExtent l="57150" t="38100" r="52705" b="58420"/>
                <wp:wrapNone/>
                <wp:docPr id="60" name="Ink 60"/>
                <wp:cNvGraphicFramePr/>
                <a:graphic xmlns:a="http://schemas.openxmlformats.org/drawingml/2006/main">
                  <a:graphicData uri="http://schemas.microsoft.com/office/word/2010/wordprocessingInk">
                    <w14:contentPart bwMode="auto" r:id="rId26">
                      <w14:nvContentPartPr>
                        <w14:cNvContentPartPr/>
                      </w14:nvContentPartPr>
                      <w14:xfrm>
                        <a:off x="0" y="0"/>
                        <a:ext cx="156960" cy="75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5D11685" id="Ink 60" o:spid="_x0000_s1026" type="#_x0000_t75" style="position:absolute;margin-left:206pt;margin-top:-1.4pt;width:13.75pt;height:7.3pt;z-index:2517176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Kj3Vx3AQAACAMAAA4AAABkcnMvZTJvRG9jLnhtbJxSXU/CMBR9N/E/&#10;NH2XbQgIC4MHiQkPKg/6A2rXssa1d7ntGPx77/iQoTEmvDRtT3ru+eh0vrUl2yj0BlzGk17MmXIS&#10;cuPWGX9/e7obc+aDcLkowamM75Tn89ntzbSpUtWHAspcISMS59OmyngRQpVGkZeFssL3oFKOQA1o&#10;RaAjrqMcRUPstoz6cTyKGsC8QpDKe7pdHEA+2/NrrWR41dqrwMqMT+KY5IWMj0cD2iBtHoZDzj4I&#10;uk9iHs2mIl2jqAojj5LEFYqsMI4EfFMtRBCsRvOLyhqJ4EGHngQbgdZGqr0fcpbEP5wt3WfrKhnI&#10;GlMJLigXVgLDKbs9cM0IW1ICzTPk1I6oA/AjI8XzfxkH0QuQtSU9h0ZQlSLQd/CFqTzFnJo847jM&#10;k7N+t3k8O1jh2dfLJUCNREfLfz3ZarRt2KSEbTNOve7add+l2gYm6TIZjiYjQiRBD8M+ld8hPhCc&#10;xnSSpdkXHXbPra7OB559AQAA//8DAFBLAwQUAAYACAAAACEA9Y9mGwQEAAADCwAAEAAAAGRycy9p&#10;bmsvaW5rMS54bWy0Vl1r40YUfS/0PwyzD33R2DMjjSSbdZZSGii0ULpbaB+9tjYWa0lBluPk3/fc&#10;OzOS3DhQSktA0dyPc889946S9x+em6N4qvpT3bUbaRZaiqrddfu6fdjI3z/dq1KK07Bt99tj11Yb&#10;+VKd5Ie7b795X7dfm+MaTwGE9kRvzXEjD8PwuF4uL5fL4pIuuv5habVOlz+1X3/5Wd6FrH31pW7r&#10;ASVP0bTr2qF6HghsXe83cjc86zEe2B+7c7+rRjdZ+t0UMfTbXXXf9c12GBEP27atjqLdNuD9hxTD&#10;yyNeatR5qHopmhoNK7swWZGVP65g2D5v5Ox8BsUTmDRyeRvzz/8B8/41JtFKbZEXUgRK++qJOC1Z&#10;8/Xbvf/ad49VP9TVJLMXJThexM6fWR8vVF+duuOZZiPF0/Z4hmRGa6xFqG2WNwR5jQdt/lM86PIm&#10;3pzctTShvbkOQbRxpeJoh7qpsOjN47hjwwnAZP449HwdrLZWaatM+slk68yts2JBY5lGEbY4Yn7u&#10;z6fDiPe5n/aVPaNqvrNLvR8Oo+h6od0o+lzyW6mHqn44DP8ud9cdO1yHMOt3Wpc/pN/PeuJ647Ld&#10;uLq8fyK0/lv1ZSPf8e0VnOkN3HtZCiNMnunkO42fsih0ghvoZC6Vy0uXQN5UpTpziRZamEQZoZVJ&#10;8BQ6mGAmCzzs5gPHIgQOlYoSscrkIiuU0avE5CpDsDWJU6ZQzqMihjAoEpziAeB4p9rkYL93exMK&#10;sHsK8paIwXlwTtlzwNfZVwx8iVcm7pUam/P85wfiElpg8vR4y0QOzyJE2SANpgJH6BpcqBM8vYV0&#10;InY4zgbFSHBkKqNBpSLFPCjxKpgPEQyHCIzfDE/AnEKykBIpcc+V0yJNV4nCPhknSp0hzmKFlDEl&#10;qvCKRCym7UGYIyFRo9cmqkgOz4HXwpuorVEUYu+pwMQcJ7cHxHlMQBnEBGmu3GSjcuzm1iiPt3CW&#10;cctEiIhEDcadpfy9rlEYX1LQM48kopq8A3RAhNGqBGiBQaFti3Hh3pSUMTHyXXFC5A0inoRvhXh5&#10;E2KnHohqXAVScdIyyO9ZEwayCWPsDQfKjhlecGblZzDBegwtspAdGSCY2AYMT4piUScyJJArE2ON&#10;TKJbC3z0E1NCHuVWpD02byVcmUG3lXKz60El8aHxYhphrXBFqOhLETjzmtqlpqd2PF+K8ZL4DvAk&#10;0ino4pvGCYQDm4edy+e1Qis8odDNvLPwzkVnNOaR892NdZgZB8U5BAK0abjgAh/XcU5TG6FjGIgt&#10;pTJn6pg2T4vcCZtZNKecVTalpbbwFDaxKlMrx+vLkQF0huMVCMzQEIqlcANH5QasFE3DWXf1z9L4&#10;1wz/Bdz9BQAA//8DAFBLAwQUAAYACAAAACEAhM3gHeAAAAAJAQAADwAAAGRycy9kb3ducmV2Lnht&#10;bEyPQU+DQBCF7yb+h82YeDHtAhZSkaXRGq0e2sRqPG/ZEYjsLGG3FP+940mPk3l57/uK1WQ7MeLg&#10;W0cK4nkEAqlypqVawfvb42wJwgdNRneOUME3eliV52eFzo070SuO+1ALLiGfawVNCH0upa8atNrP&#10;XY/Ev083WB34HGppBn3ictvJJIoyaXVLvNDoHtcNVl/7o1Ww3aX34+ZBrz/S9uXJPFPWZleZUpcX&#10;090tiIBT+AvDLz6jQ8lMB3ck40WnYBEn7BIUzBJW4MDi+iYFceBkvARZFvK/QfkDAAD//wMAUEsD&#10;BBQABgAIAAAAIQB5GLydvwAAACEBAAAZAAAAZHJzL19yZWxzL2Uyb0RvYy54bWwucmVsc4TPsWrE&#10;MAwG4L3QdzDaGyUdylHiZDkOspYUbjWOkpjEsrGc0nv7euzBwQ0ahND3S23/63f1Q0lcYA1NVYMi&#10;tmFyvGj4Hi9vJ1CSDU9mD0wabiTQd68v7RftJpclWV0UVRQWDWvO8RNR7EreSBUicZnMIXmTS5sW&#10;jMZuZiF8r+sPTP8N6O5MNUwa0jA1oMZbLMnP7TDPztI52MMT5wcRaA/JwV/9XlCTFsoaHG9YqqnK&#10;oYBdi3ePdX8AAAD//wMAUEsBAi0AFAAGAAgAAAAhAJszJzcMAQAALQIAABMAAAAAAAAAAAAAAAAA&#10;AAAAAFtDb250ZW50X1R5cGVzXS54bWxQSwECLQAUAAYACAAAACEAOP0h/9YAAACUAQAACwAAAAAA&#10;AAAAAAAAAAA9AQAAX3JlbHMvLnJlbHNQSwECLQAUAAYACAAAACEAcqPdXHcBAAAIAwAADgAAAAAA&#10;AAAAAAAAAAA8AgAAZHJzL2Uyb0RvYy54bWxQSwECLQAUAAYACAAAACEA9Y9mGwQEAAADCwAAEAAA&#10;AAAAAAAAAAAAAADfAwAAZHJzL2luay9pbmsxLnhtbFBLAQItABQABgAIAAAAIQCEzeAd4AAAAAkB&#10;AAAPAAAAAAAAAAAAAAAAABEIAABkcnMvZG93bnJldi54bWxQSwECLQAUAAYACAAAACEAeRi8nb8A&#10;AAAhAQAAGQAAAAAAAAAAAAAAAAAeCQAAZHJzL19yZWxzL2Uyb0RvYy54bWwucmVsc1BLBQYAAAAA&#10;BgAGAHgBAAAUCgAAAAA=&#10;">
                <v:imagedata r:id="rId27" o:title=""/>
              </v:shape>
            </w:pict>
          </mc:Fallback>
        </mc:AlternateContent>
      </w:r>
      <w:r>
        <w:rPr>
          <w:rFonts w:cstheme="minorHAnsi"/>
          <w:noProof/>
          <w:sz w:val="24"/>
          <w:szCs w:val="24"/>
        </w:rPr>
        <mc:AlternateContent>
          <mc:Choice Requires="wpi">
            <w:drawing>
              <wp:anchor distT="0" distB="0" distL="114300" distR="114300" simplePos="0" relativeHeight="251716608" behindDoc="0" locked="0" layoutInCell="1" allowOverlap="1" wp14:anchorId="4983B549" wp14:editId="492B0BB7">
                <wp:simplePos x="0" y="0"/>
                <wp:positionH relativeFrom="column">
                  <wp:posOffset>2090420</wp:posOffset>
                </wp:positionH>
                <wp:positionV relativeFrom="paragraph">
                  <wp:posOffset>-52070</wp:posOffset>
                </wp:positionV>
                <wp:extent cx="406510" cy="105410"/>
                <wp:effectExtent l="38100" t="38100" r="50800" b="46990"/>
                <wp:wrapNone/>
                <wp:docPr id="59" name="Ink 59"/>
                <wp:cNvGraphicFramePr/>
                <a:graphic xmlns:a="http://schemas.openxmlformats.org/drawingml/2006/main">
                  <a:graphicData uri="http://schemas.microsoft.com/office/word/2010/wordprocessingInk">
                    <w14:contentPart bwMode="auto" r:id="rId28">
                      <w14:nvContentPartPr>
                        <w14:cNvContentPartPr/>
                      </w14:nvContentPartPr>
                      <w14:xfrm>
                        <a:off x="0" y="0"/>
                        <a:ext cx="406510" cy="10541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228BD89" id="Ink 59" o:spid="_x0000_s1026" type="#_x0000_t75" style="position:absolute;margin-left:163.9pt;margin-top:-4.8pt;width:33.4pt;height:9.7pt;z-index:2517166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gE/fJ4AQAACQMAAA4AAABkcnMvZTJvRG9jLnhtbJxSy07DMBC8I/EP&#10;lu80SUkrGjXtgQqpB6AH+ADj2I1F7I3WTpP+PZs+aAtCSL1E9o4yOw9P552t2EahN+ByngxizpST&#10;UBi3zvn729PdA2c+CFeICpzK+VZ5Pp/d3kzbOlNDKKEqFDIicT5r65yXIdRZFHlZKiv8AGrlCNSA&#10;VgS64joqULTEbqtoGMfjqAUsagSpvKfpYg/y2Y5fayXDq9ZeBVbl/GGcTjgL/eE+5QxzPkmGJPiD&#10;JpNJyqPZVGRrFHVp5EGSuEKRFcaRgG+qhQiCNWh+UVkjETzoMJBgI9DaSLXzQ86S+IezpfvsXSWp&#10;bDCT4IJyYSUwHLPbAdessBUl0D5DQe2IJgA/MFI8/5exF70A2VjSs28EVSUCPQdfmtpTzJkpco7L&#10;Ijnpd5vHk4MVnny9XALUSHSw/NcvnUbbh01KWJdzqnPbf3ddqi4wScM0Ho8SQiRBSTxK6XzGvGc4&#10;7jmLlpZflHh+74WdveDZFwAAAP//AwBQSwMEFAAGAAgAAAAhAK6nR572BQAArxAAABAAAABkcnMv&#10;aW5rL2luazEueG1stFdbaxtHFH4v9D8Mk4e87KzmPrsmUiilgUJLS5NC+6jIa1tEWhlpHTv/vt85&#10;szdfQkpRMV7vnut3rjN+8/ZhvxOfm+Npe2iX0pRaiqbdHC637fVS/vnhnaqkOHXr9nK9O7TNUn5p&#10;TvLt6vvv3mzbT/vdBZ4CFtoTve13S3nTdbcXi8X9/X1578rD8XphtXaLn9tPv/4iV73WZXO1bbcd&#10;XJ4G0ubQds1DR8YutpdLueke9CgP2+8Pd8dNM7KJctxMEt1xvWneHY77dTdavFm3bbMT7XoP3H9J&#10;0X25xcsWfq6boxT7LQJWtjQ++eqnGoT1w1LOvu8A8QQke7l42ebf/4PNd89tEixnU0xS9JAum8+E&#10;acE5v/h67L8fD7fNsds2U5pzUnrGF7HJ35yfnKhjczrs7qg2Unxe7+6QMqM12qL3bRYvJOS5PeTm&#10;rPaQl6/am4N7nJo+vHke+qSNLTWUttvuGzT6/nbsse4Ew0R+3x15HKy2VmmrjPtg/IUPF96Wtq5m&#10;pei7eLD58Xh3uhntfTxO/cqcMWs5svvtZXczJl2XOoxJn6f8JdWbZnt90/033c1hd8A49LV+pXX1&#10;o/thFhP7G5vthdHl/hN96H80V0v5iqdXsGYmcOxGmGSF1VXxWuPHGGurQmppaqmMdsYVGn9V9KYw&#10;CsKFFiAURmi8e2EcPlRQJilMAzGFJg08IYynIi36YAaTMjuLZjqJwByesOaFJ72okoJzZoAJ0lwP&#10;dIgOXPwdXPd+nnEZBexMWgNlZpm5oJNl8jiC792Pygx4CDHjIhL4eEJ95BOy4YOsFVYrVwtTOZCT&#10;cGjcZAtTKRdFJNFa+EoZPwuWwZBnskPG6A+k6SPix3KJlMteRwiUmzErrDoUJDOYBBFWoJDHYCc9&#10;koGRXMKnKekh5SpMUbKGZ+vKkXk7Wc4BDJ57eEPde2cjDBIeY2YYbJrF2CkBYJJTAbLwGZT1NaAE&#10;gZa1VSTXSFStw6O9PKyCfzskvHB+u7o6Nd1SepdKX8mVC0iIiZgADAzPThWDo9HxUsE1gYvKe3SE&#10;RXpx4BbK5giicABbJBWtinVClFb5YClao1Ll3fnQVrYqjVz54IVFVhxmNM+5rkwqpJM2AC0OW2Qq&#10;oS0rEerCeGWNxa8fJ5qB52znnuirlUkvMB5JfetjbuVx/bNfctaPZO6I3IvfeofZwo6DrBKmaoij&#10;752hg/po4GbW1eyUXeNBs0tzMGhkS48YJAqPeVoGDkhQocoXgfak9onnYQQAGjHhWAXt/PlKb6x2&#10;pa5R/IjKG0Cvwlh9HwyqjzVPWz6aGpgiQY5Vv6qxg1XURKec+IQ3rBqFDqnPCDHUrkzoz4hBshXW&#10;oQ25P+s66ALojCWA2sWCAqgxbibSqjLoThw9OiXgpUJx8odVkhtjxhhW9dhcVKjcRJhCUk8iKDeJ&#10;cdk49KlnWGVSzB2Qa87eSZuqTXmkbuFuQHnJfCWswC4gFvdDFmDW0FVEyjan5xBQj5sQT/bZMsmy&#10;3qhNZJAyiJyJkYTPjCGv1sk85zALZyd4QtYJH0TwoVBO+aiCCZw1CwrsQ8IiKKcsWlsTTdGNIOoz&#10;dkgd0MRJrqqA9eRx7CVb5xaJCfWiFtFSRQNkcF5XypuqQJ9qYHHYZWjapJiioHk+YDakqtRRruoK&#10;qYoAZrDysVvda6O5eTFcDs1rjMPsOJFwDgC6w7bFKY8xw1Rh2SdsKIsTipYEtUPO+1BCVJcTzluF&#10;K0wNgAsCrQx6WitcviUNFc0GnrbF1CLsBK6IQiXGL97pwfZBBIP6hDCMc5VJqC7J0umOYz0LkCcW&#10;IxZs9Ch7zdlMkM0sPLOcwxsUyS6MUUZY34pIwZFNngDGDBZMMYnhZJt4kv3nwWD1GtxDgBYLDmcb&#10;NSvObIh6rUKia5PDHVi4eMbmqOu6rC2aA66DcNi8/bEbHTapVAHXBGxc7R2uuwDtTSQYeHMpnQ+H&#10;w92k1F6uLB0BInos9P74ty7wNZ/WK70jy5RYgWMflwGPbWhImhKNG6axT0BN/7Gt/gEAAP//AwBQ&#10;SwMEFAAGAAgAAAAhADNDCY3eAAAACAEAAA8AAABkcnMvZG93bnJldi54bWxMj8FOwzAQRO9I/IO1&#10;SNxahxaVJmRTFSQOgCrawge4yZJE2Os0dpvw9ywnuO1oRzNv8tXorDpTH1rPCDfTBBRx6auWa4SP&#10;96fJElSIhitjPRPCNwVYFZcXuckqP/COzvtYKwnhkBmEJsYu0zqUDTkTpr4jlt+n752JIvtaV70Z&#10;JNxZPUuShXamZWloTEePDZVf+5NDiEe3pc3D+rh93enh5Y3tM9cW8fpqXN+DijTGPzP84gs6FMJ0&#10;8CeugrII89mdoEeESboAJYZ5eivHASFdgi5y/X9A8QMAAP//AwBQSwMEFAAGAAgAAAAhAHkYvJ2/&#10;AAAAIQEAABkAAABkcnMvX3JlbHMvZTJvRG9jLnhtbC5yZWxzhM+xasQwDAbgvdB3MNobJR3KUeJk&#10;OQ6ylhRuNY6SmMSysZzSe/t67MHBDRqE0PdLbf/rd/VDSVxgDU1VgyK2YXK8aPgeL28nUJINT2YP&#10;TBpuJNB3ry/tF+0mlyVZXRRVFBYNa87xE1HsSt5IFSJxmcwheZNLmxaMxm5mIXyv6w9M/w3o7kw1&#10;TBrSMDWgxlssyc/tMM/O0jnYwxPnBxFoD8nBX/1eUJMWyhocb1iqqcqhgF2Ld491fwAAAP//AwBQ&#10;SwECLQAUAAYACAAAACEAmzMnNwwBAAAtAgAAEwAAAAAAAAAAAAAAAAAAAAAAW0NvbnRlbnRfVHlw&#10;ZXNdLnhtbFBLAQItABQABgAIAAAAIQA4/SH/1gAAAJQBAAALAAAAAAAAAAAAAAAAAD0BAABfcmVs&#10;cy8ucmVsc1BLAQItABQABgAIAAAAIQDYBP3yeAEAAAkDAAAOAAAAAAAAAAAAAAAAADwCAABkcnMv&#10;ZTJvRG9jLnhtbFBLAQItABQABgAIAAAAIQCup0ee9gUAAK8QAAAQAAAAAAAAAAAAAAAAAOADAABk&#10;cnMvaW5rL2luazEueG1sUEsBAi0AFAAGAAgAAAAhADNDCY3eAAAACAEAAA8AAAAAAAAAAAAAAAAA&#10;BAoAAGRycy9kb3ducmV2LnhtbFBLAQItABQABgAIAAAAIQB5GLydvwAAACEBAAAZAAAAAAAAAAAA&#10;AAAAAA8LAABkcnMvX3JlbHMvZTJvRG9jLnhtbC5yZWxzUEsFBgAAAAAGAAYAeAEAAAUMAAAAAA==&#10;">
                <v:imagedata r:id="rId29" o:title=""/>
              </v:shape>
            </w:pict>
          </mc:Fallback>
        </mc:AlternateContent>
      </w:r>
      <w:r>
        <w:rPr>
          <w:rFonts w:cstheme="minorHAnsi"/>
          <w:noProof/>
          <w:sz w:val="24"/>
          <w:szCs w:val="24"/>
        </w:rPr>
        <mc:AlternateContent>
          <mc:Choice Requires="wpi">
            <w:drawing>
              <wp:anchor distT="0" distB="0" distL="114300" distR="114300" simplePos="0" relativeHeight="251705344" behindDoc="0" locked="0" layoutInCell="1" allowOverlap="1" wp14:anchorId="3762E277" wp14:editId="578A0274">
                <wp:simplePos x="0" y="0"/>
                <wp:positionH relativeFrom="column">
                  <wp:posOffset>1385570</wp:posOffset>
                </wp:positionH>
                <wp:positionV relativeFrom="paragraph">
                  <wp:posOffset>-64135</wp:posOffset>
                </wp:positionV>
                <wp:extent cx="579520" cy="174625"/>
                <wp:effectExtent l="57150" t="38100" r="49530" b="53975"/>
                <wp:wrapNone/>
                <wp:docPr id="48" name="Ink 48"/>
                <wp:cNvGraphicFramePr/>
                <a:graphic xmlns:a="http://schemas.openxmlformats.org/drawingml/2006/main">
                  <a:graphicData uri="http://schemas.microsoft.com/office/word/2010/wordprocessingInk">
                    <w14:contentPart bwMode="auto" r:id="rId30">
                      <w14:nvContentPartPr>
                        <w14:cNvContentPartPr/>
                      </w14:nvContentPartPr>
                      <w14:xfrm>
                        <a:off x="0" y="0"/>
                        <a:ext cx="579520" cy="17462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F110C66" id="Ink 48" o:spid="_x0000_s1026" type="#_x0000_t75" style="position:absolute;margin-left:108.4pt;margin-top:-5.75pt;width:47.05pt;height:15.15pt;z-index:2517053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FQlh15AQAACQMAAA4AAABkcnMvZTJvRG9jLnhtbJxSyW7CMBC9V+o/&#10;WL6XkLAmInAoqsShLYf2A1zHJlZjTzQ2BP6+E5YCrapKXKLMvPjlLZ7MtrZiG4XegMt53OlyppyE&#10;wrhVzt/fnh7GnPkgXCEqcCrnO+X5bHp/N2nqTCVQQlUoZETifNbUOS9DqLMo8rJUVvgO1MoRqAGt&#10;CDTiKipQNMRuqyjpdodRA1jUCFJ5T9v5AeTTPb/WSoZXrb0KrMr5eNhLOQv0ko57nGHO015Km48W&#10;Sno8mk5EtkJRl0YeJYkbFFlhHAn4ppqLINgazS8qaySCBx06EmwEWhup9n7IWdz94WzhPltXcV+u&#10;MZPggnJhKTCcstsDt/zCVpRA8wwFtSPWAfiRkeL5v4yD6DnItSU9h0ZQVSLQdfClqT3FnJki57go&#10;4rN+t3k8O1ji2dfLNUCNREfLfx3ZarRt2KSEbXNO92/XPvddqm1gkpaDUTpICJEExaP+MBm0+In5&#10;wHCaLqKlT65KvJzb4xc3ePoFAAD//wMAUEsDBBQABgAIAAAAIQCB166jXwgAAD0YAAAQAAAAZHJz&#10;L2luay9pbmsxLnhtbLRY224jxxF9D+B/aIwf/DJN9X1mBEuGYWSBAAkSxA6QPMrS7IqwSC5IarX7&#10;9zmnuntmSNHwIlBg72imqqu66tSpvvD7Hz5vntSncX9Y77Y3jV2ZRo3b+93DevvhpvnXL+9036jD&#10;8W77cPe02443zZfx0Pxw+82fvl9vf9s8XeOp4GF74Nvm6aZ5PB4/Xl9dvby8rF78arf/cOWM8Vd/&#10;2f72t782t8XqYXy/3q6PmPJQRfe77XH8fKSz6/XDTXN//Gym8fD98+55fz9Oakr29/OI4/7ufny3&#10;22/ujpPHx7vtdnxS27sN4v53o45fPuJljXk+jPtGbdZIWLuVDV3o/zxAcPf5pll8PyPEAyLZNFeX&#10;ff7n/+Dz3WufDMu7LnWNKiE9jJ8Y05Vgfv37uf9jv/s47o/rcYY5g1IUX9R9/hZ8MlD78bB7emZt&#10;GvXp7ukZkFljQIsyt726AMhrf8DmTf0Bl9/1twzuFJqS3hKHAtpEqVra43ozguibjxPHjgc4pvjn&#10;417awRnntHHa+l9suA7x2vtVDMOiFIXF1eev++fD4+Tv1/3MV9FMqOXMXtYPx8cJdLMycQJ9Cfkl&#10;08dx/eHx+L/Z3u+edmiHUutvjel/8j8ucpL5JrJdaF3hnyqp/3N8f9N8K92rxDILJHfbK2eNSs77&#10;9juD/5LpQ9v4xjY6DMa3LiprtHOtdl73wLmPrbbaKtPiH56GX61RVuGZ5UahICetUNH/2rikxn9/&#10;//4wHtFowa8639za1Ckbg0o+xBzsEIaubQy6odGDiwFBYmpnGS0CQogSED4YaY63fmSNRdgBOnz1&#10;KpnW6aBTzgauYYXcNLJBctoF5ek0GB0HHYJpk7aYIThffEOL8YO2mL31AMb1wxsC0Q9mlZpbbwdF&#10;LLx3NuMQ+zC0jY6om4699RK4s4iZOfteBKxPwYFZUIVgOUDGUQacmC9R42B8EkGIaMgnB2UnOpAX&#10;FhB02gK4LMVTfBYyiCXfgUeiqXZRo3gSllCHM4jXIuLUEhv/vPrIgXKG18NycBJ7LfVFUUkETs7G&#10;IvaaGyaXwGYR3nJcVQE0CjIl4KqoaWULBzJYhRUJ9PEq6YCWgqH4muzFF0RAEqRBXIAErRZTBSrH&#10;UyE6LRJ95bmqXvzig8BXS5my1O8P9FCD17Dslc8Y8UNYIF7E83lxKotY/hINuwbNwjAiZPygBH/y&#10;s8IgmiI6QVnsLxmejJKPUwAgkigES9Fn96fTf4UXIgvTjMIU96kh9TmVsyAuKCjK1M1js/cz6z8e&#10;VMzAA+exSAlOsJJAp0LNtf9KEe1znUmQBXeEbwx44RKTcjBEMrhiw1BEw8Ez3LUQsJFg6R6y7HNa&#10;nMH7FNoeHrzt3nDZxAJtVz02kBAS1qGgQsLaLrudNT5gu9O+GRptjU3YOQJ2RO2GGiq6lsgMukcr&#10;J4qdRmcyEY4mCHNR+c6s5DllGLjncGtR2Jk8to4BGwN6K/QqDsoN8CZesmWGsNQglxoiupyww8ck&#10;kllYiBnaaWwZdMZhWHjlc+miJoMqdzhLtWEdOaPUEcLifx4LPac8058A4rWsZ57ngV621eKU+IhP&#10;YRVtJgXes89KJNNiLcT8GkcVHESw13J4GNLwdkcMO5AirrlNHWZJAKfH9i4UGQYsXyBHk3DG6Dui&#10;hWA7nDUQhuNhhDAgxNTzJeL/Hnt/isrhEtO6TvXIngYWf3E0wPkK2wBYlLAXQMDUmPTEHBFlnDNK&#10;ufBVwiLxvS5xVTt7INPyUSaa3r8dSjh3+ZUJze3QESGcDDufMkrehiR9hJMYCC0nMewjjluYUTg4&#10;JQMAAk5X3jhuB8wCEePJdJcfzAOwgBCiyetMZX82vAQLmQYoALC455cwSWQFMBJnwWqoJAZ54r3M&#10;hzkmBUXTR1bgW7CfXWEijhH5iYEQv40qKZADJNDo9jgnx0yX3jIQc+fDacl3OaWgRXnJV/KcKCHA&#10;FXzyGEmA0xSeSaTiuojgqwSfE+HQScSZS3Jn9tQshxGnPDFPyhbLXI+DH8oyqMijuYey18F1rcPQ&#10;wNUeJIU+4lSYcNNAe/fRvR1dgw1mFdHU1vRwjq72LpWbgxuwkDQBdwfQtceqTKwGOe9wrWYeFd6M&#10;RgFlgU2GfOYvVaQQ/2S45+JdVHSgA0kHEyyUblHH2QHDgENAK7TIkWW1oC2Ys1p1Rol7UfJcEWqF&#10;31JLKe9sQKcYlrunljBnnTkN5TyPGBeOwumkWCBzGllRaFS9B8a8m+FOgk0WFymF2g+hZs6RyJbP&#10;YrQMMkd0AkMVSUyMdcJ51iBAfpTurotOKU1JJtvLM+OlI656qIxvsXfj1unQvljrrfZc2yOiRrlY&#10;OWSRXc2zF0QEz0U+El1GkmNzNag/CVval2oMONcUWCQh6jM4NJdp+Mz+p+pQNOsnJHATAf68kcj+&#10;HDERGlKuz+hadO9bXlpDYhdadKGPUWHTSBGHK9lasT9i07BoQ911hqcS53BbzacqRFtqXeBgIiLM&#10;RcNmShBxDcaW26KDOq9dGgZUDBstr8YoIg5a0b/hkhKxgKzw89KtxS8PKg04G5qSTHS9YTIWv5xg&#10;GG5zyAb33p7cQRwD/nVCG+DtsBLxUmxQCayDlUOnlWRVcU7gxRkXQ+X560ftD9aexEbhaoUzHTJ/&#10;Z/qTJ4LbQnTaBMSVUy2WPDqniCpySiKQUViu69hhseYsaCYmSxojbLHnwdk5majWdmqeXFKMg4bz&#10;LcifaZ0VUE3rg0wBpSQoQUlofExOKiTZB7FiSjNiEhkGvTLIkg7t3qW325BiMsPK8ZesEPm7W8LZ&#10;H8fvfMz06L9mAHks2gHHUbAG/OpwVCSRvcYtgb3J7uzOQpp/P739LwAAAP//AwBQSwMEFAAGAAgA&#10;AAAhAGRSShTdAAAACgEAAA8AAABkcnMvZG93bnJldi54bWxMj8FOwzAQRO+V+Adrkbi1josobohT&#10;ISqOVKWFuxsvSSBeh9ht079nOcFxNU8zb4vV6DtxwiG2gQyoWQYCqQqupdrA2/55qkHEZMnZLhAa&#10;uGCEVXk1KWzuwple8bRLteASirk10KTU51LGqkFv4yz0SJx9hMHbxOdQSzfYM5f7Ts6zbCG9bYkX&#10;GtvjU4PV1+7oDeBa339vWqUv6h236Nf7l+Xm05ib6/HxAUTCMf3B8KvP6lCy0yEcyUXRGZirBasn&#10;A1Ol7kAwcauyJYgDo1qDLAv5/4XyBwAA//8DAFBLAwQUAAYACAAAACEAeRi8nb8AAAAhAQAAGQAA&#10;AGRycy9fcmVscy9lMm9Eb2MueG1sLnJlbHOEz7FqxDAMBuC90Hcw2hslHcpR4mQ5DrKWFG41jpKY&#10;xLKxnNJ7+3rswcENGoTQ90tt/+t39UNJXGANTVWDIrZhcrxo+B4vbydQkg1PZg9MGm4k0HevL+0X&#10;7SaXJVldFFUUFg1rzvETUexK3kgVInGZzCF5k0ubFozGbmYhfK/rD0z/DejuTDVMGtIwNaDGWyzJ&#10;z+0wz87SOdjDE+cHEWgPycFf/V5QkxbKGhxvWKqpyqGAXYt3j3V/AAAA//8DAFBLAQItABQABgAI&#10;AAAAIQCbMyc3DAEAAC0CAAATAAAAAAAAAAAAAAAAAAAAAABbQ29udGVudF9UeXBlc10ueG1sUEsB&#10;Ai0AFAAGAAgAAAAhADj9If/WAAAAlAEAAAsAAAAAAAAAAAAAAAAAPQEAAF9yZWxzLy5yZWxzUEsB&#10;Ai0AFAAGAAgAAAAhAPFQlh15AQAACQMAAA4AAAAAAAAAAAAAAAAAPAIAAGRycy9lMm9Eb2MueG1s&#10;UEsBAi0AFAAGAAgAAAAhAIHXrqNfCAAAPRgAABAAAAAAAAAAAAAAAAAA4QMAAGRycy9pbmsvaW5r&#10;MS54bWxQSwECLQAUAAYACAAAACEAZFJKFN0AAAAKAQAADwAAAAAAAAAAAAAAAABuDAAAZHJzL2Rv&#10;d25yZXYueG1sUEsBAi0AFAAGAAgAAAAhAHkYvJ2/AAAAIQEAABkAAAAAAAAAAAAAAAAAeA0AAGRy&#10;cy9fcmVscy9lMm9Eb2MueG1sLnJlbHNQSwUGAAAAAAYABgB4AQAAbg4AAAAA&#10;">
                <v:imagedata r:id="rId31" o:title=""/>
              </v:shape>
            </w:pict>
          </mc:Fallback>
        </mc:AlternateContent>
      </w:r>
      <w:r>
        <w:rPr>
          <w:rFonts w:cstheme="minorHAnsi"/>
          <w:noProof/>
          <w:sz w:val="24"/>
          <w:szCs w:val="24"/>
        </w:rPr>
        <mc:AlternateContent>
          <mc:Choice Requires="wpi">
            <w:drawing>
              <wp:anchor distT="0" distB="0" distL="114300" distR="114300" simplePos="0" relativeHeight="251693056" behindDoc="0" locked="0" layoutInCell="1" allowOverlap="1" wp14:anchorId="087A30C8" wp14:editId="72C85200">
                <wp:simplePos x="0" y="0"/>
                <wp:positionH relativeFrom="column">
                  <wp:posOffset>1141730</wp:posOffset>
                </wp:positionH>
                <wp:positionV relativeFrom="paragraph">
                  <wp:posOffset>-55245</wp:posOffset>
                </wp:positionV>
                <wp:extent cx="108330" cy="109855"/>
                <wp:effectExtent l="38100" t="38100" r="44450" b="42545"/>
                <wp:wrapNone/>
                <wp:docPr id="36" name="Ink 36"/>
                <wp:cNvGraphicFramePr/>
                <a:graphic xmlns:a="http://schemas.openxmlformats.org/drawingml/2006/main">
                  <a:graphicData uri="http://schemas.microsoft.com/office/word/2010/wordprocessingInk">
                    <w14:contentPart bwMode="auto" r:id="rId32">
                      <w14:nvContentPartPr>
                        <w14:cNvContentPartPr/>
                      </w14:nvContentPartPr>
                      <w14:xfrm>
                        <a:off x="0" y="0"/>
                        <a:ext cx="108330" cy="1098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F312974" id="Ink 36" o:spid="_x0000_s1026" type="#_x0000_t75" style="position:absolute;margin-left:89.2pt;margin-top:-5.05pt;width:9.95pt;height:10.05pt;z-index:2516930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aafZV5AQAACQMAAA4AAABkcnMvZTJvRG9jLnhtbJxSyW7CMBC9V+o/&#10;WL6XJFC2iIRDUSUOXQ7tB7iOTazGnmhsCPx9JwQKtKoqcYkyfvHLW2Y239qKbRR6Ay7jSS/mTDkJ&#10;hXGrjL+/Pd5NOPNBuEJU4FTGd8rzeX57M2vqVPWhhKpQyIjE+bSpM16GUKdR5GWprPA9qJUjUANa&#10;EWjEVVSgaIjdVlE/jkdRA1jUCFJ5T6eLDuT5nl9rJcOL1l4FVmV8MhqQmkAv0/GQM8z4dDAec/bR&#10;QsmIR/lMpCsUdWnkQZK4QpEVxpGAb6qFCIKt0fyiskYieNChJ8FGoLWRau+HnCXxD2dL99m6Su7l&#10;GlMJLigXXgWGY3Z74Jpf2IoSaJ6goHbEOgA/MFI8/5fRiV6AXFvS0zWCqhKB1sGXpvYUc2qKjOOy&#10;SE763ebh5OAVT76eLwFqJDpY/uvKVqNtwyYlbJtx2r9d+9x3qbaBSTpM4slgQIgkKImnk+GwxY/M&#10;HcNxOouWPrko8Xxur59tcP4FAAD//wMAUEsDBBQABgAIAAAAIQBimzYUDAQAACILAAAQAAAAZHJz&#10;L2luay9pbmsxLnhtbLRW227jNhB9L9B/ILgPfTFtXiRRMtZZFEUDFGjRorsF2kevrcTC2lIgK5f9&#10;+z0zpCg5mwBFsUUQhRzOnDlzZkjk7bun01E81P256dqNNEstRd3uun3T3m7kXx+uVSnFedi2++2x&#10;a+uN/Fyf5bur779727SfTsc1vgII7ZlWp+NGHobhbr1aPT4+Lh/dsutvV1Zrt/ql/fTbr/IqRu3r&#10;m6ZtBqQ8j6Zd1w7100Bg62a/kbvhSSd/YL/v7vtdnY7J0u8mj6Hf7urrrj9th4R42LZtfRTt9gTe&#10;f0sxfL7DokGe27qX4tSgYGWXJvNZ+XMFw/ZpI2f7e1A8g8lJrl7G/Od/wLz+GpNoOesLL0WktK8f&#10;iNOKNV+/XvsffXdX90NTTzIHUeLBZ7ELe9YnCNXX5+54T72R4mF7vIdkRmuMRcxtVi8I8jUetPmm&#10;eNDlVbw5uUtpYnlzHaJoaaTG1g7Nqcagn+7SjA1nAJP5/dDzdbDaWqWtMu6DydZZvnZm6Us3a0Wc&#10;4hHzY39/PiS8j/00r3ySVAuVPTb74ZBE10udJ9Hnkr8Ueqib28Pw32J33bHDdYi9fqN1+ZP7cVYT&#10;50vD9sLV5fkTsfQ/65uNfMO3V3BkMHDtmRZa5KXxix80fpx1fiE1xksqk5VuoawWxmplvVkYp6oM&#10;StNSGGUWWmSV0ItClbkyplxoZbDFGb4KDrxBAmzYBhOieAMIPqfPyzEwv+pMIfgNyPQHKMwHZAk/&#10;mi7OL0LgTPkjGY6fnTMzy5StUZWquHabKVtUJSTxAmvv7cVtHwfs30rPY/z7zc25HvCW5NXSFfLK&#10;ZMK4UhRFVoWGZN6jIQVaonJd+UUmHEQvuAFFBsWtyqAFhKUdulKiMNiwUxaiWGO+IU2jnVtaK69s&#10;7oTxTrjSuUDUlr5agKS0UrksL0Kb82LW6GkeQJTkZp1VIQpsKuWFycB67N7kETo9jlVobgiNYxWa&#10;DxONJMexU4gbo2kmEnjG6XOV+8CTWcYJotEiqDSt2LK0YymEGCYnjRFMs2g6RptgQSty5WdVjW5A&#10;5BLgGgPZwmuuI57O/MeaJv+ZJUwzOs5VItjnl5XBNOFCIyJHUl+mZROuA1/UVOdEgiKCjImFVT5g&#10;5SLDe0FpxtYSwEz0qNqIRjrPzsMmfhW9K4Tl8LB4dhzVJ2tKDndak427xpjzU+KSejP6UHVwiuWP&#10;JNg0IuGYfACL31hEClFgRbaMcPAmLFyOa2mdwRTj2bBMhZIROQKBcwCbuITqmRGcqAKycB1M7lnY&#10;RI4OKIJp05ej2RIwyIJVSA0Hdn1mwjm8KCncaBPbNLrNmYRM5JuAg2nudIGB48QwhMVMFDFKMUvO&#10;1aQKKpErh4f22es6/ZNw9QUAAP//AwBQSwMEFAAGAAgAAAAhAJF9Y17cAAAACgEAAA8AAABkcnMv&#10;ZG93bnJldi54bWxMj8tOwzAQRfdI/IM1SOxaO4AghDhVVYktUh+b7px4GkfE4yh22pSvZ7qC3VzN&#10;0X2Uq9n34oxj7AJpyJYKBFITbEethsP+c5GDiMmQNX0g1HDFCKvq/q40hQ0X2uJ5l1rBJhQLo8Gl&#10;NBRSxsahN3EZBiT+ncLoTWI5ttKO5sLmvpdPSr1KbzriBGcG3DhsvneT59zjdLKZ3FyD+zq4evuT&#10;1nGftH58mNcfIBLO6Q+GW32uDhV3qsNENoqe9Vv+wqiGRaYyEDfiPX8GUfOhFMiqlP8nVL8AAAD/&#10;/wMAUEsDBBQABgAIAAAAIQB5GLydvwAAACEBAAAZAAAAZHJzL19yZWxzL2Uyb0RvYy54bWwucmVs&#10;c4TPsWrEMAwG4L3QdzDaGyUdylHiZDkOspYUbjWOkpjEsrGc0nv7euzBwQ0ahND3S23/63f1Q0lc&#10;YA1NVYMitmFyvGj4Hi9vJ1CSDU9mD0wabiTQd68v7RftJpclWV0UVRQWDWvO8RNR7EreSBUicZnM&#10;IXmTS5sWjMZuZiF8r+sPTP8N6O5MNUwa0jA1oMZbLMnP7TDPztI52MMT5wcRaA/JwV/9XlCTFsoa&#10;HG9YqqnKoYBdi3ePdX8AAAD//wMAUEsBAi0AFAAGAAgAAAAhAJszJzcMAQAALQIAABMAAAAAAAAA&#10;AAAAAAAAAAAAAFtDb250ZW50X1R5cGVzXS54bWxQSwECLQAUAAYACAAAACEAOP0h/9YAAACUAQAA&#10;CwAAAAAAAAAAAAAAAAA9AQAAX3JlbHMvLnJlbHNQSwECLQAUAAYACAAAACEAJpp9lXkBAAAJAwAA&#10;DgAAAAAAAAAAAAAAAAA8AgAAZHJzL2Uyb0RvYy54bWxQSwECLQAUAAYACAAAACEAYps2FAwEAAAi&#10;CwAAEAAAAAAAAAAAAAAAAADhAwAAZHJzL2luay9pbmsxLnhtbFBLAQItABQABgAIAAAAIQCRfWNe&#10;3AAAAAoBAAAPAAAAAAAAAAAAAAAAABsIAABkcnMvZG93bnJldi54bWxQSwECLQAUAAYACAAAACEA&#10;eRi8nb8AAAAhAQAAGQAAAAAAAAAAAAAAAAAkCQAAZHJzL19yZWxzL2Uyb0RvYy54bWwucmVsc1BL&#10;BQYAAAAABgAGAHgBAAAaCgAAAAA=&#10;">
                <v:imagedata r:id="rId33" o:title=""/>
              </v:shape>
            </w:pict>
          </mc:Fallback>
        </mc:AlternateContent>
      </w:r>
      <w:r>
        <w:rPr>
          <w:rFonts w:cstheme="minorHAnsi"/>
          <w:noProof/>
          <w:sz w:val="24"/>
          <w:szCs w:val="24"/>
        </w:rPr>
        <mc:AlternateContent>
          <mc:Choice Requires="wpi">
            <w:drawing>
              <wp:anchor distT="0" distB="0" distL="114300" distR="114300" simplePos="0" relativeHeight="251687936" behindDoc="0" locked="0" layoutInCell="1" allowOverlap="1" wp14:anchorId="7136B77B" wp14:editId="199B99AE">
                <wp:simplePos x="0" y="0"/>
                <wp:positionH relativeFrom="column">
                  <wp:posOffset>661670</wp:posOffset>
                </wp:positionH>
                <wp:positionV relativeFrom="paragraph">
                  <wp:posOffset>-63500</wp:posOffset>
                </wp:positionV>
                <wp:extent cx="346775" cy="125185"/>
                <wp:effectExtent l="57150" t="38100" r="15240" b="46355"/>
                <wp:wrapNone/>
                <wp:docPr id="31" name="Ink 31"/>
                <wp:cNvGraphicFramePr/>
                <a:graphic xmlns:a="http://schemas.openxmlformats.org/drawingml/2006/main">
                  <a:graphicData uri="http://schemas.microsoft.com/office/word/2010/wordprocessingInk">
                    <w14:contentPart bwMode="auto" r:id="rId34">
                      <w14:nvContentPartPr>
                        <w14:cNvContentPartPr/>
                      </w14:nvContentPartPr>
                      <w14:xfrm>
                        <a:off x="0" y="0"/>
                        <a:ext cx="346775" cy="12518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211504D" id="Ink 31" o:spid="_x0000_s1026" type="#_x0000_t75" style="position:absolute;margin-left:51.4pt;margin-top:-5.7pt;width:28.7pt;height:11.25pt;z-index:2516879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X1vrd6AQAACQMAAA4AAABkcnMvZTJvRG9jLnhtbJxSyU7DMBC9I/EP&#10;1txpktKNqCkHKqQeWA7wAcaxG4vYE43dpvw9ky60BSEkLlHGL355y0xvN64Wa03Boi8g66UgtFdY&#10;Wr8s4PXl/moCIkTpS1mj1wV86AC3s8uLadvkuo8V1qUmwSQ+5G1TQBVjkydJUJV2MvSw0Z5Bg+Rk&#10;5JGWSUmyZXZXJ/00HSUtUtkQKh0Cn853IMy2/MZoFZ+MCTqKuoDJaNAHEQu4SbMbENS9jFjfG0Pj&#10;wQSS2VTmS5JNZdVekvyHIietZwFfVHMZpViR/UHlrCIMaGJPoUvQGKv01g87y9Jvzhb+vXOVDdSK&#10;coU+ah+fJcVDdlvgP79wNSfQPmDJ7chVRNgzcjx/l7ETPUe1cqxn1wjpWkZeh1DZJnDMuS0LoEWZ&#10;HfX79d3RwTMdfT2eA9xIsrf825WNIdeFzUrEpgDev4/uue1Sb6JQfHg9GI3HQxCKoaw/zCbDDj8w&#10;7xgO00m0/MlZiadzd/1kg2efAAAA//8DAFBLAwQUAAYACAAAACEAIZavGhUGAADWEAAAEAAAAGRy&#10;cy9pbmsvaW5rMS54bWy0V99v20YMfh+w/+FwfdiLzr7fkoLaxTCswIANG9YO2B5dR0mM2nIgK036&#10;3/cj7yRLjQsMQ4agskQeyY8fybvr6zdPh7341HSn3bFdSbPQUjTt9ni9a29X8q/3b1UlxanftNeb&#10;/bFtVvJzc5Jv1t9/93rXfjzsr/AU8NCe6O2wX8m7vr+/Wi4fHx8Xj25x7G6XVmu3/KX9+Nuvcp2t&#10;rpubXbvrEfI0iLbHtm+eenJ2tbteyW3/pMf18P3u+NBtm1FNkm57XtF3m23z9tgdNv3o8W7Tts1e&#10;tJsDcP8tRf/5Hi87xLltOikOOySs7ML40lc/1xBsnlZy8v0AiCcgOcjlZZ///A8+3z73SbCcLWMp&#10;RYZ03XwiTEvm/Orbuf/RHe+brt81Z5oTKVnxWWzTN/OTiOqa03H/QLWR4tNm/wDKjNZoixzbLC8Q&#10;8twfuHlRf+Dlm/6m4ObU5PSmPGTSxpYaStvvDg0a/XA/9lh/gmMSv+s7HgerrVXaKuPeG3/lw5Ut&#10;F1U0k1LkLh58fugeTnejvw/duV9ZM7KWMnvcXfd3I+l6ocNI+pTyS6Z3ze72rv9vttvj/ohxyLV+&#10;pXX1k/txkhPHG5vtwuhy/4mc+p/NzUq+4ukVbJkEnLuthami8KEKxQ8af1FXppBa1lJFHU2hhfEC&#10;wkJZoYUulBGGfqKwQZmiVr5UvoqFVlZZV9Ev5MbXhRFeGFPDEiZRuRISDRN8wikWkh+8QQTHkJBg&#10;/CARqScWyqma9FhnfSyMFZUw2pSFrUSJUNHCBfJRtoRaGeAQXjsO67z5KvzgH1EGXFjPCVNgdcYF&#10;bJB4hDez+R5a6t+SzY37+83NqelXMjizsE6uTaiE1VFEV7tUARtNVWDApcFWGExIvMSyUJ5oCgR3&#10;wl+ijJFTiQZGcy5nEonQgXUoySw5iuQXQYwIwrmZPTmBDlQkx/ScEPOVmmLNPCfiyICcTEtJYFiU&#10;TfADwQgJJpQK7NBU6C1ePX8yInY8lUPAsbLivGhQJE+snomUY40qSToLqKwRUBYOmFRgnIz27Dul&#10;mbLMTjMmjpMg0SvZPRclRdbPvMw1z0gYTJ4pBkYYonBemegR2WJIKppQp1yNHLFrZtbJYJiP9I4n&#10;tBhgUihMUgnwhIfHFCi5Kc72zBq3BqO65GySzdmOHKZYyTme8E0+VDn2WnbOtJN6CjG9D75zc+Ya&#10;0lK4SgZUOcKN5CHBLCuPXQL6HI+WUVz2rotSUcZoB9BV1fHlBh97o16EWq690yJEUUV0OG+9waE6&#10;0kqDwQ8OeynmEU3nh6ECOk+gUI4Sex+AWiDWlIQrRSQB/i48B3Yuqad0XjSeOsU0elVTYWypbB0A&#10;DU1EBNYqMl+idCIaYLfCe4XT2RTYpAMazxcWP6WqHawcPNXKUQFmY5+nNw8/VQP/zgUaEuE6obAE&#10;ngtMD1rMiuSScKdOSl7G5GgNDMnX2Blsl+SUD64TNfZdgAS/tX/B4vtYLUoj1y5aYXGy4p5rU/Vd&#10;LG0hg8bZq1zQRBJBxOTS1hQDZapobIHO8jmLLRsnHmZUeTQF2FY4azGqqsIRTl0OD9q9HHgLLhbO&#10;ynUMpbBAZ4zLrRtLHL4yEna8AgYdVRabpsMYGW9wHDtcI8Br5BTGWuXCURWHzk2lpCKMomkPTqs7&#10;ldPy0S1YGo1nCnyQJq0dY5wXc/ExcLSOsrAKF5i0OgUbHJBXGkz6mekji7DnqmBRHro1BdQYK2d9&#10;PP0gzdDHllgqMCdB4aRPMJJtjsKBU34ZP4FgB+SGoyeoOD0ZIyysoYMdpUDBaDm4zn6YM8aWENCd&#10;jazQRxjQ0vHmM8txCEXYRkUCNyeUI6RFE6TEGpkSawMJcwpHohM2eg5oKWDCyXMwynnNs7ySo5kt&#10;qjHgz1RlHshzRolJojCA52nsuK3oi3YTRp4s6R02WAtNxIWYnjguvNUveE+0wcdFhR2jwvFtdSUq&#10;V+p8Xni8YeT4vPAVQQ5OOAtWIpWRNwmHY44yplu5xkRiLEtc97UurMMQ052drs0BWdS0kLMZKKbM&#10;xvfMCa8ZSTTYZPCBmxHytvqrzeb8H7v1FwAAAP//AwBQSwMEFAAGAAgAAAAhAKYffEndAAAACgEA&#10;AA8AAABkcnMvZG93bnJldi54bWxMj8FOwzAQRO9I/IO1SNxa26FUVRqnAiS4VrQV4ujE2yRqvI5s&#10;Nwl/j3uC24xmNPu22M22ZyP60DlSIJcCGFLtTEeNgtPxfbEBFqImo3tHqOAHA+zK+7tC58ZN9Inj&#10;ITYsjVDItYI2xiHnPNQtWh2WbkBK2dl5q2OyvuHG6ymN255nQqy51R2lC60e8K3F+nK4WgWvkzmb&#10;/VPc8+Pw8W3GL7/aPFdKPT7ML1tgEef4V4YbfkKHMjFV7komsD55kSX0qGAh5QrYrbEWGbAqCSmB&#10;lwX//0L5CwAA//8DAFBLAwQUAAYACAAAACEAeRi8nb8AAAAhAQAAGQAAAGRycy9fcmVscy9lMm9E&#10;b2MueG1sLnJlbHOEz7FqxDAMBuC90Hcw2hslHcpR4mQ5DrKWFG41jpKYxLKxnNJ7+3rswcENGoTQ&#10;90tt/+t39UNJXGANTVWDIrZhcrxo+B4vbydQkg1PZg9MGm4k0HevL+0X7SaXJVldFFUUFg1rzvET&#10;UexK3kgVInGZzCF5k0ubFozGbmYhfK/rD0z/DejuTDVMGtIwNaDGWyzJz+0wz87SOdjDE+cHEWgP&#10;ycFf/V5QkxbKGhxvWKqpyqGAXYt3j3V/AAAA//8DAFBLAQItABQABgAIAAAAIQCbMyc3DAEAAC0C&#10;AAATAAAAAAAAAAAAAAAAAAAAAABbQ29udGVudF9UeXBlc10ueG1sUEsBAi0AFAAGAAgAAAAhADj9&#10;If/WAAAAlAEAAAsAAAAAAAAAAAAAAAAAPQEAAF9yZWxzLy5yZWxzUEsBAi0AFAAGAAgAAAAhAPX1&#10;vrd6AQAACQMAAA4AAAAAAAAAAAAAAAAAPAIAAGRycy9lMm9Eb2MueG1sUEsBAi0AFAAGAAgAAAAh&#10;ACGWrxoVBgAA1hAAABAAAAAAAAAAAAAAAAAA4gMAAGRycy9pbmsvaW5rMS54bWxQSwECLQAUAAYA&#10;CAAAACEAph98Sd0AAAAKAQAADwAAAAAAAAAAAAAAAAAlCgAAZHJzL2Rvd25yZXYueG1sUEsBAi0A&#10;FAAGAAgAAAAhAHkYvJ2/AAAAIQEAABkAAAAAAAAAAAAAAAAALwsAAGRycy9fcmVscy9lMm9Eb2Mu&#10;eG1sLnJlbHNQSwUGAAAAAAYABgB4AQAAJQwAAAAA&#10;">
                <v:imagedata r:id="rId35" o:title=""/>
              </v:shape>
            </w:pict>
          </mc:Fallback>
        </mc:AlternateContent>
      </w:r>
      <w:r>
        <w:rPr>
          <w:rFonts w:cstheme="minorHAnsi"/>
          <w:noProof/>
          <w:sz w:val="24"/>
          <w:szCs w:val="24"/>
        </w:rPr>
        <mc:AlternateContent>
          <mc:Choice Requires="wpi">
            <w:drawing>
              <wp:anchor distT="0" distB="0" distL="114300" distR="114300" simplePos="0" relativeHeight="251679744" behindDoc="0" locked="0" layoutInCell="1" allowOverlap="1" wp14:anchorId="6E747A3F" wp14:editId="5D8D7BF1">
                <wp:simplePos x="0" y="0"/>
                <wp:positionH relativeFrom="column">
                  <wp:posOffset>340995</wp:posOffset>
                </wp:positionH>
                <wp:positionV relativeFrom="paragraph">
                  <wp:posOffset>-43180</wp:posOffset>
                </wp:positionV>
                <wp:extent cx="199235" cy="121920"/>
                <wp:effectExtent l="38100" t="38100" r="29845" b="49530"/>
                <wp:wrapNone/>
                <wp:docPr id="23" name="Ink 23"/>
                <wp:cNvGraphicFramePr/>
                <a:graphic xmlns:a="http://schemas.openxmlformats.org/drawingml/2006/main">
                  <a:graphicData uri="http://schemas.microsoft.com/office/word/2010/wordprocessingInk">
                    <w14:contentPart bwMode="auto" r:id="rId36">
                      <w14:nvContentPartPr>
                        <w14:cNvContentPartPr/>
                      </w14:nvContentPartPr>
                      <w14:xfrm>
                        <a:off x="0" y="0"/>
                        <a:ext cx="199235" cy="1219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D0F1B76" id="Ink 23" o:spid="_x0000_s1026" type="#_x0000_t75" style="position:absolute;margin-left:26.15pt;margin-top:-4.1pt;width:17.15pt;height:11pt;z-index:2516797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inACx5AQAACQMAAA4AAABkcnMvZTJvRG9jLnhtbJxSy07DMBC8I/EP&#10;1t5pmlCgiZpyoELiwOMAH2Acu7GIvdHaJeXv2aQtbUEIiUvk3VHG8/Dseu0a8a4pWPQlpKMxCO0V&#10;VtYvS3h5vj2bgghR+ko26HUJHzrA9fz0ZNa1hc6wxqbSJJjEh6JrS6hjbIskCarWToYRttozaJCc&#10;jDzSMqlIdszumiQbjy+TDqlqCZUOgbeLDQjzgd8YreKjMUFH0ZQwvZxcgYj94TwDQSXkkylvXnmT&#10;5ykk85ksliTb2qqtJPkPRU5azwK+qBYySrEi+4PKWUUY0MSRQpegMVbpwQ87S8ffnN35t95VOlEr&#10;KhT6qH18khR32Q3Af65wDSfQ3WPF7chVRNgycjx/l7ERvUC1cqxn0wjpRkZ+DqG2beCYC1uVQHdV&#10;utfv32/2Dp5o7+vhGOBGkq3l335ZG3J92KxErEvg9/fRf4cu9ToKxcs0z7PzCxCKoTRL82zAd8wb&#10;ht10EC1fflTi4dwLO3jB808AAAD//wMAUEsDBBQABgAIAAAAIQAHwSmM0QQAAL8NAAAQAAAAZHJz&#10;L2luay9pbmsxLnhtbLRWbYvjNhD+Xuh/ELoP98VKJFm25HDZo5QuFFpaele4fswl3o25xF4c79u/&#10;78zoxcptDo6yJaDI8/LMzDMj2e/ePx0P7KEdT93Qr7laSM7afjvsuv52zf/+eC0cZ6dp0+82h6Fv&#10;1/y5PfH3Vz/+8K7rvxwPK1gZIPQn3B0Pa76fprvVcvn4+Lh4LBfDeLvUUpbLX/svv//Gr4LXrr3p&#10;+m6CkKco2g791D5NCLbqdmu+nZ5ksgfsD8P9uG2TGiXjdraYxs22vR7G42ZKiPtN37cH1m+OkPcn&#10;zqbnO9h0EOe2HTk7dlCw0AtlrHG/NCDYPK159nwPKZ4gkyNfXsb853/AvH6JiWmV2taWs5DSrn3A&#10;nJbE+erbtf85DnftOHXtTLMnJSie2dY/Ez+eqLE9DYd77A1nD5vDPVCmpISxCLHV8gIhL/GAm1fF&#10;A16+iZcnd05NKC/nIZCWRiq2duqOLQz68S7N2HQCYBR/mEY6DlpqLaQWqvyozMpUK10tSlNnrQhT&#10;HDE/j/enfcL7PM7zSprEmq/ssdtN+0S6XMgqkZ5Tfsl133a3++m/+W6HwwDHIfT6jZTu5/KnrCaK&#10;l4btwtGl+WOh9L/amzV/Q6eXkacXUO2KqUYz7aQq3kr4aa2qgkuuNVfK6kIyVwldWltIoaQVzhrc&#10;lazWhREVbHVTiJJVTtQ1WMMPV6Foj6sCiRLwoz2sAiW5HATwAzgDClgss/APVuhJK7oDgLeLQRAG&#10;xckqV+RRohzxLiKhwicU3V5KfDTKxlBNFJoYQhW6U22h8ijB9ChzHxz8kQcUGVZhPiXiyJLqTSWG&#10;LD1oYMJ7wQoIAdU/eAVZkUbViCOUFSWQXQnbWCzbMmUq3DihXK0KzcCukvrsyoqn5Hvnh87iHzc3&#10;p3Za86opF7bkV9pYppVipTONnyqlqqouuFCGiwb+VF26AoaoYQ4GK41LJA3ogRKwOpRgwUAuSFB8&#10;kWscjDAycxNQhA6eFOIWAQlkRqQgYDqz6oOgIwXGXsGDpsBSaJ1mkoIma8T2eYCHNyaJhRVZZ02Y&#10;X0yAyiN82qODD0aOpMYEMm4u7ee0KRJm6ukKITCdnA/aU4TZFBySG+D5YjEZOIyYuYE86lCyBweb&#10;lH7c5/RRKR4WLaku9IhF5hV7M6xjbl+WELqAp0eBGIRyBkkPXgOWFxlDMSYBRwH5KYWu/RDMtwt1&#10;Ev1DFrGTlL+fwa9nM7P1jpCEpzatiDc/1KKGhwZmvoQrNBnn/YmRgmNeNgDNUKjwKWJByJBXZ34p&#10;3bmlsdzMFo8BuRMgLB43horoEfcsB3hI7uQXyJqL9i3H/mWOKbrvCbbUi5ICo/tMkNiYwwU1aq0w&#10;zsLJgquFqdrZ17vN4FJWC3gNXpkSL3yrZfFW4c8YCa9IxZXDC01WuhCaGQNXHo5VI0rVFI7ZBioT&#10;Fl6VWtSOGg6lIJO0h5XOARZKfkGBbFHVuCARZIXFE5tBRCDUOFKEacpMPVuwBnpjD9CERBgVwIhq&#10;XAV8QgldxXmI8TIDTCs2Brf4QKL4kIYAa8gBfHpnxmdEEBbgAWJYsySjBO/fEs4wfCVYAy80DScZ&#10;jrKR7hVbXlYNfD1Cy2vHnIaXU2X8C8y6RhbcVfBlBB2tnPwq6PwFe/UvAAAA//8DAFBLAwQUAAYA&#10;CAAAACEAEEp6w9oAAAAHAQAADwAAAGRycy9kb3ducmV2LnhtbEyOwWrDMBBE74X8g9hALyWR61Aj&#10;XMshBHptiZMPUKyNbWqtXEux3b/v9tQeh3nMvGK/uF5MOIbOk4bnbQICqfa2o0bD5fy2USBCNGRN&#10;7wk1fGOAfbl6KExu/UwnnKrYCB6hkBsNbYxDLmWoW3QmbP2AxN3Nj85EjmMj7WhmHne9TJMkk850&#10;xA+tGfDYYv1Z3R3/mubyFD6qLjt/nd7n4xCm9qC0flwvh1cQEZf4B8OvPqtDyU5XfycbRK/hJd0x&#10;qWGjUhDcqywDcWVup0CWhfzvX/4AAAD//wMAUEsDBBQABgAIAAAAIQB5GLydvwAAACEBAAAZAAAA&#10;ZHJzL19yZWxzL2Uyb0RvYy54bWwucmVsc4TPsWrEMAwG4L3QdzDaGyUdylHiZDkOspYUbjWOkpjE&#10;srGc0nv7euzBwQ0ahND3S23/63f1Q0lcYA1NVYMitmFyvGj4Hi9vJ1CSDU9mD0wabiTQd68v7Rft&#10;JpclWV0UVRQWDWvO8RNR7EreSBUicZnMIXmTS5sWjMZuZiF8r+sPTP8N6O5MNUwa0jA1oMZbLMnP&#10;7TDPztI52MMT5wcRaA/JwV/9XlCTFsoaHG9YqqnKoYBdi3ePdX8AAAD//wMAUEsBAi0AFAAGAAgA&#10;AAAhAJszJzcMAQAALQIAABMAAAAAAAAAAAAAAAAAAAAAAFtDb250ZW50X1R5cGVzXS54bWxQSwEC&#10;LQAUAAYACAAAACEAOP0h/9YAAACUAQAACwAAAAAAAAAAAAAAAAA9AQAAX3JlbHMvLnJlbHNQSwEC&#10;LQAUAAYACAAAACEAOKcALHkBAAAJAwAADgAAAAAAAAAAAAAAAAA8AgAAZHJzL2Uyb0RvYy54bWxQ&#10;SwECLQAUAAYACAAAACEAB8EpjNEEAAC/DQAAEAAAAAAAAAAAAAAAAADhAwAAZHJzL2luay9pbmsx&#10;LnhtbFBLAQItABQABgAIAAAAIQAQSnrD2gAAAAcBAAAPAAAAAAAAAAAAAAAAAOAIAABkcnMvZG93&#10;bnJldi54bWxQSwECLQAUAAYACAAAACEAeRi8nb8AAAAhAQAAGQAAAAAAAAAAAAAAAADnCQAAZHJz&#10;L19yZWxzL2Uyb0RvYy54bWwucmVsc1BLBQYAAAAABgAGAHgBAADdCgAAAAA=&#10;">
                <v:imagedata r:id="rId37" o:title=""/>
              </v:shape>
            </w:pict>
          </mc:Fallback>
        </mc:AlternateContent>
      </w:r>
      <w:r>
        <w:rPr>
          <w:rFonts w:cstheme="minorHAnsi"/>
          <w:noProof/>
          <w:sz w:val="24"/>
          <w:szCs w:val="24"/>
        </w:rPr>
        <mc:AlternateContent>
          <mc:Choice Requires="wpi">
            <w:drawing>
              <wp:anchor distT="0" distB="0" distL="114300" distR="114300" simplePos="0" relativeHeight="251674624" behindDoc="0" locked="0" layoutInCell="1" allowOverlap="1" wp14:anchorId="466978E1" wp14:editId="48BE7F5C">
                <wp:simplePos x="0" y="0"/>
                <wp:positionH relativeFrom="column">
                  <wp:posOffset>78740</wp:posOffset>
                </wp:positionH>
                <wp:positionV relativeFrom="paragraph">
                  <wp:posOffset>-59055</wp:posOffset>
                </wp:positionV>
                <wp:extent cx="144565" cy="135255"/>
                <wp:effectExtent l="38100" t="38100" r="8255" b="55245"/>
                <wp:wrapNone/>
                <wp:docPr id="18" name="Ink 18"/>
                <wp:cNvGraphicFramePr/>
                <a:graphic xmlns:a="http://schemas.openxmlformats.org/drawingml/2006/main">
                  <a:graphicData uri="http://schemas.microsoft.com/office/word/2010/wordprocessingInk">
                    <w14:contentPart bwMode="auto" r:id="rId38">
                      <w14:nvContentPartPr>
                        <w14:cNvContentPartPr/>
                      </w14:nvContentPartPr>
                      <w14:xfrm>
                        <a:off x="0" y="0"/>
                        <a:ext cx="144565" cy="1352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AE8FACD" id="Ink 18" o:spid="_x0000_s1026" type="#_x0000_t75" style="position:absolute;margin-left:5.5pt;margin-top:-5.35pt;width:12.8pt;height:12.05pt;z-index:2516746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zG715AQAACQMAAA4AAABkcnMvZTJvRG9jLnhtbJxSy27CMBC8V+o/&#10;WL6XJJQgiAgciipx6OPQfoDr2MRq7I3WhsDfd5NAgVZVJS5RdieezMOzxc5WbKvQG3A5TwYxZ8pJ&#10;KIxb5/z97fFuwpkPwhWiAqdyvleeL+a3N7OmztQQSqgKhYxInM+aOudlCHUWRV6Wygo/gFo5AjWg&#10;FYFGXEcFiobYbRUN43gcNYBFjSCV97Rd9iCfd/xaKxletPYqsCrnk+mU5IX2ZZRyhjmfxmnC2Qdt&#10;0smER/OZyNYo6tLIgyRxhSIrjCMB31RLEQTboPlFZY1E8KDDQIKNQGsjVeeHnCXxD2cr99m6SkZy&#10;g5kEF5QLrwLDMbsOuOYXtqIEmicoqB2xCcAPjBTP/2X0opcgN5b09I2gqkSg6+BLU3uKOTNFznFV&#10;JCf9bvtwcvCKJ1/PlwA1Eh0s/3Vkp9G2YZMStss5Fbxvn12XaheYpGUyGqVjalwSlNynwzRt8SNz&#10;z3CczqKlTy5KPJ/b42c3eP4FAAD//wMAUEsDBBQABgAIAAAAIQCd66IwMQQAAEkLAAAQAAAAZHJz&#10;L2luay9pbmsxLnhtbLRWXYvbRhR9L/Q/DJOHfdHY86UvEzuU0oVCS0uTQPvo2Nq1iC0tsrwf/z7n&#10;3tHIcuKEUlIM49Hce88958yVd1+/eT7sxWPVHeu2WUoz01JUzabd1s39Ur5/d6sKKY79utmu921T&#10;LeVLdZRvVj/+8LpuPh72C6wCCM2Rdof9Uu76/mExnz89Pc2e3Kzt7udWazf/tfn4+29yNVRtq7u6&#10;qXu0PMajTdv01XNPYIt6u5Sb/lmP+cB+2566TTWG6aTbnDP6br2pbtvusO5HxN26aaq9aNYH8P5b&#10;iv7lAZsafe6rTopDDcHKzozPffFLiYP181JOnk+geASTg5xfx/znf8C8/RKTaDmbZ7kUA6Vt9Uic&#10;5uz54uva/+zah6rr6+psczBlCLyITXhmf4JRXXVs9ye6Gyke1/sTLDNaYyyG3mZ+xZAv8eDNd8WD&#10;L1/Fm5K7tGaQN/VhMG0cqXi1fX2oMOiHh3HG+iOA6fht3/HrYLW1Sltl3DvjFz5dWDsr8nxyFcMU&#10;R8wP3em4G/E+dOd55cjoWlD2VG/73Wi6nul0NH1q+bXSXVXf7/r/Vrtp9y1eh+GuX2ld/Ox+mmji&#10;fuOwXXl1ef7EIP2v6m4pX/HbK7gyHLB2LXwqrC/z5Mbe+BtjU10mMpPWSWVMpk2icmGMU77MEiNS&#10;ZbI00bDbidTSrlAWDxdzH63+tyT4Qv+4uztW/VKmzszQfOWtsMKXPk1uND6ZtUUiU6mlypzPE5Mr&#10;IzKfgInQwhY20cIIgxUfEDVYkcEPViAHT4Xy0FSMmUZBHRaUhUxA4IgghgAjcRafIYIHyqU498DB&#10;pITrQxyBQIHi4Yjtw74UzDbi6oE00wWw5S4kB5GAgiMCo5tC60y5TNmcggGDFYz9uC0/Udtgw5lj&#10;KnKcpapUqU1QPyTgC9tIKfpIVkR6oRvRQvSzupDE1YiQ3gl5UEbcgax3dGGQL4z2PjH4xq1Ym+TC&#10;Kecy/f3GyPismOVWrpwtBXqIVGNceZR86vJEKicx4j61Jc8DmE3FkoAwAxA1VTNcC/sCWRBGVuCL&#10;VrKtIBesyNDVWwfZGYbOpXxbmFkT52voxkaiElV0EtZoOTDZ0xDg1MCFtkyMKiIBjmMhrMCGhzu+&#10;DYBnMMq4kBRLOABAukzsmURozxXxaAxEvlcKiBZRiEKAx6RCay2yHKwZMNDlh1hCPFCJeOjOrsRk&#10;BGiLCHEkuygXP09YrXLC5GkwhJ1EWokJY5OcsE5ZvDZUj+xAP2BdHCEQGzMLrp7c0EXJyJzIEuQw&#10;EDw8uHmcpaKgsedLHEUF7qyDA9BByZQ25k560jniAWQkSCBXEClrgsJqcnrpEqOVZQ/O7SLrYGQg&#10;EHTENRL7VibRRu3gQcwMF8kWjZMw6jwnDWwHDEJiAVhHydB/Dgd9GZDw9yH/7Dfj/L/E6hMAAAD/&#10;/wMAUEsDBBQABgAIAAAAIQCVdpFn3AAAAAgBAAAPAAAAZHJzL2Rvd25yZXYueG1sTI9BS8NAFITv&#10;gv9heYK3dpO0RInZFC0UwZNtBK/b7DMJZt+G7Gub/nufJz0OM8x8U25mP6gzTrEPZCBdJqCQmuB6&#10;ag181LvFI6jIlpwdAqGBK0bYVLc3pS1cuNAezwdulZRQLKyBjnkstI5Nh97GZRiRxPsKk7cscmq1&#10;m+xFyv2gsyTJtbc9yUJnR9x22HwfTt7A+0ums+21/uR1Pe3cK7+5bG+Nub+bn59AMc78F4ZffEGH&#10;SpiO4UQuqkF0KlfYwCJNHkBJYJXnoI5irNagq1L/P1D9AA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F+zG715AQAACQMAAA4AAAAAAAAAAAAAAAAAPAIAAGRy&#10;cy9lMm9Eb2MueG1sUEsBAi0AFAAGAAgAAAAhAJ3rojAxBAAASQsAABAAAAAAAAAAAAAAAAAA4QMA&#10;AGRycy9pbmsvaW5rMS54bWxQSwECLQAUAAYACAAAACEAlXaRZ9wAAAAIAQAADwAAAAAAAAAAAAAA&#10;AABACAAAZHJzL2Rvd25yZXYueG1sUEsBAi0AFAAGAAgAAAAhAHkYvJ2/AAAAIQEAABkAAAAAAAAA&#10;AAAAAAAASQkAAGRycy9fcmVscy9lMm9Eb2MueG1sLnJlbHNQSwUGAAAAAAYABgB4AQAAPwoAAAAA&#10;">
                <v:imagedata r:id="rId39" o:title=""/>
              </v:shape>
            </w:pict>
          </mc:Fallback>
        </mc:AlternateContent>
      </w:r>
    </w:p>
    <w:p w14:paraId="7730645A" w14:textId="7384AC2D" w:rsidR="00700BA9" w:rsidRPr="004402A8" w:rsidRDefault="00700BA9" w:rsidP="00D35E8B">
      <w:pPr>
        <w:rPr>
          <w:rStyle w:val="Hyperlink"/>
          <w:rFonts w:cstheme="minorHAnsi"/>
          <w:sz w:val="24"/>
          <w:szCs w:val="24"/>
        </w:rPr>
      </w:pPr>
    </w:p>
    <w:p w14:paraId="63172F5D" w14:textId="0B80F0DC" w:rsidR="00EC5F28" w:rsidRPr="004402A8" w:rsidRDefault="00EC5F28" w:rsidP="00D35E8B">
      <w:pPr>
        <w:rPr>
          <w:rStyle w:val="Hyperlink"/>
          <w:rFonts w:cstheme="minorHAnsi"/>
          <w:sz w:val="24"/>
          <w:szCs w:val="24"/>
        </w:rPr>
      </w:pPr>
    </w:p>
    <w:p w14:paraId="2EF4959F" w14:textId="56FBAD93" w:rsidR="00D35E8B" w:rsidRPr="004402A8" w:rsidRDefault="00EC5F28" w:rsidP="00D35E8B">
      <w:pPr>
        <w:rPr>
          <w:rFonts w:cstheme="minorHAnsi"/>
          <w:sz w:val="24"/>
          <w:szCs w:val="24"/>
          <w:u w:val="single"/>
        </w:rPr>
      </w:pPr>
      <w:r w:rsidRPr="004402A8">
        <w:rPr>
          <w:rStyle w:val="Hyperlink"/>
          <w:rFonts w:cstheme="minorHAnsi"/>
          <w:color w:val="auto"/>
          <w:sz w:val="24"/>
          <w:szCs w:val="24"/>
        </w:rPr>
        <w:t xml:space="preserve">Types of PLC and </w:t>
      </w:r>
      <w:r w:rsidR="00C03757" w:rsidRPr="004402A8">
        <w:rPr>
          <w:rStyle w:val="Hyperlink"/>
          <w:rFonts w:cstheme="minorHAnsi"/>
          <w:color w:val="auto"/>
          <w:sz w:val="24"/>
          <w:szCs w:val="24"/>
        </w:rPr>
        <w:t>their</w:t>
      </w:r>
      <w:r w:rsidRPr="004402A8">
        <w:rPr>
          <w:rStyle w:val="Hyperlink"/>
          <w:rFonts w:cstheme="minorHAnsi"/>
          <w:color w:val="auto"/>
          <w:sz w:val="24"/>
          <w:szCs w:val="24"/>
        </w:rPr>
        <w:t xml:space="preserve"> Components</w:t>
      </w:r>
    </w:p>
    <w:p w14:paraId="4FFE01D9" w14:textId="3A549ADF" w:rsidR="00726E7B"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735040" behindDoc="0" locked="0" layoutInCell="1" allowOverlap="1" wp14:anchorId="5AC63B7F" wp14:editId="4F6D0C8E">
                <wp:simplePos x="0" y="0"/>
                <wp:positionH relativeFrom="column">
                  <wp:posOffset>5804986</wp:posOffset>
                </wp:positionH>
                <wp:positionV relativeFrom="paragraph">
                  <wp:posOffset>1408501</wp:posOffset>
                </wp:positionV>
                <wp:extent cx="109080" cy="168120"/>
                <wp:effectExtent l="38100" t="38100" r="43815" b="41910"/>
                <wp:wrapNone/>
                <wp:docPr id="89" name="Ink 89"/>
                <wp:cNvGraphicFramePr/>
                <a:graphic xmlns:a="http://schemas.openxmlformats.org/drawingml/2006/main">
                  <a:graphicData uri="http://schemas.microsoft.com/office/word/2010/wordprocessingInk">
                    <w14:contentPart bwMode="auto" r:id="rId40">
                      <w14:nvContentPartPr>
                        <w14:cNvContentPartPr/>
                      </w14:nvContentPartPr>
                      <w14:xfrm>
                        <a:off x="0" y="0"/>
                        <a:ext cx="109080" cy="1681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39CFDD5" id="Ink 89" o:spid="_x0000_s1026" type="#_x0000_t75" style="position:absolute;margin-left:456.4pt;margin-top:110.2pt;width:10.05pt;height:14.7pt;z-index:2517350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XT89V2AQAACQMAAA4AAABkcnMvZTJvRG9jLnhtbJxSyW7CMBC9V+o/&#10;WL6XOIgiiEg4FFXi0OXQfoDr2MRq7InGDoG/74SlQKuqEpdoxk95fotn842r2VpjsOBzng4EZ9or&#10;KK1f5fz97fFuwlmI0peyBq9zvtWBz4vbm1nXZHoIFdSlRkYkPmRdk/MqxiZLkqAq7WQYQKM9gQbQ&#10;yUgrrpISZUfsrk6GQoyTDrBsEJQOgU4Xe5AXO35jtIovxgQdWZ3zyXhE8mLOp0LQgDSMpvecfdCQ&#10;DgVPipnMViibyqqDJHmFIietJwHfVAsZJWvR/qJyViEEMHGgwCVgjFV654ecpeKHs6X/7F2lI9Vi&#10;psBH7eOrxHjMbgdcc4WrKYHuCUpqR7YR+IGR4vm/jL3oBajWkZ59I6hrGek5hMo2gWLObJlzXJbp&#10;Sb9fP5wcvOLJ1/MlQI0kB8t//bIx6PqwSQnb5Jx63fbfXZd6E5miw1RMxYQQRVA6nhy6PjLvGY7b&#10;WbR0+UWJ53sv7OwFF18AAAD//wMAUEsDBBQABgAIAAAAIQAggqMFJwIAAC4FAAAQAAAAZHJzL2lu&#10;ay9pbmsxLnhtbLRT22rcMBB9L/QfhPLQF8vWxV7ZJt5QShcKLZQmhfbRsZVdEVteZO3t7zu+rNch&#10;m5fSIhDSSHNm5syZ27tjXaG9sq1uTIaZTzFSpmhKbdYZ/vmwIjFGrctNmVeNURk+qRbfLd+/u9Xm&#10;ua5S2BEgmLY71VWGN85t0yA4HA7+QfiNXQecUhF8Mc/fvuLl6FWqJ220g5Dt2VQ0xqmj68BSXWa4&#10;cEc6/Qfs+2ZnCzU9dxZbXH44mxdq1dg6dxPiJjdGVcjkNeT9CyN32sJBQ5y1shjVGgom3GehDOPP&#10;CRjyY4Zn9x2k2EImNQ6uY/7+D5ir15hdWoLLhcRoTKlU+y6noOc8fbv277bZKuu0utA8kDI+nFAx&#10;3Ht+BqKsaptq1/UGo31e7YAyRinIYozNgiuEvMYDbv4pHvDyJt48uZfUjOXNeRhJmyR1bq3TtQKh&#10;19tJY64F4M5872w/DpxyTignTDywMA0XqYj8OJKzVowqPmM+2l27mfAe7UWv/cvE2lDZQZduM5FO&#10;fRpNpM8pv+a6UXq9cX/nWzRVA+Mw9vqG0viT+DirqY83ie3K6Pb6Q2PpP9RThm/66UW952Doa2eI&#10;RwIJwRPvA4XFhEi4hzlmEgOpUoZeghYhimTiEUnCmEjmMY7CBDGPsIjEgiTSY4Qh6lEEC6wIVmci&#10;3ZfeNuzjhfbvlEDXRkcpCAtDtGDCS+AoFgN4jLjkhDMpX8zVVDgIZvkHAAD//wMAUEsDBBQABgAI&#10;AAAAIQCfC7p54QAAAAsBAAAPAAAAZHJzL2Rvd25yZXYueG1sTI9RS8QwEITfBf9DWMEX8dKLRa61&#10;6XEICiLC9c4fsNesbbHZlCbtVX+98Ukfd3aY+abYLrYXM42+c6xhvUpAENfOdNxoeD8+3W5A+IBs&#10;sHdMGr7Iw7a8vCgwN+7MFc2H0IgYwj5HDW0IQy6lr1uy6FduII6/DzdaDPEcG2lGPMdw20uVJPfS&#10;YsexocWBHluqPw+T1YBTtfDOzm/7Jn2ubtTL9/LaHbW+vlp2DyACLeHPDL/4ER3KyHRyExsveg3Z&#10;WkX0oEGpJAURHdmdykCcopJmG5BlIf9vKH8AAAD//wMAUEsDBBQABgAIAAAAIQB5GLydvwAAACEB&#10;AAAZAAAAZHJzL19yZWxzL2Uyb0RvYy54bWwucmVsc4TPsWrEMAwG4L3QdzDaGyUdylHiZDkOspYU&#10;bjWOkpjEsrGc0nv7euzBwQ0ahND3S23/63f1Q0lcYA1NVYMitmFyvGj4Hi9vJ1CSDU9mD0wabiTQ&#10;d68v7RftJpclWV0UVRQWDWvO8RNR7EreSBUicZnMIXmTS5sWjMZuZiF8r+sPTP8N6O5MNUwa0jA1&#10;oMZbLMnP7TDPztI52MMT5wcRaA/JwV/9XlCTFsoaHG9YqqnKoYBdi3ePdX8AAAD//wMAUEsBAi0A&#10;FAAGAAgAAAAhAJszJzcMAQAALQIAABMAAAAAAAAAAAAAAAAAAAAAAFtDb250ZW50X1R5cGVzXS54&#10;bWxQSwECLQAUAAYACAAAACEAOP0h/9YAAACUAQAACwAAAAAAAAAAAAAAAAA9AQAAX3JlbHMvLnJl&#10;bHNQSwECLQAUAAYACAAAACEAddPz1XYBAAAJAwAADgAAAAAAAAAAAAAAAAA8AgAAZHJzL2Uyb0Rv&#10;Yy54bWxQSwECLQAUAAYACAAAACEAIIKjBScCAAAuBQAAEAAAAAAAAAAAAAAAAADeAwAAZHJzL2lu&#10;ay9pbmsxLnhtbFBLAQItABQABgAIAAAAIQCfC7p54QAAAAsBAAAPAAAAAAAAAAAAAAAAADMGAABk&#10;cnMvZG93bnJldi54bWxQSwECLQAUAAYACAAAACEAeRi8nb8AAAAhAQAAGQAAAAAAAAAAAAAAAABB&#10;BwAAZHJzL19yZWxzL2Uyb0RvYy54bWwucmVsc1BLBQYAAAAABgAGAHgBAAA3CAAAAAA=&#10;">
                <v:imagedata r:id="rId41" o:title=""/>
              </v:shape>
            </w:pict>
          </mc:Fallback>
        </mc:AlternateContent>
      </w:r>
      <w:r w:rsidR="006B173A" w:rsidRPr="004402A8">
        <w:rPr>
          <w:rFonts w:cstheme="minorHAnsi"/>
          <w:sz w:val="24"/>
          <w:szCs w:val="24"/>
        </w:rPr>
        <w:t xml:space="preserve">There are two common types of plc used in industry, the first type being the single or unitary plc where the plc is standalone, the other type of plc is the modular or rack type where the plc can compose of multiple addons or even multiple plc. </w:t>
      </w:r>
      <w:r w:rsidR="002C3272" w:rsidRPr="004402A8">
        <w:rPr>
          <w:rFonts w:cstheme="minorHAnsi"/>
          <w:sz w:val="24"/>
          <w:szCs w:val="24"/>
        </w:rPr>
        <w:t xml:space="preserve">The unitary type is the simplest type of plc and is commonly used in situations where small amounts of inputs/outputs are required, </w:t>
      </w:r>
      <w:proofErr w:type="spellStart"/>
      <w:r w:rsidR="002C3272" w:rsidRPr="004402A8">
        <w:rPr>
          <w:rFonts w:cstheme="minorHAnsi"/>
          <w:sz w:val="24"/>
          <w:szCs w:val="24"/>
        </w:rPr>
        <w:t>its</w:t>
      </w:r>
      <w:proofErr w:type="spellEnd"/>
      <w:r w:rsidR="002C3272" w:rsidRPr="004402A8">
        <w:rPr>
          <w:rFonts w:cstheme="minorHAnsi"/>
          <w:sz w:val="24"/>
          <w:szCs w:val="24"/>
        </w:rPr>
        <w:t xml:space="preserve"> also the cheapest configuration for a plc as it has the least </w:t>
      </w:r>
      <w:r w:rsidR="000F7FB7" w:rsidRPr="004402A8">
        <w:rPr>
          <w:rFonts w:cstheme="minorHAnsi"/>
          <w:sz w:val="24"/>
          <w:szCs w:val="24"/>
        </w:rPr>
        <w:t>number</w:t>
      </w:r>
      <w:r w:rsidR="002C3272" w:rsidRPr="004402A8">
        <w:rPr>
          <w:rFonts w:cstheme="minorHAnsi"/>
          <w:sz w:val="24"/>
          <w:szCs w:val="24"/>
        </w:rPr>
        <w:t xml:space="preserve"> of parts. One big negative for unitary type plc’s is that </w:t>
      </w:r>
      <w:r w:rsidR="000F7FB7" w:rsidRPr="004402A8">
        <w:rPr>
          <w:rFonts w:cstheme="minorHAnsi"/>
          <w:sz w:val="24"/>
          <w:szCs w:val="24"/>
        </w:rPr>
        <w:t xml:space="preserve">it has a limited </w:t>
      </w:r>
      <w:r w:rsidR="00772AC8" w:rsidRPr="004402A8">
        <w:rPr>
          <w:rFonts w:cstheme="minorHAnsi"/>
          <w:sz w:val="24"/>
          <w:szCs w:val="24"/>
        </w:rPr>
        <w:t>number</w:t>
      </w:r>
      <w:r w:rsidR="000F7FB7" w:rsidRPr="004402A8">
        <w:rPr>
          <w:rFonts w:cstheme="minorHAnsi"/>
          <w:sz w:val="24"/>
          <w:szCs w:val="24"/>
        </w:rPr>
        <w:t xml:space="preserve"> of inputs/outputs which </w:t>
      </w:r>
      <w:r w:rsidR="00772AC8" w:rsidRPr="004402A8">
        <w:rPr>
          <w:rFonts w:cstheme="minorHAnsi"/>
          <w:sz w:val="24"/>
          <w:szCs w:val="24"/>
        </w:rPr>
        <w:t>can’t</w:t>
      </w:r>
      <w:r w:rsidR="000F7FB7" w:rsidRPr="004402A8">
        <w:rPr>
          <w:rFonts w:cstheme="minorHAnsi"/>
          <w:sz w:val="24"/>
          <w:szCs w:val="24"/>
        </w:rPr>
        <w:t xml:space="preserve"> be expanded so if any additional function </w:t>
      </w:r>
      <w:r w:rsidR="00D25F04" w:rsidRPr="004402A8">
        <w:rPr>
          <w:rFonts w:cstheme="minorHAnsi"/>
          <w:sz w:val="24"/>
          <w:szCs w:val="24"/>
        </w:rPr>
        <w:t>needs</w:t>
      </w:r>
      <w:r w:rsidR="000F7FB7" w:rsidRPr="004402A8">
        <w:rPr>
          <w:rFonts w:cstheme="minorHAnsi"/>
          <w:sz w:val="24"/>
          <w:szCs w:val="24"/>
        </w:rPr>
        <w:t xml:space="preserve"> to be added to the plc it may be the case that a new plc will need to be purchased or a different type used.</w:t>
      </w:r>
      <w:r w:rsidR="007F58C7" w:rsidRPr="004402A8">
        <w:rPr>
          <w:rFonts w:cstheme="minorHAnsi"/>
          <w:sz w:val="24"/>
          <w:szCs w:val="24"/>
        </w:rPr>
        <w:t xml:space="preserve"> </w:t>
      </w:r>
    </w:p>
    <w:p w14:paraId="4B821E7E" w14:textId="5A79098B" w:rsidR="00726E7B"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736064" behindDoc="0" locked="0" layoutInCell="1" allowOverlap="1" wp14:anchorId="707002C5" wp14:editId="71CEDFEB">
                <wp:simplePos x="0" y="0"/>
                <wp:positionH relativeFrom="column">
                  <wp:posOffset>4149346</wp:posOffset>
                </wp:positionH>
                <wp:positionV relativeFrom="paragraph">
                  <wp:posOffset>1702671</wp:posOffset>
                </wp:positionV>
                <wp:extent cx="142560" cy="198720"/>
                <wp:effectExtent l="38100" t="38100" r="48260" b="49530"/>
                <wp:wrapNone/>
                <wp:docPr id="90" name="Ink 90"/>
                <wp:cNvGraphicFramePr/>
                <a:graphic xmlns:a="http://schemas.openxmlformats.org/drawingml/2006/main">
                  <a:graphicData uri="http://schemas.microsoft.com/office/word/2010/wordprocessingInk">
                    <w14:contentPart bwMode="auto" r:id="rId42">
                      <w14:nvContentPartPr>
                        <w14:cNvContentPartPr/>
                      </w14:nvContentPartPr>
                      <w14:xfrm>
                        <a:off x="0" y="0"/>
                        <a:ext cx="142560" cy="1987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B08C4D5" id="Ink 90" o:spid="_x0000_s1026" type="#_x0000_t75" style="position:absolute;margin-left:326pt;margin-top:133.35pt;width:12.65pt;height:17.1pt;z-index:2517360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SiZh1AQAACQMAAA4AAABkcnMvZTJvRG9jLnhtbJxSyU7DMBC9I/EP&#10;lu80C6W0UZMeqJB6AHqADzCO3VjEnmjsNO3fM91oCkJIXKKxn/LmLZ7ONrZma4XegMt5Mog5U05C&#10;adwq52+vjzdjznwQrhQ1OJXzrfJ8VlxfTbsmUylUUJcKGZE4n3VNzqsQmiyKvKyUFX4AjXIEakAr&#10;Ah1xFZUoOmK3dZTG8SjqAMsGQSrv6XZ+AHmx59dayfCitVeB1Tkfj4YkL+R8Esc0IA23KQ3vNKQE&#10;RcVUZCsUTWXkUZL4hyIrjCMBX1RzEQRr0fygskYieNBhIMFGoLWRau+HnCXxN2cL97FzlQxli5kE&#10;F5QLS4HhlN0e+M8KW1MC3ROU1I5oA/AjI8XzdxkH0XOQrSU9h0ZQ1SLQc/CVaTzFnJky57gok7N+&#10;t344O1ji2dfzJUCNREfLv/2y0Wh3YZMStsk51bndffddqk1gki6TYXo3IkQSlEzG91R6j/nAcNrT&#10;i5aWX5TYP++E9V5w8QkAAP//AwBQSwMEFAAGAAgAAAAhAIhp6CRBAgAAXAUAABAAAABkcnMvaW5r&#10;L2luazEueG1stFNNj5swEL1X6n+wvIdccPAHEEBLVlXVSJW6UtXdSu2RBW+wFkxknI/99x0TQog2&#10;e6naC8Yz4zczb97c3h2aGu2k6VSrM8zmFCOpi7ZUep3hn48rEmPU2VyXed1qmeFX2eG75ccPt0q/&#10;NHUKXwQIunN/TZ3hytpN6vv7/X6+F/PWrH1OqfC/6pf7b3g5vCrls9LKQsruZCpabeXBOrBUlRku&#10;7IGO8YD90G5NIUe3s5jiHGFNXshVa5rcjohVrrWskc4bqPsXRvZ1Az8K8qylwahR0DDhcxYsgvhL&#10;Aob8kOHJfQsldlBJg/3rmL//A+bqLaYrS/BFtMBoKKmUO1eT33Oevt/7d9NupLFKnmk+kjI4XlFx&#10;vPf8HIkysmvrrZsNRru83gJljFKQxZCb+VcIeYsH3PxTPODlXbxpcZfUDO1NeRhIGyV1Gq1VjQSh&#10;N5tRY7YDYGd+sKZfB045J5QTJh5ZkAZRGtA5jehkFIOKT5hPZttVI96TOeu194ysHTvbq9JWI+kA&#10;HY6kTym/9rSSal3Zv3tbtHUL6zDM+obS+LP4NOmpzzeK7crq9vpDQ+s/5HOGb/rtRf3Lo6HvnSGR&#10;cMTiMPJmdCZmjMWUephhJjBhLKGhFyGKQpZ4hBGGKBwI6PYonMxdnM1dqAcOiPVISAJGBCCGMBYC&#10;SvViIhIUABYHLOYJBKcnAhIlLh58iSAiDgDB4UA98KV9KFgg2aXFpecLwh0ICRGDiGDhCqMoITyK&#10;o4stHGkCeS3/AAAA//8DAFBLAwQUAAYACAAAACEA9tAX3OMAAAALAQAADwAAAGRycy9kb3ducmV2&#10;LnhtbEyPPU/DMBiEdyT+g/UisSBqk6pOk8apEBJDB4QoVdXRid/GEf6IYqcN/x4zwXi6091z1Xa2&#10;hlxwDL13Ap4WDAi61qvedQIOn6+PayAhSqek8Q4FfGOAbX17U8lS+av7wMs+diSVuFBKATrGoaQ0&#10;tBqtDAs/oEve2Y9WxiTHjqpRXlO5NTRjjFMre5cWtBzwRWP7tZ+sgJN50/x9Wh2K8+nhWHTr3cCb&#10;nRD3d/PzBkjEOf6F4Rc/oUOdmBo/ORWIEcBXWfoSBWSc50BSguf5EkgjYMlYAbSu6P8P9Q8AAAD/&#10;/wMAUEsDBBQABgAIAAAAIQB5GLydvwAAACEBAAAZAAAAZHJzL19yZWxzL2Uyb0RvYy54bWwucmVs&#10;c4TPsWrEMAwG4L3QdzDaGyUdylHiZDkOspYUbjWOkpjEsrGc0nv7euzBwQ0ahND3S23/63f1Q0lc&#10;YA1NVYMitmFyvGj4Hi9vJ1CSDU9mD0wabiTQd68v7RftJpclWV0UVRQWDWvO8RNR7EreSBUicZnM&#10;IXmTS5sWjMZuZiF8r+sPTP8N6O5MNUwa0jA1oMZbLMnP7TDPztI52MMT5wcRaA/JwV/9XlCTFsoa&#10;HG9YqqnKoYBdi3ePdX8AAAD//wMAUEsBAi0AFAAGAAgAAAAhAJszJzcMAQAALQIAABMAAAAAAAAA&#10;AAAAAAAAAAAAAFtDb250ZW50X1R5cGVzXS54bWxQSwECLQAUAAYACAAAACEAOP0h/9YAAACUAQAA&#10;CwAAAAAAAAAAAAAAAAA9AQAAX3JlbHMvLnJlbHNQSwECLQAUAAYACAAAACEAv5KJmHUBAAAJAwAA&#10;DgAAAAAAAAAAAAAAAAA8AgAAZHJzL2Uyb0RvYy54bWxQSwECLQAUAAYACAAAACEAiGnoJEECAABc&#10;BQAAEAAAAAAAAAAAAAAAAADdAwAAZHJzL2luay9pbmsxLnhtbFBLAQItABQABgAIAAAAIQD20Bfc&#10;4wAAAAsBAAAPAAAAAAAAAAAAAAAAAEwGAABkcnMvZG93bnJldi54bWxQSwECLQAUAAYACAAAACEA&#10;eRi8nb8AAAAhAQAAGQAAAAAAAAAAAAAAAABcBwAAZHJzL19yZWxzL2Uyb0RvYy54bWwucmVsc1BL&#10;BQYAAAAABgAGAHgBAABSCAAAAAA=&#10;">
                <v:imagedata r:id="rId43" o:title=""/>
              </v:shape>
            </w:pict>
          </mc:Fallback>
        </mc:AlternateContent>
      </w:r>
      <w:r w:rsidR="00726E7B" w:rsidRPr="004402A8">
        <w:rPr>
          <w:rFonts w:cstheme="minorHAnsi"/>
          <w:noProof/>
          <w:sz w:val="24"/>
          <w:szCs w:val="24"/>
        </w:rPr>
        <w:drawing>
          <wp:inline distT="0" distB="0" distL="0" distR="0" wp14:anchorId="6589438B" wp14:editId="5DF117D7">
            <wp:extent cx="3810000" cy="2847975"/>
            <wp:effectExtent l="0" t="0" r="0" b="9525"/>
            <wp:docPr id="79" name="Picture 79" descr="Types of PLC: Fixed I/O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ypes of PLC: Fixed I/O "/>
                    <pic:cNvPicPr>
                      <a:picLocks noChangeAspect="1" noChangeArrowheads="1"/>
                    </pic:cNvPicPr>
                  </pic:nvPicPr>
                  <pic:blipFill>
                    <a:blip r:embed="rId44">
                      <a:extLst>
                        <a:ext uri="{28A0092B-C50C-407E-A947-70E740481C1C}">
                          <a14:useLocalDpi xmlns:a14="http://schemas.microsoft.com/office/drawing/2010/main" val="0"/>
                        </a:ext>
                      </a:extLst>
                    </a:blip>
                    <a:srcRect/>
                    <a:stretch>
                      <a:fillRect/>
                    </a:stretch>
                  </pic:blipFill>
                  <pic:spPr bwMode="auto">
                    <a:xfrm>
                      <a:off x="0" y="0"/>
                      <a:ext cx="3810000" cy="2847975"/>
                    </a:xfrm>
                    <a:prstGeom prst="rect">
                      <a:avLst/>
                    </a:prstGeom>
                    <a:noFill/>
                    <a:ln>
                      <a:noFill/>
                    </a:ln>
                  </pic:spPr>
                </pic:pic>
              </a:graphicData>
            </a:graphic>
          </wp:inline>
        </w:drawing>
      </w:r>
    </w:p>
    <w:p w14:paraId="181C6665" w14:textId="1325E25D" w:rsidR="00726E7B" w:rsidRPr="004402A8" w:rsidRDefault="002568C8" w:rsidP="00D35E8B">
      <w:pPr>
        <w:rPr>
          <w:rFonts w:cstheme="minorHAnsi"/>
          <w:i/>
          <w:iCs/>
          <w:sz w:val="24"/>
          <w:szCs w:val="24"/>
        </w:rPr>
      </w:pPr>
      <w:r>
        <w:rPr>
          <w:rFonts w:cstheme="minorHAnsi"/>
          <w:i/>
          <w:iCs/>
          <w:noProof/>
          <w:sz w:val="24"/>
          <w:szCs w:val="24"/>
        </w:rPr>
        <mc:AlternateContent>
          <mc:Choice Requires="wpi">
            <w:drawing>
              <wp:anchor distT="0" distB="0" distL="114300" distR="114300" simplePos="0" relativeHeight="251771904" behindDoc="0" locked="0" layoutInCell="1" allowOverlap="1" wp14:anchorId="1A9581D0" wp14:editId="220F27E2">
                <wp:simplePos x="0" y="0"/>
                <wp:positionH relativeFrom="column">
                  <wp:posOffset>2828290</wp:posOffset>
                </wp:positionH>
                <wp:positionV relativeFrom="paragraph">
                  <wp:posOffset>0</wp:posOffset>
                </wp:positionV>
                <wp:extent cx="447905" cy="182565"/>
                <wp:effectExtent l="38100" t="38100" r="47625" b="46355"/>
                <wp:wrapNone/>
                <wp:docPr id="125" name="Ink 125"/>
                <wp:cNvGraphicFramePr/>
                <a:graphic xmlns:a="http://schemas.openxmlformats.org/drawingml/2006/main">
                  <a:graphicData uri="http://schemas.microsoft.com/office/word/2010/wordprocessingInk">
                    <w14:contentPart bwMode="auto" r:id="rId45">
                      <w14:nvContentPartPr>
                        <w14:cNvContentPartPr/>
                      </w14:nvContentPartPr>
                      <w14:xfrm>
                        <a:off x="0" y="0"/>
                        <a:ext cx="447905" cy="18256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DC185DB" id="Ink 125" o:spid="_x0000_s1026" type="#_x0000_t75" style="position:absolute;margin-left:222pt;margin-top:-.7pt;width:36.65pt;height:15.8pt;z-index:2517719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KatbB6AQAACQMAAA4AAABkcnMvZTJvRG9jLnhtbJxSyU7DMBC9I/EP&#10;1txpFtrSRk05UCFxYDnABxjHbixiTzR2Sfl7Jl1oC0JIXKKMX/zylpldr10j3jUFi76EbJCC0F5h&#10;Zf2yhJfn24sJiBClr2SDXpfwoQNcz8/PZl1b6BxrbCpNgkl8KLq2hDrGtkiSoGrtZBhgqz2DBsnJ&#10;yCMtk4pkx+yuSfI0HScdUtUSKh0Cny62IMw3/MZoFR+NCTqKpoTJeMhqYgnTNM1BEL/kl1MQrwxN&#10;xzkk85ksliTb2qqdJPkPRU5azwK+qBYySrEi+4PKWUUY0MSBQpegMVbpjR92lqXfnN35t95VNlQr&#10;KhT6qH18khT32W2A//zCNZxAd48VtyNXEWHHyPH8XcZW9ALVyrGebSOkGxl5HUJt28AxF7Yqge6q&#10;7KDfv98cHDzRwdfDKcCNJDvLv11ZG3J92KxErEvg/fvon5su9ToKxYfD4dU0HYFQDGWTfDQe9fie&#10;ecuwn46i5U9OSjye++tHGzz/BAAA//8DAFBLAwQUAAYACAAAACEAtwAPFEYIAAATGQAAEAAAAGRy&#10;cy9pbmsvaW5rMS54bWy0WV1vI7cVfS+Q/0BMHvoiyhwO58uIHQRFFyjQokWTAsmjY8+uhVjSQhqv&#10;d/99z7mX5NCSDATBBsaOZu7Hued+kENpv/v+8/bJfJoOx81+d1PVa1eZaXe/f9jsPtxU//vpnR0q&#10;c5zvdg93T/vddFN9mY7V97ff/OW7ze637dM1rgYIuyPvtk831eM8f7y+unp5eVm/NOv94cOVd665&#10;+sfut3/9s7qNXg/T+81uMyPkMYnu97t5+jwT7HrzcFPdz59dtgf2j/vnw/2U1ZQc7heL+XB3P73b&#10;H7Z3c0Z8vNvtpiezu9uC98+Vmb98xM0GcT5Mh8psN0jY+nUd+jD8fYTg7vNNVTw/g+IRTLbV1WXM&#10;X/4EzHfnmKTV+L7rKxMpPUyfyOlKan79du7/Oew/Tod5My1l1qJExRdzr89SHy3UYTrun57Zm8p8&#10;unt6Rslq5zAWMXZ9daEg53iozVfFQ13exCvJvS5NTK+sQyxaHqnU2nmznTDo2495xuYjgCn+cT7I&#10;cvDOe+u8rZuf6nAd+uu6Wde+LloRpzhh/np4Pj5mvF8Py7yKJldNM3vZPMyPuehu7dpc9LLkl1wf&#10;p82Hx/mP+d7vn/ZYDrHX3zo3/K35ochJ4uVhu7B0Zf5MTP2/0/ub6ltZvUY8VSC5j52p+9aEum5W&#10;f3X4a10YVpXtqqaybd12q8bWxtd+5fBZr5ypLa/45LW8N24FC0gsLlCfPkB/4gHbWpBgTyh4wE/c&#10;iaXoFOGuUJuOD7a3dR0EAMBEgKfEz+FFJK6gqzBKclFofOZzxk4lvApEYzyTGo3HZwBN31gfbO2k&#10;KBGRFsKbVPggriSHB62dsotUyXspZOSI7JQvnSXvxVsdoneGghQu5CcuPQsNRhqW0UUfc9SMMh81&#10;zbg0pZ+UQwBjaygiFD8aycfz2gwxWMQRDUBOI6qjMtK0LIoHsN5g9Q6+CJrjRB7MNvdWcDQWgwAA&#10;WlyX8HQ/VwiIdoBK+okRK529S0l5r0GzJHcsS2RIBOccjbFGzKoNzdCsGhOsd51/9aZIm9PvXbay&#10;Bf77/fvjNN9UWKXrrq5ugWqwlHvvdCUPwftVFSpX2d65bmUDO9n4NKKsWM7kwj3qkxc9pwLJshEQ&#10;x97SeTGiGgrWVvzEiNWQblBBNStGkLhI6HSqoVlnGkxz3TYr2+IPu9OABRedgJBRY1SLGQIS0SVI&#10;Z1oa4d3QDzpdFnOGULQgbVyX+7IKumrcCm4SpjPYIUcWbzBNi92wM8usCntE1MxabKV2lArkiSoi&#10;MTRLozWTJJQCqZOPiNiVYgFQ8Xqciwy4AKHmakTTCYPkiXmyXM47oNFywRg0FUFpCKelj4zDqtGD&#10;f5ksRSiAFF30qhb3JYgY0B+ikp7uWY1p0S8fkIltnQ09XjYgFFoY9xZPcGFb8S/TgIHGJDPF1MIy&#10;1IlV6YchwgsNbcRYORYrmK5lOOJnglpMpKbZqIK4J8HwBoBEBrPjFoYpdLYJjft6q7tux2GNA81t&#10;wNr2eF33HpH0VT2MeFXjPc1X9Yi10iMrj0noMaQ1aKBwoxlti30ACx+JhwbjKRXASCMZko9ZxQog&#10;1UUkhUzllAJRrX56hUVqA2eCDrEB+gCrEz9Mawsrj6L5nqE4QWWZyacYM0ImUVw5A0RoIraFNkWD&#10;yxInT5twhZwjIWkRLFISEcRC/9WDxNeZuaiPxsDhxJT+sRYMpnuVR9FNwNbrMdZGtoYzmrGkkPeo&#10;DWjihIEZEtJpG0HIxYzZxL5pr+BKfdnLpYLwE42wRsmEI8fDNk1cuTSR1SXc4n2EE2yKWFTRKxGC&#10;AipLhCE7RRHlcIGNPCR4umifRK332VYQk4cGoTvyUqiFkMRCFMwQDHB4Ndg7YKv40Q4fZCEh5VoW&#10;KBLXvKR0sBRHcYH8zCXrEZL6tA6EjI7oqwaUrRMXpnHZWIJJ4DN99oR3yY9kWRkJSU3KNYnoCLSC&#10;pVihvp0MS9FQCa9FEA9e4K7wiktRDCJJnOrJLiPC8jUvYtFDWl2Uij6Q51gaEbFYqkiCT6lsfN1h&#10;ZQU0HAcpvNaxphosrmgqYckklSZmUMuGw/0C3xucvE3ERqDVPsXMc5EgRFFQZmYxRHRXyblceYsR&#10;+EkS0eM0OF+CRPUGOzZOPQMWpwx3sEhzmetULMAkiFSmWNmY8Otm5Ng0jguSdAtWFzTn3VQfdoB5&#10;cL5Sn9/QkM0bxkwh9a2AAaZ0IGb4SoOIOSZO0FzyBY9MlzJg4xrHiu96+b7I14XpcJJDgTsMzsAT&#10;sW1aGzosidh5+pJ32fIMpHxUHa/RjekgINwAjCvew8FiT8oVIKDoEYB4uJdVAbn64Rlywp0ogJEJ&#10;wLlwoJyYmTIEYqoQcIypKIRCEz9jvEUmxSSQUErlKBXKWwiIemEphyJ848HRiuWOKZFPBBtsQ6Zs&#10;SBhsL0HwQg9t/fXOTX7ox3Xw1S2+OwTTm9CP8RcOnJp6fC8aKxsqO9QdTiEBbbN9cdKUIiXmyjWL&#10;2GSpDM4hFj+M0Czvw1qV2CgZpAsSlct1qV/ZLsVjxdjfvAGePGhYiQ6jU+NyWFSdrrrd4EDY8vyk&#10;84VPmSbNVZ5grhMmcXhkoEmH70GhxwbVONOiEKvQ2bG2HfYs4qflE3E5bTLuy3QU88wwpB3nNnqL&#10;6VtuUQ4vpZdikjcrLfGLYMSHvJAwqYteGZOsZCbfdMuggBfTIqnEixgAgGmsRQpKAm/6LYpMR/2g&#10;gB+hTnKk5PfGUD5gZrsR501Atr4JX2/RNX7AbxEdFh3+h8GE0ZvRjfHniLprMG/4NQLfVnCPNeiw&#10;6EYnRzdsyu70S9Pyq/Dt/wEAAP//AwBQSwMEFAAGAAgAAAAhAPF6AIPfAAAACQEAAA8AAABkcnMv&#10;ZG93bnJldi54bWxMj81OwzAQhO+V+g7WVuLWOmnDX8imAgQHkDg00LsbL0lEvE5jp03eHnOix9GM&#10;Zr7JtqNpxYl611hGiFcRCOLS6oYrhK/P1+UdCOcVa9VaJoSJHGzz+SxTqbZn3tGp8JUIJexShVB7&#10;36VSurImo9zKdsTB+7a9UT7IvpK6V+dQblq5jqIbaVTDYaFWHT3XVP4Ug0F4mizv7/n4vjPTsOeX&#10;t+L44SbEq8X4+ADC0+j/w/CHH9AhD0wHO7B2okVIkiR88QjLOAERAtfx7QbEAWETrUHmmbx8kP8C&#10;AAD//wMAUEsDBBQABgAIAAAAIQB5GLydvwAAACEBAAAZAAAAZHJzL19yZWxzL2Uyb0RvYy54bWwu&#10;cmVsc4TPsWrEMAwG4L3QdzDaGyUdylHiZDkOspYUbjWOkpjEsrGc0nv7euzBwQ0ahND3S23/63f1&#10;Q0lcYA1NVYMitmFyvGj4Hi9vJ1CSDU9mD0wabiTQd68v7RftJpclWV0UVRQWDWvO8RNR7EreSBUi&#10;cZnMIXmTS5sWjMZuZiF8r+sPTP8N6O5MNUwa0jA1oMZbLMnP7TDPztI52MMT5wcRaA/JwV/9XlCT&#10;FsoaHG9YqqnKoYBdi3ePdX8AAAD//wMAUEsBAi0AFAAGAAgAAAAhAJszJzcMAQAALQIAABMAAAAA&#10;AAAAAAAAAAAAAAAAAFtDb250ZW50X1R5cGVzXS54bWxQSwECLQAUAAYACAAAACEAOP0h/9YAAACU&#10;AQAACwAAAAAAAAAAAAAAAAA9AQAAX3JlbHMvLnJlbHNQSwECLQAUAAYACAAAACEA8pq1sHoBAAAJ&#10;AwAADgAAAAAAAAAAAAAAAAA8AgAAZHJzL2Uyb0RvYy54bWxQSwECLQAUAAYACAAAACEAtwAPFEYI&#10;AAATGQAAEAAAAAAAAAAAAAAAAADiAwAAZHJzL2luay9pbmsxLnhtbFBLAQItABQABgAIAAAAIQDx&#10;egCD3wAAAAkBAAAPAAAAAAAAAAAAAAAAAFYMAABkcnMvZG93bnJldi54bWxQSwECLQAUAAYACAAA&#10;ACEAeRi8nb8AAAAhAQAAGQAAAAAAAAAAAAAAAABiDQAAZHJzL19yZWxzL2Uyb0RvYy54bWwucmVs&#10;c1BLBQYAAAAABgAGAHgBAABYDgAAAAA=&#10;">
                <v:imagedata r:id="rId46" o:title=""/>
              </v:shape>
            </w:pict>
          </mc:Fallback>
        </mc:AlternateContent>
      </w:r>
      <w:r>
        <w:rPr>
          <w:rFonts w:cstheme="minorHAnsi"/>
          <w:i/>
          <w:iCs/>
          <w:noProof/>
          <w:sz w:val="24"/>
          <w:szCs w:val="24"/>
        </w:rPr>
        <mc:AlternateContent>
          <mc:Choice Requires="wpi">
            <w:drawing>
              <wp:anchor distT="0" distB="0" distL="114300" distR="114300" simplePos="0" relativeHeight="251767808" behindDoc="0" locked="0" layoutInCell="1" allowOverlap="1" wp14:anchorId="6C92A0DA" wp14:editId="076BF3FC">
                <wp:simplePos x="0" y="0"/>
                <wp:positionH relativeFrom="column">
                  <wp:posOffset>2263140</wp:posOffset>
                </wp:positionH>
                <wp:positionV relativeFrom="paragraph">
                  <wp:posOffset>12700</wp:posOffset>
                </wp:positionV>
                <wp:extent cx="421140" cy="230920"/>
                <wp:effectExtent l="57150" t="57150" r="0" b="55245"/>
                <wp:wrapNone/>
                <wp:docPr id="121" name="Ink 121"/>
                <wp:cNvGraphicFramePr/>
                <a:graphic xmlns:a="http://schemas.openxmlformats.org/drawingml/2006/main">
                  <a:graphicData uri="http://schemas.microsoft.com/office/word/2010/wordprocessingInk">
                    <w14:contentPart bwMode="auto" r:id="rId47">
                      <w14:nvContentPartPr>
                        <w14:cNvContentPartPr/>
                      </w14:nvContentPartPr>
                      <w14:xfrm>
                        <a:off x="0" y="0"/>
                        <a:ext cx="421140" cy="2309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C6939D2" id="Ink 121" o:spid="_x0000_s1026" type="#_x0000_t75" style="position:absolute;margin-left:177.5pt;margin-top:.3pt;width:34.55pt;height:19.6pt;z-index:2517678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VpzIh4AQAACQMAAA4AAABkcnMvZTJvRG9jLnhtbJxSyU7DMBC9I/EP&#10;1txpllaFRE17oELiwHKADzCO3VjEnmjskvL3TNOWFhBC4hJ5/JTnt8xssXGteNMULPoKslEKQnuF&#10;tfWrCp6fbi6uQIQofS1b9LqCdx1gMT8/m/VdqXNssK01CSbxoey7CpoYuzJJgmq0k2GEnfYMGiQn&#10;I4+0SmqSPbO7NsnTdJr0SHVHqHQIfLvcgTAf+I3RKj4YE3QUbQVXRVGAiHyYTqYgiA+Xl2MQLxUU&#10;kzyDZD6T5Ypk11i1lyT/ochJ61nAJ9VSRinWZH9QOasIA5o4UugSNMYqPfhhZ1n6zdmtf926yiZq&#10;TaVCH7WPj5LiIbsB+M8TruUE+jusuR25jgh7Ro7n7zJ2opeo1o717Boh3crI6xAa2wWOubR1BXRb&#10;Z0f9/u366OCRjr7uvwLcSLK3/NsvG0NuGzYrEZsKeP/et9+hS72JQvEll5tNGFEM5eO0yAf8wLxj&#10;OEwn0fLjX0o8nbfCTjZ4/gEAAP//AwBQSwMEFAAGAAgAAAAhAF7ATf3vBwAAORcAABAAAABkcnMv&#10;aW5rL2luazEueG1stFjbbiPHEX0P4H9ojB/8wqa6e3pugiXDMLJAgAQJYhtIHmVpdkVYJBfkaLX7&#10;9z6nqrtnSHEBI1Cwq7lUdZ06denL8PsfPm+fzKfxcNzsdzeVX7vKjLv7/cNm9+Gm+vWXd7avzHG6&#10;2z3cPe134031ZTxWP9x+85fvN7vft0/XuBog7I582j7dVI/T9PH66url5WX9Uq/3hw9Xwbn66m+7&#10;3//x9+o2WT2M7ze7zQSXxyy63++m8fNEsOvNw011P312ZTywf94/H+7HoqbkcD+PmA539+O7/WF7&#10;NxXEx7vdbnwyu7steP+nMtOXj3jYwM+H8VCZ7QYB27D2sYv9XwcI7j7fVIv3Z1A8gsm2urqM+d//&#10;A+a715ikVYeu7SqTKD2Mn8jpSnJ+/fXY/3XYfxwP02ac06xJSYov5l7fJT+aqMN43D89szaV+XT3&#10;9IyUeefQFsm3v7qQkNd4yM2b4iEvX8VbkjtNTQpvmYeUtNJSubTTZjui0bcfS49NRwBT/PN0kOkQ&#10;XAjWBevrX3y8jt2169dxaBelSF2cMX87PB8fC95vh7lfRVOyppG9bB6mx5J0t3ZNSfoy5ZdMH8fN&#10;h8fpf7O93z/tMR1Srb91rv+p/nERk/grzXZh6kr/mRT6v8f3N9W3MnuNWKpAYu8G0zpTRzesvnP4&#10;17surKpQDZXtXXSrCJ3xdeNWzjTR+pVtbOcs2q9d4dbb2lGFx5X1xhuHGx9WeKQsGCj5ApFtjG8h&#10;bGwAUg2x9Z2J9crXNrhogx/qlYW7rsdfhMFgojOxaeghwdCBQCumKvIVMrLiVQzylRLSEuPXLzJW&#10;eLtVrS/BBOODBEXqsCmgZ/4VVcDxmPMAk8RD9aIhnayAFiNyZpb4GAVFMDVTFixyE8JZPCSjJomM&#10;IvM6Kxb+81gRqeNUJhCiiSh4KfaKNYs0sDkXsybbn6x9ebr92UaUSf3P9++P44SVtRnWdVvdOoPQ&#10;Ted91OZs69avqr6rbOMr29YN2qVDg/SgYGskrI3aHbyz8/ReW71726+CjTb6lsOR5Tb6t2Pd9X4d&#10;6uq2rtE6TWe863vl7UPs46pyVV1ZNBXaypsa/2vUFZ1vYzuktkVWWY/Ui6UGlGlf2xZTA2+9DYON&#10;PWYGAvKYs1q7k6qcmKPEKCFF2nQsOnIAibec/ZiYmJe9C2+XEB9duw6+um0cvPSY2CUjfeP7FcqI&#10;fHCh6QfwR6tHLCplpugkFs6JOXtb0yNh6FANvMSq8eVYc9ogRdxLg5Rpdn5WcJA61RnB6WcazkXb&#10;CQOqNY9ivZzKqkn55LIhuEpXK5fQIdekswz0jaEBvZzJiT7BJ75L0cK9xiYwYDd7JNWLJoCbfQII&#10;L8yWehGXDqGmfBgpBdR4z/DZI6zoRHtJ+kqsxa8oBEMUOkhdnD9nOI2pa22POYF9xWJT6pHxri2L&#10;KEwRoTqUBkl0YTprEi0R0ZeYcBVFh9uea2hgl2uqoNS9SWBZEjHIMsXFRAYK5qhiia8gb1pN1o6q&#10;AOgGD5yT3rZnJuRNLqfEKCv0NQpvIoXYYUlTGaWr8kFeixUVLLtuI1kvqOJPDZNXNWRbnJkk+IVF&#10;thN4uEuVPiObe1r9Cf3I/Z3JwvaeOhBy8E0+hOJMRHuRqaK1jknjsTCLCMeLRpo0O2fWc8OeWCz8&#10;ZJ9EzSmfPSCzpMRltMZaTO9zxwoKxhYJqRGmZEHnDIupnSEKHl9AC+ub9X7gUkyWYdCJE3CYgbxG&#10;M2Ph5hrn3m6JDcMwrIdQ3bYtIhqwF3bYE+QkV4e2xRJbV1hksdNwFtSmx8aHNa03XT2s6mCb1sYG&#10;zCTMFK0WpAQolWAWtOU1pXNiFurzQd7IxgwLtAQaOkFKxgVAFhcAUIKck0WubtFLtbQASU9V6Xsx&#10;oTVkwAeKvAiYvGgtZJrWOFtyy9XSZRhlLVcRNTh1ulVnB9t3AOs4s/WsCnIYIUx5J5C6oHEhl70W&#10;kfQIoedRSST+sPERSzKAIRgkY3MEF0WaASGBx4VHEcHktUho41CCFHSMq8cJ3NYN3AgLdZOvxJ8Z&#10;SU0oEXavr5lCck5j/Ekggq11/0qRZLCY6FJKy5xaUpOcMx78pbFaY4qkuAiD4SKwNIqpW1SGhC9k&#10;U/pF4CX1SlLH4kpEDSITOhGRFwQ6SnlpwAtfyR4bEL1wY8E5XoRkzuHqMyVGRbmnME7CwChVlFF0&#10;qpySg2xIRIpe65Ug9xagdJZTX46PHYqPg2qLPRfH6CGYGHEQixjS4wH9T6eDzHyA0k/Oo7CRAlAh&#10;ZJU5n8WgJEjNZq0AFThoy3MhLxCyphIZegiIN5clv6giG+YOwiEmDaZzpYNsCzVeRHR+TQqtSQ5j&#10;HlTUM2AqiQIWPV6ZZt6KRopJodb/FSMOVpfqPtkj6JlqQqQk+QKTM7UazGrZ4easKaPT3GAwIUmY&#10;CnJUJqLI9Z5dnVrToRikIgk3RWJdNQ3ZhRQRL6Ip3M8BAXlWPGysnD9YvJr8nUM+mRsWUCURMNU6&#10;+ZLCIQSfRCTHVDNLGh+ZMMAiSnxVn8tSqifmJJyhaE/rgqEuSpj0lMDFBW1nkSARolC/4En0Mx+a&#10;XxYxAVjxJPE4c8a526gBxUJSSdD7mYJUPbY6/q7jMZ4nN4fNAR+C+Cbsmrc7p9SR5xR8Ckac8b1p&#10;B+xBckrBJ2Ez8NMY34H6jGUSW1P6EMQJDUXFLyBRY/Vdd0Zq/u3w9g8AAAD//wMAUEsDBBQABgAI&#10;AAAAIQARB2333wAAAAcBAAAPAAAAZHJzL2Rvd25yZXYueG1sTI/BTsMwEETvSPyDtUhcEHVa2pKG&#10;OBVCQhw4taRSe9vGJo4ar0PspuHvWU5w3JnRzNt8PbpWDKYPjScF00kCwlDldUO1gvLj9T4FESKS&#10;xtaTUfBtAqyL66scM+0vtDHDNtaCSyhkqMDG2GVShsoah2HiO0PsffreYeSzr6Xu8cLlrpWzJFlK&#10;hw3xgsXOvFhTnbZnp2DEt1NavQ/Dyh4OX/u4K+/Kx1Kp25vx+QlENGP8C8MvPqNDwUxHfyYdRKvg&#10;YbHgX6KCJQi257P5FMSR9VUKssjlf/7iBwAA//8DAFBLAwQUAAYACAAAACEAeRi8nb8AAAAhAQAA&#10;GQAAAGRycy9fcmVscy9lMm9Eb2MueG1sLnJlbHOEz7FqxDAMBuC90Hcw2hslHcpR4mQ5DrKWFG41&#10;jpKYxLKxnNJ7+3rswcENGoTQ90tt/+t39UNJXGANTVWDIrZhcrxo+B4vbydQkg1PZg9MGm4k0Hev&#10;L+0X7SaXJVldFFUUFg1rzvETUexK3kgVInGZzCF5k0ubFozGbmYhfK/rD0z/DejuTDVMGtIwNaDG&#10;WyzJz+0wz87SOdjDE+cHEWgPycFf/V5QkxbKGhxvWKqpyqGAXYt3j3V/AAAA//8DAFBLAQItABQA&#10;BgAIAAAAIQCbMyc3DAEAAC0CAAATAAAAAAAAAAAAAAAAAAAAAABbQ29udGVudF9UeXBlc10ueG1s&#10;UEsBAi0AFAAGAAgAAAAhADj9If/WAAAAlAEAAAsAAAAAAAAAAAAAAAAAPQEAAF9yZWxzLy5yZWxz&#10;UEsBAi0AFAAGAAgAAAAhAKVpzIh4AQAACQMAAA4AAAAAAAAAAAAAAAAAPAIAAGRycy9lMm9Eb2Mu&#10;eG1sUEsBAi0AFAAGAAgAAAAhAF7ATf3vBwAAORcAABAAAAAAAAAAAAAAAAAA4AMAAGRycy9pbmsv&#10;aW5rMS54bWxQSwECLQAUAAYACAAAACEAEQdt998AAAAHAQAADwAAAAAAAAAAAAAAAAD9CwAAZHJz&#10;L2Rvd25yZXYueG1sUEsBAi0AFAAGAAgAAAAhAHkYvJ2/AAAAIQEAABkAAAAAAAAAAAAAAAAACQ0A&#10;AGRycy9fcmVscy9lMm9Eb2MueG1sLnJlbHNQSwUGAAAAAAYABgB4AQAA/w0AAAAA&#10;">
                <v:imagedata r:id="rId48" o:title=""/>
              </v:shape>
            </w:pict>
          </mc:Fallback>
        </mc:AlternateContent>
      </w:r>
      <w:r>
        <w:rPr>
          <w:rFonts w:cstheme="minorHAnsi"/>
          <w:i/>
          <w:iCs/>
          <w:noProof/>
          <w:sz w:val="24"/>
          <w:szCs w:val="24"/>
        </w:rPr>
        <mc:AlternateContent>
          <mc:Choice Requires="wpi">
            <w:drawing>
              <wp:anchor distT="0" distB="0" distL="114300" distR="114300" simplePos="0" relativeHeight="251768832" behindDoc="0" locked="0" layoutInCell="1" allowOverlap="1" wp14:anchorId="3213B4A1" wp14:editId="537BC2BE">
                <wp:simplePos x="0" y="0"/>
                <wp:positionH relativeFrom="column">
                  <wp:posOffset>1925955</wp:posOffset>
                </wp:positionH>
                <wp:positionV relativeFrom="paragraph">
                  <wp:posOffset>15240</wp:posOffset>
                </wp:positionV>
                <wp:extent cx="191165" cy="121920"/>
                <wp:effectExtent l="19050" t="38100" r="0" b="49530"/>
                <wp:wrapNone/>
                <wp:docPr id="122" name="Ink 122"/>
                <wp:cNvGraphicFramePr/>
                <a:graphic xmlns:a="http://schemas.openxmlformats.org/drawingml/2006/main">
                  <a:graphicData uri="http://schemas.microsoft.com/office/word/2010/wordprocessingInk">
                    <w14:contentPart bwMode="auto" r:id="rId49">
                      <w14:nvContentPartPr>
                        <w14:cNvContentPartPr/>
                      </w14:nvContentPartPr>
                      <w14:xfrm>
                        <a:off x="0" y="0"/>
                        <a:ext cx="191165" cy="1219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9654E7C" id="Ink 122" o:spid="_x0000_s1026" type="#_x0000_t75" style="position:absolute;margin-left:150.95pt;margin-top:.5pt;width:16.45pt;height:11pt;z-index:2517688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fIbrJ3AQAACQMAAA4AAABkcnMvZTJvRG9jLnhtbJxSy07DMBC8I/EP&#10;lu80cYCKRE05UCH1APQAH2Acu7GIvdHabdq/Z5O2tAUhJC6Rd0cZz8OT+41r2FpjsOBLLkYpZ9or&#10;qKxflvzt9fHqjrMQpa9kA16XfKsDv59eXky6ttAZ1NBUGhmR+FB0bcnrGNsiSYKqtZNhBK32BBpA&#10;JyONuEwqlB2xuybJ0nScdIBVi6B0CLSd7UA+HfiN0Sq+GBN0ZE3J78Y3JC/SIc8FZ1jyPL2mzXsP&#10;XWc8mU5ksUTZ1lbtJcl/KHLSehLwRTWTUbIV2h9UziqEACaOFLgEjLFKD37ImUi/OZv7j96VuFEr&#10;LBT4qH1cSIyH7AbgP1e4hhLonqCiduQqAt8zUjx/l7ETPQO1cqRn1wjqRkZ6DqG2baCYC1uVHOeV&#10;OOr364ejgwUefT2fA9RIsrf82y8bg64Pm5SwTcmpzm3/HbrUm8gULUUuxPiWM0WQyESeDfiBecdw&#10;mE6ipcvPSjyde2EnL3j6CQAA//8DAFBLAwQUAAYACAAAACEAzIiOpb0EAAD4DAAAEAAAAGRycy9p&#10;bmsvaW5rMS54bWy0VtuKG0cQfQ/kH5r2Q16mpb7NTVgyIWQhkJAQO5A8ytLsSlgaLaPZi//ep6q7&#10;Z0ZrGULYsGxvX6pOnTpV3bNv3z0fD+Kx6c77U7uUZqalaNrNabtv75byrw83qpLi3K/b7fpwapul&#10;/Nyc5bvV99+93befjocFRgGE9kyz42Epd31/v5jPn56eZk9uduru5lZrN/+l/fTbr3IVvbbN7b7d&#10;9wh5TlubU9s3zz2BLfbbpdz0z3qwB/b700O3aYZj2uk2o0XfrTfNzak7rvsBcbdu2+Yg2vURvP+W&#10;ov98j8kece6aTorjHgkrOzO+9NXPNTbWz0s5WT+A4hlMjnJ+HfOf/wHz5mtMouVsWZRSRErb5pE4&#10;zVnzxbdz/6M73Tddv29GmYMo8eCz2IQ16xOE6prz6fBAtZHicX14gGRGa7RFjG3mVwT5Gg/avCoe&#10;dPkm3pTcpTQxvakOUbShpVJp+/2xQaMf74ce688Apu33fcfXwWprlbbKuA/GL3y50MXMFNWkFLGL&#10;E+bH7uG8G/A+dmO/8smgWsjsab/td4PoeqbzQfSp5Ndcd83+btf/N9/N6XDCdYi1fqN19ZP7cZIT&#10;xxua7crV5f4TMfU/m9ulfMO3V7Bn2ODcfSG0yHVdZj9o/NR5rTOpZS5VWed5pqwwlTLelpmGoaYN&#10;/mOs8AZrY5QvlDEO57xWPPKcPEwGB2UyIxwiZUblTpnCRLSAGewwwi7sAINihT9hxCHAaCA0jhIi&#10;0oGe4DHGgHSJN7jBSDEQE6XpCwysgUHbw0GYD7ZEJ4FM2E5JOZKPcoZAtg5oKUWCRgRoV7BNoXJd&#10;+Yv3I7Xsvy0mX4zfb2/PTY/XqfSzupYrC0K5FYVDibjEVZVXmbRaWqlqbapMeQUKuQXRQtWuyKyq&#10;VFEXmSpJ7BzVQh5e2fI1+ZWmmpVOrkzuBfi5uk78vPXgJx1asCjASjhVuJwqHKsa2oDqclE2qicX&#10;jOvCZYPG3DLJ05oy1TSWVnlhycqV0F8Z7VAmm4tKFBAk1JLqHkIiAHXKuIjdwa3A9EygREV1osCl&#10;4S4LOLFzYDxQJzAsroESP+ZO59PrECKQY0g3ijJasWcIGbp/HLn5BoeAlCyZFd1SfFosIitbq9IX&#10;EAFblrrDeFV7n9XKlMpURZU55Oxilg4d/nrda0xpZpWXK5c7YYscr5ApQv8aq2s0sDF4phSIgSw9&#10;MTU6JGZOt9FqBSfUsha5qKd5B9Wi6vRwBKHZdxSaSp3qTngJm1VKcWBEU8QZHcmWy+VxfVBBRBfG&#10;+NR24SyUnRtiSi25JiMKHANgmqKlSgerNFI7wOS6EYMEv6FpJhwSYjQjSQgMX1W6+fRmU/UDNB2N&#10;2WIvCDBECGZYcmKUgOMnG28KWiqnUPBIcqCVcFFQrhpmHqUc0QCdiBDmlYMLTkGHiy24BM6xQi8X&#10;5MJB+IApB5dp3OmcqJN+lCyRI1rsRgMtho4ZToIVzulLgF9h8M4RZqg1A8A47DBy+mISJqxCMO6i&#10;DO8zvrcW5Zi2I6yAAHOAxAOas8YjQuoTOohzcklceB6yiCw8h0cToA1wxy/OAMCkY0TKNlgHOeIx&#10;ZYDXAh/8zGJwynmTv3gjxn/9Vl8AAAD//wMAUEsDBBQABgAIAAAAIQCvhQkf2wAAAAgBAAAPAAAA&#10;ZHJzL2Rvd25yZXYueG1sTI9BTsMwEEX3SL2DNZXYUTs1qiDEqRBSNiyQUnoAJ54mKfE4it023J5h&#10;BcvR//rzXrFf/CiuOMchkIFso0AgtcEN1Bk4flYPTyBisuTsGAgNfGOEfbm6K2zuwo1qvB5SJ3iE&#10;Ym4N9ClNuZSx7dHbuAkTEmenMHub+Jw76WZ743E/yq1SO+ntQPyhtxO+9dh+HS7eAGbd+ax2unqv&#10;qw+91Mema0+NMffr5fUFRMIl/ZXhF5/RoWSmJlzIRTEa0Cp75ioHrMS51o+s0hjYagWyLOR/gfIH&#10;AAD//wMAUEsDBBQABgAIAAAAIQB5GLydvwAAACEBAAAZAAAAZHJzL19yZWxzL2Uyb0RvYy54bWwu&#10;cmVsc4TPsWrEMAwG4L3QdzDaGyUdylHiZDkOspYUbjWOkpjEsrGc0nv7euzBwQ0ahND3S23/63f1&#10;Q0lcYA1NVYMitmFyvGj4Hi9vJ1CSDU9mD0wabiTQd68v7RftJpclWV0UVRQWDWvO8RNR7EreSBUi&#10;cZnMIXmTS5sWjMZuZiF8r+sPTP8N6O5MNUwa0jA1oMZbLMnP7TDPztI52MMT5wcRaA/JwV/9XlCT&#10;FsoaHG9YqqnKoYBdi3ePdX8AAAD//wMAUEsBAi0AFAAGAAgAAAAhAJszJzcMAQAALQIAABMAAAAA&#10;AAAAAAAAAAAAAAAAAFtDb250ZW50X1R5cGVzXS54bWxQSwECLQAUAAYACAAAACEAOP0h/9YAAACU&#10;AQAACwAAAAAAAAAAAAAAAAA9AQAAX3JlbHMvLnJlbHNQSwECLQAUAAYACAAAACEAV8husncBAAAJ&#10;AwAADgAAAAAAAAAAAAAAAAA8AgAAZHJzL2Uyb0RvYy54bWxQSwECLQAUAAYACAAAACEAzIiOpb0E&#10;AAD4DAAAEAAAAAAAAAAAAAAAAADfAwAAZHJzL2luay9pbmsxLnhtbFBLAQItABQABgAIAAAAIQCv&#10;hQkf2wAAAAgBAAAPAAAAAAAAAAAAAAAAAMoIAABkcnMvZG93bnJldi54bWxQSwECLQAUAAYACAAA&#10;ACEAeRi8nb8AAAAhAQAAGQAAAAAAAAAAAAAAAADSCQAAZHJzL19yZWxzL2Uyb0RvYy54bWwucmVs&#10;c1BLBQYAAAAABgAGAHgBAADICgAAAAA=&#10;">
                <v:imagedata r:id="rId50" o:title=""/>
              </v:shape>
            </w:pict>
          </mc:Fallback>
        </mc:AlternateContent>
      </w:r>
      <w:r>
        <w:rPr>
          <w:rFonts w:cstheme="minorHAnsi"/>
          <w:i/>
          <w:iCs/>
          <w:noProof/>
          <w:sz w:val="24"/>
          <w:szCs w:val="24"/>
        </w:rPr>
        <mc:AlternateContent>
          <mc:Choice Requires="wpi">
            <w:drawing>
              <wp:anchor distT="0" distB="0" distL="114300" distR="114300" simplePos="0" relativeHeight="251752448" behindDoc="0" locked="0" layoutInCell="1" allowOverlap="1" wp14:anchorId="3904C50D" wp14:editId="4973BE5A">
                <wp:simplePos x="0" y="0"/>
                <wp:positionH relativeFrom="column">
                  <wp:posOffset>1461770</wp:posOffset>
                </wp:positionH>
                <wp:positionV relativeFrom="paragraph">
                  <wp:posOffset>31750</wp:posOffset>
                </wp:positionV>
                <wp:extent cx="279720" cy="108975"/>
                <wp:effectExtent l="38100" t="38100" r="44450" b="43815"/>
                <wp:wrapNone/>
                <wp:docPr id="106" name="Ink 106"/>
                <wp:cNvGraphicFramePr/>
                <a:graphic xmlns:a="http://schemas.openxmlformats.org/drawingml/2006/main">
                  <a:graphicData uri="http://schemas.microsoft.com/office/word/2010/wordprocessingInk">
                    <w14:contentPart bwMode="auto" r:id="rId51">
                      <w14:nvContentPartPr>
                        <w14:cNvContentPartPr/>
                      </w14:nvContentPartPr>
                      <w14:xfrm>
                        <a:off x="0" y="0"/>
                        <a:ext cx="279720" cy="10897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4D928C0" id="Ink 106" o:spid="_x0000_s1026" type="#_x0000_t75" style="position:absolute;margin-left:114.4pt;margin-top:1.8pt;width:23.45pt;height:10pt;z-index:2517524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qIxyN5AQAACQMAAA4AAABkcnMvZTJvRG9jLnhtbJxSyW7CMBC9V+o/&#10;WL6XLLQsEYFDUSUObTm0H+A6NrEae6KxIfD3nQQo0KqqxCXKzItf3uLJbGsrtlHoDbicJ72YM+Uk&#10;FMatcv7+9nQ34swH4QpRgVM53ynPZ9Pbm0lTZyqFEqpCISMS57OmznkZQp1FkZelssL3oFaOQA1o&#10;RaARV1GBoiF2W0VpHA+iBrCoEaTynrbzPcinHb/WSoZXrb0KrMr5OI5JXsj5aNBPOUN6GQ9o80FQ&#10;f5TwaDoR2QpFXRp5kCSuUGSFcSTgm2ougmBrNL+orJEIHnToSbARaG2k6vyQsyT+4WzhPltXyb1c&#10;YybBBeXCUmA4ZtcB1/zCVpRA8wwFtSPWAfiBkeL5v4y96DnItSU9+0ZQVSLQdfClqT3FnJki57go&#10;kpN+t3k8OVjiydfLJUCNRAfLfx3ZarRt2KSEbXNOde7aZ9el2gYmaZkOx8OUEElQEo/Gw4cWPzLv&#10;GY7TWbT0yUWJ53N7/OwGT78AAAD//wMAUEsDBBQABgAIAAAAIQAQm6WfFAcAAGYVAAAQAAAAZHJz&#10;L2luay9pbmsxLnhtbLRYXW/bNhR9H7D/QKgPezEdkvp00GQYhhUYsGHD2gHbY5ooidHYDmylaf/9&#10;zrmXpCQnxdqhqxFbvB/nnvtBSurL7z9s7sz7fn9Y77ZnhV+6wvTby93VentzVvz55pXtCnMYLrZX&#10;F3e7bX9WfOwPxffn337zcr19t7k7xbcBwvbAq83dWXE7DPenJyePj4/Lx3K529+cBOfKk5+37379&#10;pTiPXlf99Xq7HhDykESXu+3QfxgIdrq+Oisuhw8u2wP79e5hf9lnNSX7y9Fi2F9c9q92+83FkBFv&#10;L7bb/s5sLzbg/Vdhho/3uFgjzk2/L8xmjYRtWPqqrbqfVhBcfDgrJusHUDyAyaY4eR7z7/8B89VT&#10;TNIqQ9u0hYmUrvr35HQiNT/9dO6/73f3/X5Y92OZtShR8dFc6lrqo4Xa94fd3QN7U5j3F3cPKJl3&#10;DmMRY/uTZwryFA+1+ap4qMsn8abk5qWJ6U3rEIuWRyq1dlhvegz65j7P2HAAMMWvh71sh+BCsC5Y&#10;X77x1WnVnrpyWa/cpBVxihPm2/3D4Tbjvd2P8yqaXDXN7HF9Ndzmorulq3PRpyV/zvW2X9/cDv/N&#10;93J3t8N2iL1+4Vz3Y/nDJCeJl4ftma0r82di6n/012fFC9m9RjxVILl71xpfelO5bvGdw8c733aL&#10;wlaFL+wK/xbW8+OahTfeOCzx4xciXDiDj4oc9FyoyImRoyck9MPV3NSLH/SqUSt40CqYWlyCDcQl&#10;CqEoEzANgjUkKeB4neS0d2YlSL61TSlUENAgDKNPXEZ2JEz9s4QlIeUQ/WkmOT7hKApaEUxpcyUk&#10;WDTRq3qeAwGpFr+RI40SOXUgHLMTRXLwJrBpKouZxlBEZIU1+QgvC4mFsusCmKWEr2xrMALZR80E&#10;AHuOaEJgZX0D19LZtrKhbhe27EwXTFWTSGmqamEr40Hfd+IyK9g0p5GZ7YxvfMlZCIjkVsBA4MZ2&#10;La6CpIfo4GB9MIjnFp0ta1N1QaoNOcRguWhtvcIcdakJQpkpSStiEimVLBetVFcsGTuLpkYsdOxm&#10;au1MpH4sFsy+aKFR4GK5JTOChtMk5DuFO1rkxDT0LIGZCJuM1NA8W9WrMLuHpWPzcw8UOZx/u74+&#10;9MNZUXXVsmyK89KhlxiHskU/5ZRpms7hkPGrwjeFbaoVdkiLQ9yWqCGZcpPEBFhV6QO+x/EQEQTs&#10;iZSWRsktp6d+YmQ4od5yVINMEpeKIpMs9aGFxhUOCViYRAmu6aZMGF1mUKMrHr1mVrMFSz2Jkdsq&#10;YUmC5EZ/AssJOxMBUXcAbQ02qCYyoZKKMsLmYsFZ6WYvLaLIlQBhOawQCcFUKgmXcoZW2dIYWFNj&#10;EUma4kJ/imK2anxEQtylsrAURo144Pzw9ZOaa0g1iMg8AnCCedtwtwh5UpTq8Yewmk/MdBRp4cQ4&#10;lklsR56SILxVIjlJgQDLSj+jgCjln4LH/KUYKdvMQQ9c5GpxRlrckoPFU/Ci9NiddTVvmSYXO5NI&#10;CouYAnuBdUyXJHU7CVUqlEqsg3RXCMVUIuHEEXrBpVaAWcdJJcRfgjCu1oO2EOGPIsM7i7fIcdWS&#10;C/0TJA1oLCIxVniGUiyEGtGPGkPwUUtMRppsBMAASKhjinDWob6h+nqH3IqHXF2cV3VrgmtMU3e1&#10;HnJV1TaLoi0cnqZC2eI+5E3DuxjJLEJtGxIrg4Ei3mRlVpnONANx0DnJeq0ecgVEY3m0We/Nylaw&#10;E3hJODUmIrDwOq9E43XkojiKOVHI2EQP1pnBcuCMNKJ+jo1i5m2o0RQUlJm69TVzCdj0NpTYBg1m&#10;psRjqjOV14ykn2PX6aciEowTQLIxvTElyLjIxsmThhMNWECTwQBJsJIn0SI998BgXgwhr5mkgCrC&#10;nUf61iGnhKsjgIFhEMyA/FS2ls0xAjMvja5VZm/HGZBMICI5ZnI0IxTNWzKz0kKBAGPrZES+RPqU&#10;NjNgFafOWTHx1uNizplqZUa55I1fHtz4lkMw8AGOZpEujLAAxWgscSFp5LmFD4etDb7DQ2/ACRM6&#10;t/p6u9tXrlkGX5y3LTZZwAh21Uq3d1dye+PJlBu8q/GChMdPVrNaVMwmuGk3UyPmmUmHIBo7OPY5&#10;ecQqaH2ppkIKF9sl1YFVkqfpk7JxAUUaEtoqBeLJ3OBCup0UEi8PqsYQqKexFWnuIKZe3t8QFIec&#10;zFKMAdiRSeYLl8yEkFyImeLHuMmReigyohYDrxeQV850hq8HNV5ccBvFcJS2SsOcnY5SBSLRYpKc&#10;PPwBbVrmxGuCQV4wFfZTUzofQyTLY/mXW44Ic9JzunMOoyVzjCPw1OFYkkjr8YISqfMcOzUi8WKE&#10;fzWd0eD7WyPbBZvJYAf71QL3AOwlx4cFCSBFTl7TSRjJgIAoKAFjPOgbd3QQjP/RdP4PAAAA//8D&#10;AFBLAwQUAAYACAAAACEABxAKneAAAAAIAQAADwAAAGRycy9kb3ducmV2LnhtbEyPzU7EMAyE70i8&#10;Q2QkbmxKge1Smq4ACXFAK9jCYY9p420rGqdq0h94eswJbh6PNfM52y62ExMOvnWk4HIVgUCqnGmp&#10;VvDx/nSxAeGDJqM7R6jgCz1s89OTTKfGzbTHqQi14BDyqVbQhNCnUvqqQav9yvVI7B3dYHVgOdTS&#10;DHrmcNvJOIrW0uqWuKHRPT42WH0Wo1XwGn/vQnUoxtt5ei6T/dvh5fhwrdT52XJ/ByLgEv6O4Ref&#10;0SFnptKNZLzoFMTxhtGDgqs1CPbj5CYBUfLAC5ln8v8D+Q8A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uojHI3kBAAAJAwAADgAAAAAAAAAAAAAAAAA8AgAA&#10;ZHJzL2Uyb0RvYy54bWxQSwECLQAUAAYACAAAACEAEJulnxQHAABmFQAAEAAAAAAAAAAAAAAAAADh&#10;AwAAZHJzL2luay9pbmsxLnhtbFBLAQItABQABgAIAAAAIQAHEAqd4AAAAAgBAAAPAAAAAAAAAAAA&#10;AAAAACMLAABkcnMvZG93bnJldi54bWxQSwECLQAUAAYACAAAACEAeRi8nb8AAAAhAQAAGQAAAAAA&#10;AAAAAAAAAAAwDAAAZHJzL19yZWxzL2Uyb0RvYy54bWwucmVsc1BLBQYAAAAABgAGAHgBAAAmDQAA&#10;AAA=&#10;">
                <v:imagedata r:id="rId52" o:title=""/>
              </v:shape>
            </w:pict>
          </mc:Fallback>
        </mc:AlternateContent>
      </w:r>
      <w:r>
        <w:rPr>
          <w:rFonts w:cstheme="minorHAnsi"/>
          <w:i/>
          <w:iCs/>
          <w:noProof/>
          <w:sz w:val="24"/>
          <w:szCs w:val="24"/>
        </w:rPr>
        <mc:AlternateContent>
          <mc:Choice Requires="wpi">
            <w:drawing>
              <wp:anchor distT="0" distB="0" distL="114300" distR="114300" simplePos="0" relativeHeight="251747328" behindDoc="0" locked="0" layoutInCell="1" allowOverlap="1" wp14:anchorId="1E42F59B" wp14:editId="4FD52C64">
                <wp:simplePos x="0" y="0"/>
                <wp:positionH relativeFrom="column">
                  <wp:posOffset>935990</wp:posOffset>
                </wp:positionH>
                <wp:positionV relativeFrom="paragraph">
                  <wp:posOffset>16510</wp:posOffset>
                </wp:positionV>
                <wp:extent cx="347980" cy="120015"/>
                <wp:effectExtent l="57150" t="57150" r="52070" b="51435"/>
                <wp:wrapNone/>
                <wp:docPr id="101" name="Ink 101"/>
                <wp:cNvGraphicFramePr/>
                <a:graphic xmlns:a="http://schemas.openxmlformats.org/drawingml/2006/main">
                  <a:graphicData uri="http://schemas.microsoft.com/office/word/2010/wordprocessingInk">
                    <w14:contentPart bwMode="auto" r:id="rId53">
                      <w14:nvContentPartPr>
                        <w14:cNvContentPartPr/>
                      </w14:nvContentPartPr>
                      <w14:xfrm>
                        <a:off x="0" y="0"/>
                        <a:ext cx="347980" cy="12001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3206A22" id="Ink 101" o:spid="_x0000_s1026" type="#_x0000_t75" style="position:absolute;margin-left:73pt;margin-top:.6pt;width:28.8pt;height:10.85pt;z-index:2517473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N51Hl4AQAACQMAAA4AAABkcnMvZTJvRG9jLnhtbJxSQW7CMBC8V+of&#10;LN9LCFAKEYFDUSUObTm0D3Adm1iNvdHaIeH33RAo0KqqxCXa9cTjmdmdLRpbsK1Cb8ClPO71OVNO&#10;QmbcJuXvb093E858EC4TBTiV8p3yfDG/vZnVZaIGkEORKWRE4nxSlynPQyiTKPIyV1b4HpTKEagB&#10;rQjU4ibKUNTEboto0O+PoxowKxGk8p5Olx3I53t+rZUMr1p7FViR8sn0gdSEtpgMOUMqxvGUs4+2&#10;GIx4NJ+JZIOizI08SBJXKLLCOBLwTbUUQbAKzS8qaySCBx16EmwEWhup9n7IWdz/4WzlPltX8UhW&#10;mEhwQbmwFhiO2e2Ba56wBSVQP0NG0xFVAH5gpHj+H0YnegmysqSnmwiqQgRaB5+b0lPMiclSjqss&#10;Pul328eTgzWefL1cAjSR6GD5ryuNRtuGTUpYk3Lav1373c9SNYFJOhyOHqYTQiRBMW1NfN/iR+aO&#10;4didRUu/XAzxvG+vn23w/AsAAP//AwBQSwMEFAAGAAgAAAAhABE5rFnEBQAAThAAABAAAABkcnMv&#10;aW5rL2luazEueG1stFfbbhs3EH0v0H8gmIe+LGXel2tEDoqiAQq0aNGkQPuoyGtbiC6GtI6dv8+Z&#10;Ibna2EqbFi4Sr8UZzu3MmdH65auHzVp86PeH1W47l2ampei3y93lans9l3+8fa2SFIdhsb1crHfb&#10;fi4/9gf56uLbb16utu8363M8BTxsD/Rps57Lm2G4PT87u7+/n9272W5/fWa1dmc/bd//8rO8KFaX&#10;/dVquxoQ8lBFy9126B8Gcna+upzL5fCgx/vw/WZ3t1/2o5ok++XxxrBfLPvXu/1mMYwebxbbbb8W&#10;28UGef8pxfDxFh9WiHPd76XYrFCwsjPjW59+7CBYPMzl5HyHFA/IZCPPTvv863/w+fqpT0rL2Ta2&#10;UpSULvsPlNMZY37+5dp/2+9u+/2w6o8wZ1CK4qNY5jPjk4Ha94fd+o56I8WHxfoOkBmtQYsS25yd&#10;AOSpP2DzrP6Ayxf9TZP7HJpS3hSHAtpIqdraYbXpQfTN7cix4QDHJH4z7HkcrLZWaauMe2v8uY/n&#10;Ic1C6CatKCyuPt/t7w43o793+yNfWTOiliu7X10ONyPoeqbDCPoU8lOmN/3q+mb4b7bL3XqHcSi9&#10;fqF1+sF9P6mJ441kOzG6zD9RSv+9v5rLFzy9gi2zgGt3wgQrQvSm+U7jX0y+baSWVksVurZrlBHG&#10;qJBio5U1ykbXaGGEbgw0ePJnlQ+WD3AZoVFB2VZZjetaGTbCk40gwYUshxNhOAqJqpoNSFGvloiQ&#10;05WJ4qs9kRmyyr9ybHJuUEJVPIlKCqhPR/1KRSkJtx9XTN4phaqg6jNQHBVysj0m9cQTGY8QVS3u&#10;wwryTplW2JAa1QnjlYltE1QrjPON8gLdsb40EbfHVMhWNx43EL4VSZgxDeo14c+RcuNrw8j+bxTs&#10;M9tNY43Fj9HJNQ75+VT9SJL7QklV32RcL/1DTpMqalQW5QSLKDMaaIlYYc3uQXGDrdPQTJhWtZa5&#10;y83ghlHwDE6uhf2Nag6UESyBqIDMbe7fJPcSj1tKl0nP9mRBWB0PBn3LSSkrLCZWQJn7UnkFc84P&#10;qhEoAo3ErKA0HBij8UT12jceRwy+wS4IgeijvAmwgJhIFT/7zqtr9msXEC/zX6+uDv0wl8GZmXXy&#10;wrVOWCt8siFvJd922EpWGi+Vb2OgdINwtkGGXpiuo1qoVBjhDH6rYETAUsvoUW1cZCZ6OQAjByMT&#10;lMNggOcuKdthZXEAMB+brAstzQ+6Da9ReMXrj5Ai+AvCE+/MEsqEmsOdygfCOIsCA43YRkUXgSME&#10;yBmfnw9I43WcWSMvQqKOAZVYoUw6+EaqVgJo9BXQgTHITAcLKjnhDPEmp0tPwgq/LD+xFQxRA3sd&#10;/23+dhjLJDNGvJbMYOA6FIRYVk94NpVn/hXYKksJwvw5Y1f6mO2OotF5Hg9OuSaC6uDEc3DtwFqQ&#10;Vjn6NiNG1GHnQ66Urcec2TrfqhZwVVEhrzQo/H2HCjqREmJ4AXhMi81rwJguUOcJL14SRnnwSwsv&#10;fKUtBa6FBpCSAkTlLOatrMKSVLmYuZ5ZRyhwtscnXWayUZ58mBaQDYqCHFbrSYwToopnRYGjPnGe&#10;AcnPE/6m6uwItSIB8A7Htr5aUHLoKSVXw7KzyXCRJic/XqY+0zViA36TnrxoODdNUkYrH9rwjEOG&#10;RTQLSV6klJBpDJgHfofqdIyNjNK0mDDXRlqVGDHXMW8YuAns094UyCDCvBEqWLgRKxic6VQg+tKo&#10;0rpwLVoMbmNlmYBwqLhMAfWOqv83Es6JMUM32M9jCc6UERyfdJ0bNqZP3cEPPOEn22VRdk6usqfS&#10;PAhYdLyEd06vWrxsom0mKvw5SEsdU+Udtr8Foi649HzNtN6aWcLG9B3okpyIXpd2hs6jncpLh3di&#10;hwRowD22djL2+RJwPqZZjGAT3traJJJNNtMp6GQa2UqDN3KNGWG2YfmiHZG+THzU7lEexz+oLj4B&#10;AAD//wMAUEsDBBQABgAIAAAAIQCeDoYU3wAAAAgBAAAPAAAAZHJzL2Rvd25yZXYueG1sTI/NTsMw&#10;EITvSLyDtUjcqEOKAg1xqgpUOFAh2nKAmxtvfoS9DrHbBp6e5QS3Gc1q9ptiPjorDjiEzpOCy0kC&#10;AqnypqNGwet2eXEDIkRNRltPqOALA8zL05NC58YfaY2HTWwEl1DItYI2xj6XMlQtOh0mvkfirPaD&#10;05Ht0Egz6COXOyvTJMmk0x3xh1b3eNdi9bHZOwVv10/Ll/fVw/0nrtbP33ZRP8ZprdT52bi4BRFx&#10;jH/H8IvP6FAy087vyQRh2V9lvCWySEFwnibTDMSORToDWRby/4DyBwAA//8DAFBLAwQUAAYACAAA&#10;ACEAeRi8nb8AAAAhAQAAGQAAAGRycy9fcmVscy9lMm9Eb2MueG1sLnJlbHOEz7FqxDAMBuC90Hcw&#10;2hslHcpR4mQ5DrKWFG41jpKYxLKxnNJ7+3rswcENGoTQ90tt/+t39UNJXGANTVWDIrZhcrxo+B4v&#10;bydQkg1PZg9MGm4k0HevL+0X7SaXJVldFFUUFg1rzvETUexK3kgVInGZzCF5k0ubFozGbmYhfK/r&#10;D0z/DejuTDVMGtIwNaDGWyzJz+0wz87SOdjDE+cHEWgPycFf/V5QkxbKGhxvWKqpyqGAXYt3j3V/&#10;AAAA//8DAFBLAQItABQABgAIAAAAIQCbMyc3DAEAAC0CAAATAAAAAAAAAAAAAAAAAAAAAABbQ29u&#10;dGVudF9UeXBlc10ueG1sUEsBAi0AFAAGAAgAAAAhADj9If/WAAAAlAEAAAsAAAAAAAAAAAAAAAAA&#10;PQEAAF9yZWxzLy5yZWxzUEsBAi0AFAAGAAgAAAAhADN51Hl4AQAACQMAAA4AAAAAAAAAAAAAAAAA&#10;PAIAAGRycy9lMm9Eb2MueG1sUEsBAi0AFAAGAAgAAAAhABE5rFnEBQAAThAAABAAAAAAAAAAAAAA&#10;AAAA4AMAAGRycy9pbmsvaW5rMS54bWxQSwECLQAUAAYACAAAACEAng6GFN8AAAAIAQAADwAAAAAA&#10;AAAAAAAAAADSCQAAZHJzL2Rvd25yZXYueG1sUEsBAi0AFAAGAAgAAAAhAHkYvJ2/AAAAIQEAABkA&#10;AAAAAAAAAAAAAAAA3goAAGRycy9fcmVscy9lMm9Eb2MueG1sLnJlbHNQSwUGAAAAAAYABgB4AQAA&#10;1AsAAAAA&#10;">
                <v:imagedata r:id="rId54" o:title=""/>
              </v:shape>
            </w:pict>
          </mc:Fallback>
        </mc:AlternateContent>
      </w:r>
      <w:r>
        <w:rPr>
          <w:rFonts w:cstheme="minorHAnsi"/>
          <w:i/>
          <w:iCs/>
          <w:noProof/>
          <w:sz w:val="24"/>
          <w:szCs w:val="24"/>
        </w:rPr>
        <mc:AlternateContent>
          <mc:Choice Requires="wpi">
            <w:drawing>
              <wp:anchor distT="0" distB="0" distL="114300" distR="114300" simplePos="0" relativeHeight="251739136" behindDoc="0" locked="0" layoutInCell="1" allowOverlap="1" wp14:anchorId="384818BE" wp14:editId="22562E66">
                <wp:simplePos x="0" y="0"/>
                <wp:positionH relativeFrom="column">
                  <wp:posOffset>668655</wp:posOffset>
                </wp:positionH>
                <wp:positionV relativeFrom="paragraph">
                  <wp:posOffset>57150</wp:posOffset>
                </wp:positionV>
                <wp:extent cx="121920" cy="77400"/>
                <wp:effectExtent l="57150" t="38100" r="0" b="56515"/>
                <wp:wrapNone/>
                <wp:docPr id="93" name="Ink 93"/>
                <wp:cNvGraphicFramePr/>
                <a:graphic xmlns:a="http://schemas.openxmlformats.org/drawingml/2006/main">
                  <a:graphicData uri="http://schemas.microsoft.com/office/word/2010/wordprocessingInk">
                    <w14:contentPart bwMode="auto" r:id="rId55">
                      <w14:nvContentPartPr>
                        <w14:cNvContentPartPr/>
                      </w14:nvContentPartPr>
                      <w14:xfrm>
                        <a:off x="0" y="0"/>
                        <a:ext cx="121920" cy="774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4EE4419" id="Ink 93" o:spid="_x0000_s1026" type="#_x0000_t75" style="position:absolute;margin-left:51.95pt;margin-top:3.8pt;width:11pt;height:7.55pt;z-index:2517391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rOjUR3AQAACAMAAA4AAABkcnMvZTJvRG9jLnhtbJxSy04CMRTdm/gP&#10;TfcyDwFhwsBCYsJCZaEfUDst0zjtndwWBv7eOwMIaIwJm6a3Jz09j05mW1uxjUJvwOU86cWcKSeh&#10;MG6V8/e3p7sRZz4IV4gKnMr5Tnk+m97eTJo6UymUUBUKGZE4nzV1zssQ6iyKvCyVFb4HtXIEakAr&#10;Ao24igoUDbHbKkrjeBg1gEWNIJX3dDrfg3za8WutZHjV2qvAqpyPhvcpZ6Hd9Ekn0mY8Tjj7yPl4&#10;MBzwaDoR2QpFXRp5kCSuUGSFcSTgm2ougmBrNL+orJEIHnToSbARaG2k6vyQsyT+4WzhPltXSV+u&#10;MZPggnJhKTAcs+uAa56wFSXQPENB7Yh1AH5gpHj+L2Mveg5ybUnPvhFUlQj0HXxpak8xZ6bIOS6K&#10;5KTfbR5PDpZ48vVyCVAj0cHyX1e2Gm0bNilh25xTr7t27bpU28AkHSZpMk4JkQQ9PPTjDj4S7wmO&#10;01my9PZFh+dzq+vsA0+/AAAA//8DAFBLAwQUAAYACAAAACEAAIZKff4CAACEBwAAEAAAAGRycy9p&#10;bmsvaW5rMS54bWy0VNtqGzEQfS/0H4Ty0JeVV9e9mKxDKQ0UWlqaFNrHzVq2l+zF7Mqx8/cdaa9J&#10;HCilJWGRRjNnzjka+fLqVBboQTdtXlcJZguKka6yep1X2wT/uL0mEUatSat1WtSVTvCjbvHV6u2b&#10;y7y6L4slfBEgVK1dlUWCd8bsl75/PB4XR7Gom63PKRX+p+r+y2e86qvWepNXuYGW7RDK6srok7Fg&#10;y3yd4Myc6JgP2Df1ocn0eGwjTTZlmCbN9HXdlKkZEXdpVekCVWkJvH9iZB73sMihz1Y3GJU5CCZ8&#10;wWQoo48xBNJTgmf7A1BsgUmJ/fOYv/4D5vVLTEtL8DAIMeoprfWD5eQ7z5eva//W1HvdmFxPNnem&#10;9AePKOv2zp/OqEa3dXGwd4PRQ1ocwDJGKYxF35v5Zwx5iQfe/FM88OVVvDm5p9b08uY+9KaNIzVc&#10;rclLDYNe7scZMy0A2/CNadxz4JRzQjlh4pbJpQyWKljIOJxdRT/FA+Zdc2h3I95dM82rOxld65Qd&#10;87XZjabTBVWj6XPLz5XudL7dmb+rzeqihufQ3/UFpdEH8X6myfUbh+3M03Xzh3rp3/UmwRfu9SJX&#10;2QWcdh4hxgPEo4h57yj8MapE7GEpMRGYRHEoPcI4kSSCFUUcUU8KwhDziIiRJCrmnpKEuUgEaIIo&#10;/uQZDM7/KSd3v183m1abBAdwn1zgVagQh/84Uh1NFQTKw8qRVDQGkhwxwpnwOAO+CH7hPBKhGAWh&#10;UkA1QjAnsKYeEIyBtfBIiCQSgcdAFKhhErEA1HFFeEB4BHEKW+q0gnDCPECGiP1AAQiG0HA8rAEf&#10;WSug1J52EC6fIuUgYsRil9QjQUXfwmIQu+lAut7wBcBp7Th1LWxuz9Jxsqn22PKbwKcN84RjJYFg&#10;TIS1BUiCBxzawrW5IgCNIquxo+FUDPxmNOaU+rVj76R2xdaaZ2Q6fvCFXLueOzSwf5Iz7+yEdKCd&#10;JZNXFm6e6joPQJZFnwqXCKkwrZRIxZ6P6fQztPoNAAD//wMAUEsDBBQABgAIAAAAIQBpG3XD2wAA&#10;AAgBAAAPAAAAZHJzL2Rvd25yZXYueG1sTI9BTsMwEEX3SNzBGiR21MEtCYQ4VYVE6ZbCAdx4SCLs&#10;cYjdNHB6pitYPv2vP2+q9eydmHCMfSANt4sMBFITbE+thve355t7EDEZssYFQg3fGGFdX15UprTh&#10;RK847VMreIRiaTR0KQ2llLHp0Ju4CAMSZx9h9CYxjq20oznxuHdSZVkuvemJL3RmwKcOm8/90Wto&#10;1M9qO/l8HnebnX9ZbnO3Kr60vr6aN48gEs7prwxnfVaHmp0O4Ug2CsecLR+4qqHIQZxzdcd80KBU&#10;AbKu5P8H6l8AAAD//wMAUEsDBBQABgAIAAAAIQB5GLydvwAAACEBAAAZAAAAZHJzL19yZWxzL2Uy&#10;b0RvYy54bWwucmVsc4TPsWrEMAwG4L3QdzDaGyUdylHiZDkOspYUbjWOkpjEsrGc0nv7euzBwQ0a&#10;hND3S23/63f1Q0lcYA1NVYMitmFyvGj4Hi9vJ1CSDU9mD0wabiTQd68v7RftJpclWV0UVRQWDWvO&#10;8RNR7EreSBUicZnMIXmTS5sWjMZuZiF8r+sPTP8N6O5MNUwa0jA1oMZbLMnP7TDPztI52MMT5wcR&#10;aA/JwV/9XlCTFsoaHG9YqqnKoYBdi3ePdX8AAAD//wMAUEsBAi0AFAAGAAgAAAAhAJszJzcMAQAA&#10;LQIAABMAAAAAAAAAAAAAAAAAAAAAAFtDb250ZW50X1R5cGVzXS54bWxQSwECLQAUAAYACAAAACEA&#10;OP0h/9YAAACUAQAACwAAAAAAAAAAAAAAAAA9AQAAX3JlbHMvLnJlbHNQSwECLQAUAAYACAAAACEA&#10;Ws6NRHcBAAAIAwAADgAAAAAAAAAAAAAAAAA8AgAAZHJzL2Uyb0RvYy54bWxQSwECLQAUAAYACAAA&#10;ACEAAIZKff4CAACEBwAAEAAAAAAAAAAAAAAAAADfAwAAZHJzL2luay9pbmsxLnhtbFBLAQItABQA&#10;BgAIAAAAIQBpG3XD2wAAAAgBAAAPAAAAAAAAAAAAAAAAAAsHAABkcnMvZG93bnJldi54bWxQSwEC&#10;LQAUAAYACAAAACEAeRi8nb8AAAAhAQAAGQAAAAAAAAAAAAAAAAATCAAAZHJzL19yZWxzL2Uyb0Rv&#10;Yy54bWwucmVsc1BLBQYAAAAABgAGAHgBAAAJCQAAAAA=&#10;">
                <v:imagedata r:id="rId56" o:title=""/>
              </v:shape>
            </w:pict>
          </mc:Fallback>
        </mc:AlternateContent>
      </w:r>
      <w:r w:rsidR="00726E7B" w:rsidRPr="004402A8">
        <w:rPr>
          <w:rFonts w:cstheme="minorHAnsi"/>
          <w:i/>
          <w:iCs/>
          <w:sz w:val="24"/>
          <w:szCs w:val="24"/>
        </w:rPr>
        <w:t>Figure 1</w:t>
      </w:r>
    </w:p>
    <w:p w14:paraId="736609BB" w14:textId="6E40E909" w:rsidR="00D35E8B" w:rsidRPr="004402A8" w:rsidRDefault="002568C8" w:rsidP="00D35E8B">
      <w:pPr>
        <w:rPr>
          <w:rFonts w:cstheme="minorHAnsi"/>
          <w:sz w:val="24"/>
          <w:szCs w:val="24"/>
        </w:rPr>
      </w:pPr>
      <w:r>
        <w:rPr>
          <w:rFonts w:cstheme="minorHAnsi"/>
          <w:noProof/>
          <w:sz w:val="24"/>
          <w:szCs w:val="24"/>
        </w:rPr>
        <w:lastRenderedPageBreak/>
        <mc:AlternateContent>
          <mc:Choice Requires="wpi">
            <w:drawing>
              <wp:anchor distT="0" distB="0" distL="114300" distR="114300" simplePos="0" relativeHeight="251772928" behindDoc="0" locked="0" layoutInCell="1" allowOverlap="1" wp14:anchorId="4B38E7FE" wp14:editId="1AAEAC11">
                <wp:simplePos x="0" y="0"/>
                <wp:positionH relativeFrom="column">
                  <wp:posOffset>5095066</wp:posOffset>
                </wp:positionH>
                <wp:positionV relativeFrom="paragraph">
                  <wp:posOffset>1565506</wp:posOffset>
                </wp:positionV>
                <wp:extent cx="151920" cy="198000"/>
                <wp:effectExtent l="38100" t="38100" r="57785" b="50165"/>
                <wp:wrapNone/>
                <wp:docPr id="126" name="Ink 126"/>
                <wp:cNvGraphicFramePr/>
                <a:graphic xmlns:a="http://schemas.openxmlformats.org/drawingml/2006/main">
                  <a:graphicData uri="http://schemas.microsoft.com/office/word/2010/wordprocessingInk">
                    <w14:contentPart bwMode="auto" r:id="rId57">
                      <w14:nvContentPartPr>
                        <w14:cNvContentPartPr/>
                      </w14:nvContentPartPr>
                      <w14:xfrm>
                        <a:off x="0" y="0"/>
                        <a:ext cx="151920" cy="1980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631B39D" id="Ink 126" o:spid="_x0000_s1026" type="#_x0000_t75" style="position:absolute;margin-left:400.5pt;margin-top:122.55pt;width:13.35pt;height:17.05pt;z-index:2517729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uvDA50AQAACQMAAA4AAABkcnMvZTJvRG9jLnhtbJxSy27CMBC8V+o/&#10;WL6XJAgQRCQciipxaMuh/QDXsYnV2ButHQJ/3w2PElpVlbhEa48yOw/PFztbsa1Cb8BlPBnEnCkn&#10;oTBuk/H3t6eHKWc+CFeICpzK+F55vsjv7+ZtnaohlFAVChmROJ+2dcbLEOo0irwslRV+ALVyBGpA&#10;KwIdcRMVKFpit1U0jONJ1AIWNYJU3tPt8gjy/MCvtZLhVWuvAqsyPp2MSF7I+CyOaUAakvGYs4/T&#10;EOVzkW5Q1KWRJ0niBkVWGEcCvqmWIgjWoPlFZY1E8KDDQIKNQGsj1cEPOUviH85W7rNzlYxkg6kE&#10;F5QLa4HhnN0BuGWFrSiB9hkKakc0AfiJkeL5v4yj6CXIxpKeYyOoKhHoOfjS1J5iTk2RcVwVyUW/&#10;2z5eHKzx4uvlGqBGopPlv37ZabRd2KSE7TJOve6776FLtQtM0mUyTmZDQiRByWzatd9jPjKc9/Si&#10;peVXJfbPnbDeC86/AAAA//8DAFBLAwQUAAYACAAAACEAxmJhG2ACAACcBQAAEAAAAGRycy9pbmsv&#10;aW5rMS54bWy0U02L2zAQvRf6HwbtoRcr1pdjO6yzlNJAoYXS3UJ79DraxKwtB1n5+vcd2Y6TZbOX&#10;0iIQoyfNm5k3o9u7Q13BTtu2bExG+IQR0KZolqVZZeTnw4ImBFqXm2VeNUZn5Khbcjd//+62NM91&#10;NcMdkMG03qqrjKyd28zCcL/fT/Zy0thVKBiT4Rfz/O0rmQ9eS/1UmtJhyPYEFY1x+uA82axcZqRw&#10;Bza+R+77ZmsLPV57xBbnF87mhV40ts7dyLjOjdEVmLzGvH8RcMcNGiXGWWlLoC6xYComXMUq+Zwi&#10;kB8ycnHeYootZlKT8Drn7//AuXjN6dOSIp7GBIaUlnrncwo7zWdv1/7dNhttXanPMveiDBdHKPpz&#10;p08vlNVtU219bwjs8mqLknHGcCyG2Dy8IshrPtTmn/KhLm/yXSb3UpqhvEsdBtHGkTq11pW1xkGv&#10;N+OMuRaJPXzvbPcdBBOCMkG5fOBqpuKZiCepTC5aMUzxifPRbtv1yPdoz/Pa3Yyq9ZXty6Vbj6Kz&#10;CYtG0S8lv+a61uVq7f7Ot2iqBr/D0OsbxpJP8uNFTV28cdiufN1u/mAo/Yd+yshN93uh8+yBrnbB&#10;QLEUEhZ8YLhiwZKAoJqEKkIjrkQQgwLB1NQbVHmDAQeGO66AUW/zHulsAVNEYuBTkEwFVIIUINI4&#10;oFMqEyo4CyinPKYiRe8IeIr+FLsYCRkIJOU+AOUBNhXtgRowUICPlECMcgYiATnF9z58v0uO/Hii&#10;MoUookopdPY5IgU6e6KOukPOuIwpTz2pwJxTqiIRvfjFo8w4nvM/AAAA//8DAFBLAwQUAAYACAAA&#10;ACEAdGXkiuAAAAALAQAADwAAAGRycy9kb3ducmV2LnhtbEyPwU7DMAyG70i8Q2QkbixtxWjXNZ0Q&#10;EheEkBgg7ei2blPRJKXJtvD2mBMcbf/6/P3VLppJnGjxo7MK0lUCgmzrutEOCt7fHm8KED6g7XBy&#10;lhR8k4ddfXlRYdm5s32l0z4MgiHWl6hAhzCXUvpWk0G/cjNZvvVuMRh4XAbZLXhmuJlkliR30uBo&#10;+YPGmR40tZ/7o2FKHDGu4wc9Z/0LHjZ98/WkG6Wur+L9FkSgGP7C8KvP6lCzU+OOtvNiUlAkKXcJ&#10;CrLbdQqCE0WW5yAa3uSbDGRdyf8d6h8AAAD//wMAUEsDBBQABgAIAAAAIQB5GLydvwAAACEBAAAZ&#10;AAAAZHJzL19yZWxzL2Uyb0RvYy54bWwucmVsc4TPsWrEMAwG4L3QdzDaGyUdylHiZDkOspYUbjWO&#10;kpjEsrGc0nv7euzBwQ0ahND3S23/63f1Q0lcYA1NVYMitmFyvGj4Hi9vJ1CSDU9mD0wabiTQd68v&#10;7RftJpclWV0UVRQWDWvO8RNR7EreSBUicZnMIXmTS5sWjMZuZiF8r+sPTP8N6O5MNUwa0jA1oMZb&#10;LMnP7TDPztI52MMT5wcRaA/JwV/9XlCTFsoaHG9YqqnKoYBdi3ePdX8AAAD//wMAUEsBAi0AFAAG&#10;AAgAAAAhAJszJzcMAQAALQIAABMAAAAAAAAAAAAAAAAAAAAAAFtDb250ZW50X1R5cGVzXS54bWxQ&#10;SwECLQAUAAYACAAAACEAOP0h/9YAAACUAQAACwAAAAAAAAAAAAAAAAA9AQAAX3JlbHMvLnJlbHNQ&#10;SwECLQAUAAYACAAAACEAi68MDnQBAAAJAwAADgAAAAAAAAAAAAAAAAA8AgAAZHJzL2Uyb0RvYy54&#10;bWxQSwECLQAUAAYACAAAACEAxmJhG2ACAACcBQAAEAAAAAAAAAAAAAAAAADcAwAAZHJzL2luay9p&#10;bmsxLnhtbFBLAQItABQABgAIAAAAIQB0ZeSK4AAAAAsBAAAPAAAAAAAAAAAAAAAAAGoGAABkcnMv&#10;ZG93bnJldi54bWxQSwECLQAUAAYACAAAACEAeRi8nb8AAAAhAQAAGQAAAAAAAAAAAAAAAAB3BwAA&#10;ZHJzL19yZWxzL2Uyb0RvYy54bWwucmVsc1BLBQYAAAAABgAGAHgBAABtCAAAAAA=&#10;">
                <v:imagedata r:id="rId58" o:title=""/>
              </v:shape>
            </w:pict>
          </mc:Fallback>
        </mc:AlternateContent>
      </w:r>
      <w:r w:rsidR="007F58C7" w:rsidRPr="004402A8">
        <w:rPr>
          <w:rFonts w:cstheme="minorHAnsi"/>
          <w:sz w:val="24"/>
          <w:szCs w:val="24"/>
        </w:rPr>
        <w:t xml:space="preserve">The modular </w:t>
      </w:r>
      <w:r w:rsidR="00772AC8" w:rsidRPr="004402A8">
        <w:rPr>
          <w:rFonts w:cstheme="minorHAnsi"/>
          <w:sz w:val="24"/>
          <w:szCs w:val="24"/>
        </w:rPr>
        <w:t>type of</w:t>
      </w:r>
      <w:r w:rsidR="007F58C7" w:rsidRPr="004402A8">
        <w:rPr>
          <w:rFonts w:cstheme="minorHAnsi"/>
          <w:sz w:val="24"/>
          <w:szCs w:val="24"/>
        </w:rPr>
        <w:t xml:space="preserve"> plc is much more suited to situations where there are lots of input and outputs which all need to be controlled. This is because lots of additional expansion cards </w:t>
      </w:r>
      <w:r w:rsidR="00772AC8" w:rsidRPr="004402A8">
        <w:rPr>
          <w:rFonts w:cstheme="minorHAnsi"/>
          <w:sz w:val="24"/>
          <w:szCs w:val="24"/>
        </w:rPr>
        <w:t>can</w:t>
      </w:r>
      <w:r w:rsidR="007F58C7" w:rsidRPr="004402A8">
        <w:rPr>
          <w:rFonts w:cstheme="minorHAnsi"/>
          <w:sz w:val="24"/>
          <w:szCs w:val="24"/>
        </w:rPr>
        <w:t xml:space="preserve"> be added to the plc to increase the </w:t>
      </w:r>
      <w:r w:rsidR="00772AC8" w:rsidRPr="004402A8">
        <w:rPr>
          <w:rFonts w:cstheme="minorHAnsi"/>
          <w:sz w:val="24"/>
          <w:szCs w:val="24"/>
        </w:rPr>
        <w:t>number</w:t>
      </w:r>
      <w:r w:rsidR="007F58C7" w:rsidRPr="004402A8">
        <w:rPr>
          <w:rFonts w:cstheme="minorHAnsi"/>
          <w:sz w:val="24"/>
          <w:szCs w:val="24"/>
        </w:rPr>
        <w:t xml:space="preserve"> of input/outputs the plc can </w:t>
      </w:r>
      <w:r w:rsidR="009417BB" w:rsidRPr="004402A8">
        <w:rPr>
          <w:rFonts w:cstheme="minorHAnsi"/>
          <w:sz w:val="24"/>
          <w:szCs w:val="24"/>
        </w:rPr>
        <w:t>read,</w:t>
      </w:r>
      <w:r w:rsidR="00726E7B" w:rsidRPr="004402A8">
        <w:rPr>
          <w:rFonts w:cstheme="minorHAnsi"/>
          <w:sz w:val="24"/>
          <w:szCs w:val="24"/>
        </w:rPr>
        <w:t xml:space="preserve"> and additional storage can be added for bigger programs</w:t>
      </w:r>
      <w:r w:rsidR="007F58C7" w:rsidRPr="004402A8">
        <w:rPr>
          <w:rFonts w:cstheme="minorHAnsi"/>
          <w:sz w:val="24"/>
          <w:szCs w:val="24"/>
        </w:rPr>
        <w:t xml:space="preserve">. They also tend to have a much higher processing power than </w:t>
      </w:r>
      <w:r w:rsidR="00772AC8" w:rsidRPr="004402A8">
        <w:rPr>
          <w:rFonts w:cstheme="minorHAnsi"/>
          <w:sz w:val="24"/>
          <w:szCs w:val="24"/>
        </w:rPr>
        <w:t>unitary type plc as they must deal with more information.</w:t>
      </w:r>
      <w:r w:rsidR="00726E7B" w:rsidRPr="004402A8">
        <w:rPr>
          <w:rFonts w:cstheme="minorHAnsi"/>
          <w:sz w:val="24"/>
          <w:szCs w:val="24"/>
        </w:rPr>
        <w:t xml:space="preserve"> An example of where a modular PLC may be used could be a process where there are lots of different sensors and output devices which need to be controlled, something like a ge</w:t>
      </w:r>
      <w:r w:rsidR="009417BB" w:rsidRPr="004402A8">
        <w:rPr>
          <w:rFonts w:cstheme="minorHAnsi"/>
          <w:sz w:val="24"/>
          <w:szCs w:val="24"/>
        </w:rPr>
        <w:t>nerator where you have the control of the mechanical force weather that be a diesel engine or a jet engine, and all of the other auxiliary system which goes with that.</w:t>
      </w:r>
    </w:p>
    <w:p w14:paraId="12A060E6" w14:textId="6E5EB085" w:rsidR="00726E7B"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773952" behindDoc="0" locked="0" layoutInCell="1" allowOverlap="1" wp14:anchorId="41A6CFC2" wp14:editId="550A60FE">
                <wp:simplePos x="0" y="0"/>
                <wp:positionH relativeFrom="column">
                  <wp:posOffset>4052866</wp:posOffset>
                </wp:positionH>
                <wp:positionV relativeFrom="paragraph">
                  <wp:posOffset>1287051</wp:posOffset>
                </wp:positionV>
                <wp:extent cx="101160" cy="155520"/>
                <wp:effectExtent l="38100" t="57150" r="51435" b="54610"/>
                <wp:wrapNone/>
                <wp:docPr id="127" name="Ink 127"/>
                <wp:cNvGraphicFramePr/>
                <a:graphic xmlns:a="http://schemas.openxmlformats.org/drawingml/2006/main">
                  <a:graphicData uri="http://schemas.microsoft.com/office/word/2010/wordprocessingInk">
                    <w14:contentPart bwMode="auto" r:id="rId59">
                      <w14:nvContentPartPr>
                        <w14:cNvContentPartPr/>
                      </w14:nvContentPartPr>
                      <w14:xfrm>
                        <a:off x="0" y="0"/>
                        <a:ext cx="101160" cy="1555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C8E4A63" id="Ink 127" o:spid="_x0000_s1026" type="#_x0000_t75" style="position:absolute;margin-left:318.4pt;margin-top:100.65pt;width:9.35pt;height:13.7pt;z-index:2517739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Lc8hh0AQAACQMAAA4AAABkcnMvZTJvRG9jLnhtbJxSXW/CIBR9X7L/&#10;QHifLcYabaw+zCzxYZsP2w9gFCxZ4TYXtPrvd606dcuyxBfC5YTD+WAy27qabTQGC77gopdypr2C&#10;0vpVwd/fnh5GnIUofSlr8LrgOx34bHp/N2mbXPehgrrUyIjEh7xtCl7F2ORJElSlnQw9aLQn0AA6&#10;GWnEVVKibInd1Uk/TYdJC1g2CEqHQKfzA8inHb8xWsVXY4KOrC74aDggefG0wYKPxTjj7IM22Sjl&#10;yXQi8xXKprLqKEneoMhJ60nAN9VcRsnWaH9ROasQApjYU+ASMMYq3fkhZyL94WzhP/euxECtMVfg&#10;o/ZxKTGesuuAW55wNSXQPkNJ7ch1BH5kpHj+L+Mgeg5q7UjPoRHUtYz0HUJlm8AZ5rYsOC5Kcdbv&#10;N49nB0s8+3q5BqiR5Gj5rytbg24fNilh24JTwbv92nWpt5EpOhSpEENCFEEiy7J+h5+YDwyn6SJa&#10;evyqxMt5L+ziB0+/AAAA//8DAFBLAwQUAAYACAAAACEAAKltiyoCAABBBQAAEAAAAGRycy9pbmsv&#10;aW5rMS54bWy0U01vnDAQvVfqf7CcQy8YbPO1oLBRVXWlSq1UNamUHgk4ixUwK+P9+vcdDMuyyuZS&#10;pSDAjGfezDy/ub07NDXaCd3JVmWYuRQjoYq2lGqd4d8PK7LAqDO5KvO6VSLDR9Hhu+XHD7dSvTR1&#10;Cm8ECKrrV02d4cqYTep5+/3e3ftuq9cep9T3vqmXH9/xcowqxbNU0kDK7mQqWmXEwfRgqSwzXJgD&#10;nfwB+77d6kJM271FF2cPo/NCrFrd5GZCrHKlRI1U3kDdjxiZ4wYWEvKshcaokdAw4S4L4mDxNQFD&#10;fsjw7H8LJXZQSYO965h//gPm6jVmX5bP4yjGaCypFLu+Js9ynr7d+0/dboQ2UpxpHkgZN46oGP4t&#10;PwNRWnRtve3PBqNdXm+BMkYpyGLMzbwrhLzGA27eFQ94eRNvXtwlNWN7cx5G0iZJnY7WyEaA0JvN&#10;pDHTAXBvvjfajgOnnBPKCfMfWJAGcRr4LmfJ7ChGFZ8wn/S2qya8J33Wq92ZWBs628vSVBPp1KXh&#10;RPqc8muhlZDryvxbbNHWLYzDeNY3lC6++J9nPdl8k9iujK7VHxpb/yWeM3xjpxfZyMFgew8QD0MU&#10;s4g7nyjcUZIsHEx8UDcmIVxOgBjj8CRORFgcExYkocMQRdTh9s0QIwzW8B3tw64fkRA8HBL4kIDw&#10;iDoUnCg49a6U9GEXFgS2EWKwQxIL2nsyn0Q9WoJiEsR8cTFqExegoeVfAAAA//8DAFBLAwQUAAYA&#10;CAAAACEAmWWc6OIAAAALAQAADwAAAGRycy9kb3ducmV2LnhtbEyPS0/DMBCE70j8B2uRuFEnjpJW&#10;IU4FSHBBQrRFQtzcePMQfkSx2wR+PcsJjjs7mvmm2i7WsDNOYfBOQrpKgKFrvB5cJ+Ht8HizARai&#10;cloZ71DCFwbY1pcXlSq1n90Oz/vYMQpxoVQS+hjHkvPQ9GhVWPkRHf1aP1kV6Zw6ric1U7g1XCRJ&#10;wa0aHDX0asSHHpvP/clKyD6+X1/U+9P9WszRPos2PSytkfL6arm7BRZxiX9m+MUndKiJ6ehPTgdm&#10;JBRZQehRgkjSDBg5ijzPgR1JEZs18Lri/zfUPwA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By3PIYdAEAAAkDAAAOAAAAAAAAAAAAAAAAADwCAABkcnMvZTJv&#10;RG9jLnhtbFBLAQItABQABgAIAAAAIQAAqW2LKgIAAEEFAAAQAAAAAAAAAAAAAAAAANwDAABkcnMv&#10;aW5rL2luazEueG1sUEsBAi0AFAAGAAgAAAAhAJllnOjiAAAACwEAAA8AAAAAAAAAAAAAAAAANAYA&#10;AGRycy9kb3ducmV2LnhtbFBLAQItABQABgAIAAAAIQB5GLydvwAAACEBAAAZAAAAAAAAAAAAAAAA&#10;AEMHAABkcnMvX3JlbHMvZTJvRG9jLnhtbC5yZWxzUEsFBgAAAAAGAAYAeAEAADkIAAAAAA==&#10;">
                <v:imagedata r:id="rId60" o:title=""/>
              </v:shape>
            </w:pict>
          </mc:Fallback>
        </mc:AlternateContent>
      </w:r>
      <w:r w:rsidR="00726E7B" w:rsidRPr="004402A8">
        <w:rPr>
          <w:rFonts w:cstheme="minorHAnsi"/>
          <w:noProof/>
          <w:sz w:val="24"/>
          <w:szCs w:val="24"/>
        </w:rPr>
        <w:drawing>
          <wp:inline distT="0" distB="0" distL="0" distR="0" wp14:anchorId="24C807C6" wp14:editId="28DF0CA6">
            <wp:extent cx="3810000" cy="2124075"/>
            <wp:effectExtent l="0" t="0" r="0" b="9525"/>
            <wp:docPr id="80" name="Picture 80" descr="Types of PLC: Modular PLC"/>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Types of PLC: Modular PLC"/>
                    <pic:cNvPicPr>
                      <a:picLocks noChangeAspect="1" noChangeArrowheads="1"/>
                    </pic:cNvPicPr>
                  </pic:nvPicPr>
                  <pic:blipFill>
                    <a:blip r:embed="rId61">
                      <a:extLst>
                        <a:ext uri="{28A0092B-C50C-407E-A947-70E740481C1C}">
                          <a14:useLocalDpi xmlns:a14="http://schemas.microsoft.com/office/drawing/2010/main" val="0"/>
                        </a:ext>
                      </a:extLst>
                    </a:blip>
                    <a:srcRect/>
                    <a:stretch>
                      <a:fillRect/>
                    </a:stretch>
                  </pic:blipFill>
                  <pic:spPr bwMode="auto">
                    <a:xfrm>
                      <a:off x="0" y="0"/>
                      <a:ext cx="3810000" cy="2124075"/>
                    </a:xfrm>
                    <a:prstGeom prst="rect">
                      <a:avLst/>
                    </a:prstGeom>
                    <a:noFill/>
                    <a:ln>
                      <a:noFill/>
                    </a:ln>
                  </pic:spPr>
                </pic:pic>
              </a:graphicData>
            </a:graphic>
          </wp:inline>
        </w:drawing>
      </w:r>
    </w:p>
    <w:p w14:paraId="47346890" w14:textId="2DFA8639" w:rsidR="00726E7B" w:rsidRPr="004402A8" w:rsidRDefault="00726E7B" w:rsidP="00D35E8B">
      <w:pPr>
        <w:rPr>
          <w:rFonts w:cstheme="minorHAnsi"/>
          <w:i/>
          <w:iCs/>
          <w:sz w:val="24"/>
          <w:szCs w:val="24"/>
        </w:rPr>
      </w:pPr>
      <w:r w:rsidRPr="004402A8">
        <w:rPr>
          <w:rFonts w:cstheme="minorHAnsi"/>
          <w:i/>
          <w:iCs/>
          <w:sz w:val="24"/>
          <w:szCs w:val="24"/>
        </w:rPr>
        <w:t>Figure 2</w:t>
      </w:r>
    </w:p>
    <w:p w14:paraId="2285ECFF" w14:textId="41DBB68E" w:rsidR="00700889"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809792" behindDoc="0" locked="0" layoutInCell="1" allowOverlap="1" wp14:anchorId="5EA8F807" wp14:editId="09FF45BD">
                <wp:simplePos x="0" y="0"/>
                <wp:positionH relativeFrom="column">
                  <wp:posOffset>4646295</wp:posOffset>
                </wp:positionH>
                <wp:positionV relativeFrom="paragraph">
                  <wp:posOffset>2817495</wp:posOffset>
                </wp:positionV>
                <wp:extent cx="589240" cy="149165"/>
                <wp:effectExtent l="38100" t="38100" r="40005" b="41910"/>
                <wp:wrapNone/>
                <wp:docPr id="162" name="Ink 162"/>
                <wp:cNvGraphicFramePr/>
                <a:graphic xmlns:a="http://schemas.openxmlformats.org/drawingml/2006/main">
                  <a:graphicData uri="http://schemas.microsoft.com/office/word/2010/wordprocessingInk">
                    <w14:contentPart bwMode="auto" r:id="rId62">
                      <w14:nvContentPartPr>
                        <w14:cNvContentPartPr/>
                      </w14:nvContentPartPr>
                      <w14:xfrm>
                        <a:off x="0" y="0"/>
                        <a:ext cx="589240" cy="14916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61CCDC4" id="Ink 162" o:spid="_x0000_s1026" type="#_x0000_t75" style="position:absolute;margin-left:365.15pt;margin-top:221.15pt;width:47.85pt;height:13.2pt;z-index:251809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mZrEl7AQAACQMAAA4AAABkcnMvZTJvRG9jLnhtbJxSyU7DMBC9I/EP&#10;1txpmtCWJmrKgQqJA8sBPsA4dmMRe6KxS8rfM+lCWxBC4hJ5/OLnt3h2vXaNeNcULPoS0sEQhPYK&#10;K+uXJbw8315MQYQofSUb9LqEDx3gen5+NuvaQmdYY1NpEkziQ9G1JdQxtkWSBFVrJ8MAW+0ZNEhO&#10;Rh5pmVQkO2Z3TZINh5OkQ6paQqVD4N3FFoT5ht8YreKjMUFH0ZQwzfNLEJEXk9EVCCohz7IcxCsv&#10;xtNLSOYzWSxJtrVVO0nyH4qctJ4FfFEtZJRiRfYHlbOKMKCJA4UuQWOs0hs/7CwdfnN25996V+lI&#10;rahQ6KP28UlS3Ge3Af5zhWs4ge4eK25HriLCjpHj+buMregFqpVjPdtGSDcy8nMItW0Dx1zYqgS6&#10;q9KDfv9+c3DwRAdfD6cAN5LsLP92ZG3I9WGzErEugd/fR//ddKnXUSjeHE/zbMSIYigd5elk3ON7&#10;5i3DfjqKln85KfF47o8fveD5JwAAAP//AwBQSwMEFAAGAAgAAAAhAC+34u3JCQAASBwAABAAAABk&#10;cnMvaW5rL2luazEueG1stFnbbiO5EX0PkH8geh/y0pR57WYbay+CIAMESJAguwskj15bMxbWlgaS&#10;PJe/33OKF3VbHmARKDCmRbKKVacuLFb3fP/Dl+cn9Wm9P2x225vOrkyn1tv73cNm++Gm+/mndzp1&#10;6nC82z7cPe2265vu6/rQ/XD7xz98v9n++vx0jaeChO2Bo+enm+7xePx4fXX1+fPn1We/2u0/XDlj&#10;/NXftr/+4+/dbdn1sH6/2W6OUHmoS/e77XH95Uhh15uHm+7++MU0fsj+cfeyv183Mlf29yeO4/7u&#10;fv1ut3++OzaJj3fb7fpJbe+egfs/nTp+/YjBBno+rPedet7AYO1WNowh/XXCwt2Xm242fwHEA5A8&#10;d1dvy/zv/0Hmu3OZhOXdOIydKpAe1p+I6Up8fv1t2/+1331c74+b9cnN2SmF8FXd57n4Jztqvz7s&#10;nl4Ym059unt6gcusMUiLotteveGQc3nwzUXlwS/flDcHt3RNMW/uh+K0llI1tMfN8xqJ/vyx5djx&#10;AMFc/vG4l+PgjHPaOG39TzZch3QdhlWc4iwUJYurzF/2L4fHJu+X/SlfhdK8li37vHk4Pjanm5WJ&#10;zelzl7+19XG9+fB4/N/23u+edjgOJdbfGZP+4v88s0n0tWR74+hK/qli+r/X72+67+T0KtmZF8T2&#10;cVLOB2VHP/R/MvgbfHJ9p4cOVUY7523vlTU62CH1VuOvN8oqPGWsMcTEKkxBwJ886wrI4OYSyJmV&#10;22YThdD12iYVgp6m3jrtJmXj2I9Y1H4CTQUd+UPhc3lZXV7nmHJUgriIbNCOCLEDD/5Ap2CTJ9dE&#10;ogCh3CyrPIXVZ2O0UxGwmn3cJwZkjVkHdIsVIjfzUgYtF94yWVJEPikEITu9hvkCzOupQOJ+WuFm&#10;VmBCzFa7RJJXISJEA3Y4r8cEhLCPa9EOvYWAAc7EoahWirKM+dxurL/yR0GQw4cNgJi3zQg5MvS2&#10;wM1CIIj4uCTR58ZsDWXVmJDaJnlj2QKb8xbtBogRh+JZ9C8iWCGRC/TMixHGIl9cjAk9Z/ugvR4G&#10;iXpm4GK2bNJJGIIOzvhFOa8V5PeeLalT/3z//rA+4rIIfjX67ta7Qbng1WBTLAcuhgEHznYepw6n&#10;T8B71+tBeafCiNz3KiKavUUYzaADrp2cMS5eEOEYptU0drcB6OwYlLfOZoTWWIHoOouygJtn8L2O&#10;ynvl4TWBlnSKKiLbUCg0fuH6UY+uH7QN2llkQVQOE1zsPXJc3M3goLK4ETMYG3HSTIy9Baf2Ixi1&#10;nRAuD3HQAYnwjR4QKpQFsDHUOStOyZdzVyhMgRk9MwulJK/wLvN1LjJnIrRCSh43jbI0I8yZ2hjG&#10;UZG9XApZMyGHHCKEvHBxUn6MPkcoDib0nU0d4uMHC39OGt4ejesDK4dNQ0ANQUg0EhFuCRrFdUR5&#10;YK0IcPRwwUyyyOhVQrLHhMOEuAZjSiqlEUCAUTIpxXHsA6jKofSjqg3AwiA7PQ2axwKJgAsBJ8UD&#10;N6pj6DFHXsLIhB28uAYckxEmwfHicsmtNs5FJhcBkhE1xkVYJYKYM/0Q0kbGAsazzJB6Upc4yXRJ&#10;MGyU/U3jifmcvlDGnSVBF3sWk5zaDWDbQ9BAIaAEQTaAdkAon81mMJ0sJAIqlTVMIACXiKPfcaZx&#10;4+K4ogD0NsAho8UZdEgVUEM5BDW/xV2iJh+nbz4Jqe4VcBXjnPCNcYlBBl00C6tDAgfrwwUPV5rM&#10;KqL8RRQyN47Km6EU6MhRF0xnUPyCZz2md/zAOlf9fYpE8xADIWjxECcUKxmhzDTgHmK7gvvIp3g5&#10;Y3DBjKuAA4iajjo+qZhCOYADLOh51TjcNg7GjDh3E7IATROOIgKOso7aDf7zkC7yppCrhbRqkV1Y&#10;gHE4uCBoiMbFkTsQkQxSy1Juzdx4znOVkzkhj6kRBDwh5I0dpL8Wn1O94M9imnoeAsaj6qIV+fyL&#10;fCFwJ3SdjRcYTq6YeHkVlPgt4aYOAhNdfIjLgEaYQeElCdUJIYntwImYDJkoT14GQfxWpCwg5xpQ&#10;ystiMndc3V6xiHhIba7gmExom/DktUNXOTQjgIc7JiU6xSg0nWBsttFRpocx3K2j9uCVDq76ooJ4&#10;QzGXiqAKjyiknOWwViFLMjbRg9mr3JHJLahiWyXzl9kqO4SS90mC1I3Qc5IIVtqCh+zMFFnLxmYC&#10;Fxp4TLgHC3hyPIsQ4c1UVpQZNxskw5OjoxmLY7kke/gsE0q2fFESO9BG4Rd+RhGHhMlfsqCkOK1Q&#10;TyaD7jWhOKJ5lrfFNKHZQGGMoUPbx1sC1wcubawCncWNjl+8lbCXRG8Y1IRXu0GNaArRxLJ1VAn2&#10;IEHQCdppYtuLvIoxTpcrh340fmUA3xqkrkedG6ItndNg0Gp3qbMohxZNFCuySozHKXaMyjJC9Pw8&#10;/ZbjkkU5Ygm1jxFDyw8bWbVkKgJqBpyHtqXbSc9pCRmWIZ2WiOZcZIVJIW/wLm0UTcWu07hCFAIe&#10;J1GAIMcD7+064O2TZYGxRs1H12fg4/oOS7D0ELMVewr8vFJxn2M5AyxB4ekqLsxSz61e0GdSZkWH&#10;eDJbxcYVijojsPSBgCbVInxoSNEXsbrz1KH9XnpdwGSRM8fVUpN5mxZoK9tPIF6lWXEcUZ146pho&#10;W1l8Ewc1LB0g3m8IKLdNyFwyl2eg1FLrxFFZD8XVokjdTXYGiKks5ToHZvCUeM2WyIvjD4KcNfSY&#10;1VVn3kcbQlCTQsWRGybL5BpV14BCDQm0RLKsOujkspo6mSfIfeZwm2mf0PbixRSvu1G2zfC2e0iM&#10;pyVZINTM/L7IamICU2PlhrqCzzREDBZcjI4phIIw4RPb62PC7VXHzCYuVStpPCZ0QjO5jIUps9Zn&#10;gVPxLxwlu7K0fO3YEd5x9PCAII2MOJWUzKBB1b0ZUCGAWbjQK/ADRYtGZheYBL3wDnVjU7aC1Cba&#10;oROiGkAKeNdHb8qDl8zl7oSAt+mVQ7+P91PEI6mRXynyF9AhJN5pNuJOiAMbF3wkxT878QsHGmaE&#10;zSb5QAEX4dID8BazloxYQSfN7zZgwqu3HfBJcsZYrX91oLBNXJFzQHwtS1wsschSGEb6k15jEASB&#10;LFEyCVipTMRH1rxSpUKQiGAUXvHLilglavgpDolKyaDkZ4k8hGKpTUiPSAaYwbcky7u0AqLQMs4q&#10;+ZSd+S0IBqIyMIHQWOLYTwh6uGAbE0JEI2Al6IA9WjUZfFqUqEePst4NeDMa0coEQ/xWPqLwMOAd&#10;Gd2LGy6YgBPe0XzCF8EJ1yV7DudKTxUm5B+qEv6TB1/hJ3wT80g4FOUJHwPRYCl+f0PioXql9ArR&#10;6b9Sbn8DAAD//wMAUEsDBBQABgAIAAAAIQDswPw64AAAAAsBAAAPAAAAZHJzL2Rvd25yZXYueG1s&#10;TI/BTsMwEETvSPyDtUjcqNOkSkMap4IiJA5cWvgAN94mVuN1FLtN4OtZTnDb3RnNvqm2s+vFFcdg&#10;PSlYLhIQSI03lloFnx+vDwWIEDUZ3XtCBV8YYFvf3lS6NH6iPV4PsRUcQqHUCroYh1LK0HTodFj4&#10;AYm1kx+djryOrTSjnjjc9TJNklw6bYk/dHrAXYfN+XBxCvYv/vT+bN/SjGy7m5Y059+PnVL3d/PT&#10;BkTEOf6Z4Ref0aFmpqO/kAmiV7DOkoytClarlAd2FGnO7Y58yYs1yLqS/zvUPwAAAP//AwBQSwME&#10;FAAGAAgAAAAhAHkYvJ2/AAAAIQEAABkAAABkcnMvX3JlbHMvZTJvRG9jLnhtbC5yZWxzhM+xasQw&#10;DAbgvdB3MNobJR3KUeJkOQ6ylhRuNY6SmMSysZzSe/t67MHBDRqE0PdLbf/rd/VDSVxgDU1VgyK2&#10;YXK8aPgeL28nUJINT2YPTBpuJNB3ry/tF+0mlyVZXRRVFBYNa87xE1HsSt5IFSJxmcwheZNLmxaM&#10;xm5mIXyv6w9M/w3o7kw1TBrSMDWgxlssyc/tMM/O0jnYwxPnBxFoD8nBX/1eUJMWyhocb1iqqcqh&#10;gF2Ld491fwAAAP//AwBQSwECLQAUAAYACAAAACEAmzMnNwwBAAAtAgAAEwAAAAAAAAAAAAAAAAAA&#10;AAAAW0NvbnRlbnRfVHlwZXNdLnhtbFBLAQItABQABgAIAAAAIQA4/SH/1gAAAJQBAAALAAAAAAAA&#10;AAAAAAAAAD0BAABfcmVscy8ucmVsc1BLAQItABQABgAIAAAAIQBJmaxJewEAAAkDAAAOAAAAAAAA&#10;AAAAAAAAADwCAABkcnMvZTJvRG9jLnhtbFBLAQItABQABgAIAAAAIQAvt+LtyQkAAEgcAAAQAAAA&#10;AAAAAAAAAAAAAOMDAABkcnMvaW5rL2luazEueG1sUEsBAi0AFAAGAAgAAAAhAOzA/DrgAAAACwEA&#10;AA8AAAAAAAAAAAAAAAAA2g0AAGRycy9kb3ducmV2LnhtbFBLAQItABQABgAIAAAAIQB5GLydvwAA&#10;ACEBAAAZAAAAAAAAAAAAAAAAAOcOAABkcnMvX3JlbHMvZTJvRG9jLnhtbC5yZWxzUEsFBgAAAAAG&#10;AAYAeAEAAN0PAAAAAA==&#10;">
                <v:imagedata r:id="rId63" o:title=""/>
              </v:shape>
            </w:pict>
          </mc:Fallback>
        </mc:AlternateContent>
      </w:r>
      <w:r>
        <w:rPr>
          <w:rFonts w:cstheme="minorHAnsi"/>
          <w:noProof/>
          <w:sz w:val="24"/>
          <w:szCs w:val="24"/>
        </w:rPr>
        <mc:AlternateContent>
          <mc:Choice Requires="wpi">
            <w:drawing>
              <wp:anchor distT="0" distB="0" distL="114300" distR="114300" simplePos="0" relativeHeight="251796480" behindDoc="0" locked="0" layoutInCell="1" allowOverlap="1" wp14:anchorId="270FA933" wp14:editId="42B0EE83">
                <wp:simplePos x="0" y="0"/>
                <wp:positionH relativeFrom="column">
                  <wp:posOffset>4274185</wp:posOffset>
                </wp:positionH>
                <wp:positionV relativeFrom="paragraph">
                  <wp:posOffset>2853690</wp:posOffset>
                </wp:positionV>
                <wp:extent cx="218745" cy="99060"/>
                <wp:effectExtent l="38100" t="38100" r="48260" b="53340"/>
                <wp:wrapNone/>
                <wp:docPr id="149" name="Ink 149"/>
                <wp:cNvGraphicFramePr/>
                <a:graphic xmlns:a="http://schemas.openxmlformats.org/drawingml/2006/main">
                  <a:graphicData uri="http://schemas.microsoft.com/office/word/2010/wordprocessingInk">
                    <w14:contentPart bwMode="auto" r:id="rId64">
                      <w14:nvContentPartPr>
                        <w14:cNvContentPartPr/>
                      </w14:nvContentPartPr>
                      <w14:xfrm>
                        <a:off x="0" y="0"/>
                        <a:ext cx="218745" cy="990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E112915" id="Ink 149" o:spid="_x0000_s1026" type="#_x0000_t75" style="position:absolute;margin-left:335.85pt;margin-top:224pt;width:18.6pt;height:9.2pt;z-index:2517964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SE1T55AQAACAMAAA4AAABkcnMvZTJvRG9jLnhtbJxSy07DMBC8I/EP&#10;1t5pkhJKEzXlQIXEgccBPsA4dmMRe6O1S8rfs01bWkAIiUvk3VHG8/Dsau1a8aYpWPQVZKMUhPYK&#10;a+uXFTw/3ZxNQYQofS1b9LqCdx3gan56Muu7Uo+xwbbWJJjEh7LvKmhi7MokCarRToYRdtozaJCc&#10;jDzSMqlJ9szu2mScppOkR6o7QqVD4O1iC8J84DdGq/hgTNBRtBVMJ3kBIvKhyFknVVCcZzmIF95c&#10;TM8hmc9kuSTZNVbtJMl/KHLSehbwSbWQUYoV2R9UzirCgCaOFLoEjbFKD37YWZZ+c3brXzeuslyt&#10;qFToo/bxUVLcZzcA/7nCtZxAf4c1tyNXEWHHyPH8XcZW9ALVyrGebSOkWxn5OYTGdoFjLm1dAd3W&#10;2UG/f7s+OHikg6/7rwA3kuws//bL2pDbhM1KxLoC7vV98x261OsoFC/H2fQyvwChGCqKdDLAe+It&#10;wX46Spbv/tLh8bzRdfSA5x8AAAD//wMAUEsDBBQABgAIAAAAIQDizXEclgQAAKgMAAAQAAAAZHJz&#10;L2luay9pbmsxLnhtbLRWXYvbRhR9L/Q/DJOHvmjs+ZI0MvGGUrpQaGlpEmgfHVu7FrGlRdZ+/fuc&#10;OzMayRsHQtkSImvux7nnnnvH3rfvno4H9lD3p6Zr11wtJGd1u+12TXu75h8/XAvH2WnYtLvNoWvr&#10;NX+uT/zd1Y8/vG3az8fDCk8GhPZEb8fDmu+H4W61XD4+Pi4ezaLrb5daSrP8rf38x+/8Kmbt6pum&#10;bQaUPI2mbdcO9dNAYKtmt+bb4UmmeGC/7+77bZ3cZOm3U8TQb7b1ddcfN0NC3G/atj6wdnME7384&#10;G57v8NKgzm3dc3Zs0LDQC2VL636tYNg8rfnsfA+KJzA58uVlzH//B8zrrzGJltFlUXIWKe3qB+K0&#10;9Jqvvt37X313V/dDU08yB1Gi45ltw9nrE4Tq61N3uKfZcPawOdxDMiUl1iLWVssLgnyNB21eFQ+6&#10;fBNvTu5cmtjeXIcoWlqpcbRDc6yx6Me7tGPDCcBkfj/0/jpoqbWQWijzQdmVdStrFpU2s1HELR4x&#10;P/X3p33C+9RP++o9SbXQ2WOzG/ZJdLmQeRJ9Lvml1H3d3O6H/5a77Q4drkOc9Rsp3S/m51lPvl5a&#10;tgtX1+8fi63/Xd+s+Rt/e5nPDAbfu85Z5VgpbfaTxL+izG3GJRclF4XULpMM2ha5zqRQOTOukDBV&#10;zCpYmM6FVrnMRM5UpYU1eQaLzIUrTaZKoUVu8FIIpYR2tszgZFYoqfOzizLO5ntZ+w348+bmVA+4&#10;hnm1MAW/UswppmSpQyeuLF3GVcEVF66oZKYEuS1oS2FdZvGRF5mgT+SQVeGog5mOFYKFFSXYo1th&#10;YCpc9XrES2MXJgfxChyYtU7FGVitwJwrixnAmRmmlWNaa/AxQhtobG0ByopBe+oL3QGCnjNT8KOt&#10;5MC7UMhAlIoZyIIbqHhqB2BWYUwGsy1FBT1GdMqgA/LHIrEi5ROKChq+pEWJoW7k49NCWbKce8/q&#10;IQjlTOhJ48MvH9moJ2TiiUMo7rsCE08xAo+lpozAwbCcTFY4hl+aTMGKHcU3CYAB4FiBWfgaobVR&#10;XjIhMRSPfjrQFPzH2SH0CNNUfvRT+LmOKdiDJZ1f0vCJeFB+SAF6wJqqBFNoNczvQgbcyKDQaaIe&#10;KuQFDKiihamkfL2tV0rivlp+ZbFkqsR0Sxu/fJR0VZ5xTVcWUYX2Shd57JTY+VbpOW9+zjjYL4Ui&#10;+XzXRpkI7kKCoRtP1x4UaTFCvqeADNJuRPR0JjVRJyk74aYEMqVDaOnMNNIikFgVrz6DZhVvSCgS&#10;SMGEL1UKxloX8VbgBK8f8Gx9R5NnHzHhpjqU792hRTqhxVCYJEq8fLveMkrigUbLOBtgBVCve+p5&#10;dMPq3aG0UawSFb6HjaJLKVWgA2Di5nujcPz3jXob7LFwmAUhe0ukTqHUUtIsJFBB2Ag3ZcwaCd6o&#10;8nlG6mGqF2pYkoo2paKCRCpS8CXi8HzRcSYT8TkNnwUEIhbtVIBeUQG/uqRYJTDlEmP20fQI4b5b&#10;ivPh08x9eYp6oUPgGBvFDzhQ8AOAX2prnMmEE7j8pXYvbv70p9rVFwAAAP//AwBQSwMEFAAGAAgA&#10;AAAhAOwYDPfhAAAACwEAAA8AAABkcnMvZG93bnJldi54bWxMj8FOwzAMhu9IvEPkSdxYOqjarms6&#10;wSRAuyBtTJzT1muqNU7VZFvh6TEnONr+9Pv7i/Vke3HB0XeOFCzmEQik2jUdtQoOHy/3GQgfNDW6&#10;d4QKvtDDury9KXTeuCvt8LIPreAQ8rlWYEIYcil9bdBqP3cDEt+ObrQ68Di2shn1lcNtLx+iKJFW&#10;d8QfjB5wY7A+7c9WwXd72D4ujT9tq+Pbcx3k6/tm96nU3Wx6WoEIOIU/GH71WR1KdqrcmRovegVJ&#10;ukgZVRDHGZdiIo2yJYiKN0kSgywL+b9D+QMAAP//AwBQSwMEFAAGAAgAAAAhAHkYvJ2/AAAAIQEA&#10;ABkAAABkcnMvX3JlbHMvZTJvRG9jLnhtbC5yZWxzhM+xasQwDAbgvdB3MNobJR3KUeJkOQ6ylhRu&#10;NY6SmMSysZzSe/t67MHBDRqE0PdLbf/rd/VDSVxgDU1VgyK2YXK8aPgeL28nUJINT2YPTBpuJNB3&#10;ry/tF+0mlyVZXRRVFBYNa87xE1HsSt5IFSJxmcwheZNLmxaMxm5mIXyv6w9M/w3o7kw1TBrSMDWg&#10;xlssyc/tMM/O0jnYwxPnBxFoD8nBX/1eUJMWyhocb1iqqcqhgF2Ld491fwAAAP//AwBQSwECLQAU&#10;AAYACAAAACEAmzMnNwwBAAAtAgAAEwAAAAAAAAAAAAAAAAAAAAAAW0NvbnRlbnRfVHlwZXNdLnht&#10;bFBLAQItABQABgAIAAAAIQA4/SH/1gAAAJQBAAALAAAAAAAAAAAAAAAAAD0BAABfcmVscy8ucmVs&#10;c1BLAQItABQABgAIAAAAIQDkhNU+eQEAAAgDAAAOAAAAAAAAAAAAAAAAADwCAABkcnMvZTJvRG9j&#10;LnhtbFBLAQItABQABgAIAAAAIQDizXEclgQAAKgMAAAQAAAAAAAAAAAAAAAAAOEDAABkcnMvaW5r&#10;L2luazEueG1sUEsBAi0AFAAGAAgAAAAhAOwYDPfhAAAACwEAAA8AAAAAAAAAAAAAAAAApQgAAGRy&#10;cy9kb3ducmV2LnhtbFBLAQItABQABgAIAAAAIQB5GLydvwAAACEBAAAZAAAAAAAAAAAAAAAAALMJ&#10;AABkcnMvX3JlbHMvZTJvRG9jLnhtbC5yZWxzUEsFBgAAAAAGAAYAeAEAAKkKAAAAAA==&#10;">
                <v:imagedata r:id="rId65" o:title=""/>
              </v:shape>
            </w:pict>
          </mc:Fallback>
        </mc:AlternateContent>
      </w:r>
      <w:r>
        <w:rPr>
          <w:rFonts w:cstheme="minorHAnsi"/>
          <w:noProof/>
          <w:sz w:val="24"/>
          <w:szCs w:val="24"/>
        </w:rPr>
        <mc:AlternateContent>
          <mc:Choice Requires="wpi">
            <w:drawing>
              <wp:anchor distT="0" distB="0" distL="114300" distR="114300" simplePos="0" relativeHeight="251791360" behindDoc="0" locked="0" layoutInCell="1" allowOverlap="1" wp14:anchorId="290DAE05" wp14:editId="6917A670">
                <wp:simplePos x="0" y="0"/>
                <wp:positionH relativeFrom="column">
                  <wp:posOffset>3254375</wp:posOffset>
                </wp:positionH>
                <wp:positionV relativeFrom="paragraph">
                  <wp:posOffset>2837815</wp:posOffset>
                </wp:positionV>
                <wp:extent cx="873380" cy="151765"/>
                <wp:effectExtent l="38100" t="38100" r="22225" b="57785"/>
                <wp:wrapNone/>
                <wp:docPr id="144" name="Ink 144"/>
                <wp:cNvGraphicFramePr/>
                <a:graphic xmlns:a="http://schemas.openxmlformats.org/drawingml/2006/main">
                  <a:graphicData uri="http://schemas.microsoft.com/office/word/2010/wordprocessingInk">
                    <w14:contentPart bwMode="auto" r:id="rId66">
                      <w14:nvContentPartPr>
                        <w14:cNvContentPartPr/>
                      </w14:nvContentPartPr>
                      <w14:xfrm>
                        <a:off x="0" y="0"/>
                        <a:ext cx="873380" cy="15176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73C5B9E" id="Ink 144" o:spid="_x0000_s1026" type="#_x0000_t75" style="position:absolute;margin-left:255.55pt;margin-top:222.75pt;width:70.15pt;height:13.35pt;z-index:251791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KydKl5AQAACQMAAA4AAABkcnMvZTJvRG9jLnhtbJxSyW7CMBC9V+o/&#10;WL6XJKwhInAoqsShLYf2A1zHJlZjTzQ2BP6+E5YCrapKXCKPX/z8Fk9mW1uxjUJvwOU86cScKSeh&#10;MG6V8/e3p4eUMx+EK0QFTuV8pzyfTe/vJk2dqS6UUBUKGZE4nzV1zssQ6iyKvCyVFb4DtXIEakAr&#10;Ao24igoUDbHbKurG8TBqAIsaQSrvaXd+APl0z6+1kuFVa68Cq3I+jmOSF3KejvskC2mRjgecfdBi&#10;ME54NJ2IbIWiLo08ShI3KLLCOBLwTTUXQbA1ml9U1kgEDzp0JNgItDZS7f2QsyT+4WzhPltXSV+u&#10;MZPggnJhKTCcstsDt1xhK0qgeYaC2hHrAPzISPH8X8ZB9Bzk2pKeQyOoKhHoOfjS1J5izkyRc1wU&#10;yVm/2zyeHSzx7OvlGqBGoqPlv45sNdo2bFLCtjmngnftd9+l2gYmaTMd9XopIZKgZJCMhoMWPzEf&#10;GE7TRbT0y1WJl3N7/OIFT78AAAD//wMAUEsDBBQABgAIAAAAIQBvQd9SHwsAAI4hAAAQAAAAZHJz&#10;L2luay9pbmsxLnhtbLRZ224juRF9D5B/aPQ+7Isok2ySzTbWXgRBBgiQIEF2AySPXlszFtaWB7Lm&#10;9vd7ThXJbvkymCwUeKbVKtbl1KnipVs//Pj5/q77uNk/bh92F71b277b7K4fbra7dxf9v39+Y3Lf&#10;PR6udjdXdw+7zUX/ZfPY/3j5xz/8sN39en93jmsHD7tH3t3fXfS3h8P787OzT58+rT8N64f9uzNv&#10;7XD2192vf/9bf1msbjZvt7vtASEfq+j6YXfYfD7Q2fn25qK/Pny2TR++f3r4sL/etGFK9tezxmF/&#10;db1587C/vzo0j7dXu93mrttd3QP3f/ru8OU9braI826z77v7LRI2fu3CGPJfJgiuPl/0i+8fAPER&#10;SO77s5d9/vf/4PPNc5+ENfgxjX1XIN1sPhLTmXB+/nru/9w/vN/sD9vNTLOSUga+dNf6XfhRovab&#10;x4e7D6xN3328uvsAypy1aIsS2529QMhzf+DmpP7Ay6v+luCOqSnpLXkopLWWqqU9bO83aPT7963H&#10;Do9wTPFPh71MB2+9N9YbN/zswnnI50Nc5xAXpShdXH3+sv/weNv8/bKf+1VGGmua2aftzeG2kW7X&#10;NjbSl5S/ZHq72b67Pfw+2+uHuwdMh1Lr76zNfx7+tMhJ4rVme2HqSv91JfV/bd5e9N/J7O3EUgWS&#10;u7e5c9F3Pqy+N57/XJziuOrN1JvYGxezH1ZDNxoXppXt8LdycjWuw83K4pMij6tx5QtFvJUR0ZJ7&#10;Na9XtaPOq6rqwmogjRq7BIuAUENFog6P4QCJ4HTVOfDBrsUeCc34yYz4hNQMw8p3zoxjzUIT45CT&#10;JHFdupBMdVTSRjgRlVxU13mTJT/fBROit0frQ23Jby2WNP4/3r593Bwu+jS6dY79pU+x85PvYrBu&#10;9b3F3zBNrJ8be48SuhhXLoJB52Nu1SI9hCjX1+5JkaYvmsyssVryE4mkXD2xZKQ+QRXEjCaHErWV&#10;kfFgQwtot1EhmkAbSgSp5dPYtKJ3o90m5jqiyQgSFlb8opyCQUxeCFXSfxqk8UJsUvLS18OcrVdg&#10;zEQ09IqoQEdtGRAQNdEKRTgVzyVTGRAnL5h7g6DkwHXDeIwGsuqTfDNYwUl1DDn0HtCgq53RuQth&#10;TUiQwuZ59FLk5k9s6A4hniRXAasbLMKCAZ3OGo1oeTeuJmDx0U4rrNOj8XbMgJm6gHzi6WaDc5wO&#10;ob8Mfuh8TJ3PmAQyHaY0plVv+4wlLQGH7cZghgA2TcaylUY2+ZyZMqn92Yhk5tARsiRLNVERdbVT&#10;SE+jDxalD8C58L4YnkW4K2WpBowKixqiDutEYR0o8ZhYHdhcmclglXGkNWGV9hEYMN1DF0S1hCYA&#10;OoXpQlJRKLz5ehpNeEEsBpSQxemcbJG/BoLy5qIYfwV7U/2aP4wtvZ5KtZBKkF+D8TT1aobpgt0H&#10;pUGDJayW30DMC4lgi0F8tFw0kT4YDRFq484WR5O4Nh3bAw0jHUsrMl2s6YlpSftyDugARLhnDhKD&#10;X3QF4DbqWhBRqLyU1Cg7asiFkrqEs4hlxK48/CYTBuxdxmNaYx3M6Hpp+jhO4YRLSAxpnYf+Mk0o&#10;CJaoFFLUJSRbLGRYQnAeyi4EHIfcCB2gWpkB0w95O09eIiYgTlIlzcbiPLMwAi5JNZkml0fFFl6E&#10;HdK6mDz8oqpaG9o2UR1oFuK2OW+uvsl7c6INUOtEJ600zwJWcMcDyzIv0qx4NM8Bu4KLFrQYHBkC&#10;TgvG489NNp+utt6GaZ19f5mDxfbgu+RsqW2cuD3gqDv2JsU8saNdN6L0nBKExWrhP/iUoVlU+p/j&#10;OI/oOOnjUbNxhVEeVqzx8IA9HD5bZRhBphMkzwhmERmUAEoniFaN8/oXthgRAEsJVe/pCgO4lgEt&#10;cg3F8s25sMe4WQtI3DcT8XIcZCGSNYh54f/ChH5KYHGpNC4So3Jpa6LkOFYSnPSxofNQrikJDHEA&#10;0BTWLCmrBcJAiaxlaFroK8mfPhFa1ytIqGCGCR9owimZ0a8czgYxdzkLqsGbaViZbJI3CXdYhrBG&#10;YNEWpMobvLR8Ex6qiAfrQTB+SBV/0SnACblifXqPDIQQTft/7wSSU+vKcMgNDkWkMOeAMlyLo7ng&#10;2nIpkoqHdnMaDEFVuuZAY76GQ/5cwHkCxFrJpXw44cQecKJb+9xfupAQP+HQGVAxOfiN4zhhZg+5&#10;d70Zh5hWA5YaE/zE1mStSQgbSK6Le3yXYS2uDFQLFSmdRWsxTqpKSyN/fFnQwxF1rFq/73oETUFZ&#10;9mJaNJJOapkZrVaDPDb7scNmNWHbwgYK6xGF8wNO5fIY/KTCkonIGEdKLDlIvriwP5mEVF3TnkWa&#10;HdBKb1C78tw6S61nsE+NGQfWLBJVyyMfFtI28SuqoqWlhG5NRODOpWayHea8TkY8CVRYEPFeGSv1&#10;g9akyuhZdC2aJnOzjxmzHzs9tn08WY/wHsIJH2Tw8D6tJ/RznPCgYjs81dfnmAkvPHAIwXuZyaKz&#10;ef4fAAOLS8YqE9DieL7XXtbOExooqZTgDvcUM2NVXXCgTFNQCOFE5z31hR2a415Epbv5RYepw/HZ&#10;hF9YQro8tqyzgzZ0sARGN60IzYG6Lt7mL9pnLfRyvOKU0BWHtgTtObwI3XpNQtMGqiU3edxC+d1o&#10;aSeYHPYInFA5ebw73UkFZ0osaCMbYMQmggXNp3oMxZkFj3l9GNEF2MhixraCx10kwxugzfJebOR2&#10;E7BXASLgwgPec9kTnpRD9nltHTBmPOW7MXY4tk266OLQDIggBW+ocaAKDm+fgsFeaFPbHMAfyRWK&#10;F+0DV9zwsTIFM2GSFw2tGG1axYop3bDycyu3etJYDfCBYrZCWlkH4SljvrT2ZINKE9YlQO1xhSHD&#10;Ph2uYTFMCMvZ9BSO9prgwa1iptkivRZNcpGuk1GJ3PypC8qIGzGx7Hc4lBAelCok9bGQwPsKbYqr&#10;55sZJASa8e3oLRrO3pTJ+QgvFOubwopMx0oIOtQBCsSTjhe39ZWnnzq0KM5MODXBM0bnw6XaSRqw&#10;RUpYmekKZ7LBmiSlETw6CUVxjgb94k+NZQS08JPd0Pgt5CAyRbQ5ahYWROTqkKRCQB9CM5PUSknC&#10;zasmjysk0FanRrZg8UC5QFKeaoQSTcwUS0NfYmo0WLNeNBtwXMEMQgzWRj5oafF0LCdZjJshZX+6&#10;BSh6l9cJj0pY1/AA3g3WlvOU84PzfLHMRyXnA48RQInC4UTFlhKqAB6rIpYuED3CWtYiPHXhNwUg&#10;j9ipWNuZduUSrUwaeSLnS8IFbyzGoqCafZGUepIclbABjqivA41uqJI/oFQR7MSaEvI7W5cOKEhb&#10;CCymUALrWKNQ8WLS2sWu+GJOppqJ2Z7whX+Mya+HxMJETGMfuzGnVF5QsEt6nHSx5uYov2HgVxL+&#10;sINFgvTw1XWepBYJryi4d2F/wHPONJ2udZLsXWwd7Dydm2IXsUEowpCwQ+AFCgAGvLdZBa5FAUuw&#10;CdxEQ+SzlJRC2rvy2qaYdkSbBDrTWW0WRkxYPRmfReoFV5lR2IQmvF7DfJFfsxyKhF+BTEraC9Iq&#10;8KA+WVC6PgpACcXSK9Jp2Fwhk4Nh1ZWOgDWUCj5YFEN8PPlCl4qfYBmQPQjfYr7AoHgoECflXR/e&#10;VFSQTYEu9UtNRRETTQX5zPEcHT+udbKCo8PxGuZ4nrQ+pydFQjaErcXaqYlggEpVFYoiERgCAEjF&#10;WJVEhEMAReherHyMXZxoSkopRSUB8d78KpUSDzpJfjuhizQAG9cWqR7pcTjc4wO73mgwr54ejuYf&#10;pC9/AwAA//8DAFBLAwQUAAYACAAAACEAHis5PeEAAAALAQAADwAAAGRycy9kb3ducmV2LnhtbEyP&#10;QU7DMBBF90jcwRokdtRxFLcoxKkQEqhiAUrpAdzYjaPG4yh229DTM6xgOTNPf96v1rMf2NlOsQ+o&#10;QCwyYBbbYHrsFOy+Xh8egcWk0eghoFXwbSOs69ubSpcmXLCx523qGIVgLLUCl9JYch5bZ72OizBa&#10;pNshTF4nGqeOm0lfKNwPPM+yJfe6R/rg9GhfnG2P25NX8LlrmjfPXSY314370Ne2eF+1St3fzc9P&#10;wJKd0x8Mv/qkDjU57cMJTWSDAimEIFRBUUgJjIilFAWwPW1WeQ68rvj/DvUPAAAA//8DAFBLAwQU&#10;AAYACAAAACEAeRi8nb8AAAAhAQAAGQAAAGRycy9fcmVscy9lMm9Eb2MueG1sLnJlbHOEz7FqxDAM&#10;BuC90Hcw2hslHcpR4mQ5DrKWFG41jpKYxLKxnNJ7+3rswcENGoTQ90tt/+t39UNJXGANTVWDIrZh&#10;crxo+B4vbydQkg1PZg9MGm4k0HevL+0X7SaXJVldFFUUFg1rzvETUexK3kgVInGZzCF5k0ubFozG&#10;bmYhfK/rD0z/DejuTDVMGtIwNaDGWyzJz+0wz87SOdjDE+cHEWgPycFf/V5QkxbKGhxvWKqpyqGA&#10;XYt3j3V/AAAA//8DAFBLAQItABQABgAIAAAAIQCbMyc3DAEAAC0CAAATAAAAAAAAAAAAAAAAAAAA&#10;AABbQ29udGVudF9UeXBlc10ueG1sUEsBAi0AFAAGAAgAAAAhADj9If/WAAAAlAEAAAsAAAAAAAAA&#10;AAAAAAAAPQEAAF9yZWxzLy5yZWxzUEsBAi0AFAAGAAgAAAAhAGKydKl5AQAACQMAAA4AAAAAAAAA&#10;AAAAAAAAPAIAAGRycy9lMm9Eb2MueG1sUEsBAi0AFAAGAAgAAAAhAG9B31IfCwAAjiEAABAAAAAA&#10;AAAAAAAAAAAA4QMAAGRycy9pbmsvaW5rMS54bWxQSwECLQAUAAYACAAAACEAHis5PeEAAAALAQAA&#10;DwAAAAAAAAAAAAAAAAAuDwAAZHJzL2Rvd25yZXYueG1sUEsBAi0AFAAGAAgAAAAhAHkYvJ2/AAAA&#10;IQEAABkAAAAAAAAAAAAAAAAAPBAAAGRycy9fcmVscy9lMm9Eb2MueG1sLnJlbHNQSwUGAAAAAAYA&#10;BgB4AQAAMhEAAAAA&#10;">
                <v:imagedata r:id="rId67" o:title=""/>
              </v:shape>
            </w:pict>
          </mc:Fallback>
        </mc:AlternateContent>
      </w:r>
      <w:r>
        <w:rPr>
          <w:rFonts w:cstheme="minorHAnsi"/>
          <w:noProof/>
          <w:sz w:val="24"/>
          <w:szCs w:val="24"/>
        </w:rPr>
        <mc:AlternateContent>
          <mc:Choice Requires="wpi">
            <w:drawing>
              <wp:anchor distT="0" distB="0" distL="114300" distR="114300" simplePos="0" relativeHeight="251776000" behindDoc="0" locked="0" layoutInCell="1" allowOverlap="1" wp14:anchorId="0702C7BD" wp14:editId="2B4FCF2D">
                <wp:simplePos x="0" y="0"/>
                <wp:positionH relativeFrom="column">
                  <wp:posOffset>1401106</wp:posOffset>
                </wp:positionH>
                <wp:positionV relativeFrom="paragraph">
                  <wp:posOffset>2774991</wp:posOffset>
                </wp:positionV>
                <wp:extent cx="126000" cy="168840"/>
                <wp:effectExtent l="38100" t="38100" r="45720" b="41275"/>
                <wp:wrapNone/>
                <wp:docPr id="129" name="Ink 129"/>
                <wp:cNvGraphicFramePr/>
                <a:graphic xmlns:a="http://schemas.openxmlformats.org/drawingml/2006/main">
                  <a:graphicData uri="http://schemas.microsoft.com/office/word/2010/wordprocessingInk">
                    <w14:contentPart bwMode="auto" r:id="rId68">
                      <w14:nvContentPartPr>
                        <w14:cNvContentPartPr/>
                      </w14:nvContentPartPr>
                      <w14:xfrm>
                        <a:off x="0" y="0"/>
                        <a:ext cx="126000" cy="1688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5AE7846" id="Ink 129" o:spid="_x0000_s1026" type="#_x0000_t75" style="position:absolute;margin-left:109.6pt;margin-top:217.8pt;width:11.3pt;height:14.75pt;z-index:2517760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r1bRt2AQAACQMAAA4AAABkcnMvZTJvRG9jLnhtbJxSXW+CMBR9X7L/&#10;QPo+AaMEiejDzBIftvmw/YCutNKM9pLbIvjvdwWdumVZ4gu57Qnnno/Ol52pgp1Ep8HmLB5FLJBW&#10;QKHtNmfvb08PKQuc57bgFViZs710bLm4v5u3dSbHUEJVSAyIxLqsrXNWel9nYehEKQ13I6ilJVAB&#10;Gu7piNuwQN4Su6nCcRQlYQtY1AhCOke3qwFki55fKSn8q1JO+qDK2SyKSJ7PWZpMaEAaZjENHwRN&#10;kykLF3OebZHXpRZHSfwGRYZrSwK+qVbc86BB/YvKaIHgQPmRABOCUlrI3g85i6Mfztb28+AqnogG&#10;MwHWS+s3HP0pux64ZYWpKIH2GQpqhzce2JGR4vm/jEH0CkRjSM/QCMqKe3oOrtS1o5gzXeQM10V8&#10;1m93j2cHGzz7erkGqJHwaPmvXzqF5hA2KQm6nFGd+8O371J2PhB0GY+TvnpBUJykKbV/wTwwnPZc&#10;REvLr0q8PB+EXbzgxRcAAAD//wMAUEsDBBQABgAIAAAAIQA+j27fDAIAAOwEAAAQAAAAZHJzL2lu&#10;ay9pbmsxLnhtbLRT22rcMBB9L/QfhPLQF8vWxV5fiDeU0oVCC6VJoX10bGUtYkuLrL39fcder9ch&#10;m5fSYjDSjObMzJkzt3eHtkE7aTtldI6ZTzGSujSV0usc/3xYkQSjzhW6KhqjZY6PssN3y/fvbpV+&#10;bpsM/ggQdNef2ibHtXObLAj2+72/F76x64BTKoIv+vnbV7wcoyr5pLRykLI7m0qjnTy4HixTVY5L&#10;d6DTe8C+N1tbysndW2x5eeFsUcqVsW3hJsS60Fo2SBct1P0LI3fcwEFBnrW0GLUKGibcZ2EcJp9T&#10;MBSHHM/uWyixg0paHFzH/P0fMFevMfuyBI8XMUZjSZXc9TUFA+fZ271/t2YjrVPyQvOJlNFxROXp&#10;PvBzIsrKzjTbfjYY7YpmC5QxSkEWY24WXCHkNR5w80/xgJc38ebFvaRmbG/Ow0jaJKnzaJ1qJQi9&#10;3Uwacx0A9+Z7Z4d14JRzQjlh4oGFWZhkPPWTBZuNYlTxGfPRbrt6wnu0F70Onom1U2d7Vbl6Ip36&#10;NJpIn1N+LbSWal27v4stTWNgHcZZ31CafBIfZz0N+SaxXVndQX9obP2HfMrxzbC9aIg8GYbeKRKh&#10;QCxOufeBwpcKTj1QF+YCkyQVqRdRlFDEObwgYUwYjwjnVHhRAn7EGFt4LCVCEEajxCMJYkQswE+i&#10;FKX925i+2IqpbBj38g8AAAD//wMAUEsDBBQABgAIAAAAIQBGncb13wAAAAsBAAAPAAAAZHJzL2Rv&#10;d25yZXYueG1sTI9NTsMwEIX3SNzBGiR21ImbBghxKoSUih0i7QGc2CRR7XEUu23g9Awrupw3n95P&#10;uV2cZWczh9GjhHSVADPYeT1iL+Gwrx+egIWoUCvr0Uj4NgG21e1NqQrtL/hpzk3sGZlgKJSEIcap&#10;4Dx0g3EqrPxkkH5ffnYq0jn3XM/qQubOcpEkOXdqREoY1GTeBtMdm5Oj3Do77I525HW9/wiPbbNb&#10;v/8IKe/vltcXYNEs8R+Gv/pUHSrq1PoT6sCsBJE+C0IlZOtNDowIkaU0piUl36TAq5Jfb6h+AQAA&#10;//8DAFBLAwQUAAYACAAAACEAeRi8nb8AAAAhAQAAGQAAAGRycy9fcmVscy9lMm9Eb2MueG1sLnJl&#10;bHOEz7FqxDAMBuC90Hcw2hslHcpR4mQ5DrKWFG41jpKYxLKxnNJ7+3rswcENGoTQ90tt/+t39UNJ&#10;XGANTVWDIrZhcrxo+B4vbydQkg1PZg9MGm4k0HevL+0X7SaXJVldFFUUFg1rzvETUexK3kgVInGZ&#10;zCF5k0ubFozGbmYhfK/rD0z/DejuTDVMGtIwNaDGWyzJz+0wz87SOdjDE+cHEWgPycFf/V5QkxbK&#10;GhxvWKqpyqGAXYt3j3V/AAAA//8DAFBLAQItABQABgAIAAAAIQCbMyc3DAEAAC0CAAATAAAAAAAA&#10;AAAAAAAAAAAAAABbQ29udGVudF9UeXBlc10ueG1sUEsBAi0AFAAGAAgAAAAhADj9If/WAAAAlAEA&#10;AAsAAAAAAAAAAAAAAAAAPQEAAF9yZWxzLy5yZWxzUEsBAi0AFAAGAAgAAAAhAOr1bRt2AQAACQMA&#10;AA4AAAAAAAAAAAAAAAAAPAIAAGRycy9lMm9Eb2MueG1sUEsBAi0AFAAGAAgAAAAhAD6Pbt8MAgAA&#10;7AQAABAAAAAAAAAAAAAAAAAA3gMAAGRycy9pbmsvaW5rMS54bWxQSwECLQAUAAYACAAAACEARp3G&#10;9d8AAAALAQAADwAAAAAAAAAAAAAAAAAYBgAAZHJzL2Rvd25yZXYueG1sUEsBAi0AFAAGAAgAAAAh&#10;AHkYvJ2/AAAAIQEAABkAAAAAAAAAAAAAAAAAJAcAAGRycy9fcmVscy9lMm9Eb2MueG1sLnJlbHNQ&#10;SwUGAAAAAAYABgB4AQAAGggAAAAA&#10;">
                <v:imagedata r:id="rId69" o:title=""/>
              </v:shape>
            </w:pict>
          </mc:Fallback>
        </mc:AlternateContent>
      </w:r>
      <w:r w:rsidR="00700889" w:rsidRPr="004402A8">
        <w:rPr>
          <w:rFonts w:cstheme="minorHAnsi"/>
          <w:sz w:val="24"/>
          <w:szCs w:val="24"/>
        </w:rPr>
        <w:t>A plc is made up a few internal components including: the memory, power supply, input interface, output interface, processer, and communications interface.</w:t>
      </w:r>
      <w:r w:rsidR="00F227B0" w:rsidRPr="004402A8">
        <w:rPr>
          <w:rFonts w:cstheme="minorHAnsi"/>
          <w:sz w:val="24"/>
          <w:szCs w:val="24"/>
        </w:rPr>
        <w:t xml:space="preserve"> The most important component, the processor is the central brain </w:t>
      </w:r>
      <w:r w:rsidR="005F082C" w:rsidRPr="004402A8">
        <w:rPr>
          <w:rFonts w:cstheme="minorHAnsi"/>
          <w:sz w:val="24"/>
          <w:szCs w:val="24"/>
        </w:rPr>
        <w:t xml:space="preserve">which </w:t>
      </w:r>
      <w:r w:rsidR="002778A1" w:rsidRPr="004402A8">
        <w:rPr>
          <w:rFonts w:cstheme="minorHAnsi"/>
          <w:sz w:val="24"/>
          <w:szCs w:val="24"/>
        </w:rPr>
        <w:t>processes</w:t>
      </w:r>
      <w:r w:rsidR="005F082C" w:rsidRPr="004402A8">
        <w:rPr>
          <w:rFonts w:cstheme="minorHAnsi"/>
          <w:sz w:val="24"/>
          <w:szCs w:val="24"/>
        </w:rPr>
        <w:t xml:space="preserve"> </w:t>
      </w:r>
      <w:r w:rsidR="00D25F04" w:rsidRPr="004402A8">
        <w:rPr>
          <w:rFonts w:cstheme="minorHAnsi"/>
          <w:sz w:val="24"/>
          <w:szCs w:val="24"/>
        </w:rPr>
        <w:t>all</w:t>
      </w:r>
      <w:r w:rsidR="005F082C" w:rsidRPr="004402A8">
        <w:rPr>
          <w:rFonts w:cstheme="minorHAnsi"/>
          <w:sz w:val="24"/>
          <w:szCs w:val="24"/>
        </w:rPr>
        <w:t xml:space="preserve"> the input values and decides what the plc is going to output</w:t>
      </w:r>
      <w:r w:rsidR="002778A1" w:rsidRPr="004402A8">
        <w:rPr>
          <w:rFonts w:cstheme="minorHAnsi"/>
          <w:sz w:val="24"/>
          <w:szCs w:val="24"/>
        </w:rPr>
        <w:t xml:space="preserve">. The power supply job is to supply power to the plc </w:t>
      </w:r>
      <w:r w:rsidR="00D25F04" w:rsidRPr="004402A8">
        <w:rPr>
          <w:rFonts w:cstheme="minorHAnsi"/>
          <w:sz w:val="24"/>
          <w:szCs w:val="24"/>
        </w:rPr>
        <w:t>and</w:t>
      </w:r>
      <w:r w:rsidR="002778A1" w:rsidRPr="004402A8">
        <w:rPr>
          <w:rFonts w:cstheme="minorHAnsi"/>
          <w:sz w:val="24"/>
          <w:szCs w:val="24"/>
        </w:rPr>
        <w:t xml:space="preserve"> in some c</w:t>
      </w:r>
      <w:r w:rsidR="00EF1EBE" w:rsidRPr="004402A8">
        <w:rPr>
          <w:rFonts w:cstheme="minorHAnsi"/>
          <w:sz w:val="24"/>
          <w:szCs w:val="24"/>
        </w:rPr>
        <w:t xml:space="preserve">ases supply power for the input devices as if we the input is a dry contact from a relay the plc needs to see a voltage change. The memory is the place where the actual program </w:t>
      </w:r>
      <w:r w:rsidR="00BB5F18" w:rsidRPr="004402A8">
        <w:rPr>
          <w:rFonts w:cstheme="minorHAnsi"/>
          <w:sz w:val="24"/>
          <w:szCs w:val="24"/>
        </w:rPr>
        <w:t xml:space="preserve">is stored, this memory is constantly accessed by the processor as this is where it gets </w:t>
      </w:r>
      <w:r w:rsidR="00D25F04" w:rsidRPr="004402A8">
        <w:rPr>
          <w:rFonts w:cstheme="minorHAnsi"/>
          <w:sz w:val="24"/>
          <w:szCs w:val="24"/>
        </w:rPr>
        <w:t>all</w:t>
      </w:r>
      <w:r w:rsidR="00BB5F18" w:rsidRPr="004402A8">
        <w:rPr>
          <w:rFonts w:cstheme="minorHAnsi"/>
          <w:sz w:val="24"/>
          <w:szCs w:val="24"/>
        </w:rPr>
        <w:t xml:space="preserve"> its information. Information from the input and outputs of the plc are also stored in the memory. </w:t>
      </w:r>
      <w:r w:rsidR="00DF06D5" w:rsidRPr="004402A8">
        <w:rPr>
          <w:rFonts w:cstheme="minorHAnsi"/>
          <w:sz w:val="24"/>
          <w:szCs w:val="24"/>
        </w:rPr>
        <w:t xml:space="preserve">The last and arguably one of the most important parts of the plc is the </w:t>
      </w:r>
      <w:r w:rsidR="001F4D59" w:rsidRPr="004402A8">
        <w:rPr>
          <w:rFonts w:cstheme="minorHAnsi"/>
          <w:sz w:val="24"/>
          <w:szCs w:val="24"/>
        </w:rPr>
        <w:t>input and output sections, the</w:t>
      </w:r>
      <w:r w:rsidR="00CD7A33" w:rsidRPr="004402A8">
        <w:rPr>
          <w:rFonts w:cstheme="minorHAnsi"/>
          <w:sz w:val="24"/>
          <w:szCs w:val="24"/>
        </w:rPr>
        <w:t xml:space="preserve"> inputs could be coming</w:t>
      </w:r>
      <w:r w:rsidR="00812320" w:rsidRPr="004402A8">
        <w:rPr>
          <w:rFonts w:cstheme="minorHAnsi"/>
          <w:sz w:val="24"/>
          <w:szCs w:val="24"/>
        </w:rPr>
        <w:t xml:space="preserve"> from things like limit switches, </w:t>
      </w:r>
      <w:r w:rsidR="000A451E" w:rsidRPr="004402A8">
        <w:rPr>
          <w:rFonts w:cstheme="minorHAnsi"/>
          <w:sz w:val="24"/>
          <w:szCs w:val="24"/>
        </w:rPr>
        <w:t xml:space="preserve">temperature sensors, </w:t>
      </w:r>
      <w:r w:rsidR="00F52C02" w:rsidRPr="004402A8">
        <w:rPr>
          <w:rFonts w:cstheme="minorHAnsi"/>
          <w:sz w:val="24"/>
          <w:szCs w:val="24"/>
        </w:rPr>
        <w:t>pressure</w:t>
      </w:r>
      <w:r w:rsidR="000A451E" w:rsidRPr="004402A8">
        <w:rPr>
          <w:rFonts w:cstheme="minorHAnsi"/>
          <w:sz w:val="24"/>
          <w:szCs w:val="24"/>
        </w:rPr>
        <w:t xml:space="preserve"> sensors or proximity sensors. </w:t>
      </w:r>
      <w:r w:rsidR="00C1760E" w:rsidRPr="004402A8">
        <w:rPr>
          <w:rFonts w:cstheme="minorHAnsi"/>
          <w:sz w:val="24"/>
          <w:szCs w:val="24"/>
        </w:rPr>
        <w:t xml:space="preserve">Some examples of output devices that the plc would controlling may be things like relay coils, </w:t>
      </w:r>
      <w:r w:rsidR="00D25F04" w:rsidRPr="004402A8">
        <w:rPr>
          <w:rFonts w:cstheme="minorHAnsi"/>
          <w:sz w:val="24"/>
          <w:szCs w:val="24"/>
        </w:rPr>
        <w:t>solenoids,</w:t>
      </w:r>
      <w:r w:rsidR="00C1760E" w:rsidRPr="004402A8">
        <w:rPr>
          <w:rFonts w:cstheme="minorHAnsi"/>
          <w:sz w:val="24"/>
          <w:szCs w:val="24"/>
        </w:rPr>
        <w:t xml:space="preserve"> or </w:t>
      </w:r>
      <w:r w:rsidR="00831CA3" w:rsidRPr="004402A8">
        <w:rPr>
          <w:rFonts w:cstheme="minorHAnsi"/>
          <w:sz w:val="24"/>
          <w:szCs w:val="24"/>
        </w:rPr>
        <w:t>small motors</w:t>
      </w:r>
      <w:r w:rsidR="009D438A" w:rsidRPr="004402A8">
        <w:rPr>
          <w:rFonts w:cstheme="minorHAnsi"/>
          <w:sz w:val="24"/>
          <w:szCs w:val="24"/>
        </w:rPr>
        <w:t xml:space="preserve">, although these are small components the plc is used to control large pieces of equipment like generators or chemical </w:t>
      </w:r>
      <w:r w:rsidR="00D25F04" w:rsidRPr="004402A8">
        <w:rPr>
          <w:rFonts w:cstheme="minorHAnsi"/>
          <w:sz w:val="24"/>
          <w:szCs w:val="24"/>
        </w:rPr>
        <w:t>processes,</w:t>
      </w:r>
      <w:r w:rsidR="009D438A" w:rsidRPr="004402A8">
        <w:rPr>
          <w:rFonts w:cstheme="minorHAnsi"/>
          <w:sz w:val="24"/>
          <w:szCs w:val="24"/>
        </w:rPr>
        <w:t xml:space="preserve"> but it just controls lots of smaller components to keep everything working.</w:t>
      </w:r>
    </w:p>
    <w:p w14:paraId="69893AFC" w14:textId="1FEA6210" w:rsidR="009417BB"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831296" behindDoc="0" locked="0" layoutInCell="1" allowOverlap="1" wp14:anchorId="711A20FE" wp14:editId="3DA18DD0">
                <wp:simplePos x="0" y="0"/>
                <wp:positionH relativeFrom="column">
                  <wp:posOffset>3771900</wp:posOffset>
                </wp:positionH>
                <wp:positionV relativeFrom="paragraph">
                  <wp:posOffset>-90805</wp:posOffset>
                </wp:positionV>
                <wp:extent cx="804315" cy="192405"/>
                <wp:effectExtent l="57150" t="57150" r="34290" b="55245"/>
                <wp:wrapNone/>
                <wp:docPr id="183" name="Ink 183"/>
                <wp:cNvGraphicFramePr/>
                <a:graphic xmlns:a="http://schemas.openxmlformats.org/drawingml/2006/main">
                  <a:graphicData uri="http://schemas.microsoft.com/office/word/2010/wordprocessingInk">
                    <w14:contentPart bwMode="auto" r:id="rId70">
                      <w14:nvContentPartPr>
                        <w14:cNvContentPartPr/>
                      </w14:nvContentPartPr>
                      <w14:xfrm>
                        <a:off x="0" y="0"/>
                        <a:ext cx="804315" cy="19240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CF005DD" id="Ink 183" o:spid="_x0000_s1026" type="#_x0000_t75" style="position:absolute;margin-left:296.3pt;margin-top:-7.85pt;width:64.75pt;height:16.55pt;z-index:2518312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K0i+h5AQAACQMAAA4AAABkcnMvZTJvRG9jLnhtbJxSyU7DMBC9I/EP&#10;1txpkjZUbdSUAxUSB5YDfIBx7MYi9kRjtyl/z6QLbUEIiUvk8Yuf3+LZzcY1Yq0pWPQlZIMUhPYK&#10;K+uXJby+3F1NQIQofSUb9LqEDx3gZn55MevaQg+xxqbSJJjEh6JrS6hjbIskCarWToYBttozaJCc&#10;jDzSMqlIdszummSYpuOkQ6paQqVD4N3FDoT5lt8YreKTMUFH0ZQwGecZiMiL6ZQXVMI0T8cg3npo&#10;lEEyn8liSbKtrdpLkv9Q5KT1LOCLaiGjFCuyP6icVYQBTRwodAkaY5Xe+mFnWfrN2b1/711luVpR&#10;odBH7eOzpHjIbgv85wrXcALdA1bcjlxFhD0jx/N3GTvRC1Qrx3p2jZBuZOTnEGrbBo65sFUJdF9l&#10;R/1+fXt08ExHX4/nADeS7C3/dmRjyPVhsxKxKYHf30f/3XapN1Eo3pyk+Si7BqEYyqbDPL3u8QPz&#10;juEwnUTLv5yVeDr3x09e8PwTAAD//wMAUEsDBBQABgAIAAAAIQCUZMuhggsAAMwhAAAQAAAAZHJz&#10;L2luay9pbmsxLnhtbLRa22okyRF9N/gfitqHfelsVV7qNqxmMcYDBhsb7xrsR62mZ0as1BpaPbe/&#10;9zknMrOqW9JijMyi6qrMiBMRJyKvsz/8+PXutvm8Ozzc3O8vW7/t2ma3v75/e7N/f9n+8+c3bmqb&#10;h+PV/u3V7f1+d9l+2z20P77+/e9+uNn/enf7Cs8GCPsHvt3dXrYfjsePry4uvnz5sv0St/eH9xeh&#10;6+LFn/e//vUv7eus9Xb37mZ/c4TJh9J0fb8/7r4eCfbq5u1le3382lV5YP90/+lwvavdbDlcLxLH&#10;w9X17s394e7qWBE/XO33u9tmf3UHv//VNsdvH/FyAzvvd4e2ubtBwC5sfRrT9KcZDVdfL9vV9ye4&#10;+ABP7tqLpzH//X/AfPMYk27FMA5j22SX3u4+06cLcf7q+dj/frj/uDscb3YLzUZK7vjWXNu3+DGi&#10;DruH+9tPzE3bfL66/QTKfNehLLJtf/EEIY/xwM2L4oGXZ/HWzp1Sk8Nb85BJqyVVUnu8uduh0O8+&#10;1ho7PgCYzT8dDxoOoQvBdcH5+LNPr9L0qp+2aepXqchVXDB/OXx6+FDxfjks9aqeyppF9uXm7fFD&#10;Jb3bdn0lfU35U6ofdjfvPxz/N93r+9t7DIec6++6bvpj/MMqJtmrxfbE0FX9NTn0f+zeXbbfafQ2&#10;0rQGxT6MjR/HJvo4br7v8F/v/bxpnR9aN7au78Z541MzuT5sOucbv+ka/OLpm47veDqPjm6DztqE&#10;N3XoJ8tKyDRM9ETv7AOKfgPcM1Omvn6eWaLZ7Ijs4RHNEw+3Y8wuM5RuExo/4adzYWj8MOKld34q&#10;ItV3RJsdIfrauEVm4ROxdp949ejDgzKxuFZZ42YsA15TnYXk/UKr0kGm1H5C7hp1UShRnHhGUSIB&#10;JQdZA4NcifvMNNvZG1zQ0zfzoOio8UiWDehYzMJUciB/E7yLUxPHtHFhbNLo0pBksnoEXb6zIgSz&#10;Lg82yRhkln7LGumw/hxXQaF7j97hHaEganqGQUnIwm+hrxRpVg6RhIU74OaSYfdJe+W3tAOBxBsp&#10;JUDBmj0SDBOY42A88Aul6jzlU5eyUzBhDigAyBSWKY93DgP6mVx0qTc+5Bl7z5QZJNHl4AqPjgJC&#10;gGchoSM0PbtZCMPARElYOvZhVtiAHjTpx3lMPoGcJ+e7ZINvRhlkByqLVk5wzA1wr2tAx0QWWC4+&#10;9vQrutANG+AGVJIwRxcBRN4QE+OBkoKDUi8TFhDbJJC9yzFW46YvryuWyRQFiRICVkqEFifZZOh8&#10;khNkAE+sWnAlMq994+fG9xKyXEhBflJhMWEfbKMJAWZ35BraGWZ5R6SQSSDaJc+K6R2pkpB8MlEC&#10;4Q0tjCFrP91UgmRgFirUnD/Z9JR19r9dgbSa/+3du4fd8bLto9+G2L72M6p1gGdj6GxZmgYsUG1I&#10;WJkilqWpR0Bzg1KYUWwR03bEYNi4hAhnN0XVkYK08BjXKrw1B5YdC2glZGkjg8gPtUeU9hCZDZEk&#10;qvAm4FLSpHJNEoyj35JSZZcmloVl6zf0FqGCtKCWQllaDO5MEtkduu7l0hRCTNsY2tdDRJ5mLKO9&#10;D5vvXcT+YZ5D2rSxjUjVjGMGyrrHujqivpEXVGLACHVxcEOPQTs1GIkDlgxE4HxAPLUEkZHVe4Io&#10;koClAgWN4W59FHgiy2iq5WkEq7o1Zipo1QPBq3dmBzKLQubWhGBQww5CSS0Ok14TOV2xh3rCWudY&#10;iMo0O00/G2S2rASWJ2OiD3gu6WXLqqPoEQ5SZjX3Q1TqnGU4tzZpgGOYawaMDhITmhHwvYuYHZkD&#10;3yMA5GGW+9Kly9lZ4C/O0gRTpefKv7N2c+/Ue8ajGKRMxxmi0cwmUlP7jScKQeC0p5JDirAUYsKv&#10;yHRUyNXF7DozIyxsLWAYbKD+sNWgKv2gmZocOkVoaxICP9Cc32t4taWEWgFzYIZuH8UxgZALJqoo&#10;rt8hyLUaOymkZuB6gWkO+/OXHMBzHLcJE+2MDXAIMDjNef8fO4zGNoxth4N4P3EZxQTo8Iv1BLsy&#10;7e6YKkTFtCkIvoq1nGP+nKZNwlFPrkISNoqVPWivmiQGckgV3kmSbEmIDZYOccgO06aQKZDbc+Xn&#10;ZIgptp8GYic9W7mBV4CdNa38Zy5ttFYpapOSXPACs6YM5rD/9QGHrAk74Qa7NVyAYDWjPHcGlFqN&#10;O0M3wNoBWkU79uGYJHFaa+KMnZCqOGJ33WHiNa4fPa0dRUcz2CBiZzJnc4yLYTzLLakw5slRjZsk&#10;sEMu5bDVZLZy2PzII0/DmVjoYpMRJuMGz1cLWRZNcYW/tnjqtYSwL4UeNgpu4kRnikLMH0Zy6bF+&#10;tDEAbGmxt/Sd9mgYFWN8ubU0piltw4w9D06n2PRghcNx3zY98+wjz+Kt91hMJ25w+maERD9tBjdh&#10;R8Lpj7VTxuWExbYcCSxnDKjSCtLwbqzXeFdNJorYldOVGlnIygC0/FSkbMJgFwKpLihqUFiahoLK&#10;JsqAHxy78bTyVvohuoDkDnSvtGspwORZh6BoSZXIH3ML6oYrFZPSU1gq8MWuOWSKhEKPNdl62qOA&#10;UEgzjh4YU71LOLpE5IybUI3ehP3JzPMsJQNW4N7NHH20nX0n3mJV/lq/xclgYZUukJnTp7ypPpVe&#10;gq9J4nu3QUnRKDYDTVDdA5hiUmcX/ihgPxlLmvAPHQWd3uKPaurNCidqBYl6kCywZ2EWREnJxsCZ&#10;akxwb3BxdqMc5W57uXIyf80JOJCdoIt0iy00WOvSbDxqkhRkKcrYpIJ3NZ1/aEKqZEllpQ8LSqhc&#10;MUh6B1j6IviAc5eLAVtgFgYO6xispDDgLPNy80dKfdx22Iv7voPdHkvHjPrTXV7qMf23LnEtT8OI&#10;tYWE6dyMeJR7eFtZzJQw6aJH+SzpYsC5XbqlXThqEUXGqrgRNFRKcUFSGL/1NBnCVVEjk7miA2zH&#10;K0YcWEY4ONjy1g67lxxGLe2SjJMBXlKO4QsYnOmS6sdAWQdWM2YHzxpDcWwFX4WgDTUhkt9cnHgz&#10;I2yyICj0CFEhVWGElIXNulZzW3cKMO3WSgeeWSzmlVX1y1bxOzvGNTATVYOzlImHAiIe8IEdiVGD&#10;aWQ1dSkIGWZWIGG+mmN8lhZ1V7+xmGYDPIqcKFEQfRWNMaklI1i3QdcmusEgyX/hZJ2xVT81RWxR&#10;KfgkYyGAGgUqp+q8m/ecpJdbKkzs/SZio4VpP+hAiMUcgwxOTNwnwzXdZBHWPIAq3+VzaTGXlzTS&#10;pcU9GkNRFMcSbjvmZmpG5iPiVOzGkXdcAOO4oLenH0MzQteF6HCc6LitKxRJgXqmVpkkRv44d2Wl&#10;QkX8SVY//KDbpwEuXinm7CIpg1184aYGT1zY6d8XIvae2KcWqOKpsac0icnMj3mgFjNNeXmuVNdu&#10;WoZrNGfuQMya1CNHpCni0XMOQ0y0AeQcBqIK2lQscTxYe5wutRkIPa+xsbUPk+6OSNhiW6BsYsT2&#10;hBkZI/DzsmKkamPLjjMabz7JY2VLmCUc862agRc5CQn3trjQAXGYFGE78SIAV4WoLtwVcgJA29S/&#10;4Io1+bCNE1YsLITY8U6YW6a848XihBFUtrz4miMOwCj45ZivLJLCs9KCm6KQTxUBiWbasFaAHJz7&#10;WWw9bjowGBBiwmYDm7iAGxBcqiNHU8e1hLKmRzwmV+lAE97ZRNaflDLrz3YrWwQxQCsmGK4KbDmr&#10;8VXZPdZSkCxrhDHgZhK3am6Y55dLVO+ncRvH9jX+dwHcUHe4VR/ydayPA/PU4d+hkayALQf3mNjx&#10;zHwzljJ/9Ss2kVWKdCArHPe4B0gNJi/cCnILqN0Jcjc1icuUH3VfmMYRpzaKpJeLbFAJ4v6DN5lN&#10;SL7pU7kAmQacrhAZrpnnkbflSBEIsLT5HgMFfmNEo4TgJi80w5ljyz9nv/4PAAAA//8DAFBLAwQU&#10;AAYACAAAACEAiwYNsN8AAAAKAQAADwAAAGRycy9kb3ducmV2LnhtbEyPQU7DMBBF95W4gzVI7Fon&#10;Fm1KiFNBBRvKAkoP4MYmsYjHIXYb9/YMK1iO/tP/b6pNcj07mzFYjxLyRQbMYOO1xVbC4eN5vgYW&#10;okKteo9GwsUE2NRXs0qV2k/4bs772DIqwVAqCV2MQ8l5aDrjVFj4wSBln350KtI5tlyPaqJy13OR&#10;ZSvulEVa6NRgtp1pvvYnJ2G3Hi5Pr3ZrH5Ob0uHl+01Y3Up5c50e7oFFk+IfDL/6pA41OR39CXVg&#10;vYTlnVgRKmGeLwtgRBRC5MCOhBa3wOuK/3+h/gE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DitIvoeQEAAAkDAAAOAAAAAAAAAAAAAAAAADwCAABkcnMvZTJv&#10;RG9jLnhtbFBLAQItABQABgAIAAAAIQCUZMuhggsAAMwhAAAQAAAAAAAAAAAAAAAAAOEDAABkcnMv&#10;aW5rL2luazEueG1sUEsBAi0AFAAGAAgAAAAhAIsGDbDfAAAACgEAAA8AAAAAAAAAAAAAAAAAkQ8A&#10;AGRycy9kb3ducmV2LnhtbFBLAQItABQABgAIAAAAIQB5GLydvwAAACEBAAAZAAAAAAAAAAAAAAAA&#10;AJ0QAABkcnMvX3JlbHMvZTJvRG9jLnhtbC5yZWxzUEsFBgAAAAAGAAYAeAEAAJMRAAAAAA==&#10;">
                <v:imagedata r:id="rId71" o:title=""/>
              </v:shape>
            </w:pict>
          </mc:Fallback>
        </mc:AlternateContent>
      </w:r>
      <w:r>
        <w:rPr>
          <w:rFonts w:cstheme="minorHAnsi"/>
          <w:noProof/>
          <w:sz w:val="24"/>
          <w:szCs w:val="24"/>
        </w:rPr>
        <mc:AlternateContent>
          <mc:Choice Requires="wpi">
            <w:drawing>
              <wp:anchor distT="0" distB="0" distL="114300" distR="114300" simplePos="0" relativeHeight="251819008" behindDoc="0" locked="0" layoutInCell="1" allowOverlap="1" wp14:anchorId="5724748A" wp14:editId="5964CF6A">
                <wp:simplePos x="0" y="0"/>
                <wp:positionH relativeFrom="column">
                  <wp:posOffset>3291205</wp:posOffset>
                </wp:positionH>
                <wp:positionV relativeFrom="paragraph">
                  <wp:posOffset>-70485</wp:posOffset>
                </wp:positionV>
                <wp:extent cx="335405" cy="178835"/>
                <wp:effectExtent l="38100" t="38100" r="7620" b="50165"/>
                <wp:wrapNone/>
                <wp:docPr id="171" name="Ink 171"/>
                <wp:cNvGraphicFramePr/>
                <a:graphic xmlns:a="http://schemas.openxmlformats.org/drawingml/2006/main">
                  <a:graphicData uri="http://schemas.microsoft.com/office/word/2010/wordprocessingInk">
                    <w14:contentPart bwMode="auto" r:id="rId72">
                      <w14:nvContentPartPr>
                        <w14:cNvContentPartPr/>
                      </w14:nvContentPartPr>
                      <w14:xfrm>
                        <a:off x="0" y="0"/>
                        <a:ext cx="335405" cy="17883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20FD8B7" id="Ink 171" o:spid="_x0000_s1026" type="#_x0000_t75" style="position:absolute;margin-left:258.45pt;margin-top:-6.25pt;width:27.8pt;height:15.5pt;z-index:2518190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vc9YF7AQAACQMAAA4AAABkcnMvZTJvRG9jLnhtbJxSy07DMBC8I/EP&#10;1t5pkqYtJWrKgQqJA48DfIBx7MYi9kZrl5S/Z9MHbUEIiUu064nHM7M7u167RrxrChZ9CdkgBaG9&#10;wsr6ZQkvz7cXUxAhSl/JBr0u4UMHuJ6fn826ttBDrLGpNAkm8aHo2hLqGNsiSYKqtZNhgK32DBok&#10;JyO3tEwqkh2zuyYZpukk6ZCqllDpEPh0sQVhvuE3Rqv4aEzQUTQlTCejCYjYFzkXVMJVlg9BvHKR&#10;X00gmc9ksSTZ1lbtJMl/KHLSehbwRbWQUYoV2R9UzirCgCYOFLoEjbFKb/ywsyz95uzOv/WuspFa&#10;UaHQR+3jk6S4z24D/OcJ13AC3T1WPB25igg7Ro7n72FsRS9QrRzr2U6EdCMjr0OobRs45sJWJdBd&#10;lR30+/ebg4MnOvh6OAV4IsnO8m9X1oZcHzYrEesSeP8++u9mlnodheLDPB+P0jEIxVB2OZ3m4x7f&#10;M28Z9t1RtPzLyRCP+/760QbPPwEAAP//AwBQSwMEFAAGAAgAAAAhAFRbhOLWBgAAOxQAABAAAABk&#10;cnMvaW5rL2luazEueG1stFjbbttGEH0v0H9YbB76wpX3xl3SiBUURQMUaNGiSYH2UZFpW4guhkTH&#10;zt/nzOwuSclKUBQujNDkXM7MnJm9OK/fPG3W4lO3P6x22ytpZlqKbrvcXa+2t1fyr/dvVSPFoV9s&#10;rxfr3ba7kp+7g3wz//6716vtx836Ek8BhO2B3jbrK3nX9/eXFxePj4+zRzfb7W8vrNbu4pftx99+&#10;lfPsdd3drLarHiEPRbTcbfvuqSewy9X1lVz2T3qwB/a73cN+2Q1qkuyXo0W/Xyy7t7v9ZtEPiHeL&#10;7bZbi+1ig7z/lqL/fI+XFeLcdnspNisUrOzM+Oibn1sIFk9XcvL9gBQPyGQjL85j/vM/YL59jklp&#10;ORtDlCKndN19opwumPPLr9f+x3533+37VTfSnEjJis9imb6Zn0TUvjvs1g/UGyk+LdYPoMxojbHI&#10;sc3FGUKe44GbF8UDL1/FmyZ3TE0ub8pDJm0YqdLafrXpMOib+2HG+gOASfyu3/NysNpapa0y7r3x&#10;l765rN1MOztpRZ7igvlh/3C4G/A+7Md5Zc3AWqrscXXd3w2k65muB9KnlJ9zvetWt3f9f/Nd7tY7&#10;LIfc61daNz+5Hyc1cbxh2M4sXZ4/kUv/s7u5kq949Qr2TAKu3RgvjAgmVD9o/GCsjK+klsZLFdvG&#10;VcoYYZxRpramcioE5dumalSMylho4a0rqJWpNN7xhEzjHT8swZMlyZIMobDC44mPWrWDLfwrKIFE&#10;NhkEIgaHiNFZn0CyaNCTS7IiD8AkFAssQDr61VTWiBrT4il3I6yyoUWRAbBNOFq9ZWD+LZU8lr/f&#10;3By6HnuDd7Po5dwKE1ArWE38Ru8boleDXe/rI4ISZVx64SGJzj2JxGOmqfrRkrpBTFJPvm05eh1b&#10;jgjHyMX+qJ9j4KImydchUme4gd/OrkAMDueTmcZ/ZlowklFSG4OB8NrlGaFxoempaRIq61VUtmkq&#10;ZbE6nHKYdKOs8sbUkGnhsBx8+3LjEtswa2o5NzEIqxvhbZMHJthGV7KmgQk2xiqC1ui5raUsKggD&#10;0whKXXllRY3MDRaqsq19waE2xvpZG+Xc1aDFtsIb7Am8b7RtW1c4uaWTqm1NC5YEhc/0pikcFiot&#10;5Ex4Gs88qmlisCxRhxOmFlgsykdhDTQ6hqoGZh1VaFu8q1oYb83LdcGEJs58kHNfA7qOwjW+TfUF&#10;X7eor5Y2SOW0j1UtbMSbdeiFAx24UWFB1g22R8frWrnGxJdLzhqvZzXI9x5kmCC8w8bF5LtoYiVb&#10;oh9T62h3NSpqmlkjnKFNMW+qUOTtFNsgGAbN2AEVIdEU0Y7Mv07WNjVkwKAmHRlP1x6UsC0b07N3&#10;Bk/avPaPkE7CUkIFPEPxjkYZFHdKePgohwpqCqee8AFWOlumeVGQoerJRwnMoiAa+OPcAEA4LZ9S&#10;ATbIHgofcNg2Jz3EIQKKIoceo40KUhEuJdhgPeH4DThzVaNr7EJYFZjAYF9wwqLG3QnjHw1Go8H2&#10;6HSdjy2aaWlpF2psm89nF2gfolJPn4XqU3mxLLstahtMJ9WmAUmVY9ul+lGrGqIV00w4k5+yOJXw&#10;LYCAOAwBpT0IAhJNgVAI1cUiKHPPpn5wnyrO2JIzZ6ucsuPlKAlJNzaXZSkzFbAETdViQXowxBng&#10;QRnCJycyUseeCQzBBnWOTX4JhFNnNUnGbCfqUmWJOjA1oJ52sKSUoyU1JUMRuMCUUxIlNdcC7ug3&#10;jQrA8YrrGD68qHkzSSMFDV3WmOeQ2oHbvfVkz3RQFeljxOMiJthURNFCTOFSZpOPxOYQNOlhCdvs&#10;zrWQgEUQ5szPQBHu0Cty4A9y5A+No4L0dKIpnGT55EvcICbzwE9+ZzRigHhIRhmGOMiNREmcGcUa&#10;zHAnx3uLyy0uKv4Fjx5nopk1ct7ijoFjWARn8skTfIu/FrApSYP7SYv7iXIBtyMbYuVxARGR7yq5&#10;lGkncsEsIsJyjSCKRFQX93nqQihwg4g5Sm1NczeYwZ/4YHKIPO4ntMRz6W3RsoSggJq6lfrIIrIf&#10;UUeyS1SAn8CW1CaRiqjgwoO0yIQqpPY+i5tEJV2KkRyoGF15bIO4XGk+DUqKOSDnk0seczN0FzAV&#10;rpWC77OYDYUTjMKP2JkuSon7wEGhhgmLSsoQUTDI8I87xJ4pwwJ55JPbxTJ4cA9S4OQ/sMhkDOpU&#10;LT2paaWa5zZFS/iUaSNsg+uxq7Cl4g6Pa1rWJL7zR0LH9RELE3/J4mzNI3W87JJZNk4B0hP5FCYm&#10;nWSmuNBEETNZEEsaKc3MYTra8kdmikvO1WAdARQdR78tDltLf3cE506O/PF/T+ZfAAAA//8DAFBL&#10;AwQUAAYACAAAACEA/Z47suEAAAAKAQAADwAAAGRycy9kb3ducmV2LnhtbEyPTU/DMAyG70j8h8hI&#10;XNCWdlLHKE2niYEE3PaBxDFrTFuROFWTrR2/Hu8EN1t+9Pp5i+XorDhhH1pPCtJpAgKp8qalWsF+&#10;9zJZgAhRk9HWEyo4Y4BleX1V6Nz4gTZ42sZacAiFXCtoYuxyKUPVoNNh6jskvn353unIa19L0+uB&#10;w52VsySZS6db4g+N7vCpwep7e3QKhnX7fvezSd52dh8/0vPnsH5+XSl1ezOuHkFEHOMfDBd9VoeS&#10;nQ7+SCYIqyBL5w+MKpikswwEE9n9ZTgwushAloX8X6H8BQ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Kvc9YF7AQAACQMAAA4AAAAAAAAAAAAAAAAAPAIAAGRy&#10;cy9lMm9Eb2MueG1sUEsBAi0AFAAGAAgAAAAhAFRbhOLWBgAAOxQAABAAAAAAAAAAAAAAAAAA4wMA&#10;AGRycy9pbmsvaW5rMS54bWxQSwECLQAUAAYACAAAACEA/Z47suEAAAAKAQAADwAAAAAAAAAAAAAA&#10;AADnCgAAZHJzL2Rvd25yZXYueG1sUEsBAi0AFAAGAAgAAAAhAHkYvJ2/AAAAIQEAABkAAAAAAAAA&#10;AAAAAAAA9QsAAGRycy9fcmVscy9lMm9Eb2MueG1sLnJlbHNQSwUGAAAAAAYABgB4AQAA6wwAAAAA&#10;">
                <v:imagedata r:id="rId73" o:title=""/>
              </v:shape>
            </w:pict>
          </mc:Fallback>
        </mc:AlternateContent>
      </w:r>
    </w:p>
    <w:p w14:paraId="76904A44" w14:textId="1AD87A9F" w:rsidR="009417BB" w:rsidRPr="004402A8" w:rsidRDefault="002568C8" w:rsidP="00D35E8B">
      <w:pPr>
        <w:rPr>
          <w:rFonts w:cstheme="minorHAnsi"/>
          <w:sz w:val="24"/>
          <w:szCs w:val="24"/>
        </w:rPr>
      </w:pPr>
      <w:r>
        <w:rPr>
          <w:rFonts w:cstheme="minorHAnsi"/>
          <w:noProof/>
          <w:sz w:val="24"/>
          <w:szCs w:val="24"/>
        </w:rPr>
        <w:lastRenderedPageBreak/>
        <mc:AlternateContent>
          <mc:Choice Requires="wpi">
            <w:drawing>
              <wp:anchor distT="0" distB="0" distL="114300" distR="114300" simplePos="0" relativeHeight="251774976" behindDoc="0" locked="0" layoutInCell="1" allowOverlap="1" wp14:anchorId="7DE4E7C5" wp14:editId="7F946A3B">
                <wp:simplePos x="0" y="0"/>
                <wp:positionH relativeFrom="column">
                  <wp:posOffset>3282466</wp:posOffset>
                </wp:positionH>
                <wp:positionV relativeFrom="paragraph">
                  <wp:posOffset>2139141</wp:posOffset>
                </wp:positionV>
                <wp:extent cx="174240" cy="206280"/>
                <wp:effectExtent l="38100" t="38100" r="54610" b="41910"/>
                <wp:wrapNone/>
                <wp:docPr id="128" name="Ink 128"/>
                <wp:cNvGraphicFramePr/>
                <a:graphic xmlns:a="http://schemas.openxmlformats.org/drawingml/2006/main">
                  <a:graphicData uri="http://schemas.microsoft.com/office/word/2010/wordprocessingInk">
                    <w14:contentPart bwMode="auto" r:id="rId74">
                      <w14:nvContentPartPr>
                        <w14:cNvContentPartPr/>
                      </w14:nvContentPartPr>
                      <w14:xfrm>
                        <a:off x="0" y="0"/>
                        <a:ext cx="174240" cy="2062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7072EF7" id="Ink 128" o:spid="_x0000_s1026" type="#_x0000_t75" style="position:absolute;margin-left:257.75pt;margin-top:167.75pt;width:15.1pt;height:17.7pt;z-index:2517749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up0l12AQAACQMAAA4AAABkcnMvZTJvRG9jLnhtbJxSXU/CMBR9N/E/&#10;LH2XfQQRFjYeJCY8qDzoD6hdyxrX3uW2Y+PfezdAQGNMeFlu78lOz0fni85UwVai02AzFo8iFkgr&#10;oNB2k7H3t6e7KQuc57bgFViZsZ10bJHf3szbOpUJlFAVEgMisS5t64yV3tdpGDpRSsPdCGppCVSA&#10;hns64iYskLfEbqowiaJJ2AIWNYKQztF2uQdZPvArJYV/VcpJH1QZm0URyfMZm07GNCAN0xkNHwTd&#10;0ybM5zzdIK9LLQ6S+BWKDNeWBHxTLbnnQYP6F5XRAsGB8iMBJgSltJCDH3IWRz+crexn7yoeiwZT&#10;AdZL69cc/TG7AbjmClNRAu0zFNQObzywAyPF838Ze9FLEI0hPftGUFbc03Nwpa4dxZzqImO4KuKT&#10;frt9PDlY48nXyyVAjYQHy3/90ik0fdikJOgyRnXu+u/Qpex8IGgZP4yTvnFBUBJNkumAH5n3DMfT&#10;WbR0+UWJ5+de2NkLzr8AAAD//wMAUEsDBBQABgAIAAAAIQAnn041SgIAAHcFAAAQAAAAZHJzL2lu&#10;ay9pbmsxLnhtbLRTTYvbMBC9F/ofBu2hFyuWLPkrrLOU0kChhdLdQnv0OtrErC0HWfn69x3ZjuNl&#10;s5fSIhDSm5mnmaeZ27tjXcFembZsdEb4jBFQumhWpV5n5OfDkiYEWpvrVV41WmXkpFpyt3j/7rbU&#10;z3U1xx2QQbfuVFcZ2Vi7nfv+4XCYHcSsMWs/YEz4X/Tzt69kMUSt1FOpS4tPtmeoaLRVR+vI5uUq&#10;I4U9stEfue+bnSnUaHaIKS4e1uSFWjamzu3IuMm1VhXovMa8fxGwpy0eSnxnrQyBusSCaTDjMpbJ&#10;5xSB/JiRyX2HKbaYSU3865y//wPn8jWnS0sEcRQTGFJaqb3Lye80n79d+3fTbJWxpbrI3IsyGE5Q&#10;9PdOn14oo9qm2rm/IbDPqx1KxhnDthje5v4VQV7zoTb/lA91eZNvmtxLaYbypjoMoo0tdf5aW9YK&#10;G73ejj1mWyR28L013TgELAgoCygXD1zOZTJnchbKdPIVQxefOR/Nrt2MfI/m0q+dZVStr+xQruxm&#10;FJ3NWDiKPpX8WuhGleuN/bvYoqkaHIfhr28YSz6Jj5OauvfGZrsyul3/wVD6D/WUkZtueqGL7IGu&#10;dgaSC+Aykt4HhiuNZeqRgDBCUyGFx4BT7jHKAXfANSCIIuI2hKi7MQ8v6CshQEsACeXROd6ZOwLn&#10;0HlzLwKeuqAQBKIxwiFNGcRR6jxCmnCBLO6VnjfoKIazpAKz9jjGcIG/zyKPRgmkjIaOKkEjY1RE&#10;XkAjkGgUIKhIUvFiQEcFsfMWfwAAAP//AwBQSwMEFAAGAAgAAAAhAK/dQtHfAAAACwEAAA8AAABk&#10;cnMvZG93bnJldi54bWxMj01PwzAMhu9I/IfISNxYOkrZVppOCDEhbtCBdk0b01RrnNJkW/n3eCe4&#10;+ePR68fFenK9OOIYOk8K5rMEBFLjTUetgo/t5mYJIkRNRveeUMEPBliXlxeFzo0/0Tseq9gKDqGQ&#10;awU2xiGXMjQWnQ4zPyDx7suPTkdux1aaUZ843PXyNknupdMd8QWrB3yy2Oyrg1Pw3K5sWm13bzLa&#10;b/NZ7+Pry8YodX01PT6AiDjFPxjO+qwOJTvV/kAmiF5BNs8yRhWk6blgIrvLFiBqniySFciykP9/&#10;KH8BAAD//wMAUEsDBBQABgAIAAAAIQB5GLydvwAAACEBAAAZAAAAZHJzL19yZWxzL2Uyb0RvYy54&#10;bWwucmVsc4TPsWrEMAwG4L3QdzDaGyUdylHiZDkOspYUbjWOkpjEsrGc0nv7euzBwQ0ahND3S23/&#10;63f1Q0lcYA1NVYMitmFyvGj4Hi9vJ1CSDU9mD0wabiTQd68v7RftJpclWV0UVRQWDWvO8RNR7Ere&#10;SBUicZnMIXmTS5sWjMZuZiF8r+sPTP8N6O5MNUwa0jA1oMZbLMnP7TDPztI52MMT5wcRaA/JwV/9&#10;XlCTFsoaHG9YqqnKoYBdi3ePdX8AAAD//wMAUEsBAi0AFAAGAAgAAAAhAJszJzcMAQAALQIAABMA&#10;AAAAAAAAAAAAAAAAAAAAAFtDb250ZW50X1R5cGVzXS54bWxQSwECLQAUAAYACAAAACEAOP0h/9YA&#10;AACUAQAACwAAAAAAAAAAAAAAAAA9AQAAX3JlbHMvLnJlbHNQSwECLQAUAAYACAAAACEAi6nSXXYB&#10;AAAJAwAADgAAAAAAAAAAAAAAAAA8AgAAZHJzL2Uyb0RvYy54bWxQSwECLQAUAAYACAAAACEAJ59O&#10;NUoCAAB3BQAAEAAAAAAAAAAAAAAAAADeAwAAZHJzL2luay9pbmsxLnhtbFBLAQItABQABgAIAAAA&#10;IQCv3ULR3wAAAAsBAAAPAAAAAAAAAAAAAAAAAFYGAABkcnMvZG93bnJldi54bWxQSwECLQAUAAYA&#10;CAAAACEAeRi8nb8AAAAhAQAAGQAAAAAAAAAAAAAAAABiBwAAZHJzL19yZWxzL2Uyb0RvYy54bWwu&#10;cmVsc1BLBQYAAAAABgAGAHgBAABYCAAAAAA=&#10;">
                <v:imagedata r:id="rId75" o:title=""/>
              </v:shape>
            </w:pict>
          </mc:Fallback>
        </mc:AlternateContent>
      </w:r>
      <w:r w:rsidR="009417BB" w:rsidRPr="004402A8">
        <w:rPr>
          <w:rFonts w:cstheme="minorHAnsi"/>
          <w:noProof/>
          <w:sz w:val="24"/>
          <w:szCs w:val="24"/>
        </w:rPr>
        <w:drawing>
          <wp:inline distT="0" distB="0" distL="0" distR="0" wp14:anchorId="36942C72" wp14:editId="6D79D765">
            <wp:extent cx="3499725" cy="3752850"/>
            <wp:effectExtent l="0" t="0" r="5715" b="0"/>
            <wp:docPr id="81" name="Picture 81" descr="PLC Architecture Block Diagram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PLC Architecture Block Diagram  "/>
                    <pic:cNvPicPr>
                      <a:picLocks noChangeAspect="1" noChangeArrowheads="1"/>
                    </pic:cNvPicPr>
                  </pic:nvPicPr>
                  <pic:blipFill>
                    <a:blip r:embed="rId76">
                      <a:extLst>
                        <a:ext uri="{28A0092B-C50C-407E-A947-70E740481C1C}">
                          <a14:useLocalDpi xmlns:a14="http://schemas.microsoft.com/office/drawing/2010/main" val="0"/>
                        </a:ext>
                      </a:extLst>
                    </a:blip>
                    <a:srcRect/>
                    <a:stretch>
                      <a:fillRect/>
                    </a:stretch>
                  </pic:blipFill>
                  <pic:spPr bwMode="auto">
                    <a:xfrm>
                      <a:off x="0" y="0"/>
                      <a:ext cx="3510377" cy="3764272"/>
                    </a:xfrm>
                    <a:prstGeom prst="rect">
                      <a:avLst/>
                    </a:prstGeom>
                    <a:noFill/>
                    <a:ln>
                      <a:noFill/>
                    </a:ln>
                  </pic:spPr>
                </pic:pic>
              </a:graphicData>
            </a:graphic>
          </wp:inline>
        </w:drawing>
      </w:r>
    </w:p>
    <w:p w14:paraId="02B1B11E" w14:textId="7285B85D" w:rsidR="00C04B11" w:rsidRPr="004402A8" w:rsidRDefault="00C04B11" w:rsidP="00D35E8B">
      <w:pPr>
        <w:rPr>
          <w:rFonts w:cstheme="minorHAnsi"/>
          <w:i/>
          <w:iCs/>
          <w:sz w:val="24"/>
          <w:szCs w:val="24"/>
        </w:rPr>
      </w:pPr>
      <w:r w:rsidRPr="004402A8">
        <w:rPr>
          <w:rFonts w:cstheme="minorHAnsi"/>
          <w:i/>
          <w:iCs/>
          <w:sz w:val="24"/>
          <w:szCs w:val="24"/>
        </w:rPr>
        <w:t>Figure 3</w:t>
      </w:r>
    </w:p>
    <w:p w14:paraId="74127882" w14:textId="0C9DBD2F" w:rsidR="00BF71BF"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873280" behindDoc="0" locked="0" layoutInCell="1" allowOverlap="1" wp14:anchorId="209DBFCF" wp14:editId="2855BF2B">
                <wp:simplePos x="0" y="0"/>
                <wp:positionH relativeFrom="column">
                  <wp:posOffset>3411855</wp:posOffset>
                </wp:positionH>
                <wp:positionV relativeFrom="paragraph">
                  <wp:posOffset>3263265</wp:posOffset>
                </wp:positionV>
                <wp:extent cx="1301475" cy="154255"/>
                <wp:effectExtent l="57150" t="57150" r="51435" b="55880"/>
                <wp:wrapNone/>
                <wp:docPr id="224" name="Ink 224"/>
                <wp:cNvGraphicFramePr/>
                <a:graphic xmlns:a="http://schemas.openxmlformats.org/drawingml/2006/main">
                  <a:graphicData uri="http://schemas.microsoft.com/office/word/2010/wordprocessingInk">
                    <w14:contentPart bwMode="auto" r:id="rId77">
                      <w14:nvContentPartPr>
                        <w14:cNvContentPartPr/>
                      </w14:nvContentPartPr>
                      <w14:xfrm>
                        <a:off x="0" y="0"/>
                        <a:ext cx="1301475" cy="1542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F51508" id="Ink 224" o:spid="_x0000_s1026" type="#_x0000_t75" style="position:absolute;margin-left:267.95pt;margin-top:256.25pt;width:103.9pt;height:13.6pt;z-index:2518732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CxVJR7AQAACgMAAA4AAABkcnMvZTJvRG9jLnhtbJxSyU7DMBC9I/EP&#10;lu80SZdQoqY9UCH1APQAH2Acu7GIPdHYbdK/Z9KFtiCE1IvlmbGf3+LJrLUV2yj0BlzOk17MmXIS&#10;CuNWOX9/e7obc+aDcIWowKmcb5Xns+ntzaSpM9WHEqpCISMQ57OmznkZQp1FkZelssL3oFaOhhrQ&#10;ikAlrqICRUPotor6cZxGDWBRI0jlPXXn+yGf7vC1VjK8au1VYFXOx+lwwFnoNvfEE3P+MEip80Gb&#10;NEl5NJ2IbIWiLo08UBJXMLLCOCLwDTUXQbA1ml9Q1kgEDzr0JNgItDZS7fSQsiT+oWzhPjtVyVCu&#10;MZPggnJhKTAcvdsNrnnCVuRA8wwFpSPWAfgBkez5P4w96TnItSU++0RQVSLQd/ClqT3ZnJki57go&#10;khN/t3k8KVjiSdfL5YASiQ6S/7rSarSd2cSEtTmnXLfdustStYFJaiaDOBnejziTNEtGw/5o1B04&#10;Qu8hjtWZt3TkIsXzurt+9oWnXwAAAP//AwBQSwMEFAAGAAgAAAAhAJ4n7QGnDQAA5ycAABAAAABk&#10;cnMvaW5rL2luazEueG1stJrbbhzHEYbvA+QdBuML3ewsp7vnKJg0giACAiRIEDtAcklTK4kwDwK5&#10;suS39/dXdc/OLinDCBjYmkNVdR3+qq7unuW33325val+3j08Xt/fnddh29bV7u7q/u313fvz+t8/&#10;vGmmunrcX969vby5v9ud17/sHuvvLv74h2+v7366vXnNtULD3aOebm/O6w/7/cfXZ2efP3/efk7b&#10;+4f3Z7Ft09lf7376+9/qizzq7e7d9d31HpOPhXR1f7fffdlL2evrt+f11f5Lu8ij+/v7Tw9Xu4Ut&#10;ysPVQWL/cHm1e3P/cHu5XzR+uLy7291Ud5e3+P2futr/8pGHa+y83z3U1e01ATdxG7qxm/4yQ7j8&#10;cl6v3j/h4iOe3NZnz+v87/9B55unOuVWiuMw1lV26e3uZ/l0Zpi//nrs/3y4/7h72F/vDjA7KJnx&#10;S3Xl74aPA/Wwe7y/+aTc1NXPlzefgCy0LWWRbYezZwB5qg9sXlQfuHxV39q5Y2hyeGscMmhLSZXU&#10;7q9vdxT67celxvaPKBb5+/2DTYfYxti0sQnph9C97sPrNm3j2K5Skau46Pzx4dPjh0Xfjw+HejXO&#10;gppH9vn67f7DAnq7bfsF9DXkzw39sLt+/2H/v429ur+5ZzrkXH/TttOf059WMZm9pdiembpWf1UO&#10;/V+7d+f1NzZ7KxvpBIs9TtU0Vn0IafOq5b8hDt2mDnXo6mboxrgJVWyreWw3TaxCEzYNl4pbrFp7&#10;q1q9hVB1He9TE/sqtWEzNn1qQjvFDfyq3eRRDEWKkSLBcH0iLVJYcg6SxcKJMKMZ/7yYu2POSY3E&#10;zGEe19okhpJTkhyDRnCMjImXoUfDzDsQyKM0znjuViStl6KlqISwqPdnESRrIQ3NoMDnamrCOG5C&#10;34TYdO00HnWPUrC/N5U2Lf7x7t3jbk9v6udtGuqLvq9imqphTGPOb9fFTd2S4WYYUrcJAj7McROV&#10;0RI4IU0GTzdtuobZFeeRlDdDE4YZQLg3sYv9yzkc+m7aTqm+iPOEy10VwjBtXg2vmvFVCHM7buqm&#10;q2MtV2Ivb1MVWMasEHEch7pe91gRb4zDvOE2jlTmNGyaUe5qrHI780AQsaHwO4XJOKVUWiyznlJn&#10;6LpUqWfRSSSWvBcKd9MxDwYpTNWN+lIVgM41rowUi27E7DpJtqyiXPgJPzt5ED5yA3EPAr706EU3&#10;KTuJQuPgKP+/LSydYW7iWDEXAogC7KZJvWY8FHlYCr+YWQKwaAyngzcGFNCtBx4/C8xBZbdppipV&#10;iRGH4RaMhiu0dXyHyE9mZI5/4cuYAkeDhe+6ChTSa8+LDYco4+V4Sga+3Fr5oBkUqqFKnYg5MQ48&#10;VSAm/XFoxhRm+HQXqGN8uUkUQ+y2c1dfDClWse+qNDBvra9PfeqZQomp3/Q9E5+ZXKUmzpDJKfPp&#10;qFYWrJTR59BYUBLXEHNgHFURAKYMznCbIn/uitJV/UA6GmBaWXQgGppTkwSb+tWSPNO2Mp8N45Gy&#10;Y6VtJFSbFBcNRyX8k4yKpzE57ysI5IGC9FTnvAsVmZdec118N3zCEFukY7eXcafswtDd6rOMFmFl&#10;XGwL4dhrll0wOzJoGpEyVMSWv7rTRxHfpLbphkqNPaWqmxpW7YKNhipE3TwsAbGQVqjCp6FGK21u&#10;ND9pqQJVSInRD6FMRlliQNEBU1p+rzeKkmqcs7VnAmSMoLRg9CzDRllSdwz0YsXAO+TsUAY5ge6M&#10;6c0Bm15dFpc9j8+QYCAEQ+l0k+6iZCGxO1J02lkElt3shhGhLPqzAjfjOvV8KIHn3JNll0oNXWUT&#10;p6ZnBe9ZeFJgc1cNKWmbEenithySZfp5F16w9fRD3Has39M4EW/syaA1ntBiRzsONpTsBwccIdOs&#10;HklrdBO6ZmzZNM4TmHTUyuRFzdI5p6GU3ILAUoRPKCtEJSTIHZLCsBHlRTBrrnPVo+CHr/ytOD7+&#10;mGRsV/9VBuqy3sWIk1zh779Kj6nQNQ8rDuSU20Qw7tpmEdJg29dRfUw/8Mycg0IR0DUydwGB9QnB&#10;sWXLRItmJsbhBWtkjmE71Rc6u1ICtoHrg5dJHyJVElr2pUG7vJGl7OUsd+PQb3ssd3Fmd4nlNsW8&#10;IR6GgYVxVH3OgZYVKU9OL0M/bSI9i+VapSmMBJVA8uma62VVPIBqWdFEB8Xl2ek+OMO91kSCtEvU&#10;RpvxIO9MntGgGl2XpbmBhHMO1WskN6RH98DrYj3E8y7FVr3S4j4rMJiMkPnFME+m5CBU2LJi3tFu&#10;7IjAloKTYsvUN0VLDy4a3IBZNjs4ASmr08AyoqcUW06SsxolkHBExas0amViBVFBy4ShU3TIS/5J&#10;sLgvhXoxjvjE4NaP0BHDAjZZA8RJXKVdUOgui05ydLK/mcTN7WYtLqyBOlNpjWXTzFmsTUyspqch&#10;c+6bmz40FDp2mHxsrDltwVN/VBdMVGqVqFPthFmou3aTmp7RqhHt7fjfOiTa3d6SLawKUV3lgfuR&#10;XfOYiqjY/pw047VAcTgdl0Zh/KzKFeoKVbJ+O7Fx0IilgxTKeek5exEgcXYsE2wKbI+wUmzdqijW&#10;XTANUsOZcG5SpCTQNE7p5bpD36Vxm0baw9x2gM5CFNre2wMNg31zGGhJ7J7TEClMJYMIIvM2NhNp&#10;cXyJ4lDQHrtIBd+cIofBRck6nYhVEJ1MnC6o0+gTyuhz6DiLWZmrtMJ0i07PmJkioUbrAi304RyZ&#10;EuyrtKmqZTznWVyRTGpxVHX1hKKco5DzhZIyU6DVyJreAk5jxx7VDwnO3jJe5aLr2n9p0cxgy6c6&#10;4jTPQd0q6uDHiVO4ksvZnUIFFOlXGKuepWDXwdi4g5BGy5kcfdZqoS6SR7rLi/zRuKzbvYXk5hSd&#10;uwNfxW5wUyQG/lqzRWzxL66IDaSmXs6Zi4Pt5Tr6Rey1ctvpkoXcgI84w1cYbSWZUtraTe3LzYix&#10;G6Ztz4yI3cyMoK+HkQOibei6wL6sbqJ9IozRamxuWGB1WLePgH3Djc80amGd9qMj35qYKCmjp/AK&#10;kutngHRsnqTGsnsquqCNd0Lbsi7VUm4vJwyVnLNziXjOIIG/SNKyrqrf4mChFN/XxGRNdeDFqeBO&#10;3TyxdqTTX7JT7uFKm7w9VOAKn8g6wh6HHRxLpz79sVho7eRYNZgr+KADlqln8iYaBd3G1AmvMk/l&#10;rU1NmXYgBZfHZJb1sh53FMxXZQtYJZYnGk+MmHUDLjtkN/d0AcFcyS1Asob1IRJFpUNHNWv5tYWY&#10;VkvGk+YWR00eWfJUOXxo1JuHTLCGvy6Q3FysWLnAlMnHNxyW8VJwGJFdCa6CcyC4LoEcUUy/R7OW&#10;cVNiOsjZoeJDtmMe5xzI5uKATLgbli93ie8+7EJavvcXfLAiFqWhiGgp1AX1sjIODhkNafe41Ig0&#10;TE4YaF4GjjoMOhaMueGwOemrEsgDVPuS7WlWe2I/H6eRdVPfDeap8/Y0zvOsD12xTpN+wuArciLR&#10;9MqOb+04vjhdEHMQLIvi5jiFpQnnHDxN4EoVgxxjq70Vw/U52/QpK+bCSsjZcs0n6BpV9ny2fWSJ&#10;5BeV3EoYYFHoeojCR2c/Wj6gyg7YcNRm26IPj1S7tpPyoCTWvcmh5jo0R2CgSjrQcgyF8ZGF754c&#10;sVVMxRV+MymIu8fr0FWi0i+PdXfHFLxkV6TiqzOOrjZObpsrcihTpGItSewyoe/YTTe3Vp/sXWzP&#10;oU+2gfVrllA3zy+3jk596LddrC9Sy7EyThzz5iGvo2Pix4iabSdLKdv6Tl/fbGaxCV1mnQIr6OpO&#10;TCtSzgGRWfgK2YREgDSwPQNVzlE0q0MmTHqlDJgycKZ+eZYWXoDNFZsR8yEb1DOPyiOPGrdKhAiM&#10;c0/WJlZqzWtTspLVYzbrsZsAZyX9JIQ9wuGMzqxmbaNfWx+XcXcka1cZiCQXikIjOWQiGV+hFb6R&#10;sqerZw3zCAVD9k0URYhdSLwodCta89ZxMLaP9nGGSXGrWPLeSyQVXxyKX0xWdBInv2opqWzwbPck&#10;S4tVoSvbOQA5Ig+zt+6ISJLyMBHm5ZhjETxPKhotwGyW8UvI0kTJZsrXutMRUifesP1Hh4CMfP+R&#10;vRJgSZGZLS98p8YYG16gsY81Gh/5HfPlpuzczmnb8yGTP+9gQWT/2k30Btv6Dsxn1pZgHzOHafIP&#10;5nzChNwRBOc5zqc5HZ5489yCJs4cX0FsTVmeNUzJsriLDmkhc+tyE278E17MA0svL9PMJ30RdUGC&#10;cZZzDqqeBn7q4ewqHHVE8+FKoATdLDcxSq0XG5kiUfMmG3A2emy0R2b8Qno2DhPOYm7XvZXSbF3j&#10;ENNigklO/o2+FpNvurZBvNZhzpklDUIHH/Dgj31Dy9WWho941USR8S3PJIjO1CsjeWoYyVAyWASU&#10;sfRFi91hVozyjKRABlW22yDCIVia+UuJqRrZZ9Ps6eY0KX5VQZB1ZehZv7XJlMGMvHlcKHLbtR9c&#10;K5QFchdCQNVg7lkYHrQejeMmDrLmu+dYGiV0bPUJJXsmE5L0KepVJZIZzYwDIEXWLcinUpYaYThJ&#10;IYM9zbK6SJm3K7MK2dgIsXyxVVfZ5vHmkcUhCjpdWi9LbPmLNoSRP67Qj/BdxVlnbl/wB9d56Npt&#10;mmkWg/3OxdrUtrRx/+UjxPH0LyQOf+l08SsAAAD//wMAUEsDBBQABgAIAAAAIQB/seUR3wAAAAsB&#10;AAAPAAAAZHJzL2Rvd25yZXYueG1sTI/BToNAEIbvJr7DZky82QUq0lKWphp78dbqxdsCUyBlZwm7&#10;FOrTOz3pbSb/l3++ybaz6cQFB9daUhAuAhBIpa1aqhV8fe6fViCc11TpzhIquKKDbX5/l+m0shMd&#10;8HL0teAScqlW0Hjfp1K6skGj3cL2SJyd7GC053WoZTXoictNJ6MgeJFGt8QXGt3jW4Pl+TgaBcXH&#10;iV4n+xNK+t7Z8bw31/c6UurxYd5tQHic/R8MN31Wh5ydCjtS5USnIF7Ga0Z5CKMYBBPJ8zIBUdyi&#10;dQIyz+T/H/JfAAAA//8DAFBLAwQUAAYACAAAACEAeRi8nb8AAAAhAQAAGQAAAGRycy9fcmVscy9l&#10;Mm9Eb2MueG1sLnJlbHOEz7FqxDAMBuC90Hcw2hslHcpR4mQ5DrKWFG41jpKYxLKxnNJ7+3rswcEN&#10;GoTQ90tt/+t39UNJXGANTVWDIrZhcrxo+B4vbydQkg1PZg9MGm4k0HevL+0X7SaXJVldFFUUFg1r&#10;zvETUexK3kgVInGZzCF5k0ubFozGbmYhfK/rD0z/DejuTDVMGtIwNaDGWyzJz+0wz87SOdjDE+cH&#10;EWgPycFf/V5QkxbKGhxvWKqpyqGAXYt3j3V/AAAA//8DAFBLAQItABQABgAIAAAAIQCbMyc3DAEA&#10;AC0CAAATAAAAAAAAAAAAAAAAAAAAAABbQ29udGVudF9UeXBlc10ueG1sUEsBAi0AFAAGAAgAAAAh&#10;ADj9If/WAAAAlAEAAAsAAAAAAAAAAAAAAAAAPQEAAF9yZWxzLy5yZWxzUEsBAi0AFAAGAAgAAAAh&#10;ANCxVJR7AQAACgMAAA4AAAAAAAAAAAAAAAAAPAIAAGRycy9lMm9Eb2MueG1sUEsBAi0AFAAGAAgA&#10;AAAhAJ4n7QGnDQAA5ycAABAAAAAAAAAAAAAAAAAA4wMAAGRycy9pbmsvaW5rMS54bWxQSwECLQAU&#10;AAYACAAAACEAf7HlEd8AAAALAQAADwAAAAAAAAAAAAAAAAC4EQAAZHJzL2Rvd25yZXYueG1sUEsB&#10;Ai0AFAAGAAgAAAAhAHkYvJ2/AAAAIQEAABkAAAAAAAAAAAAAAAAAxBIAAGRycy9fcmVscy9lMm9E&#10;b2MueG1sLnJlbHNQSwUGAAAAAAYABgB4AQAAuhMAAAAA&#10;">
                <v:imagedata r:id="rId78" o:title=""/>
              </v:shape>
            </w:pict>
          </mc:Fallback>
        </mc:AlternateContent>
      </w:r>
      <w:r>
        <w:rPr>
          <w:rFonts w:cstheme="minorHAnsi"/>
          <w:noProof/>
          <w:sz w:val="24"/>
          <w:szCs w:val="24"/>
        </w:rPr>
        <mc:AlternateContent>
          <mc:Choice Requires="wpi">
            <w:drawing>
              <wp:anchor distT="0" distB="0" distL="114300" distR="114300" simplePos="0" relativeHeight="251855872" behindDoc="0" locked="0" layoutInCell="1" allowOverlap="1" wp14:anchorId="7B2C43E8" wp14:editId="65C55FB1">
                <wp:simplePos x="0" y="0"/>
                <wp:positionH relativeFrom="column">
                  <wp:posOffset>2680335</wp:posOffset>
                </wp:positionH>
                <wp:positionV relativeFrom="paragraph">
                  <wp:posOffset>3289300</wp:posOffset>
                </wp:positionV>
                <wp:extent cx="572530" cy="137470"/>
                <wp:effectExtent l="38100" t="38100" r="56515" b="53340"/>
                <wp:wrapNone/>
                <wp:docPr id="207" name="Ink 207"/>
                <wp:cNvGraphicFramePr/>
                <a:graphic xmlns:a="http://schemas.openxmlformats.org/drawingml/2006/main">
                  <a:graphicData uri="http://schemas.microsoft.com/office/word/2010/wordprocessingInk">
                    <w14:contentPart bwMode="auto" r:id="rId79">
                      <w14:nvContentPartPr>
                        <w14:cNvContentPartPr/>
                      </w14:nvContentPartPr>
                      <w14:xfrm>
                        <a:off x="0" y="0"/>
                        <a:ext cx="572530" cy="13747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35C5DB0" id="Ink 207" o:spid="_x0000_s1026" type="#_x0000_t75" style="position:absolute;margin-left:210.35pt;margin-top:258.3pt;width:46.5pt;height:12.2pt;z-index:2518558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5U7z95AQAACQMAAA4AAABkcnMvZTJvRG9jLnhtbJxSy27CMBC8V+o/&#10;WL6XJAQIjQgciir10Meh/QDXsYnV2ButDaF/302AAq2qSlyiXY8ynodni62t2UahN+AKngxizpST&#10;UBq3Kvjb6/3NlDMfhCtFDU4V/FN5vphfX83aJldDqKAuFTIicT5vm4JXITR5FHlZKSv8ABrlCNSA&#10;VgRacRWVKFpit3U0jONJ1AKWDYJU3tPpcgfyec+vtZLhWWuvAqsLPp2MMs5CN6Q0YMFvR3HK2TsN&#10;aZzxaD4T+QpFUxm5lyQuUGSFcSTgm2opgmBrNL+orJEIHnQYSLARaG2k6v2QsyT+4ezBfXSukpFc&#10;Yy7BBeXCi8BwyK4HLrnC1pRA+wgltSPWAfiekeL5v4yd6CXItSU9u0ZQ1SLQc/CVaTzFnJuy4PhQ&#10;Jkf9bnN3dPCCR19P5wA1Eu0t//XLVqPtwiYlbFtwen+f3bfvUm0Dk3Q4zobjlBBJUJJmo6zHD8w7&#10;hsN2Ei1dflbi6d4JO3nB8y8AAAD//wMAUEsDBBQABgAIAAAAIQCEzQ8OWQoAAFAfAAAQAAAAZHJz&#10;L2luay9pbmsxLnhtbLRZ22okyRF9N/gfktoHv3S28lY3sdJijAcMNjbeNdiPWqln1KzUGlo9t7/f&#10;cyIys7JbLbMYGc2UqjIiTpy45KVK3//w9fHBfN7sn7dPu6vOr11nNrvbp7vt7sNV96+f3tmpM8+H&#10;m93dzcPTbnPVfds8dz9c//533293vzw+XOJqgLB75t3jw1V3fzh8vLy4+PLly/pLXD/tP1wE5+LF&#10;X3a//O2v3XW2utu83+62B7h8LkO3T7vD5uuBYJfbu6vu9vDVVX1g//j0aX+7qWKO7G8XjcP+5nbz&#10;7mn/eHOoiPc3u93mwexuHsH73505fPuImy38fNjsO/O4RcA2rH0a0/TnGQM3X6+65vkTKD6DyWN3&#10;cR7zP/8HzHcvMUkrhnEYO5Mp3W0+k9OF5Pzy9dj/sX/6uNkftpslzZqULPhmbvVZ8qOJ2m+enx4+&#10;sTad+Xzz8Akp886hLbJvf3EmIS/xkJs3xUNeXsVryR2nJofX5iEnrbZUKe1h+7hBoz9+rD12eAYw&#10;h3887GU6BBeCdcH6+JNPl7277Kf12KemFLmLC+bP+0/P9xXv5/3SryKpWdPIvmzvDvc16W7t+pr0&#10;NuXnTO832w/3h//N9vbp4QnTIdf6O+emP8U/NjGJv9psZ6au9J/Jof9z8/6q+05mrxFLHZDYZxN6&#10;/PdxWP3B4SelaVp1Dj82xRhX1htn/ApX61cO9+7oek7MMdrh54ydWDgKIAZchRULCPj7VEC3tFDn&#10;RdxAUSB2FvaZYRUrkehM3/erZGIkv2THgH/DGYrqKfNBa52GM6PbODYbPxjfZ3fViiHBJaKoDArz&#10;JXkEXSzwQP4afU4eHuAbWBZeAv2pPq45xNaB6GnKs1Gpm2KLnCEtXomt2a7I6i6rNQ/gT3LmaCjz&#10;XTwXLfKLJgT8QwNFGzAwTsIfEmo1LBSYVzXXazSJDicbkw1xhi2aNJnghpwoQEqbkFFryBxpXkSQ&#10;OWoOFgG1FodaKkkbbhtBUfIrVAB4vQ2mZyEQnTNDSisMxNnOya0mOzrbTwMjBvk4pRHZHWyYUzra&#10;FcpC9FunqCx3f3///nlzuOr6IazT1F3HoUc+ZjO45HXihnFOq27kxA2TA0m0DFo9l5vpWvpKHjRr&#10;vIUEaVzkqnxmSHvUERq5kDngnRlN0jlQK5HxWRvC1z6Fp1wuqBYlYOn4sWqeyFplUsT/qkpjeiPp&#10;/zK+OFPb4vJ0XGkJJi8AJZfCiw6O+VqPyqITUH+PXNhhnlfBGywGaAmoA5+uMo6kJbtUukKdI4WQ&#10;BEOzGtgLfUoVUyjCA5oQY5gfNuRUMGfiNGdtAanj7TICVY6/oMmp5zhvgUtnS6Izhza87INKRIKB&#10;jNAM2LxvIRopxyXR0BEaJT7AtGbNvTgQKWmfshA/vMCCiThHqSV55HQUZnYCemCRyI1DxHrpK5uW&#10;EKhF1SVVYkhnhYRYOFQrQhcLYhxtnMeAaYoVZDRhnMYV9pXRpmmMb7deeBf9OoTuenCzSR4zdcjr&#10;xRiHgRu9T53twwQmvZkHO4xoZduPdp4i9sp+yqG52aYUc2IYqvbOy/QwF6XkS73aVFRrUZUcMcWl&#10;d5hGpE21kMCKl1MYtTayN/Yl7bTRghEntwhhpCxlPhPhJWO6pppI1EbpyFUFmVQpuJo03DSAzFD9&#10;41qrz/vC67VxYYrekNU1eNt7m7wfQA27CVik/i37Is5u3c/si2D8hLUL+LqRDH2PjSQ47CXoBmy4&#10;2MRGnHTQvIhi0lmN0YSGcatosRGMeOSNdwMqwhXJ+zByhRqwVwb/hv08pnk99931GCeDtdeHkJT2&#10;HF1YdbEbOjtNQ8IBBL4DTg7cB+s6wwdOSXaLFlMqy9ogzfILHTBiYU8G2yvbcMS0nBLqgt8964MZ&#10;PLoVk4JDs1ZWYQnFJoIisawcWJCUkFdCaQ9ZT9jTwoF9o+vYyRBwMVIskFo+4dARDRYK2pYZQpVs&#10;KxOv3p82bhUoNImThRrLPaGITVdK7CX2keD0gayAB3s1p3xxyyfAc9PCMcqbybE6NmG5GRgThoY0&#10;A2CASp9THXGqSbMdBhtdYpsFk6KdxuHteir4flh7zAXvRkQ/DGaYfcyvQ/04rnCi6jzeh3qwQ9Nj&#10;AcJkYP7KtQ0T9TbYRVYeNUMcckbQdhODo8TwQddRGlTAtixSEEoleznhWjVkGwIkWDFyS0i+lRoF&#10;1U7Eknxu7bmJVF4bsFFWPicSZCd7JEXWWb3DHcdxLdShp6wWAdRhALbEwBzCFW8IWFC0Y4ikYmiR&#10;SIGaZUHklELXSGNmBcmc6OWWIyRv8Uu5QCgumyEIMESxKhXVo/Gsv3BQfcHmCiCoPPjhqABvlSrt&#10;gKvs8UA9mpZQFEZH0PlYoJCC0aKtaaJYOSrwIgDgxZnKOZLxyZv3ClmjPkKB7MS9WIirQoUjHDiB&#10;LUNCng/MIw78UMOqz/cKuG+jo72IsyU0T8Tq8awSA2W4DQYfMFQxNPLjOMUCF9Hib2YLdhwnVivn&#10;ENtLxlRNCS3K4osoxwLBKlQWsSodXTPdRUd5ZA8thAq0grTCfom3xZw/6C91byKhuswQIOXgypB4&#10;hlSTxqvoqkvi1XSQMCOEy5zyJYQFXGOuV0lJLsVxS2k+E+FSH/CajMVlivMbLs7j5Nceb7zYy3uD&#10;FRqnlbzj++jHHotz34UOxwzus1gq+GqeK4jIMunTzpDwyV1CluxoorXRmbA2xdKXFYq5Ld1VXIi+&#10;QBCUByOc46Kdua/hp9a2pvQ4ja8qwROsgcmqgTBIlHI2UCJfKJEMzESXojwtWicNrjCB7pIORkov&#10;dTrl9iKH7ArnG8JjKcS5iXqts6JHUCFOowxa4taRAdspYNA/KGuZneLiJFryqXnQ2DQcUpNwyUC1&#10;QEqPX6Q3c6XCj3KVX1GgosGnJbwe4VTLL1VTaRrxXlMmbosnwYE3oDV8iq4w4QNDJSkmUOyPIKua&#10;BpQdLJiKn03UTW44E/H9CV8wIQv4+oCDbzTjaHDalcxFROtxRAJbpkISX/0zO1IsZSYBYEhZDnJg&#10;sXjVw8EAB7AaodSvRFOCzsglTDzmDCOG3CCCTEET7PmWRCzaU5mMOmmGFnj1S8RFVyvLKCUWCGph&#10;mFEVMJcNo1zFhiu+dEA58T1Hwhef6gaG+KqDOHDoQ37gBW83Hq/u4Q0/6sUw9Gv8zeLa47QJPzgT&#10;uHnSA2jvE15rLN7FZn6Rx2TDZHEgilnHwKSejFvrvSSEnYiKawmkkKrM4JCunCoaEoXmcq1QOoLM&#10;MDf4LjKZocfHcjYZvnSWRKt1ZaIgAijkKqw6JZLqFsGiijsRZyIUnMAqOK9V91XzI60zhr9Fjrct&#10;rBCBEw4fP/CqqY57XVEkczmLzBxbEN0i+RNaCKSMsD8zbZqxGzVxko1mliktQlFS1ZgImRM6VOKh&#10;oZYY8PizDcbpss5/bY7KgmKtNLB47oQ9Jz3WQCZUHAi1XLrsk0PHBBp5iZjIHAYKrrDID5nMKxZM&#10;AlW5UMPuxOFZ+vjuSjXQxqe0CdRhim9m/emRY/mT4vWvAAAA//8DAFBLAwQUAAYACAAAACEAnBOW&#10;c98AAAALAQAADwAAAGRycy9kb3ducmV2LnhtbEyPy07DMBBF90j8gzVI7Kid0gQIcSoeqlSxa+kH&#10;OPE0iYjHUew26d8zrMpuHkd3zhTr2fXijGPoPGlIFgoEUu1tR42Gw/fm4RlEiIas6T2hhgsGWJe3&#10;N4XJrZ9oh+d9bASHUMiNhjbGIZcy1C06ExZ+QOLd0Y/ORG7HRtrRTBzuerlUKpPOdMQXWjPgR4v1&#10;z/7kNMQj7t4/p3SztYcuzao+vnxdotb3d/PbK4iIc7zC8KfP6lCyU+VPZIPoNayW6olRDWmSZSCY&#10;SJNHnlRcrBIFsizk/x/KXwAAAP//AwBQSwMEFAAGAAgAAAAhAHkYvJ2/AAAAIQEAABkAAABkcnMv&#10;X3JlbHMvZTJvRG9jLnhtbC5yZWxzhM+xasQwDAbgvdB3MNobJR3KUeJkOQ6ylhRuNY6SmMSysZzS&#10;e/t67MHBDRqE0PdLbf/rd/VDSVxgDU1VgyK2YXK8aPgeL28nUJINT2YPTBpuJNB3ry/tF+0mlyVZ&#10;XRRVFBYNa87xE1HsSt5IFSJxmcwheZNLmxaMxm5mIXyv6w9M/w3o7kw1TBrSMDWgxlssyc/tMM/O&#10;0jnYwxPnBxFoD8nBX/1eUJMWyhocb1iqqcqhgF2Ld491fwAAAP//AwBQSwECLQAUAAYACAAAACEA&#10;mzMnNwwBAAAtAgAAEwAAAAAAAAAAAAAAAAAAAAAAW0NvbnRlbnRfVHlwZXNdLnhtbFBLAQItABQA&#10;BgAIAAAAIQA4/SH/1gAAAJQBAAALAAAAAAAAAAAAAAAAAD0BAABfcmVscy8ucmVsc1BLAQItABQA&#10;BgAIAAAAIQD+VO8/eQEAAAkDAAAOAAAAAAAAAAAAAAAAADwCAABkcnMvZTJvRG9jLnhtbFBLAQIt&#10;ABQABgAIAAAAIQCEzQ8OWQoAAFAfAAAQAAAAAAAAAAAAAAAAAOEDAABkcnMvaW5rL2luazEueG1s&#10;UEsBAi0AFAAGAAgAAAAhAJwTlnPfAAAACwEAAA8AAAAAAAAAAAAAAAAAaA4AAGRycy9kb3ducmV2&#10;LnhtbFBLAQItABQABgAIAAAAIQB5GLydvwAAACEBAAAZAAAAAAAAAAAAAAAAAHQPAABkcnMvX3Jl&#10;bHMvZTJvRG9jLnhtbC5yZWxzUEsFBgAAAAAGAAYAeAEAAGoQAAAAAA==&#10;">
                <v:imagedata r:id="rId80" o:title=""/>
              </v:shape>
            </w:pict>
          </mc:Fallback>
        </mc:AlternateContent>
      </w:r>
      <w:r>
        <w:rPr>
          <w:rFonts w:cstheme="minorHAnsi"/>
          <w:noProof/>
          <w:sz w:val="24"/>
          <w:szCs w:val="24"/>
        </w:rPr>
        <mc:AlternateContent>
          <mc:Choice Requires="wpi">
            <w:drawing>
              <wp:anchor distT="0" distB="0" distL="114300" distR="114300" simplePos="0" relativeHeight="251846656" behindDoc="0" locked="0" layoutInCell="1" allowOverlap="1" wp14:anchorId="6347D4F9" wp14:editId="42860BFE">
                <wp:simplePos x="0" y="0"/>
                <wp:positionH relativeFrom="column">
                  <wp:posOffset>1241425</wp:posOffset>
                </wp:positionH>
                <wp:positionV relativeFrom="paragraph">
                  <wp:posOffset>3279775</wp:posOffset>
                </wp:positionV>
                <wp:extent cx="1285925" cy="140935"/>
                <wp:effectExtent l="38100" t="38100" r="9525" b="50165"/>
                <wp:wrapNone/>
                <wp:docPr id="198" name="Ink 198"/>
                <wp:cNvGraphicFramePr/>
                <a:graphic xmlns:a="http://schemas.openxmlformats.org/drawingml/2006/main">
                  <a:graphicData uri="http://schemas.microsoft.com/office/word/2010/wordprocessingInk">
                    <w14:contentPart bwMode="auto" r:id="rId81">
                      <w14:nvContentPartPr>
                        <w14:cNvContentPartPr/>
                      </w14:nvContentPartPr>
                      <w14:xfrm>
                        <a:off x="0" y="0"/>
                        <a:ext cx="1285925" cy="14093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F1F77F1" id="Ink 198" o:spid="_x0000_s1026" type="#_x0000_t75" style="position:absolute;margin-left:97.05pt;margin-top:257.55pt;width:102.65pt;height:12.55pt;z-index:2518466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XIAoV9AQAACgMAAA4AAABkcnMvZTJvRG9jLnhtbJxSy07rMBDdX4l/&#10;sGZPExfa20RNWVAhseCx4H6AcezGIvZEY5eUv2fSBy0XISQ2lsdjH5/HzK82vhWvhqLDUIEc5SBM&#10;0Fi7sKrg39PN+QxETCrUqsVgKngzEa4WZ3/mfVeaMTbY1oYEg4RY9l0FTUpdmWVRN8arOMLOBG5a&#10;JK8Sl7TKalI9o/s2G+f5NOuR6o5Qmxj5dLlrwmKLb63R6cHaaJJoK5gVBbNJvJlOJAgaNrO/IJ4r&#10;KKZSQraYq3JFqmuc3lNSv2DklQtM4ANqqZISa3JfoLzThBFtGmn0GVrrtNnqYWUy/0/ZbXgZVMlL&#10;vaZSY0gmpEdF6eDdtvGbL3zLDvR3WHM6ap0Q9ohsz89h7EgvUa8989klQqZVicchNq6LbHPp6gro&#10;tpZH/uH1+qjgkY667j83OJFsL/m7JxtLfjCbmYhNBTx/b8O6zdJsktB8KMezSTGegNDck5d5cTEZ&#10;LhygdxCH6sRbvvIpxdN6eH4ywot3AAAA//8DAFBLAwQUAAYACAAAACEAbgJ6WAcOAABXKQAAEAAA&#10;AGRycy9pbmsvaW5rMS54bWy0ml1v3cYRhu8L9D8QzIVvDmVyufwyIgdF0QAFWrRoUqC9VORjW4gl&#10;GdJx7Pz7Pu/M7pKUlKQoVBjmWc7O5zuzn9TX33y5/lD9dLy7v7q9Oa+7s7aujjeXt2+ubt6d1//8&#10;/ttmrqv708XNm4sPtzfH8/rn4339zevf/+7rq5sfrz+84lmh4eZeresP5/X70+njq5cvP3/+fPa5&#10;P7u9e/cytG3/8s83P/71L/XrJPXm+Pbq5uqEyftMury9OR2/nKTs1dWb8/ry9KUt/Oj+7vbT3eWx&#10;dItyd7lynO4uLo/f3t5dX5yKxvcXNzfHD9XNxTV+/6uuTj9/pHGFnXfHu7q6viLgJpx1cYrznxYI&#10;F1/O6837J1y8x5Pr+uXTOv/9f9D57WOdcqsP0zjVVXLpzfEn+fTSMH/1y7H//e724/HudHVcYXZQ&#10;UsfP1aW/Gz4O1N3x/vbDJ+Wmrn66+PAJyLq2pSyS7e7lE4A81gc2z6oPXH5R39a5PTQpvC0OCbRS&#10;Ujm1p6vrI4V+/bHU2OkexSJ/d7qz4RDaEJo2NF3/fRdfDe2rOJ8Nc9ikIlVx1vnD3af790XfD3dr&#10;vVpPQc0j+3z15vS+gN6etUMBfQv5U6Lvj1fv3p/+N9nL2w+3DIeU66/adv5j/4dNTGavFNsTQ9fq&#10;r0qh/+P49rz+ykZvZZJOsNiXquunKozLdHjRLC+mF11YpvZQh6lulrrpwtR3h6bTv0NbtRXPpqta&#10;PaH0/PTQuqqr+vHQhLnq2maJh9AuzTRVcekhhqla5qZrRxQ3pKqr5qGlA6m26ce+242anKj/NgQr&#10;h7+9fXt/PJ3XsZ/O4lK/DnOsum6upjkeXrQvOsKSSQKqZ0UV++WA57hZdXOUL6EJ3dyEdp6Ipm34&#10;UZzESJxEqAdhO0mxp6iJSC/qESCpB5xEsg6xCrwHIiLBVfDMEqbEgeYJ0DgxTuHQN0vTz+30fFh1&#10;bd+fhVC/jt1YdVPVh9gJrPbFGJdACdRj3QzLvBzmqifLQNkEc1NJxDXegn5SnH0VeznczKGZ2/HQ&#10;dU2IoAq6lMVY9bE99KEZQxXR1IdqHJq4WFVZPVmw0qs6M6gLZcVYJDMOdLQFKj9TE+2lrYZKGlct&#10;4rVUKZWuWE9rF4oxWQo9H6XDBcyIFcKmw62rK6Xe3drx2kuJxHj1QIu8Ksh5HUCig371SFlWnEne&#10;4c4LEJQIfoBdgHI5NCOgNuM407FU03QgZwOjDaWDeihp1G6MbxS6VwVmASSzMDsE2V+37uPCxM05&#10;i2fjvHHt4tnLJy8gerw5G5lLSi2LDxXTId4HQUAyjcIxjzqKT0M6jAOlVvVNGOfnHDrL0J+1U/16&#10;nJYqLIyPtmMC1diZh6k71LFu62Yemf40VLoppqotBSVoFa75nnGw0k+Y5w6X4JnxdblN8aQeKxiG&#10;ZBkUkRmDNDK2mehmGyrSnTCUlADb2NlSHrXN1c1Mxjs8VjE5S1t1skI//0vGCu9OUC/uUxJJL6Fj&#10;1pi0pkzV0Mx9e4gLU1QVmVlgGYA9yPxAke/MFFRRzAgYBQj575qI4Kak3Y6HUUBW/VhW5Kw8KyVl&#10;bSgWhc8VeZhukpPFd4Zymnf6UposePMUEfOP1cjdAQ/Rdv44SUipZ5ttvIWUehSbadMztY1ibaZd&#10;SSMRm77tKY1e/8aJsdJFplAwdukYRk3VVUclhcXwe1Kjw+Rub+1hE/4EmTMxKMkYs5N+ySOtBHLi&#10;tR9XtY+poCHfAgWgRVxatHRTHxjum8hSOTZDX2myi+IbA6FWI2v71MLvOneOZTMGTjcyYuQzVBS0&#10;wiRUE7r79vnW3hDH+Wxko8KuiFWU1Te2c1p9Ofswg/SdphCs4nMvb5hm5D7zDeFS+ktFUhggW7zX&#10;tsqVtzXeXBC54J5OmQQ2s/uqz+vB9aHWCzAlnMQ82SFVKjTr/0V3dgYVqJbwkaWto/TcGdmx8ZcS&#10;o20GA3tgL2Fj5XFMOfwsKSjUzmHQMorNTqqJ0runWKT0bkp4ayzPfPtuBxDfDU0pdyAMj53Iqv4J&#10;pBIJIDQE5yoo2KzNJBWOOV8ghsJkH+VxaLRpy3zJQ8RhkWvJqxK4daSi2LThs/AtA5swPK1m30AV&#10;l6pF+mRCbQf7wTP56+BsmJiSXIASyBONutHoPnj6jJRrSrpSHBaUmB0QZ16oJW0OKap+HuLzDd84&#10;xvZs6Bi+U4gkhmgm9l22AehszNbsOGwAs8leDoExzgGoj7vBICcNf2Fn4aMHSgnLX8p43PO6NPOf&#10;ZZuzTpybOLDhaJuhreK46oRT+pMV0dcMCWH1rvmj3kSSE6ytVnMur2dK2Cq/1VXaxZLicVWrimRQ&#10;Ntx4SimEBxb23dm0Ek67OwTOlJzy2G4BLVtcjrBJVfrReW6S/Z4lbWximSw2WGADhSaQ4ZVZI62Y&#10;FC7Zhewi9pLkzSMIJXSplKsWVdKPtybJ6zzs0uAJkBI34HDBPFYIpQC7lqXMONBsisxTtyqKZDeZ&#10;FEEuWEd6UQYzF01FSr8rUw85eCRiXG5SKc7izC7USt+jILJB00oUOIBNnPeYoKsAhQTEalEFtDpC&#10;Duinb+AegHcuCOysZsblyy44WfKCs4KFaS2QQjEp92n174HURrMCNUWmGh8zqwNlEMq1PRBy/xEp&#10;AcH9Aa2xf76pZQh9PAuRK4yWOwyO5NUY7A6DW4zQsTm0q5mOo3kXgk59lLgGKtu45NODiiRIQaC4&#10;FUeqEJGU7gLIwzoQgzQWOW/zjpge2w4HMkG717q1kAB+ILxVRNuYspvusgIrUSQPAjtWljewYSfA&#10;FNhO84HTbuM1Zb5bfj3LTzwtvhSlc3rEastGSrtAWBVBTp4UC0RjJBPx/uxvIqlfgaCR2Zof1oJm&#10;sxW1flPs4gkm1+KkrQ/ezqwm52qRY1fstjKARRfaSuqLqxpIeGYFgl/SmUnJCqy7dFtNSJUU7+Wk&#10;FZo7phkgG8yuFrOeSxk0kh56SRgxrbN4cqgzqnWWksr88oqdug64E884Tc+4OR+HOJ5NrO5cGjAE&#10;GeNcXS2+utOYuEbkerSth2E8BLZbLLtMeqqDFRFzFAhwkCcdHpzD/SusKQHAgQYdRJBrmEElkqso&#10;tR00TcLqYA/ClaahLttKxArWPrWiI+NP+WU+mqeiW8nk3GW3YbYQCqsph130HGBR4arNjgTkTWZ1&#10;gRSmvDQVPWc29lEc91mrOa1zV7t337yUwp2qoty8EY/i2vOK5EEmcbeoly2zMpVp1rODgd20dhIY&#10;0CJXgsm6M0WWk1KHJaFpYJvnAts0mzJ4f+2leGjVIA/ldFEg3E3zqmZPMnkHXoKmJQOIljAxH/Xz&#10;7EXMAsJumSPvdGBZZ0Id/SKCu/ocr/ChbU/5bW2eRn/CgpvWVIBpJj4GCp8GeA1M1lJgEblSdy9p&#10;EikB4zqk3POTQNAkqsJna7+QkXZ4vhV44kh+1vcM/2lhieF8PjPQ/XIvsoXRtp7ldxoXhd7j2ExJ&#10;9IxWPlsSF5jqqh74iIZ7h85iHUApcBKwoCNX4IonNuPCja0YVRgOJBEXaEHIoDAIadKReNeehIiy&#10;IRCzeAZMID3q2LJmbM0UUmZc0tkdS5PMyrab4FfjzN0x3sceMlLgAkFx0Wx6Dna8QEx6FPUTiS79&#10;xQF3xhyTRKavvjglqY12v8WFdzPE+Rk/Lk3ci9mtb5gmkj3i/sj9mFXGsnC9WPPpqen5cLZQ51SG&#10;7l79gmYmJgq2YbDJSe51OC7ipk6FLX1Rk15on9PZaeYvB0aqeOGUFLlE7biNNl/HhetgPu90gUJW&#10;7eo2VXv5qCtStuwjF0sL/s3cOvR2haAUs+MK7LAIhAVxaLhoIxRVhQXkOc0vub7UTRspmHLi9yRU&#10;w+SopPlNOwCR+KjI1SMN9abyLsZMtXXQMtWJy3i37U31S5MZWxWKE3F/Zr9F8bYE5L4JFpL6XUJ0&#10;vUiNYyBJVT53enz41OdT+zAzB00IzAa6c0XY+U1MEGxU7F4cO/famF1yV/AIuPFVcvU0YZ+nB+mQ&#10;MTO517LxpXDJvL3kDGbFxpyj2CJoHTySL8hLpDsw0fEVKozPN1HPw9KfDRyV+i5yYcglyzKzhbAa&#10;5+aamdquYGLk5lpDkSNp1G0Qaxw+4aFSaPGZzw4Gd+LyXBetXcVFrCIRhPqVlOJxdotq0+0V43AV&#10;idxvCElOWqy8hZCY7UXuIC/ujRG1oZkPylnqTiSpygGYescZFSYiY2j06wPuSrkhdwXSoijMl42C&#10;bM29yGrcY3PDJVYM1lB3TBaDRSVLcrKEWOL1jhLdGorbkO+C0PSmF/0YOm1l9wdwphiKGjgKSBai&#10;ZITn00itkdgMLKQoUXbSjzIkvZYhReIvGWN56VbMoWLRsmkwy7rCct9skjABQ8WmOH2g6LtK31/Y&#10;zLBswcT1iL5Y9XzK1YVoMpKQFBDQNcvocpM5helaeTPtZsoMJrPWVi/9ziVMHvjjkSUu8eZ6yCRT&#10;74JbJWm8aHunaU1y4lT6TIKHIZDClV1DMat3Xc6kjoQZ3/ty7bacbKRKHpnK4gS8fOU0T/nIC5fW&#10;Ua5J5EfRIxAyRaObhY41jNmAyyq2uPLPasTLKT9lr6DpOG6fa7fZMd9MwpnWbkH+mx0PdDwpDTGF&#10;/2S3x+t+/Bar+bQy6RMqGwAWfKDh+MVulzRwrGVroF0Lx4TIdSXINVx1mRNh1J/JsBvga6wl2H3L&#10;OTWSZWsTmTJbMm8vPTsMdoj8/RF5W4KVvz5E2k1u5EqXDXUqKcfQxKlbP1Lw1w2T/n6IdZXPu3zv&#10;GLuHx4D1L8te/wcAAP//AwBQSwMEFAAGAAgAAAAhAFw/OLPgAAAACwEAAA8AAABkcnMvZG93bnJl&#10;di54bWxMj81OwzAQhO9IvIO1SNyok5K2JMSp+BGiBxAl8ABOvCRR43UUu2l4e5YT3HZ2R7Pf5NvZ&#10;9mLC0XeOFMSLCARS7UxHjYLPj6erGxA+aDK6d4QKvtHDtjg/y3Vm3InecSpDIziEfKYVtCEMmZS+&#10;btFqv3ADEt++3Gh1YDk20oz6xOG2l8soWkurO+IPrR7wocX6UB6tgvu4PeDmbff8OL3gvq7K4F/X&#10;qVKXF/PdLYiAc/gzwy8+o0PBTJU7kvGiZ50mMVsVrOIVD+y4TtMERMWbJFqCLHL5v0PxAwAA//8D&#10;AFBLAwQUAAYACAAAACEAeRi8nb8AAAAhAQAAGQAAAGRycy9fcmVscy9lMm9Eb2MueG1sLnJlbHOE&#10;z7FqxDAMBuC90Hcw2hslHcpR4mQ5DrKWFG41jpKYxLKxnNJ7+3rswcENGoTQ90tt/+t39UNJXGAN&#10;TVWDIrZhcrxo+B4vbydQkg1PZg9MGm4k0HevL+0X7SaXJVldFFUUFg1rzvETUexK3kgVInGZzCF5&#10;k0ubFozGbmYhfK/rD0z/DejuTDVMGtIwNaDGWyzJz+0wz87SOdjDE+cHEWgPycFf/V5QkxbKGhxv&#10;WKqpyqGAXYt3j3V/AAAA//8DAFBLAQItABQABgAIAAAAIQCbMyc3DAEAAC0CAAATAAAAAAAAAAAA&#10;AAAAAAAAAABbQ29udGVudF9UeXBlc10ueG1sUEsBAi0AFAAGAAgAAAAhADj9If/WAAAAlAEAAAsA&#10;AAAAAAAAAAAAAAAAPQEAAF9yZWxzLy5yZWxzUEsBAi0AFAAGAAgAAAAhADXIAoV9AQAACgMAAA4A&#10;AAAAAAAAAAAAAAAAPAIAAGRycy9lMm9Eb2MueG1sUEsBAi0AFAAGAAgAAAAhAG4CelgHDgAAVykA&#10;ABAAAAAAAAAAAAAAAAAA5QMAAGRycy9pbmsvaW5rMS54bWxQSwECLQAUAAYACAAAACEAXD84s+AA&#10;AAALAQAADwAAAAAAAAAAAAAAAAAaEgAAZHJzL2Rvd25yZXYueG1sUEsBAi0AFAAGAAgAAAAhAHkY&#10;vJ2/AAAAIQEAABkAAAAAAAAAAAAAAAAAJxMAAGRycy9fcmVscy9lMm9Eb2MueG1sLnJlbHNQSwUG&#10;AAAAAAYABgB4AQAAHRQAAAAA&#10;">
                <v:imagedata r:id="rId82" o:title=""/>
              </v:shape>
            </w:pict>
          </mc:Fallback>
        </mc:AlternateContent>
      </w:r>
      <w:r w:rsidR="00C56C61" w:rsidRPr="004402A8">
        <w:rPr>
          <w:rFonts w:cstheme="minorHAnsi"/>
          <w:sz w:val="24"/>
          <w:szCs w:val="24"/>
        </w:rPr>
        <w:t>It’s</w:t>
      </w:r>
      <w:r w:rsidR="009626AF" w:rsidRPr="004402A8">
        <w:rPr>
          <w:rFonts w:cstheme="minorHAnsi"/>
          <w:sz w:val="24"/>
          <w:szCs w:val="24"/>
        </w:rPr>
        <w:t xml:space="preserve"> important to remember when using PLCS that they are not able deal with high current loads and in most cases are not able to deal with higher voltages. For this </w:t>
      </w:r>
      <w:r w:rsidR="00D41C10" w:rsidRPr="004402A8">
        <w:rPr>
          <w:rFonts w:cstheme="minorHAnsi"/>
          <w:sz w:val="24"/>
          <w:szCs w:val="24"/>
        </w:rPr>
        <w:t>reason,</w:t>
      </w:r>
      <w:r w:rsidR="009626AF" w:rsidRPr="004402A8">
        <w:rPr>
          <w:rFonts w:cstheme="minorHAnsi"/>
          <w:sz w:val="24"/>
          <w:szCs w:val="24"/>
        </w:rPr>
        <w:t xml:space="preserve"> there are ways that we can change signals from higher voltages to lower more manageable voltages, use other power sources of high loads and remove any </w:t>
      </w:r>
      <w:r w:rsidR="00D41C10" w:rsidRPr="004402A8">
        <w:rPr>
          <w:rFonts w:cstheme="minorHAnsi"/>
          <w:sz w:val="24"/>
          <w:szCs w:val="24"/>
        </w:rPr>
        <w:t>interference</w:t>
      </w:r>
      <w:r w:rsidR="009626AF" w:rsidRPr="004402A8">
        <w:rPr>
          <w:rFonts w:cstheme="minorHAnsi"/>
          <w:sz w:val="24"/>
          <w:szCs w:val="24"/>
        </w:rPr>
        <w:t xml:space="preserve"> which may occur. For </w:t>
      </w:r>
      <w:r w:rsidR="00D41C10" w:rsidRPr="004402A8">
        <w:rPr>
          <w:rFonts w:cstheme="minorHAnsi"/>
          <w:sz w:val="24"/>
          <w:szCs w:val="24"/>
        </w:rPr>
        <w:t>example,</w:t>
      </w:r>
      <w:r w:rsidR="009626AF" w:rsidRPr="004402A8">
        <w:rPr>
          <w:rFonts w:cstheme="minorHAnsi"/>
          <w:sz w:val="24"/>
          <w:szCs w:val="24"/>
        </w:rPr>
        <w:t xml:space="preserve"> if </w:t>
      </w:r>
      <w:r w:rsidR="00B56D8C" w:rsidRPr="004402A8">
        <w:rPr>
          <w:rFonts w:cstheme="minorHAnsi"/>
          <w:sz w:val="24"/>
          <w:szCs w:val="24"/>
        </w:rPr>
        <w:t xml:space="preserve">had a signal which was at 240v AC this would be too higher voltage for the PLC and would most likely cause </w:t>
      </w:r>
      <w:r w:rsidR="00D41C10" w:rsidRPr="004402A8">
        <w:rPr>
          <w:rFonts w:cstheme="minorHAnsi"/>
          <w:sz w:val="24"/>
          <w:szCs w:val="24"/>
        </w:rPr>
        <w:t>permanent</w:t>
      </w:r>
      <w:r w:rsidR="00B56D8C" w:rsidRPr="004402A8">
        <w:rPr>
          <w:rFonts w:cstheme="minorHAnsi"/>
          <w:sz w:val="24"/>
          <w:szCs w:val="24"/>
        </w:rPr>
        <w:t xml:space="preserve"> damage, to bypass this we could put a relay between the plc and 240v signal and the plc could use its 24v source to a dry contact. This would mean that the 240v was isolated from the plc and wouldn’t cause it any damage. This also can be used to </w:t>
      </w:r>
      <w:r w:rsidR="00D41C10" w:rsidRPr="004402A8">
        <w:rPr>
          <w:rFonts w:cstheme="minorHAnsi"/>
          <w:sz w:val="24"/>
          <w:szCs w:val="24"/>
        </w:rPr>
        <w:t xml:space="preserve">remove any possibility of inductance as the higher voltage cables if run next to lower voltage 24v cables could cause issues as the higher voltage will induce some voltage in the lower voltage cables. This has ramifications as if this 24v cable is from a sensor it could cause that to read a higher voltage than the sensor is </w:t>
      </w:r>
      <w:r w:rsidR="00E814C0" w:rsidRPr="004402A8">
        <w:rPr>
          <w:rFonts w:cstheme="minorHAnsi"/>
          <w:sz w:val="24"/>
          <w:szCs w:val="24"/>
        </w:rPr>
        <w:t>putting</w:t>
      </w:r>
      <w:r w:rsidR="00D41C10" w:rsidRPr="004402A8">
        <w:rPr>
          <w:rFonts w:cstheme="minorHAnsi"/>
          <w:sz w:val="24"/>
          <w:szCs w:val="24"/>
        </w:rPr>
        <w:t xml:space="preserve"> out.</w:t>
      </w:r>
      <w:r w:rsidR="00E814C0" w:rsidRPr="004402A8">
        <w:rPr>
          <w:rFonts w:cstheme="minorHAnsi"/>
          <w:sz w:val="24"/>
          <w:szCs w:val="24"/>
        </w:rPr>
        <w:t xml:space="preserve"> For output devices the </w:t>
      </w:r>
      <w:proofErr w:type="spellStart"/>
      <w:r w:rsidR="00E814C0" w:rsidRPr="004402A8">
        <w:rPr>
          <w:rFonts w:cstheme="minorHAnsi"/>
          <w:sz w:val="24"/>
          <w:szCs w:val="24"/>
        </w:rPr>
        <w:t>plcs</w:t>
      </w:r>
      <w:proofErr w:type="spellEnd"/>
      <w:r w:rsidR="00E814C0" w:rsidRPr="004402A8">
        <w:rPr>
          <w:rFonts w:cstheme="minorHAnsi"/>
          <w:sz w:val="24"/>
          <w:szCs w:val="24"/>
        </w:rPr>
        <w:t xml:space="preserve"> contain fuses which will blow if too much current is drawn for long enough. In some plc’s these are easily replaced but in other </w:t>
      </w:r>
      <w:proofErr w:type="spellStart"/>
      <w:r w:rsidR="00E814C0" w:rsidRPr="004402A8">
        <w:rPr>
          <w:rFonts w:cstheme="minorHAnsi"/>
          <w:sz w:val="24"/>
          <w:szCs w:val="24"/>
        </w:rPr>
        <w:t>plcs</w:t>
      </w:r>
      <w:proofErr w:type="spellEnd"/>
      <w:r w:rsidR="00E814C0" w:rsidRPr="004402A8">
        <w:rPr>
          <w:rFonts w:cstheme="minorHAnsi"/>
          <w:sz w:val="24"/>
          <w:szCs w:val="24"/>
        </w:rPr>
        <w:t xml:space="preserve"> these fuses are surfaced </w:t>
      </w:r>
      <w:r w:rsidR="007A1F23" w:rsidRPr="004402A8">
        <w:rPr>
          <w:rFonts w:cstheme="minorHAnsi"/>
          <w:sz w:val="24"/>
          <w:szCs w:val="24"/>
        </w:rPr>
        <w:t>mounted</w:t>
      </w:r>
      <w:r w:rsidR="00E814C0" w:rsidRPr="004402A8">
        <w:rPr>
          <w:rFonts w:cstheme="minorHAnsi"/>
          <w:sz w:val="24"/>
          <w:szCs w:val="24"/>
        </w:rPr>
        <w:t xml:space="preserve"> on the </w:t>
      </w:r>
      <w:proofErr w:type="spellStart"/>
      <w:r w:rsidR="00E814C0" w:rsidRPr="004402A8">
        <w:rPr>
          <w:rFonts w:cstheme="minorHAnsi"/>
          <w:sz w:val="24"/>
          <w:szCs w:val="24"/>
        </w:rPr>
        <w:t>pcb</w:t>
      </w:r>
      <w:proofErr w:type="spellEnd"/>
      <w:r w:rsidR="00E814C0" w:rsidRPr="004402A8">
        <w:rPr>
          <w:rFonts w:cstheme="minorHAnsi"/>
          <w:sz w:val="24"/>
          <w:szCs w:val="24"/>
        </w:rPr>
        <w:t xml:space="preserve"> </w:t>
      </w:r>
      <w:r w:rsidR="000A10B3" w:rsidRPr="004402A8">
        <w:rPr>
          <w:rFonts w:cstheme="minorHAnsi"/>
          <w:sz w:val="24"/>
          <w:szCs w:val="24"/>
        </w:rPr>
        <w:t xml:space="preserve">so when they </w:t>
      </w:r>
      <w:r w:rsidR="007A1F23" w:rsidRPr="004402A8">
        <w:rPr>
          <w:rFonts w:cstheme="minorHAnsi"/>
          <w:sz w:val="24"/>
          <w:szCs w:val="24"/>
        </w:rPr>
        <w:t>blow,</w:t>
      </w:r>
      <w:r w:rsidR="000A10B3" w:rsidRPr="004402A8">
        <w:rPr>
          <w:rFonts w:cstheme="minorHAnsi"/>
          <w:sz w:val="24"/>
          <w:szCs w:val="24"/>
        </w:rPr>
        <w:t xml:space="preserve"> they can be very difficult to repair. </w:t>
      </w:r>
      <w:r w:rsidR="007A1F23" w:rsidRPr="004402A8">
        <w:rPr>
          <w:rFonts w:cstheme="minorHAnsi"/>
          <w:sz w:val="24"/>
          <w:szCs w:val="24"/>
        </w:rPr>
        <w:t xml:space="preserve">To avoid this for switching larger loads its best to use a relay and have an external power source which </w:t>
      </w:r>
      <w:r w:rsidR="00D25F04" w:rsidRPr="004402A8">
        <w:rPr>
          <w:rFonts w:cstheme="minorHAnsi"/>
          <w:sz w:val="24"/>
          <w:szCs w:val="24"/>
        </w:rPr>
        <w:t>can supply</w:t>
      </w:r>
      <w:r w:rsidR="007A1F23" w:rsidRPr="004402A8">
        <w:rPr>
          <w:rFonts w:cstheme="minorHAnsi"/>
          <w:sz w:val="24"/>
          <w:szCs w:val="24"/>
        </w:rPr>
        <w:t xml:space="preserve"> the higher current.</w:t>
      </w:r>
    </w:p>
    <w:p w14:paraId="347FF35E" w14:textId="77777777" w:rsidR="00466D9B" w:rsidRPr="004402A8" w:rsidRDefault="00466D9B" w:rsidP="00D35E8B">
      <w:pPr>
        <w:rPr>
          <w:rFonts w:cstheme="minorHAnsi"/>
          <w:sz w:val="24"/>
          <w:szCs w:val="24"/>
        </w:rPr>
      </w:pPr>
    </w:p>
    <w:p w14:paraId="0E4FE49D" w14:textId="06823FD9" w:rsidR="006E5E60" w:rsidRPr="004402A8" w:rsidRDefault="00466D9B" w:rsidP="006E5E60">
      <w:pPr>
        <w:autoSpaceDE w:val="0"/>
        <w:autoSpaceDN w:val="0"/>
        <w:adjustRightInd w:val="0"/>
        <w:spacing w:line="276" w:lineRule="auto"/>
        <w:ind w:right="815"/>
        <w:rPr>
          <w:rFonts w:cstheme="minorHAnsi"/>
          <w:bCs/>
          <w:sz w:val="24"/>
          <w:szCs w:val="24"/>
          <w:u w:val="single"/>
        </w:rPr>
      </w:pPr>
      <w:r w:rsidRPr="004402A8">
        <w:rPr>
          <w:rFonts w:cstheme="minorHAnsi"/>
          <w:bCs/>
          <w:sz w:val="24"/>
          <w:szCs w:val="24"/>
          <w:u w:val="single"/>
        </w:rPr>
        <w:t>Logic Diagrams and Truth Tables</w:t>
      </w:r>
    </w:p>
    <w:p w14:paraId="474C33A3" w14:textId="60A84BBE" w:rsidR="00466D9B" w:rsidRPr="004402A8" w:rsidRDefault="002568C8" w:rsidP="006E5E60">
      <w:pPr>
        <w:autoSpaceDE w:val="0"/>
        <w:autoSpaceDN w:val="0"/>
        <w:adjustRightInd w:val="0"/>
        <w:spacing w:line="276" w:lineRule="auto"/>
        <w:ind w:right="815"/>
        <w:rPr>
          <w:rFonts w:cstheme="minorHAnsi"/>
          <w:sz w:val="24"/>
          <w:szCs w:val="24"/>
        </w:rPr>
      </w:pPr>
      <w:r>
        <w:rPr>
          <w:rFonts w:cstheme="minorHAnsi"/>
          <w:noProof/>
          <w:sz w:val="24"/>
          <w:szCs w:val="24"/>
        </w:rPr>
        <mc:AlternateContent>
          <mc:Choice Requires="wpi">
            <w:drawing>
              <wp:anchor distT="0" distB="0" distL="114300" distR="114300" simplePos="0" relativeHeight="251911168" behindDoc="0" locked="0" layoutInCell="1" allowOverlap="1" wp14:anchorId="579298AB" wp14:editId="4057E3D9">
                <wp:simplePos x="0" y="0"/>
                <wp:positionH relativeFrom="column">
                  <wp:posOffset>5240655</wp:posOffset>
                </wp:positionH>
                <wp:positionV relativeFrom="paragraph">
                  <wp:posOffset>424815</wp:posOffset>
                </wp:positionV>
                <wp:extent cx="329890" cy="110490"/>
                <wp:effectExtent l="38100" t="38100" r="0" b="41910"/>
                <wp:wrapNone/>
                <wp:docPr id="261" name="Ink 261"/>
                <wp:cNvGraphicFramePr/>
                <a:graphic xmlns:a="http://schemas.openxmlformats.org/drawingml/2006/main">
                  <a:graphicData uri="http://schemas.microsoft.com/office/word/2010/wordprocessingInk">
                    <w14:contentPart bwMode="auto" r:id="rId83">
                      <w14:nvContentPartPr>
                        <w14:cNvContentPartPr/>
                      </w14:nvContentPartPr>
                      <w14:xfrm>
                        <a:off x="0" y="0"/>
                        <a:ext cx="329890" cy="11049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05B95A8" id="Ink 261" o:spid="_x0000_s1026" type="#_x0000_t75" style="position:absolute;margin-left:411.95pt;margin-top:32.75pt;width:27.4pt;height:10.1pt;z-index:2519111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n7ciZ3AQAACQMAAA4AAABkcnMvZTJvRG9jLnhtbJxSy27CMBC8V+o/&#10;WL6XJIAQRAQORZU4tOXQfoDr2MRq7I3WDgl/3w2PElpVlbhEtkeZncfOl60t2U6hN+AyngxizpST&#10;kBu3zfj729PDlDMfhMtFCU5lfK88Xy7u7+ZNlaohFFDmChmROJ82VcaLEKo0irwslBV+AJVyBGpA&#10;KwJdcRvlKBpit2U0jONJ1ADmFYJU3tPr6gjyxYFfayXDq9ZeBVZmfDoZjzgLdJhNSBZmfDYazjj7&#10;6KAk5tFiLtItiqow8iRJ3KDICuNIwDfVSgTBajS/qKyRCB50GEiwEWhtpDr4IWdJ/MPZ2n12rpKx&#10;rDGV4IJyYSMwnLM7ALeMsCUl0DxDTu2IOgA/MVI8/5dxFL0CWVvSc2wEVSkCrYMvTOUp5tTkGcd1&#10;nlz0u93jxcEGL75ergFqJDpZ/uuXVqPtwiYlrM047d+++x66VG1gkh6p5emMEElQksRjOveYjwzn&#10;Ob1oafhVif17J6y3wYsvAAAA//8DAFBLAwQUAAYACAAAACEAp5mS8S8GAABAEgAAEAAAAGRycy9p&#10;bmsvaW5rMS54bWy0V1tr41YQfi/0Pxy0D33Rsc9Vl7BOKaULhZaW7hbaR6+jJGZ9CbKyyf77fjNz&#10;dPFlQykpxrI012++GY3kt98/bzfqc9Me1vvdIrMzk6lmt9rfrHd3i+zPD+90lalDt9zdLDf7XbPI&#10;vjSH7Pvrb795u9592m6ucFSIsDvQ2XazyO677uFqPn96epo9+dm+vZs7Y/z8592nX3/JrpPXTXO7&#10;3q07pDz0otV+1zXPHQW7Wt8sslX3bAZ7xH6/f2xXzaAmSbsaLbp2uWre7dvtshsi3i93u2ajdsst&#10;cP+Vqe7LA07WyHPXtJnarlGwdjMbylD9VEOwfF5kk+tHQDwAyTabX4759/8Q8915TILlXVmUmUqQ&#10;bprPhGnOnF99vfbf2/1D03brZqRZSEmKL2ol18yPENU2h/3mkXqTqc/LzSMos8ZgLFJuO79AyHk8&#10;cPOq8cDLV+NNwR1Tk8qb8pBIG0aqb2233jYY9O3DMGPdAYFJ/L5r+XZwxjltnLb+gw1X0V7FYmaN&#10;nbQiTXEf82P7eLgf4n1sx3llzcCaVPa0vunuB9LNzMSB9Cnll1zvm/XdfffffFf7zR63Q+r1G2Oq&#10;H/0Pk5o43zBsF25dnj+VSv+juV1kb/juVewpAq49FMpZVRiTf2fwKWMMeYYFY6tMBxtdrq2yVnvr&#10;fI4zbXN8FY7KKZODd5IokngVSWR05bSrLE5IZ5RhawsVCfCDLxR0Cg2+JGIFHSYucOXsoh9dyJE1&#10;9CMuQ7AkSnr4kHFKxsbnGk6dYEyR9Wl6/VkwVthS17oIOabQldqZUABzJMqc9z7XtSo1uCuOFkM/&#10;i/+2Szzxv93eHppukRWlnVUxu0bnrKnxLZ30LhpT5pnPLDpXxDp3aFdRcAdGuiZNAVdgo+IGaAKs&#10;XRGTuejkyOT25CUF144DSGKKqe903ov44sRd9KzB6Xk/k880JA1UoV0AMgsyK+WCckXtkJOGiwdK&#10;egwAXE5/pCgCaSoJOhLISE1JgyydH0ZznNlRRKHSzDF9Mu99XPxS2VQQjjzSJOo9XlDASvzItr8V&#10;hrQUkMClMgeeU78mSAYXKpouGIp4Mm4IBCT9iB4SMhCUEI+ekpPUsLXKB1V5rIEaw60rH4R0qo8T&#10;jBsAqdEuOEk1CQfngQrDilnNa+1BfcWt6bNTJHgxxh6JwOYmk4LvYAbEVuLhdICfQ0ha/4DojfIF&#10;AFM7OKTASYFJQqf4keN4wUwj6Khnd3bEgS6EwilUOR+DwIgqPz4OaorhWU2ocdcmmuAwZD8+py4K&#10;KRSWZwES7jVPGl8M2IQhyAjocCHcwZtiiS1RRDsKbOkSQrBI1aErzFsqgO0lK0moDIrNQFJNEECE&#10;nmPb5bhFQ9C+NgiNPhe68OXrrTzsuGpmauw8h2SxVFh1dVp6VYGlp0PmYqYjsuYB+1bhBZKgpc4J&#10;zpFEoQU7j/YJqnfae+3xsLPQWB2rkqinKM6+YhUh+pmpsuvCIHT0KhSlT1W4wqEK2tyowjrcIMpr&#10;a+KE8tQSmV7uMLWkn43pOfWFxiDNOxsRBTTJrBlC0UxQqf189KaQiDc7nI0oTwCPwyRSmhZJRBcI&#10;wWoKRQGH4JyUckINMallws9xnMhfKB5hxoIl9QCTEvFFmmSilUs+QTXiZGjkMrAmxRyJBrgECy2F&#10;rfbaMcVDUZSC6pykoiATfgj3pTYKe6MlpWPTCZUcVTKwmjge05H90AJBgBUNSRFVpSoUV9S48/HU&#10;F+VgT0kJEgPjCCKh0NNWSiEnbqdGx7Ux+MRcSvNCgq/5UsojCke8L6W/6HbqcNGIWMP7R4mNUYKt&#10;9K5Epse3D0voAHsE5qFgIkVEGuKWzYRhvC4yHY5bgy2cak4cUQZxSlF7X1b0GfoaqGFHCsbBIp4P&#10;0TM0KogC9+HhyCKGJgpBkvL2IgpPGMSdyuQgUkzCnsZOgouplMPBIdalqxGl1qGu3Cuu2Cr4WYnn&#10;REmvIsFWUfardSFaLFhX4v0Yzwe6wuoPmhZt0AX+rlBP8T4dXw+MCwb/RfHUqiqvXAQNJuL5yP+z&#10;8GQJnja+zQwBstj/eBwBhKG/TjiJDo0BJI1nncNLMJRFrHKNxxtuWHP6dB3/Ql//AwAA//8DAFBL&#10;AwQUAAYACAAAACEAN4/jqt4AAAAJAQAADwAAAGRycy9kb3ducmV2LnhtbEyPsU7DMBCGdyTewTok&#10;NmqnJY0JcSpUiYWtpQubEx9JID5Hsdu6PH3NBNud7tN/319toh3ZCWc/OFKQLQQwpNaZgToFh/fX&#10;BwnMB01Gj45QwQU9bOrbm0qXxp1ph6d96FgKIV9qBX0IU8m5b3u02i/chJRun262OqR17riZ9TmF&#10;25EvhVhzqwdKH3o94bbH9nt/tAo+4mMjsq3kl7fVlJkYvg4ofpS6v4svz8ACxvAHw69+Uoc6OTXu&#10;SMazUYFcrp4SqmCd58ASIAtZAGvSkBfA64r/b1BfAQAA//8DAFBLAwQUAAYACAAAACEAeRi8nb8A&#10;AAAhAQAAGQAAAGRycy9fcmVscy9lMm9Eb2MueG1sLnJlbHOEz7FqxDAMBuC90Hcw2hslHcpR4mQ5&#10;DrKWFG41jpKYxLKxnNJ7+3rswcENGoTQ90tt/+t39UNJXGANTVWDIrZhcrxo+B4vbydQkg1PZg9M&#10;Gm4k0HevL+0X7SaXJVldFFUUFg1rzvETUexK3kgVInGZzCF5k0ubFozGbmYhfK/rD0z/DejuTDVM&#10;GtIwNaDGWyzJz+0wz87SOdjDE+cHEWgPycFf/V5QkxbKGhxvWKqpyqGAXYt3j3V/AAAA//8DAFBL&#10;AQItABQABgAIAAAAIQCbMyc3DAEAAC0CAAATAAAAAAAAAAAAAAAAAAAAAABbQ29udGVudF9UeXBl&#10;c10ueG1sUEsBAi0AFAAGAAgAAAAhADj9If/WAAAAlAEAAAsAAAAAAAAAAAAAAAAAPQEAAF9yZWxz&#10;Ly5yZWxzUEsBAi0AFAAGAAgAAAAhAGn7ciZ3AQAACQMAAA4AAAAAAAAAAAAAAAAAPAIAAGRycy9l&#10;Mm9Eb2MueG1sUEsBAi0AFAAGAAgAAAAhAKeZkvEvBgAAQBIAABAAAAAAAAAAAAAAAAAA3wMAAGRy&#10;cy9pbmsvaW5rMS54bWxQSwECLQAUAAYACAAAACEAN4/jqt4AAAAJAQAADwAAAAAAAAAAAAAAAAA8&#10;CgAAZHJzL2Rvd25yZXYueG1sUEsBAi0AFAAGAAgAAAAhAHkYvJ2/AAAAIQEAABkAAAAAAAAAAAAA&#10;AAAARwsAAGRycy9fcmVscy9lMm9Eb2MueG1sLnJlbHNQSwUGAAAAAAYABgB4AQAAPQwAAAAA&#10;">
                <v:imagedata r:id="rId84" o:title=""/>
              </v:shape>
            </w:pict>
          </mc:Fallback>
        </mc:AlternateContent>
      </w:r>
      <w:r>
        <w:rPr>
          <w:rFonts w:cstheme="minorHAnsi"/>
          <w:noProof/>
          <w:sz w:val="24"/>
          <w:szCs w:val="24"/>
        </w:rPr>
        <mc:AlternateContent>
          <mc:Choice Requires="wpi">
            <w:drawing>
              <wp:anchor distT="0" distB="0" distL="114300" distR="114300" simplePos="0" relativeHeight="251904000" behindDoc="0" locked="0" layoutInCell="1" allowOverlap="1" wp14:anchorId="636E96B5" wp14:editId="2D2FF041">
                <wp:simplePos x="0" y="0"/>
                <wp:positionH relativeFrom="column">
                  <wp:posOffset>5243195</wp:posOffset>
                </wp:positionH>
                <wp:positionV relativeFrom="paragraph">
                  <wp:posOffset>-36830</wp:posOffset>
                </wp:positionV>
                <wp:extent cx="943500" cy="386755"/>
                <wp:effectExtent l="38100" t="57150" r="47625" b="51435"/>
                <wp:wrapNone/>
                <wp:docPr id="254" name="Ink 254"/>
                <wp:cNvGraphicFramePr/>
                <a:graphic xmlns:a="http://schemas.openxmlformats.org/drawingml/2006/main">
                  <a:graphicData uri="http://schemas.microsoft.com/office/word/2010/wordprocessingInk">
                    <w14:contentPart bwMode="auto" r:id="rId85">
                      <w14:nvContentPartPr>
                        <w14:cNvContentPartPr/>
                      </w14:nvContentPartPr>
                      <w14:xfrm>
                        <a:off x="0" y="0"/>
                        <a:ext cx="943500" cy="3867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0FDDB54" id="Ink 254" o:spid="_x0000_s1026" type="#_x0000_t75" style="position:absolute;margin-left:412.15pt;margin-top:-3.6pt;width:75.75pt;height:31.85pt;z-index:2519040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5REHx6AQAACQMAAA4AAABkcnMvZTJvRG9jLnhtbJxSyU7DMBC9I/EP&#10;1txp0iWljZr2QIXEgeUAH2Acu7GIPdHYbcrfM+lCCwghcYk8fvHzWzxbbF0tNpqCRV9Av5eC0F5h&#10;af2qgJfn26sJiBClL2WNXhfwrgMs5pcXs7bJ9QArrEtNgkl8yNumgCrGJk+SoCrtZOhhoz2DBsnJ&#10;yCOtkpJky+yuTgZpOk5apLIhVDoE3l3uQZjv+I3RKj4aE3QUdQGT8XAKInaL0RAEFTDNBhmIV16k&#10;owEk85nMVySbyqqDJPkPRU5azwI+qZYySrEm+4PKWUUY0MSeQpegMVbpnR921k+/Obvzb52r/kit&#10;KVfoo/bxSVI8ZrcD/nOFqzmB9h5LbkeuI8KBkeP5u4y96CWqtWM9+0ZI1zLycwiVbQLHnNuyALor&#10;+yf9fnNzcvBEJ18PXwFuJDlY/u3I1pDrwmYlYlsAv7/37rvrUm+jULw5HQ2zlBHF0HAyvs6yDj8y&#10;7xmO01m0/MuXEs/n7vjZC55/AAAA//8DAFBLAwQUAAYACAAAACEADx9uNH8WAAA0RgAAEAAAAGRy&#10;cy9pbmsvaW5rMS54bWy0nFmPHMl1hd8N+D8kSg/zUlnMfSFECobhAQzYsGHJgPRIkT3DhsjuQbNn&#10;+/f+zrkRkVnVzRnOoAwNszPjbucuERlLlv74p58+fqh+uHn4dHt/9+rQnppDdXP39v7d7d23rw7/&#10;+5ev6+VQfXp8c/fuzYf7u5tXh59vPh3+9Pqf/+mPt3f/+PjhJdcKDXefdPfxw6vD+8fH716+ePHj&#10;jz+efuxP9w/fvuiapn/x73f/+M//OLxOUu9uvrm9u33E5Kfc9Pb+7vHmp0cpe3n77tXh7eNPTeFH&#10;95/vv394e1PIanl4u3E8Prx5e/P1/cPHN49F4/s3d3c3H6q7Nx/B/ddD9fjzd9zcYufbm4dD9fEW&#10;h+vu1A7zsPzbSsObn14dds/fA/ETSD4eXjyv82//Dzq/fqpTsPpunuZDlSC9u/lBmF445i8/7/t/&#10;P9x/d/PweHuzhTmCkgg/V2/j2fGJQD3cfLr/8L1yc6h+ePPhe0LWNg1lkWy3L54JyFN9xOaq+ojL&#10;Z/XtwZ2HJrm3j0MKWimpnNrH2483FPrH70qNPX5CsZr//Pjg7tA1XVc3Xd32f2mHl2P7sl9O4zLt&#10;UpGqOOv8+8P3n94XfX9/2OrVlBK18OzH23eP70vQm1MzlqDvQ/6c6Pub22/fP/4+2bf3H+7pDinX&#10;f2ia5V/7f9n5ZHul2J7puq6/Krn+PzffvDr8wb23smQ02Pdubqqxrdp+no5fNfyvbeamPR7qtjlM&#10;h3oZl/nYz9U4V23XHuuuqYem7tq5PyJUNce2q7qev6KMc90vw3xsKvKxTs1ZZ8jx/1JkzvJ/ffPN&#10;p5tHuto8nNb18HoYJ6yObdsH2HVpB7AOh+ZQryOmgV01Mn5sQVXPHTBpAdLltQ7C58gh8KtMCkHd&#10;iu2JoVZGa18NQDw8+15gfkH3JWuAyddfpkp149TI2LMgFJhjPShx80jmIjaGlh5qpZWUw7VUy1R1&#10;hHma6GR93S2CPiE9t5DGY9eOdd+39TD3E8qWqh+I+3K95Ldts576gezL6sq/YWkj//MwzuR/PQwH&#10;bI7NEXxUYmRdvqdwpzS4RfeOTBSw3KaJawmWCLhOWk2IBwep7qtW3F09Vt1IkZVAK/8yJj1buUkB&#10;vUGqu5oYdaP6jThkVuy2ITiwXFKsSCpcYaLDoarSVQrk4BNyIpjJ5PA2iZ0ZT/Up21nfpW6JyQe3&#10;764BvAMRFcSD4QvMXpGggDKuA8HDbwJHhor/Vi++nWjCY88iqNaPqq1JZoyLptDv0lWcB3PVfT30&#10;ClAES22MSqOFgL0i1XVVYjFsWMT+Zffy2aafCCSUxgdRWhNW3XOrgIZ0oHvSFFzWLt4zU2IulBKR&#10;TaVMSX+OlSm/62FDfmazPMhMgSYzBY0BODwJjQMwKbq7CEQxSV3OUrTkK6wISG/iUSnxb3eVbERS&#10;LHZbTTJtLhUcgxNDwxZ4xyJUwrVBleYS+MUK6lX0ltGEoY+X3opqirdu2/maw9s4dadhOrwel56x&#10;c6j6blnzu3hpxiMvN15vvJcZ9RxJFZEiKZ9TT8oZP/PiS+i7tEmZRBwF65cdhfwsaykvKcznhhE2&#10;r8MXukIcwhZdxgBe0+SENhvIxmQfqZJxUXm2RQbR5sgYQrcelfTs+b4mMlhYpSWumVUSvcegVbOE&#10;vvOAIAsj4zI2INb9vNA8V+tULWtPoBklqnk4MuqPYz3183mEoo42cxmubG4IHNPw4xkCOjAejpfK&#10;dVxMUORc5bp29VrPExCDvaVO+e9Y94RzqjRx64aaCfHQXfMF3HfDelq7w2texMRjXZgudsvxq3r8&#10;amC+2DOJoD7XQzuqTEehwCWS3Gl2sVLU1dIdef31U71u4J2YLXZKmFzNMd3czt5a4OzhqUSO5kBi&#10;yZmq7FkmRdPmSsiVsF2SnEqaZDQolw8JekGlLArdmcGYXBk0c6hk7Mxy6P+8mV+VCRy9cVANlEIn&#10;S666oKGCUSuqRmFRwcGpCR7zeUrnSM2MixwcwDbM1cxyoGboHOqVKR5aLK65HTLtLDZmXvDSHgkL&#10;n7LVrR0g3YhmlGGyX6QsxVOIjCXVuAlqgP6kyV3EKEwPc2GaBomEoB+cCUFLKnf0aJL6Yl6gy3CR&#10;JTLIIFiVrZv+VCLUCgIDSVcvdb8yaiw1/bGfRnVRJh0EYFiv+Opg0Taexp6O2S9d1U/MTvW6Suu4&#10;hu7HZkp7aFnHNQuj5uyFGc2lSzhGwgz+FC8FervP7RtP+IiGwh88iknUGIRgIhorkaX2qE7WhTxH&#10;Zl00m20XARagikVwUl34vlTZRQ1AhBVTaFLgi5x0WNV501N04afsFsBqCgyCkh4yasY1vw7Ud7QS&#10;doEZrR0LdYFZ9yOdC6NTxbKE103AgiCgKcaynUo+yObaAiA6vBtXhzp0dtVa00VDZifpMWzjVogK&#10;ypLWFObcZYLpqa4NpewHiqdXuQOiSEOQ3YSEVGqQEB7eS/xhsKkIW2pT0KXY1z0zDSIU8ueRBKcY&#10;renXrxemQ2APQC3o25oCXzZUMOXoJd5E14pI/oF98FhHGaBRAXL4jTSaElskMdNlDHKywt8kjQ7X&#10;Il1c9cJ8pVlz5Ox7xDKBkcULfKHyzHse0Onqk3kBDy6DFDw1lep8hi4rYSsZzhkVIWmJN6BeSyzI&#10;uvl6+wJMNBj9GPymZWU3gindxLaUB79pmdnDag7LoZ4mzeOYWRPZvEPEFhYOt9DoyLz9KM2WTQ7m&#10;MUzvGap4f3Lta2ZaOMSM64gTF6mQ245aaY8ERztXmUALQSQSTJmWSmtONTswz9aAsu+8bVxbEqTQ&#10;1ZHTo79Spixyq7px3tVemjLz3nLohGcnLz1WtgegttAZKq0sN/0SAfMi6yojmKIlSe+tQzbB1oOg&#10;W9pICbM3Jh96Nk6Jh47wWk+MJ2mRtzJt18KgZyKTMBfbQuDIcN0h42nDd8GDrYhHMD3D+kSReCRW&#10;QBb7X8L6FNgz+r6MKVy5MHqBLByyPsc+YTX8S9YLTYjKgtNRxArPufCOiSUUs6KB1Rui9ItxuOJQ&#10;oDV0zxqand+26tmZZO2RNrTXtZ2YBzEUrPzX9/1x4t05TqmI6DoZZPEheRh+PimZzUMLYCupUCBL&#10;7KU1l78MwCtBmrK5wipzYvX+mKbqeXP9gvUi6oGjZKOA2aNntoKU4s2u/a4XbLYNM4AL2AUh8hsR&#10;EqeMnEm4Y4cDIX2mJDzemtAeI6kILCHRhUYphBLy4bNFHDHoMXXQrkHF+iFp2zAJshq3vuxQREyT&#10;Q1CTXETnXNpuJzpvKTF3Fcv9yJ+uUhP4hNj6I73Wn62rnfsQC4s0SS4IbhJS/kGQIijhfTKPPmuX&#10;SDZo63sC9ygp1yKQW2Qi4ZTybDzIsnmBKrIsBBvBJhKoRKE+q6Ung32jRU135MynYzNlXvGFVykj&#10;dn/FQ5+pGabTzOqmY0HLQn7eveA5HtYhVX9oO64LDzqyGKa6H9mlm7UHsqjUSqwVS71U+hkXO3YE&#10;U9AcxnSvvEmCfyUOyXURMjnC5NDsc3QpEhbR5GTsYx4pVrwwlci2uGvi2ahS9vb3BaGEnVuo8tU9&#10;iZRop1X6CujL+2xH7ek++KXPVZlLdK8CTtngilyqXSY4PLBNMLLZsjYcKylVLHubsbve8D4NXXua&#10;2YCiEhgmqYS1aZuY6o39tB4P/aI9UspP8wWGvJT3iTW4H7RcY+iYdDgwNdzNuu/WK5brwqTz1HFI&#10;2VVLw3xTO2Q6UO0nZuqgGw94ATq2Z9jF5BSNYAO1XdkdIKIDQRsHHSnlVFCITg58Dnh4lfLlsLMU&#10;1OqaYzz94fRVmzY6oWK7TZnLY1bc5xYsnJVGRIjpsNbq3rcb61VAVQ1BRFS1gspUYyKILITS5mLd&#10;QVPzTjrQSkArYvxGvSVDvbmtRpBN4GLNiUv35rJJY1HThTgAk9/h69OrdWQ5EErAJs4IPAgrSCLw&#10;dC46GKcBM3Fh5CieSSrnJuKTAWiVzpCooYjX13jFOlu7fjix1fq6G0b6gbobs+QotZ4D7wPTHI5D&#10;+1YHtb12fFgVCTQ73ikg9gDg4KNYYoZA3bSVt5bdLs5dBOQyTQgEoaRPOhTBUhdBj4qAKML2yt/F&#10;CDmoYUS773AxNDOCSJsypKs5crrSQ9DDQDbG3+wbKrd76cj8qT3sCpfQiTUM+WFnL+aHEoLOFZIY&#10;Edo0/CrUkGTNjiSJqumnOxO7BzGgDdXCA7Zk06hSLNJcTjsMbCVrJ6rVFGqXFQjSIKjSw316LcCq&#10;JyqRP706txUHj+6dDLGgLkLDvdqfeUjBgOFMMh5CpfXbi6JSyoqIrIT3arLJzwqGg6GdwwSioJcM&#10;3bA7slFNGIaJYa9ncsKiYrriomKdOfaYWVQMbA6snK90mme4ow1N3xz10QFbq/3qsbyphpwLx1YX&#10;fMyJ9MN5vZgtIjEybBOPuZqq2DXiKSjhfYkn6koFuVwUVmV7pywimatAIAqWELeg1Ee6n5hiKAC3&#10;emN6DbjsAxL5srZI2/Oq5XNiy/1L6QtmF8QesgiFrBLJyEVIQUjepZYNA5+bUAgTnwOxDcAIrb2c&#10;MW31aGjT7juHqYgz8+vzvndYA2OxHPdhTBsPtuCDNFTDZuwGoXADK4Vw74eY0LNzIFp0RWYDTUM0&#10;cZVOKDJRIrYFo0hGSMTsJv4mCG7KuQjFSaUm6/R4qW/YcU2tm22ZsxdsUnnhOWnh2a/r9aZtbdOt&#10;02liBk+GqoUtQCoqr8oXfbi1aIeOD7d4P5G9XI4pxnY2A5bLgpv8t8sKae8TBmZ1+g5NXqoH+Uah&#10;0vBn3x0xffDhM2B29nQuCLdNKmWOFlffp/j+BmpU6qZNmiO8gozVcwNKTTYmqjwuCblkzcIoksef&#10;0/dbyBwk850Bb/u1XqqpZdJMSNjuzG/fZCQF/PJPDqqQ08e46l2kP7l0JS+ku0Z6oicazP8YvHUM&#10;rExV5J6dAPon51aqAfZf7SOaeM56ZKk86SsJntW914qNn9R7wCEZur8OMqnqmSWJP1YTrMRE4Lk/&#10;z7xARgt3UhHZ4LaIqanIBZeylHzMqdYoI3GCyQ4ypsxgHyIUshLZ1NX3pUUFkW1Yr9TDshP4pfsI&#10;lV+CvN8JjeAmBFaCblTx+QBXvT5h8R4YeamHqb/iqWTLWmY4NayEOIwcqklLtpUP3/zm7DipPHIi&#10;yWqt68gdPj3jYe4dYBbqwJ5Zc9zOI/aMs2pS4hVWNLF/wKIxQpoKNhQnK6l6tzQgpWoFAGvqamZn&#10;mS8MOR+Y2ZheKdeFqtWcg7N0jrg5ek3KZSLbDdBpHOIdpXcrx+ekZ4rOtqXJCTovlOzqVjQqUOm0&#10;fiE7j82TYFppcsliKYq5HRVROkxBmB1qvaygoVYVFGjc8+ycA5lEhUEn+mrDK4B1fCjDmof6b+Yr&#10;nvO07TL0/kKK735nFtc6TBminFZ9UXBoJ9UTewKMKqSLFzhzQ+qal83Aip8/nMRyBq4xB7cWUua7&#10;fu2u+brrtE0xzjqO5zOuZWaqmr+qZkfAH3Jpwrg0jHWRkpS9iDmZUXJLZnzviEcniPRJRNWsLFEe&#10;ReK8Cd5UG06iuFKTtaDjiZagq1LRz9uUz2zDTukz0XXimsrIMACBtlQr50w8JY8y2e4F/OSwDYe+&#10;EMa6hnBe6nxV7FqUGv4lN+w/AmqS/h0h1MRVloxLHgVrincEX1z7eGdNOKMQZOX8lQtFUyEgL6ch&#10;WO25Ko/EoQQXYE3YlRXb5aomPakYuCYtiWDXoApLdEY/ZKc1acMw1azzrqzTMP0QSgNagl5MB5pi&#10;LjxI9mTkwqtwEUt600Nm0XXp+M69iCpsu7gksl21gZQA3+sihPzNoFO49qyGF7rFmFzaR3a7l6Li&#10;nVilCLcUbIoacrKU2CKmkheQSImMhLvmTZUisnMlJDtpWVSTyBlbCncQPkO2nEwZlIFqPFXds6PK&#10;d+xW11zzY76256V8mhafm/Nxf8/LrFnSXuXa8wbgzdweej6oX/SVND2RPUGgOIj4keBu0PcRodVx&#10;KSl1RBydTUDZyGFxnjRRj3pxDIsS6Uq7HpD1qfneeklRmNzhyhQ3cZG5rb5KYnJThnzBFbayrsDs&#10;DgZ/ZLp4EYj5xEDzBSKlj469yckGLW8jGY8ylGBxT7AwooRb44Y0mF2zUBwrcYmh5GFHuAAE63lL&#10;GLd0GBfZYbDxrFZtWLBxt0VmaQg84XVCbVQiKEwyqHZx0hTuXDQFdpij2GFmTR6KvTcpoZIasRXG&#10;kgjJxgPEHTNrGZ70tRVLv4ioGBwGIYx7QxOoGBVDfSEn6Nq3hSG+rPXvnJhtsJ+uCQWurdc81mj5&#10;YIUJA79saRd+2DQtYzUwodHMpv9qWldmDP2h07nGpHcxs0c2a7WdodWWnNAEAwcWZjjw6OsV5nA+&#10;/VFwOA8TG+s6/YmIRU72MYyAbEHLHTM4cdmW0giuoO9V7HLmElA09xkO+j4XqBM26c2WLpSgYOsi&#10;YTBfTYCcqkN6SzHtTXH/Oa5kN0Xk0lTAYuOeDwRYRrWrvoDtFu2faIOJd+DUtlfcINE+4mltVQDr&#10;yoyR4aNjC98rpanpGYt7f/w/8js8vPZYnH48wwelyqlWmmyecO7JCM0mosZq73Oxl9NccTO0HTy5&#10;1WksuIDK9AMDAZUdJs4YeG9oGs4DS5uUopJbbnbjl+LuTHARRbXtVLJNlJIv33LXzUXjfJMESURb&#10;6I9CCAm15yqMdp4lgTp9f6sRzvJWs5dJRRkqs/5sDEYBi7KShYI/UQLT9sBdakpFVsq2GNiYZSUM&#10;cOVOIgvDGSsXIOvLuTLHgxY8vvqenl66ZbJqJmAaLw8RydzjkqcjK1giyRIdIx44pceiEgkhNOya&#10;TJ8ZpjwK8atQfouphTAzloUlPnuI7DCUDxOtyts73nbTKnEffoOSfmdEAY0YuYlG8WYHArqaFBzD&#10;C6y7phD5JXqMFk+sJJGcgkKPrMiLEou4VwCBoSC5FHd0e8EX8iOzFY5k2XYo8ZOiMny63jGsv2wH&#10;jOwheCNubNgxIfGLl67ddM2f0fJl/9KcFp1Ro7iaBr5MXvlNi8ebMZbS+tXv0LIXy7fb+tJDv5MZ&#10;2C9lhBnKcQCdnJ/OgVzHh9pJ0oeS7CP5CKQkDu/ssOJKhMTu6PD6ihM/H0dReRFN0Swr/tIZFWca&#10;IJw3WVNoDTsylnKSSxY5S0vtxiQciZDyZnyBMgS29qLVTXpKWWcYInlpp9k1LFNmCLjJOC2ZyrYg&#10;4tppXfW7W3QVw3xFo3B6PdeTmyu+Y8Z2HE8L8/1O38jOTDL4PULajRtJKudY86FnX2Ic9JLhREU/&#10;5l1nOvNMcvHQX0202vGiB0OdrvhpB+B4BS5smnQ6ZlsWdun0wwWXJO8cft7berdwaJgP0TnYTDQm&#10;hXfkGz+F0WlXglJMo8kPHh4U2d/FJinlGwObNj/wuO//Kfe/tcmjCMBLfWZbVg+h6BWTBzy17ARS&#10;lSkY6ibG5rpCk91OLkDbolMo0hXRK025q0Yp77TkKg5C4EFqMxJNKU4aMfiMhB3BUScN7NgxMaXX&#10;M1Hl02zJhR/ui+igxZ75V+e873QWlc/rsGFuc9ifzfo2VpvARZ4ELiHNqLfBA/KeoPssoFuRHV9i&#10;DyLt6UsAb7gXa9IkUGLVNcQsjb0kJ4IA8EevAVtlpHSaIt92eHPNirHImYwMEyxWNHxHpQ7Idk83&#10;XO6pbv+3Ga//DwAA//8DAFBLAwQUAAYACAAAACEARtFbl94AAAAJAQAADwAAAGRycy9kb3ducmV2&#10;LnhtbEyPwU7DMBBE70j8g7VI3FqHQJoS4lSA2gucCEhcXds4EfY6it008PVdTuW42qeZN/Vm9o5N&#10;Zox9QAE3ywyYQRV0j1bAx/tusQYWk0QtXUAj4MdE2DSXF7WsdDjim5naZBmFYKykgC6loeI8qs54&#10;GZdhMEi/rzB6megcLdejPFK4dzzPshX3skdq6ORgnjujvtuDFzBFlW3d8Pmk7G9vy5dX1+J2J8T1&#10;1fz4ACyZOZ1h+NMndWjIaR8OqCNzAtb53S2hAhZlDoyA+7KgLXsBxaoA3tT8/4LmBAAA//8DAFBL&#10;AwQUAAYACAAAACEAeRi8nb8AAAAhAQAAGQAAAGRycy9fcmVscy9lMm9Eb2MueG1sLnJlbHOEz7Fq&#10;xDAMBuC90Hcw2hslHcpR4mQ5DrKWFG41jpKYxLKxnNJ7+3rswcENGoTQ90tt/+t39UNJXGANTVWD&#10;IrZhcrxo+B4vbydQkg1PZg9MGm4k0HevL+0X7SaXJVldFFUUFg1rzvETUexK3kgVInGZzCF5k0ub&#10;FozGbmYhfK/rD0z/DejuTDVMGtIwNaDGWyzJz+0wz87SOdjDE+cHEWgPycFf/V5QkxbKGhxvWKqp&#10;yqGAXYt3j3V/AAAA//8DAFBLAQItABQABgAIAAAAIQCbMyc3DAEAAC0CAAATAAAAAAAAAAAAAAAA&#10;AAAAAABbQ29udGVudF9UeXBlc10ueG1sUEsBAi0AFAAGAAgAAAAhADj9If/WAAAAlAEAAAsAAAAA&#10;AAAAAAAAAAAAPQEAAF9yZWxzLy5yZWxzUEsBAi0AFAAGAAgAAAAhAO5REHx6AQAACQMAAA4AAAAA&#10;AAAAAAAAAAAAPAIAAGRycy9lMm9Eb2MueG1sUEsBAi0AFAAGAAgAAAAhAA8fbjR/FgAANEYAABAA&#10;AAAAAAAAAAAAAAAA4gMAAGRycy9pbmsvaW5rMS54bWxQSwECLQAUAAYACAAAACEARtFbl94AAAAJ&#10;AQAADwAAAAAAAAAAAAAAAACPGgAAZHJzL2Rvd25yZXYueG1sUEsBAi0AFAAGAAgAAAAhAHkYvJ2/&#10;AAAAIQEAABkAAAAAAAAAAAAAAAAAmhsAAGRycy9fcmVscy9lMm9Eb2MueG1sLnJlbHNQSwUGAAAA&#10;AAYABgB4AQAAkBwAAAAA&#10;">
                <v:imagedata r:id="rId86" o:title=""/>
              </v:shape>
            </w:pict>
          </mc:Fallback>
        </mc:AlternateContent>
      </w:r>
      <w:r>
        <w:rPr>
          <w:rFonts w:cstheme="minorHAnsi"/>
          <w:noProof/>
          <w:sz w:val="24"/>
          <w:szCs w:val="24"/>
        </w:rPr>
        <mc:AlternateContent>
          <mc:Choice Requires="wpi">
            <w:drawing>
              <wp:anchor distT="0" distB="0" distL="114300" distR="114300" simplePos="0" relativeHeight="251874304" behindDoc="0" locked="0" layoutInCell="1" allowOverlap="1" wp14:anchorId="4F43F25C" wp14:editId="74D439DA">
                <wp:simplePos x="0" y="0"/>
                <wp:positionH relativeFrom="column">
                  <wp:posOffset>-32774</wp:posOffset>
                </wp:positionH>
                <wp:positionV relativeFrom="paragraph">
                  <wp:posOffset>14286</wp:posOffset>
                </wp:positionV>
                <wp:extent cx="96480" cy="170640"/>
                <wp:effectExtent l="38100" t="38100" r="18415" b="58420"/>
                <wp:wrapNone/>
                <wp:docPr id="225" name="Ink 225"/>
                <wp:cNvGraphicFramePr/>
                <a:graphic xmlns:a="http://schemas.openxmlformats.org/drawingml/2006/main">
                  <a:graphicData uri="http://schemas.microsoft.com/office/word/2010/wordprocessingInk">
                    <w14:contentPart bwMode="auto" r:id="rId87">
                      <w14:nvContentPartPr>
                        <w14:cNvContentPartPr/>
                      </w14:nvContentPartPr>
                      <w14:xfrm>
                        <a:off x="0" y="0"/>
                        <a:ext cx="96480" cy="170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B003992" id="Ink 225" o:spid="_x0000_s1026" type="#_x0000_t75" style="position:absolute;margin-left:-3.3pt;margin-top:.4pt;width:9.05pt;height:14.9pt;z-index:2518743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cORcp2AQAACAMAAA4AAABkcnMvZTJvRG9jLnhtbJxSzW7CMAy+T9o7&#10;RLmPtggYVLQchiZx2MZhe4AsTWi0Jq6clJa3nwtswKZpEpfKsdXP34/ni85WbKvQG3AZTwYxZ8pJ&#10;KIzbZPzt9fFuypkPwhWiAqcyvlOeL/Lbm3lbp2oIJVSFQkYgzqdtnfEyhDqNIi9LZYUfQK0cDTWg&#10;FYGeuIkKFC2h2yoaxvEkagGLGkEq76m7PAx5vsfXWsnworVXgVUZn05GRC9kfBbHVCAV49mYs3cq&#10;EupE+VykGxR1aeSRkriCkRXGEYFvqKUIgjVofkFZIxE86DCQYCPQ2ki110PKkviHspX76FUlI9lg&#10;KsEF5cJaYPjybj+4ZoWtyIH2CQpKRzQB+BGR7Pk/jAPpJcjGEp9DIqgqEegcfGlqTzanpsg4rork&#10;xN9tH04K1njS9Xw5oESio+S/fuk02t5sYsK6jFOuu/67z1J1gUlqziajKQ0kTZL7uL+CM+ADwNea&#10;M2dp90WG5++e19kB558AAAD//wMAUEsDBBQABgAIAAAAIQCtvqLYLQMAADUIAAAQAAAAZHJzL2lu&#10;ay9pbmsxLnhtbLRVXWvbMBR9H+w/CPVhL1YiyXbshKZljBUGG4y1g+0xTdTGNLaL7TTtv9+5V47i&#10;0PRlbARk636cc+6R3J5fPpcb8eSatqiruTQjLYWrlvWqqO7n8ufNlcqlaLtFtVps6srN5Ytr5eXF&#10;+3fnRfVQbmZYBRCqlt7KzVyuu+5xNh7vdrvRLh7Vzf3Yah2Pv1QP377Ki75r5e6KquhA2e5Dy7rq&#10;3HNHYLNiNZfL7lmHemBf19tm6UKaIs3yUNE1i6W7qpty0QXE9aKq3EZUixK6f0nRvTzipQDPvWuk&#10;KAsMrOzIJFmSf54isHiey8F+C4ktlJRyfBrz93/AvHqNSbJim00yKXpJK/dEmsbs+ezt2b839aNr&#10;usIdbPam9IkXsfR79scb1bi23mzpbKR4Wmy2sMxojWvRc5vxCUNe48Gbf4oHX97EG4o7tqYfb+hD&#10;b1q4Uvuj7YrS4aKXj+GOdS2AKXzdNfw5WG2t0laZ+MYks9TMbDoyJh8cRX+L95i3zbZdB7zb5nBf&#10;ORNc85PtilW3DqbrkU6D6UPLT7WuXXG/7v6ud1lvanwO/VmfaZ1/ij8OZmK+cNlOfLp8/0Q/+g93&#10;N5dn/PUK7vQBnj21QgtjjI0+aPwyq7NIqlimWEymIzUVZqLidDqJYpGrJIkjmC10hC6s1K0jvCmD&#10;Fb8+S+86SkRikFBWpbmyfRlKkZoKm+ChjAaPAj3wUOqTKADSMEJxZqAan1VUn4usR4FOgDA2ZZDz&#10;eqia1PLKcVK+ZzpweFyuPHAMe3lGr4MQUHkCDbG9Pu4lPSjFGhL7EHfTWBATKxgZJWoibL7v70fh&#10;zgwOoUwlAmeRRROVqzyGr+yZiVUMRdhakViVZ3A1COdBwd2HmI+l+wHgGsFYPKfUx6SkiY6GN2FW&#10;VB7cojRXDZmovh+TR2YQbwMk0i7OlMVN0LhEfAFMQpcD/NFExMKkZD9x++MivMC656MgkZNhQFJ0&#10;/iTfKJtQHwRQG9fQw0P5NSQIA5VYj2Y92pASxgojUQO30Hq0GZL4CYKVvoOoOHRsoq/1sKHD1/ZU&#10;PGYmrFGpSdKjfy/h+8ffzYs/AAAA//8DAFBLAwQUAAYACAAAACEATC7bGNkAAAAFAQAADwAAAGRy&#10;cy9kb3ducmV2LnhtbEyOwWrDMBBE74X+g9hAb4mUhhjbtRxKIfRYkpbmqlhb28RaGUtx7L/v5tQe&#10;hxnevGI3uU6MOITWk4b1SoFAqrxtqdbw9blfpiBCNGRN5wk1zBhgVz4+FCa3/kYHHI+xFgyhkBsN&#10;TYx9LmWoGnQmrHyPxN2PH5yJHIda2sHcGO46+axUIp1piR8a0+Nbg9XleHX8O2bZx2E7kzpROszp&#10;fvP+nZ20flpMry8gIk7xbwx3fVaHkp3O/ko2iE7DMkl4qYH97+16C+KsYaMSkGUh/9uXvwAAAP//&#10;AwBQSwMEFAAGAAgAAAAhAHkYvJ2/AAAAIQEAABkAAABkcnMvX3JlbHMvZTJvRG9jLnhtbC5yZWxz&#10;hM+xasQwDAbgvdB3MNobJR3KUeJkOQ6ylhRuNY6SmMSysZzSe/t67MHBDRqE0PdLbf/rd/VDSVxg&#10;DU1VgyK2YXK8aPgeL28nUJINT2YPTBpuJNB3ry/tF+0mlyVZXRRVFBYNa87xE1HsSt5IFSJxmcwh&#10;eZNLmxaMxm5mIXyv6w9M/w3o7kw1TBrSMDWgxlssyc/tMM/O0jnYwxPnBxFoD8nBX/1eUJMWyhoc&#10;b1iqqcqhgF2Ld491fwAAAP//AwBQSwECLQAUAAYACAAAACEAmzMnNwwBAAAtAgAAEwAAAAAAAAAA&#10;AAAAAAAAAAAAW0NvbnRlbnRfVHlwZXNdLnhtbFBLAQItABQABgAIAAAAIQA4/SH/1gAAAJQBAAAL&#10;AAAAAAAAAAAAAAAAAD0BAABfcmVscy8ucmVsc1BLAQItABQABgAIAAAAIQAXDkXKdgEAAAgDAAAO&#10;AAAAAAAAAAAAAAAAADwCAABkcnMvZTJvRG9jLnhtbFBLAQItABQABgAIAAAAIQCtvqLYLQMAADUI&#10;AAAQAAAAAAAAAAAAAAAAAN4DAABkcnMvaW5rL2luazEueG1sUEsBAi0AFAAGAAgAAAAhAEwu2xjZ&#10;AAAABQEAAA8AAAAAAAAAAAAAAAAAOQcAAGRycy9kb3ducmV2LnhtbFBLAQItABQABgAIAAAAIQB5&#10;GLydvwAAACEBAAAZAAAAAAAAAAAAAAAAAD8IAABkcnMvX3JlbHMvZTJvRG9jLnhtbC5yZWxzUEsF&#10;BgAAAAAGAAYAeAEAADUJAAAAAA==&#10;">
                <v:imagedata r:id="rId88" o:title=""/>
              </v:shape>
            </w:pict>
          </mc:Fallback>
        </mc:AlternateContent>
      </w:r>
      <w:r w:rsidR="00EC5F28" w:rsidRPr="004402A8">
        <w:rPr>
          <w:rFonts w:cstheme="minorHAnsi"/>
          <w:sz w:val="24"/>
          <w:szCs w:val="24"/>
        </w:rPr>
        <w:t xml:space="preserve">I produced a truth table for the logic circuit below by creating an </w:t>
      </w:r>
      <w:r w:rsidR="00867C7C" w:rsidRPr="004402A8">
        <w:rPr>
          <w:rFonts w:cstheme="minorHAnsi"/>
          <w:sz w:val="24"/>
          <w:szCs w:val="24"/>
        </w:rPr>
        <w:t>excel</w:t>
      </w:r>
      <w:r w:rsidR="00EC5F28" w:rsidRPr="004402A8">
        <w:rPr>
          <w:rFonts w:cstheme="minorHAnsi"/>
          <w:sz w:val="24"/>
          <w:szCs w:val="24"/>
        </w:rPr>
        <w:t xml:space="preserve"> spreadsheet and inputting each possibility of input the circuit could face </w:t>
      </w:r>
      <w:r w:rsidR="00867C7C" w:rsidRPr="004402A8">
        <w:rPr>
          <w:rFonts w:cstheme="minorHAnsi"/>
          <w:sz w:val="24"/>
          <w:szCs w:val="24"/>
        </w:rPr>
        <w:t xml:space="preserve">and composed it in a </w:t>
      </w:r>
      <w:r w:rsidR="00867C7C" w:rsidRPr="004402A8">
        <w:rPr>
          <w:rFonts w:cstheme="minorHAnsi"/>
          <w:sz w:val="24"/>
          <w:szCs w:val="24"/>
        </w:rPr>
        <w:lastRenderedPageBreak/>
        <w:t>table. This allowed me to see all the instances where ‘Q’ would see an output of 1. From this I then created my equation by looking of the values of A, B and C</w:t>
      </w:r>
      <w:r w:rsidR="00466D9B" w:rsidRPr="004402A8">
        <w:rPr>
          <w:rFonts w:cstheme="minorHAnsi"/>
          <w:sz w:val="24"/>
          <w:szCs w:val="24"/>
        </w:rPr>
        <w:t>:</w:t>
      </w:r>
    </w:p>
    <w:p w14:paraId="6CFBBE64" w14:textId="7B5ED6F4" w:rsidR="00466D9B" w:rsidRPr="004402A8" w:rsidRDefault="002568C8" w:rsidP="00466D9B">
      <w:pPr>
        <w:rPr>
          <w:rFonts w:cstheme="minorHAnsi"/>
          <w:sz w:val="24"/>
          <w:szCs w:val="24"/>
        </w:rPr>
      </w:pPr>
      <w:r>
        <w:rPr>
          <w:rFonts w:cstheme="minorHAnsi"/>
          <w:noProof/>
          <w:sz w:val="24"/>
          <w:szCs w:val="24"/>
        </w:rPr>
        <mc:AlternateContent>
          <mc:Choice Requires="wpi">
            <w:drawing>
              <wp:anchor distT="0" distB="0" distL="114300" distR="114300" simplePos="0" relativeHeight="251912192" behindDoc="0" locked="0" layoutInCell="1" allowOverlap="1" wp14:anchorId="00695511" wp14:editId="0AECF03F">
                <wp:simplePos x="0" y="0"/>
                <wp:positionH relativeFrom="column">
                  <wp:posOffset>1960906</wp:posOffset>
                </wp:positionH>
                <wp:positionV relativeFrom="paragraph">
                  <wp:posOffset>-11014</wp:posOffset>
                </wp:positionV>
                <wp:extent cx="145800" cy="190440"/>
                <wp:effectExtent l="38100" t="19050" r="45085" b="57785"/>
                <wp:wrapNone/>
                <wp:docPr id="262" name="Ink 262"/>
                <wp:cNvGraphicFramePr/>
                <a:graphic xmlns:a="http://schemas.openxmlformats.org/drawingml/2006/main">
                  <a:graphicData uri="http://schemas.microsoft.com/office/word/2010/wordprocessingInk">
                    <w14:contentPart bwMode="auto" r:id="rId89">
                      <w14:nvContentPartPr>
                        <w14:cNvContentPartPr/>
                      </w14:nvContentPartPr>
                      <w14:xfrm>
                        <a:off x="0" y="0"/>
                        <a:ext cx="145800" cy="1904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F40D272" id="Ink 262" o:spid="_x0000_s1026" type="#_x0000_t75" style="position:absolute;margin-left:153.7pt;margin-top:-1.55pt;width:12.9pt;height:16.45pt;z-index:2519121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zTfWR4AQAACQMAAA4AAABkcnMvZTJvRG9jLnhtbJxSX0/CMBB/N/E7&#10;NH2XbTgILGw8SEx4UHnQD1C7ljWuveVaGHx7b4AyNMaEl+baS3/3+3Oz+c7WbKvQG3A5TwYxZ8pJ&#10;KI1b5/zt9fFuwpkPwpWiBqdyvleez4vbm1nbZGoIFdSlQkYgzmdtk/MqhCaLIi8rZYUfQKMcNTWg&#10;FYGuuI5KFC2h2zoaxvE4agHLBkEq7+l1cWzy4oCvtZLhRWuvAqtzPhmnRC/kfBrHVCAV95MRZ+9U&#10;DJMRj4qZyNYomsrIEyVxBSMrjCMC31ALEQTboPkFZY1E8KDDQIKNQGsj1UEPKUviH8qW7qNTlaRy&#10;g5kEF5QLK4Hhy7tD45oRtiYH2icoKR2xCcBPiGTP/2EcSS9AbizxOSaCqhaB1sFXpvFkc2bKnOOy&#10;TM783fbhrGCFZ13Plw1KJDpJ/uvLTqPtzCYmbJdzynXfnYcs1S4wSY9JOpp0iUtqJdM4pTXoIR8R&#10;vub0rKXhFyH27x2x3gYXnwAAAP//AwBQSwMEFAAGAAgAAAAhADcczkVWAgAAhAUAABAAAABkcnMv&#10;aW5rL2luazEueG1stFNNb9swDL0P2H8g1EMvUqwvfySoWwzDCgxYgWHtgO3oOmpi1JYDWWnSfz/K&#10;dtwUTS/DdrAhPZKP5BN5cbVvangyrqtamxMx4wSMLdtlZVc5+Xl3zTICnS/ssqhba3LybDpydfnx&#10;w0VlH5t6gX9ABtuFU1PnZO39ZhFFu91utlOz1q0iybmKvtrHm2/kcoxamofKVh5TdgeobK03ex/I&#10;FtUyJ6Xf88kfuW/brSvNZA6IK188vCtKc926pvAT47qw1tRgiwbr/kXAP2/wUGGelXEEmgobZnIm&#10;dKqzL3MEin1Oju5bLLHDShoSneb8/R84r99yhrKUTJOUwFjS0jyFmqJe88X7vX937cY4X5kXmQdR&#10;RsMzlMO912cQypmurbfhbQg8FfUWJROc41iMuUV0QpC3fKjNP+VDXd7lOy7utTRje8c6jKJNI3V4&#10;Wl81Bge92Uwz5jskDvCtd/06SC4l45IJdSf0IpYLnszmQh89xTjFB857t+3WE9+9e5nX3jKpNnS2&#10;q5Z+PYnOZzyeRD+W/FTo2lSrtf+72LKtW1yH8a3POM8+q09HPfX5pmE7sbr9/MHY+g/zkJOzfnuh&#10;jxyAvncBWnIQCafn/FydCxkrQYkgkrBMp5xqUJypREkqBMgMNFeUiZglgmUypmhjQlABnAnEAako&#10;fsCpCLceQgtaJwNHJ45OISKcB2tAQsCI9/7hh5BkamCSkNI0w6dOIJaSMp0CXhOsXQJOAFXoLqjO&#10;WJyEAK0gxSRzHcpAy5zJLIvxjJkU0/OMv9rWSU4cw8s/AAAA//8DAFBLAwQUAAYACAAAACEA4T2t&#10;T+AAAAAJAQAADwAAAGRycy9kb3ducmV2LnhtbEyPwU7DMBBE70j8g7VIXFBrNwYaQjYVQnAAcWlB&#10;lbg58ZJExHZku2n695gTHFfzNPO23MxmYBP50DuLsFoKYGQbp3vbIny8Py9yYCEqq9XgLCGcKMCm&#10;Oj8rVaHd0W5p2sWWpRIbCoXQxTgWnIemI6PC0o1kU/blvFExnb7l2qtjKjcDz4S45Ub1Ni10aqTH&#10;jprv3cEgNH4/bj/bq/ztZTI3pj49vVInEC8v5od7YJHm+AfDr35Shyo51e5gdWADghTr64QiLOQK&#10;WAKklBmwGiG7y4FXJf//QfUDAAD//wMAUEsDBBQABgAIAAAAIQB5GLydvwAAACEBAAAZAAAAZHJz&#10;L19yZWxzL2Uyb0RvYy54bWwucmVsc4TPsWrEMAwG4L3QdzDaGyUdylHiZDkOspYUbjWOkpjEsrGc&#10;0nv7euzBwQ0ahND3S23/63f1Q0lcYA1NVYMitmFyvGj4Hi9vJ1CSDU9mD0wabiTQd68v7RftJpcl&#10;WV0UVRQWDWvO8RNR7EreSBUicZnMIXmTS5sWjMZuZiF8r+sPTP8N6O5MNUwa0jA1oMZbLMnP7TDP&#10;ztI52MMT5wcRaA/JwV/9XlCTFsoaHG9YqqnKoYBdi3ePdX8AAAD//wMAUEsBAi0AFAAGAAgAAAAh&#10;AJszJzcMAQAALQIAABMAAAAAAAAAAAAAAAAAAAAAAFtDb250ZW50X1R5cGVzXS54bWxQSwECLQAU&#10;AAYACAAAACEAOP0h/9YAAACUAQAACwAAAAAAAAAAAAAAAAA9AQAAX3JlbHMvLnJlbHNQSwECLQAU&#10;AAYACAAAACEAfNN9ZHgBAAAJAwAADgAAAAAAAAAAAAAAAAA8AgAAZHJzL2Uyb0RvYy54bWxQSwEC&#10;LQAUAAYACAAAACEANxzORVYCAACEBQAAEAAAAAAAAAAAAAAAAADgAwAAZHJzL2luay9pbmsxLnht&#10;bFBLAQItABQABgAIAAAAIQDhPa1P4AAAAAkBAAAPAAAAAAAAAAAAAAAAAGQGAABkcnMvZG93bnJl&#10;di54bWxQSwECLQAUAAYACAAAACEAeRi8nb8AAAAhAQAAGQAAAAAAAAAAAAAAAABxBwAAZHJzL19y&#10;ZWxzL2Uyb0RvYy54bWwucmVsc1BLBQYAAAAABgAGAHgBAABnCAAAAAA=&#10;">
                <v:imagedata r:id="rId90" o:title=""/>
              </v:shape>
            </w:pict>
          </mc:Fallback>
        </mc:AlternateContent>
      </w:r>
      <w:r w:rsidR="00466D9B" w:rsidRPr="004402A8">
        <w:rPr>
          <w:rFonts w:cstheme="minorHAnsi"/>
          <w:sz w:val="24"/>
          <w:szCs w:val="24"/>
        </w:rPr>
        <w:t xml:space="preserve">(A'BC)+(AB'C')+(AB'C)+(ABC) </w:t>
      </w:r>
    </w:p>
    <w:p w14:paraId="68D3CA53" w14:textId="3AAFFBE9" w:rsidR="00EC5F28" w:rsidRPr="004402A8" w:rsidRDefault="00867C7C" w:rsidP="006E5E60">
      <w:pPr>
        <w:autoSpaceDE w:val="0"/>
        <w:autoSpaceDN w:val="0"/>
        <w:adjustRightInd w:val="0"/>
        <w:spacing w:line="276" w:lineRule="auto"/>
        <w:ind w:right="815"/>
        <w:rPr>
          <w:rFonts w:cstheme="minorHAnsi"/>
          <w:sz w:val="24"/>
          <w:szCs w:val="24"/>
        </w:rPr>
      </w:pPr>
      <w:r w:rsidRPr="004402A8">
        <w:rPr>
          <w:rFonts w:cstheme="minorHAnsi"/>
          <w:sz w:val="24"/>
          <w:szCs w:val="24"/>
        </w:rPr>
        <w:t xml:space="preserve">When looking at this logic </w:t>
      </w:r>
      <w:r w:rsidR="00CF5B40" w:rsidRPr="004402A8">
        <w:rPr>
          <w:rFonts w:cstheme="minorHAnsi"/>
          <w:sz w:val="24"/>
          <w:szCs w:val="24"/>
        </w:rPr>
        <w:t>circuit</w:t>
      </w:r>
      <w:r w:rsidRPr="004402A8">
        <w:rPr>
          <w:rFonts w:cstheme="minorHAnsi"/>
          <w:sz w:val="24"/>
          <w:szCs w:val="24"/>
        </w:rPr>
        <w:t xml:space="preserve"> </w:t>
      </w:r>
      <w:r w:rsidR="00837EA6" w:rsidRPr="004402A8">
        <w:rPr>
          <w:rFonts w:cstheme="minorHAnsi"/>
          <w:sz w:val="24"/>
          <w:szCs w:val="24"/>
        </w:rPr>
        <w:t>it’s</w:t>
      </w:r>
      <w:r w:rsidRPr="004402A8">
        <w:rPr>
          <w:rFonts w:cstheme="minorHAnsi"/>
          <w:sz w:val="24"/>
          <w:szCs w:val="24"/>
        </w:rPr>
        <w:t xml:space="preserve"> easy to see that there are too many functions and that the circuit could simply be modified to reduce the number of functions while retaining</w:t>
      </w:r>
      <w:r w:rsidR="00CF5B40" w:rsidRPr="004402A8">
        <w:rPr>
          <w:rFonts w:cstheme="minorHAnsi"/>
          <w:sz w:val="24"/>
          <w:szCs w:val="24"/>
        </w:rPr>
        <w:t xml:space="preserve"> the same outputs.</w:t>
      </w:r>
      <w:r w:rsidR="00466D9B" w:rsidRPr="004402A8">
        <w:rPr>
          <w:rFonts w:cstheme="minorHAnsi"/>
          <w:sz w:val="24"/>
          <w:szCs w:val="24"/>
        </w:rPr>
        <w:t xml:space="preserve"> This would help the program to work better as the plc doesn’t have to calculate as many functions making it faster and taking up less memory.</w:t>
      </w:r>
    </w:p>
    <w:p w14:paraId="6E66C523" w14:textId="37AD289E" w:rsidR="006E5E60" w:rsidRPr="004402A8" w:rsidRDefault="003A2F45" w:rsidP="006E5E60">
      <w:pPr>
        <w:autoSpaceDE w:val="0"/>
        <w:autoSpaceDN w:val="0"/>
        <w:adjustRightInd w:val="0"/>
        <w:spacing w:line="276" w:lineRule="auto"/>
        <w:ind w:right="815"/>
        <w:rPr>
          <w:rFonts w:cstheme="minorHAnsi"/>
          <w:sz w:val="24"/>
          <w:szCs w:val="24"/>
        </w:rPr>
      </w:pPr>
      <w:r w:rsidRPr="004402A8">
        <w:rPr>
          <w:rFonts w:cstheme="minorHAnsi"/>
          <w:noProof/>
          <w:sz w:val="24"/>
          <w:szCs w:val="24"/>
        </w:rPr>
        <w:drawing>
          <wp:inline distT="0" distB="0" distL="0" distR="0" wp14:anchorId="3BBB9FF8" wp14:editId="27F4B507">
            <wp:extent cx="4450080" cy="1947814"/>
            <wp:effectExtent l="0" t="0" r="7620" b="0"/>
            <wp:docPr id="4" name="Picture 3" descr="Diagram, schematic&#10;&#10;Description automatically generated">
              <a:extLst xmlns:a="http://schemas.openxmlformats.org/drawingml/2006/main">
                <a:ext uri="{FF2B5EF4-FFF2-40B4-BE49-F238E27FC236}">
                  <a16:creationId xmlns:a16="http://schemas.microsoft.com/office/drawing/2014/main" id="{C1D06494-2751-49BF-A964-A614E35A0AFB}"/>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3" descr="Diagram, schematic&#10;&#10;Description automatically generated">
                      <a:extLst>
                        <a:ext uri="{FF2B5EF4-FFF2-40B4-BE49-F238E27FC236}">
                          <a16:creationId xmlns:a16="http://schemas.microsoft.com/office/drawing/2014/main" id="{C1D06494-2751-49BF-A964-A614E35A0AFB}"/>
                        </a:ext>
                      </a:extLst>
                    </pic:cNvPr>
                    <pic:cNvPicPr>
                      <a:picLocks noChangeAspect="1"/>
                    </pic:cNvPicPr>
                  </pic:nvPicPr>
                  <pic:blipFill>
                    <a:blip r:embed="rId91" cstate="print">
                      <a:extLst>
                        <a:ext uri="{28A0092B-C50C-407E-A947-70E740481C1C}">
                          <a14:useLocalDpi xmlns:a14="http://schemas.microsoft.com/office/drawing/2010/main" val="0"/>
                        </a:ext>
                      </a:extLst>
                    </a:blip>
                    <a:stretch>
                      <a:fillRect/>
                    </a:stretch>
                  </pic:blipFill>
                  <pic:spPr>
                    <a:xfrm>
                      <a:off x="0" y="0"/>
                      <a:ext cx="4450080" cy="1947814"/>
                    </a:xfrm>
                    <a:prstGeom prst="rect">
                      <a:avLst/>
                    </a:prstGeom>
                  </pic:spPr>
                </pic:pic>
              </a:graphicData>
            </a:graphic>
          </wp:inline>
        </w:drawing>
      </w:r>
    </w:p>
    <w:p w14:paraId="1DC1870F" w14:textId="4E2634E7" w:rsidR="003A2F45" w:rsidRPr="00F72E00" w:rsidRDefault="002568C8" w:rsidP="006E5E60">
      <w:pPr>
        <w:autoSpaceDE w:val="0"/>
        <w:autoSpaceDN w:val="0"/>
        <w:adjustRightInd w:val="0"/>
        <w:spacing w:line="276" w:lineRule="auto"/>
        <w:ind w:right="815"/>
        <w:rPr>
          <w:rFonts w:cstheme="minorHAnsi"/>
          <w:i/>
          <w:iCs/>
          <w:sz w:val="24"/>
          <w:szCs w:val="24"/>
        </w:rPr>
      </w:pPr>
      <w:r>
        <w:rPr>
          <w:rFonts w:cstheme="minorHAnsi"/>
          <w:i/>
          <w:iCs/>
          <w:noProof/>
          <w:sz w:val="24"/>
          <w:szCs w:val="24"/>
        </w:rPr>
        <mc:AlternateContent>
          <mc:Choice Requires="wpi">
            <w:drawing>
              <wp:anchor distT="0" distB="0" distL="114300" distR="114300" simplePos="0" relativeHeight="251913216" behindDoc="0" locked="0" layoutInCell="1" allowOverlap="1" wp14:anchorId="2AC864E6" wp14:editId="5CB8E919">
                <wp:simplePos x="0" y="0"/>
                <wp:positionH relativeFrom="column">
                  <wp:posOffset>6253906</wp:posOffset>
                </wp:positionH>
                <wp:positionV relativeFrom="paragraph">
                  <wp:posOffset>837986</wp:posOffset>
                </wp:positionV>
                <wp:extent cx="131400" cy="165600"/>
                <wp:effectExtent l="38100" t="38100" r="40640" b="44450"/>
                <wp:wrapNone/>
                <wp:docPr id="263" name="Ink 263"/>
                <wp:cNvGraphicFramePr/>
                <a:graphic xmlns:a="http://schemas.openxmlformats.org/drawingml/2006/main">
                  <a:graphicData uri="http://schemas.microsoft.com/office/word/2010/wordprocessingInk">
                    <w14:contentPart bwMode="auto" r:id="rId92">
                      <w14:nvContentPartPr>
                        <w14:cNvContentPartPr/>
                      </w14:nvContentPartPr>
                      <w14:xfrm>
                        <a:off x="0" y="0"/>
                        <a:ext cx="131400" cy="1656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E2753B5" id="Ink 263" o:spid="_x0000_s1026" type="#_x0000_t75" style="position:absolute;margin-left:491.75pt;margin-top:65.3pt;width:11.8pt;height:14.5pt;z-index:2519132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xQrOF1AQAACQMAAA4AAABkcnMvZTJvRG9jLnhtbJxSXU/CMBR9N/E/&#10;LH2XbQiLLAweJCY8qDzoD6hdyxrX3uW2Y+Pfe7eBgMaY8LLc9mTnno/Ol60pg51Ep8FmLB5FLJBW&#10;QK7tNmPvb093Dyxwntucl2BlxvbSseXi9mbeVKkcQwFlLjEgEuvSpspY4X2VhqEThTTcjaCSlkAF&#10;aLinI27DHHlD7KYMx1GUhA1gXiEI6RzdrgaQLXp+paTwr0o56YMyYw/JhOT5jM2iiAakYTqj4YOG&#10;mKBwMefpFnlVaHGQxK9QZLi2JOCbasU9D2rUv6iMFggOlB8JMCEopYXs/ZCzOPrhbG0/O1fxRNSY&#10;CrBeWr/h6I/Z9cA1K0xJCTTPkFM7vPbADowUz/9lDKJXIGpDeoZGUJbc03Nwha4cxZzqPGO4zuOT&#10;frt7PDnY4MnXyyVAjYQHy3/90io0XdikJGgzRnXuu2/fpWx9IOgyvqd6CREExck0ofmMeWA47jmL&#10;lpZflHh+7oSdveDFFwAAAP//AwBQSwMEFAAGAAgAAAAhAC7soRA6AgAAVwUAABAAAABkcnMvaW5r&#10;L2luazEueG1stFPbatwwEH0v9B+E8rAvlq2Lb2viDaV0odBAaVJoHx1bWZvY8iJrb3/fsez1OmTz&#10;UlqMhXRmdGbmaOb27tjUaC91V7UqxcylGEmVt0WlNin++bgmMUadyVSR1a2SKT7JDt+tPn64rdRL&#10;UyewImBQXb9r6hSXxmwTzzscDu5BuK3eeJxS4X1VL/ff8Gq8VcjnSlUGQnZnKG+VkUfTkyVVkeLc&#10;HOnkD9wP7U7ncjL3iM4vHkZnuVy3usnMxFhmSskaqayBvH9hZE5b2FQQZyM1Rk0FBRPuMj/y4y9L&#10;ALJjimfnHaTYQSYN9q5z/v4PnOu3nH1agkdhhNGYUiH3fU6e1Tx5v/bvut1KbSp5kXkQZTScUD6c&#10;rT6DUFp2bb3r3wajfVbvQDJGKbTFGJt5VwR5ywfa/FM+0OVdvnlyr6UZy5vrMIo2tdT5aU3VSGj0&#10;Zjv1mOmAuIcfjLbjwCnnhHLCxCPzk4AnzHejIJo9xdjFZ84nvevKie9JX/rVWibVhsoOVWHKSXTq&#10;0mASfS75taulrDal+bu7eVu3MA7jW99QGn8Wn2Y12XhTs10ZXdt/aCz9h3xO8Y2dXmRvDoCtnSER&#10;BohFUegs/EW4YFyEzMHMxzzChLGABw5hlLCIhPHSIQFhnAQcMASgQxF8dmVnCAzIHhjYOQrAznwi&#10;YuQH4E8EiQEWxIeoAuwMnJcxsMLfRwohGUoicCKCI8EIZ4EzcAKv9eljA9SvY3yLhH3gVwM4KQSd&#10;tfoDAAD//wMAUEsDBBQABgAIAAAAIQDp64zC4AAAAAwBAAAPAAAAZHJzL2Rvd25yZXYueG1sTI/B&#10;TsMwDIbvSLxDZCRuLBnburU0nRASJw6wgQTHtPGaisapmnQNb092gput/9Pvz+U+2p6dcfSdIwnL&#10;hQCG1DjdUSvh4/35bgfMB0Va9Y5Qwg962FfXV6UqtJvpgOdjaFkqIV8oCSaEoeDcNwat8gs3IKXs&#10;5EarQlrHlutRzanc9vxeiIxb1VG6YNSATwab7+NkJdD8tdafr2sz5XjIT9v48lbHWsrbm/j4ACxg&#10;DH8wXPSTOlTJqXYTac96CflutUloClYiA3YhhNgugdVp2uQZ8Krk/5+ofgEAAP//AwBQSwMEFAAG&#10;AAgAAAAhAHkYvJ2/AAAAIQEAABkAAABkcnMvX3JlbHMvZTJvRG9jLnhtbC5yZWxzhM+xasQwDAbg&#10;vdB3MNobJR3KUeJkOQ6ylhRuNY6SmMSysZzSe/t67MHBDRqE0PdLbf/rd/VDSVxgDU1VgyK2YXK8&#10;aPgeL28nUJINT2YPTBpuJNB3ry/tF+0mlyVZXRRVFBYNa87xE1HsSt5IFSJxmcwheZNLmxaMxm5m&#10;IXyv6w9M/w3o7kw1TBrSMDWgxlssyc/tMM/O0jnYwxPnBxFoD8nBX/1eUJMWyhocb1iqqcqhgF2L&#10;d491fwAAAP//AwBQSwECLQAUAAYACAAAACEAmzMnNwwBAAAtAgAAEwAAAAAAAAAAAAAAAAAAAAAA&#10;W0NvbnRlbnRfVHlwZXNdLnhtbFBLAQItABQABgAIAAAAIQA4/SH/1gAAAJQBAAALAAAAAAAAAAAA&#10;AAAAAD0BAABfcmVscy8ucmVsc1BLAQItABQABgAIAAAAIQC8UKzhdQEAAAkDAAAOAAAAAAAAAAAA&#10;AAAAADwCAABkcnMvZTJvRG9jLnhtbFBLAQItABQABgAIAAAAIQAu7KEQOgIAAFcFAAAQAAAAAAAA&#10;AAAAAAAAAN0DAABkcnMvaW5rL2luazEueG1sUEsBAi0AFAAGAAgAAAAhAOnrjMLgAAAADAEAAA8A&#10;AAAAAAAAAAAAAAAARQYAAGRycy9kb3ducmV2LnhtbFBLAQItABQABgAIAAAAIQB5GLydvwAAACEB&#10;AAAZAAAAAAAAAAAAAAAAAFIHAABkcnMvX3JlbHMvZTJvRG9jLnhtbC5yZWxzUEsFBgAAAAAGAAYA&#10;eAEAAEgIAAAAAA==&#10;">
                <v:imagedata r:id="rId93" o:title=""/>
              </v:shape>
            </w:pict>
          </mc:Fallback>
        </mc:AlternateContent>
      </w:r>
      <w:r w:rsidR="00C04B11" w:rsidRPr="004402A8">
        <w:rPr>
          <w:rFonts w:cstheme="minorHAnsi"/>
          <w:i/>
          <w:iCs/>
          <w:sz w:val="24"/>
          <w:szCs w:val="24"/>
        </w:rPr>
        <w:t>Figure 4</w:t>
      </w:r>
    </w:p>
    <w:tbl>
      <w:tblPr>
        <w:tblW w:w="9600" w:type="dxa"/>
        <w:tblLook w:val="04A0" w:firstRow="1" w:lastRow="0" w:firstColumn="1" w:lastColumn="0" w:noHBand="0" w:noVBand="1"/>
      </w:tblPr>
      <w:tblGrid>
        <w:gridCol w:w="960"/>
        <w:gridCol w:w="960"/>
        <w:gridCol w:w="960"/>
        <w:gridCol w:w="960"/>
        <w:gridCol w:w="960"/>
        <w:gridCol w:w="960"/>
        <w:gridCol w:w="960"/>
        <w:gridCol w:w="960"/>
        <w:gridCol w:w="960"/>
        <w:gridCol w:w="960"/>
      </w:tblGrid>
      <w:tr w:rsidR="00BF71BF" w:rsidRPr="004402A8" w14:paraId="16A851CF" w14:textId="77777777" w:rsidTr="00BF71BF">
        <w:trPr>
          <w:trHeight w:val="288"/>
        </w:trPr>
        <w:tc>
          <w:tcPr>
            <w:tcW w:w="960" w:type="dxa"/>
            <w:tcBorders>
              <w:top w:val="single" w:sz="4" w:space="0" w:color="auto"/>
              <w:left w:val="single" w:sz="4" w:space="0" w:color="auto"/>
              <w:bottom w:val="single" w:sz="4" w:space="0" w:color="auto"/>
              <w:right w:val="single" w:sz="4" w:space="0" w:color="auto"/>
            </w:tcBorders>
            <w:shd w:val="clear" w:color="auto" w:fill="auto"/>
            <w:noWrap/>
            <w:vAlign w:val="bottom"/>
            <w:hideMark/>
          </w:tcPr>
          <w:p w14:paraId="0815277A" w14:textId="77777777" w:rsidR="00BF71BF" w:rsidRPr="004402A8" w:rsidRDefault="00BF71BF" w:rsidP="00BF71BF">
            <w:pPr>
              <w:spacing w:after="0" w:line="240" w:lineRule="auto"/>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A</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2E98187D" w14:textId="77777777" w:rsidR="00BF71BF" w:rsidRPr="004402A8" w:rsidRDefault="00BF71BF" w:rsidP="00BF71BF">
            <w:pPr>
              <w:spacing w:after="0" w:line="240" w:lineRule="auto"/>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B</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1BF0417B" w14:textId="77777777" w:rsidR="00BF71BF" w:rsidRPr="004402A8" w:rsidRDefault="00BF71BF" w:rsidP="00BF71BF">
            <w:pPr>
              <w:spacing w:after="0" w:line="240" w:lineRule="auto"/>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C</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6B0CBA40"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D</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62521209"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E</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018AD158"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F</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458DC9ED"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G</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6B886256"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H</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6A316F5B" w14:textId="77777777" w:rsidR="00BF71BF" w:rsidRPr="004402A8" w:rsidRDefault="00BF71BF" w:rsidP="00BF71BF">
            <w:pPr>
              <w:spacing w:after="0" w:line="240" w:lineRule="auto"/>
              <w:rPr>
                <w:rFonts w:eastAsia="Times New Roman" w:cstheme="minorHAnsi"/>
                <w:color w:val="000000"/>
                <w:sz w:val="24"/>
                <w:szCs w:val="24"/>
                <w:lang w:eastAsia="en-GB"/>
              </w:rPr>
            </w:pPr>
            <w:r w:rsidRPr="004402A8">
              <w:rPr>
                <w:rFonts w:eastAsia="Times New Roman" w:cstheme="minorHAnsi"/>
                <w:color w:val="000000"/>
                <w:sz w:val="24"/>
                <w:szCs w:val="24"/>
                <w:lang w:eastAsia="en-GB"/>
              </w:rPr>
              <w:t>I</w:t>
            </w:r>
          </w:p>
        </w:tc>
        <w:tc>
          <w:tcPr>
            <w:tcW w:w="960" w:type="dxa"/>
            <w:tcBorders>
              <w:top w:val="single" w:sz="4" w:space="0" w:color="auto"/>
              <w:left w:val="nil"/>
              <w:bottom w:val="single" w:sz="4" w:space="0" w:color="auto"/>
              <w:right w:val="single" w:sz="4" w:space="0" w:color="auto"/>
            </w:tcBorders>
            <w:shd w:val="clear" w:color="auto" w:fill="auto"/>
            <w:noWrap/>
            <w:vAlign w:val="bottom"/>
            <w:hideMark/>
          </w:tcPr>
          <w:p w14:paraId="0589E87A" w14:textId="77777777" w:rsidR="00BF71BF" w:rsidRPr="004402A8" w:rsidRDefault="00BF71BF" w:rsidP="00BF71BF">
            <w:pPr>
              <w:spacing w:after="0" w:line="240" w:lineRule="auto"/>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Q</w:t>
            </w:r>
          </w:p>
        </w:tc>
      </w:tr>
      <w:tr w:rsidR="00BF71BF" w:rsidRPr="004402A8" w14:paraId="4B58D716" w14:textId="77777777" w:rsidTr="00BF71BF">
        <w:trPr>
          <w:trHeight w:val="288"/>
        </w:trPr>
        <w:tc>
          <w:tcPr>
            <w:tcW w:w="960" w:type="dxa"/>
            <w:tcBorders>
              <w:top w:val="nil"/>
              <w:left w:val="single" w:sz="4" w:space="0" w:color="auto"/>
              <w:bottom w:val="single" w:sz="4" w:space="0" w:color="auto"/>
              <w:right w:val="single" w:sz="4" w:space="0" w:color="auto"/>
            </w:tcBorders>
            <w:shd w:val="clear" w:color="auto" w:fill="auto"/>
            <w:noWrap/>
            <w:vAlign w:val="bottom"/>
            <w:hideMark/>
          </w:tcPr>
          <w:p w14:paraId="52574299"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78A2BD99"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6508481"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29F80E53"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2C4A483E"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38C22DF1"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0C6951F7"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3F7A3B49"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4F412F1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2B881D0"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r>
      <w:tr w:rsidR="00BF71BF" w:rsidRPr="004402A8" w14:paraId="1DAB8650" w14:textId="77777777" w:rsidTr="00BF71BF">
        <w:trPr>
          <w:trHeight w:val="288"/>
        </w:trPr>
        <w:tc>
          <w:tcPr>
            <w:tcW w:w="960" w:type="dxa"/>
            <w:tcBorders>
              <w:top w:val="nil"/>
              <w:left w:val="single" w:sz="4" w:space="0" w:color="auto"/>
              <w:bottom w:val="single" w:sz="4" w:space="0" w:color="auto"/>
              <w:right w:val="single" w:sz="4" w:space="0" w:color="auto"/>
            </w:tcBorders>
            <w:shd w:val="clear" w:color="auto" w:fill="auto"/>
            <w:noWrap/>
            <w:vAlign w:val="bottom"/>
            <w:hideMark/>
          </w:tcPr>
          <w:p w14:paraId="2A404E9F"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0014E542"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3CABD0FF"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267D8D13"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3999C920"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5BC5A571"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4868D191"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783C88A1"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45528A57"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0A91FD35"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r>
      <w:tr w:rsidR="00BF71BF" w:rsidRPr="004402A8" w14:paraId="70389CB6" w14:textId="77777777" w:rsidTr="00BF71BF">
        <w:trPr>
          <w:trHeight w:val="288"/>
        </w:trPr>
        <w:tc>
          <w:tcPr>
            <w:tcW w:w="960" w:type="dxa"/>
            <w:tcBorders>
              <w:top w:val="nil"/>
              <w:left w:val="single" w:sz="4" w:space="0" w:color="auto"/>
              <w:bottom w:val="single" w:sz="4" w:space="0" w:color="auto"/>
              <w:right w:val="single" w:sz="4" w:space="0" w:color="auto"/>
            </w:tcBorders>
            <w:shd w:val="clear" w:color="auto" w:fill="auto"/>
            <w:noWrap/>
            <w:vAlign w:val="bottom"/>
            <w:hideMark/>
          </w:tcPr>
          <w:p w14:paraId="584C7D68"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0973F087"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3FDF142E"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6C15F7D5"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21D19F64"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01DC804C"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0332833C"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43E13AF0"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329EE51F"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4C8A397"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r>
      <w:tr w:rsidR="00BF71BF" w:rsidRPr="004402A8" w14:paraId="10E64032" w14:textId="77777777" w:rsidTr="00BF71BF">
        <w:trPr>
          <w:trHeight w:val="288"/>
        </w:trPr>
        <w:tc>
          <w:tcPr>
            <w:tcW w:w="960" w:type="dxa"/>
            <w:tcBorders>
              <w:top w:val="nil"/>
              <w:left w:val="single" w:sz="4" w:space="0" w:color="auto"/>
              <w:bottom w:val="single" w:sz="4" w:space="0" w:color="auto"/>
              <w:right w:val="single" w:sz="4" w:space="0" w:color="auto"/>
            </w:tcBorders>
            <w:shd w:val="clear" w:color="000000" w:fill="FFFF00"/>
            <w:noWrap/>
            <w:vAlign w:val="bottom"/>
            <w:hideMark/>
          </w:tcPr>
          <w:p w14:paraId="46E0EF8C"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3E52AA65"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045FCB0C"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69FD437A"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3412A166"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49C6861E"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6014125A"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7D10DE4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0B2C7D53"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44D094B8"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r>
      <w:tr w:rsidR="00BF71BF" w:rsidRPr="004402A8" w14:paraId="144CD78C" w14:textId="77777777" w:rsidTr="00BF71BF">
        <w:trPr>
          <w:trHeight w:val="288"/>
        </w:trPr>
        <w:tc>
          <w:tcPr>
            <w:tcW w:w="960" w:type="dxa"/>
            <w:tcBorders>
              <w:top w:val="nil"/>
              <w:left w:val="single" w:sz="4" w:space="0" w:color="auto"/>
              <w:bottom w:val="single" w:sz="4" w:space="0" w:color="auto"/>
              <w:right w:val="single" w:sz="4" w:space="0" w:color="auto"/>
            </w:tcBorders>
            <w:shd w:val="clear" w:color="000000" w:fill="FFFF00"/>
            <w:noWrap/>
            <w:vAlign w:val="bottom"/>
            <w:hideMark/>
          </w:tcPr>
          <w:p w14:paraId="6C398079"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750298A4"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7FA6C0FD"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3B469C07"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1EDC8499"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0CD7A313"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4797B9F0"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22C50235"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7AF272CF"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422B5AF2"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r>
      <w:tr w:rsidR="00BF71BF" w:rsidRPr="004402A8" w14:paraId="6B608F01" w14:textId="77777777" w:rsidTr="00BF71BF">
        <w:trPr>
          <w:trHeight w:val="288"/>
        </w:trPr>
        <w:tc>
          <w:tcPr>
            <w:tcW w:w="960" w:type="dxa"/>
            <w:tcBorders>
              <w:top w:val="nil"/>
              <w:left w:val="single" w:sz="4" w:space="0" w:color="auto"/>
              <w:bottom w:val="single" w:sz="4" w:space="0" w:color="auto"/>
              <w:right w:val="single" w:sz="4" w:space="0" w:color="auto"/>
            </w:tcBorders>
            <w:shd w:val="clear" w:color="000000" w:fill="FFFF00"/>
            <w:noWrap/>
            <w:vAlign w:val="bottom"/>
            <w:hideMark/>
          </w:tcPr>
          <w:p w14:paraId="62F5E355"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0E1F2D0B"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5D0FA775"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3C9810A4"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30C334F4"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4BD3322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0038073F"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007A9FC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7B506F5B"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57CCEB02"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r>
      <w:tr w:rsidR="00BF71BF" w:rsidRPr="004402A8" w14:paraId="4EE7ECE1" w14:textId="77777777" w:rsidTr="00BF71BF">
        <w:trPr>
          <w:trHeight w:val="288"/>
        </w:trPr>
        <w:tc>
          <w:tcPr>
            <w:tcW w:w="960" w:type="dxa"/>
            <w:tcBorders>
              <w:top w:val="nil"/>
              <w:left w:val="single" w:sz="4" w:space="0" w:color="auto"/>
              <w:bottom w:val="single" w:sz="4" w:space="0" w:color="auto"/>
              <w:right w:val="single" w:sz="4" w:space="0" w:color="auto"/>
            </w:tcBorders>
            <w:shd w:val="clear" w:color="auto" w:fill="auto"/>
            <w:noWrap/>
            <w:vAlign w:val="bottom"/>
            <w:hideMark/>
          </w:tcPr>
          <w:p w14:paraId="725B0D0D"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2A1096F2"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597B990E"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75AB9170"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auto" w:fill="auto"/>
            <w:noWrap/>
            <w:vAlign w:val="bottom"/>
            <w:hideMark/>
          </w:tcPr>
          <w:p w14:paraId="51F7705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C9DC726"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6BEDB4D9"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93FE3F1"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431858D0"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auto" w:fill="auto"/>
            <w:noWrap/>
            <w:vAlign w:val="bottom"/>
            <w:hideMark/>
          </w:tcPr>
          <w:p w14:paraId="1813E940"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0</w:t>
            </w:r>
          </w:p>
        </w:tc>
      </w:tr>
      <w:tr w:rsidR="00BF71BF" w:rsidRPr="004402A8" w14:paraId="214022D1" w14:textId="77777777" w:rsidTr="00BF71BF">
        <w:trPr>
          <w:trHeight w:val="288"/>
        </w:trPr>
        <w:tc>
          <w:tcPr>
            <w:tcW w:w="960" w:type="dxa"/>
            <w:tcBorders>
              <w:top w:val="nil"/>
              <w:left w:val="single" w:sz="4" w:space="0" w:color="auto"/>
              <w:bottom w:val="single" w:sz="4" w:space="0" w:color="auto"/>
              <w:right w:val="single" w:sz="4" w:space="0" w:color="auto"/>
            </w:tcBorders>
            <w:shd w:val="clear" w:color="000000" w:fill="FFFF00"/>
            <w:noWrap/>
            <w:vAlign w:val="bottom"/>
            <w:hideMark/>
          </w:tcPr>
          <w:p w14:paraId="32774928"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253E6012"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64F85287"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2582E388"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295F8DC2"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51CE0B8A"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689D9295"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0</w:t>
            </w:r>
          </w:p>
        </w:tc>
        <w:tc>
          <w:tcPr>
            <w:tcW w:w="960" w:type="dxa"/>
            <w:tcBorders>
              <w:top w:val="nil"/>
              <w:left w:val="nil"/>
              <w:bottom w:val="single" w:sz="4" w:space="0" w:color="auto"/>
              <w:right w:val="single" w:sz="4" w:space="0" w:color="auto"/>
            </w:tcBorders>
            <w:shd w:val="clear" w:color="000000" w:fill="FFFF00"/>
            <w:noWrap/>
            <w:vAlign w:val="bottom"/>
            <w:hideMark/>
          </w:tcPr>
          <w:p w14:paraId="000D5C16"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1B92786F" w14:textId="77777777" w:rsidR="00BF71BF" w:rsidRPr="004402A8" w:rsidRDefault="00BF71BF" w:rsidP="00BF71BF">
            <w:pPr>
              <w:spacing w:after="0" w:line="240" w:lineRule="auto"/>
              <w:jc w:val="right"/>
              <w:rPr>
                <w:rFonts w:eastAsia="Times New Roman" w:cstheme="minorHAnsi"/>
                <w:color w:val="000000"/>
                <w:sz w:val="24"/>
                <w:szCs w:val="24"/>
                <w:lang w:eastAsia="en-GB"/>
              </w:rPr>
            </w:pPr>
            <w:r w:rsidRPr="004402A8">
              <w:rPr>
                <w:rFonts w:eastAsia="Times New Roman" w:cstheme="minorHAnsi"/>
                <w:color w:val="000000"/>
                <w:sz w:val="24"/>
                <w:szCs w:val="24"/>
                <w:lang w:eastAsia="en-GB"/>
              </w:rPr>
              <w:t>1</w:t>
            </w:r>
          </w:p>
        </w:tc>
        <w:tc>
          <w:tcPr>
            <w:tcW w:w="960" w:type="dxa"/>
            <w:tcBorders>
              <w:top w:val="nil"/>
              <w:left w:val="nil"/>
              <w:bottom w:val="single" w:sz="4" w:space="0" w:color="auto"/>
              <w:right w:val="single" w:sz="4" w:space="0" w:color="auto"/>
            </w:tcBorders>
            <w:shd w:val="clear" w:color="000000" w:fill="FFFF00"/>
            <w:noWrap/>
            <w:vAlign w:val="bottom"/>
            <w:hideMark/>
          </w:tcPr>
          <w:p w14:paraId="5D22F5E4" w14:textId="77777777" w:rsidR="00BF71BF" w:rsidRPr="004402A8" w:rsidRDefault="00BF71BF" w:rsidP="00BF71BF">
            <w:pPr>
              <w:spacing w:after="0" w:line="240" w:lineRule="auto"/>
              <w:jc w:val="right"/>
              <w:rPr>
                <w:rFonts w:eastAsia="Times New Roman" w:cstheme="minorHAnsi"/>
                <w:color w:val="000000"/>
                <w:sz w:val="24"/>
                <w:szCs w:val="24"/>
                <w:highlight w:val="green"/>
                <w:lang w:eastAsia="en-GB"/>
              </w:rPr>
            </w:pPr>
            <w:r w:rsidRPr="004402A8">
              <w:rPr>
                <w:rFonts w:eastAsia="Times New Roman" w:cstheme="minorHAnsi"/>
                <w:color w:val="000000"/>
                <w:sz w:val="24"/>
                <w:szCs w:val="24"/>
                <w:highlight w:val="green"/>
                <w:lang w:eastAsia="en-GB"/>
              </w:rPr>
              <w:t>1</w:t>
            </w:r>
          </w:p>
        </w:tc>
      </w:tr>
    </w:tbl>
    <w:p w14:paraId="4B7E1D1A" w14:textId="7FFCEC7E" w:rsidR="00BF71BF" w:rsidRPr="004402A8" w:rsidRDefault="00C04B11" w:rsidP="00D35E8B">
      <w:pPr>
        <w:rPr>
          <w:rFonts w:cstheme="minorHAnsi"/>
          <w:i/>
          <w:iCs/>
          <w:sz w:val="24"/>
          <w:szCs w:val="24"/>
        </w:rPr>
      </w:pPr>
      <w:r w:rsidRPr="004402A8">
        <w:rPr>
          <w:rFonts w:cstheme="minorHAnsi"/>
          <w:i/>
          <w:iCs/>
          <w:sz w:val="24"/>
          <w:szCs w:val="24"/>
        </w:rPr>
        <w:t>Figure 5</w:t>
      </w:r>
    </w:p>
    <w:p w14:paraId="26869BF7" w14:textId="77777777" w:rsidR="00BF71BF" w:rsidRPr="004402A8" w:rsidRDefault="00BF71BF" w:rsidP="00BF71BF">
      <w:pPr>
        <w:pStyle w:val="ListParagraph"/>
        <w:numPr>
          <w:ilvl w:val="0"/>
          <w:numId w:val="2"/>
        </w:numPr>
        <w:spacing w:line="276" w:lineRule="auto"/>
        <w:ind w:left="851" w:right="815" w:hanging="567"/>
        <w:rPr>
          <w:rFonts w:asciiTheme="minorHAnsi" w:hAnsiTheme="minorHAnsi" w:cstheme="minorHAnsi"/>
          <w:sz w:val="24"/>
          <w:szCs w:val="24"/>
        </w:rPr>
      </w:pPr>
      <w:r w:rsidRPr="004402A8">
        <w:rPr>
          <w:rFonts w:asciiTheme="minorHAnsi" w:hAnsiTheme="minorHAnsi" w:cstheme="minorHAnsi"/>
          <w:sz w:val="24"/>
          <w:szCs w:val="24"/>
        </w:rPr>
        <w:t>Simplify the Boolean equation and produce the ladder logic diagram for the circuit and simulate using suitable software and confirm function.</w:t>
      </w:r>
    </w:p>
    <w:p w14:paraId="1D7EDAFD" w14:textId="21564043" w:rsidR="00760ADD"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1916288" behindDoc="0" locked="0" layoutInCell="1" allowOverlap="1" wp14:anchorId="08499889" wp14:editId="18496D5D">
                <wp:simplePos x="0" y="0"/>
                <wp:positionH relativeFrom="column">
                  <wp:posOffset>1931386</wp:posOffset>
                </wp:positionH>
                <wp:positionV relativeFrom="paragraph">
                  <wp:posOffset>1621301</wp:posOffset>
                </wp:positionV>
                <wp:extent cx="79920" cy="151920"/>
                <wp:effectExtent l="38100" t="38100" r="34925" b="57785"/>
                <wp:wrapNone/>
                <wp:docPr id="266" name="Ink 266"/>
                <wp:cNvGraphicFramePr/>
                <a:graphic xmlns:a="http://schemas.openxmlformats.org/drawingml/2006/main">
                  <a:graphicData uri="http://schemas.microsoft.com/office/word/2010/wordprocessingInk">
                    <w14:contentPart bwMode="auto" r:id="rId94">
                      <w14:nvContentPartPr>
                        <w14:cNvContentPartPr/>
                      </w14:nvContentPartPr>
                      <w14:xfrm>
                        <a:off x="0" y="0"/>
                        <a:ext cx="79920" cy="1519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C81F49" id="Ink 266" o:spid="_x0000_s1026" type="#_x0000_t75" style="position:absolute;margin-left:151.4pt;margin-top:126.95pt;width:7.75pt;height:13.35pt;z-index:2519162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wIU7pzAQAACAMAAA4AAABkcnMvZTJvRG9jLnhtbJxSXU/CMBR9N/E/&#10;NH2XbYShLGw8SEx4UHnQH1C7ljWuvcttYfDvvRsgoDEmvCy3Pdm556PT2dbWbKPQG3A5TwYxZ8pJ&#10;KI1b5fz97enugTMfhCtFDU7lfKc8nxW3N9O2ydQQKqhLhYxInM/aJudVCE0WRV5Wygo/gEY5AjWg&#10;FYGOuIpKFC2x2zoaxvE4agHLBkEq7+l2vgd50fNrrWR41dqrwOqcP4xHJC8cB8z5JB2lnH3QkKQp&#10;j4qpyFYomsrIgyRxhSIrjCMB31RzEQRbo/lFZY1E8KDDQIKNQGsjVe+HnCXxD2cL99m5SkZyjZkE&#10;F5QLS4HhmF0PXLPC1pRA+wwltSPWAfiBkeL5v4y96DnItSU9+0ZQ1SLQc/CVaTxnmJky57gok5N+&#10;t3k8OVjiydfLJUCNRAfLf/2y1Wi7sEkJ2+acCt51375LtQ1M0uX9ZDIkQBKSpEk3nxHvCY5rzpKl&#10;3Rcdnp87XWcPuPgCAAD//wMAUEsDBBQABgAIAAAAIQB/uggpHgMAAG4IAAAQAAAAZHJzL2luay9p&#10;bmsxLnhtbLRVXWvbMBR9H+w/CPVhL3YiyXbshKZjjBUGG4y1g+3RddTE1B/BVpr03+/eK0V22nQP&#10;Y8NgrPtx7jlHUnL5/lBX7FF3fdk2Sy4ngjPdFO2qbNZL/uP2Osw4603erPKqbfSSP+mev796++ay&#10;bB7qagFvBghNj191teQbY7aL6XS/30/20aTt1lMlRDT93Dx8/cKvXNdK35dNaWBkfwwVbWP0wSDY&#10;olwteWEOwtcD9k276wrt0xjpiqHCdHmhr9uuzo1H3ORNoyvW5DXw/smZedrCRwlz1rrjrC5BcKgm&#10;Mk7j7NMcAvlhyUfrHVDsgUnNp+cxf/0HzOuXmEgrUuks5cxRWulH5DQlzxeva//WtVvdmVIPNltT&#10;XOKJFXZN/lijOt231Q73hrPHvNqBZVIIOBZutpyeMeQlHnjzT/HAl1fxxuROrXHyxj440/yROm6t&#10;KWsNB73e+jNmegDG8I3p6DoooVQoVCijWxkvErWI4L5E2Wgr3Ck+Yt51u37j8e664bxSxrtmle3L&#10;ldl408VEJN70seXnWje6XG/M3/UWbdXCdXB7fSFE9jH6MNJE8/xhO3N16fwxJ/27vl/yC7q9jDpt&#10;gLTPFYsFkyJSwTsBT5KJNIAryCUPkyRNgjBiEUuzQDLBhHuHdgEBCsEqEBgLAOl50bh03BBK6pDU&#10;AZ+pbZ/B1NihwWSAhYWSbJaJAFrUPIzmUaBgssQ1PMAJHhiNZKB+iLhvW3qkT+mX3Y4MzsM2AJyz&#10;lBZwtmAucLIDTt9QgfHReO+CpQI5zBK8RbCGYOB5s4V2pagD21AfKsNPK5AmYDNW+ryjN+o+pikE&#10;L2xHaYQ1DI9gh9E4xRI1iHHcyHSa61QiLTJIBHjpCAwAYk/QJWk4BNMwnkHRjM2wfO5cxOxzAY4h&#10;arZgSAGD0GMZ2ATlQS0xxDQGUIF726oolFghEwYkZeqzJ5VEgUY4cwnC4UHoj/kwpQJJVGK4KKc0&#10;cBBECIK8s2mchhmsxhacgYtB5ZihFWnPFzbA2sKeb4Y9pB0BxSpUmRIBbG6olJQn/0v+hwN+cK9+&#10;AwAA//8DAFBLAwQUAAYACAAAACEAS/4D9uIAAAALAQAADwAAAGRycy9kb3ducmV2LnhtbEyPUUvD&#10;MBSF3wX/Q7iCby5Zg7OrTYcIQxCHOIXpW9rEtiy5KU22VX+91yd9vOcezvlOuZq8Y0c7xj6ggvlM&#10;ALPYBNNjq+DtdX2VA4tJo9EuoFXwZSOsqvOzUhcmnPDFHrepZRSCsdAKupSGgvPYdNbrOAuDRfp9&#10;htHrROfYcjPqE4V7xzMhFtzrHqmh04O972yz3x68gm9Z5zePH2K3Fs2De3963oi92Sh1eTHd3QJL&#10;dkp/ZvjFJ3SoiKkOBzSROQVSZISeFGTXcgmMHHKeS2A1KblYAK9K/n9D9QMAAP//AwBQSwMEFAAG&#10;AAgAAAAhAHkYvJ2/AAAAIQEAABkAAABkcnMvX3JlbHMvZTJvRG9jLnhtbC5yZWxzhM+xasQwDAbg&#10;vdB3MNobJR3KUeJkOQ6ylhRuNY6SmMSysZzSe/t67MHBDRqE0PdLbf/rd/VDSVxgDU1VgyK2YXK8&#10;aPgeL28nUJINT2YPTBpuJNB3ry/tF+0mlyVZXRRVFBYNa87xE1HsSt5IFSJxmcwheZNLmxaMxm5m&#10;IXyv6w9M/w3o7kw1TBrSMDWgxlssyc/tMM/O0jnYwxPnBxFoD8nBX/1eUJMWyhocb1iqqcqhgF2L&#10;d491fwAAAP//AwBQSwECLQAUAAYACAAAACEAmzMnNwwBAAAtAgAAEwAAAAAAAAAAAAAAAAAAAAAA&#10;W0NvbnRlbnRfVHlwZXNdLnhtbFBLAQItABQABgAIAAAAIQA4/SH/1gAAAJQBAAALAAAAAAAAAAAA&#10;AAAAAD0BAABfcmVscy8ucmVsc1BLAQItABQABgAIAAAAIQD8CFO6cwEAAAgDAAAOAAAAAAAAAAAA&#10;AAAAADwCAABkcnMvZTJvRG9jLnhtbFBLAQItABQABgAIAAAAIQB/uggpHgMAAG4IAAAQAAAAAAAA&#10;AAAAAAAAANsDAABkcnMvaW5rL2luazEueG1sUEsBAi0AFAAGAAgAAAAhAEv+A/biAAAACwEAAA8A&#10;AAAAAAAAAAAAAAAAJwcAAGRycy9kb3ducmV2LnhtbFBLAQItABQABgAIAAAAIQB5GLydvwAAACEB&#10;AAAZAAAAAAAAAAAAAAAAADYIAABkcnMvX3JlbHMvZTJvRG9jLnhtbC5yZWxzUEsFBgAAAAAGAAYA&#10;eAEAACwJAAAAAA==&#10;">
                <v:imagedata r:id="rId95" o:title=""/>
              </v:shape>
            </w:pict>
          </mc:Fallback>
        </mc:AlternateContent>
      </w:r>
      <w:r>
        <w:rPr>
          <w:rFonts w:cstheme="minorHAnsi"/>
          <w:noProof/>
          <w:sz w:val="24"/>
          <w:szCs w:val="24"/>
        </w:rPr>
        <mc:AlternateContent>
          <mc:Choice Requires="wpi">
            <w:drawing>
              <wp:anchor distT="0" distB="0" distL="114300" distR="114300" simplePos="0" relativeHeight="251915264" behindDoc="0" locked="0" layoutInCell="1" allowOverlap="1" wp14:anchorId="13F8047D" wp14:editId="611BB77D">
                <wp:simplePos x="0" y="0"/>
                <wp:positionH relativeFrom="column">
                  <wp:posOffset>5132506</wp:posOffset>
                </wp:positionH>
                <wp:positionV relativeFrom="paragraph">
                  <wp:posOffset>407381</wp:posOffset>
                </wp:positionV>
                <wp:extent cx="104040" cy="138960"/>
                <wp:effectExtent l="38100" t="38100" r="48895" b="52070"/>
                <wp:wrapNone/>
                <wp:docPr id="265" name="Ink 265"/>
                <wp:cNvGraphicFramePr/>
                <a:graphic xmlns:a="http://schemas.openxmlformats.org/drawingml/2006/main">
                  <a:graphicData uri="http://schemas.microsoft.com/office/word/2010/wordprocessingInk">
                    <w14:contentPart bwMode="auto" r:id="rId96">
                      <w14:nvContentPartPr>
                        <w14:cNvContentPartPr/>
                      </w14:nvContentPartPr>
                      <w14:xfrm>
                        <a:off x="0" y="0"/>
                        <a:ext cx="104040" cy="1389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A6A3430" id="Ink 265" o:spid="_x0000_s1026" type="#_x0000_t75" style="position:absolute;margin-left:403.45pt;margin-top:31.4pt;width:9.65pt;height:12.4pt;z-index:2519152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TCYN50AQAACQMAAA4AAABkcnMvZTJvRG9jLnhtbJxSyW7CMBC9V+o/&#10;WHMvScoiGhE4FFXi0OXQfoDr2MRq7InGhsDfdwhQoFVVqYpkefyU57d4Mtu4Wqw1BYu+gKyXgtBe&#10;YWn9soC314ebMYgQpS9ljV4XsNUBZtPrq0nb5PoWK6xLTYJJfMjbpoAqxiZPkqAq7WToYaM9gwbJ&#10;ycgjLZOSZMvsrk5u03SUtEhlQ6h0CHw634Mw7fiN0So+GxN0FHUB49GA5cXjhgq4G/aHIN67TQrJ&#10;dCLzJcmmsuogSf5DkZPWs4AvqrmMUqzI/qByVhEGNLGn0CVojFW688POsvSbs4X/2LnKBmpFuUIf&#10;tY8vkuIxuw74zxWu5gTaRyy5HbmKCAdGjufvMvai56hWjvXsGyFdy8jPIVS2CSAot2UBtCizk36/&#10;vj85eKGTr6dLgBtJDpZ/+2VjyO3CZiViUwAXvN2tXZd6E4Xiwywd8AdCMZT1x3ejDj8y7xmO01m0&#10;fPlFiefzTtjZC55+AgAA//8DAFBLAwQUAAYACAAAACEA+jnhdXUDAABzCQAAEAAAAGRycy9pbmsv&#10;aW5rMS54bWy0VV1v00AQfEfiP5yOB15yyd3ZidOoKUKISkggIVokeAzJ0ViN7cp2mvbfM7v34YSW&#10;FwSK5NzN7c7Ozp6T8zcP1U7cu7Yrm3opzVhL4ep1synrm6X8en2p5lJ0/arerHZN7Zby0XXyzcXL&#10;F+dlfVvtFngKMNQdrardUm77/m4xmRwOh/EhGzftzcRqnU0+1LefPsqLkLVxP8u67FGyi9C6qXv3&#10;0BPZotws5bp/0Cke3FfNvl27dExIux4i+na1dpdNW636xLhd1bXbiXpVQfc3KfrHOyxK1LlxrRRV&#10;iYaVHZu8yOfvzwCsHpbyaL+HxA5KKjl5nvP7f+C8fMpJsjJbzAopgqSNuydNE/Z88efeP7fNnWv7&#10;0g02e1PCwaNY+z37441qXdfs9jQbKe5Xuz0sM1rjWoTaZvKMIU/54M0/5YMvf+Q7FndqTWjv2Idg&#10;WrpScbR9WTlc9Oou3bG+AzHBV33Lr4PV1iptlcmuTb6Y2oWdjbUujkYRbnHk/NHuu23i+9EO95VP&#10;kmu+s0O56bfJdD3W02T6seXPpW5debPt/y533ewavA5h1q+0nr/L3h71xPXSZXvm1eX7J0LrX9zP&#10;pXzFb6/gTA9w71YXwpi5MNbmo9can9wUdiSVmUtVSJUVeTEyhZgqk+uRFviMjNDKjBS+hAkQbYD9&#10;BhmCcMTBOKONzyQMCUwWICZjCCtEUS16UhBCjxDSQKzEzkEK8w9UNuNoykEms4RMr54ZCYmVhpiE&#10;xFwUQCTBiS5BVE9ZYZGucjFT07MgGEU5ejDKC4ksgQvEJDo1GOxjhIVYrkohFCpMRrHKTrEaTAm6&#10;2FgS5IsECUyToNhDtMeH8jGJiNNLJDl6ow0+Bbfm/YvpaS4kgSv5qkVMswKWUBHvIJoA1ekGss8U&#10;9aXsTFiVzcLNghoOZFosT3J9PUA+yutgmbHCCeSjcswIzaCnoZnIHrscGJEzWMkbP4xMmSmXBw8i&#10;MD/IwGMaEgosLQ+HYdadphjK4MsbRclE9uSWEswHT5/ePy7rm0RIClUzbrLAZeQ3lYJxGszjjnxB&#10;n8LrIIEQLCkDcPA2zfuoBgKDZn8aK/gboHn2cU2RvhWmjglom1zLBU2ELMzMb0dRCMURWSzicUqn&#10;nqJvrIc0Uy3yPV1l3sxxYtVU5XY2P/lzTr+e+Ne5+AUAAP//AwBQSwMEFAAGAAgAAAAhAHhI+Xvc&#10;AAAACQEAAA8AAABkcnMvZG93bnJldi54bWxMj01OwzAQhfdI3MEaJHbUxpFMGuJUEVIkViDaHsCN&#10;hyQitkPstOH2TFewm6f59H7K3epGdsY5DsFreNwIYOjbYAffaTgemoccWEzGWzMGjxp+MMKuur0p&#10;TWHDxX/geZ86RiY+FkZDn9JUcB7bHp2JmzChp99nmJ1JJOeO29lcyNyNXAqhuDODp4TeTPjSY/u1&#10;X9w1F99DIxpZH6bwvby+ZVm9zbS+v1vrZ2AJ1/QHw7U+VYeKOp3C4m1ko4ZcqC2hGpSkCQTkUklg&#10;JzqeFPCq5P8XVL8AAAD//wMAUEsDBBQABgAIAAAAIQB5GLydvwAAACEBAAAZAAAAZHJzL19yZWxz&#10;L2Uyb0RvYy54bWwucmVsc4TPsWrEMAwG4L3QdzDaGyUdylHiZDkOspYUbjWOkpjEsrGc0nv7euzB&#10;wQ0ahND3S23/63f1Q0lcYA1NVYMitmFyvGj4Hi9vJ1CSDU9mD0wabiTQd68v7RftJpclWV0UVRQW&#10;DWvO8RNR7EreSBUicZnMIXmTS5sWjMZuZiF8r+sPTP8N6O5MNUwa0jA1oMZbLMnP7TDPztI52MMT&#10;5wcRaA/JwV/9XlCTFsoaHG9YqqnKoYBdi3ePdX8AAAD//wMAUEsBAi0AFAAGAAgAAAAhAJszJzcM&#10;AQAALQIAABMAAAAAAAAAAAAAAAAAAAAAAFtDb250ZW50X1R5cGVzXS54bWxQSwECLQAUAAYACAAA&#10;ACEAOP0h/9YAAACUAQAACwAAAAAAAAAAAAAAAAA9AQAAX3JlbHMvLnJlbHNQSwECLQAUAAYACAAA&#10;ACEApMJg3nQBAAAJAwAADgAAAAAAAAAAAAAAAAA8AgAAZHJzL2Uyb0RvYy54bWxQSwECLQAUAAYA&#10;CAAAACEA+jnhdXUDAABzCQAAEAAAAAAAAAAAAAAAAADcAwAAZHJzL2luay9pbmsxLnhtbFBLAQIt&#10;ABQABgAIAAAAIQB4SPl73AAAAAkBAAAPAAAAAAAAAAAAAAAAAH8HAABkcnMvZG93bnJldi54bWxQ&#10;SwECLQAUAAYACAAAACEAeRi8nb8AAAAhAQAAGQAAAAAAAAAAAAAAAACICAAAZHJzL19yZWxzL2Uy&#10;b0RvYy54bWwucmVsc1BLBQYAAAAABgAGAHgBAAB+CQAAAAA=&#10;">
                <v:imagedata r:id="rId97" o:title=""/>
              </v:shape>
            </w:pict>
          </mc:Fallback>
        </mc:AlternateContent>
      </w:r>
      <w:r>
        <w:rPr>
          <w:rFonts w:cstheme="minorHAnsi"/>
          <w:noProof/>
          <w:sz w:val="24"/>
          <w:szCs w:val="24"/>
        </w:rPr>
        <mc:AlternateContent>
          <mc:Choice Requires="wpi">
            <w:drawing>
              <wp:anchor distT="0" distB="0" distL="114300" distR="114300" simplePos="0" relativeHeight="251914240" behindDoc="0" locked="0" layoutInCell="1" allowOverlap="1" wp14:anchorId="576F64D4" wp14:editId="5D135D40">
                <wp:simplePos x="0" y="0"/>
                <wp:positionH relativeFrom="column">
                  <wp:posOffset>1843906</wp:posOffset>
                </wp:positionH>
                <wp:positionV relativeFrom="paragraph">
                  <wp:posOffset>29021</wp:posOffset>
                </wp:positionV>
                <wp:extent cx="83880" cy="158400"/>
                <wp:effectExtent l="38100" t="38100" r="11430" b="51435"/>
                <wp:wrapNone/>
                <wp:docPr id="264" name="Ink 264"/>
                <wp:cNvGraphicFramePr/>
                <a:graphic xmlns:a="http://schemas.openxmlformats.org/drawingml/2006/main">
                  <a:graphicData uri="http://schemas.microsoft.com/office/word/2010/wordprocessingInk">
                    <w14:contentPart bwMode="auto" r:id="rId98">
                      <w14:nvContentPartPr>
                        <w14:cNvContentPartPr/>
                      </w14:nvContentPartPr>
                      <w14:xfrm>
                        <a:off x="0" y="0"/>
                        <a:ext cx="83880" cy="1584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4E78421" id="Ink 264" o:spid="_x0000_s1026" type="#_x0000_t75" style="position:absolute;margin-left:144.5pt;margin-top:1.6pt;width:8pt;height:13.85pt;z-index:2519142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W/2mx1AQAACAMAAA4AAABkcnMvZTJvRG9jLnhtbJxSXU/CMBR9N/E/&#10;LH2XbghkLAweJCY8qDzoD6hdyxrX3uW2MPj33m0ooDEmvCy3Pdm556Ozxd5W0U6hN+BylgxiFikn&#10;oTBuk7O318e7lEU+CFeICpzK2UF5tpjf3syaOlNDKKEqFEZE4nzW1DkrQ6gzzr0slRV+ALVyBGpA&#10;KwIdccMLFA2x24oP43jCG8CiRpDKe7pd9iCbd/xaKxletPYqRFXO0smI5IWcTeOYBmyHCQ3vBE2H&#10;Y8bnM5FtUNSlkUdJ4gpFVhhHAr6pliKIaIvmF5U1EsGDDgMJloPWRqrODzlL4h/OVu6jdZWM5BYz&#10;CS4oF9YCw1d2HXDNCltRAs0TFNSO2AZgR0aK5/8yetFLkFtLevpGUFUi0HPwpak9xZyZIme4KpKT&#10;frd7ODlY48nX8yVAjfCj5b9+2Wu0bdikJNrnjOo8tN+uS7UPkaTL9D5NCZCEJON0ROWfEfcEX2vO&#10;kqXdFx2en1tdZw94/gkAAP//AwBQSwMEFAAGAAgAAAAhANYS60oxAwAAGAgAABAAAABkcnMvaW5r&#10;L2luazEueG1stFVda9swFH0f7D8I9WEvVqIPO3FC0zLGCoMNxtrB9ug6amLqj2A7Tfvvd65kO86a&#10;vYyNUlm6H+eee67UXl4/Fzl7snWTVeWKq4nkzJZptc7KzYp/v7sRMWdNm5TrJK9Ku+IvtuHXV2/f&#10;XGblY5EvsTIglA3tinzFt227W06nh8NhcjCTqt5MtZRm+ql8/PKZX3VZa/uQlVmLkk1vSquytc8t&#10;gS2z9Yqn7bMc4oF9W+3r1A5ustTpMaKtk9TeVHWRtAPiNilLm7MyKcD7B2ftyw6bDHU2tuasyNCw&#10;0BMVzsP44wKG5HnFR+c9KDZgUvDpecyf/wHz5jUm0TJ6Pptz1lFa2yfiNHWaL//c+9e62tm6zexR&#10;Zi9K53hhqT87fbxQtW2qfE+z4ewpyfeQTEmJa9HVVtMzgrzGgzb/FA+6/BFvTO5Umq69sQ6daMOV&#10;6kfbZoXFRS92wx1rGwCT+bat3XPQUmshtVDmToXLSC+1mZhYj0bR3eIe877eN9sB774+3lfnGVTz&#10;nR2ydbsdRJcTGQ2ijyU/l7q12Wbb/l1uWuUVnkM36wsp4w/m/agnV2+4bGeerrt/rGv9m31Y8Qv3&#10;epnL9AbXu5Ihk8yomQreSfwoOYtkwIVacBXiIyNpAqWEEVpGgRKKyUAyfGllKoDysGChD36HVURM&#10;A5rCpIhngTAsXJBXidgwpXQgBWCiBSXPmJEK6YSrmCZgKcxM6GhGYXTsauJLZRBHhf2BqhCWp9H7&#10;YYCbFiLrDn5PoQMKIFwUTI4/xfa42GumyR2KkKk4JIa+GFYCoRyXSTCOBa1OBTKT263e1Du6WuMM&#10;2jtelHF0nICcO2AsyDRaGMgtwygQes50jGGFcRBjfEwZSOg6EpgVtQRlIypnJAvnQhsk9U0QY/wi&#10;yhXzWvzWEQU7lUg40hVQQJ7ji9FhkqHHc8njwPHe1XEwABimBCx/IAZ+ZDC4PHJ0e5fhWcLiEhwL&#10;bIc0isHhFNChe4eIIBzqQghhwrBTqC/me8ItRQi0RVtGkyJ0BqwjRDFe1zEVkO68roFhj2jsiSZB&#10;jA94FxG5DNNCh2px8h9keOL403j1CwAA//8DAFBLAwQUAAYACAAAACEA0Kz53d4AAAAIAQAADwAA&#10;AGRycy9kb3ducmV2LnhtbEyPwW7CMBBE75X6D9ZW6qUqDkFFSRoHIaqekFoB/QAnXpKUeB3FDoS/&#10;73Iqtx3NaPZNvppsJ844+NaRgvksAoFUOdNSreDn8PmagPBBk9GdI1RwRQ+r4vEh15lxF9rheR9q&#10;wSXkM62gCaHPpPRVg1b7meuR2Du6werAcqilGfSFy20n4yhaSqtb4g+N7nHTYHXaj1bBse3TrwTl&#10;73h9+d5tP/z2tLalUs9P0/odRMAp/Ifhhs/oUDBT6UYyXnQK4iTlLUHBIgbB/iJ6Y13ejhRkkcv7&#10;AcUfAAAA//8DAFBLAwQUAAYACAAAACEAeRi8nb8AAAAhAQAAGQAAAGRycy9fcmVscy9lMm9Eb2Mu&#10;eG1sLnJlbHOEz7FqxDAMBuC90Hcw2hslHcpR4mQ5DrKWFG41jpKYxLKxnNJ7+3rswcENGoTQ90tt&#10;/+t39UNJXGANTVWDIrZhcrxo+B4vbydQkg1PZg9MGm4k0HevL+0X7SaXJVldFFUUFg1rzvETUexK&#10;3kgVInGZzCF5k0ubFozGbmYhfK/rD0z/DejuTDVMGtIwNaDGWyzJz+0wz87SOdjDE+cHEWgPycFf&#10;/V5QkxbKGhxvWKqpyqGAXYt3j3V/AAAA//8DAFBLAQItABQABgAIAAAAIQCbMyc3DAEAAC0CAAAT&#10;AAAAAAAAAAAAAAAAAAAAAABbQ29udGVudF9UeXBlc10ueG1sUEsBAi0AFAAGAAgAAAAhADj9If/W&#10;AAAAlAEAAAsAAAAAAAAAAAAAAAAAPQEAAF9yZWxzLy5yZWxzUEsBAi0AFAAGAAgAAAAhAAW/2mx1&#10;AQAACAMAAA4AAAAAAAAAAAAAAAAAPAIAAGRycy9lMm9Eb2MueG1sUEsBAi0AFAAGAAgAAAAhANYS&#10;60oxAwAAGAgAABAAAAAAAAAAAAAAAAAA3QMAAGRycy9pbmsvaW5rMS54bWxQSwECLQAUAAYACAAA&#10;ACEA0Kz53d4AAAAIAQAADwAAAAAAAAAAAAAAAAA8BwAAZHJzL2Rvd25yZXYueG1sUEsBAi0AFAAG&#10;AAgAAAAhAHkYvJ2/AAAAIQEAABkAAAAAAAAAAAAAAAAARwgAAGRycy9fcmVscy9lMm9Eb2MueG1s&#10;LnJlbHNQSwUGAAAAAAYABgB4AQAAPQkAAAAA&#10;">
                <v:imagedata r:id="rId99" o:title=""/>
              </v:shape>
            </w:pict>
          </mc:Fallback>
        </mc:AlternateContent>
      </w:r>
      <w:r w:rsidR="00760ADD" w:rsidRPr="004402A8">
        <w:rPr>
          <w:rFonts w:cstheme="minorHAnsi"/>
          <w:sz w:val="24"/>
          <w:szCs w:val="24"/>
        </w:rPr>
        <w:t xml:space="preserve">To simplify the logic </w:t>
      </w:r>
      <w:r w:rsidR="002C5CC0" w:rsidRPr="004402A8">
        <w:rPr>
          <w:rFonts w:cstheme="minorHAnsi"/>
          <w:sz w:val="24"/>
          <w:szCs w:val="24"/>
        </w:rPr>
        <w:t>equation</w:t>
      </w:r>
      <w:r w:rsidR="00760ADD" w:rsidRPr="004402A8">
        <w:rPr>
          <w:rFonts w:cstheme="minorHAnsi"/>
          <w:sz w:val="24"/>
          <w:szCs w:val="24"/>
        </w:rPr>
        <w:t xml:space="preserve"> I chose to use a Karnaugh map, this is a technique of simplifying </w:t>
      </w:r>
      <w:r w:rsidR="002C5CC0" w:rsidRPr="004402A8">
        <w:rPr>
          <w:rFonts w:cstheme="minorHAnsi"/>
          <w:sz w:val="24"/>
          <w:szCs w:val="24"/>
        </w:rPr>
        <w:t>Boolean</w:t>
      </w:r>
      <w:r w:rsidR="00760ADD" w:rsidRPr="004402A8">
        <w:rPr>
          <w:rFonts w:cstheme="minorHAnsi"/>
          <w:sz w:val="24"/>
          <w:szCs w:val="24"/>
        </w:rPr>
        <w:t xml:space="preserve"> equations which allows you to easily go from a long and over complicated equations to its </w:t>
      </w:r>
      <w:r w:rsidR="002C5CC0" w:rsidRPr="004402A8">
        <w:rPr>
          <w:rFonts w:cstheme="minorHAnsi"/>
          <w:sz w:val="24"/>
          <w:szCs w:val="24"/>
        </w:rPr>
        <w:t>simplest</w:t>
      </w:r>
      <w:r w:rsidR="00760ADD" w:rsidRPr="004402A8">
        <w:rPr>
          <w:rFonts w:cstheme="minorHAnsi"/>
          <w:sz w:val="24"/>
          <w:szCs w:val="24"/>
        </w:rPr>
        <w:t xml:space="preserve"> form while retaining the same function. </w:t>
      </w:r>
      <w:r w:rsidR="002C5CC0" w:rsidRPr="004402A8">
        <w:rPr>
          <w:rFonts w:cstheme="minorHAnsi"/>
          <w:sz w:val="24"/>
          <w:szCs w:val="24"/>
        </w:rPr>
        <w:t>First,</w:t>
      </w:r>
      <w:r w:rsidR="00760ADD" w:rsidRPr="004402A8">
        <w:rPr>
          <w:rFonts w:cstheme="minorHAnsi"/>
          <w:sz w:val="24"/>
          <w:szCs w:val="24"/>
        </w:rPr>
        <w:t xml:space="preserve"> I needed to make a truth table as we only input values which give a value of one; this can be seen above. </w:t>
      </w:r>
      <w:r w:rsidR="002C5CC0" w:rsidRPr="004402A8">
        <w:rPr>
          <w:rFonts w:cstheme="minorHAnsi"/>
          <w:sz w:val="24"/>
          <w:szCs w:val="24"/>
        </w:rPr>
        <w:t>Next,</w:t>
      </w:r>
      <w:r w:rsidR="00760ADD" w:rsidRPr="004402A8">
        <w:rPr>
          <w:rFonts w:cstheme="minorHAnsi"/>
          <w:sz w:val="24"/>
          <w:szCs w:val="24"/>
        </w:rPr>
        <w:t xml:space="preserve"> I needed to input these values into my Karnaugh map, this is done but looking at the inputs, for example we had a scenario where A = 0, B=1 and C =1. In this case I looked at the left side and chose the row where A = 0, then moved across to where B and C were 1. Once </w:t>
      </w:r>
      <w:r w:rsidR="002C5CC0" w:rsidRPr="004402A8">
        <w:rPr>
          <w:rFonts w:cstheme="minorHAnsi"/>
          <w:sz w:val="24"/>
          <w:szCs w:val="24"/>
        </w:rPr>
        <w:t>this box</w:t>
      </w:r>
      <w:r w:rsidR="00760ADD" w:rsidRPr="004402A8">
        <w:rPr>
          <w:rFonts w:cstheme="minorHAnsi"/>
          <w:sz w:val="24"/>
          <w:szCs w:val="24"/>
        </w:rPr>
        <w:t xml:space="preserve"> was found I put a one in the square and moved onto the next value. When all the values have been </w:t>
      </w:r>
      <w:r w:rsidR="002C5CC0" w:rsidRPr="004402A8">
        <w:rPr>
          <w:rFonts w:cstheme="minorHAnsi"/>
          <w:sz w:val="24"/>
          <w:szCs w:val="24"/>
        </w:rPr>
        <w:t>inputted,</w:t>
      </w:r>
      <w:r w:rsidR="00760ADD" w:rsidRPr="004402A8">
        <w:rPr>
          <w:rFonts w:cstheme="minorHAnsi"/>
          <w:sz w:val="24"/>
          <w:szCs w:val="24"/>
        </w:rPr>
        <w:t xml:space="preserve"> </w:t>
      </w:r>
      <w:r w:rsidR="002C5CC0" w:rsidRPr="004402A8">
        <w:rPr>
          <w:rFonts w:cstheme="minorHAnsi"/>
          <w:sz w:val="24"/>
          <w:szCs w:val="24"/>
        </w:rPr>
        <w:t xml:space="preserve">I then grouped the ones together these can be in either groups of two or four. Then once they have all been grouped, I had to figure out the </w:t>
      </w:r>
      <w:r w:rsidR="002C5CC0" w:rsidRPr="004402A8">
        <w:rPr>
          <w:rFonts w:cstheme="minorHAnsi"/>
          <w:sz w:val="24"/>
          <w:szCs w:val="24"/>
        </w:rPr>
        <w:lastRenderedPageBreak/>
        <w:t>simplified equation, this is done by looking at a grouping and finding the common values. For example, in the bottom left group we can see that A =1 and B = 0 is a common value, this gives us AB’. For the next group we can see that for both values B and C must equal 1, this gives us BC. The final simplified equation is therefore AB’ + BC.</w:t>
      </w:r>
    </w:p>
    <w:p w14:paraId="053F7B9A" w14:textId="68247DFF" w:rsidR="00760ADD" w:rsidRPr="004402A8" w:rsidRDefault="002568C8"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08448" behindDoc="0" locked="0" layoutInCell="1" allowOverlap="1" wp14:anchorId="5B0288D6" wp14:editId="17460805">
                <wp:simplePos x="0" y="0"/>
                <wp:positionH relativeFrom="column">
                  <wp:posOffset>3513946</wp:posOffset>
                </wp:positionH>
                <wp:positionV relativeFrom="paragraph">
                  <wp:posOffset>842897</wp:posOffset>
                </wp:positionV>
                <wp:extent cx="165600" cy="176760"/>
                <wp:effectExtent l="57150" t="38100" r="44450" b="52070"/>
                <wp:wrapNone/>
                <wp:docPr id="356" name="Ink 356"/>
                <wp:cNvGraphicFramePr/>
                <a:graphic xmlns:a="http://schemas.openxmlformats.org/drawingml/2006/main">
                  <a:graphicData uri="http://schemas.microsoft.com/office/word/2010/wordprocessingInk">
                    <w14:contentPart bwMode="auto" r:id="rId100">
                      <w14:nvContentPartPr>
                        <w14:cNvContentPartPr/>
                      </w14:nvContentPartPr>
                      <w14:xfrm>
                        <a:off x="0" y="0"/>
                        <a:ext cx="165600" cy="1767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0F6CF1A" id="Ink 356" o:spid="_x0000_s1026" type="#_x0000_t75" style="position:absolute;margin-left:276pt;margin-top:65.65pt;width:14.5pt;height:15.3pt;z-index:2520084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IXJlN0AQAACQMAAA4AAABkcnMvZTJvRG9jLnhtbJxSXU/CMBR9N/E/&#10;NH2XbQQHLmw8SEx4UHnQH1C7ljWuvcttYfDvvRsgoDEmvCy992Sn56PT2dbWbKPQG3A5TwYxZ8pJ&#10;KI1b5fz97eluwpkPwpWiBqdyvlOez4rbm2nbZGoIFdSlQkYkzmdtk/MqhCaLIi8rZYUfQKMcgRrQ&#10;ikAjrqISRUvsto6GcZxGLWDZIEjlPW3ne5AXPb/WSoZXrb0KrM75QxyTvHA8IB2SEW0+cj6ZjGMe&#10;FVORrVA0lZEHSeIKRVYYRwK+qeYiCLZG84vKGongQYeBBBuB1kaq3g85S+Ifzhbus3OVjOQaMwku&#10;KBeWAsMxux645gpbUwLtM5TUjlgH4AdGiuf/Mvai5yDXlvTsG0FVi0DPwVem8ZxhZsqc46JMTvrd&#10;5vHkYIknXy+XADUSHSz/9ctWo+3CJiVsm3Oqc9d9+y7VNjBJyyS9T7vqJUHJOB2nPX5k3jMcp7No&#10;6fKLEs/nTtjZCy6+AAAA//8DAFBLAwQUAAYACAAAACEAVJwZOiQCAAAcBQAAEAAAAGRycy9pbmsv&#10;aW5rMS54bWy0U01r3DAQvRf6H4Ry6MWy9bWVbeINpXSh0EBpUmiPjq2sRWx5kbUf+fcde71eh2wu&#10;pcUgj0aaNzNPb65vDk2Ndtp1prUZZiHFSNuiLY1dZ/jn/YrEGHU+t2Vet1Zn+Fl3+Gb5/t21sU9N&#10;ncKKAMF2vdXUGa6836RRtN/vw70IW7eOOKUi+mqfbr/h5RhV6kdjjYeU3clVtNbrg+/BUlNmuPAH&#10;Ot0H7Lt26wo9HfceV5xveJcXetW6JvcTYpVbq2tk8wbq/oWRf96AYSDPWjuMGgMNEx4yqWT8JQFH&#10;fsjwbL+FEjuopMHRZczf/wFz9RqzL0tw9VFhNJZU6l1fUzRwnr7d+3fXbrTzRp9pPpIyHjyj4rgf&#10;+DkS5XTX1tv+bTDa5fUWKGOUgizG3Cy6QMhrPODmn+IBL2/izYt7Sc3Y3pyHkbRJUqen9abRIPRm&#10;M2nMdwDcu++8G8aBU84J5YSJeybThUylDJVSs6cYVXzCfHDbrprwHtxZr8PJxNqxs70pfTWRTkO6&#10;mEifU34ptNJmXfm/iy3auoVxGN/6itL4s/g062nIN4ntwugO+kNj6z/0Y4avhulFQ+TRMfROkRAM&#10;SSZU8IHCx7hIkgArzBUmjCWCBQTYlUTIJKCIItgzxEj/6w3wMUQDsBT4OBJExQHYihMuArEgUiIu&#10;FoFAAq6BDWuckLgPAvwYMb4ggjIOO4CiRNI4fjFFU5sgj+UfAAAA//8DAFBLAwQUAAYACAAAACEA&#10;I2GC3eIAAAALAQAADwAAAGRycy9kb3ducmV2LnhtbEyPzU7DMBCE70i8g7VIXBB10pKShjgV4kc9&#10;IUELCG5OvE0i4nUUu2l4e5YTHHdmNPtNvp5sJ0YcfOtIQTyLQCBVzrRUK3jdPV6mIHzQZHTnCBV8&#10;o4d1cXqS68y4I73guA214BLymVbQhNBnUvqqQav9zPVI7O3dYHXgc6ilGfSRy20n51G0lFa3xB8a&#10;3eNdg9XX9mAV0HjfPL997Db1arzYX30+lOn707VS52fT7Q2IgFP4C8MvPqNDwUylO5DxolOQJHPe&#10;EthYxAsQnEjSmJWSlWW8Alnk8v+G4gcAAP//AwBQSwMEFAAGAAgAAAAhAHkYvJ2/AAAAIQEAABkA&#10;AABkcnMvX3JlbHMvZTJvRG9jLnhtbC5yZWxzhM+xasQwDAbgvdB3MNobJR3KUeJkOQ6ylhRuNY6S&#10;mMSysZzSe/t67MHBDRqE0PdLbf/rd/VDSVxgDU1VgyK2YXK8aPgeL28nUJINT2YPTBpuJNB3ry/t&#10;F+0mlyVZXRRVFBYNa87xE1HsSt5IFSJxmcwheZNLmxaMxm5mIXyv6w9M/w3o7kw1TBrSMDWgxlss&#10;yc/tMM/O0jnYwxPnBxFoD8nBX/1eUJMWyhocb1iqqcqhgF2Ld491fwAAAP//AwBQSwECLQAUAAYA&#10;CAAAACEAmzMnNwwBAAAtAgAAEwAAAAAAAAAAAAAAAAAAAAAAW0NvbnRlbnRfVHlwZXNdLnhtbFBL&#10;AQItABQABgAIAAAAIQA4/SH/1gAAAJQBAAALAAAAAAAAAAAAAAAAAD0BAABfcmVscy8ucmVsc1BL&#10;AQItABQABgAIAAAAIQAyFyZTdAEAAAkDAAAOAAAAAAAAAAAAAAAAADwCAABkcnMvZTJvRG9jLnht&#10;bFBLAQItABQABgAIAAAAIQBUnBk6JAIAABwFAAAQAAAAAAAAAAAAAAAAANwDAABkcnMvaW5rL2lu&#10;azEueG1sUEsBAi0AFAAGAAgAAAAhACNhgt3iAAAACwEAAA8AAAAAAAAAAAAAAAAALgYAAGRycy9k&#10;b3ducmV2LnhtbFBLAQItABQABgAIAAAAIQB5GLydvwAAACEBAAAZAAAAAAAAAAAAAAAAAD0HAABk&#10;cnMvX3JlbHMvZTJvRG9jLnhtbC5yZWxzUEsFBgAAAAAGAAYAeAEAADMIAAAAAA==&#10;">
                <v:imagedata r:id="rId101" o:title=""/>
              </v:shape>
            </w:pict>
          </mc:Fallback>
        </mc:AlternateContent>
      </w:r>
      <w:r>
        <w:rPr>
          <w:rFonts w:cstheme="minorHAnsi"/>
          <w:noProof/>
          <w:sz w:val="24"/>
          <w:szCs w:val="24"/>
        </w:rPr>
        <mc:AlternateContent>
          <mc:Choice Requires="wpi">
            <w:drawing>
              <wp:anchor distT="0" distB="0" distL="114300" distR="114300" simplePos="0" relativeHeight="252007424" behindDoc="0" locked="0" layoutInCell="1" allowOverlap="1" wp14:anchorId="4EF5DB21" wp14:editId="3C3679EC">
                <wp:simplePos x="0" y="0"/>
                <wp:positionH relativeFrom="column">
                  <wp:posOffset>4428490</wp:posOffset>
                </wp:positionH>
                <wp:positionV relativeFrom="paragraph">
                  <wp:posOffset>-295910</wp:posOffset>
                </wp:positionV>
                <wp:extent cx="1497330" cy="759475"/>
                <wp:effectExtent l="38100" t="38100" r="26670" b="40640"/>
                <wp:wrapNone/>
                <wp:docPr id="355" name="Ink 355"/>
                <wp:cNvGraphicFramePr/>
                <a:graphic xmlns:a="http://schemas.openxmlformats.org/drawingml/2006/main">
                  <a:graphicData uri="http://schemas.microsoft.com/office/word/2010/wordprocessingInk">
                    <w14:contentPart bwMode="auto" r:id="rId102">
                      <w14:nvContentPartPr>
                        <w14:cNvContentPartPr/>
                      </w14:nvContentPartPr>
                      <w14:xfrm>
                        <a:off x="0" y="0"/>
                        <a:ext cx="1497330" cy="75947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CCD193C" id="Ink 355" o:spid="_x0000_s1026" type="#_x0000_t75" style="position:absolute;margin-left:348pt;margin-top:-24pt;width:119.3pt;height:61.2pt;z-index:2520074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hQis55AQAACgMAAA4AAABkcnMvZTJvRG9jLnhtbJxSy27CMBC8V+o/&#10;WL6XJLyJCByKKnFoy6H9ANexidXYG60Ngb/vJkCBVlUlLpHtsSfz2Ol8Z0u2VegNuIwnnZgz5STk&#10;xq0z/v729DDmzAfhclGCUxnfK8/ns/u7aV2lqgsFlLlCRiTOp3WV8SKEKo0iLwtlhe9ApRyBGtCK&#10;QFtcRzmKmthtGXXjeBjVgHmFIJX3dLo4gHzW8mutZHjV2qvAyoyPh70hZ4EWk0mfM2wXI84+GmgQ&#10;82g2FekaRVUYeZQkblBkhXEk4JtqIYJgGzS/qKyRCB506EiwEWhtpGr9kLMk/uFs6T4bV0lfbjCV&#10;4IJyYSUwnLJrgVt+YUtKoH6GnNoRmwD8yEjx/F/GQfQC5MaSnkMjqEoRaBx8YSpPMacmzzgu8+Ss&#10;320fzw5WePb1cg1QI9HR8l9PdhptEzYpYbuM0/ztm2/bpdoFJukw6U9GvR5BkrDRYNIfDZoLJ+oD&#10;xWl3kS1duWrxct88vxjh2RcAAAD//wMAUEsDBBQABgAIAAAAIQBMR2CY6S0AAEuMAAAQAAAAZHJz&#10;L2luay9pbmsxLnhtbLSdW68kR3Lf3w3oOzRaD3w5fVj3CyFSMAwvYMCGBEsG5EeKnF0OljOzmBku&#10;d7+9f/9/RGZl9TlDCVZruVNdlRn3iLxFZtX5u7//y7ufL39+8/HT2w/vv732z9318ub9Dx9+fPv+&#10;D99e/88//+62XS+fPn///sfvf/7w/s2317+++XT9++/+5r/83dv3f3z38zdcL1B4/0l3737+9vrT&#10;589/+ubrr3/99dfnX8fnDx//8PXQdePX/+P9H//X/7x+l1g/vvn92/dvP8PyUyn64cP7z2/+8lnE&#10;vnn747fXHz7/pavw0P6nD798/OFNrVbJxx8OiM8fv//hze8+fHz3/edK8afv379/8/Pl/ffvkPtf&#10;rpfPf/0TN2/h84c3H6+Xd29R+DY899M6bf99p+D7v3x7bZ5/QcRPSPLu+vXrNP/vfwLN372kKbHG&#10;YV3W6yVF+vHNnyXT17b5N1/W/R8/fvjTm4+f3745zBxGyYq/Xn6IZ9snDPXxzacPP/8i31wvf/7+&#10;518wWd91hEXy7r9+xSAv6WGbh9LDLl+k1wp3Nk2q19ohjVZDqrj289t3bwj0d3+qMfb5E4RV/E+f&#10;P7o5DN0w3Lrh1o//3E/fzOM3/f7cjUPjioziQvNfP/7y6adK718/HvHqmmq10OzXtz9+/qkavXvu&#10;5mr01uSvof705u0ffvr8/4f7w4efP9Ac0td/23Xbfxv/a6OT+dVge6XpOv4uqfr/fvP7b69/69Z7&#10;MWYUWPexWy79MOyXfnn66jZ81X3Vj2s/PF1v47W/3valW55uw3KZblO39k/DeptuY//U3/jv6dZf&#10;+O+Jf37gseOho0g1lMVDZ2CKo4LHpyEfmpqAAuaASvSLMG7jBUn1M9/m6Wm88TQ9iSg8xU73wHXm&#10;T2m9p4T7SrifeJpuw3gZV8lJteXsCgETu6sQkCg315Z+JSF9DBRXMy70XORqydLB2w+DyY7jZbvM&#10;44yC4227zVJxQNlxn1R0GW8T6grhxMtCSPmoONirwoxLRRjHRa8pYgNanlpbSYSRD96uwINwGG7T&#10;MPenXq80tH9vCLo5/8Pvf//pzedvr8u2Pk/b9btxR6BhWy/z1vVPRGX31boPC2E5XLvrbd3WNtJk&#10;EkeSZSyRIPOWexvmiFSsaJOhyS1DcbjMl1VRojIZrdiUeynskrBEWCg5gk7jeZppJLd5ySBJP0DN&#10;wdASAPkFUKUvkRUYgeeHZGn1TkK4VoKaHiSGjRay9FJpuSHMRssNSpXswTwQGzmldTKRDGeUsyTm&#10;KKCIMIimAhZdPKpY3CePqoexiyA27OvY4nmCDX7SFq2kmthWOUOexRibuqgCkI4rMt5VVKigaQuI&#10;8UswOP1WkzpVAwphkUzj6EmCp6qm5PsGpggaSh+Q1byFmmRO0nPGkkqq9bnlQZYJMURKOIpuQ/lB&#10;ZrR36ICeGAC627T19D/9cOG/bt/od2SOeeoe175p0/3z0F+/m3v4jz0SLRp51MD7ftr3J5r3cr31&#10;fT8i3HzZp8tMx7fc+o5+cRgdWq+qJRWrja0hI5WUVgtHGZS6jdGF3qZdFsEusojNKsD+ttkiE10P&#10;pWHTMGa6rrAQ9EuLh0Vld7vC9I0BQRWtF5roPCto99u42Pj9fus3j0MCCaHEsghV2MujQb+4UiVi&#10;5YqX1yRHbcDcg9b4er26Uv0PVNu+UuWeN8QH3EJ4dSOVI5Fw6enRZazbOjz1uBu7dPIablsum/wu&#10;jU6UDkvfaxlCh72y/2mLwoTiBiJSSEQkuEzjycYJEGzuiAnzRCboV2aqT2GFf0RstM1T8AjuNf1w&#10;qrhYytmxozjW1IVA1ljFwLMNsDEBcRFTDKbo5XFl4jBtj2u8t2Hv5uV5ofn2E2Pz0G20lK7L5jvs&#10;9Bk0336i/Y7dJNG3y8CsUfJJtPjhlshAzgiNgTkOlfh8xRXD4MY+3IaVmeeADsMyrI/UYZvHHQWW&#10;Edno9nbxcf8z7TPy32ZNMOYJA8v+E820iC3zvuJzgUnX9nqAyn1uzNJ5ZpLRPe38DhvKCeMwSiUS&#10;/FzhXkiYURbXkCHiQmFrIv1FfTdwzGoVCRXnQIWOpKw13KoIAFUkHclEcfBM0Q8xX6kRSUtAixWx&#10;/sYsSEyTZtS/LLlrKokhWolhiQqeyxuquoUf8oQ+4qeHalBuj4dC0VRccYIN5U+sAns2RUYFBbSc&#10;cBgkSJ7tYWgBhRTVuKUo6yV40qpipPxCgXXWtypJ2WBvKlWje1pUVCIFSMQpreUHV5q0emDGo3nt&#10;H9vMumF8dkubh/my0FP0G/2rW9q6bD0traehDawx525+YsQlfoZlfmRTX7t1eB7U2vd9vwxzd1n7&#10;ZQgZ9n71ZGOgt9omBh3Zp7st3dBEL34gtZCmx6k8yDfqOVSoCQUBvwlDTgs/h6XPzrJ7HVPFJ/IS&#10;pWCVkgwBfLXd1CNyYX40Faqn5pAelV9dXrnZx65Nbi8h4RfhFz2bBQCNMdcV9MfwTSM4TCMMIyYl&#10;dQIm4yBnwyAF9aqWYAYLk7jINKt8AdTASg6hF3McNKTiUct0oJ9Y+d8G2T6mTp4hiJbYbxpQeow4&#10;88gcomfixzC1P62eVcwMmaymbxMTMQZKRtNhfGTQLbPGyPX63TCs9PPzeNGwWcZI0lVljOmHfohB&#10;5jCW5uIKOP2gJ+oQa0yPvLDkqbGaH2wvQcvatl0tEaic0cSvTHsA2cAuAdRorjW8TK7YUkmp1dDV&#10;3ZhUMEELCcVCUII9FQWKgAI/aTnuhBLAB5OqdKUoeYpKIJhUxCsztmTLiiUqDFsVr3ipU9GDckoI&#10;mjALZl0sCEaKoTiYi9UXuVOhWaso4B7iyg6sjMSBOlR0ke/N1fIXU+bUJ/i4JjQLQYK3WPCPtEIY&#10;opi5kM56GVYUzgai8mWFlBesYiI8FmYs6ELhnxB9VXkt0gP4KrJ6VHjGrB8mNbdxnZ9Gcg5Moek/&#10;C5WKkbSiAu5UpKlClNAhxH6N1XCZJMpEWmOcd+IPaYZ+fWi7nUmFPqvZrh0d4D7TCcIpVqYTk0ZN&#10;bW+kRNmb2Hbb0LM4q1Z8xAOiyczSUB2VzL1fxuUyYhgm7utKtxQmLOGQOGntxLfldd/TazF4EqMT&#10;Hcll9sq11obhki3gYt5cLZzcelBtY0P3lgVpAw2tIaEB7kIuUtHs0NJP82B1jXNPFwR1YRRfPLG4&#10;9OSXZ+b0Ws9NHUkplnIshDee+oe6b9qG4Xmc8B+97WXkHx1xmW/s6nVJK4ykDveexWR/o2V55iNP&#10;lfBTcMt1FA2UeRAmvEfKlWo+W7cYrrHL2fj3CI4LjJMeuCP3H6wNavbXF+k3MADap3dCFJ1S9Iac&#10;btOxX9by3wD6YjVtWVOrnVhj7UrAs/IjQljdTiyWxotSArC3dGFAPFQ7EDDV1rTo3elamY6FrGkH&#10;cZXz5GcTCdWNrkjVsAbadJs1B+Sx76KjUyUJGx5uE52+uvpCKyiGQEk3gt6tRYYqrMRWWBTF1Q+l&#10;6Z9qAkVF4ASwikpgUMF/qhBHgWUkCTTLDwsZz9jVTudILyKiftCjPVhGCyxm1iHAqJhptVq6Mkce&#10;FmUdND0ZuuWxjXhg7rTN5P97N2K6zQ27uxPep319ug6bO+F91MyPsCFfRGd8jN+WuhpIK23Zf1JQ&#10;daGRrsUUjY7CsSG53t3L1sXCCeSiO3NhMtuuAU7bJ8OWfBo4vFg8WkVrIM/uc0UyBysVdYjJG+my&#10;Q7rwYhGriUEzthAp9iIjPpHUIa1TLZFQtkdGxJllBCpyhyx344lNWpjX0E3lDuFld/M8+JicxJPd&#10;X9JuBQ/nqOGLE8tI9QBY/OSxonmwEooYSj2wDKnVBGqMjAvFjEmZH6oEl2Nh0UQlomCFJKTATFRs&#10;5JQXRYedRKtRgwqLJDz+WZa2RCKE8EKSxKYdgc/+IN5Xg9jUj3pZs851b8CkdUmqINOIxY4M/7ht&#10;+yOXP+Oyr8/jQhMe6cu1vTwsXdnC67eZ1c+koXjtmRBpQkcuni6emRGzcRtPksqsFjucFJrHNS1c&#10;lUoPyA8yGIqpo8KbRASLeeBUHDTDyoVBcjMl6tPCbkwWwGJUYBWFBKXIiCFgulru0F4g0z7mjuIW&#10;1NLwJebs+UItZNIGR0jPoNOVuuRE21RE4Fv+65hMkWOTkgxKlwlNp428MPou3WUY2UMh70oVgMko&#10;LdPaoIhtHUOtMLgaUggiDvC7yIY7GRz1tATOxKYMQyWLMEQSSQRjCaBhtGdXXjP0DhOwTpyWRwZW&#10;v67z88wEb9xX9oWZ33VDLquHiWmxxoWdhNKoAWFCrIUJ88pIhcwz+9RINSIyE7th6iIg7lwdZqhX&#10;WTz0S8M1tkqL2QYJFBYNb75SndYt0SgbA4s84SSbUmFiJgffLApRqsGBOklXHopa53qxgXATjKGQ&#10;o0OMo16etEg0HvoFJcJqR3TwRzStgdVbKmbpP4h0Ap5IYYR+qMPHbXreBzmczN3QkdpWFseTgW1k&#10;eXEdtSRbZzpsYpUOcFROnV+3em5wswroaNTdcZjFjyuzSj8z4XlourFjlfi8cHphou0Re9o9QCYL&#10;PK/a2yRfcO3p/OaFrQamVDSYNXMYuM6mTZufYk3BErUKDCwfUcSdosjtVffFladWX4DW8C4JHE2m&#10;BRyhRn1ET+BTmEEgug4I8wAsQ6gQNGQTIEnO8kkwixNAgaySAFI3iWtGdS5ylpa2XJDfGkkVKWmV&#10;TKr0hyLrQfieYhHKBjERuElk0wiuSQnipmG9Kw8jNkanw5BZdNqImWbhWyjLJL4/iKmoeqLep7wN&#10;bOBRII4nuoVWSBHi2QfCNnlfTStZteWv3ItFDYaGRLWARThB+YHVjpSP2cT+yDbCmcl+eF5JszDc&#10;DRNjDcN+5FiYLzC/pxNXjmXs6a5ZYmAt5jH8aqNxeVK6neQBwx3rg9vCcNMh587Zne62kbCYmf8o&#10;0Bn99stKvz+z0UCYsbX4yLFoHMgPPdOQvxtYpvSosU1L6rHqwBL9EkPRsrEhynRE+7DsLLPlz1xI&#10;Wq06poKJGcd79NLtett8MICjO6SN1W+pcn5oimtk03NyB8X2sTMzbA9nh8reLf2TTl6wH7IuJJy1&#10;dOqwf0e3iSg7ZiZhsl/Y+O3U9U89HSuOYAjzlNljBo9QjpVydBgKcmCyJdZIVomDO9omEJSoBch5&#10;TfNXkVu/AlLYQJVzGjL9a5kZwzu0BZ7kSntVM1CRqIpgZVoliA4m8U8PIYIFTTL6kVQVLPdjlaJW&#10;nsl8jibYKNHWAEuNxCk2C9Gy3FpHSUrOxFoIzHQXZoPZWk2RBwlD+ChzQf/KWShOVjDr2cmk9E7K&#10;TUzL4xAn4/g+PXLbjxM9CjG23Di4R76SxRizrWzhEzOEp+vMHE1hxtLgiW004l2TVw3ITxx9RGzE&#10;n0lAboyexeUY2PrKn6/fhxuqgwD6DdBqaYjKe19Ei0iqPIuDXpHlDrK4zJDh1qLBq5Ch3x3934BM&#10;oZuY/S2NqwKgFaKKk0b9kebOXIUuh1jk2Aiu0T6g+i0Hp8CxU204rWLyGKsPp+hZz7E8kJMMLRaJ&#10;qiIxP0I9JJDSAWs6VaUidOVcDOgKYCu6WEG70casar3Jm24nnSyD9w2nC7vBIVcAcw1akKcJqZFp&#10;yUWHE1qUxl50CY2+cJXgtQcIiVxkhakpD0KvduW+JS4YVzc8jIecKi809IABGuyjZCgmjcWGCSaP&#10;E0bDImBKbfgwrQgL0eOHTAlXzeLYBx+UPeVMtQ7DKpG7swCc+/mRp4/oMJb5eSc7uG70D+t22djS&#10;j75lXTi6GKPuOu94TeObdl+16at9I59J0SFqlrTbpK6FFSTjG9KSk1CvozkDR2gGpzgZsOl8Rs9L&#10;eRXlgcuasWMDyRsVcCe/qf0RUiahBqd3OYK06hASUxudEFRPT4Zkwti0MGSaOMjA+kxdY/pHvuCf&#10;HfOyFYSnz4FiYFCaxvkKraYIIk3rOlfAt0SeJOHeoAoXAd5Xn0sAFbLbpCDPtbVENCvVE7cGQXTA&#10;CL1eUq320lqycAK99B3RogoevxUm1bqDND33iIDSSwjKM9ax6SxcyEV1vfYoaDDMYW/HLl5UuQuE&#10;ZypZ21g2c4spDq5PFP0U0uagh6KNgF3P771/wtxS0EKH2ap55A2QpBTiVBqVoMgKUZxYHClEJ9oU&#10;fZGafzexERwHMLDJglm67uXGyZ3gkDQfXU98xEY1KkxpS5FRAjGuJ8TQLF0aoEHD9E61TXnwSUIt&#10;7SM2SuQg0CHsiZ4rIhyUI5s8RS6wxT1BnPQJuyjeG2VCTb9Al6ONSXIdD+xxSEVO0/NIv8lCZZ2Z&#10;M45MTTMrwerqOl05I0WXQoYClyP6wsapfulnSKaFdvKEI8YhePiD7kgPWgVo+rb6QAQF1UAHKHeO&#10;KiwkO6ji3uImrmqc8Fp9ED6oAGPm/kmjtlz+vfVtEFSSjTBtve8H/DT1Dz05xDnwgRMIZDh1+mCd&#10;mJ3MQy7PloERLFeVA4tIDhWxK8k8iwzFpsGAnkVWYSWsGQ7RRP3i88y8ssXBejdTY1i9sG6NQrom&#10;u5D0MQOrPA4x1ZYZ39EV1IpAljHCKa1rMlQoSje3PglEVpHiqYaiIy7hbXOkpLCvrY0uRUHBMkY7&#10;FgkehHQtgRlkoryRzLrIPK2wzUPUAPB6uIgzNdac32wQRWRtvnD6BU1Yu+u8mWbCGqkxJcf9+50Z&#10;x7jVg4WmJf0U+vUB4lKimRyjhBlauZyCGygkYZotiyjPzjt6JjbGvhdY9lZxXXGmGCRusC4KiI/0&#10;i3r0QxOxFpWJgxNwuE3TQw9hc2y97597crszSZGVqRy52i36pH1ieCYHodwup8yRbWCYIXTJQ+gk&#10;xoX1JLooeELoQ8Gm18F89maohjoFRUiuidgMY7leKGGTCCDoZkmJH9nNbKPixEMmw/2XabvxPgc5&#10;imkjz9O4Qia9C9WTQ0KrtLsFKfeN6AWDvCTu0mihNIMkdU1Il3JZoKyxwK30qHIIhFilpXGncqOl&#10;MYwGAWDisABrdvj55csKG/UCbcnWakg19weMEKCrDQcSdewd0VnhfmXxlAkje7fzNmTPjo8OJXG8&#10;g5S9WxZB8dDzyv2q5P1KSm/t2EibRppw2V7aecnYoyQRyeEipnfkVbQhYYdKWoejjOYHacQChD0o&#10;P+pNU5qR0lbkLMldHnYVhWKYEo+QsQlFTCR/G8a+Av4UIzC+I0E1JaIsqogLhvmkA14UmeKBIjdR&#10;ZD8tdGnau+DVjJ31lFIGWmTtj8ywcrZv2X18fGMRtnWcAerYKYlJi3f7uuvAImlemF0qS6/9FoSh&#10;PyQFPMfZMxlBGktG618f5JkoCgunFdDSKoeyjswwpeuDGC5ticlw0LIt6TeZANvK4vxaHyXG/Mtr&#10;eATYoDLrxLf20rg5H/tWLpjJpDVVSs3LP4YV1qqaNQa6VDH1JOjQaPgdgqY6IQjFohw/XG0B6dhq&#10;YBVNS1SkLWB6rY1Wy4T1trOIVkSo29sfuQvYLxzYe+bUz3dkFmciQcnL2jBXxlmdJ9Cb6pzfRGJ2&#10;/fiVZrKqlAktZSIb5DCOa0PtNEjR3tjAC1ZVNvBvYMer6UwJObBbvWGzBvk7/9i0rWhyQAvDyK4i&#10;dYosFptjWSXYqnLyE5BIahIvtX6t5DX7iEJtJ2kyExWDGqehjpkWc9QiSawHxU0EkX7i5F7EVzqj&#10;bUdVdtFMc0O5sZ2ECN2aasoSiEbAvQ6n+TinYQuKaDqwkzE4qor+2lJQwet0nvwSwySfR3aLOOkA&#10;Gtkl7SB7K3kg6cJGjabbKzTHLpoA51kBkLgW3boHB4DEJ0QP50gYyuKBabp4wOvmF/lkr5QtwULp&#10;EPfArLxcAV9z8UPwiiKRshVFtjVJUApOUXFcK0JD+w6ZR4v5mhhBlK0uRgWtI6PtpSCyj7oMSeWu&#10;Q4JQpNk/m/dMYnEH/YgSdN1DxxHygp3fxmC/CpeyAl422qgHkmXmOAGrX4Z1brVbQmrIqx9bT6K9&#10;NBVzFBudeSizlOz5pRk4aGhF/VBRpZtjQ8qKZpjGRWHguxIQVB5Xy3BQTRItI4pcH+Z1TLwqiGST&#10;UKILTnpC9y5veEhQ+0tlmuswx1QZj1wBbx4c5i+Vr8C1nnFNBPjH1Tu6cfJBZSYaDEQ6RBQ3nszN&#10;sr+EOqHEQ+gjJsIP5YJx0HV5AFXswwLBvKp3VCRZ1nYmS9rGuyWCdNxUKSOkQdQ2Kcz03pkNTrfx&#10;yKTOtPG6gpLhGwnkqScXXnag94WZ0pXzFNqD3jmr+0i2g6bJm4bjjQTFNhMdK12g29OkeYly12wh&#10;T5zgVZjQTFYdF7rodAceUPjLZhny9m8tifJ6pTLa2spLrQytLAzoo+k5ecMKmtr83eMQktZALXG7&#10;JcgGUxW08STnaFJFPoGJC5FJ/+51lL3LUwnxCM0I2rxPRg5mIcrLEWwv8IKrag+KssmBU2pEIOi/&#10;Tk04rRQVqqEsJQFjCx5imotySHD2ggOTcb59HclF2A6WKFxhtpV5YQGlc1OnwkUNu7B41a2YwFEv&#10;MP6JrhGlpkVTkR9iKBT3E5QVaIqKTcJ9ETrCzwCSxpZUedYQ6JWrRSjl0iOEoitHGsIAe/Euu/1I&#10;JZvjHEhCDd7b4WWd5aHthx3Vza+kDhPnw/igBZvkvLH91a3/auALGJxrjwktb6poHw0pmPUS+uQV&#10;njhx0e9MTkafmcK9Gs/cxyF0TGMYwPgGzMCEiJSTTszw7i2H56ZOX/bQopo9rXjPQXYLb4drMqBk&#10;JYWQrKS0C/dYR+Oyjq6w1NNZ1Md2KWzrLc/TyGGahQOsG1JunGpwj7LFK/n9lRMD26aVt4xBl8KW&#10;XXq+RI/jTV7TMUELP+ml5pdjjGFCs2yJphThATXFbFsRRYq5ahjVF+vdVwhdZRJENua2FgWPeqX8&#10;DhtMR3Fc1UBFItx0FqoZ0qAPkCYvQtC9lJCw2dZTDuqSVMxhvF4hfpztS0HAVCIryGiF71fP2NRl&#10;W1Q5Tcyv40vqMrEyW6xQBIGMlyKL16IP3hJEliha6BbSXCWHZVIR9XHlrmpvBQhqa0PGFzmCjDEF&#10;JnlFhXtTUaJI3R6TMqaRrEZ1Q0N56JjbsQR97jncMuwbIy5nHnTaPSeTvLtO092u1BN3C2kJ9vs0&#10;bJGmx0RoTRaezoYzbDRMbmU4FakXWqP36mnZYZr2GvY5GUvqy3IqTG/JJA43rmm/dONrthZsQgWp&#10;QA+MljlGBXRVsOhgNXrzCThPBx1iohEeCN56cBlYeEhyAhByipK9Vopq/SF7xU9JREAKJpE7DAE5&#10;GKi+v4/oK8ihEtS0SRnH1jjR5p1aHCABDz3EE7KnsqBO2HtxSDNg85PZDilLeuWZLhlVyRnSFB45&#10;XOzk2p5nfQ+NLTwWpAonltTuG3c+iKYtoUFnoMl+yPA4a0G5qiw37QPWQ3INerRs2kknJacbbUsB&#10;StTKX8yqdPynuE8tTPY4zKkSmSMaru6jpDAzvK0JtRIVARSEZOvDq45OqmuJ7kPsg7b5G4Y7004g&#10;OwqXugzfWLaDliSQDJYkhE7uICbsXUMwinQIPsYscjeSlfooaugXVYQe3E2xaKSHWpMSkSDmjrGK&#10;PgHvOMN84pvkpYqJFcO4W9FopzyRsuN2hk7c6RjLxqYJ3xFUYBIYD/1O320n0J87usKRvo6ukJNV&#10;a9msJBp9GEff91gGb/8jngLXwssS4S8eGxu5zC3LcarzLjp6SvOUIo/syDfPONSs1o4ZB0u14wjO&#10;uvPdPPXjA3MOXqJi2qW20dNjh2elAw4kQaSzcnrnhR1WHRfiC0Y0KtIMqMlQyKyLLK4ytJdYnQDL&#10;xolaH46iH6LbEcV0abSmYptgBR/51sdGHLYFSIZzjSXhFkHgZFqsyLQijJGYeSA5Dn21QXspggg0&#10;rsG7vUatgUqANUWFdxUHxbUT8FKFwoZf85Rj+Weeup5UySagescCsCFTUsH6oNDxYTTCQdkXYvmh&#10;u5FkmJmAKpZ3joYRvQzrDMzuZfkQlD7Y4RTzPCvhg75aakteBGv1CneFQtLhMOILrV/DtiG/4I8w&#10;/p01IaJ1rBiSnawOtVic/7XVdf43vuZiw6ouWdiuxtVsqtYCAUx1UbjQ9aFwUwMp6SGCFb3YQETE&#10;SLUmbnaFeFXVgQGy6FTRCpSJU+H6xDdUvRe6s1OJ7gpdoBVXyVDVkbbFZYZCukb1IvvBo5AqdI+a&#10;IDWrF3BXwDPn97kyJ2SpJgSmSdoMEP+gLFHRhSohcSvJNCDrl+k0p6VGvcPEUp0RjbZFsK83f9FT&#10;5MBhS3HWiSG/7sARkbrZAGlpGUYUHz+AwvT8vgaBRIs1Ll0Tk2wEYWGoOVHayj8Sz1QEfKoJZcIA&#10;6hpj/JFqEpkfI4i0IGUUkUhDpIRNuc0gagWyMGsqgqgKoApkpa2iKp9YFCKFXSCEwUOOzN+yY1C+&#10;1hpkA+N0bwmSnVkXGAkQMqlEPF2S4olnQLblictIHJlBnMQHUzzlEgmsiCJwlCH4l1od+sipcGlM&#10;qRKoVkiQmcfZWdCje+bBLzApFcd4BOSGm9k19DcP9PaNhoXpgflB9mCX55kPBPJ5S0ZVDnZw/o8R&#10;MVbzqz7DcduVcOes06AsMAMiy0nJpjQi4xQfZuLzYI8TiWTozifBnbEkVUr+hUtXEgzLwFz3yoDC&#10;TEUpU1KM2tUc/O1cDzq7XaS8B4s1Jvx0qyx9cwFUOpPws8LF8WknyZUoptbBc5RzTSBajZ1AMNAA&#10;tRyko+aFDgYWucX7UIkTrVBkIiqSsEhC2PEgVhQrsEja6At8ySYEE/8SPLXCorpCF5MpRVVKoaOE&#10;uTBxgTyzDKZ6uVqFSwogzNBS3UF9YFqqz3V5wsM6iTmJaokHTDxylkIECExMLEPF2waQUTxYYHFM&#10;HtxSxJtWKiKy+X90uCIfYgSIcIutQnGeK827eyDBotZmKaqitKkGnm2kokaWqK/Ku8W29ZJVJKHs&#10;5HLMWzhE5dYp8QRxCBOkKYKwZLWtBaQKwwaxpsiSm43FCAGVaYeIch98Y++BrYi32uK9HhaNeEqf&#10;5iYPWNJ0a5xO1Kf05vjGLl7HvShZtbEeqY5r0K0ZnYo1NF/2cUTFDsEMD079Lby8tCr/wJybg/u8&#10;PEQ/5gn4BAAfvmbqrawoYaE36WxfkZfTwjIykjhmdMiycS/zpvlLEWKrOrGj2lD0qVRo14AvhI4P&#10;7DjZlJR96aUGNippCR3vL7KlEx3nOunzU7w6zImXlS6LaELTSCi10kuVYsdQrgQSJKVPdUbYhA8c&#10;KVro2khh+KQdUxFaJg3L8+xte6iK2zrpDyjwYTx1xMOmM1Tl1B+f1+GrP/TEfj9an39mEkXfyOKv&#10;eBMXM7fC/nTBHL7VyEmGjZ15Num1CmPaLsFZW+nVjqdp4UUPQLoHDiZrzxvdPqLLaSN1WDDVebUY&#10;3ng9xcObvhLGG5a4iQBGUvI2vNpGjPJVezVnOQNX4IzjQfHmxqKgU33T9xiqdFTya+vjIAItxbfx&#10;ICUi8rVZpd+TLDVURyjEoVoWqySXWLJrqa0dD0jxvQdldBmdS9gEKYi4kWQgiV8QND9uESGZx0OE&#10;IZ9VAkNtUx9uTM1FSkCl1QlPGqRsPGUTlGKC1W9LvXYmQYWElupZeuMTf0AK+E5AnKTWRwCCsxZG&#10;JqQENi8plXQZtRYlrodYoYGEkgyW5JWiU30+yPwhtiWV2mISfinKBVAwV2XFiApxrUVZH72m6h0I&#10;VazKNoQXqarUPW9TvRM6OPlaNGweQpCUB+ZQrB45WOXwzyjE+8LZwxYdkpiAzdnRCpm7ekn/epEw&#10;ww8n+dIpwrnnaBOJWVYUoxoWeGMYr8EOoOoSAZ1ZvIZg397xCVmh3CLofuUo66yvttAkOJDywBMv&#10;K5+63Z53fceQv5dBD6X3gPmQRnRRdJXsRriXZQ7OF7G0f+glqDp8ktkDL3yqz2VwD1vaO7KfdKmt&#10;L8xfg7n48ORQo6iGvgWVJzRlFKORMtZEe6A3r5kxmz8tdZhNfHGS+BogLdlEJZIAJHkOF8thKaEh&#10;mSoCQ1/MVNNrVC19yf7HJiLDzon6ibtCIXRPkRUKLX15k35T0wLNTVi6BzVJo7rfaIBVbqkmMlYR&#10;tBcVhSMVhg2rhESUCTFriuJQPICrJCasTpLdO2RVFkuv+DCW6ripiviODsbwQeyRaZWOR5DYlAGn&#10;TueyUZUxdd8f+NU3shhd97yy/8sCi7UBgzq5amY+bIkvX3HWlYGUpZmP++I9xn1PDLVUOwxnzWSF&#10;8HsY9FSt0GniKHyYHgKbaaWqmTzixpPXTtathOWkqAmOCiEVmUsU5dXl8hD0hSEX6crgCoLmWRqu&#10;CuEEOMQLlFTlRLhEhSkaoaGO+0VdZEMq7fFo8sSxeg63ezef/mHSxoAXsyIgIWVV47aqiI61EzUe&#10;BFYFE6Pgo6UzFWSySHIAxyf9L0qbS3XoC84iWqwIVfLWEaocV8D72llEOqTSH5my8Ilo0pCAFGtQ&#10;TSc0BaZRj5wsggUFQIqRWYhpBEhyNRBFQS5BiwkP5C+UWOXHLadWNkOGZ142mDe0XTi9Pi9YzNNI&#10;0hUK+FGnt7hXJ6U+PL5Zxce35Eh92XrUyaUwUXqMDWcdFmFzj9M+xx+GEEzpF8IsYaJEpj+wMdNs&#10;ASvjFUPKqMhwAAVBoytmhMGDUORe+8HArol62fuQ4aDoLpPjtSt5C5Z4NH6FDcD0AA9cvvLW47o9&#10;b/QxWB5zskZg3Zgp/nVnv4zRcL72TNx5t5zvyDCHZDeLFUTudYfEWEShZnuE1qeW4hi0BVC6gnLH&#10;vexDyOrzhP44HQuDpnkKWmBh6bCnyqJI5SYhKSiOehcZhWKqVWGS6QgVYUhLXKvDDyJhgsLgrgFN&#10;N7UlgjRt9hKYLLAu06qH3WhuXB7ihWCFpeiLDbIGsiBFVYVVMEGFSIEnUcTOwaTbKj5HpaU2ware&#10;Erygb2IJliybImb+AYa/NdPgnUj26YDjE/F+zt7piHVzN73wlDRkPhT5tBRW8hXBDyWbInQJtrI+&#10;sKFwxY7qUBhA14qv7q37gVyqRQ9iqi6ah2eD9iG1yAErpvp0PCqz/ad+nziuC53qleggEUDfzdUD&#10;Uc/oXr91bIGgZIFSOpEXF+CDS7KUPtWxFlICa5hTl6S/aceu2QPPRvDFB52kY9bQacawaNTpSCSW&#10;PpST3Z2/pDDSkHV8TllfdNR+YjQTK0IaVoHFULVxgIi/K4DovNBcAhUNir7hgSNUigXCiEDJAgUI&#10;k0E17VRNA9Bhs7RW2MzGbDmdqbewrxMR3ZZhledcYbFQj2rCmolfWaOFjClwSM/LapDEfySmH+q5&#10;lf898yW8GP34U36XnW0JO27uWRRpf0BfCVr1yXRmEiR+OENN0+cTlEoGSXrJ62u9R1Hu0UDei4cA&#10;klLUhCG0Sy4oZsAEJIUUm5iMJ8gs0q0eXCScCsad+ahQwrQV3Cdi2BNIVx9AWZ5oLERmfS2HdRdv&#10;axN8nH2EJMMhUyeyX4/cCOFvJsrs5N84tgeTlVepOCHMaaL4s598T5+zp37tlq+QLOToNVVkSaDd&#10;TE0VSaE88nNkW9cNyKMWzCFb5OEzbnw+IFOeJET1vURynmzN8Mb7QNZPx0B4GUo2tddlVTnoHAdY&#10;2LWKj4BMl/BwgBoN1MOV8SCPtfRedmlQze5N5AQOjVgBMv9yEb0ts9nYUDWIJAr2kkXinfg3goU+&#10;SVXBUtip6JDsFfTa55q6GQpBxWL4ApuSKsgr9yFTo6nsqq/sgMUwOkwPXALyVl/HH3nW3xXjdQWi&#10;QAfXZx2L1t8F3HgniFBY+JvH7C/wvVFOVmqpwGBFxp+v0dJOnlZWBGR8lVPRHeO7e2prLiOe2h3W&#10;s19rrWxbO4ACyq/QAArTyxZRdHcNlxYHNUBUmKx/CilJI5iXRBK2keqMHhiW50tEzFySVCKQAO8s&#10;SYp4AEU1ftUp30fua2wdf2fpeVUj5wOo9OD8aR5eE8nPj9CfyLPD6r/NoCMInH3gnGN8dUzqFklD&#10;9WoAKRUtyi6inFWjlkYMaSwIS2HVmhv3FKWiGEXl6dYIgWiXVNt+qi77tHo9sCSvYZ4tS3QdOydJ&#10;U+pCJJr7mXdIcDASjOZgIn2G5FlixM4eszMAnKUJv5oVF2EpPmt30wrEclr12rrV+TMmggVSIRAM&#10;anSLBvXVAIWQLa7pk2bhtDHNHEQ1NDlb0bIFomUzE1OULg2r+8gMpXwFUcBB/ri6KVdSUe51iFxF&#10;3+ENC6lQ2wA0rO5R0ir4kl4psQD3kqOyDYB9enoivMGeCRMJbZaMD5zeciyDLlEHLHmxXlMfvfhc&#10;v0gw66ylJknqEueO9sKCnxkEovGOtBbPmi4dps74aAzaGlfW0bJU5xg5O+DsLIlMbOnzS/J4gqcd&#10;sadtKldWmso70IMIWBkcsONcR4DKqI4pk9AFSP5FwJ4eTB2yBcXhUv2AXDPzI2KQvgoPnHwrccQo&#10;40YUDlmP8oi6UEuqVB3uKsJsNbRDJBGEjxdMrCMRnTkUc1RyBiRUOfVJP1HsJpaSXIdv0JbdNZlU&#10;BC1lWMBWlMgUB20hSS+Jo6vKqdGDeN/VGCylEkDUZ8sAvWIGSWG3KNIqiu5QUl3zb1AERTadP69G&#10;T6KFMTuczHbCmqrRElJIfMBTK4cHbiGTt1m7543RhD+rRtPzUU19esDzhJUteRoF0wilcfQXqVi/&#10;kE3KNNm5KwmNsQU39+q7yEaW/wreCSNMFUVx314ZjOKMlw92K4VHbosPmYTXC7/0qnicPZCkigQO&#10;lsMZ4d6UnB1x+0f9subpxjnEcmwnfuhRSwr1VP9oDLXCMZjBEzGYtnAkUtGwO9BLpFgshwrqmAq/&#10;NTZpEvVe5WKqal/1kBiVSXiCgAJKaWV9cUnaFn3yodChihz0E2/oryyxWFjx2bOd/inf52f2aJaA&#10;hPnhx72xiy/upLBIyYUErKDpYtkgoS9if/n+bwdHYKFT1SruQw+hoqRz3YLg69X0mla/GDeUg4xl&#10;JIGlFTt/7IHdEFGyc4SZAC4JbkWVNE4IYO3SXuIcJk59Qlg9AKaHanZuD8xXwLAbxERXmElfGqm8&#10;Egsoik3L0lMNVBRxNccQv/E9fSz7TtqScqHIhHyir0Kb4i5smOAIih9mVMvw0O6HgzjPOqPDnpWy&#10;yErb44/sfXiHi95nvPLiNVFHpMVBA5IMmp94uwqpOXnIKHBhcag2q0p9XVZbbIwPehVU4itQHyk4&#10;U5TxeWd9NWw7tlbKRTts/qvrY+cNtkkfZuYPUvK32jSXJq7lUMKueKl6LHyAK+W3cIG8Up0b8SCX&#10;KmHMyOh3TzW95WSRY7z4TS40NeEGNRdRr1/DRqus9QfPAHIDVq0REjvI6qHiRf5YyUgWjRChwiEU&#10;r0LBS1kuGiWu4DUqbZThDc6BcpokPyZ00Q4NMcXCE/fwTW2J0rK3CsnwfC95apMoaBLhJOjxEKpb&#10;xDsDhdTGVJSHIknRFkCkBk8qAmTQV+5TftghjImqpLGbkUWCMtxZSHjgT97meigoWtY2haoNV+WA&#10;nR3FxAG62s0jt+P3nph1soB75HcVyRh0JIrdbJVcWBZGZ/42TYZ/p3eoiXyfStYfzSHnyEqSpsn+&#10;EDeeBdsk+lNkj9sChO3OFqD+ns3Y0cx2yUazr3J1fIxG7yExw+dPFhKn7KrqD+8wdNLLMOlR4+TI&#10;8ovvt3/99v0f3/38Ddfv/h8AAAD//wMAUEsDBBQABgAIAAAAIQDbKOnC4gAAAAoBAAAPAAAAZHJz&#10;L2Rvd25yZXYueG1sTI/NTsMwEITvSH0Ha5G4tU5plKYhmyogEKiHSgTE2Y3dJGq8jmI3P2+POdHb&#10;rGY0+026n3TLBtXbxhDCehUAU1Qa2VCF8P31toyBWSdIitaQQpiVhX22uEtFIs1In2ooXMV8CdlE&#10;INTOdQnntqyVFnZlOkXeO5teC+fPvuKyF6Mv1y1/DIKIa9GQ/1CLTr3UqrwUV43w/Jqv3eH4Puex&#10;/NkO5031MRcj4sP9lD8Bc2py/2H4w/fokHmmk7mStKxFiHaR3+IQlmHshU/sNmEE7ISwDUPgWcpv&#10;J2S/AAAA//8DAFBLAwQUAAYACAAAACEAeRi8nb8AAAAhAQAAGQAAAGRycy9fcmVscy9lMm9Eb2Mu&#10;eG1sLnJlbHOEz7FqxDAMBuC90Hcw2hslHcpR4mQ5DrKWFG41jpKYxLKxnNJ7+3rswcENGoTQ90tt&#10;/+t39UNJXGANTVWDIrZhcrxo+B4vbydQkg1PZg9MGm4k0HevL+0X7SaXJVldFFUUFg1rzvETUexK&#10;3kgVInGZzCF5k0ubFozGbmYhfK/rD0z/DejuTDVMGtIwNaDGWyzJz+0wz87SOdjDE+cHEWgPycFf&#10;/V5QkxbKGhxvWKqpyqGAXYt3j3V/AAAA//8DAFBLAQItABQABgAIAAAAIQCbMyc3DAEAAC0CAAAT&#10;AAAAAAAAAAAAAAAAAAAAAABbQ29udGVudF9UeXBlc10ueG1sUEsBAi0AFAAGAAgAAAAhADj9If/W&#10;AAAAlAEAAAsAAAAAAAAAAAAAAAAAPQEAAF9yZWxzLy5yZWxzUEsBAi0AFAAGAAgAAAAhAJhQis55&#10;AQAACgMAAA4AAAAAAAAAAAAAAAAAPAIAAGRycy9lMm9Eb2MueG1sUEsBAi0AFAAGAAgAAAAhAExH&#10;YJjpLQAAS4wAABAAAAAAAAAAAAAAAAAA4QMAAGRycy9pbmsvaW5rMS54bWxQSwECLQAUAAYACAAA&#10;ACEA2yjpwuIAAAAKAQAADwAAAAAAAAAAAAAAAAD4MQAAZHJzL2Rvd25yZXYueG1sUEsBAi0AFAAG&#10;AAgAAAAhAHkYvJ2/AAAAIQEAABkAAAAAAAAAAAAAAAAABzMAAGRycy9fcmVscy9lMm9Eb2MueG1s&#10;LnJlbHNQSwUGAAAAAAYABgB4AQAA/TMAAAAA&#10;">
                <v:imagedata r:id="rId103" o:title=""/>
              </v:shape>
            </w:pict>
          </mc:Fallback>
        </mc:AlternateContent>
      </w:r>
      <w:r>
        <w:rPr>
          <w:rFonts w:cstheme="minorHAnsi"/>
          <w:noProof/>
          <w:sz w:val="24"/>
          <w:szCs w:val="24"/>
        </w:rPr>
        <mc:AlternateContent>
          <mc:Choice Requires="wpi">
            <w:drawing>
              <wp:anchor distT="0" distB="0" distL="114300" distR="114300" simplePos="0" relativeHeight="251978752" behindDoc="0" locked="0" layoutInCell="1" allowOverlap="1" wp14:anchorId="789B6673" wp14:editId="2D20BC00">
                <wp:simplePos x="0" y="0"/>
                <wp:positionH relativeFrom="column">
                  <wp:posOffset>4721860</wp:posOffset>
                </wp:positionH>
                <wp:positionV relativeFrom="paragraph">
                  <wp:posOffset>100330</wp:posOffset>
                </wp:positionV>
                <wp:extent cx="315000" cy="135360"/>
                <wp:effectExtent l="38100" t="38100" r="27940" b="55245"/>
                <wp:wrapNone/>
                <wp:docPr id="327" name="Ink 327"/>
                <wp:cNvGraphicFramePr/>
                <a:graphic xmlns:a="http://schemas.openxmlformats.org/drawingml/2006/main">
                  <a:graphicData uri="http://schemas.microsoft.com/office/word/2010/wordprocessingInk">
                    <w14:contentPart bwMode="auto" r:id="rId104">
                      <w14:nvContentPartPr>
                        <w14:cNvContentPartPr/>
                      </w14:nvContentPartPr>
                      <w14:xfrm>
                        <a:off x="0" y="0"/>
                        <a:ext cx="315000" cy="135360"/>
                      </w14:xfrm>
                    </w14:contentPart>
                  </a:graphicData>
                </a:graphic>
                <wp14:sizeRelH relativeFrom="margin">
                  <wp14:pctWidth>0</wp14:pctWidth>
                </wp14:sizeRelH>
                <wp14:sizeRelV relativeFrom="margin">
                  <wp14:pctHeight>0</wp14:pctHeight>
                </wp14:sizeRelV>
              </wp:anchor>
            </w:drawing>
          </mc:Choice>
          <mc:Fallback xmlns:w16sdtdh="http://schemas.microsoft.com/office/word/2020/wordml/sdtdatahash" xmlns:w16="http://schemas.microsoft.com/office/word/2018/wordml" xmlns:w16cex="http://schemas.microsoft.com/office/word/2018/wordml/cex">
            <w:pict>
              <v:shape w14:anchorId="643BAE15" id="Ink 327" o:spid="_x0000_s1026" type="#_x0000_t75" style="position:absolute;margin-left:371.1pt;margin-top:7.2pt;width:26.2pt;height:12.05pt;z-index:25197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mlxNV1AQAACQMAAA4AAABkcnMvZTJvRG9jLnhtbJxSy07DMBC8I/EP&#10;ke80SV+UqEkPVEg9AD3ABxjHbixib7R2mvTv2aQtbUEIqZfIu6OM5+H5ojVlsJXoNNiUxYOIBdIK&#10;yLXdpOz97eluxgLnuc15CVambCcdW2S3N/OmSuQQCihziQGRWJc0VcoK76skDJ0opOFuAJW0BCpA&#10;wz2NuAlz5A2xmzIcRtE0bADzCkFI52i73IMs6/mVksK/KuWkD8qUzaZjkudT9hBFdMDu0G0+CLof&#10;T1iYzXmyQV4VWhwk8SsUGa4tCfimWnLPgxr1LyqjBYID5QcCTAhKaSF7P+Qsjn44W9nPzlU8FjUm&#10;AqyX1q85+mN2PXDNFaakBJpnyKkdXntgB0aK5/8y9qKXIGpDevaNoCy5p+fgCl05ijnRecpwlccn&#10;/Xb7eHKwxpOvl0uAGgkPlv/6pVVourBJSdCmjOrcdd++S9n6QNByFE/6xgVB8Wgymvb4kXnPcJzO&#10;oqXLL0o8nzthZy84+wIAAP//AwBQSwMEFAAGAAgAAAAhANPrZza9BgAA3xIAABAAAABkcnMvaW5r&#10;L2luazEueG1stFfbbtxGDH0v0H8YKA990axnNBpdjKyDomiAAi1aNCnQPjpr2V5kL8auHCd/33PI&#10;0WVtpygKF4a10pA8JA85HOn1m8/bjfnUHY7r/W6Z+YXLTLdb7a/Wu5tl9sf7t7bJzLG/3F1dbva7&#10;bpl96Y7Zm4tvv3m93n3cbs5xNUDYHXm33Syz276/Oz87e3h4WDyExf5wc1Y4F85+2n385efsIlld&#10;ddfr3bqHy+OwtNrv+u5zT7Dz9dUyW/Wf3agP7Hf7+8OqG8VcOawmjf5wuere7g/by35EvL3c7bqN&#10;2V1uEfefmem/3OFmDT833SEz2zUStsXCl3XZ/Nhi4fLzMps93yPEIyLZZmfPY/71P2C+fYrJsEJR&#10;V3VmUkhX3SfGdCacn389998O+7vu0K+7iWYlJQm+mJU+Cz9K1KE77jf3rE1mPl1u7kGZdw5tkXz7&#10;s2cIeYoHbl4UD7x8FW8e3Ck1Kb05D4m0saWG0vbrbYdG396NPdYfAczld/1BtkPhisK6wvrw3pfn&#10;sTx3xaKt/KwUqYsHzA+H++PtiPfhMPWrSEbWNLOH9VV/O5LuFi6OpM8pf870tlvf3Pb/zXa13+yx&#10;HVKtXznX/BC+n+Uk/sZme2brSv+ZlPrv3fUyeyW714ilLkjujSkKZ8q6yL9z+AtNUeaZ9VmR2eBi&#10;yG1pfDRV2bq8tN7ZOnqXt8Y3pvWQ1rYItnJN7o03Lre44Af/1vNqcOUaBfwZxBWXClOatoq4sUVp&#10;a8B5WzQ2VHVemhBMhAgGQFLjEW9cSe6I6vPathBYxBYYgrjF+qNAHsepQdFQUTTCGbDGTpdYFDWo&#10;yAPz5L2FhHI8aNJCgAiEDehMQcjKCfxXQYgq4aWrBMkgJKQnPI/IEgsZIWFDMcTlyKQE7EwhCYH/&#10;digZ4VNaGrYEIUvMQcRMdMya0Ss3I1HPaNGE3DEKEjWmkjqCuAw7uSdfVCXy3JkuaVqU00S0RFna&#10;C0uUJ/t/WBrwExUanxCmwCnxwb84w5hhSNE2xpeIMJoG1GnUFEly5JzgY3AaL66alUBQIfFcqiDO&#10;ltQCKglKdPmgAnKO+1nkuBepXmdmijGYnQrmVNGQeWgRFZ1LiX2JRJ147FqpfmGaFA/sxDF/WZAh&#10;T4lxgIREAqaTGbL4ZHxasUTawI0N0qOCWcFrZXyBudBgs/tgW8wdDA7ri8bnGCLWe1+enMDD0P+3&#10;41COll+vr49dv8wq1y5ClV2EGE1RO4ykJuqUrFxd5VlwWcxs5dsWI6y1EYOnTM13UhshRFPElawL&#10;UUj5mftUgIEtlloMqDqwRDsWS5ZwL5QOzD/REkTyq85J/8Q1hjCpC4UJNYd9RJbgEyOm5HjgaUBA&#10;6bwTT7IErJM2lD0zdI26o7WGLhiKNOKpFPEXSRCYRoKd6U4rKqUjkiDswDxC1+OoKhseAAH14pHk&#10;bOD5VIEgUkR1GCn7WNClqSAn0Eq82uFenAUhzkZbPspI0Gkx5jiuiL8UqmwbVZJrUiK9eMaVC4Ix&#10;iQfBHFCaiLPI5eg7nOA4MW0BEhGYnpkEUYZYTYZdmwpbpmrywOM2VsXL7RPvymrRxOwiBszFFlVo&#10;26AbpY6tx+tEyDzeJ+pYs5sQuATZGLx0oP9YACaB/ZP70pYoWQW1iQKlX7iBxkiEpDiyJWI2AUtF&#10;a/a46GpZWfW0t0RLDemaWmylVACqqSHX5w/SKdLOKkj4sFMtm7b/2ASiC6FERCVVnV/pljHMlLg0&#10;awXKBzF+UVe+3oAni/cjzYrpKjhVSQBa3ysKehYvUzjfJf9HgdMM//AAZeFCfKtWClPsBg8aAOQ5&#10;dhwNUHA9CoVx5S0ZSlDkiPGIWGOYaIWAwI8qlcggljAzBKmcEGwuUWdMYpTTjSIPjOMZdjhLKlOW&#10;0CvRYjY0bV6bpgY72D61bVpbNk86j8QmPCaciMAKmdMIJcN50ponY9IEaCcWj4KVMBM/Q/z0J8yN&#10;Wapbyqcsk5ZwAXSCP5XTPQSTfO7ey+sy54XHhsRbtw/YjeiVFm/iLzkcoo+L2GQXdduaIpiyKoZD&#10;tOSnhstsiUO09GAe57flhPAgBvMbWdWNCT4iwRSj4yzHuOe8x+TD0Y/vB8gw0vD1oONdqYCxVAvZ&#10;F/TLMoYK5zhh2Q3kV1qGP0o2PAtZIlFKWQup3sQiFgSNAmoSS3wqvbzS84z3STwIJlWMcIxtfPcA&#10;C5sJY1z7OAU1Rgg4ehVHvKU8PYgkYsKLMtjwVcgbkhLKUL/gnG8iXohCdtE4THGHckZ8s8lnYxvq&#10;Js+qKitQTB+L9nEHTV/4F38DAAD//wMAUEsDBBQABgAIAAAAIQCOUEEk4AAAAAkBAAAPAAAAZHJz&#10;L2Rvd25yZXYueG1sTI9BS8NAEIXvgv9hGcGb3TSmSY3ZlFKoF4XSWtDjJDsmodnZkN228d+7nvQ4&#10;vI/3vilWk+nFhUbXWVYwn0UgiGurO24UHN+3D0sQziNr7C2Tgm9ysCpvbwrMtb3yni4H34hQwi5H&#10;Ba33Qy6lq1sy6GZ2IA7Zlx0N+nCOjdQjXkO56WUcRak02HFYaHGgTUv16XA2CqoTbvTu43W7SLOX&#10;+ZHf9tXnelLq/m5aP4PwNPk/GH71gzqUwamyZ9ZO9AqyJI4DGoIkARGA7ClJQVQKHpcLkGUh/39Q&#10;/gAAAP//AwBQSwMEFAAGAAgAAAAhAHkYvJ2/AAAAIQEAABkAAABkcnMvX3JlbHMvZTJvRG9jLnht&#10;bC5yZWxzhM+xasQwDAbgvdB3MNobJR3KUeJkOQ6ylhRuNY6SmMSysZzSe/t67MHBDRqE0PdLbf/r&#10;d/VDSVxgDU1VgyK2YXK8aPgeL28nUJINT2YPTBpuJNB3ry/tF+0mlyVZXRRVFBYNa87xE1HsSt5I&#10;FSJxmcwheZNLmxaMxm5mIXyv6w9M/w3o7kw1TBrSMDWgxlssyc/tMM/O0jnYwxPnBxFoD8nBX/1e&#10;UJMWyhocb1iqqcqhgF2Ld491fwAAAP//AwBQSwECLQAUAAYACAAAACEAmzMnNwwBAAAtAgAAEwAA&#10;AAAAAAAAAAAAAAAAAAAAW0NvbnRlbnRfVHlwZXNdLnhtbFBLAQItABQABgAIAAAAIQA4/SH/1gAA&#10;AJQBAAALAAAAAAAAAAAAAAAAAD0BAABfcmVscy8ucmVsc1BLAQItABQABgAIAAAAIQB5pcTVdQEA&#10;AAkDAAAOAAAAAAAAAAAAAAAAADwCAABkcnMvZTJvRG9jLnhtbFBLAQItABQABgAIAAAAIQDT62c2&#10;vQYAAN8SAAAQAAAAAAAAAAAAAAAAAN0DAABkcnMvaW5rL2luazEueG1sUEsBAi0AFAAGAAgAAAAh&#10;AI5QQSTgAAAACQEAAA8AAAAAAAAAAAAAAAAAyAoAAGRycy9kb3ducmV2LnhtbFBLAQItABQABgAI&#10;AAAAIQB5GLydvwAAACEBAAAZAAAAAAAAAAAAAAAAANULAABkcnMvX3JlbHMvZTJvRG9jLnhtbC5y&#10;ZWxzUEsFBgAAAAAGAAYAeAEAAMsMAAAAAA==&#10;">
                <v:imagedata r:id="rId105" o:title=""/>
              </v:shape>
            </w:pict>
          </mc:Fallback>
        </mc:AlternateContent>
      </w:r>
      <w:r w:rsidR="00760ADD" w:rsidRPr="004402A8">
        <w:rPr>
          <w:rFonts w:cstheme="minorHAnsi"/>
          <w:noProof/>
          <w:sz w:val="24"/>
          <w:szCs w:val="24"/>
        </w:rPr>
        <w:drawing>
          <wp:inline distT="0" distB="0" distL="0" distR="0" wp14:anchorId="3AEB52EB" wp14:editId="70D8D54A">
            <wp:extent cx="3391373" cy="2048161"/>
            <wp:effectExtent l="0" t="0" r="0" b="9525"/>
            <wp:docPr id="73" name="Picture 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06"/>
                    <a:stretch>
                      <a:fillRect/>
                    </a:stretch>
                  </pic:blipFill>
                  <pic:spPr>
                    <a:xfrm>
                      <a:off x="0" y="0"/>
                      <a:ext cx="3391373" cy="2048161"/>
                    </a:xfrm>
                    <a:prstGeom prst="rect">
                      <a:avLst/>
                    </a:prstGeom>
                  </pic:spPr>
                </pic:pic>
              </a:graphicData>
            </a:graphic>
          </wp:inline>
        </w:drawing>
      </w:r>
    </w:p>
    <w:p w14:paraId="7AE1E9E1" w14:textId="1CB760FE" w:rsidR="00C04B11" w:rsidRPr="004402A8" w:rsidRDefault="00C04B11" w:rsidP="00D35E8B">
      <w:pPr>
        <w:rPr>
          <w:rFonts w:cstheme="minorHAnsi"/>
          <w:i/>
          <w:iCs/>
          <w:sz w:val="24"/>
          <w:szCs w:val="24"/>
        </w:rPr>
      </w:pPr>
      <w:r w:rsidRPr="004402A8">
        <w:rPr>
          <w:rFonts w:cstheme="minorHAnsi"/>
          <w:i/>
          <w:iCs/>
          <w:sz w:val="24"/>
          <w:szCs w:val="24"/>
        </w:rPr>
        <w:t>Figure 6</w:t>
      </w:r>
    </w:p>
    <w:p w14:paraId="36DC5133" w14:textId="0292560F" w:rsidR="00BF71BF"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10496" behindDoc="0" locked="0" layoutInCell="1" allowOverlap="1" wp14:anchorId="42FC234A" wp14:editId="1C1F7A77">
                <wp:simplePos x="0" y="0"/>
                <wp:positionH relativeFrom="column">
                  <wp:posOffset>3991666</wp:posOffset>
                </wp:positionH>
                <wp:positionV relativeFrom="paragraph">
                  <wp:posOffset>3521512</wp:posOffset>
                </wp:positionV>
                <wp:extent cx="121320" cy="182160"/>
                <wp:effectExtent l="57150" t="38100" r="50165" b="46990"/>
                <wp:wrapNone/>
                <wp:docPr id="358" name="Ink 358"/>
                <wp:cNvGraphicFramePr/>
                <a:graphic xmlns:a="http://schemas.openxmlformats.org/drawingml/2006/main">
                  <a:graphicData uri="http://schemas.microsoft.com/office/word/2010/wordprocessingInk">
                    <w14:contentPart bwMode="auto" r:id="rId107">
                      <w14:nvContentPartPr>
                        <w14:cNvContentPartPr/>
                      </w14:nvContentPartPr>
                      <w14:xfrm>
                        <a:off x="0" y="0"/>
                        <a:ext cx="121320" cy="182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B37D5C3" id="Ink 358" o:spid="_x0000_s1026" type="#_x0000_t75" style="position:absolute;margin-left:313.6pt;margin-top:276.6pt;width:10.95pt;height:15.8pt;z-index:2520104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Pwynd3AQAACQMAAA4AAABkcnMvZTJvRG9jLnhtbJxSy27CMBC8V+o/&#10;WL6XxIEiiAgciir10Meh/QDXsYnV2ButTQN/302AAq2qSlyiXY8ynodni42r2afGYMEXXAxSzrRX&#10;UFq/Kvjb6/3NhLMQpS9lDV4XfKsDX8yvr2Ztk+sMKqhLjYxIfMjbpuBVjE2eJEFV2skwgEZ7Ag2g&#10;k5FWXCUlypbYXZ1kaTpOWsCyQVA6BDpd7kA+7/mN0So+GxN0ZHXBJ+MRyYsFn6YpDdgNw1vO3mkQ&#10;05Qn85nMVyibyqq9JHmBIietJwHfVEsZJVuj/UXlrEIIYOJAgUvAGKt074ecifSHswf/0bkSI7XG&#10;XIGP2scXifGQXQ9ccoWrKYH2EUpqR64j8D0jxfN/GTvRS1BrR3p2jaCuZaTnECrbBIo5t2XB8aEU&#10;R/3+8+7o4AWPvp7OAWok2Vv+65eNQdeFTUrYpuDU67b79l3qTWSKDkUmhhkhiiAxycS4xw/MO4bD&#10;dhItXX5W4uneCTt5wfMvAAAA//8DAFBLAwQUAAYACAAAACEAJbUR52ICAABTBgAAEAAAAGRycy9p&#10;bmsvaW5rMS54bWy0VNuK2zAQfS/0H4T2oS++SPLdrLOU0kChC6W7hfbRa2tjs7YcZOWyf9+R7DhO&#10;NqFQWkJkeTRz5syZkW/v9m2Dtlz2dScyTB2CERdFV9ZileEfj0s7xqhXuSjzphM8w6+8x3eL9+9u&#10;a/HSNimsCBBEr3dtk+FKqXXqurvdztl5TidXLiPEc7+Il/uveDFGlfy5FrWClP3BVHRC8b3SYGld&#10;ZrhQezL5A/ZDt5EFn461RRZHDyXzgi872eZqQqxyIXiDRN4C758Yqdc1bGrIs+ISo7aGgm3mUD/y&#10;488JGPJ9hmfvG6DYA5MWu5cxf/0HzOVbTE3LY1EYYTRSKvlWc3KN5un12r/Jbs2lqvlR5kGU8eAV&#10;FcO70WcQSvK+aza6Nxht82YDklFCYCzG3NS9IMhbPNDmn+KBLlfx5uROpRnLm+swijaN1KG1qm45&#10;DHq7nmZM9QCszQ9KmuvACGM2YTb1HqmfBkFKfCcJ6awV4xQfMJ/kpq8mvCd5nFdzMqk2VLarS1VN&#10;ohOHBJPoc8kvhVa8XlXq72KLrungOoy9viEk/uR9nNVk8k3DduHqmvlDY+nf+XOGb8ztRSZyMJja&#10;KUN+4CGf+dT6QOAXBhGzsE0p3EMfnglhFk1QEtssTALLju3IB2tELYKIbVY03xNtn1mo3tv0zJOC&#10;D7Fs/ZgHz/dHIB0Mf/DUAWdIOtvRVZ8OoDPX0+M5veuuI2PD3uTUrn9gfMbeMAYAoKTJnBR6kdKU&#10;k1gx6Ay6U1hJiGgIclMY8gjm3PMBjiSIQkuSEDoC28gOvMQ/+fhM0wG3avEbAAD//wMAUEsDBBQA&#10;BgAIAAAAIQDsqq7l4AAAAAsBAAAPAAAAZHJzL2Rvd25yZXYueG1sTI89T8MwEIZ3JP6DdUhs1Gna&#10;hhDiVKiCATZSBtjc+EiixufIdtvk33NMsN3Ho/eeK7eTHcQZfegdKVguEhBIjTM9tQo+9i93OYgQ&#10;NRk9OEIFMwbYVtdXpS6Mu9A7nuvYCg6hUGgFXYxjIWVoOrQ6LNyIxLtv562O3PpWGq8vHG4HmSZJ&#10;Jq3uiS90esRdh82xPlkFr8c4rL782zyFvavH/HN+bvROqdub6ekRRMQp/sHwq8/qULHTwZ3IBDEo&#10;yNL7lFEFm82KCyay9cMSxIEn+ToHWZXy/w/VDwA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Cj8Mp3dwEAAAkDAAAOAAAAAAAAAAAAAAAAADwCAABkcnMvZTJv&#10;RG9jLnhtbFBLAQItABQABgAIAAAAIQAltRHnYgIAAFMGAAAQAAAAAAAAAAAAAAAAAN8DAABkcnMv&#10;aW5rL2luazEueG1sUEsBAi0AFAAGAAgAAAAhAOyqruXgAAAACwEAAA8AAAAAAAAAAAAAAAAAbwYA&#10;AGRycy9kb3ducmV2LnhtbFBLAQItABQABgAIAAAAIQB5GLydvwAAACEBAAAZAAAAAAAAAAAAAAAA&#10;AHwHAABkcnMvX3JlbHMvZTJvRG9jLnhtbC5yZWxzUEsFBgAAAAAGAAYAeAEAAHIIAAAAAA==&#10;">
                <v:imagedata r:id="rId108" o:title=""/>
              </v:shape>
            </w:pict>
          </mc:Fallback>
        </mc:AlternateContent>
      </w:r>
      <w:r>
        <w:rPr>
          <w:rFonts w:cstheme="minorHAnsi"/>
          <w:noProof/>
          <w:sz w:val="24"/>
          <w:szCs w:val="24"/>
        </w:rPr>
        <mc:AlternateContent>
          <mc:Choice Requires="wpi">
            <w:drawing>
              <wp:anchor distT="0" distB="0" distL="114300" distR="114300" simplePos="0" relativeHeight="252009472" behindDoc="0" locked="0" layoutInCell="1" allowOverlap="1" wp14:anchorId="59BAD04D" wp14:editId="39569346">
                <wp:simplePos x="0" y="0"/>
                <wp:positionH relativeFrom="column">
                  <wp:posOffset>5929546</wp:posOffset>
                </wp:positionH>
                <wp:positionV relativeFrom="paragraph">
                  <wp:posOffset>1958752</wp:posOffset>
                </wp:positionV>
                <wp:extent cx="113400" cy="164880"/>
                <wp:effectExtent l="38100" t="38100" r="58420" b="45085"/>
                <wp:wrapNone/>
                <wp:docPr id="357" name="Ink 357"/>
                <wp:cNvGraphicFramePr/>
                <a:graphic xmlns:a="http://schemas.openxmlformats.org/drawingml/2006/main">
                  <a:graphicData uri="http://schemas.microsoft.com/office/word/2010/wordprocessingInk">
                    <w14:contentPart bwMode="auto" r:id="rId109">
                      <w14:nvContentPartPr>
                        <w14:cNvContentPartPr/>
                      </w14:nvContentPartPr>
                      <w14:xfrm>
                        <a:off x="0" y="0"/>
                        <a:ext cx="113400" cy="164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A9ABC6" id="Ink 357" o:spid="_x0000_s1026" type="#_x0000_t75" style="position:absolute;margin-left:466.2pt;margin-top:153.55pt;width:10.35pt;height:14.4pt;z-index:2520094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HfhaF3AQAACQMAAA4AAABkcnMvZTJvRG9jLnhtbJxSXU/CMBR9N/E/&#10;LH2XbTBwLmw8SEx4UHnQH1C7ljWuvcttYfDvvRsgoDEmvCy392Sn56PT2dbUwUai02BzFg8iFkgr&#10;oNR2lbP3t6e7lAXOc1vyGqzM2U46Nitub6Ztk8khVFCXEgMisS5rm5xV3jdZGDpRScPdABppCVSA&#10;hns64ioskbfEbupwGEWTsAUsGwQhnaPtfA+youdXSgr/qpSTPqhzlk4Skudz9hBFNCANo3saPrrN&#10;eMzCYsqzFfKm0uIgiV+hyHBtScA31Zx7HqxR/6IyWiA4UH4gwISglBay90PO4uiHs4X97FzFiVhj&#10;JsB6af2Soz9m1wPXXGFqSqB9hpLa4WsP7MBI8fxfxl70HMTakJ59Iyhr7uk5uEo3jmLOdJkzXJTx&#10;Sb/dPJ4cLPHk6+USoEbCg+W/ftkqNF3YpCTY5ozq3HXfvku59YGgZRyPkq5xQVA8SdK0x4/Me4bj&#10;6SxauvyixPNzJ+zsBRdfAAAA//8DAFBLAwQUAAYACAAAACEAh5xgBBwCAAANBQAAEAAAAGRycy9p&#10;bmsvaW5rMS54bWy0U9tq3DAQfS/0H4Ty0BfL1sW3NfGGUrpQaKE0KbSPjq2sRWx5keW9/H3Hl/U6&#10;ZPNSWgS2NNKcmTlz5vbuWFdoL02rGp1i5lKMpM6bQultin8+bEiMUWszXWRVo2WKT7LFd+v3726V&#10;fq6rBL4IEHTb7+oqxaW1u8TzDoeDexBuY7Yep1R4X/Tzt694PXkV8klpZSFkezbljbbyaHuwRBUp&#10;zu2Rzu8B+77pTC7n695i8ssLa7JcbhpTZ3ZGLDOtZYV0VkPevzCypx1sFMTZSoNRraBgwl3mR378&#10;eQWG7JjixbmDFFvIpMbedczf/wFz8xqzT0vwKIwwmlIq5L7PyRs4T96u/btpdtJYJS80j6RMFyeU&#10;j+eBn5EoI9um6vreYLTPqg4oY5SCLKbYzLtCyGs84Oaf4gEvb+Itk3tJzVTekoeJtFlS59ZaVUsQ&#10;er2bNWZbAO7N99YM48Ap54RywsQD85MgSCh12cpftGJS8Rnz0XRtOeM9moteh5uZtbGygypsOZNO&#10;XRrMpC8pv+ZaSrUt7d/55k3VwDhMvb6hNP4kPi5qGuLNYrsyuoP+0FT6D/mU4pthetHgORqG2hkS&#10;NESBCJ0PFBbjPGQOFphTTBiLVtQRxEc8Dh3CECz49Ws8UYciCjYA6W1MkChCfhT0O5+TiAVOwEgc&#10;IeqQFQqgS1zEDgk4iuG9HwvHD4kvEHsxNnNdoIf1HwAAAP//AwBQSwMEFAAGAAgAAAAhAE1paY/h&#10;AAAACwEAAA8AAABkcnMvZG93bnJldi54bWxMj81OwzAQhO9IvIO1SFwQdRpTQkKcCvFzKDcCB45u&#10;vCRR43UUu23g6dme4La7M5r5tlzPbhAHnELvScNykYBAarztqdXw8f5yfQciREPWDJ5QwzcGWFfn&#10;Z6UprD/SGx7q2AoOoVAYDV2MYyFlaDp0Jiz8iMTal5+cibxOrbSTOXK4G2SaJLfSmZ64oTMjPnbY&#10;7Oq945Jsp65ef542bfq8qecxm/DTZ1pfXswP9yAizvHPDCd8RoeKmbZ+TzaIQUOu0hu2alBJtgTB&#10;jnyleNjyRa1ykFUp//9Q/QIAAP//AwBQSwMEFAAGAAgAAAAhAHkYvJ2/AAAAIQEAABkAAABkcnMv&#10;X3JlbHMvZTJvRG9jLnhtbC5yZWxzhM+xasQwDAbgvdB3MNobJR3KUeJkOQ6ylhRuNY6SmMSysZzS&#10;e/t67MHBDRqE0PdLbf/rd/VDSVxgDU1VgyK2YXK8aPgeL28nUJINT2YPTBpuJNB3ry/tF+0mlyVZ&#10;XRRVFBYNa87xE1HsSt5IFSJxmcwheZNLmxaMxm5mIXyv6w9M/w3o7kw1TBrSMDWgxlssyc/tMM/O&#10;0jnYwxPnBxFoD8nBX/1eUJMWyhocb1iqqcqhgF2Ld491fwAAAP//AwBQSwECLQAUAAYACAAAACEA&#10;mzMnNwwBAAAtAgAAEwAAAAAAAAAAAAAAAAAAAAAAW0NvbnRlbnRfVHlwZXNdLnhtbFBLAQItABQA&#10;BgAIAAAAIQA4/SH/1gAAAJQBAAALAAAAAAAAAAAAAAAAAD0BAABfcmVscy8ucmVsc1BLAQItABQA&#10;BgAIAAAAIQDR34WhdwEAAAkDAAAOAAAAAAAAAAAAAAAAADwCAABkcnMvZTJvRG9jLnhtbFBLAQIt&#10;ABQABgAIAAAAIQCHnGAEHAIAAA0FAAAQAAAAAAAAAAAAAAAAAN8DAABkcnMvaW5rL2luazEueG1s&#10;UEsBAi0AFAAGAAgAAAAhAE1paY/hAAAACwEAAA8AAAAAAAAAAAAAAAAAKQYAAGRycy9kb3ducmV2&#10;LnhtbFBLAQItABQABgAIAAAAIQB5GLydvwAAACEBAAAZAAAAAAAAAAAAAAAAADcHAABkcnMvX3Jl&#10;bHMvZTJvRG9jLnhtbC5yZWxzUEsFBgAAAAAGAAYAeAEAAC0IAAAAAA==&#10;">
                <v:imagedata r:id="rId110" o:title=""/>
              </v:shape>
            </w:pict>
          </mc:Fallback>
        </mc:AlternateContent>
      </w:r>
      <w:r w:rsidR="0086419D" w:rsidRPr="004402A8">
        <w:rPr>
          <w:rFonts w:cstheme="minorHAnsi"/>
          <w:noProof/>
          <w:sz w:val="24"/>
          <w:szCs w:val="24"/>
        </w:rPr>
        <w:drawing>
          <wp:inline distT="0" distB="0" distL="0" distR="0" wp14:anchorId="5B9F55BF" wp14:editId="0172CF9E">
            <wp:extent cx="5799382" cy="4250267"/>
            <wp:effectExtent l="0" t="0" r="0" b="0"/>
            <wp:docPr id="1" name="Picture 1"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Graphical user interface&#10;&#10;Description automatically generated"/>
                    <pic:cNvPicPr/>
                  </pic:nvPicPr>
                  <pic:blipFill>
                    <a:blip r:embed="rId111">
                      <a:extLst>
                        <a:ext uri="{28A0092B-C50C-407E-A947-70E740481C1C}">
                          <a14:useLocalDpi xmlns:a14="http://schemas.microsoft.com/office/drawing/2010/main" val="0"/>
                        </a:ext>
                      </a:extLst>
                    </a:blip>
                    <a:stretch>
                      <a:fillRect/>
                    </a:stretch>
                  </pic:blipFill>
                  <pic:spPr>
                    <a:xfrm>
                      <a:off x="0" y="0"/>
                      <a:ext cx="5837683" cy="4278337"/>
                    </a:xfrm>
                    <a:prstGeom prst="rect">
                      <a:avLst/>
                    </a:prstGeom>
                  </pic:spPr>
                </pic:pic>
              </a:graphicData>
            </a:graphic>
          </wp:inline>
        </w:drawing>
      </w:r>
    </w:p>
    <w:p w14:paraId="16DC2698" w14:textId="1B711C13" w:rsidR="00C04B11" w:rsidRPr="004402A8" w:rsidRDefault="00C04B11" w:rsidP="00D35E8B">
      <w:pPr>
        <w:rPr>
          <w:rFonts w:cstheme="minorHAnsi"/>
          <w:i/>
          <w:iCs/>
          <w:sz w:val="24"/>
          <w:szCs w:val="24"/>
        </w:rPr>
      </w:pPr>
      <w:r w:rsidRPr="004402A8">
        <w:rPr>
          <w:rFonts w:cstheme="minorHAnsi"/>
          <w:i/>
          <w:iCs/>
          <w:sz w:val="24"/>
          <w:szCs w:val="24"/>
        </w:rPr>
        <w:t>Figure 7</w:t>
      </w:r>
    </w:p>
    <w:p w14:paraId="78D413C8" w14:textId="5A101021" w:rsidR="00F5699A"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12544" behindDoc="0" locked="0" layoutInCell="1" allowOverlap="1" wp14:anchorId="3547AFFC" wp14:editId="2AFF210A">
                <wp:simplePos x="0" y="0"/>
                <wp:positionH relativeFrom="column">
                  <wp:posOffset>1556266</wp:posOffset>
                </wp:positionH>
                <wp:positionV relativeFrom="paragraph">
                  <wp:posOffset>166992</wp:posOffset>
                </wp:positionV>
                <wp:extent cx="65160" cy="16560"/>
                <wp:effectExtent l="38100" t="38100" r="49530" b="40640"/>
                <wp:wrapNone/>
                <wp:docPr id="360" name="Ink 360"/>
                <wp:cNvGraphicFramePr/>
                <a:graphic xmlns:a="http://schemas.openxmlformats.org/drawingml/2006/main">
                  <a:graphicData uri="http://schemas.microsoft.com/office/word/2010/wordprocessingInk">
                    <w14:contentPart bwMode="auto" r:id="rId112">
                      <w14:nvContentPartPr>
                        <w14:cNvContentPartPr/>
                      </w14:nvContentPartPr>
                      <w14:xfrm>
                        <a:off x="0" y="0"/>
                        <a:ext cx="65160" cy="165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CA03A7D" id="Ink 360" o:spid="_x0000_s1026" type="#_x0000_t75" style="position:absolute;margin-left:121.85pt;margin-top:12.45pt;width:6.55pt;height:2.7pt;z-index:2520125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tFxS9yAQAABwMAAA4AAABkcnMvZTJvRG9jLnhtbJxSQW7CMBC8V+of&#10;LN9LEloiiAgciipxaMuhfYDr2MRq7I3WDoHfd0OgQKuqEhdrvSPPzux4Ot/aim0UegMu58kg5kw5&#10;CYVx65y/vz3djTnzQbhCVOBUznfK8/ns9mba1pkaQglVoZARifNZW+e8DKHOosjLUlnhB1ArR6AG&#10;tCLQFddRgaIldltFwzhOoxawqBGk8p66ix7ksz2/1kqGV629CqzK+SSOSV44FtgV99T5yPk4ncQ8&#10;mk1FtkZRl0YeJIkrFFlhHAn4plqIIFiD5heVNRLBgw4DCTYCrY1Uez/kLIl/OFu6z85V8iAbzCS4&#10;oFxYCQzH3e2Ba0bYijbQPkNB6YgmAD8w0nr+D6MXvQDZWNLTJ4KqEoG+gy9N7TnDzBQ5x2WRnPS7&#10;zePJwQpPvl4uAUokOlj+68lWo+2WTUrYNucU564791mqbWCSmukoSQmQhCTpiMoz3v79ccrZYmn0&#10;RYTn907W2f+dfQEAAP//AwBQSwMEFAAGAAgAAAAhANN09UpeAgAAjQUAABAAAABkcnMvaW5rL2lu&#10;azEueG1stFPfa9swEH4f7H841Ie9WLF+2UpCnTLGCoMNxtrB9ug6amJqy0FWfvS/30lx3ZSmL2PD&#10;IEunu++++3R3eXVoG9gZ19edLQifMALGVt2ytquC/Ly9plMCvS/tsmw6awryaHpytXj/7rK2D20z&#10;xxUQwfZh1zYFWXu/mafpfr+f7OWkc6tUMCbTL/bh21eyGKKW5r62tceU/ZOp6qw3Bx/A5vWyIJU/&#10;sNEfsW+6ravMeB0srnr28K6szHXn2tKPiOvSWtOALVvk/YuAf9zgpsY8K+MItDUWTMWEK62mn2do&#10;KA8FOTlvkWKPTFqSnsf8/R8wr19jBlpS6FwTGCgtzS5wSqPm87dr/+66jXG+Ns8yH0UZLh6hOp6j&#10;PkehnOm7ZhvehsCubLYoGWcM22LIzdMzgrzGQ23+KR7q8ibeKbmX0gzlneowiDa21NPT+ro12Ojt&#10;Zuwx3yNwMN94F8dBMCEoE5TLW67mWTYX+YSp6clTDF38hHnntv16xLtzz/0ab0bVjpXt66Vfj6Kz&#10;CctG0U8lPxe6NvVq7f8utuqaDsdheOsLxqaf5MeTmmK+sdnOjG7sPxhK/2HuC3IRpxdi5NEQa2eg&#10;cshmWicfGH6cs0wkhGvCCMWDniUZMJBsljDKgYWV8rjniZyiC9ooVwyEAq4kT3RGZ5RrLtDMQdDw&#10;x0ieUMEAoxOpqaB5woADrkdQQJdpkqOnlCqRkirQSoVIgfgKAWXIM8tBMKoYgmHewAZBwhpwKcdC&#10;MA/PqKTIO0BHpoFv9EOUmA7xhaa5Dk6QU/y/GNtRV+zHxR8AAAD//wMAUEsDBBQABgAIAAAAIQB8&#10;HIiF3wAAAAkBAAAPAAAAZHJzL2Rvd25yZXYueG1sTI/BTsJAEIbvJr7DZky8ydZWEWq3RJt4AS4F&#10;Yjgu3bGtdmeb7gLl7R1OepvJfPnn+7PFaDtxwsG3jhQ8TiIQSJUzLdUKdtuPhxkIHzQZ3TlCBRf0&#10;sMhvbzKdGnemEk+bUAsOIZ9qBU0IfSqlrxq02k9cj8S3LzdYHXgdamkGfeZw28k4iqbS6pb4Q6N7&#10;LBqsfjZHq6DYmfqzxKV5/94v1+VlVWz3q1ap+7vx7RVEwDH8wXDVZ3XI2engjmS86BTET8kLo9dh&#10;DoKB+HnKXQ4KkigBmWfyf4P8FwAA//8DAFBLAwQUAAYACAAAACEAeRi8nb8AAAAhAQAAGQAAAGRy&#10;cy9fcmVscy9lMm9Eb2MueG1sLnJlbHOEz7FqxDAMBuC90Hcw2hslHcpR4mQ5DrKWFG41jpKYxLKx&#10;nNJ7+3rswcENGoTQ90tt/+t39UNJXGANTVWDIrZhcrxo+B4vbydQkg1PZg9MGm4k0HevL+0X7SaX&#10;JVldFFUUFg1rzvETUexK3kgVInGZzCF5k0ubFozGbmYhfK/rD0z/DejuTDVMGtIwNaDGWyzJz+0w&#10;z87SOdjDE+cHEWgPycFf/V5QkxbKGhxvWKqpyqGAXYt3j3V/AAAA//8DAFBLAQItABQABgAIAAAA&#10;IQCbMyc3DAEAAC0CAAATAAAAAAAAAAAAAAAAAAAAAABbQ29udGVudF9UeXBlc10ueG1sUEsBAi0A&#10;FAAGAAgAAAAhADj9If/WAAAAlAEAAAsAAAAAAAAAAAAAAAAAPQEAAF9yZWxzLy5yZWxzUEsBAi0A&#10;FAAGAAgAAAAhANtFxS9yAQAABwMAAA4AAAAAAAAAAAAAAAAAPAIAAGRycy9lMm9Eb2MueG1sUEsB&#10;Ai0AFAAGAAgAAAAhANN09UpeAgAAjQUAABAAAAAAAAAAAAAAAAAA2gMAAGRycy9pbmsvaW5rMS54&#10;bWxQSwECLQAUAAYACAAAACEAfByIhd8AAAAJAQAADwAAAAAAAAAAAAAAAABmBgAAZHJzL2Rvd25y&#10;ZXYueG1sUEsBAi0AFAAGAAgAAAAhAHkYvJ2/AAAAIQEAABkAAAAAAAAAAAAAAAAAcgcAAGRycy9f&#10;cmVscy9lMm9Eb2MueG1sLnJlbHNQSwUGAAAAAAYABgB4AQAAaAgAAAAA&#10;">
                <v:imagedata r:id="rId113" o:title=""/>
              </v:shape>
            </w:pict>
          </mc:Fallback>
        </mc:AlternateContent>
      </w:r>
      <w:r w:rsidR="0030729C">
        <w:rPr>
          <w:rFonts w:cstheme="minorHAnsi"/>
          <w:sz w:val="24"/>
          <w:szCs w:val="24"/>
        </w:rPr>
        <w:t xml:space="preserve">Once I had simplified my </w:t>
      </w:r>
      <w:proofErr w:type="spellStart"/>
      <w:r w:rsidR="0030729C">
        <w:rPr>
          <w:rFonts w:cstheme="minorHAnsi"/>
          <w:sz w:val="24"/>
          <w:szCs w:val="24"/>
        </w:rPr>
        <w:t>boolean</w:t>
      </w:r>
      <w:proofErr w:type="spellEnd"/>
      <w:r w:rsidR="0030729C">
        <w:rPr>
          <w:rFonts w:cstheme="minorHAnsi"/>
          <w:sz w:val="24"/>
          <w:szCs w:val="24"/>
        </w:rPr>
        <w:t xml:space="preserve"> equation I then converted into a ladder logic form and simulated it using multi sim to make sure that it functions correctly.</w:t>
      </w:r>
    </w:p>
    <w:p w14:paraId="0255A7B0" w14:textId="5777098F" w:rsidR="0030729C" w:rsidRPr="004402A8" w:rsidRDefault="00E1422A" w:rsidP="00D35E8B">
      <w:pPr>
        <w:rPr>
          <w:rFonts w:cstheme="minorHAnsi"/>
          <w:sz w:val="24"/>
          <w:szCs w:val="24"/>
        </w:rPr>
      </w:pPr>
      <w:r>
        <w:rPr>
          <w:noProof/>
        </w:rPr>
        <w:lastRenderedPageBreak/>
        <mc:AlternateContent>
          <mc:Choice Requires="wpi">
            <w:drawing>
              <wp:anchor distT="0" distB="0" distL="114300" distR="114300" simplePos="0" relativeHeight="252011520" behindDoc="0" locked="0" layoutInCell="1" allowOverlap="1" wp14:anchorId="0CB6A046" wp14:editId="1D9D418E">
                <wp:simplePos x="0" y="0"/>
                <wp:positionH relativeFrom="column">
                  <wp:posOffset>5203426</wp:posOffset>
                </wp:positionH>
                <wp:positionV relativeFrom="paragraph">
                  <wp:posOffset>1732087</wp:posOffset>
                </wp:positionV>
                <wp:extent cx="157320" cy="219240"/>
                <wp:effectExtent l="57150" t="38100" r="52705" b="47625"/>
                <wp:wrapNone/>
                <wp:docPr id="359" name="Ink 359"/>
                <wp:cNvGraphicFramePr/>
                <a:graphic xmlns:a="http://schemas.openxmlformats.org/drawingml/2006/main">
                  <a:graphicData uri="http://schemas.microsoft.com/office/word/2010/wordprocessingInk">
                    <w14:contentPart bwMode="auto" r:id="rId114">
                      <w14:nvContentPartPr>
                        <w14:cNvContentPartPr/>
                      </w14:nvContentPartPr>
                      <w14:xfrm>
                        <a:off x="0" y="0"/>
                        <a:ext cx="157320" cy="219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E735C86" id="Ink 359" o:spid="_x0000_s1026" type="#_x0000_t75" style="position:absolute;margin-left:409pt;margin-top:135.7pt;width:13.85pt;height:18.65pt;z-index:2520115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20zBx4AQAACQMAAA4AAABkcnMvZTJvRG9jLnhtbJxSyW7CMBC9V+o/&#10;WL6XLAUKEQmHokoc2nJoP8B1bGI19kRjh8Dfd9gKtKoqcYlsP+XNW2YyXduarRR6Ay7nSS/mTDkJ&#10;pXHLnL+/Pd2NOPNBuFLU4FTON8rzaXF7M+maTKVQQV0qZETifNY1Oa9CaLIo8rJSVvgeNMoRqAGt&#10;CHTFZVSi6Ijd1lEax8OoAywbBKm8p9fZHuTFjl9rJcOr1l4FVud8NOyTvJDzcRzTAenQfxhw9kHQ&#10;KB7wqJiIbImiqYw8SBJXKLLCOBLwTTUTQbAWzS8qaySCBx16EmwEWhupdn7IWRL/cDZ3n1tXSV+2&#10;mElwQbmwEBiO2e2Aa0bYmhLonqGkdkQbgB8YKZ7/y9iLnoFsLenZN4KqFoHWwVem8RRzZsqc47xM&#10;Tvrd6vHkYIEnXy+XADUSHSz/9ctao92GTUrYOufU62b73XWp1oFJekwGD/cpIZKgNBmntAZnzHuG&#10;45yzaGn4RYnn962wsw0uvgAAAP//AwBQSwMEFAAGAAgAAAAhAAzkzBOJAgAAvQYAABAAAABkcnMv&#10;aW5rL2luazEueG1stFTfa9swEH4f7H8Q6sNerFgnyz8S6pQxVhisMNYOtkfXURNTWw620qT//U6y&#10;4zhLAtvYMMjy3em7u+87+fpmV5XkRTVtUeuUwoRTonReLwq9TOm3h1uWUNKaTC+ystYqpa+qpTfz&#10;t2+uC/1clTNcCSLo1u6qMqUrY9Yz399ut5NtMKmbpS84D/xP+vnuM533pxbqqdCFwZTt3pTX2qid&#10;sWCzYpHS3Oz4EI/Y9/WmydXgtpYmP0SYJsvVbd1UmRkQV5nWqiQ6q7Du75SY1zVuCsyzVA0lVYEN&#10;MzEBGcvk4xQN2S6lo+8NlthiJRX1z2P++A+Yt6eYtqxAxFFMSV/SQr3YmnzH+exy71+aeq0aU6gD&#10;zR0pveOV5N2346cjqlFtXW6sNpS8ZOUGKQPOcSz63OCfIeQUD7n5p3jIy0W8cXHH1PTtjXnoSRtG&#10;ai+tKSqFg16thxkzLQJb871p3HUQXAjGBYPgAeQsDGcAkwj4SIp+iveYj82mXQ14j81hXp1nYK3r&#10;bFsszGognU94OJA+pvzc0ZUqlivzd2fzuqzxOvRaX3GefAjej3py+YZhO3N13fyRvvWv6imlV+72&#10;EneyM7jeRUykiEiYJOC94/jEQRJ6lEnKgLIYAvCQWxawRHggmCQAEXghiZiMIg9IzGSM7ymBJEaf&#10;jD0mOIMpKhJK8DjhxK3sdM+PvQyItcBR/C8xiMYxqcW04T3oadA45an3sqXDtNCuluPaT4/9eZrf&#10;qN2mcSQwuNgf9yIGglh1YuSbBNPAA5QCVRFeiD6OiTwWhQQkd0phMKIJgm9cbXsS1ZRoY2FMoinK&#10;2Clk+T1oYPdoiVli8UBavaMQjn5zwxzi/Z3/BAAA//8DAFBLAwQUAAYACAAAACEAd7sZYt8AAAAL&#10;AQAADwAAAGRycy9kb3ducmV2LnhtbEyPQUvEMBSE74L/ITzBm5u2rjbUpousFARB2NWDx9cmtsXm&#10;JSTZbf33xpMehxlmvql3q5nZWfswWZKQbzJgmnqrJhokvL+1NwJYiEgKZ0tawrcOsGsuL2qslF3o&#10;oM/HOLBUQqFCCWOMruI89KM2GDbWaUrep/UGY5J+4MrjksrNzIssu+cGJ0oLIzq9H3X/dTwZCZ13&#10;LbbPuH+axMuHWwtRvC5Cyuur9fEBWNRr/AvDL35ChyYxdfZEKrBZgshF+hIlFGW+BZYSYntXAusk&#10;3GaiBN7U/P+H5gc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AdtMwceAEAAAkDAAAOAAAAAAAAAAAAAAAAADwCAABkcnMvZTJvRG9jLnhtbFBLAQItABQABgAI&#10;AAAAIQAM5MwTiQIAAL0GAAAQAAAAAAAAAAAAAAAAAOADAABkcnMvaW5rL2luazEueG1sUEsBAi0A&#10;FAAGAAgAAAAhAHe7GWLfAAAACwEAAA8AAAAAAAAAAAAAAAAAlwYAAGRycy9kb3ducmV2LnhtbFBL&#10;AQItABQABgAIAAAAIQB5GLydvwAAACEBAAAZAAAAAAAAAAAAAAAAAKMHAABkcnMvX3JlbHMvZTJv&#10;RG9jLnhtbC5yZWxzUEsFBgAAAAAGAAYAeAEAAJkIAAAAAA==&#10;">
                <v:imagedata r:id="rId115" o:title=""/>
              </v:shape>
            </w:pict>
          </mc:Fallback>
        </mc:AlternateContent>
      </w:r>
      <w:r w:rsidR="0030729C">
        <w:rPr>
          <w:noProof/>
        </w:rPr>
        <w:drawing>
          <wp:inline distT="0" distB="0" distL="0" distR="0" wp14:anchorId="62594D04" wp14:editId="55C8D45B">
            <wp:extent cx="5486400" cy="2743200"/>
            <wp:effectExtent l="0" t="0" r="0" b="0"/>
            <wp:docPr id="2" name="Picture 1" descr="A picture containing text&#10;&#10;Description automatically generated"/>
            <wp:cNvGraphicFramePr/>
            <a:graphic xmlns:a="http://schemas.openxmlformats.org/drawingml/2006/main">
              <a:graphicData uri="http://schemas.openxmlformats.org/drawingml/2006/picture">
                <pic:pic xmlns:pic="http://schemas.openxmlformats.org/drawingml/2006/picture">
                  <pic:nvPicPr>
                    <pic:cNvPr id="2" name="Picture 1" descr="A picture containing text&#10;&#10;Description automatically generated"/>
                    <pic:cNvPicPr/>
                  </pic:nvPicPr>
                  <pic:blipFill rotWithShape="1">
                    <a:blip r:embed="rId116" r:link="rId117">
                      <a:extLst>
                        <a:ext uri="{28A0092B-C50C-407E-A947-70E740481C1C}">
                          <a14:useLocalDpi xmlns:a14="http://schemas.microsoft.com/office/drawing/2010/main" val="0"/>
                        </a:ext>
                      </a:extLst>
                    </a:blip>
                    <a:srcRect l="10237" t="9691" r="46687" b="36892"/>
                    <a:stretch/>
                  </pic:blipFill>
                  <pic:spPr bwMode="auto">
                    <a:xfrm>
                      <a:off x="0" y="0"/>
                      <a:ext cx="5486400" cy="2743200"/>
                    </a:xfrm>
                    <a:prstGeom prst="rect">
                      <a:avLst/>
                    </a:prstGeom>
                    <a:noFill/>
                    <a:ln>
                      <a:noFill/>
                    </a:ln>
                    <a:extLst>
                      <a:ext uri="{53640926-AAD7-44D8-BBD7-CCE9431645EC}">
                        <a14:shadowObscured xmlns:a14="http://schemas.microsoft.com/office/drawing/2010/main"/>
                      </a:ext>
                    </a:extLst>
                  </pic:spPr>
                </pic:pic>
              </a:graphicData>
            </a:graphic>
          </wp:inline>
        </w:drawing>
      </w:r>
    </w:p>
    <w:p w14:paraId="28BA7655" w14:textId="2073DE32" w:rsidR="00C03757" w:rsidRPr="004402A8" w:rsidRDefault="00C03757" w:rsidP="00D35E8B">
      <w:pPr>
        <w:rPr>
          <w:rFonts w:cstheme="minorHAnsi"/>
          <w:sz w:val="24"/>
          <w:szCs w:val="24"/>
          <w:u w:val="single"/>
        </w:rPr>
      </w:pPr>
      <w:r w:rsidRPr="004402A8">
        <w:rPr>
          <w:rFonts w:cstheme="minorHAnsi"/>
          <w:sz w:val="24"/>
          <w:szCs w:val="24"/>
          <w:u w:val="single"/>
        </w:rPr>
        <w:t>Timers</w:t>
      </w:r>
    </w:p>
    <w:p w14:paraId="2F85129E" w14:textId="485F697F" w:rsidR="001E0840"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13568" behindDoc="0" locked="0" layoutInCell="1" allowOverlap="1" wp14:anchorId="0F5F161D" wp14:editId="6FE18755">
                <wp:simplePos x="0" y="0"/>
                <wp:positionH relativeFrom="column">
                  <wp:posOffset>2608186</wp:posOffset>
                </wp:positionH>
                <wp:positionV relativeFrom="paragraph">
                  <wp:posOffset>1209412</wp:posOffset>
                </wp:positionV>
                <wp:extent cx="88560" cy="159480"/>
                <wp:effectExtent l="38100" t="38100" r="45085" b="50165"/>
                <wp:wrapNone/>
                <wp:docPr id="361" name="Ink 361"/>
                <wp:cNvGraphicFramePr/>
                <a:graphic xmlns:a="http://schemas.openxmlformats.org/drawingml/2006/main">
                  <a:graphicData uri="http://schemas.microsoft.com/office/word/2010/wordprocessingInk">
                    <w14:contentPart bwMode="auto" r:id="rId118">
                      <w14:nvContentPartPr>
                        <w14:cNvContentPartPr/>
                      </w14:nvContentPartPr>
                      <w14:xfrm>
                        <a:off x="0" y="0"/>
                        <a:ext cx="88560" cy="1594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87D5F8C" id="Ink 361" o:spid="_x0000_s1026" type="#_x0000_t75" style="position:absolute;margin-left:204.65pt;margin-top:94.55pt;width:8.35pt;height:13.95pt;z-index:2520135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jfIxd2AQAACAMAAA4AAABkcnMvZTJvRG9jLnhtbJxSy27CMBC8V+o/&#10;WL6XJBRQiEg4FFXi0Meh/QDXsYnV2ButDYG/7yZAgVZVJS6W1yOP5+HZfGtrtlHoDbicJ4OYM+Uk&#10;lMatcv7+9niXcuaDcKWowamc75Tn8+L2ZtY2mRpCBXWpkBGJ81nb5LwKocmiyMtKWeEH0ChHoAa0&#10;ItCIq6hE0RK7raNhHE+iFrBsEKTynk4Xe5AXPb/WSoYXrb0KrM75NI5JXsh5OhnRBmkzvR9z9tFB&#10;0zGPipnIViiaysiDJHGFIiuMIwHfVAsRBFuj+UVljUTwoMNAgo1AayNV74ecJfEPZ0v32blKRnKN&#10;mQQXlAuvAsMxux645glbUwLtE5TUjlgH4AdGiuf/MvaiFyDXlvTsG0FVi0DfwVem8RRzZsqc47JM&#10;Tvrd5uHk4BVPvp4vAWokOlj+68pWo+3CJiVsm3PqddetfZdqG5ikwzQdTwiQhCTj6Sjt4SPxnuA4&#10;nSVLb190eD53us4+cPEFAAD//wMAUEsDBBQABgAIAAAAIQBrLKyoQgIAAGYFAAAQAAAAZHJzL2lu&#10;ay9pbmsxLnhtbLRT22rcMBB9L/QfhPLQF8vWxXfiDaV0odBCaVJoHx1bWZvY8iJrb3/fsez1OmTz&#10;UloWvDOj0ZmZozO3d8e2QXup+7pTGWYuxUiqoitrtcnwz4c1iTHqTa7KvOmUzPBJ9vhu9f7dba2e&#10;2yaFLwIE1Q9W22S4Mmabet7hcHAPwu30xuOUCu+Lev72Fa+mW6V8qlVtoGR/DhWdMvJoBrC0LjNc&#10;mCOd8wH7vtvpQs7HQ0QXlwyj80KuO93mZkascqVkg1TeQt+/MDKnLRg11NlIjVFbw8CEu8yP/Phz&#10;AoH8mOGFv4MWe+ikxd51zN//AXP9GnNoS/AojDCaWirlfujJs5ynb8/+XXdbqU0tLzSPpEwHJ1SM&#10;vuVnJErLvmt2w9tgtM+bHVDGKAVZTLWZd4WQ13jAzT/FA17exFs295KaabwlDxNps6TOT2vqVoLQ&#10;2+2sMdMD8BC+N9quA6ecE8oJEw/MT4Mg9UPXT8LFU0wqPmM+6l1fzXiP+qJXezKzNk52qEtTzaRT&#10;lwYz6UvKr12tZL2pzN/dLbqmg3WY3vqG0viT+LiYydabxXZlda3+0DT6D/mU4Ru7vcjeHAN2dooE&#10;Z4j5NHY+UPglQJ6DWYi5j0nkJ4lDGLAbERbT0KGIEgYRRBGbHAiBDSEGJ6MDOWMWBKcssIIhjRMu&#10;EIsDG+aMOgAFBXyLCQZ3EsJ9IqgAQzAUMOFwCy0Q/IM9NCB8EgweEQIFAeEhD4Y2EQsJT2ASEkE5&#10;kAQNXuzjTBgIbfUHAAD//wMAUEsDBBQABgAIAAAAIQBA50hG3AAAAAsBAAAPAAAAZHJzL2Rvd25y&#10;ZXYueG1sTI/RToNAEEXfTfyHzZj4ZnehFSmyNKaJzyL1A7YwBZSdJexS8O8dn/Rxck/unJsfVjuI&#10;K06+d6Qh2igQSLVremo1fJxeH1IQPhhqzOAINXyjh0Nxe5ObrHELveO1Cq3gEvKZ0dCFMGZS+rpD&#10;a/zGjUicXdxkTeBzamUzmYXL7SBjpRJpTU/8oTMjHjusv6rZakjf5u1jYvFIS5m0n7ZUZXVRWt/f&#10;rS/PIAKu4Q+GX31Wh4Kdzm6mxotBw07tt4xykO4jEEzs4oTXnTXE0ZMCWeTy/4biBwAA//8DAFBL&#10;AwQUAAYACAAAACEAeRi8nb8AAAAhAQAAGQAAAGRycy9fcmVscy9lMm9Eb2MueG1sLnJlbHOEz7Fq&#10;xDAMBuC90Hcw2hslHcpR4mQ5DrKWFG41jpKYxLKxnNJ7+3rswcENGoTQ90tt/+t39UNJXGANTVWD&#10;IrZhcrxo+B4vbydQkg1PZg9MGm4k0HevL+0X7SaXJVldFFUUFg1rzvETUexK3kgVInGZzCF5k0ub&#10;FozGbmYhfK/rD0z/DejuTDVMGtIwNaDGWyzJz+0wz87SOdjDE+cHEWgPycFf/V5QkxbKGhxvWKqp&#10;yqGAXYt3j3V/AAAA//8DAFBLAQItABQABgAIAAAAIQCbMyc3DAEAAC0CAAATAAAAAAAAAAAAAAAA&#10;AAAAAABbQ29udGVudF9UeXBlc10ueG1sUEsBAi0AFAAGAAgAAAAhADj9If/WAAAAlAEAAAsAAAAA&#10;AAAAAAAAAAAAPQEAAF9yZWxzLy5yZWxzUEsBAi0AFAAGAAgAAAAhADjfIxd2AQAACAMAAA4AAAAA&#10;AAAAAAAAAAAAPAIAAGRycy9lMm9Eb2MueG1sUEsBAi0AFAAGAAgAAAAhAGssrKhCAgAAZgUAABAA&#10;AAAAAAAAAAAAAAAA3gMAAGRycy9pbmsvaW5rMS54bWxQSwECLQAUAAYACAAAACEAQOdIRtwAAAAL&#10;AQAADwAAAAAAAAAAAAAAAABOBgAAZHJzL2Rvd25yZXYueG1sUEsBAi0AFAAGAAgAAAAhAHkYvJ2/&#10;AAAAIQEAABkAAAAAAAAAAAAAAAAAVwcAAGRycy9fcmVscy9lMm9Eb2MueG1sLnJlbHNQSwUGAAAA&#10;AAYABgB4AQAATQgAAAAA&#10;">
                <v:imagedata r:id="rId119" o:title=""/>
              </v:shape>
            </w:pict>
          </mc:Fallback>
        </mc:AlternateContent>
      </w:r>
      <w:r w:rsidR="00292DEF" w:rsidRPr="004402A8">
        <w:rPr>
          <w:rFonts w:cstheme="minorHAnsi"/>
          <w:sz w:val="24"/>
          <w:szCs w:val="24"/>
        </w:rPr>
        <w:t xml:space="preserve">The timers in a plc program </w:t>
      </w:r>
      <w:r w:rsidR="001E0840" w:rsidRPr="004402A8">
        <w:rPr>
          <w:rFonts w:cstheme="minorHAnsi"/>
          <w:sz w:val="24"/>
          <w:szCs w:val="24"/>
        </w:rPr>
        <w:t>are</w:t>
      </w:r>
      <w:r w:rsidR="00292DEF" w:rsidRPr="004402A8">
        <w:rPr>
          <w:rFonts w:cstheme="minorHAnsi"/>
          <w:sz w:val="24"/>
          <w:szCs w:val="24"/>
        </w:rPr>
        <w:t xml:space="preserve"> used to delay the operation of a program, this can be to allow something in the real world to happen like if you wanted a light to flash on for 10 seconds and be off for another 10 seconds. The first type and most common type of timer is on-delay timer, this delays a signal from getting to the next block. </w:t>
      </w:r>
      <w:r w:rsidR="00517755" w:rsidRPr="004402A8">
        <w:rPr>
          <w:rFonts w:cstheme="minorHAnsi"/>
          <w:sz w:val="24"/>
          <w:szCs w:val="24"/>
        </w:rPr>
        <w:t>This timer can be used in instances like the on-off cycle timer where you want to have something come on for a certain amount of time, then off for a certain amount of time and keep doing this like a flashing light.</w:t>
      </w:r>
      <w:r w:rsidR="001E0840" w:rsidRPr="004402A8">
        <w:rPr>
          <w:rFonts w:cstheme="minorHAnsi"/>
          <w:sz w:val="24"/>
          <w:szCs w:val="24"/>
        </w:rPr>
        <w:t xml:space="preserve"> </w:t>
      </w:r>
    </w:p>
    <w:p w14:paraId="65732E23" w14:textId="749732C7" w:rsidR="001E0840" w:rsidRPr="004402A8" w:rsidRDefault="001E0840" w:rsidP="00D35E8B">
      <w:pPr>
        <w:rPr>
          <w:rFonts w:cstheme="minorHAnsi"/>
          <w:sz w:val="24"/>
          <w:szCs w:val="24"/>
        </w:rPr>
      </w:pPr>
      <w:r w:rsidRPr="004402A8">
        <w:rPr>
          <w:rFonts w:cstheme="minorHAnsi"/>
          <w:noProof/>
          <w:sz w:val="24"/>
          <w:szCs w:val="24"/>
        </w:rPr>
        <w:drawing>
          <wp:anchor distT="0" distB="0" distL="114300" distR="114300" simplePos="0" relativeHeight="251662336" behindDoc="0" locked="0" layoutInCell="1" allowOverlap="1" wp14:anchorId="4B694932" wp14:editId="53120002">
            <wp:simplePos x="0" y="0"/>
            <wp:positionH relativeFrom="column">
              <wp:posOffset>0</wp:posOffset>
            </wp:positionH>
            <wp:positionV relativeFrom="paragraph">
              <wp:posOffset>287655</wp:posOffset>
            </wp:positionV>
            <wp:extent cx="2595880" cy="1274445"/>
            <wp:effectExtent l="0" t="0" r="0" b="1905"/>
            <wp:wrapTopAndBottom/>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20" cstate="print">
                      <a:extLst>
                        <a:ext uri="{28A0092B-C50C-407E-A947-70E740481C1C}">
                          <a14:useLocalDpi xmlns:a14="http://schemas.microsoft.com/office/drawing/2010/main" val="0"/>
                        </a:ext>
                      </a:extLst>
                    </a:blip>
                    <a:srcRect/>
                    <a:stretch>
                      <a:fillRect/>
                    </a:stretch>
                  </pic:blipFill>
                  <pic:spPr bwMode="auto">
                    <a:xfrm>
                      <a:off x="0" y="0"/>
                      <a:ext cx="2595880" cy="1274445"/>
                    </a:xfrm>
                    <a:prstGeom prst="rect">
                      <a:avLst/>
                    </a:prstGeom>
                    <a:noFill/>
                  </pic:spPr>
                </pic:pic>
              </a:graphicData>
            </a:graphic>
            <wp14:sizeRelH relativeFrom="page">
              <wp14:pctWidth>0</wp14:pctWidth>
            </wp14:sizeRelH>
            <wp14:sizeRelV relativeFrom="page">
              <wp14:pctHeight>0</wp14:pctHeight>
            </wp14:sizeRelV>
          </wp:anchor>
        </w:drawing>
      </w:r>
    </w:p>
    <w:p w14:paraId="20DFBD05" w14:textId="04E29C1C" w:rsidR="004402A8" w:rsidRPr="004402A8" w:rsidRDefault="004402A8" w:rsidP="00D35E8B">
      <w:pPr>
        <w:rPr>
          <w:rFonts w:cstheme="minorHAnsi"/>
          <w:i/>
          <w:iCs/>
          <w:sz w:val="24"/>
          <w:szCs w:val="24"/>
        </w:rPr>
      </w:pPr>
      <w:r w:rsidRPr="004402A8">
        <w:rPr>
          <w:rFonts w:cstheme="minorHAnsi"/>
          <w:i/>
          <w:iCs/>
          <w:sz w:val="24"/>
          <w:szCs w:val="24"/>
        </w:rPr>
        <w:t>Figure 8</w:t>
      </w:r>
    </w:p>
    <w:p w14:paraId="78E6DDC4" w14:textId="64426B98" w:rsidR="00F5699A" w:rsidRPr="004402A8" w:rsidRDefault="00E1422A" w:rsidP="00F72E00">
      <w:pPr>
        <w:rPr>
          <w:rFonts w:cstheme="minorHAnsi"/>
          <w:sz w:val="24"/>
          <w:szCs w:val="24"/>
        </w:rPr>
      </w:pPr>
      <w:r>
        <w:rPr>
          <w:rFonts w:cstheme="minorHAnsi"/>
          <w:noProof/>
          <w:sz w:val="24"/>
          <w:szCs w:val="24"/>
        </w:rPr>
        <mc:AlternateContent>
          <mc:Choice Requires="wpi">
            <w:drawing>
              <wp:anchor distT="0" distB="0" distL="114300" distR="114300" simplePos="0" relativeHeight="252015616" behindDoc="0" locked="0" layoutInCell="1" allowOverlap="1" wp14:anchorId="63267FE8" wp14:editId="74673534">
                <wp:simplePos x="0" y="0"/>
                <wp:positionH relativeFrom="column">
                  <wp:posOffset>3668386</wp:posOffset>
                </wp:positionH>
                <wp:positionV relativeFrom="paragraph">
                  <wp:posOffset>1520977</wp:posOffset>
                </wp:positionV>
                <wp:extent cx="142560" cy="207720"/>
                <wp:effectExtent l="38100" t="38100" r="48260" b="40005"/>
                <wp:wrapNone/>
                <wp:docPr id="363" name="Ink 363"/>
                <wp:cNvGraphicFramePr/>
                <a:graphic xmlns:a="http://schemas.openxmlformats.org/drawingml/2006/main">
                  <a:graphicData uri="http://schemas.microsoft.com/office/word/2010/wordprocessingInk">
                    <w14:contentPart bwMode="auto" r:id="rId121">
                      <w14:nvContentPartPr>
                        <w14:cNvContentPartPr/>
                      </w14:nvContentPartPr>
                      <w14:xfrm>
                        <a:off x="0" y="0"/>
                        <a:ext cx="142560" cy="2077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758572B" id="Ink 363" o:spid="_x0000_s1026" type="#_x0000_t75" style="position:absolute;margin-left:288.15pt;margin-top:119.05pt;width:12.65pt;height:17.75pt;z-index:2520156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LMnVl2AQAACQMAAA4AAABkcnMvZTJvRG9jLnhtbJxSyU7DMBC9I/EP&#10;ke80i7pGTXugQuoB6AE+wDh2YxF7orHbpH/PJGlpC0JIvUQzfsrzWzxfNqYM9hKdBpuxeBCxQFoB&#10;ubbbjL2/PT1MWeA8tzkvwcqMHaRjy8X93byuUplAAWUuMSAS69K6yljhfZWGoROFNNwNoJKWQAVo&#10;uKcVt2GOvCZ2U4ZJFI3DGjCvEIR0jk5XPcgWHb9SUvhXpZz0QZmxWRSRPJ+x6XhIA9IwG9Pw0UKT&#10;EQsXc55ukVeFFkdJ/AZFhmtLAr6pVtzzYIf6F5XRAsGB8gMBJgSltJCdH3IWRz+cre1n6yoeih2m&#10;AqyX1m84+lN2HXDLFaakBOpnyKkdvvPAjowUz/9l9KJXIHaG9PSNoCy5p+fgCl05ijnVecZwncdn&#10;/Xb/eHawwbOvl2uAGgmPlv/6pVFo2rBJSdBkjOo8tN+uS9n4QNBhPExGbdGCoCSaTJIOPzH3DKft&#10;Ilq6/KrEy70VdvGCF18AAAD//wMAUEsDBBQABgAIAAAAIQCkP1yNHgIAAA8FAAAQAAAAZHJzL2lu&#10;ay9pbmsxLnhtbLSTTW+cMBCG75X6HyznsBcMtvlGYaOq6kqVGqlqUqk9EnAWK2BWxvv17zuwrJco&#10;m0vVHjAwtl/PPH7n9u7QNmgndC87lWPmUoyEKrtKqnWOfz6uSIJRbwpVFU2nRI6Posd3y48fbqV6&#10;aZsMRgQKqh++2ibHtTGbzPP2+727991Orz1Oqe99VS/33/By2lWJZ6mkgSP7c6jslBEHM4hlsspx&#10;aQ7Urgfth26rS2Gnh4guLyuMLkqx6nRbGKtYF0qJBqmihbx/YWSOG/iQcM5aaIxaCQUT7rIgDpIv&#10;KQSKQ45n/1tIsYdMWuxd1/z9HzRXbzWHtHweRzFGU0qV2A05eSPz7P3av+tuI7SR4oL5BGWaOKLy&#10;9D/yOYHSou+a7XA3GO2KZgvIGKVgi+ls5l0B8lYP2PxTPeDyrt48uddopvLmHCZo1lLnqzWyFWD0&#10;dmM9ZnoQHsIPRo/twCnnhHLC/EcWZGGUUebGLJldxeTis+aT3va11XvSF7+OM5baqbK9rExtoVOX&#10;hhb6HPm1rbWQ69r83d6yazpoh+mubyhNPvufZjWN51mzXWnd0X9oKv2HeM7xzdi9aNx5Coy1ByiI&#10;UsRDnjoLwhZ8wXweMQcThlkMI0/9xGEkBcC+A5gRdWAYXvDYkRJGmBMhliLmsJBEDPE0ckKfpAwl&#10;oe+ElMQxCYPQgRWU+DzhoMMCxKKQcJYGrxrHVgaOWP4BAAD//wMAUEsDBBQABgAIAAAAIQCnfjVN&#10;4QAAAAsBAAAPAAAAZHJzL2Rvd25yZXYueG1sTI/BTsMwDIbvSLxDZCRuLO060qo0ncYEiAlxWAec&#10;s8a0FY1TNelW3p5wgqPtT7+/v1jPpmcnHF1nSUK8iIAh1VZ31Eh4OzzeZMCcV6RVbwklfKODdXl5&#10;Uahc2zPt8VT5hoUQcrmS0Ho/5Jy7ukWj3MIOSOH2aUejfBjHhutRnUO46fkyigQ3qqPwoVUDblus&#10;v6rJSHh51U/V+5Bmu4fV9t5+TM+UbVZSXl/NmztgHmf/B8OvflCHMjgd7UTasV7CbSqSgEpYJlkM&#10;LBAiigWwY9ikiQBeFvx/h/IHAAD//wMAUEsDBBQABgAIAAAAIQB5GLydvwAAACEBAAAZAAAAZHJz&#10;L19yZWxzL2Uyb0RvYy54bWwucmVsc4TPsWrEMAwG4L3QdzDaGyUdylHiZDkOspYUbjWOkpjEsrGc&#10;0nv7euzBwQ0ahND3S23/63f1Q0lcYA1NVYMitmFyvGj4Hi9vJ1CSDU9mD0wabiTQd68v7RftJpcl&#10;WV0UVRQWDWvO8RNR7EreSBUicZnMIXmTS5sWjMZuZiF8r+sPTP8N6O5MNUwa0jA1oMZbLMnP7TDP&#10;ztI52MMT5wcRaA/JwV/9XlCTFsoaHG9YqqnKoYBdi3ePdX8AAAD//wMAUEsBAi0AFAAGAAgAAAAh&#10;AJszJzcMAQAALQIAABMAAAAAAAAAAAAAAAAAAAAAAFtDb250ZW50X1R5cGVzXS54bWxQSwECLQAU&#10;AAYACAAAACEAOP0h/9YAAACUAQAACwAAAAAAAAAAAAAAAAA9AQAAX3JlbHMvLnJlbHNQSwECLQAU&#10;AAYACAAAACEAwsydWXYBAAAJAwAADgAAAAAAAAAAAAAAAAA8AgAAZHJzL2Uyb0RvYy54bWxQSwEC&#10;LQAUAAYACAAAACEApD9cjR4CAAAPBQAAEAAAAAAAAAAAAAAAAADeAwAAZHJzL2luay9pbmsxLnht&#10;bFBLAQItABQABgAIAAAAIQCnfjVN4QAAAAsBAAAPAAAAAAAAAAAAAAAAACoGAABkcnMvZG93bnJl&#10;di54bWxQSwECLQAUAAYACAAAACEAeRi8nb8AAAAhAQAAGQAAAAAAAAAAAAAAAAA4BwAAZHJzL19y&#10;ZWxzL2Uyb0RvYy54bWwucmVsc1BLBQYAAAAABgAGAHgBAAAuCAAAAAA=&#10;">
                <v:imagedata r:id="rId122" o:title=""/>
              </v:shape>
            </w:pict>
          </mc:Fallback>
        </mc:AlternateContent>
      </w:r>
      <w:r>
        <w:rPr>
          <w:rFonts w:cstheme="minorHAnsi"/>
          <w:noProof/>
          <w:sz w:val="24"/>
          <w:szCs w:val="24"/>
        </w:rPr>
        <mc:AlternateContent>
          <mc:Choice Requires="wpi">
            <w:drawing>
              <wp:anchor distT="0" distB="0" distL="114300" distR="114300" simplePos="0" relativeHeight="252014592" behindDoc="0" locked="0" layoutInCell="1" allowOverlap="1" wp14:anchorId="1F8AA225" wp14:editId="556F70A2">
                <wp:simplePos x="0" y="0"/>
                <wp:positionH relativeFrom="column">
                  <wp:posOffset>2755786</wp:posOffset>
                </wp:positionH>
                <wp:positionV relativeFrom="paragraph">
                  <wp:posOffset>785857</wp:posOffset>
                </wp:positionV>
                <wp:extent cx="105120" cy="109080"/>
                <wp:effectExtent l="38100" t="38100" r="47625" b="43815"/>
                <wp:wrapNone/>
                <wp:docPr id="362" name="Ink 362"/>
                <wp:cNvGraphicFramePr/>
                <a:graphic xmlns:a="http://schemas.openxmlformats.org/drawingml/2006/main">
                  <a:graphicData uri="http://schemas.microsoft.com/office/word/2010/wordprocessingInk">
                    <w14:contentPart bwMode="auto" r:id="rId123">
                      <w14:nvContentPartPr>
                        <w14:cNvContentPartPr/>
                      </w14:nvContentPartPr>
                      <w14:xfrm>
                        <a:off x="0" y="0"/>
                        <a:ext cx="105120" cy="1090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80AAC68" id="Ink 362" o:spid="_x0000_s1026" type="#_x0000_t75" style="position:absolute;margin-left:216.3pt;margin-top:61.2pt;width:9.7pt;height:10.05pt;z-index:2520145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tR6lZ3AQAACQMAAA4AAABkcnMvZTJvRG9jLnhtbJxSy27CMBC8V+o/&#10;WL6XOLwEEYFDUSUObTm0H+A6NrEae6O1IfD3XQIUaFVV4hLtepTxPDyZbV3FNhqDBZ/ztCM4015B&#10;Yf0q5+9vTw8jzkKUvpAVeJ3znQ58Nr2/mzR1prtQQlVoZETiQ9bUOS9jrLMkCarUToYO1NoTaACd&#10;jLTiKilQNsTuqqQrxDBpAIsaQekQ6HR+APm05TdGq/hqTNCRVTkfDfskL+Z8LAQNSEOvP+Dsg4a0&#10;N+DJdCKzFcq6tOooSd6gyEnrScA31VxGydZof1E5qxACmNhR4BIwxird+iFnqfjhbOE/967Svlpj&#10;psBH7eNSYjxl1wK3XOEqSqB5hoLakesI/MhI8fxfxkH0HNTakZ5DI6grGek5hNLWgWLObJFzXBTp&#10;Wb/fPJ4dLPHs6+UaoEaSo+W/ftkadPuwSQnb5px63e2/bZd6G5miw1QM0i4hiqBUjMWoxU/MB4bT&#10;dhEtXX5V4uW+F3bxgqdfAAAA//8DAFBLAwQUAAYACAAAACEAzkvzP3oCAAAwBgAAEAAAAGRycy9p&#10;bmsvaW5rMS54bWy0VMuOmzAU3VfqP1ieRTc4+MEzGjKqqkaq1EpVZyq1S4Z4EjRgIuO8/r7XhgDT&#10;SbqoWiHA3Me55x5fc3t3rCu0l7otG5VhNqMYSVU0q1KtM/z9YUkSjFqTq1VeNUpm+CRbfLd4++a2&#10;VM91NYcnAgTV2lVdZXhjzHbu+4fDYXYQs0avfU6p8D+p5y+f8aLPWsmnUpUGSrZnU9EoI4/Ggs3L&#10;VYYLc6RDPGDfNztdyMFtLboYI4zOC7lsdJ2bAXGTKyUrpPIaeP/AyJy2sCihzlpqjOoSGiZ8xoI4&#10;SD6mYMiPGZ5874BiC0xq7F/G/PkfMJevMS0tweMoxqintJJ7y8l3ms+v9/5VN1upTSlHmTtRescJ&#10;Fd2306cTSsu2qXZ2bzDa59UOJGOUwlj0tZl/QZDXeKDNP8UDXa7iTcm9lKZvb6pDL9owUuetNWUt&#10;YdDr7TBjpgVga7432h0HTjknlBMmHlgwD6M5pbMwiCZb0U/xGfNR79rNgPeox3l1nkG1rrNDuTKb&#10;QXQ6o+Eg+lTyS6kbWa435u9yi6Zq4Dj0e31DafJBvJ/05OoNw3bh6Lr5Q33r3+RThm/c6UUuszO4&#10;3hliaYACKoT3jsKVchp5OMWcYZKkTHiEIYGCkHkkJCwiUQwrSELUY/btwU2YR2FNvRgx+yIMTCmJ&#10;uUcRXPC0IV24jXOm8QkWcDsHADnoDu43x9UM6+hgR3TLCSpZftZ9dhDHBGr0BS0564fbUnQZY6xz&#10;gNE6phRdhg2zdP9YCdI4Yjz0SArakIR6QpCQojQMgJNALCZJHHsQA2BhQCL7JiJFYQpqR7AOUUh4&#10;nNAXf5Zh6+HILH4BAAD//wMAUEsDBBQABgAIAAAAIQB3HSHN3wAAAAsBAAAPAAAAZHJzL2Rvd25y&#10;ZXYueG1sTI/BTsMwEETvSPyDtUjcqFOTVlWIU0UITj0gWiSubrwkVuN1iN0m8PUsJzjuzNPsTLmd&#10;fS8uOEYXSMNykYFAaoJ11Gp4OzzfbUDEZMiaPhBq+MII2+r6qjSFDRO94mWfWsEhFAujoUtpKKSM&#10;TYfexEUYkNj7CKM3ic+xlXY0E4f7XqosW0tvHPGHzgz42GFz2p+9hoP7fqrn6VO+vC/rnTu5De3m&#10;Ruvbm7l+AJFwTn8w/Nbn6lBxp2M4k42i15DfqzWjbCiVg2AiXyled2QlVyuQVSn/b6h+AAAA//8D&#10;AFBLAwQUAAYACAAAACEAeRi8nb8AAAAhAQAAGQAAAGRycy9fcmVscy9lMm9Eb2MueG1sLnJlbHOE&#10;z7FqxDAMBuC90Hcw2hslHcpR4mQ5DrKWFG41jpKYxLKxnNJ7+3rswcENGoTQ90tt/+t39UNJXGAN&#10;TVWDIrZhcrxo+B4vbydQkg1PZg9MGm4k0HevL+0X7SaXJVldFFUUFg1rzvETUexK3kgVInGZzCF5&#10;k0ubFozGbmYhfK/rD0z/DejuTDVMGtIwNaDGWyzJz+0wz87SOdjDE+cHEWgPycFf/V5QkxbKGhxv&#10;WKqpyqGAXYt3j3V/AAAA//8DAFBLAQItABQABgAIAAAAIQCbMyc3DAEAAC0CAAATAAAAAAAAAAAA&#10;AAAAAAAAAABbQ29udGVudF9UeXBlc10ueG1sUEsBAi0AFAAGAAgAAAAhADj9If/WAAAAlAEAAAsA&#10;AAAAAAAAAAAAAAAAPQEAAF9yZWxzLy5yZWxzUEsBAi0AFAAGAAgAAAAhAGtR6lZ3AQAACQMAAA4A&#10;AAAAAAAAAAAAAAAAPAIAAGRycy9lMm9Eb2MueG1sUEsBAi0AFAAGAAgAAAAhAM5L8z96AgAAMAYA&#10;ABAAAAAAAAAAAAAAAAAA3wMAAGRycy9pbmsvaW5rMS54bWxQSwECLQAUAAYACAAAACEAdx0hzd8A&#10;AAALAQAADwAAAAAAAAAAAAAAAACHBgAAZHJzL2Rvd25yZXYueG1sUEsBAi0AFAAGAAgAAAAhAHkY&#10;vJ2/AAAAIQEAABkAAAAAAAAAAAAAAAAAkwcAAGRycy9fcmVscy9lMm9Eb2MueG1sLnJlbHNQSwUG&#10;AAAAAAYABgB4AQAAiQgAAAAA&#10;">
                <v:imagedata r:id="rId124" o:title=""/>
              </v:shape>
            </w:pict>
          </mc:Fallback>
        </mc:AlternateContent>
      </w:r>
      <w:r w:rsidR="00F72E00" w:rsidRPr="004402A8">
        <w:rPr>
          <w:rFonts w:cstheme="minorHAnsi"/>
          <w:noProof/>
          <w:sz w:val="24"/>
          <w:szCs w:val="24"/>
        </w:rPr>
        <w:drawing>
          <wp:anchor distT="0" distB="0" distL="114300" distR="114300" simplePos="0" relativeHeight="251660288" behindDoc="0" locked="0" layoutInCell="1" allowOverlap="1" wp14:anchorId="16923F69" wp14:editId="209D9DC4">
            <wp:simplePos x="0" y="0"/>
            <wp:positionH relativeFrom="margin">
              <wp:align>left</wp:align>
            </wp:positionH>
            <wp:positionV relativeFrom="paragraph">
              <wp:posOffset>1022350</wp:posOffset>
            </wp:positionV>
            <wp:extent cx="3218180" cy="1199515"/>
            <wp:effectExtent l="0" t="0" r="1270" b="635"/>
            <wp:wrapTopAndBottom/>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25" cstate="print">
                      <a:extLst>
                        <a:ext uri="{28A0092B-C50C-407E-A947-70E740481C1C}">
                          <a14:useLocalDpi xmlns:a14="http://schemas.microsoft.com/office/drawing/2010/main" val="0"/>
                        </a:ext>
                      </a:extLst>
                    </a:blip>
                    <a:srcRect/>
                    <a:stretch>
                      <a:fillRect/>
                    </a:stretch>
                  </pic:blipFill>
                  <pic:spPr bwMode="auto">
                    <a:xfrm>
                      <a:off x="0" y="0"/>
                      <a:ext cx="3218180" cy="1199515"/>
                    </a:xfrm>
                    <a:prstGeom prst="rect">
                      <a:avLst/>
                    </a:prstGeom>
                    <a:noFill/>
                  </pic:spPr>
                </pic:pic>
              </a:graphicData>
            </a:graphic>
            <wp14:sizeRelH relativeFrom="page">
              <wp14:pctWidth>0</wp14:pctWidth>
            </wp14:sizeRelH>
            <wp14:sizeRelV relativeFrom="page">
              <wp14:pctHeight>0</wp14:pctHeight>
            </wp14:sizeRelV>
          </wp:anchor>
        </w:drawing>
      </w:r>
      <w:r w:rsidR="001E0840" w:rsidRPr="004402A8">
        <w:rPr>
          <w:rFonts w:cstheme="minorHAnsi"/>
          <w:sz w:val="24"/>
          <w:szCs w:val="24"/>
        </w:rPr>
        <w:t xml:space="preserve">Another type of timer which is used in plc’s is the off-delay timer, this keeps a signal at 1 for a specified amount of time even after the input have gone to 0. This is typically used as a latch too keep something running, for example you may use this on a conveyer belt system where you may keep a motor running for a specific amount of time which would translate to a distance on the belt. </w:t>
      </w:r>
    </w:p>
    <w:p w14:paraId="7BC3A36D" w14:textId="056BA44E" w:rsidR="004402A8" w:rsidRPr="004402A8" w:rsidRDefault="004402A8" w:rsidP="00D74DAE">
      <w:pPr>
        <w:spacing w:line="276" w:lineRule="auto"/>
        <w:ind w:right="815"/>
        <w:rPr>
          <w:rFonts w:cstheme="minorHAnsi"/>
          <w:bCs/>
          <w:i/>
          <w:iCs/>
          <w:sz w:val="24"/>
          <w:szCs w:val="24"/>
        </w:rPr>
      </w:pPr>
      <w:r w:rsidRPr="004402A8">
        <w:rPr>
          <w:rFonts w:cstheme="minorHAnsi"/>
          <w:bCs/>
          <w:i/>
          <w:iCs/>
          <w:sz w:val="24"/>
          <w:szCs w:val="24"/>
        </w:rPr>
        <w:lastRenderedPageBreak/>
        <w:t>Figure 9</w:t>
      </w:r>
    </w:p>
    <w:p w14:paraId="71940F31" w14:textId="28433967" w:rsidR="001E0840" w:rsidRPr="004402A8" w:rsidRDefault="00E1422A" w:rsidP="00D74DAE">
      <w:pPr>
        <w:spacing w:line="276" w:lineRule="auto"/>
        <w:ind w:right="815"/>
        <w:rPr>
          <w:rFonts w:cstheme="minorHAnsi"/>
          <w:bCs/>
          <w:sz w:val="24"/>
          <w:szCs w:val="24"/>
        </w:rPr>
      </w:pPr>
      <w:r>
        <w:rPr>
          <w:rFonts w:cstheme="minorHAnsi"/>
          <w:bCs/>
          <w:noProof/>
          <w:sz w:val="24"/>
          <w:szCs w:val="24"/>
        </w:rPr>
        <mc:AlternateContent>
          <mc:Choice Requires="wpi">
            <w:drawing>
              <wp:anchor distT="0" distB="0" distL="114300" distR="114300" simplePos="0" relativeHeight="252016640" behindDoc="0" locked="0" layoutInCell="1" allowOverlap="1" wp14:anchorId="35FDF5CB" wp14:editId="123E5FE3">
                <wp:simplePos x="0" y="0"/>
                <wp:positionH relativeFrom="column">
                  <wp:posOffset>1487146</wp:posOffset>
                </wp:positionH>
                <wp:positionV relativeFrom="paragraph">
                  <wp:posOffset>1753247</wp:posOffset>
                </wp:positionV>
                <wp:extent cx="108360" cy="132840"/>
                <wp:effectExtent l="38100" t="38100" r="44450" b="57785"/>
                <wp:wrapNone/>
                <wp:docPr id="364" name="Ink 364"/>
                <wp:cNvGraphicFramePr/>
                <a:graphic xmlns:a="http://schemas.openxmlformats.org/drawingml/2006/main">
                  <a:graphicData uri="http://schemas.microsoft.com/office/word/2010/wordprocessingInk">
                    <w14:contentPart bwMode="auto" r:id="rId126">
                      <w14:nvContentPartPr>
                        <w14:cNvContentPartPr/>
                      </w14:nvContentPartPr>
                      <w14:xfrm>
                        <a:off x="0" y="0"/>
                        <a:ext cx="108360" cy="1328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42C5D5E" id="Ink 364" o:spid="_x0000_s1026" type="#_x0000_t75" style="position:absolute;margin-left:116.4pt;margin-top:137.35pt;width:9.95pt;height:11.85pt;z-index:2520166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vvMml1AQAACQMAAA4AAABkcnMvZTJvRG9jLnhtbJxSy07DMBC8I/EP&#10;lu80j5aqRE17oELqAegBPsA4dmMRe6O106R/z/ZFUxBC6sWyd+TZmZ2dzjtbsY1Cb8DlPBnEnCkn&#10;oTBunfP3t6e7CWc+CFeICpzK+VZ5Pp/d3kzbOlMplFAVChmROJ+1dc7LEOosirwslRV+ALVyBGpA&#10;KwI9cR0VKFpit1WUxvE4agGLGkEq76m6OIB8tufXWsnwqrVXgVU5n4xHJC+cLpjzh1FClQ+6JOk9&#10;j2ZTka1R1KWRR0niCkVWGEcCvqkWIgjWoPlFZY1E8KDDQIKNQGsj1d4POUviH86W7nPnKhnJBjMJ&#10;LigXVgLDaXZ74JoWtqIJtM9QUDqiCcCPjDSe/8M4iF6AbCzpOSSCqhKB1sGXpvacYWaKnOOySM76&#10;3ebx7GCFZ18vlwAlEh0t//Wl02h3wyYlrMs5xbndnfssVReYpGIST4ZjQiRByTCd0Br0mA8Mpz69&#10;0VLzixD7752w3gbPvgAAAP//AwBQSwMEFAAGAAgAAAAhAOvEOokxAgAALgUAABAAAABkcnMvaW5r&#10;L2luazEueG1stFNNb9swDL0P2H8Q1EMulq1POzHqFMOwAANWYFg7YDu6thobteVAVr7+/WjHcVw0&#10;vQzbRZBI8ZF8fLy9O9QV2mnblo1JMPMpRtpkTV6adYJ/Pq7IHKPWpSZPq8boBB91i++WHz/clual&#10;rmI4ESCYtrvVVYIL5zZxEOz3e38v/MauA06pCL6al/tveDlE5fq5NKWDlO3ZlDXG6YPrwOIyT3Dm&#10;DnT8D9gPzdZmenR3FptdfjibZnrV2Dp1I2KRGqMrZNIa6v6FkTtu4FJCnrW2GNUlNEy4z2Qk518W&#10;YEgPCZ68t1BiC5XUOLiO+fs/YK7eYnZlCR6FEUZDSbnedTUFPefx+71/t81GW1fqC80nUgbHEWWn&#10;d8/PiSir26badrPBaJdWW6CMUQqyGHKz4Aohb/GAm3+KB7y8izct7jU1Q3tTHgbSRkmdR+vKWoPQ&#10;682oMdcCcGd+cLZfB045J5QTJh6ZjFUYM+kvRDgZxaDiM+aT3bbFiPdkL3rtPSNrp872Ze6KkXTq&#10;UzWSPqX8Wmihy3Xh/i42a6oG1mGY9Q2l88/i06SnPt8otiur2+sPDa3/0M8Jvum3F/WRJ0Pfu0Jc&#10;CRRx6s2InMkZ46AsD0vMMGFcLITHIiQXiEVKeZQwwhj8JUwSCGOUK08SBnYeUS8EJ2Gh8LjovVxF&#10;HuEcSRgPVaHHEHz0OGKIDXcJMBJehEdIKcIU5YBNEVOEC6E8ItGcSLkQr/ZqbBwEs/wDAAD//wMA&#10;UEsDBBQABgAIAAAAIQAROqrQ3wAAAAsBAAAPAAAAZHJzL2Rvd25yZXYueG1sTI8xT8MwEIV3JP6D&#10;dUgsFXViCi0hToVAMDBBYWFz7SOJGp+j2E3Sf88xwfZO9+7d98rt7Dsx4hDbQBryZQYCyQbXUq3h&#10;8+P5agMiJkPOdIFQwwkjbKvzs9IULkz0juMu1YJDKBZGQ5NSX0gZbYPexGXokXj3HQZvEo9DLd1g&#10;Jg73nVRZdiu9aYk/NKbHxwbtYXf0jFG/LZ4W+STt18ss+3w8Hexrq/XlxfxwDyLhnP7M8IvPN1Ax&#10;0z4cyUXRaVDXitETi/VqDYId6kax2LO426xAVqX836H6AQ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KvvMml1AQAACQMAAA4AAAAAAAAAAAAAAAAAPAIAAGRy&#10;cy9lMm9Eb2MueG1sUEsBAi0AFAAGAAgAAAAhAOvEOokxAgAALgUAABAAAAAAAAAAAAAAAAAA3QMA&#10;AGRycy9pbmsvaW5rMS54bWxQSwECLQAUAAYACAAAACEAETqq0N8AAAALAQAADwAAAAAAAAAAAAAA&#10;AAA8BgAAZHJzL2Rvd25yZXYueG1sUEsBAi0AFAAGAAgAAAAhAHkYvJ2/AAAAIQEAABkAAAAAAAAA&#10;AAAAAAAASAcAAGRycy9fcmVscy9lMm9Eb2MueG1sLnJlbHNQSwUGAAAAAAYABgB4AQAAPggAAAAA&#10;">
                <v:imagedata r:id="rId127" o:title=""/>
              </v:shape>
            </w:pict>
          </mc:Fallback>
        </mc:AlternateContent>
      </w:r>
      <w:r w:rsidR="00D74DAE" w:rsidRPr="004402A8">
        <w:rPr>
          <w:rFonts w:cstheme="minorHAnsi"/>
          <w:bCs/>
          <w:sz w:val="24"/>
          <w:szCs w:val="24"/>
        </w:rPr>
        <w:t xml:space="preserve">A pulse timer is a type of timer which is used to turn something on instantly for a specified amount of time, </w:t>
      </w:r>
      <w:r w:rsidR="00F7000D" w:rsidRPr="004402A8">
        <w:rPr>
          <w:rFonts w:cstheme="minorHAnsi"/>
          <w:bCs/>
          <w:sz w:val="24"/>
          <w:szCs w:val="24"/>
        </w:rPr>
        <w:t xml:space="preserve">in the figure below we can see the operation of the pulse timer. First, we receive an input from </w:t>
      </w:r>
      <w:proofErr w:type="gramStart"/>
      <w:r w:rsidR="00F7000D" w:rsidRPr="004402A8">
        <w:rPr>
          <w:rFonts w:cstheme="minorHAnsi"/>
          <w:bCs/>
          <w:sz w:val="24"/>
          <w:szCs w:val="24"/>
        </w:rPr>
        <w:t>In</w:t>
      </w:r>
      <w:proofErr w:type="gramEnd"/>
      <w:r w:rsidR="00F7000D" w:rsidRPr="004402A8">
        <w:rPr>
          <w:rFonts w:cstheme="minorHAnsi"/>
          <w:bCs/>
          <w:sz w:val="24"/>
          <w:szCs w:val="24"/>
        </w:rPr>
        <w:t xml:space="preserve"> 1, this causes the timer to start, the timer contact is normally closed so the output coil is energised. Once the timer runs out this causes the timer contact to change state to open and the output coil to become de-energised. </w:t>
      </w:r>
      <w:r w:rsidR="003A5F1A" w:rsidRPr="004402A8">
        <w:rPr>
          <w:rFonts w:cstheme="minorHAnsi"/>
          <w:bCs/>
          <w:sz w:val="24"/>
          <w:szCs w:val="24"/>
        </w:rPr>
        <w:t>One example where you may use this type of timer is if you were filling up a tank with a pump, for the last bit of volume you may want to use a pulse timer on a separate button so you could add small quantities of fluid to be more precise with filling.</w:t>
      </w:r>
    </w:p>
    <w:p w14:paraId="330A7A16" w14:textId="2C57AB3D" w:rsidR="00D74DAE" w:rsidRPr="004402A8" w:rsidRDefault="00E1422A" w:rsidP="00D74DAE">
      <w:pPr>
        <w:spacing w:line="276" w:lineRule="auto"/>
        <w:ind w:right="815"/>
        <w:rPr>
          <w:rFonts w:cstheme="minorHAnsi"/>
          <w:bCs/>
          <w:sz w:val="24"/>
          <w:szCs w:val="24"/>
        </w:rPr>
      </w:pPr>
      <w:r>
        <w:rPr>
          <w:rFonts w:cstheme="minorHAnsi"/>
          <w:noProof/>
          <w:sz w:val="24"/>
          <w:szCs w:val="24"/>
        </w:rPr>
        <mc:AlternateContent>
          <mc:Choice Requires="wpi">
            <w:drawing>
              <wp:anchor distT="0" distB="0" distL="114300" distR="114300" simplePos="0" relativeHeight="252017664" behindDoc="0" locked="0" layoutInCell="1" allowOverlap="1" wp14:anchorId="3A511283" wp14:editId="5F423409">
                <wp:simplePos x="0" y="0"/>
                <wp:positionH relativeFrom="column">
                  <wp:posOffset>3273826</wp:posOffset>
                </wp:positionH>
                <wp:positionV relativeFrom="paragraph">
                  <wp:posOffset>736847</wp:posOffset>
                </wp:positionV>
                <wp:extent cx="119160" cy="171720"/>
                <wp:effectExtent l="57150" t="38100" r="52705" b="57150"/>
                <wp:wrapNone/>
                <wp:docPr id="365" name="Ink 365"/>
                <wp:cNvGraphicFramePr/>
                <a:graphic xmlns:a="http://schemas.openxmlformats.org/drawingml/2006/main">
                  <a:graphicData uri="http://schemas.microsoft.com/office/word/2010/wordprocessingInk">
                    <w14:contentPart bwMode="auto" r:id="rId128">
                      <w14:nvContentPartPr>
                        <w14:cNvContentPartPr/>
                      </w14:nvContentPartPr>
                      <w14:xfrm>
                        <a:off x="0" y="0"/>
                        <a:ext cx="119160" cy="1717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CED00C9" id="Ink 365" o:spid="_x0000_s1026" type="#_x0000_t75" style="position:absolute;margin-left:257.1pt;margin-top:57.3pt;width:10.8pt;height:14.9pt;z-index:2520176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a8kJR0AQAACQMAAA4AAABkcnMvZTJvRG9jLnhtbJxSXU/CMBR9N/E/&#10;NH2XrQRBFgYPEhMeVB70B9SuZY1r73Jb2Pj3XgYIaIwJL01vT3p6PjqZta5iG43Bgs+56KWcaa+g&#10;sH6V8/e3p7sHzkKUvpAVeJ3zrQ58Nr29mTR1pvtQQlVoZETiQ9bUOS9jrLMkCarUToYe1NoTaACd&#10;jDTiKilQNsTuqqSfpsOkASxqBKVDoNP5HuTTjt8YreKrMUFHVuX8YTggefG4wZyPB+Kesw/a9Ecp&#10;T6YTma1Q1qVVB0nyCkVOWk8CvqnmMkq2RvuLylmFEMDEngKXgDFW6c4PORPpD2cL/7lzJQZqjZkC&#10;H7WPS4nxmF0HXPOEqyiB5hkKakeuI/ADI8Xzfxl70XNQa0d69o2grmSk7xBKWwfOMLNFznFRiJN+&#10;v3k8OVjiydfLJUCNJAfLf11pDbpd2KSEtTmngre7tetSt5EpOhRiLIaEKILESIz6HX5k3jMcp7No&#10;6fGLEs/nnbCzHzz9AgAA//8DAFBLAwQUAAYACAAAACEA5I3OzUoCAAB4BQAAEAAAAGRycy9pbmsv&#10;aW5rMS54bWy0U0tr3DAQvhf6H4Ry6MVajyTLjyXeUEoDhRZKk0J7dLzKroktL7L2kX/fsVfrdcjm&#10;UloM8mge38x8mrm+OTQ12WnbVa3JKZ8BJdqU7bIyq5z+vL9lKSWdK8yyqFujc/qsO3qzeP/uujJP&#10;TT3HkyCC6XqpqXO6dm4zD8P9fj/by1lrV6EAkOEX8/TtK134qKV+rEzlMGV3UpWtcfrgerB5tcxp&#10;6Q4w+iP2Xbu1pR7NvcaWZw9ni1LftrYp3Ii4LozRNTFFg3X/osQ9b1CoMM9KW0qaChtmYsajJEo/&#10;Z6goDjmd3LdYYoeVNDS8jPn7P2Devsbsy5IiiRNKfElLvetrCgfO52/3/t22G21dpc80H0nxhmdS&#10;Hu8DP0eirO7aetu/DSW7ot4iZRwAx8Ln5uEFQl7jITf/FA95eRNvWtxLanx7Ux48aeNInZ7WVY3G&#10;QW8244y5DoF79Z2zwzoIEIKBYFze82iu4jmPZyrmk6fwU3zCfLDbbj3iPdjzvA6WkbVjZ/tq6dYj&#10;6TADNZI+pfxS6FpXq7X7u9iyrVtcB//WVwDpJ/lx0tOQbxy2C6s7zB/xrf/Qjzm9GraXDJFHxdC7&#10;IFIB4amKgw+AHwcpZUCB8oiyTGVJAEQwJVTAOEsY53HAGScc1fgPYJDx7mUIOEHLxAqBIlygCqMF&#10;EAmBQEkK9JRMJiRLMx8jFYtjxGFRRLKEpUIGGeMp4cnoIdHWe8iMxMBUrDAUE/oTMDX41GIoQ6C3&#10;Qh3jEcF0kRDyxYaOFOLoLf4AAAD//wMAUEsDBBQABgAIAAAAIQCiLT/H4QAAAAsBAAAPAAAAZHJz&#10;L2Rvd25yZXYueG1sTI/BTsMwEETvSPyDtUjcqOPiVCiNU1VIIA5UVQuHHt14G0fEdojdJvw9y6kc&#10;d2d29k25mlzHLjjENngFYpYBQ18H0/pGwefHy8MTsJi0N7oLHhX8YIRVdXtT6sKE0e/wsk8NoxAf&#10;C63AptQXnMfaotNxFnr0pJ3C4HSicWi4GfRI4a7j8yxbcKdbTx+s7vHZYv21PzvCsNvdtP0eX7PD&#10;+9tG5hsRDmuh1P3dtF4CSzilqxn+8OkGKmI6hrM3kXUKciHnZCVByAUwcuSPOZU50kZKCbwq+f8O&#10;1S8AAAD//wMAUEsDBBQABgAIAAAAIQB5GLydvwAAACEBAAAZAAAAZHJzL19yZWxzL2Uyb0RvYy54&#10;bWwucmVsc4TPsWrEMAwG4L3QdzDaGyUdylHiZDkOspYUbjWOkpjEsrGc0nv7euzBwQ0ahND3S23/&#10;63f1Q0lcYA1NVYMitmFyvGj4Hi9vJ1CSDU9mD0wabiTQd68v7RftJpclWV0UVRQWDWvO8RNR7Ere&#10;SBUicZnMIXmTS5sWjMZuZiF8r+sPTP8N6O5MNUwa0jA1oMZbLMnP7TDPztI52MMT5wcRaA/JwV/9&#10;XlCTFsoaHG9YqqnKoYBdi3ePdX8AAAD//wMAUEsBAi0AFAAGAAgAAAAhAJszJzcMAQAALQIAABMA&#10;AAAAAAAAAAAAAAAAAAAAAFtDb250ZW50X1R5cGVzXS54bWxQSwECLQAUAAYACAAAACEAOP0h/9YA&#10;AACUAQAACwAAAAAAAAAAAAAAAAA9AQAAX3JlbHMvLnJlbHNQSwECLQAUAAYACAAAACEAxryQlHQB&#10;AAAJAwAADgAAAAAAAAAAAAAAAAA8AgAAZHJzL2Uyb0RvYy54bWxQSwECLQAUAAYACAAAACEA5I3O&#10;zUoCAAB4BQAAEAAAAAAAAAAAAAAAAADcAwAAZHJzL2luay9pbmsxLnhtbFBLAQItABQABgAIAAAA&#10;IQCiLT/H4QAAAAsBAAAPAAAAAAAAAAAAAAAAAFQGAABkcnMvZG93bnJldi54bWxQSwECLQAUAAYA&#10;CAAAACEAeRi8nb8AAAAhAQAAGQAAAAAAAAAAAAAAAABiBwAAZHJzL19yZWxzL2Uyb0RvYy54bWwu&#10;cmVsc1BLBQYAAAAABgAGAHgBAABYCAAAAAA=&#10;">
                <v:imagedata r:id="rId129" o:title=""/>
              </v:shape>
            </w:pict>
          </mc:Fallback>
        </mc:AlternateContent>
      </w:r>
      <w:r w:rsidR="00D74DAE" w:rsidRPr="004402A8">
        <w:rPr>
          <w:rFonts w:cstheme="minorHAnsi"/>
          <w:noProof/>
          <w:sz w:val="24"/>
          <w:szCs w:val="24"/>
        </w:rPr>
        <w:drawing>
          <wp:anchor distT="0" distB="0" distL="114300" distR="114300" simplePos="0" relativeHeight="251664384" behindDoc="0" locked="0" layoutInCell="1" allowOverlap="1" wp14:anchorId="507648B8" wp14:editId="699CC32D">
            <wp:simplePos x="0" y="0"/>
            <wp:positionH relativeFrom="column">
              <wp:posOffset>0</wp:posOffset>
            </wp:positionH>
            <wp:positionV relativeFrom="paragraph">
              <wp:posOffset>313690</wp:posOffset>
            </wp:positionV>
            <wp:extent cx="2873375" cy="998855"/>
            <wp:effectExtent l="0" t="0" r="3175" b="0"/>
            <wp:wrapTopAndBottom/>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rotWithShape="1">
                    <a:blip r:embed="rId130" cstate="print">
                      <a:extLst>
                        <a:ext uri="{28A0092B-C50C-407E-A947-70E740481C1C}">
                          <a14:useLocalDpi xmlns:a14="http://schemas.microsoft.com/office/drawing/2010/main" val="0"/>
                        </a:ext>
                      </a:extLst>
                    </a:blip>
                    <a:srcRect b="49346"/>
                    <a:stretch/>
                  </pic:blipFill>
                  <pic:spPr bwMode="auto">
                    <a:xfrm>
                      <a:off x="0" y="0"/>
                      <a:ext cx="2873375" cy="998855"/>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412FD19" w14:textId="77777777" w:rsidR="003A5F1A" w:rsidRPr="004402A8" w:rsidRDefault="003A5F1A" w:rsidP="00F5699A">
      <w:pPr>
        <w:spacing w:line="276" w:lineRule="auto"/>
        <w:ind w:left="284" w:right="815"/>
        <w:rPr>
          <w:rFonts w:cstheme="minorHAnsi"/>
          <w:b/>
          <w:sz w:val="24"/>
          <w:szCs w:val="24"/>
        </w:rPr>
      </w:pPr>
    </w:p>
    <w:p w14:paraId="28DB8685" w14:textId="1FE0C161" w:rsidR="004402A8" w:rsidRPr="004402A8" w:rsidRDefault="004402A8" w:rsidP="00F5699A">
      <w:pPr>
        <w:spacing w:line="276" w:lineRule="auto"/>
        <w:ind w:left="284" w:right="815"/>
        <w:rPr>
          <w:rFonts w:cstheme="minorHAnsi"/>
          <w:bCs/>
          <w:i/>
          <w:iCs/>
          <w:sz w:val="24"/>
          <w:szCs w:val="24"/>
        </w:rPr>
      </w:pPr>
      <w:r w:rsidRPr="004402A8">
        <w:rPr>
          <w:rFonts w:cstheme="minorHAnsi"/>
          <w:bCs/>
          <w:i/>
          <w:iCs/>
          <w:sz w:val="24"/>
          <w:szCs w:val="24"/>
        </w:rPr>
        <w:t>Figure 10</w:t>
      </w:r>
    </w:p>
    <w:p w14:paraId="7E7F4EAD" w14:textId="06F8A77F" w:rsidR="003A5F1A" w:rsidRPr="004402A8" w:rsidRDefault="00E1422A" w:rsidP="00F5699A">
      <w:pPr>
        <w:spacing w:line="276" w:lineRule="auto"/>
        <w:ind w:left="284" w:right="815"/>
        <w:rPr>
          <w:rFonts w:cstheme="minorHAnsi"/>
          <w:bCs/>
          <w:sz w:val="24"/>
          <w:szCs w:val="24"/>
        </w:rPr>
      </w:pPr>
      <w:r>
        <w:rPr>
          <w:rFonts w:cstheme="minorHAnsi"/>
          <w:bCs/>
          <w:noProof/>
          <w:sz w:val="24"/>
          <w:szCs w:val="24"/>
        </w:rPr>
        <mc:AlternateContent>
          <mc:Choice Requires="wpi">
            <w:drawing>
              <wp:anchor distT="0" distB="0" distL="114300" distR="114300" simplePos="0" relativeHeight="252018688" behindDoc="0" locked="0" layoutInCell="1" allowOverlap="1" wp14:anchorId="0C3E6711" wp14:editId="3C744C17">
                <wp:simplePos x="0" y="0"/>
                <wp:positionH relativeFrom="column">
                  <wp:posOffset>3402346</wp:posOffset>
                </wp:positionH>
                <wp:positionV relativeFrom="paragraph">
                  <wp:posOffset>1306632</wp:posOffset>
                </wp:positionV>
                <wp:extent cx="114120" cy="156600"/>
                <wp:effectExtent l="38100" t="38100" r="57785" b="53340"/>
                <wp:wrapNone/>
                <wp:docPr id="366" name="Ink 366"/>
                <wp:cNvGraphicFramePr/>
                <a:graphic xmlns:a="http://schemas.openxmlformats.org/drawingml/2006/main">
                  <a:graphicData uri="http://schemas.microsoft.com/office/word/2010/wordprocessingInk">
                    <w14:contentPart bwMode="auto" r:id="rId131">
                      <w14:nvContentPartPr>
                        <w14:cNvContentPartPr/>
                      </w14:nvContentPartPr>
                      <w14:xfrm>
                        <a:off x="0" y="0"/>
                        <a:ext cx="114120" cy="1566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004B306" id="Ink 366" o:spid="_x0000_s1026" type="#_x0000_t75" style="position:absolute;margin-left:267.2pt;margin-top:102.2pt;width:10.4pt;height:13.75pt;z-index:2520186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EIwd3AQAACQMAAA4AAABkcnMvZTJvRG9jLnhtbJxSy07DMBC8I/EP&#10;lu80SUmrEjXpgQqpB6AH+ADj2I1F7I3WbtP+PZs+aApCSL1E9o4yOw9PZ1tbs41Cb8DlPBnEnCkn&#10;oTRulfP3t6e7CWc+CFeKGpzK+U55Pitub6Ztk6khVFCXChmROJ+1Tc6rEJosiryslBV+AI1yBGpA&#10;KwJdcRWVKFpit3U0jONx1AKWDYJU3tN0fgB5sefXWsnwqrVXgdU5n4xTkhdy/hDHdEA6pKMRZx/d&#10;5D7mUTEV2QpFUxl5lCSuUGSFcSTgm2ougmBrNL+orJEIHnQYSLARaG2k2vshZ0n8w9nCfXauklSu&#10;MZPggnJhKTCcstsD16ywNSXQPkNJ7Yh1AH5kpHj+L+Mgeg5ybUnPoRFUtQj0HHxlGk8xZ6bMOS7K&#10;5KzfbR7PDpZ49vVyCVAj0dHyX79sNdoubFLCtjmnXnfdd9+l2gYmaZgkaTIkRBKUjMZjar/HfGA4&#10;7elFS8svSuzfO2G9F1x8AQAA//8DAFBLAwQUAAYACAAAACEAHd2QqZgCAADhBgAAEAAAAGRycy9p&#10;bmsvaW5rMS54bWy0VNuK2zAQfS/0H4T2oS9WLMkXKWGdpZQuFLpQultoH72ONjFry0FWLvv3HSmO&#10;49z6UFoCijQz58zM0ci3d9u6Qmtl2rLRGWYjipHSRTMr9TzDP57uicSotbme5VWjVYbfVIvvpu/f&#10;3Zb6ta4msCJg0K3b1VWGF9YuJ2G42WxGm2jUmHnIKY3CL/r14SuedqiZeil1aSFluzcVjbZqax3Z&#10;pJxluLBb2scD92OzMoXq3c5iikOENXmh7htT57ZnXORaqwrpvIa6f2Jk35awKSHPXBmM6hIaJnzE&#10;YhHLz2Mw5NsMD84rKLGFSmocXub89R847885XVkRF6nAqCtpptauptBrPrne+zfTLJWxpTrIvBOl&#10;c7yhYnf2+uyEMqptqpW7G4zWebUCyRilMBZdbhZeEOScD7T5p3ygy1W+YXHH0nTtDXXoROtHan+1&#10;tqwVDHq97GfMtkDszI/W+OfAKeeEcsKiJxZPknTCk5FgcnAV3RTvOZ/Nql30fM/mMK/e06u262xT&#10;zuyiF52OaNKLPpT8EnShyvnC/h22aKoGnkN31zeUyk/Rx0FPPl8/bBeerp8/1LX+Xb1k+Ma/XuSR&#10;O4PvXSIeSySpDD5Q+KUiSQNMBE4xSWIZODdJBB8HIDGiwRjFEfyRiHBBYpoEZEzihKRJQBElzK3g&#10;dqvfe4vDgW9gOY8ZWphD+WzHPMOYYS7PTDzqLDvkduW6v0NBe6LrhUI8FOFhp0F78DHdLoEDXBHh&#10;FOYAp4V1Pf9JqUuwYdOdDBDWXQKDghLEIh4wRiI4pBz6EihKEYNbIxzFhLE0kAKsCRIc3EIglkgi&#10;UxkwxIHKZWVuheagOr93enNYJJwcIex5LASgkSDwaRwffQr7WYU3Pv0NAAD//wMAUEsDBBQABgAI&#10;AAAAIQDgMFQE3wAAAAsBAAAPAAAAZHJzL2Rvd25yZXYueG1sTI/LTsMwEEX3SPyDNUjsqNM0QRDi&#10;VIjCCgmpKe3ajYc4xY8odpPw90xXsJvHnXvPlOvZGjbiEDrvBCwXCTB0jVedawV87t7uHoCFKJ2S&#10;xjsU8IMB1tX1VSkL5Se3xbGOLSMTFwopQMfYF5yHRqOVYeF7dLT78oOVkdqh5WqQE5lbw9MkuedW&#10;do4StOzxRWPzXZ8tYejdx/vYn/Rp0htTq026f80OQtzezM9PwCLO8U8MF3y6gYqYjv7sVGBGQL7K&#10;MpIKSJNLQYo8z1NgR5qslo/Aq5L//6H6BQAA//8DAFBLAwQUAAYACAAAACEAeRi8nb8AAAAhAQAA&#10;GQAAAGRycy9fcmVscy9lMm9Eb2MueG1sLnJlbHOEz7FqxDAMBuC90Hcw2hslHcpR4mQ5DrKWFG41&#10;jpKYxLKxnNJ7+3rswcENGoTQ90tt/+t39UNJXGANTVWDIrZhcrxo+B4vbydQkg1PZg9MGm4k0Hev&#10;L+0X7SaXJVldFFUUFg1rzvETUexK3kgVInGZzCF5k0ubFozGbmYhfK/rD0z/DejuTDVMGtIwNaDG&#10;WyzJz+0wz87SOdjDE+cHEWgPycFf/V5QkxbKGhxvWKqpyqGAXYt3j3V/AAAA//8DAFBLAQItABQA&#10;BgAIAAAAIQCbMyc3DAEAAC0CAAATAAAAAAAAAAAAAAAAAAAAAABbQ29udGVudF9UeXBlc10ueG1s&#10;UEsBAi0AFAAGAAgAAAAhADj9If/WAAAAlAEAAAsAAAAAAAAAAAAAAAAAPQEAAF9yZWxzLy5yZWxz&#10;UEsBAi0AFAAGAAgAAAAhALcEIwd3AQAACQMAAA4AAAAAAAAAAAAAAAAAPAIAAGRycy9lMm9Eb2Mu&#10;eG1sUEsBAi0AFAAGAAgAAAAhAB3dkKmYAgAA4QYAABAAAAAAAAAAAAAAAAAA3wMAAGRycy9pbmsv&#10;aW5rMS54bWxQSwECLQAUAAYACAAAACEA4DBUBN8AAAALAQAADwAAAAAAAAAAAAAAAAClBgAAZHJz&#10;L2Rvd25yZXYueG1sUEsBAi0AFAAGAAgAAAAhAHkYvJ2/AAAAIQEAABkAAAAAAAAAAAAAAAAAsQcA&#10;AGRycy9fcmVscy9lMm9Eb2MueG1sLnJlbHNQSwUGAAAAAAYABgB4AQAApwgAAAAA&#10;">
                <v:imagedata r:id="rId132" o:title=""/>
              </v:shape>
            </w:pict>
          </mc:Fallback>
        </mc:AlternateContent>
      </w:r>
      <w:r w:rsidR="00BA6DF8" w:rsidRPr="004402A8">
        <w:rPr>
          <w:rFonts w:cstheme="minorHAnsi"/>
          <w:bCs/>
          <w:sz w:val="24"/>
          <w:szCs w:val="24"/>
        </w:rPr>
        <w:t xml:space="preserve">In some </w:t>
      </w:r>
      <w:r w:rsidR="00C07447" w:rsidRPr="004402A8">
        <w:rPr>
          <w:rFonts w:cstheme="minorHAnsi"/>
          <w:bCs/>
          <w:sz w:val="24"/>
          <w:szCs w:val="24"/>
        </w:rPr>
        <w:t>cases,</w:t>
      </w:r>
      <w:r w:rsidR="00BA6DF8" w:rsidRPr="004402A8">
        <w:rPr>
          <w:rFonts w:cstheme="minorHAnsi"/>
          <w:bCs/>
          <w:sz w:val="24"/>
          <w:szCs w:val="24"/>
        </w:rPr>
        <w:t xml:space="preserve"> we need long delays in programs, to </w:t>
      </w:r>
      <w:r w:rsidR="00C07447" w:rsidRPr="004402A8">
        <w:rPr>
          <w:rFonts w:cstheme="minorHAnsi"/>
          <w:bCs/>
          <w:sz w:val="24"/>
          <w:szCs w:val="24"/>
        </w:rPr>
        <w:t>achieve</w:t>
      </w:r>
      <w:r w:rsidR="00BA6DF8" w:rsidRPr="004402A8">
        <w:rPr>
          <w:rFonts w:cstheme="minorHAnsi"/>
          <w:bCs/>
          <w:sz w:val="24"/>
          <w:szCs w:val="24"/>
        </w:rPr>
        <w:t xml:space="preserve"> this we might need to string together multiple timers to </w:t>
      </w:r>
      <w:r w:rsidR="00C07447" w:rsidRPr="004402A8">
        <w:rPr>
          <w:rFonts w:cstheme="minorHAnsi"/>
          <w:bCs/>
          <w:sz w:val="24"/>
          <w:szCs w:val="24"/>
        </w:rPr>
        <w:t>achieve</w:t>
      </w:r>
      <w:r w:rsidR="00BA6DF8" w:rsidRPr="004402A8">
        <w:rPr>
          <w:rFonts w:cstheme="minorHAnsi"/>
          <w:bCs/>
          <w:sz w:val="24"/>
          <w:szCs w:val="24"/>
        </w:rPr>
        <w:t xml:space="preserve"> our target time. In most programs the timer limit is 999s, to get a time higher than this we need to </w:t>
      </w:r>
      <w:r w:rsidR="00C07447" w:rsidRPr="004402A8">
        <w:rPr>
          <w:rFonts w:cstheme="minorHAnsi"/>
          <w:bCs/>
          <w:sz w:val="24"/>
          <w:szCs w:val="24"/>
        </w:rPr>
        <w:t>cascade</w:t>
      </w:r>
      <w:r w:rsidR="00BA6DF8" w:rsidRPr="004402A8">
        <w:rPr>
          <w:rFonts w:cstheme="minorHAnsi"/>
          <w:bCs/>
          <w:sz w:val="24"/>
          <w:szCs w:val="24"/>
        </w:rPr>
        <w:t xml:space="preserve"> the timers together. In the figure </w:t>
      </w:r>
      <w:proofErr w:type="gramStart"/>
      <w:r w:rsidR="00BA6DF8" w:rsidRPr="004402A8">
        <w:rPr>
          <w:rFonts w:cstheme="minorHAnsi"/>
          <w:bCs/>
          <w:sz w:val="24"/>
          <w:szCs w:val="24"/>
        </w:rPr>
        <w:t>below</w:t>
      </w:r>
      <w:proofErr w:type="gramEnd"/>
      <w:r w:rsidR="00BA6DF8" w:rsidRPr="004402A8">
        <w:rPr>
          <w:rFonts w:cstheme="minorHAnsi"/>
          <w:bCs/>
          <w:sz w:val="24"/>
          <w:szCs w:val="24"/>
        </w:rPr>
        <w:t xml:space="preserve"> we can see once In 1 is closed timer one coil will start, once 999s has passed this will close timer 1 contact and energise timer 2 coil and so on. </w:t>
      </w:r>
      <w:r w:rsidR="00C07447" w:rsidRPr="004402A8">
        <w:rPr>
          <w:rFonts w:cstheme="minorHAnsi"/>
          <w:bCs/>
          <w:sz w:val="24"/>
          <w:szCs w:val="24"/>
        </w:rPr>
        <w:t>These types of timers can be used in instances like in some cookers where you may set a timer for 3-4 hours.</w:t>
      </w:r>
    </w:p>
    <w:p w14:paraId="76B142CB" w14:textId="5F581E81" w:rsidR="00C07447" w:rsidRPr="004402A8" w:rsidRDefault="00E1422A" w:rsidP="00F5699A">
      <w:pPr>
        <w:spacing w:line="276" w:lineRule="auto"/>
        <w:ind w:left="284" w:right="815"/>
        <w:rPr>
          <w:rFonts w:cstheme="minorHAnsi"/>
          <w:bCs/>
          <w:sz w:val="24"/>
          <w:szCs w:val="24"/>
        </w:rPr>
      </w:pPr>
      <w:r>
        <w:rPr>
          <w:rFonts w:cstheme="minorHAnsi"/>
          <w:bCs/>
          <w:noProof/>
          <w:sz w:val="24"/>
          <w:szCs w:val="24"/>
        </w:rPr>
        <mc:AlternateContent>
          <mc:Choice Requires="wpi">
            <w:drawing>
              <wp:anchor distT="0" distB="0" distL="114300" distR="114300" simplePos="0" relativeHeight="252019712" behindDoc="0" locked="0" layoutInCell="1" allowOverlap="1" wp14:anchorId="529718D3" wp14:editId="140EE6F3">
                <wp:simplePos x="0" y="0"/>
                <wp:positionH relativeFrom="column">
                  <wp:posOffset>2995186</wp:posOffset>
                </wp:positionH>
                <wp:positionV relativeFrom="paragraph">
                  <wp:posOffset>625702</wp:posOffset>
                </wp:positionV>
                <wp:extent cx="126000" cy="222480"/>
                <wp:effectExtent l="57150" t="38100" r="45720" b="44450"/>
                <wp:wrapNone/>
                <wp:docPr id="367" name="Ink 367"/>
                <wp:cNvGraphicFramePr/>
                <a:graphic xmlns:a="http://schemas.openxmlformats.org/drawingml/2006/main">
                  <a:graphicData uri="http://schemas.microsoft.com/office/word/2010/wordprocessingInk">
                    <w14:contentPart bwMode="auto" r:id="rId133">
                      <w14:nvContentPartPr>
                        <w14:cNvContentPartPr/>
                      </w14:nvContentPartPr>
                      <w14:xfrm>
                        <a:off x="0" y="0"/>
                        <a:ext cx="126000" cy="2224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A63C1ED" id="Ink 367" o:spid="_x0000_s1026" type="#_x0000_t75" style="position:absolute;margin-left:235.15pt;margin-top:48.55pt;width:11.3pt;height:18.9pt;z-index:2520197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QoCsNzAQAACQMAAA4AAABkcnMvZTJvRG9jLnhtbJxSyW7CMBC9V+o/&#10;WL6XLEWURgQORZU4dDm0H+A6NrEae6KxQ8LfdxKgQKuqEpfIM095fotni85WbKPQG3A5T0YxZ8pJ&#10;KIxb5/z97fFmypkPwhWiAqdyvlWeL+bXV7O2zlQKJVSFQkYkzmdtnfMyhDqLIi9LZYUfQa0cgRrQ&#10;ikAjrqMCRUvstorSOJ5ELWBRI0jlPW2XO5DPB36tlQwvWnsVWJXz6WRM8sLhgDm/T+9o89EfbmMe&#10;zWciW6OoSyP3ksQFiqwwjgR8Uy1FEKxB84vKGongQYeRBBuB1kaqwQ85S+Ifzlbus3eVjGWDmQQX&#10;lAuvAsMhuwG45ApbUQLtExTUjmgC8D0jxfN/GTvRS5CNJT27RlBVItBz8KWpPWeYmSLnuCqSo363&#10;eTg6eMWjr+dzgBqJ9pb/+qXTaPuwSQnrck51bvvv0KXqApO0TNJJHBMiCUrTdDwd8APzjuEwnURL&#10;l5+VeDr3wk5e8PwLAAD//wMAUEsDBBQABgAIAAAAIQDR0uZMLgIAACMFAAAQAAAAZHJzL2luay9p&#10;bmsxLnhtbLRTTY+bMBC9V+p/sLyHXDDYxhgHLVlVVSNV6kpVdyu1Rxa8CVowkXG+/n0HQgirzV6q&#10;9gL2jOfNzJs3t3eHukI7bduyMSlmPsVIm7wpSrNK8c/HJVEYtS4zRVY1Rqf4qFt8t/j44bY0L3WV&#10;wBcBgmm7U12leO3cJgmC/X7v70O/sauAUxoGX83L/Te8GKIK/Vya0kHK9mzKG+P0wXVgSVmkOHcH&#10;Or4H7Idma3M9ujuLzS8vnM1yvWxsnbkRcZ0Zoytkshrq/oWRO27gUEKelbYY1SU0TLjPRCzUlzkY&#10;skOKJ/ctlNhCJTUOrmP+/g+Yy7eYXVkhj2WM0VBSoXddTUHPefJ+799ts9HWlfpC84mUwXFE+ene&#10;83Miyuq2qbbdbDDaZdUWKGOUgiyG3Cy4QshbPODmn+IBL+/iTYt7Tc3Q3pSHgbRRUufRurLWIPR6&#10;M2rMtQDcmR+c7deBU84J5YSFj0wkkUy49KWSk1EMKj5jPtltux7xnuxFr71nZO3U2b4s3Hoknfo0&#10;GkmfUn4tdK3L1dr9XWzeVA2swzDrG0rV5/DTpKc+3yi2K6vb6w8Nrf/Qzym+6bcX9ZEnQ997jIRQ&#10;KGTcmxE5ozMmeCw8HGPOMGGCKuUxwhD1IsQF/EhI4M/43OusiHkU8QgpKuFOIpgDY6HHJZEREmru&#10;cdTFSoCg3WOiIsQkJZEQnqIwNEniCKC4QlFIQjmHc0hRBC4l2KtlGrsFlSz+AAAA//8DAFBLAwQU&#10;AAYACAAAACEA7BzY2+EAAAAKAQAADwAAAGRycy9kb3ducmV2LnhtbEyPQU/CQBCF7yb+h82YeJMt&#10;0AAt3RKD9qDGRFDuQ3doG7u7TXcp5d87nvQ4eV/e+ybbjKYVA/W+cVbBdBKBIFs63dhKwddn8bAC&#10;4QNaja2zpOBKHjb57U2GqXYXu6NhHyrBJdanqKAOoUul9GVNBv3EdWQ5O7neYOCzr6Tu8cLlppWz&#10;KFpIg43lhRo72tZUfu/PRsFzXLw3u9Ow9a/Xj+LpZbU4mDdU6v5ufFyDCDSGPxh+9VkdcnY6urPV&#10;XrQK4mU0Z1RBspyCYCBOZgmII5PzOAGZZ/L/C/kPAAAA//8DAFBLAwQUAAYACAAAACEAeRi8nb8A&#10;AAAhAQAAGQAAAGRycy9fcmVscy9lMm9Eb2MueG1sLnJlbHOEz7FqxDAMBuC90Hcw2hslHcpR4mQ5&#10;DrKWFG41jpKYxLKxnNJ7+3rswcENGoTQ90tt/+t39UNJXGANTVWDIrZhcrxo+B4vbydQkg1PZg9M&#10;Gm4k0HevL+0X7SaXJVldFFUUFg1rzvETUexK3kgVInGZzCF5k0ubFozGbmYhfK/rD0z/DejuTDVM&#10;GtIwNaDGWyzJz+0wz87SOdjDE+cHEWgPycFf/V5QkxbKGhxvWKqpyqGAXYt3j3V/AAAA//8DAFBL&#10;AQItABQABgAIAAAAIQCbMyc3DAEAAC0CAAATAAAAAAAAAAAAAAAAAAAAAABbQ29udGVudF9UeXBl&#10;c10ueG1sUEsBAi0AFAAGAAgAAAAhADj9If/WAAAAlAEAAAsAAAAAAAAAAAAAAAAAPQEAAF9yZWxz&#10;Ly5yZWxzUEsBAi0AFAAGAAgAAAAhACQoCsNzAQAACQMAAA4AAAAAAAAAAAAAAAAAPAIAAGRycy9l&#10;Mm9Eb2MueG1sUEsBAi0AFAAGAAgAAAAhANHS5kwuAgAAIwUAABAAAAAAAAAAAAAAAAAA2wMAAGRy&#10;cy9pbmsvaW5rMS54bWxQSwECLQAUAAYACAAAACEA7BzY2+EAAAAKAQAADwAAAAAAAAAAAAAAAAA3&#10;BgAAZHJzL2Rvd25yZXYueG1sUEsBAi0AFAAGAAgAAAAhAHkYvJ2/AAAAIQEAABkAAAAAAAAAAAAA&#10;AAAARQcAAGRycy9fcmVscy9lMm9Eb2MueG1sLnJlbHNQSwUGAAAAAAYABgB4AQAAOwgAAAAA&#10;">
                <v:imagedata r:id="rId134" o:title=""/>
              </v:shape>
            </w:pict>
          </mc:Fallback>
        </mc:AlternateContent>
      </w:r>
      <w:r w:rsidR="00C07447" w:rsidRPr="004402A8">
        <w:rPr>
          <w:rFonts w:cstheme="minorHAnsi"/>
          <w:bCs/>
          <w:noProof/>
          <w:sz w:val="24"/>
          <w:szCs w:val="24"/>
        </w:rPr>
        <w:drawing>
          <wp:inline distT="0" distB="0" distL="0" distR="0" wp14:anchorId="1C9B3851" wp14:editId="515A1B2E">
            <wp:extent cx="2362200" cy="1666875"/>
            <wp:effectExtent l="0" t="0" r="0" b="9525"/>
            <wp:docPr id="63" name="Picture 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35"/>
                    <a:srcRect r="54827"/>
                    <a:stretch/>
                  </pic:blipFill>
                  <pic:spPr bwMode="auto">
                    <a:xfrm>
                      <a:off x="0" y="0"/>
                      <a:ext cx="2362530" cy="1667108"/>
                    </a:xfrm>
                    <a:prstGeom prst="rect">
                      <a:avLst/>
                    </a:prstGeom>
                    <a:ln>
                      <a:noFill/>
                    </a:ln>
                    <a:extLst>
                      <a:ext uri="{53640926-AAD7-44D8-BBD7-CCE9431645EC}">
                        <a14:shadowObscured xmlns:a14="http://schemas.microsoft.com/office/drawing/2010/main"/>
                      </a:ext>
                    </a:extLst>
                  </pic:spPr>
                </pic:pic>
              </a:graphicData>
            </a:graphic>
          </wp:inline>
        </w:drawing>
      </w:r>
    </w:p>
    <w:p w14:paraId="6B46FF59" w14:textId="2B3F441D" w:rsidR="004402A8" w:rsidRPr="004402A8" w:rsidRDefault="004402A8" w:rsidP="00F5699A">
      <w:pPr>
        <w:spacing w:line="276" w:lineRule="auto"/>
        <w:ind w:left="284" w:right="815"/>
        <w:rPr>
          <w:rFonts w:cstheme="minorHAnsi"/>
          <w:bCs/>
          <w:i/>
          <w:iCs/>
          <w:sz w:val="24"/>
          <w:szCs w:val="24"/>
        </w:rPr>
      </w:pPr>
      <w:r w:rsidRPr="004402A8">
        <w:rPr>
          <w:rFonts w:cstheme="minorHAnsi"/>
          <w:bCs/>
          <w:i/>
          <w:iCs/>
          <w:sz w:val="24"/>
          <w:szCs w:val="24"/>
        </w:rPr>
        <w:t>Figure 11</w:t>
      </w:r>
    </w:p>
    <w:p w14:paraId="3CC91F7A" w14:textId="781D82B1" w:rsidR="003A5F1A" w:rsidRPr="004402A8" w:rsidRDefault="00A86160" w:rsidP="00F5699A">
      <w:pPr>
        <w:spacing w:line="276" w:lineRule="auto"/>
        <w:ind w:left="284" w:right="815"/>
        <w:rPr>
          <w:rFonts w:cstheme="minorHAnsi"/>
          <w:bCs/>
          <w:sz w:val="24"/>
          <w:szCs w:val="24"/>
        </w:rPr>
      </w:pPr>
      <w:r w:rsidRPr="004402A8">
        <w:rPr>
          <w:rFonts w:cstheme="minorHAnsi"/>
          <w:bCs/>
          <w:sz w:val="24"/>
          <w:szCs w:val="24"/>
        </w:rPr>
        <w:t xml:space="preserve">With the use of </w:t>
      </w:r>
      <w:r w:rsidR="00C03757" w:rsidRPr="004402A8">
        <w:rPr>
          <w:rFonts w:cstheme="minorHAnsi"/>
          <w:bCs/>
          <w:sz w:val="24"/>
          <w:szCs w:val="24"/>
        </w:rPr>
        <w:t>timers,</w:t>
      </w:r>
      <w:r w:rsidRPr="004402A8">
        <w:rPr>
          <w:rFonts w:cstheme="minorHAnsi"/>
          <w:bCs/>
          <w:sz w:val="24"/>
          <w:szCs w:val="24"/>
        </w:rPr>
        <w:t xml:space="preserve"> we can also achieve sequencing in a program, this is when we use on/off-timers to space out actions in a program so they don’t all happen at once but one after the other, this can sometimes be done but coupling timers together like cascading or by </w:t>
      </w:r>
      <w:r w:rsidR="0036095B" w:rsidRPr="004402A8">
        <w:rPr>
          <w:rFonts w:cstheme="minorHAnsi"/>
          <w:bCs/>
          <w:sz w:val="24"/>
          <w:szCs w:val="24"/>
        </w:rPr>
        <w:t xml:space="preserve">multiple timers being activated at </w:t>
      </w:r>
      <w:r w:rsidR="0036095B" w:rsidRPr="004402A8">
        <w:rPr>
          <w:rFonts w:cstheme="minorHAnsi"/>
          <w:bCs/>
          <w:sz w:val="24"/>
          <w:szCs w:val="24"/>
        </w:rPr>
        <w:lastRenderedPageBreak/>
        <w:t xml:space="preserve">the same time but with different time delays. An example of sequencing can be </w:t>
      </w:r>
      <w:r w:rsidR="00E1422A">
        <w:rPr>
          <w:rFonts w:cstheme="minorHAnsi"/>
          <w:bCs/>
          <w:noProof/>
          <w:sz w:val="24"/>
          <w:szCs w:val="24"/>
        </w:rPr>
        <mc:AlternateContent>
          <mc:Choice Requires="wpi">
            <w:drawing>
              <wp:anchor distT="0" distB="0" distL="114300" distR="114300" simplePos="0" relativeHeight="252021760" behindDoc="0" locked="0" layoutInCell="1" allowOverlap="1" wp14:anchorId="1F2BB9B0" wp14:editId="3AF9902D">
                <wp:simplePos x="0" y="0"/>
                <wp:positionH relativeFrom="column">
                  <wp:posOffset>4848826</wp:posOffset>
                </wp:positionH>
                <wp:positionV relativeFrom="paragraph">
                  <wp:posOffset>262518</wp:posOffset>
                </wp:positionV>
                <wp:extent cx="106200" cy="145440"/>
                <wp:effectExtent l="38100" t="38100" r="46355" b="45085"/>
                <wp:wrapNone/>
                <wp:docPr id="369" name="Ink 369"/>
                <wp:cNvGraphicFramePr/>
                <a:graphic xmlns:a="http://schemas.openxmlformats.org/drawingml/2006/main">
                  <a:graphicData uri="http://schemas.microsoft.com/office/word/2010/wordprocessingInk">
                    <w14:contentPart bwMode="auto" r:id="rId136">
                      <w14:nvContentPartPr>
                        <w14:cNvContentPartPr/>
                      </w14:nvContentPartPr>
                      <w14:xfrm>
                        <a:off x="0" y="0"/>
                        <a:ext cx="106200" cy="1454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EBA7C70" id="Ink 369" o:spid="_x0000_s1026" type="#_x0000_t75" style="position:absolute;margin-left:381.1pt;margin-top:19.95pt;width:9.75pt;height:12.85pt;z-index:2520217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N7dI91AQAACQMAAA4AAABkcnMvZTJvRG9jLnhtbJxSXU/CMBR9N/E/&#10;NPddthlAWdh8kJjwoPKgP6B2LWtce5fb4uDfexkgoDEmviy9Pdnp+bjTu7VrxIemYNEXkA1SENor&#10;rKxfFvD68nB1CyJE6SvZoNcFbHSAu/LyYtq1ub7GGptKk2ASH/KuLaCOsc2TJKhaOxkG2GrPoEFy&#10;MvJIy6Qi2TG7a5LrNB0nHVLVEiodAt/OdiCUPb8xWsVnY4KOoilgkqYsLx4OVMDtzWQE4o0P4/EI&#10;knIq8yXJtrZqL0n+Q5GT1rOAL6qZjFKsyP6gclYRBjRxoNAlaIxVuvfDzrL0m7O5f9+6yoZqRblC&#10;H7WPC0nxkF0P/OcJ13AC3SNW3I5cRYQ9I8fzdxk70TNUK8d6do2QbmTkdQi1bQMIym1VAM2r7Kjf&#10;f9wfHSzo6OvpHOBGkr3l335ZG3LbsFmJWBfABW+2375LvY5C8WWWjnlXQCiGsuFoOOzxA/OO4TCd&#10;RMuPn5V4Om+FnWxw+QkAAP//AwBQSwMEFAAGAAgAAAAhANERVldxAgAAKwYAABAAAABkcnMvaW5r&#10;L2luazEueG1stFRda9swFH0f7D8I9WEvVqwPyx+hbhljgcEGY+1ge3QdNTG15SArTfLvdyU7jpum&#10;L2PDRpbu1T333KMrX9/umxo9K9NVrc4xm1GMlC7bZaVXOf55vyApRp0t9LKoW61yfFAdvr15/+66&#10;0k9NPYcRAYLu3Kypc7y2djMPw91uN9uJWWtWIadUhF/007ev+GaIWqrHSlcWUnZHU9lqq/bWgc2r&#10;ZY5Lu6fjfsC+a7emVKPbWUx52mFNUapFa5rCjojrQmtVI100wPsXRvawgUkFeVbKYNRUUDDhMxYl&#10;Ufo5A0Oxz/FkvQWKHTBpcHgZ8/d/wFy8xnS0BE/iBKOB0lI9O06h13z+du3fTbtRxlbqJHMvyuA4&#10;oLJfe316oYzq2nrrzgaj56LegmSMUmiLITcLLwjyGg+0+ad4oMubeFNyL6UZypvqMIg2ttTxaG3V&#10;KGj0ZjP2mO0A2JnvrPHXgVPOCeWEiXsWzWU8l3yWpHRyFEMXHzEfzLZbj3gP5tSv3jOq1le2q5Z2&#10;PYpOZ1SOok8lvxS6VtVqbf8utmzrFq7DcNZXlKafxMdJTT7f2GwXrq7vPzSU/kM95vjK317kI3uD&#10;r50zxFOOWCTj4AOFJxM0DTARmDBMUhmLALwkjuOAIYpoQPrPxYXzwTY3nm/zHu8/9zjQM7QeYEB7&#10;kfSS5wQNW/vUU9OrEDolCEm4QJxDnQKaiPBUckc+zhDjXAaMpIIkMgl6bOZJwQATz5oNjt4tSAT2&#10;mEAwk4EkDN6YBxmFGcTITAYkg/wyI5yyJBARETFiAREpihISSwcKjwMFIJ4QliL64qcynjrclps/&#10;AAAA//8DAFBLAwQUAAYACAAAACEAPJtwFuAAAAAJAQAADwAAAGRycy9kb3ducmV2LnhtbEyPwU7D&#10;MBBE70j8g7VIXBB1mtAkTbOpKiQEEhco7d2N3TgiXkexk6Z/jznBcTVPM2/L7Ww6NqnBtZYQlosI&#10;mKLaypYahMPXy2MOzHlBUnSWFMJVOdhWtzelKKS90Kea9r5hoYRcIRC0933Buau1MsItbK8oZGc7&#10;GOHDOTRcDuISyk3H4yhKuREthQUtevWsVf29Hw1C/7DSo9klr4eP4ySvefLmz+9PiPd3824DzKvZ&#10;/8Hwqx/UoQpOJzuSdKxDyNI4DihCsl4DC0CWLzNgJ4R0lQKvSv7/g+oHAAD//wMAUEsDBBQABgAI&#10;AAAAIQB5GLydvwAAACEBAAAZAAAAZHJzL19yZWxzL2Uyb0RvYy54bWwucmVsc4TPsWrEMAwG4L3Q&#10;dzDaGyUdylHiZDkOspYUbjWOkpjEsrGc0nv7euzBwQ0ahND3S23/63f1Q0lcYA1NVYMitmFyvGj4&#10;Hi9vJ1CSDU9mD0wabiTQd68v7RftJpclWV0UVRQWDWvO8RNR7EreSBUicZnMIXmTS5sWjMZuZiF8&#10;r+sPTP8N6O5MNUwa0jA1oMZbLMnP7TDPztI52MMT5wcRaA/JwV/9XlCTFsoaHG9YqqnKoYBdi3eP&#10;dX8AAAD//wMAUEsBAi0AFAAGAAgAAAAhAJszJzcMAQAALQIAABMAAAAAAAAAAAAAAAAAAAAAAFtD&#10;b250ZW50X1R5cGVzXS54bWxQSwECLQAUAAYACAAAACEAOP0h/9YAAACUAQAACwAAAAAAAAAAAAAA&#10;AAA9AQAAX3JlbHMvLnJlbHNQSwECLQAUAAYACAAAACEA03t0j3UBAAAJAwAADgAAAAAAAAAAAAAA&#10;AAA8AgAAZHJzL2Uyb0RvYy54bWxQSwECLQAUAAYACAAAACEA0RFWV3ECAAArBgAAEAAAAAAAAAAA&#10;AAAAAADdAwAAZHJzL2luay9pbmsxLnhtbFBLAQItABQABgAIAAAAIQA8m3AW4AAAAAkBAAAPAAAA&#10;AAAAAAAAAAAAAHwGAABkcnMvZG93bnJldi54bWxQSwECLQAUAAYACAAAACEAeRi8nb8AAAAhAQAA&#10;GQAAAAAAAAAAAAAAAACJBwAAZHJzL19yZWxzL2Uyb0RvYy54bWwucmVsc1BLBQYAAAAABgAGAHgB&#10;AAB/CAAAAAA=&#10;">
                <v:imagedata r:id="rId137" o:title=""/>
              </v:shape>
            </w:pict>
          </mc:Fallback>
        </mc:AlternateContent>
      </w:r>
      <w:r w:rsidR="0036095B" w:rsidRPr="004402A8">
        <w:rPr>
          <w:rFonts w:cstheme="minorHAnsi"/>
          <w:bCs/>
          <w:sz w:val="24"/>
          <w:szCs w:val="24"/>
        </w:rPr>
        <w:t xml:space="preserve">seen in the </w:t>
      </w:r>
      <w:r w:rsidR="00070ACE" w:rsidRPr="004402A8">
        <w:rPr>
          <w:rFonts w:cstheme="minorHAnsi"/>
          <w:bCs/>
          <w:sz w:val="24"/>
          <w:szCs w:val="24"/>
        </w:rPr>
        <w:t>figure below where out 1 triggers one timer, when this timer activates the timer contact and energizes out 2.</w:t>
      </w:r>
    </w:p>
    <w:p w14:paraId="0BCA849C" w14:textId="205F9652" w:rsidR="00F72E00" w:rsidRDefault="00E1422A" w:rsidP="00F72E00">
      <w:pPr>
        <w:spacing w:line="276" w:lineRule="auto"/>
        <w:ind w:left="284" w:right="815"/>
        <w:rPr>
          <w:rFonts w:cstheme="minorHAnsi"/>
          <w:bCs/>
          <w:sz w:val="24"/>
          <w:szCs w:val="24"/>
        </w:rPr>
      </w:pPr>
      <w:r>
        <w:rPr>
          <w:rFonts w:cstheme="minorHAnsi"/>
          <w:bCs/>
          <w:noProof/>
          <w:sz w:val="24"/>
          <w:szCs w:val="24"/>
        </w:rPr>
        <mc:AlternateContent>
          <mc:Choice Requires="wpi">
            <w:drawing>
              <wp:anchor distT="0" distB="0" distL="114300" distR="114300" simplePos="0" relativeHeight="252020736" behindDoc="0" locked="0" layoutInCell="1" allowOverlap="1" wp14:anchorId="0E1692F2" wp14:editId="455125D1">
                <wp:simplePos x="0" y="0"/>
                <wp:positionH relativeFrom="column">
                  <wp:posOffset>3314506</wp:posOffset>
                </wp:positionH>
                <wp:positionV relativeFrom="paragraph">
                  <wp:posOffset>1049293</wp:posOffset>
                </wp:positionV>
                <wp:extent cx="143640" cy="158760"/>
                <wp:effectExtent l="38100" t="38100" r="46990" b="50800"/>
                <wp:wrapNone/>
                <wp:docPr id="368" name="Ink 368"/>
                <wp:cNvGraphicFramePr/>
                <a:graphic xmlns:a="http://schemas.openxmlformats.org/drawingml/2006/main">
                  <a:graphicData uri="http://schemas.microsoft.com/office/word/2010/wordprocessingInk">
                    <w14:contentPart bwMode="auto" r:id="rId138">
                      <w14:nvContentPartPr>
                        <w14:cNvContentPartPr/>
                      </w14:nvContentPartPr>
                      <w14:xfrm>
                        <a:off x="0" y="0"/>
                        <a:ext cx="143640" cy="1587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906A024" id="Ink 368" o:spid="_x0000_s1026" type="#_x0000_t75" style="position:absolute;margin-left:260.3pt;margin-top:81.9pt;width:12.7pt;height:13.9pt;z-index:2520207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xl/MF2AQAACQMAAA4AAABkcnMvZTJvRG9jLnhtbJxSy07DMBC8I/EP&#10;ke80SSltiZr0QIXUA48DfIBx7MYi9kZrp0n/nk3S0haEkHqJdj3KeB5eLFtTBluJToNNWTyKWCCt&#10;gFzbTcre3x5v5ixwntucl2BlynbSsWV2fbVoqkSOoYAylxgQiXVJU6Ws8L5KwtCJQhruRlBJS6AC&#10;NNzTipswR94QuynDcRRNwwYwrxCEdI5OVwPIsp5fKSn8i1JO+qBM2X0UkTyfsvl0QgPSMJvR8NFB&#10;ccTCbMGTDfKq0GIviV+gyHBtScA31Yp7HtSof1EZLRAcKD8SYEJQSgvZ+yFncfTD2dp+dq7iiagx&#10;EWC9tP6Voz9k1wOXXGFKSqB5gpza4bUHtmekeP4vYxC9AlEb0jM0grLknp6DK3TlKOZE5ynDdR4f&#10;9dvtw9HBKx59PZ8D1Ei4t/zXL61C04VNSoI2ZVTnrvv2XcrWB4IO48lt37ggKL6bz6Y9fmAeGA7b&#10;SbR0+VmJp3sn7OQFZ18AAAD//wMAUEsDBBQABgAIAAAAIQAJroV9ewIAAO4FAAAQAAAAZHJzL2lu&#10;ay9pbmsxLnhtbLRU24rbMBB9L/QfhPahL1asi+VLWGcppYFCC6W7hfbR62gTs7YcZOX29x3JjuNl&#10;sy+lxUGRRzNnzpwZ+fbu2NRor0xXtTrHbEYxUrpsV5Ve5/jnw5KkGHW20KuibrXK8Ul1+G7x/t1t&#10;pZ+beg4rAgTduV1T53hj7XYehofDYXYQs9asQ06pCL/o529f8WKIWqmnSlcWUnZnU9lqq47Wgc2r&#10;VY5Le6SjP2DftztTqvHYWUx58bCmKNWyNU1hR8RNobWqkS4a4P0LI3vawqaCPGtlMGoqKJjwGYuS&#10;KP2cgaE45njyvgOKHTBpcHgd8/d/wFy+xnS0BE/iBKOB0krtHafQaz5/u/bvpt0qYyt1kbkXZTg4&#10;obJ/9/r0QhnVtfXO9QajfVHvQDJGKYzFkJuFVwR5jQfa/FM80OVNvCm5l9IM5U11GEQbR+rcWls1&#10;Cga92Y4zZjsAduZ7a/x14JRzQjlh4oFFcxnPJZsllE9aMUzxGfPR7LrNiPdoLvPqT0bV+soO1cpu&#10;RtHpjMpR9Knk10I3qlpv7N/Flm3dwnUYen1DafpJfJzU5PONw3bl6vr5Q0PpP9RTjm/87UU+sjf4&#10;2lmCRJQgJpI4+EDh4RmnAdzB/hfxKKCEkyQNCKMkQ4nMWMA4YpIkmbciihgPGPzRALawMuJWtyDm&#10;TAQiLiY4977+/PwCwaMv9b4CCQci4OEBEOSICxYQSTLodQKwfQA4+/0k38UELoBKILmjgFIUJVkg&#10;SSSJFDIQkCeS8UBaUBK7EohgUCTsJUT4alAP6KB65uDm8bwlJkCNBlFEeEx4FEvIlyEOonFI5lIL&#10;mcoX34WxcTDwiz8AAAD//wMAUEsDBBQABgAIAAAAIQBUzo6Q4AAAAAsBAAAPAAAAZHJzL2Rvd25y&#10;ZXYueG1sTI/BTsMwEETvSPyDtUhcELXbUgMhToUQFZcKibQXbm68TSLidRQ7bfh7lhMcd+ZpdiZf&#10;T74TJxxiG8jAfKZAIFXBtVQb2O82tw8gYrLkbBcIDXxjhHVxeZHbzIUzfeCpTLXgEIqZNdCk1GdS&#10;xqpBb+Ms9EjsHcPgbeJzqKUb7JnDfScXSmnpbUv8obE9vjRYfZWjN7DDnm7c6/bzbb9RJU73Ix2X&#10;78ZcX03PTyASTukPht/6XB0K7nQII7koOgOrhdKMsqGXvIGJ1Z3mdQdWHucaZJHL/xuKHwAAAP//&#10;AwBQSwMEFAAGAAgAAAAhAHkYvJ2/AAAAIQEAABkAAABkcnMvX3JlbHMvZTJvRG9jLnhtbC5yZWxz&#10;hM+xasQwDAbgvdB3MNobJR3KUeJkOQ6ylhRuNY6SmMSysZzSe/t67MHBDRqE0PdLbf/rd/VDSVxg&#10;DU1VgyK2YXK8aPgeL28nUJINT2YPTBpuJNB3ry/tF+0mlyVZXRRVFBYNa87xE1HsSt5IFSJxmcwh&#10;eZNLmxaMxm5mIXyv6w9M/w3o7kw1TBrSMDWgxlssyc/tMM/O0jnYwxPnBxFoD8nBX/1eUJMWyhoc&#10;b1iqqcqhgF2Ld491fwAAAP//AwBQSwECLQAUAAYACAAAACEAmzMnNwwBAAAtAgAAEwAAAAAAAAAA&#10;AAAAAAAAAAAAW0NvbnRlbnRfVHlwZXNdLnhtbFBLAQItABQABgAIAAAAIQA4/SH/1gAAAJQBAAAL&#10;AAAAAAAAAAAAAAAAAD0BAABfcmVscy8ucmVsc1BLAQItABQABgAIAAAAIQB8ZfzBdgEAAAkDAAAO&#10;AAAAAAAAAAAAAAAAADwCAABkcnMvZTJvRG9jLnhtbFBLAQItABQABgAIAAAAIQAJroV9ewIAAO4F&#10;AAAQAAAAAAAAAAAAAAAAAN4DAABkcnMvaW5rL2luazEueG1sUEsBAi0AFAAGAAgAAAAhAFTOjpDg&#10;AAAACwEAAA8AAAAAAAAAAAAAAAAAhwYAAGRycy9kb3ducmV2LnhtbFBLAQItABQABgAIAAAAIQB5&#10;GLydvwAAACEBAAAZAAAAAAAAAAAAAAAAAJQHAABkcnMvX3JlbHMvZTJvRG9jLnhtbC5yZWxzUEsF&#10;BgAAAAAGAAYAeAEAAIoIAAAAAA==&#10;">
                <v:imagedata r:id="rId139" o:title=""/>
              </v:shape>
            </w:pict>
          </mc:Fallback>
        </mc:AlternateContent>
      </w:r>
      <w:r w:rsidR="00C03757" w:rsidRPr="004402A8">
        <w:rPr>
          <w:rFonts w:cstheme="minorHAnsi"/>
          <w:bCs/>
          <w:noProof/>
          <w:sz w:val="24"/>
          <w:szCs w:val="24"/>
        </w:rPr>
        <w:drawing>
          <wp:inline distT="0" distB="0" distL="0" distR="0" wp14:anchorId="7171A60B" wp14:editId="2FFBF0D4">
            <wp:extent cx="2505425" cy="1543265"/>
            <wp:effectExtent l="0" t="0" r="9525" b="0"/>
            <wp:docPr id="74" name="Picture 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0"/>
                    <a:stretch>
                      <a:fillRect/>
                    </a:stretch>
                  </pic:blipFill>
                  <pic:spPr>
                    <a:xfrm>
                      <a:off x="0" y="0"/>
                      <a:ext cx="2505425" cy="1543265"/>
                    </a:xfrm>
                    <a:prstGeom prst="rect">
                      <a:avLst/>
                    </a:prstGeom>
                  </pic:spPr>
                </pic:pic>
              </a:graphicData>
            </a:graphic>
          </wp:inline>
        </w:drawing>
      </w:r>
    </w:p>
    <w:p w14:paraId="5F90719F" w14:textId="3A59381D" w:rsidR="004402A8" w:rsidRPr="00F72E00" w:rsidRDefault="004402A8" w:rsidP="00F72E00">
      <w:pPr>
        <w:spacing w:line="276" w:lineRule="auto"/>
        <w:ind w:right="815"/>
        <w:rPr>
          <w:rFonts w:cstheme="minorHAnsi"/>
          <w:bCs/>
          <w:sz w:val="24"/>
          <w:szCs w:val="24"/>
        </w:rPr>
      </w:pPr>
      <w:r w:rsidRPr="004402A8">
        <w:rPr>
          <w:rFonts w:cstheme="minorHAnsi"/>
          <w:bCs/>
          <w:i/>
          <w:iCs/>
          <w:sz w:val="24"/>
          <w:szCs w:val="24"/>
        </w:rPr>
        <w:t>Figure 12</w:t>
      </w:r>
    </w:p>
    <w:p w14:paraId="749E3B93" w14:textId="66FB61CC" w:rsidR="006E068C" w:rsidRPr="004402A8" w:rsidRDefault="001F19B3" w:rsidP="00D35E8B">
      <w:pPr>
        <w:rPr>
          <w:rFonts w:cstheme="minorHAnsi"/>
          <w:bCs/>
          <w:sz w:val="24"/>
          <w:szCs w:val="24"/>
          <w:u w:val="single"/>
        </w:rPr>
      </w:pPr>
      <w:r w:rsidRPr="004402A8">
        <w:rPr>
          <w:rFonts w:cstheme="minorHAnsi"/>
          <w:bCs/>
          <w:sz w:val="24"/>
          <w:szCs w:val="24"/>
          <w:u w:val="single"/>
        </w:rPr>
        <w:t>Programming Problems</w:t>
      </w:r>
    </w:p>
    <w:p w14:paraId="6DE5DC72" w14:textId="4DFFE5C2" w:rsidR="00175C4B" w:rsidRPr="004402A8" w:rsidRDefault="00E61403" w:rsidP="00D35E8B">
      <w:pPr>
        <w:rPr>
          <w:rFonts w:cstheme="minorHAnsi"/>
          <w:sz w:val="24"/>
          <w:szCs w:val="24"/>
        </w:rPr>
      </w:pPr>
      <w:r w:rsidRPr="004402A8">
        <w:rPr>
          <w:rFonts w:cstheme="minorHAnsi"/>
          <w:sz w:val="24"/>
          <w:szCs w:val="24"/>
        </w:rPr>
        <w:t xml:space="preserve">I completed the tasks of programming three separate </w:t>
      </w:r>
      <w:r w:rsidR="007B4B8A" w:rsidRPr="004402A8">
        <w:rPr>
          <w:rFonts w:cstheme="minorHAnsi"/>
          <w:sz w:val="24"/>
          <w:szCs w:val="24"/>
        </w:rPr>
        <w:t>scenarios</w:t>
      </w:r>
      <w:r w:rsidRPr="004402A8">
        <w:rPr>
          <w:rFonts w:cstheme="minorHAnsi"/>
          <w:sz w:val="24"/>
          <w:szCs w:val="24"/>
        </w:rPr>
        <w:t xml:space="preserve"> including </w:t>
      </w:r>
      <w:r w:rsidR="00D2692D" w:rsidRPr="004402A8">
        <w:rPr>
          <w:rFonts w:cstheme="minorHAnsi"/>
          <w:sz w:val="24"/>
          <w:szCs w:val="24"/>
        </w:rPr>
        <w:t xml:space="preserve">a program which controls a washing cycle of a washing machine, a counting program which counts the </w:t>
      </w:r>
      <w:r w:rsidR="007B4B8A" w:rsidRPr="004402A8">
        <w:rPr>
          <w:rFonts w:cstheme="minorHAnsi"/>
          <w:sz w:val="24"/>
          <w:szCs w:val="24"/>
        </w:rPr>
        <w:t>number</w:t>
      </w:r>
      <w:r w:rsidR="00D2692D" w:rsidRPr="004402A8">
        <w:rPr>
          <w:rFonts w:cstheme="minorHAnsi"/>
          <w:sz w:val="24"/>
          <w:szCs w:val="24"/>
        </w:rPr>
        <w:t xml:space="preserve"> of different types of coin added and displays a signal when the total gets to £10. </w:t>
      </w:r>
      <w:r w:rsidR="007B4B8A" w:rsidRPr="004402A8">
        <w:rPr>
          <w:rFonts w:cstheme="minorHAnsi"/>
          <w:sz w:val="24"/>
          <w:szCs w:val="24"/>
        </w:rPr>
        <w:t xml:space="preserve">To program this I used the software Alpha Program, this is a Mitsubishi based software which uses </w:t>
      </w:r>
      <w:r w:rsidR="000E153E" w:rsidRPr="004402A8">
        <w:rPr>
          <w:rFonts w:cstheme="minorHAnsi"/>
          <w:sz w:val="24"/>
          <w:szCs w:val="24"/>
        </w:rPr>
        <w:t>functional blocks</w:t>
      </w:r>
      <w:r w:rsidR="007B4B8A" w:rsidRPr="004402A8">
        <w:rPr>
          <w:rFonts w:cstheme="minorHAnsi"/>
          <w:sz w:val="24"/>
          <w:szCs w:val="24"/>
        </w:rPr>
        <w:t xml:space="preserve"> to create the program. </w:t>
      </w:r>
    </w:p>
    <w:p w14:paraId="085312FC" w14:textId="3F30E8CB" w:rsidR="00175C4B" w:rsidRPr="004402A8" w:rsidRDefault="00175C4B" w:rsidP="00D35E8B">
      <w:pPr>
        <w:rPr>
          <w:rFonts w:cstheme="minorHAnsi"/>
          <w:sz w:val="24"/>
          <w:szCs w:val="24"/>
        </w:rPr>
      </w:pPr>
      <w:r w:rsidRPr="004402A8">
        <w:rPr>
          <w:rFonts w:cstheme="minorHAnsi"/>
          <w:sz w:val="24"/>
          <w:szCs w:val="24"/>
        </w:rPr>
        <w:t>In the first program I was required to stager the starting of three different elements of the washing sequence, to accomplish this I used the on</w:t>
      </w:r>
      <w:r w:rsidR="001F19B3" w:rsidRPr="004402A8">
        <w:rPr>
          <w:rFonts w:cstheme="minorHAnsi"/>
          <w:sz w:val="24"/>
          <w:szCs w:val="24"/>
        </w:rPr>
        <w:t>-</w:t>
      </w:r>
      <w:r w:rsidRPr="004402A8">
        <w:rPr>
          <w:rFonts w:cstheme="minorHAnsi"/>
          <w:sz w:val="24"/>
          <w:szCs w:val="24"/>
        </w:rPr>
        <w:t>delay function to stagger the starting times of the water pump, heater and drain pump. The on delay allowed me to set a timed delay on when a set reset block triggered allowing me to stagger the outputs at the correct timings.</w:t>
      </w:r>
    </w:p>
    <w:p w14:paraId="37B7B753" w14:textId="58BEF731" w:rsidR="00B938D1" w:rsidRPr="004402A8" w:rsidRDefault="00E1422A" w:rsidP="00D35E8B">
      <w:pPr>
        <w:rPr>
          <w:rFonts w:cstheme="minorHAnsi"/>
          <w:sz w:val="24"/>
          <w:szCs w:val="24"/>
        </w:rPr>
      </w:pPr>
      <w:r>
        <w:rPr>
          <w:rFonts w:cstheme="minorHAnsi"/>
          <w:noProof/>
          <w:sz w:val="24"/>
          <w:szCs w:val="24"/>
        </w:rPr>
        <w:lastRenderedPageBreak/>
        <mc:AlternateContent>
          <mc:Choice Requires="wpi">
            <w:drawing>
              <wp:anchor distT="0" distB="0" distL="114300" distR="114300" simplePos="0" relativeHeight="252022784" behindDoc="0" locked="0" layoutInCell="1" allowOverlap="1" wp14:anchorId="311DFDBA" wp14:editId="71B84CB7">
                <wp:simplePos x="0" y="0"/>
                <wp:positionH relativeFrom="column">
                  <wp:posOffset>5824426</wp:posOffset>
                </wp:positionH>
                <wp:positionV relativeFrom="paragraph">
                  <wp:posOffset>1430513</wp:posOffset>
                </wp:positionV>
                <wp:extent cx="164160" cy="231840"/>
                <wp:effectExtent l="38100" t="38100" r="45720" b="53975"/>
                <wp:wrapNone/>
                <wp:docPr id="370" name="Ink 370"/>
                <wp:cNvGraphicFramePr/>
                <a:graphic xmlns:a="http://schemas.openxmlformats.org/drawingml/2006/main">
                  <a:graphicData uri="http://schemas.microsoft.com/office/word/2010/wordprocessingInk">
                    <w14:contentPart bwMode="auto" r:id="rId141">
                      <w14:nvContentPartPr>
                        <w14:cNvContentPartPr/>
                      </w14:nvContentPartPr>
                      <w14:xfrm>
                        <a:off x="0" y="0"/>
                        <a:ext cx="164160" cy="2318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E853A87" id="Ink 370" o:spid="_x0000_s1026" type="#_x0000_t75" style="position:absolute;margin-left:457.9pt;margin-top:111.95pt;width:14.35pt;height:19.65pt;z-index:2520227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AnbnJ1AQAACQMAAA4AAABkcnMvZTJvRG9jLnhtbJxSXU/CMBR9N/E/&#10;NH2XbYh8LAweJCY8qDzoD6hdyxrX3uW2Y+PfexkgoDEmvCy992Sn56PTeWtLtlHoDbiMJ72YM+Uk&#10;5MatM/7+9nQ35swH4XJRglMZ3yrP57Pbm2lTpaoPBZS5QkYkzqdNlfEihCqNIi8LZYXvQaUcgRrQ&#10;ikAjrqMcRUPstoz6cTyMGsC8QpDKe9ou9iCfdfxaKxletfYqsDLjkzgmeeF4wIyPJyPafNBhFD/w&#10;aDYV6RpFVRh5kCSuUGSFcSTgm2ohgmA1ml9U1kgEDzr0JNgItDZSdX7IWRL/cLZ0nztXyUDWmEpw&#10;QbmwEhiO2XXANVfYkhJoniGndkQdgB8YKZ7/y9iLXoCsLenZN4KqFIGegy9M5TnD1OQZx2WenPS7&#10;zePJwQpPvl4uAWokOlj+65dWo92FTUpYm3Gqc7v7dl2qNjBJy2Q4SIaESIL698l40OFH5j3DcTqL&#10;li6/KPF83gk7e8GzLwAAAP//AwBQSwMEFAAGAAgAAAAhAKRkSeicAgAAKAcAABAAAABkcnMvaW5r&#10;L2luazEueG1stFRba9swFH4f7D8I9aEvVqybLwl1yxgrDFYYawfbo+uoiaktB1tp0n+/I1lxbJrA&#10;KBsGWT6XT9/5zpGvbvZ1hV5U25WNzjCbUYyULpplqVcZ/vlwS1KMOpPrZV41WmX4VXX45vrjh6tS&#10;P9fVAlYECLqzu7rK8NqYzSIMd7vdbCdmTbsKOaUi/Kqf777ha5+1VE+lLg0c2R1MRaON2hsLtiiX&#10;GS7Mng7xgH3fbNtCDW5raYtjhGnzQt02bZ2bAXGda60qpPMaeP/CyLxuYFPCOSvVYlSXUDDhMyYT&#10;mX6ZgyHfZ3j0vQWKHTCpcXga8/d/wLx9i2lpCZ7ECUae0lK9WE6h03xxvvbvbbNRrSnVUeZeFO94&#10;RUX/7fTphWpV11Rb2xuMXvJqC5IxSmEs/NksPCHIWzzQ5p/igS5n8cbkptL48sY6eNGGkTq01pS1&#10;gkGvN8OMmQ6ArfnetO46cMo5oZww8cDkIkoWLJklER21wk/xAfOx3XbrAe+xPc6r8wyq9ZXtyqVZ&#10;D6LTGY0G0ceSn0pdq3K1Nu/LLZqqgevge31BafpZfBrV5M4bhu3E1XXzh3zpP9RThi/c7UUusze4&#10;2jmSUYRYTINLwi9JeskEFzLAEs8xiMo4DQhDFNGgX2EHezDBZ0CtCxzwgMk+Ae0dfYZz+1i79yg2&#10;ClLt2mPZF0cC1hhJhtIoDUhMREKSNAlYiuYpiqQICIcsClZ+yO0RpuuR2NQOzPy5PRNP6BB0Pg3q&#10;dET79WQyuCZBZxIsASeSE2YcdFRy0HviHhEY2/+azKH0d57Tp417O2Yx2fvSrJwxdAvJgEtKZCQR&#10;TFMEPRQwchJUiFnsZooFcIM5xAYsIQK6nkiImiMhCItkOvmjDiMPv4rrPwAAAP//AwBQSwMEFAAG&#10;AAgAAAAhAL7sfoHiAAAACwEAAA8AAABkcnMvZG93bnJldi54bWxMj09Pg0AQxe8mfofNmHgxdoG2&#10;WJClMf65tYlWY+JtCyMQ2VnCTlv89o4nPc6bl/d+r1hPrldHHEPnyUA8i0AhVb7uqDHw9vp0vQIV&#10;2FJte09o4BsDrMvzs8LmtT/RCx533CgJoZBbAy3zkGsdqhadDTM/IMnv04/Ospxjo+vRniTc9TqJ&#10;olQ725E0tHbA+xarr93BGXi++Ui3Gev4ysdbHfghWr1vHo25vJjubkExTvxnhl98QYdSmPb+QHVQ&#10;vYEsXgo6G0iSeQZKHNlisQS1FyWdJ6DLQv/fUP4AAAD//wMAUEsDBBQABgAIAAAAIQB5GLydvwAA&#10;ACEBAAAZAAAAZHJzL19yZWxzL2Uyb0RvYy54bWwucmVsc4TPsWrEMAwG4L3QdzDaGyUdylHiZDkO&#10;spYUbjWOkpjEsrGc0nv7euzBwQ0ahND3S23/63f1Q0lcYA1NVYMitmFyvGj4Hi9vJ1CSDU9mD0wa&#10;biTQd68v7RftJpclWV0UVRQWDWvO8RNR7EreSBUicZnMIXmTS5sWjMZuZiF8r+sPTP8N6O5MNUwa&#10;0jA1oMZbLMnP7TDPztI52MMT5wcRaA/JwV/9XlCTFsoaHG9YqqnKoYBdi3ePdX8AAAD//wMAUEsB&#10;Ai0AFAAGAAgAAAAhAJszJzcMAQAALQIAABMAAAAAAAAAAAAAAAAAAAAAAFtDb250ZW50X1R5cGVz&#10;XS54bWxQSwECLQAUAAYACAAAACEAOP0h/9YAAACUAQAACwAAAAAAAAAAAAAAAAA9AQAAX3JlbHMv&#10;LnJlbHNQSwECLQAUAAYACAAAACEA4CducnUBAAAJAwAADgAAAAAAAAAAAAAAAAA8AgAAZHJzL2Uy&#10;b0RvYy54bWxQSwECLQAUAAYACAAAACEApGRJ6JwCAAAoBwAAEAAAAAAAAAAAAAAAAADdAwAAZHJz&#10;L2luay9pbmsxLnhtbFBLAQItABQABgAIAAAAIQC+7H6B4gAAAAsBAAAPAAAAAAAAAAAAAAAAAKcG&#10;AABkcnMvZG93bnJldi54bWxQSwECLQAUAAYACAAAACEAeRi8nb8AAAAhAQAAGQAAAAAAAAAAAAAA&#10;AAC2BwAAZHJzL19yZWxzL2Uyb0RvYy54bWwucmVsc1BLBQYAAAAABgAGAHgBAACsCAAAAAA=&#10;">
                <v:imagedata r:id="rId142" o:title=""/>
              </v:shape>
            </w:pict>
          </mc:Fallback>
        </mc:AlternateContent>
      </w:r>
      <w:r w:rsidR="00B938D1" w:rsidRPr="004402A8">
        <w:rPr>
          <w:rFonts w:cstheme="minorHAnsi"/>
          <w:noProof/>
          <w:sz w:val="24"/>
          <w:szCs w:val="24"/>
        </w:rPr>
        <w:drawing>
          <wp:inline distT="0" distB="0" distL="0" distR="0" wp14:anchorId="1B9E17F6" wp14:editId="07993C6F">
            <wp:extent cx="5731510" cy="3875448"/>
            <wp:effectExtent l="0" t="0" r="2540" b="0"/>
            <wp:docPr id="71" name="Picture 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43"/>
                    <a:srcRect l="5466" t="12870" r="42980" b="25153"/>
                    <a:stretch/>
                  </pic:blipFill>
                  <pic:spPr bwMode="auto">
                    <a:xfrm>
                      <a:off x="0" y="0"/>
                      <a:ext cx="5731510" cy="3875448"/>
                    </a:xfrm>
                    <a:prstGeom prst="rect">
                      <a:avLst/>
                    </a:prstGeom>
                    <a:ln>
                      <a:noFill/>
                    </a:ln>
                    <a:extLst>
                      <a:ext uri="{53640926-AAD7-44D8-BBD7-CCE9431645EC}">
                        <a14:shadowObscured xmlns:a14="http://schemas.microsoft.com/office/drawing/2010/main"/>
                      </a:ext>
                    </a:extLst>
                  </pic:spPr>
                </pic:pic>
              </a:graphicData>
            </a:graphic>
          </wp:inline>
        </w:drawing>
      </w:r>
    </w:p>
    <w:p w14:paraId="7F113AAF" w14:textId="574D6FC1" w:rsidR="004402A8" w:rsidRPr="004402A8" w:rsidRDefault="004402A8" w:rsidP="00D35E8B">
      <w:pPr>
        <w:rPr>
          <w:rFonts w:cstheme="minorHAnsi"/>
          <w:i/>
          <w:iCs/>
          <w:sz w:val="24"/>
          <w:szCs w:val="24"/>
        </w:rPr>
      </w:pPr>
      <w:r w:rsidRPr="004402A8">
        <w:rPr>
          <w:rFonts w:cstheme="minorHAnsi"/>
          <w:i/>
          <w:iCs/>
          <w:sz w:val="24"/>
          <w:szCs w:val="24"/>
        </w:rPr>
        <w:t>Figure 14</w:t>
      </w:r>
    </w:p>
    <w:p w14:paraId="47EBED79" w14:textId="07B387A2" w:rsidR="00D301CE"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23808" behindDoc="0" locked="0" layoutInCell="1" allowOverlap="1" wp14:anchorId="0D66F512" wp14:editId="1ABDE535">
                <wp:simplePos x="0" y="0"/>
                <wp:positionH relativeFrom="column">
                  <wp:posOffset>6280546</wp:posOffset>
                </wp:positionH>
                <wp:positionV relativeFrom="paragraph">
                  <wp:posOffset>2432603</wp:posOffset>
                </wp:positionV>
                <wp:extent cx="118800" cy="175320"/>
                <wp:effectExtent l="57150" t="38100" r="52705" b="53340"/>
                <wp:wrapNone/>
                <wp:docPr id="371" name="Ink 371"/>
                <wp:cNvGraphicFramePr/>
                <a:graphic xmlns:a="http://schemas.openxmlformats.org/drawingml/2006/main">
                  <a:graphicData uri="http://schemas.microsoft.com/office/word/2010/wordprocessingInk">
                    <w14:contentPart bwMode="auto" r:id="rId144">
                      <w14:nvContentPartPr>
                        <w14:cNvContentPartPr/>
                      </w14:nvContentPartPr>
                      <w14:xfrm>
                        <a:off x="0" y="0"/>
                        <a:ext cx="118800" cy="1753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896E3B5" id="Ink 371" o:spid="_x0000_s1026" type="#_x0000_t75" style="position:absolute;margin-left:493.85pt;margin-top:190.85pt;width:10.75pt;height:15.2pt;z-index:2520238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Zia9R1AQAACQMAAA4AAABkcnMvZTJvRG9jLnhtbJxSXU/CMBR9N/E/&#10;NH2XbQiIC4MHiQkPfjzoD6hdyxrX3uW2Y+PfezdAQGNMeGl6e9LT89HZorUl2yj0BlzGk0HMmXIS&#10;cuPWGX9/e7yZcuaDcLkowamMb5Xni/n11aypUjWEAspcISMS59OmyngRQpVGkZeFssIPoFKOQA1o&#10;RaAR11GOoiF2W0bDOJ5EDWBeIUjlPZ0udyCf9/xaKxletPYqsDLj08mI5IXDBjN+H4/HnH10m0nM&#10;o/lMpGsUVWHkXpK4QJEVxpGAb6qlCILVaH5RWSMRPOgwkGAj0NpI1fshZ0n8w9nKfXaukpGsMZXg&#10;gnLhVWA4ZNcDlzxhS0qgeYKc2hF1AL5npHj+L2MnegmytqRn1wiqUgT6Dr4wlecMU5NnHFd5ctTv&#10;Ng9HB6949PV8DlAj0d7yX1dajbYLm5SwNuNU8LZb+y5VG5ikwySZTmNCJEHJ3fh22OMH5h3DYTqJ&#10;lh4/K/F07oSd/OD5FwAAAP//AwBQSwMEFAAGAAgAAAAhAMT2gUxeAgAA5QUAABAAAABkcnMvaW5r&#10;L2luazEueG1stFRNj5swEL1X6n+wvIdeMPgrCaAlq6pqpEqtVHW3UntkwRvQgomM8/XvOwZCiJK9&#10;VK0QBt7MvJl5HnP/cKgrtFOmLRudYOZTjJTOmrzU6wT/fFqREKPWpjpPq0arBB9Vix+W79/dl/q1&#10;rmJYETDo1r3VVYILazdxEOz3e38v/MasA06pCL7o129f8XKIytVLqUsLKdsTlDXaqoN1ZHGZJziz&#10;Bzr6A/djszWZGs0OMdnZw5o0U6vG1KkdGYtUa1UhndZQ9y+M7HEDLyXkWSuDUV1Cw4T7TC5k+DkC&#10;ID0kePK9hRJbqKTGwW3O3/+Bc3XN6coSfDFfYDSUlKudqynoNI/f7v27aTbK2FKdZe5FGQxHlPXf&#10;nT69UEa1TbV1e4PRLq22IBmjFMZiyM2CG4Jc84E2/5QPdHmTb1rcpTRDe1MdBtHGkTptrS1rBYNe&#10;b8YZsy0QO/jRmu44cMo5oZww8cRkPFvEPPQ5iyZbMUzxifPZbNti5Hs253ntLKNqfWf7MrfFKDr1&#10;6WwUfSr5rdBClevC/l1s1lQNHIdhr+8oDT+Jj5OeunzjsN04ut38oaH1H+olwXfd6UVdZA90vTMk&#10;WYikoDPvA4VLygX1sMQRJlJEHhNIUCIoZR5ITHhEGJ2HHkMMRSH3yIwwRiIx9yiCC3C3EvdgDiJs&#10;CtHBC2Awww3mzvdkOIU7EHyd1y2SKzM4ueQdDksf7aA+EzBBpt7JIT33KanDwUp6n8vY3gdqjYh0&#10;KgmPd6kEgqcnGJGRS0wFYZwRMeeuIckRi0LCOWcXv4Nxv2DOl38AAAD//wMAUEsDBBQABgAIAAAA&#10;IQCIVZJG4gAAAAwBAAAPAAAAZHJzL2Rvd25yZXYueG1sTI9NT8MwDIbvSPyHyEjcWJKCWFeaTohp&#10;SOyCGFMlblkTmop8VEm2FX493glutvz49eN6OTlLjjqmIXgBfMaAaN8FNfhewO59fVMCSVl6JW3w&#10;WsC3TrBsLi9qWalw8m/6uM09wRCfKinA5DxWlKbOaCfTLIza4+wzRCcztrGnKsoThjtLC8buqZOD&#10;xwtGjvrJ6O5re3CokVdm1/7EDX/9YO3LatPaNXsW4vpqenwAkvWU/2A46+MONOi0DwevErECFuV8&#10;jqiA25JjcSYYWxRA9gLueMGBNjX9/0TzCwAA//8DAFBLAwQUAAYACAAAACEAeRi8nb8AAAAhAQAA&#10;GQAAAGRycy9fcmVscy9lMm9Eb2MueG1sLnJlbHOEz7FqxDAMBuC90Hcw2hslHcpR4mQ5DrKWFG41&#10;jpKYxLKxnNJ7+3rswcENGoTQ90tt/+t39UNJXGANTVWDIrZhcrxo+B4vbydQkg1PZg9MGm4k0Hev&#10;L+0X7SaXJVldFFUUFg1rzvETUexK3kgVInGZzCF5k0ubFozGbmYhfK/rD0z/DejuTDVMGtIwNaDG&#10;WyzJz+0wz87SOdjDE+cHEWgPycFf/V5QkxbKGhxvWKqpyqGAXYt3j3V/AAAA//8DAFBLAQItABQA&#10;BgAIAAAAIQCbMyc3DAEAAC0CAAATAAAAAAAAAAAAAAAAAAAAAABbQ29udGVudF9UeXBlc10ueG1s&#10;UEsBAi0AFAAGAAgAAAAhADj9If/WAAAAlAEAAAsAAAAAAAAAAAAAAAAAPQEAAF9yZWxzLy5yZWxz&#10;UEsBAi0AFAAGAAgAAAAhAGZia9R1AQAACQMAAA4AAAAAAAAAAAAAAAAAPAIAAGRycy9lMm9Eb2Mu&#10;eG1sUEsBAi0AFAAGAAgAAAAhAMT2gUxeAgAA5QUAABAAAAAAAAAAAAAAAAAA3QMAAGRycy9pbmsv&#10;aW5rMS54bWxQSwECLQAUAAYACAAAACEAiFWSRuIAAAAMAQAADwAAAAAAAAAAAAAAAABpBgAAZHJz&#10;L2Rvd25yZXYueG1sUEsBAi0AFAAGAAgAAAAhAHkYvJ2/AAAAIQEAABkAAAAAAAAAAAAAAAAAeAcA&#10;AGRycy9fcmVscy9lMm9Eb2MueG1sLnJlbHNQSwUGAAAAAAYABgB4AQAAbggAAAAA&#10;">
                <v:imagedata r:id="rId145" o:title=""/>
              </v:shape>
            </w:pict>
          </mc:Fallback>
        </mc:AlternateContent>
      </w:r>
      <w:r w:rsidR="00D301CE" w:rsidRPr="004402A8">
        <w:rPr>
          <w:rFonts w:cstheme="minorHAnsi"/>
          <w:noProof/>
          <w:sz w:val="24"/>
          <w:szCs w:val="24"/>
        </w:rPr>
        <w:drawing>
          <wp:inline distT="0" distB="0" distL="0" distR="0" wp14:anchorId="47A9BBCA" wp14:editId="40BB7545">
            <wp:extent cx="5344271" cy="3115110"/>
            <wp:effectExtent l="0" t="0" r="8890" b="9525"/>
            <wp:docPr id="75" name="Picture 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46"/>
                    <a:stretch>
                      <a:fillRect/>
                    </a:stretch>
                  </pic:blipFill>
                  <pic:spPr>
                    <a:xfrm rot="10800000">
                      <a:off x="0" y="0"/>
                      <a:ext cx="5344271" cy="3115110"/>
                    </a:xfrm>
                    <a:prstGeom prst="rect">
                      <a:avLst/>
                    </a:prstGeom>
                  </pic:spPr>
                </pic:pic>
              </a:graphicData>
            </a:graphic>
          </wp:inline>
        </w:drawing>
      </w:r>
    </w:p>
    <w:p w14:paraId="38492D0D" w14:textId="724E559C" w:rsidR="004402A8" w:rsidRPr="004402A8" w:rsidRDefault="004402A8" w:rsidP="00D35E8B">
      <w:pPr>
        <w:rPr>
          <w:rFonts w:cstheme="minorHAnsi"/>
          <w:i/>
          <w:iCs/>
          <w:sz w:val="24"/>
          <w:szCs w:val="24"/>
        </w:rPr>
      </w:pPr>
      <w:r w:rsidRPr="004402A8">
        <w:rPr>
          <w:rFonts w:cstheme="minorHAnsi"/>
          <w:i/>
          <w:iCs/>
          <w:sz w:val="24"/>
          <w:szCs w:val="24"/>
        </w:rPr>
        <w:t>Figure 15</w:t>
      </w:r>
    </w:p>
    <w:p w14:paraId="0F79983B" w14:textId="0BF4F395" w:rsidR="006E068C" w:rsidRPr="004402A8" w:rsidRDefault="00175C4B" w:rsidP="00D35E8B">
      <w:pPr>
        <w:rPr>
          <w:rFonts w:cstheme="minorHAnsi"/>
          <w:sz w:val="24"/>
          <w:szCs w:val="24"/>
        </w:rPr>
      </w:pPr>
      <w:r w:rsidRPr="004402A8">
        <w:rPr>
          <w:rFonts w:cstheme="minorHAnsi"/>
          <w:sz w:val="24"/>
          <w:szCs w:val="24"/>
        </w:rPr>
        <w:t xml:space="preserve">The next program I was tasked with creating was for the counting 5p, 10p and 20p coins and showing an output when they reached a value of </w:t>
      </w:r>
      <w:r w:rsidR="000E153E" w:rsidRPr="004402A8">
        <w:rPr>
          <w:rFonts w:cstheme="minorHAnsi"/>
          <w:sz w:val="24"/>
          <w:szCs w:val="24"/>
        </w:rPr>
        <w:t>£1. I achieved this using the counter block</w:t>
      </w:r>
      <w:r w:rsidRPr="004402A8">
        <w:rPr>
          <w:rFonts w:cstheme="minorHAnsi"/>
          <w:sz w:val="24"/>
          <w:szCs w:val="24"/>
        </w:rPr>
        <w:t xml:space="preserve"> </w:t>
      </w:r>
      <w:r w:rsidR="000E153E" w:rsidRPr="004402A8">
        <w:rPr>
          <w:rFonts w:cstheme="minorHAnsi"/>
          <w:sz w:val="24"/>
          <w:szCs w:val="24"/>
        </w:rPr>
        <w:t xml:space="preserve">which allowed me to set the </w:t>
      </w:r>
      <w:r w:rsidR="00F46B9B" w:rsidRPr="004402A8">
        <w:rPr>
          <w:rFonts w:cstheme="minorHAnsi"/>
          <w:sz w:val="24"/>
          <w:szCs w:val="24"/>
        </w:rPr>
        <w:t>number</w:t>
      </w:r>
      <w:r w:rsidR="000E153E" w:rsidRPr="004402A8">
        <w:rPr>
          <w:rFonts w:cstheme="minorHAnsi"/>
          <w:sz w:val="24"/>
          <w:szCs w:val="24"/>
        </w:rPr>
        <w:t xml:space="preserve"> of inputs it receives before it would send an output. As an added extra to the </w:t>
      </w:r>
      <w:r w:rsidR="00F46B9B" w:rsidRPr="004402A8">
        <w:rPr>
          <w:rFonts w:cstheme="minorHAnsi"/>
          <w:sz w:val="24"/>
          <w:szCs w:val="24"/>
        </w:rPr>
        <w:t>program,</w:t>
      </w:r>
      <w:r w:rsidR="000E153E" w:rsidRPr="004402A8">
        <w:rPr>
          <w:rFonts w:cstheme="minorHAnsi"/>
          <w:sz w:val="24"/>
          <w:szCs w:val="24"/>
        </w:rPr>
        <w:t xml:space="preserve"> we were also asked to add a function so whe</w:t>
      </w:r>
      <w:r w:rsidR="00F46B9B" w:rsidRPr="004402A8">
        <w:rPr>
          <w:rFonts w:cstheme="minorHAnsi"/>
          <w:sz w:val="24"/>
          <w:szCs w:val="24"/>
        </w:rPr>
        <w:t xml:space="preserve">n a total of £10 had been put in from all of the coins that a separate output would trigger, this was simply </w:t>
      </w:r>
      <w:r w:rsidR="00F46B9B" w:rsidRPr="004402A8">
        <w:rPr>
          <w:rFonts w:cstheme="minorHAnsi"/>
          <w:sz w:val="24"/>
          <w:szCs w:val="24"/>
        </w:rPr>
        <w:lastRenderedPageBreak/>
        <w:t>done by adding and another counter block which counted the amount of times any of the other counters has sent an output and once it reached 10 it would send out an output.</w:t>
      </w:r>
    </w:p>
    <w:p w14:paraId="4F315DD1" w14:textId="0F43EBEF" w:rsidR="00B938D1"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24832" behindDoc="0" locked="0" layoutInCell="1" allowOverlap="1" wp14:anchorId="3BBEF4FC" wp14:editId="0D8A94F9">
                <wp:simplePos x="0" y="0"/>
                <wp:positionH relativeFrom="column">
                  <wp:posOffset>5785186</wp:posOffset>
                </wp:positionH>
                <wp:positionV relativeFrom="paragraph">
                  <wp:posOffset>1401148</wp:posOffset>
                </wp:positionV>
                <wp:extent cx="169200" cy="211320"/>
                <wp:effectExtent l="38100" t="38100" r="40640" b="55880"/>
                <wp:wrapNone/>
                <wp:docPr id="372" name="Ink 372"/>
                <wp:cNvGraphicFramePr/>
                <a:graphic xmlns:a="http://schemas.openxmlformats.org/drawingml/2006/main">
                  <a:graphicData uri="http://schemas.microsoft.com/office/word/2010/wordprocessingInk">
                    <w14:contentPart bwMode="auto" r:id="rId147">
                      <w14:nvContentPartPr>
                        <w14:cNvContentPartPr/>
                      </w14:nvContentPartPr>
                      <w14:xfrm>
                        <a:off x="0" y="0"/>
                        <a:ext cx="169200" cy="2113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A3CB8AA" id="Ink 372" o:spid="_x0000_s1026" type="#_x0000_t75" style="position:absolute;margin-left:454.85pt;margin-top:109.65pt;width:14.7pt;height:18.1pt;z-index:2520248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hpRF51AQAACQMAAA4AAABkcnMvZTJvRG9jLnhtbJxSy27CMBC8V+o/&#10;WL6XPEoRRAQORZU4tOXQfoDr2MRq7I3WhsDfd0lIgVZVJS6Wd0cez+zsdL6zFdsq9AZczpNBzJly&#10;Egrj1jl/f3u6G3Pmg3CFqMCpnO+V5/PZ7c20qTOVQglVoZARifNZU+e8DKHOosjLUlnhB1ArR6AG&#10;tCJQieuoQNEQu62iNI5HUQNY1AhSeU/dRQfyWcuvtZLhVWuvAqtyPh4NSV7oL5jzSTqhzgddHuKY&#10;R7OpyNYo6tLIoyRxhSIrjCMB31QLEQTboPlFZY1E8KDDQIKNQGsjVeuHnCXxD2dL93lwlQzlBjMJ&#10;LigXVgJDP7sWuOYLW9EEmmcoKB2xCcCPjDSe/8PoRC9Abizp6RJBVYlA6+BLU3vOMDNFznFZJCf9&#10;bvt4crDCk6+XS4ASiY6W/3qy02gPwyYlbJdzinN/ONss1S4wSc1kNKFd4UwSlCbJfdriPXPH0Fdn&#10;o6XPL0I8rw/CzjZ49gUAAP//AwBQSwMEFAAGAAgAAAAhABZ0qFGBAgAA2AYAABAAAABkcnMvaW5r&#10;L2luazEueG1stFRta9swEP4+2H8Q6od9sWK9xG+hThljgcEKY+1g++g6amJqy0FWmuTf7yzbipuk&#10;HYwNB0c6Pffc3XMnX9/sqxI9S90UtUoxm1CMpMrrZaFWKf5xvyAxRo3J1DIrayVTfJANvpm/f3dd&#10;qKeqnMEbAYNq2lVVpnhtzGbm+7vdbrITk1qvfE6p8L+op9uveN57LeVjoQoDIZvBlNfKyL1pyWbF&#10;MsW52VOHB+67eqtz6Y5bi86PCKOzXC5qXWXGMa4zpWSJVFZB3j8xMocNLAqIs5Iao6qAggmfsGk0&#10;jT8nYMj2KR7tt5BiA5lU2L/M+es/cC7OOdu0BI/CCKM+paV8bnPyreaz12v/puuN1KaQR5k7UfqD&#10;A8q7vdWnE0rLpi63bW8wes7KLUjGKIWx6GMz/4Ig53ygzT/lA11e5Rsn91KavryxDr1obqSG1pqi&#10;kjDo1cbNmGmAuDXfGW2vA6ecE8oJE/dsOgsi+E1EIkat6Kd44HzQ22bt+B70cV7tiVOtq2xXLM3a&#10;iU4nNHCijyW/5LqWxWpt/s43r8sarkPf6ytK40/i46gmG88N24Wra+cP9aV/l48pvrK3F1nPzmBr&#10;Z2gqBBKCJ94HCg9jQRh6mIWYTTHpdiAuSVCSeBRRxODNSPuGxyOwPDENBxbLUAxYhoIIJTTwiCBh&#10;Qhhl1KOEI9ZRUgB0ZPYPlpbfEgM9YAf7+brPpI3xkmIMdaAx0anDRdBlhz9CwQ0wbQQGEr2d/SDg&#10;OGG3PiZ5GrMXBgBHeU4x48AD/i2MxYfQHxJRL4hJwmE6Qo8JQVgYQCQSC8Q49DxOph5JoEMsADjn&#10;HolQQLgIkxdfQDeicLXnvwEAAP//AwBQSwMEFAAGAAgAAAAhAAwfAJHiAAAACwEAAA8AAABkcnMv&#10;ZG93bnJldi54bWxMj8FKxDAQhu+C7xBG8OYm3aW6qU0XWRAFBbW76DVtYltsJqXJdrs+veNJjzPz&#10;8c/355vZ9WyyY+g8KkgWApjF2psOGwX73f3VGliIGo3uPVoFJxtgU5yf5Toz/ohvdipjwygEQ6YV&#10;tDEOGeehbq3TYeEHi3T79KPTkcax4WbURwp3PV8Kcc2d7pA+tHqw29bWX+XBKZhPu4fvbfnxwtPn&#10;9dMrn0T1/rhX6vJivrsFFu0c/2D41Sd1KMip8gc0gfUKpJA3hCpYJnIFjAi5kgmwijZpmgIvcv6/&#10;Q/EDAAD//wMAUEsDBBQABgAIAAAAIQB5GLydvwAAACEBAAAZAAAAZHJzL19yZWxzL2Uyb0RvYy54&#10;bWwucmVsc4TPsWrEMAwG4L3QdzDaGyUdylHiZDkOspYUbjWOkpjEsrGc0nv7euzBwQ0ahND3S23/&#10;63f1Q0lcYA1NVYMitmFyvGj4Hi9vJ1CSDU9mD0wabiTQd68v7RftJpclWV0UVRQWDWvO8RNR7Ere&#10;SBUicZnMIXmTS5sWjMZuZiF8r+sPTP8N6O5MNUwa0jA1oMZbLMnP7TDPztI52MMT5wcRaA/JwV/9&#10;XlCTFsoaHG9YqqnKoYBdi3ePdX8AAAD//wMAUEsBAi0AFAAGAAgAAAAhAJszJzcMAQAALQIAABMA&#10;AAAAAAAAAAAAAAAAAAAAAFtDb250ZW50X1R5cGVzXS54bWxQSwECLQAUAAYACAAAACEAOP0h/9YA&#10;AACUAQAACwAAAAAAAAAAAAAAAAA9AQAAX3JlbHMvLnJlbHNQSwECLQAUAAYACAAAACEA2GlEXnUB&#10;AAAJAwAADgAAAAAAAAAAAAAAAAA8AgAAZHJzL2Uyb0RvYy54bWxQSwECLQAUAAYACAAAACEAFnSo&#10;UYECAADYBgAAEAAAAAAAAAAAAAAAAADdAwAAZHJzL2luay9pbmsxLnhtbFBLAQItABQABgAIAAAA&#10;IQAMHwCR4gAAAAsBAAAPAAAAAAAAAAAAAAAAAIwGAABkcnMvZG93bnJldi54bWxQSwECLQAUAAYA&#10;CAAAACEAeRi8nb8AAAAhAQAAGQAAAAAAAAAAAAAAAACbBwAAZHJzL19yZWxzL2Uyb0RvYy54bWwu&#10;cmVsc1BLBQYAAAAABgAGAHgBAACRCAAAAAA=&#10;">
                <v:imagedata r:id="rId148" o:title=""/>
              </v:shape>
            </w:pict>
          </mc:Fallback>
        </mc:AlternateContent>
      </w:r>
      <w:r w:rsidR="00B938D1" w:rsidRPr="004402A8">
        <w:rPr>
          <w:rFonts w:cstheme="minorHAnsi"/>
          <w:noProof/>
          <w:sz w:val="24"/>
          <w:szCs w:val="24"/>
        </w:rPr>
        <w:drawing>
          <wp:inline distT="0" distB="0" distL="0" distR="0" wp14:anchorId="08A0A027" wp14:editId="6714C2BD">
            <wp:extent cx="5731510" cy="2292486"/>
            <wp:effectExtent l="0" t="0" r="2540" b="0"/>
            <wp:docPr id="65"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49"/>
                    <a:srcRect l="5319" t="12606" r="2355" b="21736"/>
                    <a:stretch/>
                  </pic:blipFill>
                  <pic:spPr bwMode="auto">
                    <a:xfrm>
                      <a:off x="0" y="0"/>
                      <a:ext cx="5731510" cy="2292486"/>
                    </a:xfrm>
                    <a:prstGeom prst="rect">
                      <a:avLst/>
                    </a:prstGeom>
                    <a:ln>
                      <a:noFill/>
                    </a:ln>
                    <a:extLst>
                      <a:ext uri="{53640926-AAD7-44D8-BBD7-CCE9431645EC}">
                        <a14:shadowObscured xmlns:a14="http://schemas.microsoft.com/office/drawing/2010/main"/>
                      </a:ext>
                    </a:extLst>
                  </pic:spPr>
                </pic:pic>
              </a:graphicData>
            </a:graphic>
          </wp:inline>
        </w:drawing>
      </w:r>
    </w:p>
    <w:p w14:paraId="5BD02CBD" w14:textId="2317CF12" w:rsidR="004402A8" w:rsidRPr="004402A8" w:rsidRDefault="004402A8" w:rsidP="00D35E8B">
      <w:pPr>
        <w:rPr>
          <w:rFonts w:cstheme="minorHAnsi"/>
          <w:i/>
          <w:iCs/>
          <w:sz w:val="24"/>
          <w:szCs w:val="24"/>
        </w:rPr>
      </w:pPr>
      <w:r w:rsidRPr="004402A8">
        <w:rPr>
          <w:rFonts w:cstheme="minorHAnsi"/>
          <w:i/>
          <w:iCs/>
          <w:sz w:val="24"/>
          <w:szCs w:val="24"/>
        </w:rPr>
        <w:t>Figure 16</w:t>
      </w:r>
    </w:p>
    <w:p w14:paraId="4B98BCC3" w14:textId="45309563" w:rsidR="004402A8"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25856" behindDoc="0" locked="0" layoutInCell="1" allowOverlap="1" wp14:anchorId="73DFBF31" wp14:editId="70715F0D">
                <wp:simplePos x="0" y="0"/>
                <wp:positionH relativeFrom="column">
                  <wp:posOffset>5595106</wp:posOffset>
                </wp:positionH>
                <wp:positionV relativeFrom="paragraph">
                  <wp:posOffset>2355218</wp:posOffset>
                </wp:positionV>
                <wp:extent cx="140040" cy="149040"/>
                <wp:effectExtent l="38100" t="38100" r="50800" b="41910"/>
                <wp:wrapNone/>
                <wp:docPr id="373" name="Ink 373"/>
                <wp:cNvGraphicFramePr/>
                <a:graphic xmlns:a="http://schemas.openxmlformats.org/drawingml/2006/main">
                  <a:graphicData uri="http://schemas.microsoft.com/office/word/2010/wordprocessingInk">
                    <w14:contentPart bwMode="auto" r:id="rId150">
                      <w14:nvContentPartPr>
                        <w14:cNvContentPartPr/>
                      </w14:nvContentPartPr>
                      <w14:xfrm>
                        <a:off x="0" y="0"/>
                        <a:ext cx="140040" cy="149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BDE4D63" id="Ink 373" o:spid="_x0000_s1026" type="#_x0000_t75" style="position:absolute;margin-left:439.85pt;margin-top:184.75pt;width:12.45pt;height:13.15pt;z-index:2520258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f0aqtyAQAACQMAAA4AAABkcnMvZTJvRG9jLnhtbJxSXU/CMBR9N/E/&#10;NH2XdYQYWBg8SEx4UHnQH1C7ljWuvcttx8a/926AoMaY8LK092Tnno/Ol52r2E5jsOBzno4EZ9or&#10;KKzf5vzt9fFuylmI0heyAq9zvteBLxe3N/O2zvQYSqgKjYxIfMjaOudljHWWJEGV2skwglp7Ag2g&#10;k5GuuE0KlC2xuyoZC3GftIBFjaB0CDRdHUC+GPiN0Sq+GBN0ZFXOZ0KQvHg6YM6nsylN3vvJTPBk&#10;MZfZFmVdWnWUJK9Q5KT1JOCLaiWjZA3aX1TOKoQAJo4UuASMsUoPfshZKn44W/uP3lU6UQ1mCnzU&#10;Pm4kxlN2A3DNCldRAu0TFNSObCLwIyPF838ZB9ErUI0jPYdGUFcy0nMIpa0DZ5jZIue4LtKzfr97&#10;ODvY4NnX83eAGkmOlv/6pTPo+rBJCetyTnXu++/Qpe4iUzRMJ0JMCFEEpZNZf75gPjCc9lxES8u/&#10;lXh574VdvODFJwAAAP//AwBQSwMEFAAGAAgAAAAhAKUpLTNSAgAAjgUAABAAAABkcnMvaW5rL2lu&#10;azEueG1stFRLb9swDL4P2H8Q1EMuVkxJdmwHdYphWIABKzCsHbAdXUdNjNpyICuP/vtRiuOkaHIZ&#10;totM8fGR/ET69m7f1GSrTFe1Oqd8DJQoXbaLSi9z+vNxzlJKOlvoRVG3WuX0VXX0bvbxw22lX5p6&#10;iidBBN05qalzurJ2PQ3D3W433slxa5ahAJDhV/1y/43O+qiFeq50ZTFld1SVrbZqbx3YtFrktLR7&#10;GPwR+6HdmFINZqcx5cnDmqJU89Y0hR0QV4XWqia6aLDuX5TY1zUKFeZZKkNJU2HDTIx5lETplwwV&#10;xT6nZ/cNlthhJQ0NL2P+/g+Y8/eYriwpkklCSV/SQm1dTaHnfHq99++mXStjK3Wi+UBKb3gl5eHu&#10;+TkQZVTX1hv3NpRsi3qDlHEAHIs+Nw8vEPIeD7n5p3jIy1W88+LeUtO3d85DT9owUsentVWjcNCb&#10;9TBjtkNgp36wxq+DACEYCMblI4+mcTqFeAxRdvYU/RQfMZ/MplsNeE/mNK/eMrB26GxXLexqIB3G&#10;EA+kn1N+KXSlquXK/l1s2dYtrkP/1jcA6Wf56awnn28Ytgur6+eP9K3/UM85vfHbS3zkQeF7ByIh&#10;I1JmMhiJEYwSLmRAEyoSyibAecAEy1iUxgEQYDzggghJUM1TFnEWp0mAalQA4WhGEf0CFPFElTMw&#10;Z3AyoNkbUH3NgH4exKXyIQ7dBR5w8Twi8ojxjMR8EvCYCbzAJMjwIzLCsScMAUSIYibxZxcIH8kJ&#10;TkoQpUyiU8AmnMQJi2OAN3s7EIsDOfsDAAD//wMAUEsDBBQABgAIAAAAIQBwNucv4QAAAAsBAAAP&#10;AAAAZHJzL2Rvd25yZXYueG1sTI/BTsMwDIbvSLxDZCRuLIWxri1NJwRCSBwmUZDG0Wu8ttA4VZNs&#10;5e0JJzja/vT7+8vNbAZxpMn1lhVcLxIQxI3VPbcK3t+erjIQziNrHCyTgm9ysKnOz0ostD3xKx1r&#10;34oYwq5ABZ33YyGlazoy6BZ2JI63g50M+jhOrdQTnmK4GeRNkqTSYM/xQ4cjPXTUfNXBKGgOdhs+&#10;5a5++XieH5fjNow7DEpdXsz3dyA8zf4Phl/9qA5VdNrbwNqJQUG2ztcRVbBM8xWISOTJbQpiHzf5&#10;KgNZlfJ/h+oHAAD//wMAUEsDBBQABgAIAAAAIQB5GLydvwAAACEBAAAZAAAAZHJzL19yZWxzL2Uy&#10;b0RvYy54bWwucmVsc4TPsWrEMAwG4L3QdzDaGyUdylHiZDkOspYUbjWOkpjEsrGc0nv7euzBwQ0a&#10;hND3S23/63f1Q0lcYA1NVYMitmFyvGj4Hi9vJ1CSDU9mD0wabiTQd68v7RftJpclWV0UVRQWDWvO&#10;8RNR7EreSBUicZnMIXmTS5sWjMZuZiF8r+sPTP8N6O5MNUwa0jA1oMZbLMnP7TDPztI52MMT5wcR&#10;aA/JwV/9XlCTFsoaHG9YqqnKoYBdi3ePdX8AAAD//wMAUEsBAi0AFAAGAAgAAAAhAJszJzcMAQAA&#10;LQIAABMAAAAAAAAAAAAAAAAAAAAAAFtDb250ZW50X1R5cGVzXS54bWxQSwECLQAUAAYACAAAACEA&#10;OP0h/9YAAACUAQAACwAAAAAAAAAAAAAAAAA9AQAAX3JlbHMvLnJlbHNQSwECLQAUAAYACAAAACEA&#10;9/Rqq3IBAAAJAwAADgAAAAAAAAAAAAAAAAA8AgAAZHJzL2Uyb0RvYy54bWxQSwECLQAUAAYACAAA&#10;ACEApSktM1ICAACOBQAAEAAAAAAAAAAAAAAAAADaAwAAZHJzL2luay9pbmsxLnhtbFBLAQItABQA&#10;BgAIAAAAIQBwNucv4QAAAAsBAAAPAAAAAAAAAAAAAAAAAFoGAABkcnMvZG93bnJldi54bWxQSwEC&#10;LQAUAAYACAAAACEAeRi8nb8AAAAhAQAAGQAAAAAAAAAAAAAAAABoBwAAZHJzL19yZWxzL2Uyb0Rv&#10;Yy54bWwucmVsc1BLBQYAAAAABgAGAHgBAABeCAAAAAA=&#10;">
                <v:imagedata r:id="rId151" o:title=""/>
              </v:shape>
            </w:pict>
          </mc:Fallback>
        </mc:AlternateContent>
      </w:r>
      <w:r w:rsidR="001F19B3" w:rsidRPr="004402A8">
        <w:rPr>
          <w:rFonts w:cstheme="minorHAnsi"/>
          <w:noProof/>
          <w:sz w:val="24"/>
          <w:szCs w:val="24"/>
        </w:rPr>
        <w:drawing>
          <wp:inline distT="0" distB="0" distL="0" distR="0" wp14:anchorId="4F45BDF0" wp14:editId="2AE13073">
            <wp:extent cx="5731510" cy="2800985"/>
            <wp:effectExtent l="0" t="0" r="2540" b="0"/>
            <wp:docPr id="78" name="Picture 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2"/>
                    <a:stretch>
                      <a:fillRect/>
                    </a:stretch>
                  </pic:blipFill>
                  <pic:spPr>
                    <a:xfrm>
                      <a:off x="0" y="0"/>
                      <a:ext cx="5731510" cy="2800985"/>
                    </a:xfrm>
                    <a:prstGeom prst="rect">
                      <a:avLst/>
                    </a:prstGeom>
                  </pic:spPr>
                </pic:pic>
              </a:graphicData>
            </a:graphic>
          </wp:inline>
        </w:drawing>
      </w:r>
    </w:p>
    <w:p w14:paraId="453EE3A3" w14:textId="63BD0810" w:rsidR="004402A8" w:rsidRPr="004402A8" w:rsidRDefault="004402A8" w:rsidP="00D35E8B">
      <w:pPr>
        <w:rPr>
          <w:rFonts w:cstheme="minorHAnsi"/>
          <w:i/>
          <w:iCs/>
          <w:sz w:val="24"/>
          <w:szCs w:val="24"/>
        </w:rPr>
      </w:pPr>
      <w:r w:rsidRPr="004402A8">
        <w:rPr>
          <w:rFonts w:cstheme="minorHAnsi"/>
          <w:i/>
          <w:iCs/>
          <w:sz w:val="24"/>
          <w:szCs w:val="24"/>
        </w:rPr>
        <w:t>Figure 17</w:t>
      </w:r>
    </w:p>
    <w:p w14:paraId="63C1AA24" w14:textId="164B8C5D" w:rsidR="00F46B9B" w:rsidRPr="004402A8" w:rsidRDefault="00F46B9B" w:rsidP="00D35E8B">
      <w:pPr>
        <w:rPr>
          <w:rFonts w:cstheme="minorHAnsi"/>
          <w:sz w:val="24"/>
          <w:szCs w:val="24"/>
        </w:rPr>
      </w:pPr>
      <w:r w:rsidRPr="004402A8">
        <w:rPr>
          <w:rFonts w:cstheme="minorHAnsi"/>
          <w:sz w:val="24"/>
          <w:szCs w:val="24"/>
        </w:rPr>
        <w:t xml:space="preserve">The last program we were set to do was the controlling of two fans, these two fans needed to be started and stopped in a sequence as some motors can have large starting currents so </w:t>
      </w:r>
      <w:proofErr w:type="spellStart"/>
      <w:r w:rsidRPr="004402A8">
        <w:rPr>
          <w:rFonts w:cstheme="minorHAnsi"/>
          <w:sz w:val="24"/>
          <w:szCs w:val="24"/>
        </w:rPr>
        <w:t>its</w:t>
      </w:r>
      <w:proofErr w:type="spellEnd"/>
      <w:r w:rsidRPr="004402A8">
        <w:rPr>
          <w:rFonts w:cstheme="minorHAnsi"/>
          <w:sz w:val="24"/>
          <w:szCs w:val="24"/>
        </w:rPr>
        <w:t xml:space="preserve"> best to start them sequentially to avoid drawing too much current from the supply at once.</w:t>
      </w:r>
      <w:r w:rsidR="00F405E5" w:rsidRPr="004402A8">
        <w:rPr>
          <w:rFonts w:cstheme="minorHAnsi"/>
          <w:sz w:val="24"/>
          <w:szCs w:val="24"/>
        </w:rPr>
        <w:t xml:space="preserve"> This was </w:t>
      </w:r>
      <w:r w:rsidR="005B032F" w:rsidRPr="004402A8">
        <w:rPr>
          <w:rFonts w:cstheme="minorHAnsi"/>
          <w:sz w:val="24"/>
          <w:szCs w:val="24"/>
        </w:rPr>
        <w:t>like</w:t>
      </w:r>
      <w:r w:rsidR="00F405E5" w:rsidRPr="004402A8">
        <w:rPr>
          <w:rFonts w:cstheme="minorHAnsi"/>
          <w:sz w:val="24"/>
          <w:szCs w:val="24"/>
        </w:rPr>
        <w:t xml:space="preserve"> the first program as I used on delays to stagger when the motors started </w:t>
      </w:r>
      <w:r w:rsidR="005B032F" w:rsidRPr="004402A8">
        <w:rPr>
          <w:rFonts w:cstheme="minorHAnsi"/>
          <w:sz w:val="24"/>
          <w:szCs w:val="24"/>
        </w:rPr>
        <w:t>and</w:t>
      </w:r>
      <w:r w:rsidR="00F405E5" w:rsidRPr="004402A8">
        <w:rPr>
          <w:rFonts w:cstheme="minorHAnsi"/>
          <w:sz w:val="24"/>
          <w:szCs w:val="24"/>
        </w:rPr>
        <w:t xml:space="preserve"> used the on delays to stagger when the motors stopped.</w:t>
      </w:r>
    </w:p>
    <w:p w14:paraId="6B5491D7" w14:textId="03F03F70" w:rsidR="00B938D1" w:rsidRPr="004402A8" w:rsidRDefault="00E1422A" w:rsidP="00D35E8B">
      <w:pPr>
        <w:rPr>
          <w:rFonts w:cstheme="minorHAnsi"/>
          <w:sz w:val="24"/>
          <w:szCs w:val="24"/>
        </w:rPr>
      </w:pPr>
      <w:r>
        <w:rPr>
          <w:rFonts w:cstheme="minorHAnsi"/>
          <w:noProof/>
          <w:sz w:val="24"/>
          <w:szCs w:val="24"/>
        </w:rPr>
        <w:lastRenderedPageBreak/>
        <mc:AlternateContent>
          <mc:Choice Requires="wpi">
            <w:drawing>
              <wp:anchor distT="0" distB="0" distL="114300" distR="114300" simplePos="0" relativeHeight="252026880" behindDoc="0" locked="0" layoutInCell="1" allowOverlap="1" wp14:anchorId="32BE6648" wp14:editId="05F9D21F">
                <wp:simplePos x="0" y="0"/>
                <wp:positionH relativeFrom="column">
                  <wp:posOffset>6065626</wp:posOffset>
                </wp:positionH>
                <wp:positionV relativeFrom="paragraph">
                  <wp:posOffset>2014384</wp:posOffset>
                </wp:positionV>
                <wp:extent cx="165240" cy="173160"/>
                <wp:effectExtent l="38100" t="38100" r="44450" b="55880"/>
                <wp:wrapNone/>
                <wp:docPr id="374" name="Ink 374"/>
                <wp:cNvGraphicFramePr/>
                <a:graphic xmlns:a="http://schemas.openxmlformats.org/drawingml/2006/main">
                  <a:graphicData uri="http://schemas.microsoft.com/office/word/2010/wordprocessingInk">
                    <w14:contentPart bwMode="auto" r:id="rId153">
                      <w14:nvContentPartPr>
                        <w14:cNvContentPartPr/>
                      </w14:nvContentPartPr>
                      <w14:xfrm>
                        <a:off x="0" y="0"/>
                        <a:ext cx="165240" cy="173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D63C797" id="Ink 374" o:spid="_x0000_s1026" type="#_x0000_t75" style="position:absolute;margin-left:476.9pt;margin-top:157.9pt;width:14.4pt;height:15.05pt;z-index:2520268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q87idzAQAACQMAAA4AAABkcnMvZTJvRG9jLnhtbJxSXU/CMBR9N/E/&#10;NH2XbYiIC4MHiQkPKg/6A2rXssa1d7ktbPx77zYQ0BgTXpbee7LT89HpvLEl2yr0BlzGk0HMmXIS&#10;cuPWGX9/e7qZcOaDcLkowamM75Tn89n11bSuUjWEAspcISMS59O6yngRQpVGkZeFssIPoFKOQA1o&#10;RaAR11GOoiZ2W0bDOB5HNWBeIUjlPW0XPchnHb/WSoZXrb0KrMz4QxyTvHA4YMYn9xPafLQbOkSz&#10;qUjXKKrCyL0kcYEiK4wjAd9UCxEE26D5RWWNRPCgw0CCjUBrI1Xnh5wl8Q9nS/fZukpGcoOpBBeU&#10;CyuB4ZBdB1xyhS0pgfoZcmpHbALwPSPF838ZvegFyI0lPX0jqEoR6Dn4wlSeM0xNnnFc5slRv9s+&#10;Hh2s8Ojr5RygRqK95b9+aTTaNmxSwpqMU5279tt1qZrAJC2T8d1wRIgkKLm/TcYdfmDuGQ7TSbR0&#10;+VmJp3Mr7OQFz74AAAD//wMAUEsDBBQABgAIAAAAIQCsJQyHRgIAANQFAAAQAAAAZHJzL2luay9p&#10;bmsxLnhtbLRTTY+bMBC9V+p/sLyHXDDYBsKHlqyqqpEqtVLV3UrtkQVvYi2YyDgf++87GEKIkhxa&#10;tRcYP8+8mXmeuX841BXaCd3KRmWYuRQjoYqmlGqV4R9PSxJj1JpclXnVKJHhN9Hih8X7d/dSvdZV&#10;Cl8EDKrtrLrK8NqYTep5+/3e3ftuo1cep9T3PqvXr1/wYogqxYtU0kDK9ggVjTLiYDqyVJYZLsyB&#10;jv7A/dhsdSHG6w7RxcnD6LwQy0bXuRkZ17lSokIqr6HunxiZtw0YEvKshMaoltAw4S4LoiD+lACQ&#10;HzI8OW+hxBYqqbF3nfPXf+BcXnJ2Zfk8mkcYDSWVYtfV5FnN09u9f9PNRmgjxUnmXpTh4g0V/dnq&#10;0wulRdtU2+5tMNrl1RYkY5TCWAy5mXdFkEs+0Oaf8oEuN/mmxZ1LM7Q31WEQbRyp49MaWQsY9Hoz&#10;zphpgbiDH42268Ap54RywvwnFqRhnLLA9Vk4eYphio+cz3rbrke+Z32aV3szqtZ3tpelWY+iU5eG&#10;o+hTya+FroVcrc3fxRZN1cA6DG99R2n80f8w6cnmG4ftyura+UND69/FS4bv7PYiG9kDtneK/DhE&#10;3OfUmdFZOIt5nDg4wCzCZB7SyEkQI4wmzIEvYRGZM+aAgahDuxtrMwfOgEQoAcQ6BiSMOo/O7+h9&#10;w+4izz175A+/0yy2mrO8l8jgP83OoRIeEx6ihM4dwgMQhsQ+dzj8eQRScD+G/jhHLPBJklA4JQxg&#10;hjhj87PtH58HxnrxGwAA//8DAFBLAwQUAAYACAAAACEAYPiAnOEAAAALAQAADwAAAGRycy9kb3du&#10;cmV2LnhtbEyPzU7DMBCE70i8g7VIXBB12pKqCXEqhMSVqi2oVyfe/Ih4HcVukr49y4nedmdHM99m&#10;u9l2YsTBt44ULBcRCKTSmZZqBV+nj+ctCB80Gd05QgVX9LDL7+8ynRo30QHHY6gFh5BPtYImhD6V&#10;0pcNWu0XrkfiW+UGqwOvQy3NoCcOt51cRdFGWt0SNzS6x/cGy5/jxSrYJ4dzfP2cpjN9V749PVVF&#10;Me6VenyY315BBJzDvxn+8BkdcmYq3IWMF52CJF4zelCwXsY8sCPZrjYgClZe4gRknsnbH/JfAAAA&#10;//8DAFBLAwQUAAYACAAAACEAeRi8nb8AAAAhAQAAGQAAAGRycy9fcmVscy9lMm9Eb2MueG1sLnJl&#10;bHOEz7FqxDAMBuC90Hcw2hslHcpR4mQ5DrKWFG41jpKYxLKxnNJ7+3rswcENGoTQ90tt/+t39UNJ&#10;XGANTVWDIrZhcrxo+B4vbydQkg1PZg9MGm4k0HevL+0X7SaXJVldFFUUFg1rzvETUexK3kgVInGZ&#10;zCF5k0ubFozGbmYhfK/rD0z/DejuTDVMGtIwNaDGWyzJz+0wz87SOdjDE+cHEWgPycFf/V5QkxbK&#10;GhxvWKqpyqGAXYt3j3V/AAAA//8DAFBLAQItABQABgAIAAAAIQCbMyc3DAEAAC0CAAATAAAAAAAA&#10;AAAAAAAAAAAAAABbQ29udGVudF9UeXBlc10ueG1sUEsBAi0AFAAGAAgAAAAhADj9If/WAAAAlAEA&#10;AAsAAAAAAAAAAAAAAAAAPQEAAF9yZWxzLy5yZWxzUEsBAi0AFAAGAAgAAAAhAKq87idzAQAACQMA&#10;AA4AAAAAAAAAAAAAAAAAPAIAAGRycy9lMm9Eb2MueG1sUEsBAi0AFAAGAAgAAAAhAKwlDIdGAgAA&#10;1AUAABAAAAAAAAAAAAAAAAAA2wMAAGRycy9pbmsvaW5rMS54bWxQSwECLQAUAAYACAAAACEAYPiA&#10;nOEAAAALAQAADwAAAAAAAAAAAAAAAABPBgAAZHJzL2Rvd25yZXYueG1sUEsBAi0AFAAGAAgAAAAh&#10;AHkYvJ2/AAAAIQEAABkAAAAAAAAAAAAAAAAAXQcAAGRycy9fcmVscy9lMm9Eb2MueG1sLnJlbHNQ&#10;SwUGAAAAAAYABgB4AQAAUwgAAAAA&#10;">
                <v:imagedata r:id="rId154" o:title=""/>
              </v:shape>
            </w:pict>
          </mc:Fallback>
        </mc:AlternateContent>
      </w:r>
      <w:r w:rsidR="00B938D1" w:rsidRPr="004402A8">
        <w:rPr>
          <w:rFonts w:cstheme="minorHAnsi"/>
          <w:noProof/>
          <w:sz w:val="24"/>
          <w:szCs w:val="24"/>
        </w:rPr>
        <w:drawing>
          <wp:inline distT="0" distB="0" distL="0" distR="0" wp14:anchorId="58651A07" wp14:editId="2CDEA383">
            <wp:extent cx="5943600" cy="3230919"/>
            <wp:effectExtent l="0" t="0" r="0" b="7620"/>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55"/>
                    <a:srcRect l="5676" t="12362" r="26712" b="22298"/>
                    <a:stretch/>
                  </pic:blipFill>
                  <pic:spPr bwMode="auto">
                    <a:xfrm>
                      <a:off x="0" y="0"/>
                      <a:ext cx="5965488" cy="3242817"/>
                    </a:xfrm>
                    <a:prstGeom prst="rect">
                      <a:avLst/>
                    </a:prstGeom>
                    <a:ln>
                      <a:noFill/>
                    </a:ln>
                    <a:extLst>
                      <a:ext uri="{53640926-AAD7-44D8-BBD7-CCE9431645EC}">
                        <a14:shadowObscured xmlns:a14="http://schemas.microsoft.com/office/drawing/2010/main"/>
                      </a:ext>
                    </a:extLst>
                  </pic:spPr>
                </pic:pic>
              </a:graphicData>
            </a:graphic>
          </wp:inline>
        </w:drawing>
      </w:r>
    </w:p>
    <w:p w14:paraId="0A235A6C" w14:textId="5DB910C1" w:rsidR="004402A8" w:rsidRPr="004402A8" w:rsidRDefault="004402A8" w:rsidP="00D35E8B">
      <w:pPr>
        <w:rPr>
          <w:rFonts w:cstheme="minorHAnsi"/>
          <w:i/>
          <w:iCs/>
          <w:sz w:val="24"/>
          <w:szCs w:val="24"/>
        </w:rPr>
      </w:pPr>
      <w:r w:rsidRPr="004402A8">
        <w:rPr>
          <w:rFonts w:cstheme="minorHAnsi"/>
          <w:i/>
          <w:iCs/>
          <w:sz w:val="24"/>
          <w:szCs w:val="24"/>
        </w:rPr>
        <w:t>Figure 18</w:t>
      </w:r>
    </w:p>
    <w:p w14:paraId="66A80A53" w14:textId="51882BE9" w:rsidR="00D301CE"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27904" behindDoc="0" locked="0" layoutInCell="1" allowOverlap="1" wp14:anchorId="70096DBF" wp14:editId="26DF1661">
                <wp:simplePos x="0" y="0"/>
                <wp:positionH relativeFrom="column">
                  <wp:posOffset>5779066</wp:posOffset>
                </wp:positionH>
                <wp:positionV relativeFrom="paragraph">
                  <wp:posOffset>1921779</wp:posOffset>
                </wp:positionV>
                <wp:extent cx="119880" cy="167040"/>
                <wp:effectExtent l="57150" t="38100" r="52070" b="42545"/>
                <wp:wrapNone/>
                <wp:docPr id="375" name="Ink 375"/>
                <wp:cNvGraphicFramePr/>
                <a:graphic xmlns:a="http://schemas.openxmlformats.org/drawingml/2006/main">
                  <a:graphicData uri="http://schemas.microsoft.com/office/word/2010/wordprocessingInk">
                    <w14:contentPart bwMode="auto" r:id="rId156">
                      <w14:nvContentPartPr>
                        <w14:cNvContentPartPr/>
                      </w14:nvContentPartPr>
                      <w14:xfrm>
                        <a:off x="0" y="0"/>
                        <a:ext cx="119880" cy="167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DB846F9" id="Ink 375" o:spid="_x0000_s1026" type="#_x0000_t75" style="position:absolute;margin-left:454.35pt;margin-top:150.6pt;width:10.9pt;height:14.55pt;z-index:2520279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hBEQx1AQAACQMAAA4AAABkcnMvZTJvRG9jLnhtbJxSQW7CMBC8V+of&#10;LN9LEgoUIgKHokoc2nJoH+A6NrEae6O1IfD7bgKU0KqqxMWyd+TZmZ2dzne2ZFuF3oDLeNKLOVNO&#10;Qm7cOuPvb093Y858EC4XJTiV8b3yfD67vZnWVar6UECZK2RE4nxaVxkvQqjSKPKyUFb4HlTKEagB&#10;rQj0xHWUo6iJ3ZZRP45HUQ2YVwhSeU/VxQHks5ZfayXDq9ZeBVZmfDwakLxwumDGJ8OYKh90ie+H&#10;PJpNRbpGURVGHiWJKxRZYRwJ+KZaiCDYBs0vKmskggcdehJsBFobqVo/5CyJfzhbus/GVTKQG0wl&#10;uKBcWAkMp9m1wDUtbEkTqJ8hp3TEJgA/MtJ4/g/jIHoBcmNJzyERVKUItA6+MJXnDFOTZxyXeXLW&#10;77aPZwcrPPt6uQQokeho+a8vO422GTYpYbuMU5z75myzVLvAJBWTZDIeEyIJSkYPMa1Bh/nAcOrT&#10;GS01vwix+26EdTZ49gUAAP//AwBQSwMEFAAGAAgAAAAhAO8nopIcAgAACgUAABAAAABkcnMvaW5r&#10;L2luazEueG1stFPbatwwEH0v9B+E8tAXy9bN6wvxhlK6UGihNCm0j46trEVseZG1t7/v2Ov1OmTz&#10;UloE9mikOTNzdOb27tDUaKdsp1uTYeZTjJQp2lKbdYZ/PqxIjFHnclPmdWtUho+qw3fL9+9utXlu&#10;6hS+CBBM11tNneHKuU0aBPv93t8Lv7XrgFMqgi/m+dtXvByjSvWkjXaQsju7itY4dXA9WKrLDBfu&#10;QKf7gH3fbm2hpuPeY4vLDWfzQq1a2+RuQqxyY1SNTN5A3b8wcscNGBryrJXFqNHQMOE+k5GMPyfg&#10;yA8Znu23UGIHlTQ4uI75+z9grl5j9mUJHi0ijMaSSrXrawoGztO3e/9u242yTqsLzSdSxoMjKk77&#10;gZ8TUVZ1bb3t3wajXV5vgTJGKchizM2CK4S8xgNu/ike8PIm3ry4l9SM7c15GEmbJHV+WqcbBUJv&#10;NpPGXAfAvfve2WEcOOWcUE6YeGAyDeOUU58nyewpRhWfMR/ttqsmvEd70etwMrF26myvS1dNpFOf&#10;hhPpc8qvhVZKryv3d7FFW7cwDuNb31AafxIfZz0N+SaxXRndQX9obP2HesrwzTC9aIg8OYbeGRKR&#10;QFIkwvtAYTHKZOhhilmMSUKT2GMShSHi4CWCxJIwuZBezPo/iqPIIxDPWEKiiHkcUUQ9hmB54CXM&#10;o2BTT1Iiex+RAoULwkMhIA6FYMWLFzMzNQViWP4BAAD//wMAUEsDBBQABgAIAAAAIQBOPZUG4AAA&#10;AAsBAAAPAAAAZHJzL2Rvd25yZXYueG1sTI/BTsMwDIbvSHuHyJO4sWSrYFtpOiEkLkgI0XLgmDVe&#10;061xqibtwtsTTnC0/en39xeHaHs24+g7RxLWKwEMqXG6o1bCZ/1ytwPmgyKtekco4Rs9HMrFTaFy&#10;7a70gXMVWpZCyOdKgglhyDn3jUGr/MoNSOl2cqNVIY1jy/Worinc9nwjxAO3qqP0wagBnw02l2qy&#10;Erb1ZLrX9/h2vnxV9bmqTzTHWcrbZXx6BBYwhj8YfvWTOpTJ6egm0p71EvZit02ohEysN8ASsc/E&#10;PbBj2mQiA14W/H+H8gcAAP//AwBQSwMEFAAGAAgAAAAhAHkYvJ2/AAAAIQEAABkAAABkcnMvX3Jl&#10;bHMvZTJvRG9jLnhtbC5yZWxzhM+xasQwDAbgvdB3MNobJR3KUeJkOQ6ylhRuNY6SmMSysZzSe/t6&#10;7MHBDRqE0PdLbf/rd/VDSVxgDU1VgyK2YXK8aPgeL28nUJINT2YPTBpuJNB3ry/tF+0mlyVZXRRV&#10;FBYNa87xE1HsSt5IFSJxmcwheZNLmxaMxm5mIXyv6w9M/w3o7kw1TBrSMDWgxlssyc/tMM/O0jnY&#10;wxPnBxFoD8nBX/1eUJMWyhocb1iqqcqhgF2Ld491fwAAAP//AwBQSwECLQAUAAYACAAAACEAmzMn&#10;NwwBAAAtAgAAEwAAAAAAAAAAAAAAAAAAAAAAW0NvbnRlbnRfVHlwZXNdLnhtbFBLAQItABQABgAI&#10;AAAAIQA4/SH/1gAAAJQBAAALAAAAAAAAAAAAAAAAAD0BAABfcmVscy8ucmVsc1BLAQItABQABgAI&#10;AAAAIQD4QREMdQEAAAkDAAAOAAAAAAAAAAAAAAAAADwCAABkcnMvZTJvRG9jLnhtbFBLAQItABQA&#10;BgAIAAAAIQDvJ6KSHAIAAAoFAAAQAAAAAAAAAAAAAAAAAN0DAABkcnMvaW5rL2luazEueG1sUEsB&#10;Ai0AFAAGAAgAAAAhAE49lQbgAAAACwEAAA8AAAAAAAAAAAAAAAAAJwYAAGRycy9kb3ducmV2Lnht&#10;bFBLAQItABQABgAIAAAAIQB5GLydvwAAACEBAAAZAAAAAAAAAAAAAAAAADQHAABkcnMvX3JlbHMv&#10;ZTJvRG9jLnhtbC5yZWxzUEsFBgAAAAAGAAYAeAEAACoIAAAAAA==&#10;">
                <v:imagedata r:id="rId157" o:title=""/>
              </v:shape>
            </w:pict>
          </mc:Fallback>
        </mc:AlternateContent>
      </w:r>
      <w:r w:rsidR="00D301CE" w:rsidRPr="004402A8">
        <w:rPr>
          <w:rFonts w:cstheme="minorHAnsi"/>
          <w:noProof/>
          <w:sz w:val="24"/>
          <w:szCs w:val="24"/>
        </w:rPr>
        <w:drawing>
          <wp:inline distT="0" distB="0" distL="0" distR="0" wp14:anchorId="4A9C683F" wp14:editId="5864AF76">
            <wp:extent cx="5731510" cy="3449955"/>
            <wp:effectExtent l="0" t="0" r="2540" b="0"/>
            <wp:docPr id="77" name="Picture 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58"/>
                    <a:stretch>
                      <a:fillRect/>
                    </a:stretch>
                  </pic:blipFill>
                  <pic:spPr>
                    <a:xfrm>
                      <a:off x="0" y="0"/>
                      <a:ext cx="5731510" cy="3449955"/>
                    </a:xfrm>
                    <a:prstGeom prst="rect">
                      <a:avLst/>
                    </a:prstGeom>
                  </pic:spPr>
                </pic:pic>
              </a:graphicData>
            </a:graphic>
          </wp:inline>
        </w:drawing>
      </w:r>
    </w:p>
    <w:p w14:paraId="57629927" w14:textId="78C0B474" w:rsidR="004402A8" w:rsidRPr="004402A8" w:rsidRDefault="004402A8" w:rsidP="00D35E8B">
      <w:pPr>
        <w:rPr>
          <w:rFonts w:cstheme="minorHAnsi"/>
          <w:i/>
          <w:iCs/>
          <w:sz w:val="24"/>
          <w:szCs w:val="24"/>
        </w:rPr>
      </w:pPr>
      <w:r w:rsidRPr="004402A8">
        <w:rPr>
          <w:rFonts w:cstheme="minorHAnsi"/>
          <w:i/>
          <w:iCs/>
          <w:sz w:val="24"/>
          <w:szCs w:val="24"/>
        </w:rPr>
        <w:t>Figure 19</w:t>
      </w:r>
    </w:p>
    <w:p w14:paraId="03E9DAFC" w14:textId="14BB4AC0" w:rsidR="00F405E5" w:rsidRPr="004402A8" w:rsidRDefault="00E1422A" w:rsidP="00D35E8B">
      <w:pPr>
        <w:rPr>
          <w:rFonts w:cstheme="minorHAnsi"/>
          <w:sz w:val="24"/>
          <w:szCs w:val="24"/>
        </w:rPr>
      </w:pPr>
      <w:r>
        <w:rPr>
          <w:rFonts w:cstheme="minorHAnsi"/>
          <w:noProof/>
          <w:sz w:val="24"/>
          <w:szCs w:val="24"/>
        </w:rPr>
        <mc:AlternateContent>
          <mc:Choice Requires="wpi">
            <w:drawing>
              <wp:anchor distT="0" distB="0" distL="114300" distR="114300" simplePos="0" relativeHeight="252033024" behindDoc="0" locked="0" layoutInCell="1" allowOverlap="1" wp14:anchorId="7AF09631" wp14:editId="31426269">
                <wp:simplePos x="0" y="0"/>
                <wp:positionH relativeFrom="column">
                  <wp:posOffset>2749550</wp:posOffset>
                </wp:positionH>
                <wp:positionV relativeFrom="paragraph">
                  <wp:posOffset>1181735</wp:posOffset>
                </wp:positionV>
                <wp:extent cx="394695" cy="150680"/>
                <wp:effectExtent l="38100" t="38100" r="0" b="40005"/>
                <wp:wrapNone/>
                <wp:docPr id="380" name="Ink 380"/>
                <wp:cNvGraphicFramePr/>
                <a:graphic xmlns:a="http://schemas.openxmlformats.org/drawingml/2006/main">
                  <a:graphicData uri="http://schemas.microsoft.com/office/word/2010/wordprocessingInk">
                    <w14:contentPart bwMode="auto" r:id="rId159">
                      <w14:nvContentPartPr>
                        <w14:cNvContentPartPr/>
                      </w14:nvContentPartPr>
                      <w14:xfrm>
                        <a:off x="0" y="0"/>
                        <a:ext cx="394695" cy="1506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0A0481C" id="Ink 380" o:spid="_x0000_s1026" type="#_x0000_t75" style="position:absolute;margin-left:215.8pt;margin-top:92.35pt;width:32.5pt;height:13.25pt;z-index:2520330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V+rr57AQAACQMAAA4AAABkcnMvZTJvRG9jLnhtbJxSy07rMBDdX4l/&#10;sGZPk9A2t42asqBCYsFjcfkA49iNReyJxi4pf88kbW9bEEJiE3nmKMfn4cX11jXiTVOw6EvIRikI&#10;7RVW1q9LeP53ezkDEaL0lWzQ6xLedYDr5cWfRdcW+gprbCpNgkl8KLq2hDrGtkiSoGrtZBhhqz2D&#10;BsnJyCOtk4pkx+yuSa7SNE86pKolVDoE3q52ICwHfmO0io/GBB1FU8Isn4xBxP4wzkBQCfNxzpsX&#10;PmR/p5AsF7JYk2xrq/aS5C8UOWk9C/hPtZJRig3ZL1TOKsKAJo4UugSNsUoPfthZln5ydudfe1fZ&#10;RG2oUOij9vFJUjxkNwC/ucI1nEB3jxW3IzcRYc/I8fxcxk70CtXGsZ5dI6QbGfk5hNq2gWMubFUC&#10;3VXZUb9/uzk6eKKjr4dzgBtJ9pa/+2VryPVhsxKxLYHf33v/HbrU2ygUL8fzST6fglAMZdM0nw34&#10;gXnHcJhOouXLz0o8nXthJy94+QEAAP//AwBQSwMEFAAGAAgAAAAhAOdSn/AVBwAAMxUAABAAAABk&#10;cnMvaW5rL2luazEueG1stFjbbhs3EH0v0H8gNg99EeUl9yojdlEUDVCgRYsmBdpHR17bQnQxpHXs&#10;/H3PmSF3uZKCFEWKpityLmfOXLii/Pr7l83afOz2h9Vue5W5eZ6Zbrvc3a6291fZn+/e2DYzh/5m&#10;e3uz3m27q+xTd8i+v/72m9er7YfN+hJPA4TtgavN+ip76PvHy4uL5+fn+XMx3+3vL3yeFxc/bz/8&#10;+kt2Hbxuu7vVdtUj5CGKlrtt3730BLtc3V5ly/4lH+yB/Xb3tF92g5qS/XK06Pc3y+7Nbr+56QfE&#10;h5vttlub7c0GvP/KTP/pEYsV4tx3+8xsVkjY+rkrm7L9aQHBzctVluyfQPEAJpvs4jzm3/8D5ptT&#10;TNIqfFM3mQmUbruP5HQhNb/8fO6/73eP3b5fdWOZtShB8cksdS/10ULtu8Nu/cTeZObjzfoJJXN5&#10;jrEIsd3FmYKc4qE2XxUPdfksXkpuWpqQXlqHULRhpGJr+9Wmw6BvHocZ6w8Apvhtv5fj4HPvbe6t&#10;K9658rJqL8tm3jQuaUWY4oj5fv90eBjw3u/HeRXNUDXN7Hl12z8MRc/neTUUPS35OdeHbnX/0P83&#10;3+VuvcNxCL1+leftj8UPSU4Sbxi2M0dX5s+E1P/o7q6yV3J6jXiqQHJ3jTfOVGW5mH2X47+q9O0s&#10;s4XPcjyrop75xhTWtYtqlpvcuJl1Jrdu5rHJZYMPyPHE/6NIN3Shgmrr6Bo3pWkpq/BReOgqUwps&#10;bsvCFqUEi5AaS7E0VJQUFUC8rbytEw/HNTgynkTkM7ofr9UmkAuJCFE8hO/p5hRKIjlWAGEnavE+&#10;AwtDkCq1ZOiBdXAkC7gjMNcjaZGTDnOKihBpGo9qKNQ2xLAFkFDpwiwEVjxSb6wJCnRNQGIIEVpB&#10;hXbDHyCFaWyZGFNGT5RXaMF0BNM6BL3y0tyiSJNX/xhZaEwqqFbelkBu8KiNd2WNhBrjWuvrppjZ&#10;EjPq67ydvH/jkf+3h0FeLL/d3R26Hi/Ytinniyq7LorS+CY35aJp9Iy0pStxRrzPmsy2i7qc+Rzl&#10;qcp22noZBmaXTCK2LJUWiYXFkqI4aqNiKOhY47SGkxKFnpfAAxNbxaZoUWmqfYyBGBORGFvaLAxg&#10;FqgFB+GkNAAAe65pL5bxSbkEwJQBwVcw9fVihvrQHK8TW1NfN2AViAYYTZbkwEc5iEjCwAYiLI+Z&#10;TkQ0hY9mwg18NIpslLO8dEZkTWZwYWSNghnCawjNxTz5wnLF1KQsWiiAqIQk1A9P2Yhm0J9YYQaA&#10;CH2JI4SiqAGewSUCD/KIK/mQg7aApRydRQ6XiYR0gEqGXzLV+IG/ppQSOFoPVCfZHxkpmcE01Z51&#10;Y/vODtZRVgBKQMGVZXe5qWuU1GHZUmJxFH3BUUv6Qw4SRADoGljRioXlk2iUw0Z9JxCyEQ30nGK4&#10;6LSFDThAVNX4cHw5gQaIwFSCNwFZ4xJf3wkkJFgkEcNHiZAOWRM8pRhtRJ7CKTVgEg/fpEKXmxZj&#10;XfCrvMGJxJ558lNKRR6CooohwZRn0COyuMATwcfNWLoBcpon/GMOjOLDuUllARkiMT7jT9HZA3fW&#10;FkJwlSxHeuJOzVH6URT0Uh5N7zMa9izg6zDEBg7lo56pDBVRlyEwFqH/qIhY0TUdLNnQKqkeQL4o&#10;0T7mBhclREDXhcjgBmIpKdZUp0v9ULFTEYXgQZ6ID6hgNcFSR9GQOucjiHhlcz7uVIggwWBA00TV&#10;c2gdtnEkYmTSIOWo0KKAVsgrUUgqWjNRawjhKEMgVRE8yToocHwlR2xL3H0lLj0HppFj7NwCIYGC&#10;JOUTVCpebJOCqbsyDbkpCESazkglxKNcTAVT1KQAJK6JzpYcy4VmsEnWvOrjC4hF8hUuCbja4xzi&#10;bVnji6kwDtdu2wIOdi1eXfgy9DUUeLG6Bc4r3ra5XrNja4+yI3pMKGEpDKAbGKdrQjAXFBsXu2KY&#10;D8h12pg4wSiAHTeTQxcHgHp2IHEcC8cyDRU9dk88WNEICLRAQVswBI8KVZ9/Kg1JVL7rmbukMdJI&#10;KY3rsW64jbCeuItUrDqwwsAzEcELIqwleQlBBXZuhs7hH7qIsFURote2EOHCFM7y20lyxN0aP0Rm&#10;tjFNgcs1aoxuOPCeVEMqEyTH66TSKF9qJAFCnGlvRKMEov7UGBqJNTXmWw0/S/F6a3HEausxnvgF&#10;6zFAMsW4rbcoAe5bFb4CWyhGwvCju234q9Hlw1VBu6p8dJ0kNZRWeEwSlGSVZXBgr3AR1mQQw6Kk&#10;2hNohv4gBtexr1gztrTy1IiK6BDWCKESVnV0EwyIgCehcaYjrggZUFsUEZPiCwxpEZM/rPmLwlVI&#10;AD/JXf71fl1579p5vciuXb7AD9OyMnXZhj9BuKLCHxvw9wef4RWKPwUiz9q2dXUUfvyr0fU/AAAA&#10;//8DAFBLAwQUAAYACAAAACEATW36nOEAAAALAQAADwAAAGRycy9kb3ducmV2LnhtbEyPwU6EMBCG&#10;7ya+QzMm3twCElyQstHNGvdmxI3xWOgskKUtabsLvr3jSY8z/5d/vik3ix7ZBZ0frBEQryJgaFqr&#10;BtMJOHy83K2B+SCNkqM1KOAbPWyq66tSFsrO5h0vdegYlRhfSAF9CFPBuW971NKv7ISGsqN1WgYa&#10;XceVkzOV65EnUZRxLQdDF3o54bbH9lSftYDm9LpP31xef233c57I3e7z+XgQ4vZmeXoEFnAJfzD8&#10;6pM6VOTU2LNRno0C0vs4I5SCdfoAjIg0z2jTCEjiOAFelfz/D9UPAAAA//8DAFBLAwQUAAYACAAA&#10;ACEAeRi8nb8AAAAhAQAAGQAAAGRycy9fcmVscy9lMm9Eb2MueG1sLnJlbHOEz7FqxDAMBuC90Hcw&#10;2hslHcpR4mQ5DrKWFG41jpKYxLKxnNJ7+3rswcENGoTQ90tt/+t39UNJXGANTVWDIrZhcrxo+B4v&#10;bydQkg1PZg9MGm4k0HevL+0X7SaXJVldFFUUFg1rzvETUexK3kgVInGZzCF5k0ubFozGbmYhfK/r&#10;D0z/DejuTDVMGtIwNaDGWyzJz+0wz87SOdjDE+cHEWgPycFf/V5QkxbKGhxvWKqpyqGAXYt3j3V/&#10;AAAA//8DAFBLAQItABQABgAIAAAAIQCbMyc3DAEAAC0CAAATAAAAAAAAAAAAAAAAAAAAAABbQ29u&#10;dGVudF9UeXBlc10ueG1sUEsBAi0AFAAGAAgAAAAhADj9If/WAAAAlAEAAAsAAAAAAAAAAAAAAAAA&#10;PQEAAF9yZWxzLy5yZWxzUEsBAi0AFAAGAAgAAAAhAGV+rr57AQAACQMAAA4AAAAAAAAAAAAAAAAA&#10;PAIAAGRycy9lMm9Eb2MueG1sUEsBAi0AFAAGAAgAAAAhAOdSn/AVBwAAMxUAABAAAAAAAAAAAAAA&#10;AAAA4wMAAGRycy9pbmsvaW5rMS54bWxQSwECLQAUAAYACAAAACEATW36nOEAAAALAQAADwAAAAAA&#10;AAAAAAAAAAAmCwAAZHJzL2Rvd25yZXYueG1sUEsBAi0AFAAGAAgAAAAhAHkYvJ2/AAAAIQEAABkA&#10;AAAAAAAAAAAAAAAANAwAAGRycy9fcmVscy9lMm9Eb2MueG1sLnJlbHNQSwUGAAAAAAYABgB4AQAA&#10;Kg0AAAAA&#10;">
                <v:imagedata r:id="rId160" o:title=""/>
              </v:shape>
            </w:pict>
          </mc:Fallback>
        </mc:AlternateContent>
      </w:r>
      <w:r>
        <w:rPr>
          <w:rFonts w:cstheme="minorHAnsi"/>
          <w:noProof/>
          <w:sz w:val="24"/>
          <w:szCs w:val="24"/>
        </w:rPr>
        <mc:AlternateContent>
          <mc:Choice Requires="wpi">
            <w:drawing>
              <wp:anchor distT="0" distB="0" distL="114300" distR="114300" simplePos="0" relativeHeight="252028928" behindDoc="0" locked="0" layoutInCell="1" allowOverlap="1" wp14:anchorId="6C78D1D6" wp14:editId="0F4BAD19">
                <wp:simplePos x="0" y="0"/>
                <wp:positionH relativeFrom="column">
                  <wp:posOffset>2130106</wp:posOffset>
                </wp:positionH>
                <wp:positionV relativeFrom="paragraph">
                  <wp:posOffset>952524</wp:posOffset>
                </wp:positionV>
                <wp:extent cx="134640" cy="155160"/>
                <wp:effectExtent l="38100" t="38100" r="55880" b="54610"/>
                <wp:wrapNone/>
                <wp:docPr id="376" name="Ink 376"/>
                <wp:cNvGraphicFramePr/>
                <a:graphic xmlns:a="http://schemas.openxmlformats.org/drawingml/2006/main">
                  <a:graphicData uri="http://schemas.microsoft.com/office/word/2010/wordprocessingInk">
                    <w14:contentPart bwMode="auto" r:id="rId161">
                      <w14:nvContentPartPr>
                        <w14:cNvContentPartPr/>
                      </w14:nvContentPartPr>
                      <w14:xfrm>
                        <a:off x="0" y="0"/>
                        <a:ext cx="134640" cy="155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A3679CC" id="Ink 376" o:spid="_x0000_s1026" type="#_x0000_t75" style="position:absolute;margin-left:167pt;margin-top:74.3pt;width:12pt;height:13.6pt;z-index:2520289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T8cJN1AQAACQMAAA4AAABkcnMvZTJvRG9jLnhtbJxSXU/CMBR9N/E/&#10;LH2XbQgEFzYeJCY8qDzoD6hdyxrX3uW2Y+Pfe7eBgMaY8LLc25Odno8ulq0pg51Ep8GmLB5FLJBW&#10;QK7tNmXvb093cxY4z23OS7AyZXvp2DK7vVk0VSLHUECZSwyIxLqkqVJWeF8lYehEIQ13I6ikJVAB&#10;Gu5pxW2YI2+I3ZThOIpmYQOYVwhCOkenqwFkWc+vlBT+VSknfVCmbD6bkDyfsocoogG7YUzDB0Hz&#10;WcTCbMGTLfKq0OIgiV+hyHBtScA31Yp7HtSof1EZLRAcKD8SYEJQSgvZ+yFncfTD2dp+dq7iiagx&#10;EWC9tH7D0R+z64FrrjAlJdA8Q07t8NoDOzBSPP+XMYhegagN6RkaQVlyT8/BFbpyFHOi85ThOo9P&#10;+u3u8eRggydfL5cANRIeLP/1S6vQdGGTkqBNGdW57759l7L1gaDD+H7SVy8IiqfTeOj6yDwwHLez&#10;aOnyixLP907Y2QvOvgAAAP//AwBQSwMEFAAGAAgAAAAhAHbo5DM1AgAARQUAABAAAABkcnMvaW5r&#10;L2luazEueG1stFNLa9wwEL4X+h+EctiLZUuW/CTeUEoXCg2UJoX26NjKrogtL7L29e87fqzXIZtL&#10;aS+S5vVp5puZ27tjXaG9NK1qdIaZSzGSumhKpdcZ/vm4IjFGrc11mVeNlhk+yRbfLT9+uFX6pa5S&#10;OBEg6LZ71VWGN9ZuU887HA7ugbuNWXs+pdz7ql/uv+HlGFXKZ6WVhS/bs6potJVH24GlqsxwYY90&#10;8gfsh2ZnCjmZO40pLh7W5IVcNabO7YS4ybWWFdJ5DXn/wsietvBQ8M9aGoxqBQUT32UiEvGXBBT5&#10;McMzeQcptpBJjb3rmL//A+bqLWaXFvejMMJoTKmU+y4nr+c8fb/276bZSmOVvNA8kDIaTqgY5J6f&#10;gSgj26badb3BaJ9XO6CMUQpjMf7NvCuEvMUDbv4pHvDyLt48udfUjOXNeRhJm0bq3FqragmDXm+n&#10;GbMtAHfqB2v6dfCp7xPqE8YfmUiDOBWhy0Uya8U4xWfMJ7NrNxPek7nMa2+ZWBsqO6jSbibSqUuD&#10;ifQ55ddCN1KtN/bvYoumamAdxl7fUBp/5p9mNfX/TcN2ZXX7+UNj6T/kc4Zv+u1FfeSg6GuPEPcD&#10;xOLIdxYkWIQLxsModrDAFBMmOA0dRhgKE+YwxBB1KEhw9u/OQp3ugCtASSdwkhAxKQc/MjgOfuAO&#10;IqAliDkEOidI4jAfwgIeO3FMmC8QtDV0eEAE2EPGHRL6KGFEsADeIkAiISym/NW6TXzAHC3/AAAA&#10;//8DAFBLAwQUAAYACAAAACEAAkkq390AAAALAQAADwAAAGRycy9kb3ducmV2LnhtbEyPwU7DMBBE&#10;70j8g7VIXBB1IE0xIU4FCHqn5QO28ZJExHYUu07g61lOcNyZ0eybarvYQSSaQu+dhptVBoJc403v&#10;Wg3vh9drBSJEdAYH70jDFwXY1udnFZbGz+6N0j62gktcKFFDF+NYShmajiyGlR/JsffhJ4uRz6mV&#10;ZsKZy+0gb7NsIy32jj90ONJzR83n/mQ1XGXpPu1wlCk7FOo7pbl/eWq1vrxYHh9ARFriXxh+8Rkd&#10;amY6+pMzQQwa8nzNWyIba7UBwYm8UKwcWbkrFMi6kv831D8A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lPxwk3UBAAAJAwAADgAAAAAAAAAAAAAAAAA8AgAA&#10;ZHJzL2Uyb0RvYy54bWxQSwECLQAUAAYACAAAACEAdujkMzUCAABFBQAAEAAAAAAAAAAAAAAAAADd&#10;AwAAZHJzL2luay9pbmsxLnhtbFBLAQItABQABgAIAAAAIQACSSrf3QAAAAsBAAAPAAAAAAAAAAAA&#10;AAAAAEAGAABkcnMvZG93bnJldi54bWxQSwECLQAUAAYACAAAACEAeRi8nb8AAAAhAQAAGQAAAAAA&#10;AAAAAAAAAABKBwAAZHJzL19yZWxzL2Uyb0RvYy54bWwucmVsc1BLBQYAAAAABgAGAHgBAABACAAA&#10;AAA=&#10;">
                <v:imagedata r:id="rId162" o:title=""/>
              </v:shape>
            </w:pict>
          </mc:Fallback>
        </mc:AlternateContent>
      </w:r>
      <w:r w:rsidR="005B032F" w:rsidRPr="004402A8">
        <w:rPr>
          <w:rFonts w:cstheme="minorHAnsi"/>
          <w:sz w:val="24"/>
          <w:szCs w:val="24"/>
        </w:rPr>
        <w:t>Overall,</w:t>
      </w:r>
      <w:r w:rsidR="00F405E5" w:rsidRPr="004402A8">
        <w:rPr>
          <w:rFonts w:cstheme="minorHAnsi"/>
          <w:sz w:val="24"/>
          <w:szCs w:val="24"/>
        </w:rPr>
        <w:t xml:space="preserve"> my programs worked to the </w:t>
      </w:r>
      <w:r w:rsidR="005B032F" w:rsidRPr="004402A8">
        <w:rPr>
          <w:rFonts w:cstheme="minorHAnsi"/>
          <w:sz w:val="24"/>
          <w:szCs w:val="24"/>
        </w:rPr>
        <w:t>specification</w:t>
      </w:r>
      <w:r w:rsidR="00F405E5" w:rsidRPr="004402A8">
        <w:rPr>
          <w:rFonts w:cstheme="minorHAnsi"/>
          <w:sz w:val="24"/>
          <w:szCs w:val="24"/>
        </w:rPr>
        <w:t xml:space="preserve"> from what I was given, but there would be room for improvement in some aspects. One example could be that </w:t>
      </w:r>
      <w:r w:rsidR="005B032F" w:rsidRPr="004402A8">
        <w:rPr>
          <w:rFonts w:cstheme="minorHAnsi"/>
          <w:sz w:val="24"/>
          <w:szCs w:val="24"/>
        </w:rPr>
        <w:t xml:space="preserve">on the last program I had to </w:t>
      </w:r>
      <w:proofErr w:type="spellStart"/>
      <w:r w:rsidR="005B032F" w:rsidRPr="004402A8">
        <w:rPr>
          <w:rFonts w:cstheme="minorHAnsi"/>
          <w:sz w:val="24"/>
          <w:szCs w:val="24"/>
        </w:rPr>
        <w:t>used</w:t>
      </w:r>
      <w:proofErr w:type="spellEnd"/>
      <w:r w:rsidR="005B032F" w:rsidRPr="004402A8">
        <w:rPr>
          <w:rFonts w:cstheme="minorHAnsi"/>
          <w:sz w:val="24"/>
          <w:szCs w:val="24"/>
        </w:rPr>
        <w:t xml:space="preserve"> all of the available outputs on the plc, if future modifications or additions were needed </w:t>
      </w:r>
      <w:proofErr w:type="spellStart"/>
      <w:r w:rsidR="005B032F" w:rsidRPr="004402A8">
        <w:rPr>
          <w:rFonts w:cstheme="minorHAnsi"/>
          <w:sz w:val="24"/>
          <w:szCs w:val="24"/>
        </w:rPr>
        <w:t>its</w:t>
      </w:r>
      <w:proofErr w:type="spellEnd"/>
      <w:r w:rsidR="005B032F" w:rsidRPr="004402A8">
        <w:rPr>
          <w:rFonts w:cstheme="minorHAnsi"/>
          <w:sz w:val="24"/>
          <w:szCs w:val="24"/>
        </w:rPr>
        <w:t xml:space="preserve"> possible that the plc I used would be unsuitable. Therefore, next time I would use a plc with more output options so that if any future expansion was needed, I already would have space.</w:t>
      </w:r>
    </w:p>
    <w:p w14:paraId="50989869" w14:textId="091BE032" w:rsidR="001F19B3" w:rsidRPr="004402A8" w:rsidRDefault="001F19B3" w:rsidP="00D35E8B">
      <w:pPr>
        <w:rPr>
          <w:rFonts w:cstheme="minorHAnsi"/>
          <w:sz w:val="24"/>
          <w:szCs w:val="24"/>
        </w:rPr>
      </w:pPr>
    </w:p>
    <w:p w14:paraId="0D748ECC" w14:textId="4B96D72A" w:rsidR="001F19B3" w:rsidRPr="004402A8" w:rsidRDefault="001F19B3" w:rsidP="00D35E8B">
      <w:pPr>
        <w:rPr>
          <w:rFonts w:cstheme="minorHAnsi"/>
        </w:rPr>
      </w:pPr>
    </w:p>
    <w:p w14:paraId="2436CF53" w14:textId="491919A8" w:rsidR="001F19B3" w:rsidRPr="004402A8" w:rsidRDefault="001F19B3" w:rsidP="00D35E8B">
      <w:pPr>
        <w:rPr>
          <w:rFonts w:cstheme="minorHAnsi"/>
        </w:rPr>
      </w:pPr>
    </w:p>
    <w:p w14:paraId="62FA205D" w14:textId="4D628FA5" w:rsidR="001F19B3" w:rsidRPr="004402A8" w:rsidRDefault="001F19B3" w:rsidP="00D35E8B">
      <w:pPr>
        <w:rPr>
          <w:rFonts w:cstheme="minorHAnsi"/>
        </w:rPr>
      </w:pPr>
      <w:r w:rsidRPr="004402A8">
        <w:rPr>
          <w:rFonts w:cstheme="minorHAnsi"/>
          <w:u w:val="single"/>
        </w:rPr>
        <w:t>Bibliography</w:t>
      </w:r>
    </w:p>
    <w:p w14:paraId="0E35D331" w14:textId="7CF424C9" w:rsidR="009417BB" w:rsidRPr="004402A8" w:rsidRDefault="009417BB" w:rsidP="009417BB">
      <w:pPr>
        <w:pStyle w:val="NormalWeb"/>
        <w:rPr>
          <w:rFonts w:asciiTheme="minorHAnsi" w:hAnsiTheme="minorHAnsi" w:cstheme="minorHAnsi"/>
          <w:color w:val="000000"/>
          <w:sz w:val="22"/>
          <w:szCs w:val="22"/>
        </w:rPr>
      </w:pPr>
      <w:r w:rsidRPr="004402A8">
        <w:rPr>
          <w:rFonts w:asciiTheme="minorHAnsi" w:hAnsiTheme="minorHAnsi" w:cstheme="minorHAnsi"/>
          <w:color w:val="000000"/>
          <w:sz w:val="22"/>
          <w:szCs w:val="22"/>
        </w:rPr>
        <w:t>Rick Phillips. (2019). </w:t>
      </w:r>
      <w:r w:rsidRPr="004402A8">
        <w:rPr>
          <w:rFonts w:asciiTheme="minorHAnsi" w:hAnsiTheme="minorHAnsi" w:cstheme="minorHAnsi"/>
          <w:i/>
          <w:iCs/>
          <w:color w:val="000000"/>
          <w:sz w:val="22"/>
          <w:szCs w:val="22"/>
        </w:rPr>
        <w:t>What are the Different types of PLC.</w:t>
      </w:r>
      <w:r w:rsidRPr="004402A8">
        <w:rPr>
          <w:rFonts w:asciiTheme="minorHAnsi" w:hAnsiTheme="minorHAnsi" w:cstheme="minorHAnsi"/>
          <w:color w:val="000000"/>
          <w:sz w:val="22"/>
          <w:szCs w:val="22"/>
        </w:rPr>
        <w:t> Available: https://basicplc.com/different-types-of-plc/. Last accessed 29/12/2022.</w:t>
      </w:r>
    </w:p>
    <w:p w14:paraId="3D3438B1" w14:textId="483326AA" w:rsidR="009417BB" w:rsidRPr="004402A8" w:rsidRDefault="009417BB" w:rsidP="009417BB">
      <w:pPr>
        <w:pStyle w:val="NormalWeb"/>
        <w:rPr>
          <w:rFonts w:asciiTheme="minorHAnsi" w:hAnsiTheme="minorHAnsi" w:cstheme="minorHAnsi"/>
          <w:i/>
          <w:iCs/>
          <w:color w:val="000000"/>
          <w:sz w:val="22"/>
          <w:szCs w:val="22"/>
        </w:rPr>
      </w:pPr>
      <w:r w:rsidRPr="004402A8">
        <w:rPr>
          <w:rFonts w:asciiTheme="minorHAnsi" w:hAnsiTheme="minorHAnsi" w:cstheme="minorHAnsi"/>
          <w:i/>
          <w:iCs/>
          <w:color w:val="000000"/>
          <w:sz w:val="22"/>
          <w:szCs w:val="22"/>
        </w:rPr>
        <w:t>Figure 1, Figure 2</w:t>
      </w:r>
    </w:p>
    <w:p w14:paraId="6E6228D1" w14:textId="77777777" w:rsidR="00C04B11" w:rsidRPr="004402A8" w:rsidRDefault="00C04B11" w:rsidP="00C04B11">
      <w:pPr>
        <w:pStyle w:val="NormalWeb"/>
        <w:rPr>
          <w:rFonts w:asciiTheme="minorHAnsi" w:hAnsiTheme="minorHAnsi" w:cstheme="minorHAnsi"/>
          <w:color w:val="000000"/>
          <w:sz w:val="22"/>
          <w:szCs w:val="22"/>
        </w:rPr>
      </w:pPr>
      <w:r w:rsidRPr="004402A8">
        <w:rPr>
          <w:rFonts w:asciiTheme="minorHAnsi" w:hAnsiTheme="minorHAnsi" w:cstheme="minorHAnsi"/>
          <w:color w:val="000000"/>
          <w:sz w:val="22"/>
          <w:szCs w:val="22"/>
        </w:rPr>
        <w:t>Unknown. (-). </w:t>
      </w:r>
      <w:r w:rsidRPr="004402A8">
        <w:rPr>
          <w:rFonts w:asciiTheme="minorHAnsi" w:hAnsiTheme="minorHAnsi" w:cstheme="minorHAnsi"/>
          <w:i/>
          <w:iCs/>
          <w:color w:val="000000"/>
          <w:sz w:val="22"/>
          <w:szCs w:val="22"/>
        </w:rPr>
        <w:t>PLC Architecture and Types: With Comparison Table.</w:t>
      </w:r>
      <w:r w:rsidRPr="004402A8">
        <w:rPr>
          <w:rFonts w:asciiTheme="minorHAnsi" w:hAnsiTheme="minorHAnsi" w:cstheme="minorHAnsi"/>
          <w:color w:val="000000"/>
          <w:sz w:val="22"/>
          <w:szCs w:val="22"/>
        </w:rPr>
        <w:t> Available: https://ladderlogicworld.com/plc-architecture/. Last accessed 3/1/2022.</w:t>
      </w:r>
    </w:p>
    <w:p w14:paraId="6D5F3440" w14:textId="793E110A" w:rsidR="009417BB" w:rsidRPr="004402A8" w:rsidRDefault="00C04B11" w:rsidP="009417BB">
      <w:pPr>
        <w:pStyle w:val="NormalWeb"/>
        <w:rPr>
          <w:rFonts w:asciiTheme="minorHAnsi" w:hAnsiTheme="minorHAnsi" w:cstheme="minorHAnsi"/>
          <w:i/>
          <w:iCs/>
          <w:color w:val="000000"/>
          <w:sz w:val="22"/>
          <w:szCs w:val="22"/>
        </w:rPr>
      </w:pPr>
      <w:r w:rsidRPr="004402A8">
        <w:rPr>
          <w:rFonts w:asciiTheme="minorHAnsi" w:hAnsiTheme="minorHAnsi" w:cstheme="minorHAnsi"/>
          <w:i/>
          <w:iCs/>
          <w:color w:val="000000"/>
          <w:sz w:val="22"/>
          <w:szCs w:val="22"/>
        </w:rPr>
        <w:t>Figure 3</w:t>
      </w:r>
    </w:p>
    <w:p w14:paraId="48CD13E0" w14:textId="27F79C21" w:rsidR="00C04B11" w:rsidRPr="004402A8" w:rsidRDefault="00C04B11" w:rsidP="00C04B11">
      <w:pPr>
        <w:pStyle w:val="NormalWeb"/>
        <w:rPr>
          <w:rFonts w:asciiTheme="minorHAnsi" w:hAnsiTheme="minorHAnsi" w:cstheme="minorHAnsi"/>
          <w:color w:val="000000"/>
          <w:sz w:val="22"/>
          <w:szCs w:val="22"/>
        </w:rPr>
      </w:pPr>
      <w:r w:rsidRPr="004402A8">
        <w:rPr>
          <w:rFonts w:asciiTheme="minorHAnsi" w:hAnsiTheme="minorHAnsi" w:cstheme="minorHAnsi"/>
          <w:color w:val="000000"/>
          <w:sz w:val="22"/>
          <w:szCs w:val="22"/>
        </w:rPr>
        <w:t>Editorial Staff. (-). </w:t>
      </w:r>
      <w:r w:rsidRPr="004402A8">
        <w:rPr>
          <w:rFonts w:asciiTheme="minorHAnsi" w:hAnsiTheme="minorHAnsi" w:cstheme="minorHAnsi"/>
          <w:i/>
          <w:iCs/>
          <w:color w:val="000000"/>
          <w:sz w:val="22"/>
          <w:szCs w:val="22"/>
        </w:rPr>
        <w:t>Pulse time Instruction in PLC Programming.</w:t>
      </w:r>
      <w:r w:rsidRPr="004402A8">
        <w:rPr>
          <w:rFonts w:asciiTheme="minorHAnsi" w:hAnsiTheme="minorHAnsi" w:cstheme="minorHAnsi"/>
          <w:color w:val="000000"/>
          <w:sz w:val="22"/>
          <w:szCs w:val="22"/>
        </w:rPr>
        <w:t> </w:t>
      </w:r>
      <w:proofErr w:type="spellStart"/>
      <w:proofErr w:type="gramStart"/>
      <w:r w:rsidRPr="004402A8">
        <w:rPr>
          <w:rFonts w:asciiTheme="minorHAnsi" w:hAnsiTheme="minorHAnsi" w:cstheme="minorHAnsi"/>
          <w:color w:val="000000"/>
          <w:sz w:val="22"/>
          <w:szCs w:val="22"/>
          <w:lang w:val="fr-FR"/>
        </w:rPr>
        <w:t>Available</w:t>
      </w:r>
      <w:proofErr w:type="spellEnd"/>
      <w:r w:rsidRPr="004402A8">
        <w:rPr>
          <w:rFonts w:asciiTheme="minorHAnsi" w:hAnsiTheme="minorHAnsi" w:cstheme="minorHAnsi"/>
          <w:color w:val="000000"/>
          <w:sz w:val="22"/>
          <w:szCs w:val="22"/>
          <w:lang w:val="fr-FR"/>
        </w:rPr>
        <w:t>:</w:t>
      </w:r>
      <w:proofErr w:type="gramEnd"/>
      <w:r w:rsidRPr="004402A8">
        <w:rPr>
          <w:rFonts w:asciiTheme="minorHAnsi" w:hAnsiTheme="minorHAnsi" w:cstheme="minorHAnsi"/>
          <w:color w:val="000000"/>
          <w:sz w:val="22"/>
          <w:szCs w:val="22"/>
          <w:lang w:val="fr-FR"/>
        </w:rPr>
        <w:t xml:space="preserve"> https://instrumentationtools.com/pulse-timer-instruction-in-plc-programming/. </w:t>
      </w:r>
      <w:r w:rsidRPr="004402A8">
        <w:rPr>
          <w:rFonts w:asciiTheme="minorHAnsi" w:hAnsiTheme="minorHAnsi" w:cstheme="minorHAnsi"/>
          <w:color w:val="000000"/>
          <w:sz w:val="22"/>
          <w:szCs w:val="22"/>
        </w:rPr>
        <w:t>Last accessed 13/1/2022.</w:t>
      </w:r>
    </w:p>
    <w:p w14:paraId="2441A0E5" w14:textId="77777777" w:rsidR="00C04B11" w:rsidRPr="004402A8" w:rsidRDefault="00C04B11" w:rsidP="00C04B11">
      <w:pPr>
        <w:pStyle w:val="NormalWeb"/>
        <w:rPr>
          <w:rFonts w:asciiTheme="minorHAnsi" w:hAnsiTheme="minorHAnsi" w:cstheme="minorHAnsi"/>
          <w:color w:val="000000"/>
          <w:sz w:val="22"/>
          <w:szCs w:val="22"/>
        </w:rPr>
      </w:pPr>
      <w:r w:rsidRPr="004402A8">
        <w:rPr>
          <w:rFonts w:asciiTheme="minorHAnsi" w:hAnsiTheme="minorHAnsi" w:cstheme="minorHAnsi"/>
          <w:color w:val="000000"/>
          <w:sz w:val="22"/>
          <w:szCs w:val="22"/>
        </w:rPr>
        <w:t>Unknown. (Unknown). </w:t>
      </w:r>
      <w:r w:rsidRPr="004402A8">
        <w:rPr>
          <w:rFonts w:asciiTheme="minorHAnsi" w:hAnsiTheme="minorHAnsi" w:cstheme="minorHAnsi"/>
          <w:i/>
          <w:iCs/>
          <w:color w:val="000000"/>
          <w:sz w:val="22"/>
          <w:szCs w:val="22"/>
        </w:rPr>
        <w:t xml:space="preserve">Logic </w:t>
      </w:r>
      <w:proofErr w:type="spellStart"/>
      <w:r w:rsidRPr="004402A8">
        <w:rPr>
          <w:rFonts w:asciiTheme="minorHAnsi" w:hAnsiTheme="minorHAnsi" w:cstheme="minorHAnsi"/>
          <w:i/>
          <w:iCs/>
          <w:color w:val="000000"/>
          <w:sz w:val="22"/>
          <w:szCs w:val="22"/>
        </w:rPr>
        <w:t>Simplifacation</w:t>
      </w:r>
      <w:proofErr w:type="spellEnd"/>
      <w:r w:rsidRPr="004402A8">
        <w:rPr>
          <w:rFonts w:asciiTheme="minorHAnsi" w:hAnsiTheme="minorHAnsi" w:cstheme="minorHAnsi"/>
          <w:i/>
          <w:iCs/>
          <w:color w:val="000000"/>
          <w:sz w:val="22"/>
          <w:szCs w:val="22"/>
        </w:rPr>
        <w:t xml:space="preserve"> With Karnaugh Maps.</w:t>
      </w:r>
      <w:r w:rsidRPr="004402A8">
        <w:rPr>
          <w:rFonts w:asciiTheme="minorHAnsi" w:hAnsiTheme="minorHAnsi" w:cstheme="minorHAnsi"/>
          <w:color w:val="000000"/>
          <w:sz w:val="22"/>
          <w:szCs w:val="22"/>
        </w:rPr>
        <w:t> </w:t>
      </w:r>
      <w:proofErr w:type="spellStart"/>
      <w:proofErr w:type="gramStart"/>
      <w:r w:rsidRPr="004402A8">
        <w:rPr>
          <w:rFonts w:asciiTheme="minorHAnsi" w:hAnsiTheme="minorHAnsi" w:cstheme="minorHAnsi"/>
          <w:color w:val="000000"/>
          <w:sz w:val="22"/>
          <w:szCs w:val="22"/>
          <w:lang w:val="fr-FR"/>
        </w:rPr>
        <w:t>Available</w:t>
      </w:r>
      <w:proofErr w:type="spellEnd"/>
      <w:r w:rsidRPr="004402A8">
        <w:rPr>
          <w:rFonts w:asciiTheme="minorHAnsi" w:hAnsiTheme="minorHAnsi" w:cstheme="minorHAnsi"/>
          <w:color w:val="000000"/>
          <w:sz w:val="22"/>
          <w:szCs w:val="22"/>
          <w:lang w:val="fr-FR"/>
        </w:rPr>
        <w:t>:</w:t>
      </w:r>
      <w:proofErr w:type="gramEnd"/>
      <w:r w:rsidRPr="004402A8">
        <w:rPr>
          <w:rFonts w:asciiTheme="minorHAnsi" w:hAnsiTheme="minorHAnsi" w:cstheme="minorHAnsi"/>
          <w:color w:val="000000"/>
          <w:sz w:val="22"/>
          <w:szCs w:val="22"/>
          <w:lang w:val="fr-FR"/>
        </w:rPr>
        <w:t xml:space="preserve"> https://www.allaboutcircuits.com/textbook/digital/chpt-8/logic-simplification-karnaugh-maps/. </w:t>
      </w:r>
      <w:r w:rsidRPr="004402A8">
        <w:rPr>
          <w:rFonts w:asciiTheme="minorHAnsi" w:hAnsiTheme="minorHAnsi" w:cstheme="minorHAnsi"/>
          <w:color w:val="000000"/>
          <w:sz w:val="22"/>
          <w:szCs w:val="22"/>
        </w:rPr>
        <w:t>Last accessed 7/1/2022.</w:t>
      </w:r>
    </w:p>
    <w:p w14:paraId="1ED3AEDB" w14:textId="77777777" w:rsidR="00C04B11" w:rsidRPr="004402A8" w:rsidRDefault="00C04B11" w:rsidP="00C04B11">
      <w:pPr>
        <w:pStyle w:val="NormalWeb"/>
        <w:rPr>
          <w:rFonts w:asciiTheme="minorHAnsi" w:hAnsiTheme="minorHAnsi" w:cstheme="minorHAnsi"/>
          <w:color w:val="000000"/>
          <w:sz w:val="22"/>
          <w:szCs w:val="22"/>
        </w:rPr>
      </w:pPr>
      <w:r w:rsidRPr="004402A8">
        <w:rPr>
          <w:rFonts w:asciiTheme="minorHAnsi" w:hAnsiTheme="minorHAnsi" w:cstheme="minorHAnsi"/>
          <w:color w:val="000000"/>
          <w:sz w:val="22"/>
          <w:szCs w:val="22"/>
        </w:rPr>
        <w:t>Mitsubishi Electric (1999). </w:t>
      </w:r>
      <w:r w:rsidRPr="004402A8">
        <w:rPr>
          <w:rFonts w:asciiTheme="minorHAnsi" w:hAnsiTheme="minorHAnsi" w:cstheme="minorHAnsi"/>
          <w:i/>
          <w:iCs/>
          <w:color w:val="000000"/>
          <w:sz w:val="22"/>
          <w:szCs w:val="22"/>
        </w:rPr>
        <w:t xml:space="preserve">Programming Manual Simple Application </w:t>
      </w:r>
      <w:proofErr w:type="spellStart"/>
      <w:r w:rsidRPr="004402A8">
        <w:rPr>
          <w:rFonts w:asciiTheme="minorHAnsi" w:hAnsiTheme="minorHAnsi" w:cstheme="minorHAnsi"/>
          <w:i/>
          <w:iCs/>
          <w:color w:val="000000"/>
          <w:sz w:val="22"/>
          <w:szCs w:val="22"/>
        </w:rPr>
        <w:t>Controler</w:t>
      </w:r>
      <w:proofErr w:type="spellEnd"/>
      <w:r w:rsidRPr="004402A8">
        <w:rPr>
          <w:rFonts w:asciiTheme="minorHAnsi" w:hAnsiTheme="minorHAnsi" w:cstheme="minorHAnsi"/>
          <w:color w:val="000000"/>
          <w:sz w:val="22"/>
          <w:szCs w:val="22"/>
        </w:rPr>
        <w:t>. Tokyo: Unknown. 15-46.</w:t>
      </w:r>
    </w:p>
    <w:p w14:paraId="5D20A7AA" w14:textId="32B6B1B3" w:rsidR="00C04B11" w:rsidRPr="00D66B11" w:rsidRDefault="00E1422A" w:rsidP="009417BB">
      <w:pPr>
        <w:pStyle w:val="NormalWeb"/>
        <w:rPr>
          <w:rFonts w:asciiTheme="minorHAnsi" w:hAnsiTheme="minorHAnsi" w:cstheme="minorHAnsi"/>
          <w:color w:val="000000"/>
        </w:rPr>
      </w:pPr>
      <w:r>
        <w:rPr>
          <w:rFonts w:asciiTheme="minorHAnsi" w:hAnsiTheme="minorHAnsi" w:cstheme="minorHAnsi"/>
          <w:noProof/>
          <w:color w:val="000000"/>
        </w:rPr>
        <mc:AlternateContent>
          <mc:Choice Requires="wpi">
            <w:drawing>
              <wp:anchor distT="0" distB="0" distL="114300" distR="114300" simplePos="0" relativeHeight="252054528" behindDoc="0" locked="0" layoutInCell="1" allowOverlap="1" wp14:anchorId="25CBED0E" wp14:editId="1AB3C2D8">
                <wp:simplePos x="0" y="0"/>
                <wp:positionH relativeFrom="column">
                  <wp:posOffset>5312506</wp:posOffset>
                </wp:positionH>
                <wp:positionV relativeFrom="paragraph">
                  <wp:posOffset>65325</wp:posOffset>
                </wp:positionV>
                <wp:extent cx="207720" cy="220320"/>
                <wp:effectExtent l="38100" t="38100" r="40005" b="46990"/>
                <wp:wrapNone/>
                <wp:docPr id="401" name="Ink 401"/>
                <wp:cNvGraphicFramePr/>
                <a:graphic xmlns:a="http://schemas.openxmlformats.org/drawingml/2006/main">
                  <a:graphicData uri="http://schemas.microsoft.com/office/word/2010/wordprocessingInk">
                    <w14:contentPart bwMode="auto" r:id="rId163">
                      <w14:nvContentPartPr>
                        <w14:cNvContentPartPr/>
                      </w14:nvContentPartPr>
                      <w14:xfrm>
                        <a:off x="0" y="0"/>
                        <a:ext cx="207720" cy="2203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9CA09BB" id="Ink 401" o:spid="_x0000_s1026" type="#_x0000_t75" style="position:absolute;margin-left:417.6pt;margin-top:4.45pt;width:17.75pt;height:18.8pt;z-index:2520545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FFXEV2AQAACQMAAA4AAABkcnMvZTJvRG9jLnhtbJxSyU7DMBC9I/EP&#10;lu80buhG1LQHKqQegB7gA4xjNxaxJxq7Tfv3TLrQFoSQeonGfsqbt3g83biKrTUGCz7n3Y7gTHsF&#10;hfXLnL+/Pd2NOAtR+kJW4HXOtzrw6eT2ZtzUmU6hhKrQyIjEh6ypc17GWGdJElSpnQwdqLUn0AA6&#10;GemIy6RA2RC7q5JUiEHSABY1gtIh0O1sD/LJjt8YreKrMUFHVuV8NOiRvJjzByFowHYY9jn7oCHt&#10;C55MxjJboqxLqw6S5BWKnLSeBHxTzWSUbIX2F5WzCiGAiR0FLgFjrNI7P+SsK344m/vP1lW3p1aY&#10;KfBR+7iQGI/Z7YBrVriKEmieoaB25CoCPzBSPP+XsRc9A7VypGffCOpKRnoOobR1oJgzW+Qc50X3&#10;pN+vH08OFnjy9XIJUCPJwfJfv2wMujZsUsI2Oadet+1316XeRKboMhXDYUqIIihNxT3NZ8x7huOe&#10;s2hp+UWJ5+dW2NkLnnwBAAD//wMAUEsDBBQABgAIAAAAIQBzI6CONgIAAEMFAAAQAAAAZHJzL2lu&#10;ay9pbmsxLnhtbLRTS4vcMAy+F/ofjPfQS5zYzjtsZimlA4UWSncL7TGbeCdhE2dwPK9/X9nJZLLs&#10;7KW0DKNYsvVJ+iTd3h27Fu2FGppe5pi5FCMhy75q5CbHPx/WJMFo0IWsiraXIscnMeC71ft3t418&#10;7toMJAIEOZhT1+a41nqbed7hcHAPvturjccp9b0v8vnbV7yavCrx1MhGQ8jhbCp7qcVRG7CsqXJc&#10;6iOd3wP2fb9TpZivjUWVlxdaFaVY96or9IxYF1KKFsmig7x/YaRPWzg0EGcjFEZdAwUT7rIgDpLP&#10;KRiKY44X+g5SHCCTDnvXMX//B8z1a0yTls/jKMZoSqkSe5OTZznP3q79u+q3QulGXGgeSZkuTqgc&#10;dcvPSJQSQ9/uTG8w2hftDihjlMJYTLGZd4WQ13jAzT/FA17exFsm95KaqbwlDxNp80idW6ubTsCg&#10;d9t5xvQAwMZ8r5VdB045J5QT5j+wIAvTjMcu5WzRimmKz5iPajfUM96jusyrvZlZGys7NJWuZ9Kp&#10;S8OZ9CXl11xr0Wxq/Xe+Zd/2sA5Tr28oTT75Hxc12XjzsF1ZXTt/aCr9h3jK8Y3dXmQ9R4OtnaEg&#10;oojFkfOBwo/zOHFwjBnDEQtTh3PkhyQOmO8QHhE/IUnsO+CAqEOJkSCsguiomA/8ETOSMHsfgY1R&#10;4gMATZ00gG7FiHGWOjEjqUkhhndBhDgNCOcBxEXQUsdAWwnnMIDooJEoRGFIAk6TF8s2swFTtPoD&#10;AAD//wMAUEsDBBQABgAIAAAAIQBeFOpZ3wAAAAgBAAAPAAAAZHJzL2Rvd25yZXYueG1sTI/BTsMw&#10;EETvSPyDtUjcqNOWtmmIU4VKcEAKEgXubrzEEfE6xG4T/p7lBLdZzWjmbb6bXCfOOITWk4L5LAGB&#10;VHvTUqPg7fXhJgURoiajO0+o4BsD7IrLi1xnxo/0gudDbASXUMi0Ahtjn0kZaotOh5nvkdj78IPT&#10;kc+hkWbQI5e7Ti6SZC2dbokXrO5xb7H+PJycgvcwb8rnKlT3X9ux3C8fbf9UTUpdX03lHYiIU/wL&#10;wy8+o0PBTEd/IhNEpyBdrhYcZbEFwX66STYgjgpu1yuQRS7/P1D8AAAA//8DAFBLAwQUAAYACAAA&#10;ACEAeRi8nb8AAAAhAQAAGQAAAGRycy9fcmVscy9lMm9Eb2MueG1sLnJlbHOEz7FqxDAMBuC90Hcw&#10;2hslHcpR4mQ5DrKWFG41jpKYxLKxnNJ7+3rswcENGoTQ90tt/+t39UNJXGANTVWDIrZhcrxo+B4v&#10;bydQkg1PZg9MGm4k0HevL+0X7SaXJVldFFUUFg1rzvETUexK3kgVInGZzCF5k0ubFozGbmYhfK/r&#10;D0z/DejuTDVMGtIwNaDGWyzJz+0wz87SOdjDE+cHEWgPycFf/V5QkxbKGhxvWKqpyqGAXYt3j3V/&#10;AAAA//8DAFBLAQItABQABgAIAAAAIQCbMyc3DAEAAC0CAAATAAAAAAAAAAAAAAAAAAAAAABbQ29u&#10;dGVudF9UeXBlc10ueG1sUEsBAi0AFAAGAAgAAAAhADj9If/WAAAAlAEAAAsAAAAAAAAAAAAAAAAA&#10;PQEAAF9yZWxzLy5yZWxzUEsBAi0AFAAGAAgAAAAhACFFXEV2AQAACQMAAA4AAAAAAAAAAAAAAAAA&#10;PAIAAGRycy9lMm9Eb2MueG1sUEsBAi0AFAAGAAgAAAAhAHMjoI42AgAAQwUAABAAAAAAAAAAAAAA&#10;AAAA3gMAAGRycy9pbmsvaW5rMS54bWxQSwECLQAUAAYACAAAACEAXhTqWd8AAAAIAQAADwAAAAAA&#10;AAAAAAAAAABCBgAAZHJzL2Rvd25yZXYueG1sUEsBAi0AFAAGAAgAAAAhAHkYvJ2/AAAAIQEAABkA&#10;AAAAAAAAAAAAAAAATgcAAGRycy9fcmVscy9lMm9Eb2MueG1sLnJlbHNQSwUGAAAAAAYABgB4AQAA&#10;RAgAAAAA&#10;">
                <v:imagedata r:id="rId164" o:title=""/>
              </v:shape>
            </w:pict>
          </mc:Fallback>
        </mc:AlternateContent>
      </w:r>
      <w:r w:rsidR="00D66B11" w:rsidRPr="00D66B11">
        <w:rPr>
          <w:rFonts w:asciiTheme="minorHAnsi" w:hAnsiTheme="minorHAnsi" w:cstheme="minorHAnsi"/>
          <w:color w:val="000000"/>
        </w:rPr>
        <w:t>W. Bolton (2006). </w:t>
      </w:r>
      <w:r w:rsidR="00D66B11" w:rsidRPr="00D66B11">
        <w:rPr>
          <w:rFonts w:asciiTheme="minorHAnsi" w:hAnsiTheme="minorHAnsi" w:cstheme="minorHAnsi"/>
          <w:i/>
          <w:iCs/>
          <w:color w:val="000000"/>
        </w:rPr>
        <w:t>Programmable Logic Controllers</w:t>
      </w:r>
      <w:r w:rsidR="00D66B11" w:rsidRPr="00D66B11">
        <w:rPr>
          <w:rFonts w:asciiTheme="minorHAnsi" w:hAnsiTheme="minorHAnsi" w:cstheme="minorHAnsi"/>
          <w:color w:val="000000"/>
        </w:rPr>
        <w:t>. Oxford: Elsevier. -.</w:t>
      </w:r>
    </w:p>
    <w:p w14:paraId="766F70C2" w14:textId="2CD29D86" w:rsidR="00D66B11" w:rsidRPr="00D66B11" w:rsidRDefault="00D66B11" w:rsidP="009417BB">
      <w:pPr>
        <w:pStyle w:val="NormalWeb"/>
        <w:rPr>
          <w:rFonts w:asciiTheme="minorHAnsi" w:hAnsiTheme="minorHAnsi" w:cstheme="minorHAnsi"/>
          <w:i/>
          <w:iCs/>
          <w:color w:val="000000"/>
        </w:rPr>
      </w:pPr>
      <w:r w:rsidRPr="00D66B11">
        <w:rPr>
          <w:rFonts w:asciiTheme="minorHAnsi" w:hAnsiTheme="minorHAnsi" w:cstheme="minorHAnsi"/>
          <w:i/>
          <w:iCs/>
          <w:color w:val="000000"/>
        </w:rPr>
        <w:t>Figure 8,9,10,11,12</w:t>
      </w:r>
    </w:p>
    <w:p w14:paraId="166DD29F" w14:textId="10B57FC9" w:rsidR="009417BB" w:rsidRDefault="00E1422A" w:rsidP="00D35E8B">
      <w:r>
        <w:rPr>
          <w:noProof/>
        </w:rPr>
        <mc:AlternateContent>
          <mc:Choice Requires="wpi">
            <w:drawing>
              <wp:anchor distT="0" distB="0" distL="114300" distR="114300" simplePos="0" relativeHeight="252051456" behindDoc="0" locked="0" layoutInCell="1" allowOverlap="1" wp14:anchorId="5F87F689" wp14:editId="77DB2859">
                <wp:simplePos x="0" y="0"/>
                <wp:positionH relativeFrom="column">
                  <wp:posOffset>1317625</wp:posOffset>
                </wp:positionH>
                <wp:positionV relativeFrom="paragraph">
                  <wp:posOffset>162560</wp:posOffset>
                </wp:positionV>
                <wp:extent cx="92065" cy="226105"/>
                <wp:effectExtent l="19050" t="38100" r="41910" b="40640"/>
                <wp:wrapNone/>
                <wp:docPr id="398" name="Ink 398"/>
                <wp:cNvGraphicFramePr/>
                <a:graphic xmlns:a="http://schemas.openxmlformats.org/drawingml/2006/main">
                  <a:graphicData uri="http://schemas.microsoft.com/office/word/2010/wordprocessingInk">
                    <w14:contentPart bwMode="auto" r:id="rId165">
                      <w14:nvContentPartPr>
                        <w14:cNvContentPartPr/>
                      </w14:nvContentPartPr>
                      <w14:xfrm>
                        <a:off x="0" y="0"/>
                        <a:ext cx="92065" cy="22610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A07D9D6" id="Ink 398" o:spid="_x0000_s1026" type="#_x0000_t75" style="position:absolute;margin-left:103.05pt;margin-top:12.1pt;width:8.7pt;height:19.2pt;z-index:2520514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CbDRN4AQAACAMAAA4AAABkcnMvZTJvRG9jLnhtbJxSyU7DMBC9I/EP&#10;1txpFtGojZpyoELqgeUAH2Acu7GIPdHYJeXvmXShLQghcYkyfvHLW2Z2s3GteNcULPoKslEKQnuF&#10;tfWrCl6e764mIEKUvpYtel3Bhw5wM7+8mPVdqXNssK01CSbxoey7CpoYuzJJgmq0k2GEnfYMGiQn&#10;I4+0SmqSPbO7NsnTtEh6pLojVDoEPl3sQJhv+Y3RKj4aE3QUbQWT6bgAESuYpmkGgvglz3MQrwwV&#10;kwKS+UyWK5JdY9VekvyHIietZwFfVAsZpViT/UHlrCIMaOJIoUvQGKv01g87y9Jvzpb+bXCVXas1&#10;lQp91D4+SYqH7LbAf37hWk6gv8ea25HriLBn5Hj+LmMneoFq7VjPrhHSrYy8DqGxXeCYS1tXQMs6&#10;O+r377dHB0909PVwDnAjyd7yb1c2htwQNisRmwp4/z6G57ZLvYlC8eE0T4sxCMVInhdZOh7gA/GO&#10;4DCdJMufnHV4Og/XTxZ4/gkAAP//AwBQSwMEFAAGAAgAAAAhALvhlt2FBAAABQ0AABAAAABkcnMv&#10;aW5rL2luazEueG1stFZbi9tGFH4v9D8Mk4e+eOy56GriDaV0odDS0qTQPjq2di1iS4skr3f/fc5l&#10;ZiTHCi2lJWE8OpfvfOebM9K+ffdyOornquvrttlIs9RSVM2u3dfN40b+8eFeFVL0w7bZb49tU23k&#10;a9XLd3fffvO2bj6djmtYBSA0Pe5Ox408DMPTerW6XC7Li1u23ePKau1WPzWffvlZ3vmsffVQN/UA&#10;Jftg2rXNUL0MCLau9xu5G150jAfs9+2521XRjZZuN0YM3XZX3bfdaTtExMO2aaqjaLYn4P2nFMPr&#10;E2xqqPNYdVKcamhY2aVJ8qT4sQTD9mUjJ89noNgDk5NczWP+9T9g3t9iIi1n8yyXwlPaV8/IaUWa&#10;r7/e+29d+1R1Q12NMrMo3vEqdvxM+rBQXdW3xzOejRTP2+MZJDNaw1j42mY1I8gtHmjzn+KBLl/F&#10;m5K7lsa3N9XBixZHKhztUJ8qGPTTU5yxoQdgNL8fOroOVlurtFXGfTDJOi3XulyWuZ4chZ/igPmx&#10;O/eHiPexG+eVPFE17uxS74dDFF0vdRpFn0o+l3qo6sfD8O9yd+2xhevgz/qN1sUP7vtJT1QvDtvM&#10;1aX5E77136uHjXxDt1dQJhuody3yQiS2zBffafiX5LZcyFwq+O+yUi+ccipN8oURWuiFFvALK+5N&#10;oYxWZqFsJkyuXF7EIHQrQ7EGfikPIjGP14DBeDnFqFJYlbkFYPoaGAv50QKIiOGRGGPOggAQxAQQ&#10;DkjCgibCxgeEUmQimmiP6EZYYGBFKlwgSv6bBySKIL4YakEFEJ899BMqGG/NRZlia5GDgnpcHeK5&#10;Q08IRDEO4VOQWZkiw05QXl6xND0w8sSDWtMhjMGoBMLzivaZIHCOeeyHFRjgnjQDd+iPYjmITcaK&#10;UtnSOVQCKOdJefVGDJfwn44nXfVfHx76atjIvMyWRSrvrC5FahNhMs1Da0prF1LT0BpX4DHbRJVA&#10;M8kFPMMUC1sqpzWcUKISENS5IijpBZmKQ3tcoGNoDLqPQkO384nksMJBioMi1k/tFQrPIkSSnngO&#10;hItFgimM5U2eLzvGIjmIouHDX6KFoxJP5cpEJ0idkJ+bwyo+5cofqhALHrZZP599bIKV8rJxR8wS&#10;I1BJ6BhTRiwizk14B4WimeaMYskEu5gH0HwMaAJoAP/STRa0U+itF5Ic5KUp0LKFMHQjrUrg3CYE&#10;ec8iIVBkgPvQCzomIhIbsIUmAwbakSrljcQxErsgDPKTUtQS1pugh4KASG6q4btnalSbqXkGwQJT&#10;yRXg3ogs8y8/r4vHmOLhPpS+gQoOFoSyMWbSBnlYJB8cZEDqaILg0Me4ZxAEjP1zkIe3IjGizEsU&#10;0sEVz3JoJFVJwMI8YoEqXxXG8mDClzp+1Ar4XjGN8VVKERw3MqfTwlREJkz84airldzIH4PoAcWF&#10;0Js9GNARghA8IE0TpvZx778wFu49fJwgfqw3U/yK9MwDU/R8OZ/5ImnkeNUC15q8ccDw9+ThKwDv&#10;2wIvmoFPfML6wBsySewXH4fx78C7zwAAAP//AwBQSwMEFAAGAAgAAAAhAP5xmHfdAAAACQEAAA8A&#10;AABkcnMvZG93bnJldi54bWxMj8FOwzAMhu9IvENkJG4sbbYFVJpOgMQVqdskrmkT2kDjVE3WdW+P&#10;ObGbLX/6/f3lbvEDm+0UXUAF+SoDZrENxmGn4Hh4f3gCFpNGo4eAVsHFRthVtzelLkw4Y23nfeoY&#10;hWAstII+pbHgPLa99TquwmiRbl9h8jrROnXcTPpM4X7gIssk99ohfej1aN962/7sT15B/RGy+fP7&#10;NT+uXWi6zeOlTtIpdX+3vDwDS3ZJ/zD86ZM6VOTUhBOayAYFIpM5oTRsBDAChFhvgTUKpJDAq5Jf&#10;N6h+AQAA//8DAFBLAwQUAAYACAAAACEAeRi8nb8AAAAhAQAAGQAAAGRycy9fcmVscy9lMm9Eb2Mu&#10;eG1sLnJlbHOEz7FqxDAMBuC90Hcw2hslHcpR4mQ5DrKWFG41jpKYxLKxnNJ7+3rswcENGoTQ90tt&#10;/+t39UNJXGANTVWDIrZhcrxo+B4vbydQkg1PZg9MGm4k0HevL+0X7SaXJVldFFUUFg1rzvETUexK&#10;3kgVInGZzCF5k0ubFozGbmYhfK/rD0z/DejuTDVMGtIwNaDGWyzJz+0wz87SOdjDE+cHEWgPycFf&#10;/V5QkxbKGhxvWKqpyqGAXYt3j3V/AAAA//8DAFBLAQItABQABgAIAAAAIQCbMyc3DAEAAC0CAAAT&#10;AAAAAAAAAAAAAAAAAAAAAABbQ29udGVudF9UeXBlc10ueG1sUEsBAi0AFAAGAAgAAAAhADj9If/W&#10;AAAAlAEAAAsAAAAAAAAAAAAAAAAAPQEAAF9yZWxzLy5yZWxzUEsBAi0AFAAGAAgAAAAhACCbDRN4&#10;AQAACAMAAA4AAAAAAAAAAAAAAAAAPAIAAGRycy9lMm9Eb2MueG1sUEsBAi0AFAAGAAgAAAAhALvh&#10;lt2FBAAABQ0AABAAAAAAAAAAAAAAAAAA4AMAAGRycy9pbmsvaW5rMS54bWxQSwECLQAUAAYACAAA&#10;ACEA/nGYd90AAAAJAQAADwAAAAAAAAAAAAAAAACTCAAAZHJzL2Rvd25yZXYueG1sUEsBAi0AFAAG&#10;AAgAAAAhAHkYvJ2/AAAAIQEAABkAAAAAAAAAAAAAAAAAnQkAAGRycy9fcmVscy9lMm9Eb2MueG1s&#10;LnJlbHNQSwUGAAAAAAYABgB4AQAAkwoAAAAA&#10;">
                <v:imagedata r:id="rId166" o:title=""/>
              </v:shape>
            </w:pict>
          </mc:Fallback>
        </mc:AlternateContent>
      </w:r>
      <w:r>
        <w:rPr>
          <w:noProof/>
        </w:rPr>
        <mc:AlternateContent>
          <mc:Choice Requires="wpi">
            <w:drawing>
              <wp:anchor distT="0" distB="0" distL="114300" distR="114300" simplePos="0" relativeHeight="252052480" behindDoc="0" locked="0" layoutInCell="1" allowOverlap="1" wp14:anchorId="14C6215F" wp14:editId="2DA7E50E">
                <wp:simplePos x="0" y="0"/>
                <wp:positionH relativeFrom="column">
                  <wp:posOffset>597535</wp:posOffset>
                </wp:positionH>
                <wp:positionV relativeFrom="paragraph">
                  <wp:posOffset>194310</wp:posOffset>
                </wp:positionV>
                <wp:extent cx="598835" cy="163420"/>
                <wp:effectExtent l="38100" t="38100" r="0" b="46355"/>
                <wp:wrapNone/>
                <wp:docPr id="399" name="Ink 399"/>
                <wp:cNvGraphicFramePr/>
                <a:graphic xmlns:a="http://schemas.openxmlformats.org/drawingml/2006/main">
                  <a:graphicData uri="http://schemas.microsoft.com/office/word/2010/wordprocessingInk">
                    <w14:contentPart bwMode="auto" r:id="rId167">
                      <w14:nvContentPartPr>
                        <w14:cNvContentPartPr/>
                      </w14:nvContentPartPr>
                      <w14:xfrm>
                        <a:off x="0" y="0"/>
                        <a:ext cx="598835" cy="1634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E5DDAC0" id="Ink 399" o:spid="_x0000_s1026" type="#_x0000_t75" style="position:absolute;margin-left:46.35pt;margin-top:14.6pt;width:48.55pt;height:14.25pt;z-index:2520524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eHnIl7AQAACQMAAA4AAABkcnMvZTJvRG9jLnhtbJxSy07rMBDdI/EP&#10;1uxpHk2rEjVlQYXEgsfi8gG+jt1YxJ5o7JLy90zS9rZwhZDYRB4f5fg8Znmzc6140xQs+gqySQpC&#10;e4W19ZsKXv7cXS1AhCh9LVv0uoJ3HeBmdXmx7LtS59hgW2sSTOJD2XcVNDF2ZZIE1WgnwwQ77Rk0&#10;SE5GHmmT1CR7ZndtkqfpPOmR6o5Q6RD4dr0HYTXyG6NVfDIm6CjaChbzIgcRh8OMZVEF1+l0CuIv&#10;H/KigGS1lOWGZNdYdZAkf6HISetZwD+qtYxSbMn+R+WsIgxo4kShS9AYq/Toh51l6Rdn9/51cJUV&#10;akulQh+1j8+S4jG7EfjNE67lBPoHrLkduY0IB0aO5+cy9qLXqLaO9ewbId3KyOsQGtsFjrm0dQV0&#10;X2cn/f7t9uTgmU6+Hj8D3EhysPzdLztDbgiblYhdBbx/78N37FLvolB8ObteLKYzEIqhbD4t8hE/&#10;Mu8ZjtNZtPz4pxLP50HY2QavPgAAAP//AwBQSwMEFAAGAAgAAAAhAET3pbQgCwAAKCEAABAAAABk&#10;cnMvaW5rL2luazEueG1stFnbbhvJEX0PkH9ozD74ZZqavs1FWGkRBDEQIEGC7AZIHrUSbRErkQZF&#10;Wfbf55yq7p4hRWcXgQJb5EzX7dSp6ssMv//hy+OD+bzeP21226vGrbrGrLe3u7vN9uNV88+f3tux&#10;MU+Hm+3dzcNuu75qvq6fmh+uf/+77zfbXx4fLvFp4GH7xKvHh6vm/nD4dHlx8fLysnoJq93+44Xv&#10;unDx5+0vf/1Lc52t7tYfNtvNASGfytDtbntYfznQ2eXm7qq5PXzpqj58/7h73t+uq5gj+9tZ47C/&#10;uV2/3+0fbw7V4/3Ndrt+MNubR+D+V2MOXz/hYoM4H9f7xjxukLD1KxeHOP5pwsDNl6tmcf8MiE9A&#10;8thcnPf57/+Dz/evfRJW8EM/NCZDult/JqYL4fzy27n/fb/7tN4fNuuZZiUlC76aW70XfpSo/fpp&#10;9/DM2jTm883DMyhzXYe2yLHdxRlCXvsDN2/qD7x8098S3DE1Ob0lD5m02lKltIfN4xqN/vip9tjh&#10;CY45/ONhL9PBd97bzlsXfnLxMk2XXVy5NC5Kkbu4+Px5//x0X/39vJ/7VSSVNc3sZXN3uK+kd6su&#10;VdKXlJ8zvV9vPt4f/jfb293DDtMh1/q7rhv/GP6wyEni1WY7M3Wl/0xO/R/rD1fNdzJ7jVjqgOTu&#10;vPEhGp/81L7r8C+M09hiDqLDGuumqWttMEOyaQytt3EC013EVeis733rrMMFRvA5mNiNrTed6drB&#10;htG61k6mn8wEselwC22DQXzgBkO4yQIxgkCGLMVQUl0aqi7EuC5a6lEsOPRrWkgku/+NhoIRNoRy&#10;Jq6iE6hE17VuNK4z0zAgULC9TQPGLJjyAfi/4Q02AD7ZaKfgW+vJXpgGyZ6Iifn0hsGIC1/AJfI8&#10;xC/84dNbeDpajcoE+K2tIdPsbx8+PK0PV03q/SqOzbWbBuPxF8ex9MsU+1aaxTc2TBHQEnLyrkUD&#10;9GbqWxs7M9jJZ7DEd0RpyQLDNaPlNVOsFqATSjaaaEYSfWSj6QsjwstZcVFCUy2KpwEr30XpGNsZ&#10;cR2aseeoLF3tda3jQlIreCyR2mWfConJizK/jpQxMEs4H3UmTm1AFxo3OuGnMx59pV6gj2YjZwTG&#10;f2xM3CgTWdALp5i9xrleFEpTQY3KdfYes0M8lDIGr6uVjAMBxmcgzKYkQK8KJ8srXAgYk6gpWvhl&#10;jECP3mAO+SJSS5hQeWGiI9G4CIFN1kesZYIAjhZMwG4Bk7HJVxkqMEt6FBdrJr+wFg4qbjqifBFJ&#10;7QixGha3wuMrVUqL1yNNgRwFK5YbzL2ESacBl+BgAzzqhc6lApqa2J4BDwMJeaRFw2BldXcG65ZP&#10;rUPYySbv09stOc6lfuV9cx0DunlIJg1h0D0qdVghZY9KjU2pH1r07AB2xujb3gZuPWlQrnwIIANp&#10;hNFEXEML2WDjmgstdWO/SD/qJ8RsFP3SzyzA8iYC7IScYJk6qNROIGe0zNUnDhHniMWiFqPGrSPF&#10;ulRcwVWxGpwosUalXhk7hxQgBsRaodES+zSK1voA1rCkc++Bao+kRhKBPR0qHrSa5GJrB3BoQ59I&#10;pkfxseW/Za1T7FdjQK1RKR+DSRGzU88jAVVvwtgM2F4crnHssIPBZomNAHurMi2YjSxXIJurFvL1&#10;I+uDLHuwkOyIsiEh66JHQonpj6N7u4b13RRW/dRc9xFJTL0JKaacRI9ubFLjkIPHcYCbsw2QQhNr&#10;UugnbGkeGF1ERgCvBf8v052VZsfmxqIme7HalkKzA6o7bfG5OVUAT2VlwuYaLOaIDolzeq2tozGg&#10;Lx1+LFA4VBVrqYAA1BEBu5CK01eadAlH8H+iKgLmMguoCV10LE6ZINA7gE8oehhMj6Mo5zidiZ4w&#10;I3kUbgsZUME4kTADCU9aKyVZsORq3hAWmxiMSLX6YpDZo+xSnG0ccmOekwwpY7SEgYbHiIbHfZUS&#10;ldzgaAWM+JSJCJsSk/YlRyjjutqI44VYVSPOZFDC+m0HbIQ1b6WFrMlQTUJwaQwSpVKqELZ+LgyK&#10;QFpEsi4OVVftshYWVDjBmQ5zAuQIVIpqSL0+aoF8A8PzWkAKQURDgyFcBuyKXOQwK60PQ3zDad93&#10;0yq45np0WFMGZ1LX5bVr7PDk01jXjI3FcUzm/TjYHgsSusHj2WiQAxb27k4yJ2bgw27Gp66Ib7wJ&#10;Ib1MEpRobyza9PU4Rk74Bns0PiOo1lpl4bRMvplgVjt3vEBggWRW0THc0ovUDNvFaCZOwGSxjPQ9&#10;skjSraEf2wFZ+H4a34750PGpBCeEaYgm4El26PC4KrtGdAHMpwbPsJG7foh2xJ6BCoSejU9SBXgm&#10;VTNi0+VcNaOZEQhYAF1NasbU4mEoP5Mkg40FbqVOlOCv6lbaVHAafanKQLDGp1iLPwmuSiKWiZ/x&#10;iO7ssJpz6AjPN+rIKDAq3cUMtMAVvOZezKXaOpRp1BFBfYQRfYCXBrF4rsiYntwA4KDLIHNG2Zg1&#10;hPArKgJrEVdYoVwwUospClHFUM0hWtBfHJY08Z0DMUD1Rxfij8zNNEDOG8kCgtoVUnbMUxygsIYG&#10;G/HWQx72sf1gSwcQWuZ85mt1jJUJpwB5FsG6lxZuNRIhqoc5V+ko4iAEeCbyjIaqMrQEyJgqyBwh&#10;KE3wdgBHDb6V4S39n5I1W+KKSOigRtSUxCw7ViyqpRGz3SL7jJSvOHDw5DsCLMpygkObuL6f3nBp&#10;iP246nu8sHA9qoMTZc8u1BPlgC7DysAXXNgJtN4OzxgJR1/wGpFF8nKGFEZJBZLP5ShEYURJU1qq&#10;FI8F+oAQEBb+c/1Jk/rBJwnK/X/cHxSUAKpUPsn+zC5dlBHqsxuKVMY1mNSMVaox1Z1WQCDhgUkU&#10;SrurXxEVaL96A6eIjyDALs4KVByDERmneeOwMKsaEYgabXJoyAmRJwAchmXDgw6Oczwz8WEd/wOe&#10;QriUYA/BXOF5HsfmN3wEiW5wq2FAx8QR+/iI8qUplI7psZugXfC4ia0sETc3OCACt6HnQ5GkdSbF&#10;U4HwMDOwFGcnGFJqSBSKJzdkihTPksI6BZxZkCi3MOM1vdF8KeYNBKIq19rW4jybvcpjmdP5a20U&#10;oMDqopGxEuZy03VFrpgQiDCKbu7N05EZnlLEdOCcN9r9NWtG0I4rPvB4hacqvqSuj4TCzdyDgkkY&#10;IkD65TdBkTRhiANELloz2qLkDZ6VSfxktPwnTpQqwq1A6R3m4l2d85IBtQwi5lDOk6GYM3WIJGvx&#10;ujIJMZSq23wtKWHyYJzGeK1MNVxJp2hE2szutYYnNBZ0NNSIR1DkRugSx+JfT9w4YWGLwW9U+sQ9&#10;+Dc8b8fk0irhvI2Jikk64sDtpvB2W0cch7ga+a5b/Xvx375z0zvfvxvxQrtBdvjrZfsQ+gtvfM/E&#10;6vGZFL9LwVUR17Ytqsq9FkW5ZUvkXUEKLF1Qh0qBCula9NoS2bBozX4xDUSJb3cwHfADDX9kAEqc&#10;WNgtsyE8S7swgdJflB81TsBxDSaYXs7ghQo94GVjwGqIjZMvjPDd9e3ImHgmhy/pULqGn+y5dB49&#10;IyR+UmCuaFOspRmUQtPPRcoSUTzCNi8GWVws5mbFFVRFTF2lkrf5RpOs3pfoZieaPd6iKxO4xSkB&#10;WSU8xomfQpYGUJ+gBwzw6Rovqxz2B/VCMjT6gohzsEiHFBj6SyjMh3mepA6VZaLQEOZrKEkRNhJ9&#10;hlKjVJoZq2gtXR4ZSjCFp9lmkDCs8PIQTv/wiOrahPd51JY2wFi1ZBh1ltnBD2cYwhtctBoepU8m&#10;9vxT8fV/AAAA//8DAFBLAwQUAAYACAAAACEAaFgsjt0AAAAIAQAADwAAAGRycy9kb3ducmV2Lnht&#10;bEyPS0/DMBCE70j8B2uRuFEH88iDbCoe6olTW0SvbrxNUuJ1FLtt+u9xT3AczWjmm3I+2V4cafSd&#10;Y4T7WQKCuHam4wbha724y0D4oNno3jEhnMnDvLq+KnVh3ImXdFyFRsQS9oVGaEMYCil93ZLVfuYG&#10;4ujt3Gh1iHJspBn1KZbbXqokeZZWdxwXWj3Qe0v1z+pgETh/MJ9rl72dKdmnbvO9V4+LD8Tbm+n1&#10;BUSgKfyF4YIf0aGKTFt3YONFj5CrNCYRVK5AXPwsj1e2CE9pCrIq5f8D1S8AAAD//wMAUEsDBBQA&#10;BgAIAAAAIQB5GLydvwAAACEBAAAZAAAAZHJzL19yZWxzL2Uyb0RvYy54bWwucmVsc4TPsWrEMAwG&#10;4L3QdzDaGyUdylHiZDkOspYUbjWOkpjEsrGc0nv7euzBwQ0ahND3S23/63f1Q0lcYA1NVYMitmFy&#10;vGj4Hi9vJ1CSDU9mD0wabiTQd68v7RftJpclWV0UVRQWDWvO8RNR7EreSBUicZnMIXmTS5sWjMZu&#10;ZiF8r+sPTP8N6O5MNUwa0jA1oMZbLMnP7TDPztI52MMT5wcRaA/JwV/9XlCTFsoaHG9YqqnKoYBd&#10;i3ePdX8AAAD//wMAUEsBAi0AFAAGAAgAAAAhAJszJzcMAQAALQIAABMAAAAAAAAAAAAAAAAAAAAA&#10;AFtDb250ZW50X1R5cGVzXS54bWxQSwECLQAUAAYACAAAACEAOP0h/9YAAACUAQAACwAAAAAAAAAA&#10;AAAAAAA9AQAAX3JlbHMvLnJlbHNQSwECLQAUAAYACAAAACEAx4eciXsBAAAJAwAADgAAAAAAAAAA&#10;AAAAAAA8AgAAZHJzL2Uyb0RvYy54bWxQSwECLQAUAAYACAAAACEARPeltCALAAAoIQAAEAAAAAAA&#10;AAAAAAAAAADjAwAAZHJzL2luay9pbmsxLnhtbFBLAQItABQABgAIAAAAIQBoWCyO3QAAAAgBAAAP&#10;AAAAAAAAAAAAAAAAADEPAABkcnMvZG93bnJldi54bWxQSwECLQAUAAYACAAAACEAeRi8nb8AAAAh&#10;AQAAGQAAAAAAAAAAAAAAAAA7EAAAZHJzL19yZWxzL2Uyb0RvYy54bWwucmVsc1BLBQYAAAAABgAG&#10;AHgBAAAxEQAAAAA=&#10;">
                <v:imagedata r:id="rId168" o:title=""/>
              </v:shape>
            </w:pict>
          </mc:Fallback>
        </mc:AlternateContent>
      </w:r>
      <w:r>
        <w:rPr>
          <w:noProof/>
        </w:rPr>
        <mc:AlternateContent>
          <mc:Choice Requires="wpi">
            <w:drawing>
              <wp:anchor distT="0" distB="0" distL="114300" distR="114300" simplePos="0" relativeHeight="252053504" behindDoc="0" locked="0" layoutInCell="1" allowOverlap="1" wp14:anchorId="3413E928" wp14:editId="1D0B1458">
                <wp:simplePos x="0" y="0"/>
                <wp:positionH relativeFrom="column">
                  <wp:posOffset>229235</wp:posOffset>
                </wp:positionH>
                <wp:positionV relativeFrom="paragraph">
                  <wp:posOffset>204470</wp:posOffset>
                </wp:positionV>
                <wp:extent cx="180070" cy="147790"/>
                <wp:effectExtent l="38100" t="38100" r="48895" b="43180"/>
                <wp:wrapNone/>
                <wp:docPr id="400" name="Ink 400"/>
                <wp:cNvGraphicFramePr/>
                <a:graphic xmlns:a="http://schemas.openxmlformats.org/drawingml/2006/main">
                  <a:graphicData uri="http://schemas.microsoft.com/office/word/2010/wordprocessingInk">
                    <w14:contentPart bwMode="auto" r:id="rId169">
                      <w14:nvContentPartPr>
                        <w14:cNvContentPartPr/>
                      </w14:nvContentPartPr>
                      <w14:xfrm>
                        <a:off x="0" y="0"/>
                        <a:ext cx="180070" cy="14779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3AF9134" id="Ink 400" o:spid="_x0000_s1026" type="#_x0000_t75" style="position:absolute;margin-left:17.35pt;margin-top:15.4pt;width:15.6pt;height:13.05pt;z-index:2520535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SY7XV2AQAACQMAAA4AAABkcnMvZTJvRG9jLnhtbJxSy27CMBC8V+o/&#10;WL6XJAjxiAgciipxaMuh/QDXsYnV2ButHRL+vpsABVpVlbhYtkeenYfny9aWbKfQG3AZTwYxZ8pJ&#10;yI3bZvz97elhypkPwuWiBKcyvleeLxf3d/OmStUQCihzhYxInE+bKuNFCFUaRV4Wygo/gEo5AjWg&#10;FYGOuI1yFA2x2zIaxvE4agDzCkEq7+l2dQD5oufXWsnwqrVXgZUZn86mY85Ct5mRTuw3CWcfGZ8l&#10;ccyjxVykWxRVYeRRkrhBkRXGkYBvqpUIgtVoflFZIxE86DCQYCPQ2kjV+yFnSfzD2dp9dq6Skawx&#10;leCCcmEjMJyy64FbRtiSEmieIad2RB2AHxkpnv/LOIhegawt6Tk0gqoUgb6DL0zlKebU5BnHdZ6c&#10;9bvd49nBBs++Xq4BaiQ6Wv7rSavRdmGTEtZmnHrdd2vfpWoDk3SZTON4QogkKBlNJtT+BfOB4TTn&#10;IloaflXi5bkTdvGDF18AAAD//wMAUEsDBBQABgAIAAAAIQCpZQUBVQQAACoMAAAQAAAAZHJzL2lu&#10;ay9pbmsxLnhtbLRW227bRhB9L9B/WGwe/MKV9sIll0KkoChqoECLFk0KtI+KRFtEJMqg6Ev+Pmdm&#10;eVMsB23hQrC8nMuZM2dmab9993TYi4eyOVXHeinNTEtR1pvjtqpvl/LPD9cqSHFq1/V2vT/W5VJ+&#10;Lk/y3er7795W9afDfoFvAYT6RKfDfil3bXu3mM8fHx9nj252bG7nVms3/7n+9OsvctVlbcubqq5a&#10;lDz1ps2xbsunlsAW1XYpN+2THuKB/f5432zKwU2WZjNGtM16U14fm8O6HRB367ou96JeH8D7Lyna&#10;z3c4VKhzWzZSHCo0rOzMpHkafipgWD8t5eT5HhRPYHKQ88uYf/8PmNfPMYmWs3mWS9FR2pYPxGnO&#10;mi9e7v335nhXNm1VjjJHUTrHZ7GJz6xPFKopT8f9Pc1Giof1/h6SGa2xFl1tM78gyHM8aPOqeNDl&#10;RbwpuXNpuvamOnSiDSvVj7atDiUW/XA37Fh7AjCZ37cNXwerrVXaKuM+mHThi4U2s1z7ySi6Le4x&#10;Pzb3p92A97EZ95U9g2qxs8dq2+4G0fUMyL3oU8kvpe7K6nbX/rfczXF/xHXoZv1G6/Cj+2HSE9cb&#10;lu3C1eX9E13rf5Q3S/mGb6/gzGjg3lNRGGFDMMmVxscYXYREammCVEY7bxIrcgTpRFmRGeW9xwly&#10;W5U7mxhlc2V9nidWOa9SxGcCn8InWjhlUxvOrkQ/hX/Kj2f9283NqWyXMtXZzKZypUVhReq1j5zz&#10;LIByamQKzllwoGq8MmiLj0FZpwpfJFoZYRIjtNDgjQ8oaljIDovAb/YOliAMOkW7hcKS2TQHMEdR&#10;Hmfgm0wEIggQP71Jd+gxg6NeNEUsVPoGPLPr4alKJH8JnntDaB81xL7kADb3Tgk9U8rvuortkky9&#10;BYEcSsEUxA5iSEGxHGlMqhnDshksRSAbJHXWuNfbijzzs0yubJqBlAvOdVtB+0GLnEmV5yaAZuaE&#10;KbxNFH7nhXI6JFhRl2FdbEZ0YfMw0tQx8hyb7oVJVZq+4hLj5oSZLuTK5U7YLBOucHlypdyVvcKN&#10;KhKpCunB2esiMZq4FhlrDF17dUlpVj0uHJ171REzenlMw/gGe7TEIU7jnQg0VofLo1xcR0wWcZyJ&#10;Kqh66Rxr95FEktLGbes9yB0w6Ihi1MBLsH0aAXF/k1BOi8zIyRjcOIdGVIr5ivm5g0HGlvo2MH6k&#10;UWjmqGPShGrwAEYRyXYmyITnGErUnMJu0tqlIsU7k+lSMLAYmBqND3g8ew0QjUBhVuCdlhUUT5H4&#10;6VmdJdObJHoYaQIbPSM4A1DwN03c9Rlh9BPbRiJOfQu9dh0/ZTP8lchCYkFceEfNY5c1KWkBGvAu&#10;sJSe5WHUgCXmksSO2mSpzkYQHWRi4njsxBijJonkpq2LE/x3jgiIOtwjNcZ8qNMOFg4645tLTBPI&#10;wntNBPp4PlNfz7MQPZaJCanIlA/+61fl+M/S6gsAAAD//wMAUEsDBBQABgAIAAAAIQCe/k8m3QAA&#10;AAcBAAAPAAAAZHJzL2Rvd25yZXYueG1sTI/NTsMwEITvSLyDtUjcqEPbBBLiVPxzgAMUxNm1lyRq&#10;vI5stw1vz3KC02g1o5lv69XkBrHHEHtPCs5nGQgk421PrYKP94ezSxAxabJ68IQKvjHCqjk+qnVl&#10;/YHecL9OreASipVW0KU0VlJG06HTceZHJPa+fHA68RlaaYM+cLkb5DzLCul0T7zQ6RFvOzTb9c4p&#10;8C9PrzeLuTTPj9vwmd8t7X00pVKnJ9P1FYiEU/oLwy8+o0PDTBu/IxvFoGCxvOAka8YfsF/kJYiN&#10;grwoQTa1/M/f/AA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D0mO11dgEAAAkDAAAOAAAAAAAAAAAAAAAAADwCAABkcnMvZTJvRG9jLnhtbFBLAQItABQABgAI&#10;AAAAIQCpZQUBVQQAACoMAAAQAAAAAAAAAAAAAAAAAN4DAABkcnMvaW5rL2luazEueG1sUEsBAi0A&#10;FAAGAAgAAAAhAJ7+TybdAAAABwEAAA8AAAAAAAAAAAAAAAAAYQgAAGRycy9kb3ducmV2LnhtbFBL&#10;AQItABQABgAIAAAAIQB5GLydvwAAACEBAAAZAAAAAAAAAAAAAAAAAGsJAABkcnMvX3JlbHMvZTJv&#10;RG9jLnhtbC5yZWxzUEsFBgAAAAAGAAYAeAEAAGEKAAAAAA==&#10;">
                <v:imagedata r:id="rId170" o:title=""/>
              </v:shape>
            </w:pict>
          </mc:Fallback>
        </mc:AlternateContent>
      </w:r>
    </w:p>
    <w:p w14:paraId="0431BD78" w14:textId="40CC55CA" w:rsidR="001F19B3" w:rsidRDefault="001F19B3" w:rsidP="00D35E8B"/>
    <w:p w14:paraId="06D17E3A" w14:textId="2DE433C4" w:rsidR="001F19B3" w:rsidRDefault="001F19B3" w:rsidP="00D35E8B"/>
    <w:p w14:paraId="26A2B59F" w14:textId="4B1E4DAB" w:rsidR="001F19B3" w:rsidRDefault="001F19B3" w:rsidP="00D35E8B"/>
    <w:p w14:paraId="64968474" w14:textId="7D644AE0" w:rsidR="001F19B3" w:rsidRDefault="001F19B3" w:rsidP="00D35E8B"/>
    <w:p w14:paraId="0B99736E" w14:textId="77777777" w:rsidR="001F19B3" w:rsidRPr="001F19B3" w:rsidRDefault="001F19B3" w:rsidP="00D35E8B"/>
    <w:sectPr w:rsidR="001F19B3" w:rsidRPr="001F19B3">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23C0BF42" w14:textId="77777777" w:rsidR="00C12BE5" w:rsidRDefault="00C12BE5" w:rsidP="009417BB">
      <w:pPr>
        <w:spacing w:after="0" w:line="240" w:lineRule="auto"/>
      </w:pPr>
      <w:r>
        <w:separator/>
      </w:r>
    </w:p>
  </w:endnote>
  <w:endnote w:type="continuationSeparator" w:id="0">
    <w:p w14:paraId="2E6EF64B" w14:textId="77777777" w:rsidR="00C12BE5" w:rsidRDefault="00C12BE5" w:rsidP="009417B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Wingdings 2">
    <w:panose1 w:val="05020102010507070707"/>
    <w:charset w:val="02"/>
    <w:family w:val="roman"/>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G Times (WN)">
    <w:panose1 w:val="00000000000000000000"/>
    <w:charset w:val="00"/>
    <w:family w:val="roman"/>
    <w:notTrueType/>
    <w:pitch w:val="variable"/>
    <w:sig w:usb0="000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35B29F20" w14:textId="77777777" w:rsidR="00186E69" w:rsidRDefault="00186E69">
    <w:pPr>
      <w:pStyle w:val="Footer"/>
      <w:jc w:val="center"/>
    </w:pPr>
  </w:p>
  <w:p w14:paraId="208F5968" w14:textId="77777777" w:rsidR="00186E69" w:rsidRDefault="00186E69">
    <w:pPr>
      <w:pStyle w:val="Footer"/>
      <w:jc w:val="right"/>
      <w:rPr>
        <w:sz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33C62F9E" w14:textId="77777777" w:rsidR="00C12BE5" w:rsidRDefault="00C12BE5" w:rsidP="009417BB">
      <w:pPr>
        <w:spacing w:after="0" w:line="240" w:lineRule="auto"/>
      </w:pPr>
      <w:r>
        <w:separator/>
      </w:r>
    </w:p>
  </w:footnote>
  <w:footnote w:type="continuationSeparator" w:id="0">
    <w:p w14:paraId="6C28C287" w14:textId="77777777" w:rsidR="00C12BE5" w:rsidRDefault="00C12BE5" w:rsidP="009417BB">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0BBD0AA8"/>
    <w:multiLevelType w:val="hybridMultilevel"/>
    <w:tmpl w:val="FEE6571C"/>
    <w:lvl w:ilvl="0" w:tplc="04090001">
      <w:start w:val="1"/>
      <w:numFmt w:val="bullet"/>
      <w:lvlText w:val=""/>
      <w:lvlJc w:val="left"/>
      <w:pPr>
        <w:tabs>
          <w:tab w:val="num" w:pos="1080"/>
        </w:tabs>
        <w:ind w:left="1080" w:hanging="360"/>
      </w:pPr>
      <w:rPr>
        <w:rFonts w:ascii="Symbol" w:hAnsi="Symbol" w:hint="default"/>
      </w:rPr>
    </w:lvl>
    <w:lvl w:ilvl="1" w:tplc="04090003" w:tentative="1">
      <w:start w:val="1"/>
      <w:numFmt w:val="bullet"/>
      <w:lvlText w:val="o"/>
      <w:lvlJc w:val="left"/>
      <w:pPr>
        <w:tabs>
          <w:tab w:val="num" w:pos="1800"/>
        </w:tabs>
        <w:ind w:left="1800" w:hanging="360"/>
      </w:pPr>
      <w:rPr>
        <w:rFonts w:ascii="Courier New" w:hAnsi="Courier New" w:hint="default"/>
      </w:rPr>
    </w:lvl>
    <w:lvl w:ilvl="2" w:tplc="04090005" w:tentative="1">
      <w:start w:val="1"/>
      <w:numFmt w:val="bullet"/>
      <w:lvlText w:val=""/>
      <w:lvlJc w:val="left"/>
      <w:pPr>
        <w:tabs>
          <w:tab w:val="num" w:pos="2520"/>
        </w:tabs>
        <w:ind w:left="2520" w:hanging="360"/>
      </w:pPr>
      <w:rPr>
        <w:rFonts w:ascii="Wingdings" w:hAnsi="Wingdings" w:hint="default"/>
      </w:rPr>
    </w:lvl>
    <w:lvl w:ilvl="3" w:tplc="04090001" w:tentative="1">
      <w:start w:val="1"/>
      <w:numFmt w:val="bullet"/>
      <w:lvlText w:val=""/>
      <w:lvlJc w:val="left"/>
      <w:pPr>
        <w:tabs>
          <w:tab w:val="num" w:pos="3240"/>
        </w:tabs>
        <w:ind w:left="3240" w:hanging="360"/>
      </w:pPr>
      <w:rPr>
        <w:rFonts w:ascii="Symbol" w:hAnsi="Symbol" w:hint="default"/>
      </w:rPr>
    </w:lvl>
    <w:lvl w:ilvl="4" w:tplc="04090003" w:tentative="1">
      <w:start w:val="1"/>
      <w:numFmt w:val="bullet"/>
      <w:lvlText w:val="o"/>
      <w:lvlJc w:val="left"/>
      <w:pPr>
        <w:tabs>
          <w:tab w:val="num" w:pos="3960"/>
        </w:tabs>
        <w:ind w:left="3960" w:hanging="360"/>
      </w:pPr>
      <w:rPr>
        <w:rFonts w:ascii="Courier New" w:hAnsi="Courier New" w:hint="default"/>
      </w:rPr>
    </w:lvl>
    <w:lvl w:ilvl="5" w:tplc="04090005" w:tentative="1">
      <w:start w:val="1"/>
      <w:numFmt w:val="bullet"/>
      <w:lvlText w:val=""/>
      <w:lvlJc w:val="left"/>
      <w:pPr>
        <w:tabs>
          <w:tab w:val="num" w:pos="4680"/>
        </w:tabs>
        <w:ind w:left="4680" w:hanging="360"/>
      </w:pPr>
      <w:rPr>
        <w:rFonts w:ascii="Wingdings" w:hAnsi="Wingdings" w:hint="default"/>
      </w:rPr>
    </w:lvl>
    <w:lvl w:ilvl="6" w:tplc="04090001" w:tentative="1">
      <w:start w:val="1"/>
      <w:numFmt w:val="bullet"/>
      <w:lvlText w:val=""/>
      <w:lvlJc w:val="left"/>
      <w:pPr>
        <w:tabs>
          <w:tab w:val="num" w:pos="5400"/>
        </w:tabs>
        <w:ind w:left="5400" w:hanging="360"/>
      </w:pPr>
      <w:rPr>
        <w:rFonts w:ascii="Symbol" w:hAnsi="Symbol" w:hint="default"/>
      </w:rPr>
    </w:lvl>
    <w:lvl w:ilvl="7" w:tplc="04090003" w:tentative="1">
      <w:start w:val="1"/>
      <w:numFmt w:val="bullet"/>
      <w:lvlText w:val="o"/>
      <w:lvlJc w:val="left"/>
      <w:pPr>
        <w:tabs>
          <w:tab w:val="num" w:pos="6120"/>
        </w:tabs>
        <w:ind w:left="6120" w:hanging="360"/>
      </w:pPr>
      <w:rPr>
        <w:rFonts w:ascii="Courier New" w:hAnsi="Courier New" w:hint="default"/>
      </w:rPr>
    </w:lvl>
    <w:lvl w:ilvl="8" w:tplc="04090005" w:tentative="1">
      <w:start w:val="1"/>
      <w:numFmt w:val="bullet"/>
      <w:lvlText w:val=""/>
      <w:lvlJc w:val="left"/>
      <w:pPr>
        <w:tabs>
          <w:tab w:val="num" w:pos="6840"/>
        </w:tabs>
        <w:ind w:left="6840" w:hanging="360"/>
      </w:pPr>
      <w:rPr>
        <w:rFonts w:ascii="Wingdings" w:hAnsi="Wingdings" w:hint="default"/>
      </w:rPr>
    </w:lvl>
  </w:abstractNum>
  <w:abstractNum w:abstractNumId="1" w15:restartNumberingAfterBreak="0">
    <w:nsid w:val="1BD0313A"/>
    <w:multiLevelType w:val="hybridMultilevel"/>
    <w:tmpl w:val="7696F92E"/>
    <w:lvl w:ilvl="0" w:tplc="0809000F">
      <w:start w:val="1"/>
      <w:numFmt w:val="decimal"/>
      <w:lvlText w:val="%1."/>
      <w:lvlJc w:val="left"/>
      <w:pPr>
        <w:tabs>
          <w:tab w:val="num" w:pos="360"/>
        </w:tabs>
        <w:ind w:left="360" w:hanging="360"/>
      </w:pPr>
      <w:rPr>
        <w:rFonts w:hint="default"/>
      </w:rPr>
    </w:lvl>
    <w:lvl w:ilvl="1" w:tplc="EDAA290E" w:tentative="1">
      <w:start w:val="1"/>
      <w:numFmt w:val="bullet"/>
      <w:lvlText w:val=""/>
      <w:lvlJc w:val="left"/>
      <w:pPr>
        <w:tabs>
          <w:tab w:val="num" w:pos="1080"/>
        </w:tabs>
        <w:ind w:left="1080" w:hanging="360"/>
      </w:pPr>
      <w:rPr>
        <w:rFonts w:ascii="Wingdings 2" w:hAnsi="Wingdings 2" w:hint="default"/>
      </w:rPr>
    </w:lvl>
    <w:lvl w:ilvl="2" w:tplc="42C0111A" w:tentative="1">
      <w:start w:val="1"/>
      <w:numFmt w:val="bullet"/>
      <w:lvlText w:val=""/>
      <w:lvlJc w:val="left"/>
      <w:pPr>
        <w:tabs>
          <w:tab w:val="num" w:pos="1800"/>
        </w:tabs>
        <w:ind w:left="1800" w:hanging="360"/>
      </w:pPr>
      <w:rPr>
        <w:rFonts w:ascii="Wingdings 2" w:hAnsi="Wingdings 2" w:hint="default"/>
      </w:rPr>
    </w:lvl>
    <w:lvl w:ilvl="3" w:tplc="6E7C0356" w:tentative="1">
      <w:start w:val="1"/>
      <w:numFmt w:val="bullet"/>
      <w:lvlText w:val=""/>
      <w:lvlJc w:val="left"/>
      <w:pPr>
        <w:tabs>
          <w:tab w:val="num" w:pos="2520"/>
        </w:tabs>
        <w:ind w:left="2520" w:hanging="360"/>
      </w:pPr>
      <w:rPr>
        <w:rFonts w:ascii="Wingdings 2" w:hAnsi="Wingdings 2" w:hint="default"/>
      </w:rPr>
    </w:lvl>
    <w:lvl w:ilvl="4" w:tplc="3EF821C4" w:tentative="1">
      <w:start w:val="1"/>
      <w:numFmt w:val="bullet"/>
      <w:lvlText w:val=""/>
      <w:lvlJc w:val="left"/>
      <w:pPr>
        <w:tabs>
          <w:tab w:val="num" w:pos="3240"/>
        </w:tabs>
        <w:ind w:left="3240" w:hanging="360"/>
      </w:pPr>
      <w:rPr>
        <w:rFonts w:ascii="Wingdings 2" w:hAnsi="Wingdings 2" w:hint="default"/>
      </w:rPr>
    </w:lvl>
    <w:lvl w:ilvl="5" w:tplc="B58E90CE" w:tentative="1">
      <w:start w:val="1"/>
      <w:numFmt w:val="bullet"/>
      <w:lvlText w:val=""/>
      <w:lvlJc w:val="left"/>
      <w:pPr>
        <w:tabs>
          <w:tab w:val="num" w:pos="3960"/>
        </w:tabs>
        <w:ind w:left="3960" w:hanging="360"/>
      </w:pPr>
      <w:rPr>
        <w:rFonts w:ascii="Wingdings 2" w:hAnsi="Wingdings 2" w:hint="default"/>
      </w:rPr>
    </w:lvl>
    <w:lvl w:ilvl="6" w:tplc="9A9CE642" w:tentative="1">
      <w:start w:val="1"/>
      <w:numFmt w:val="bullet"/>
      <w:lvlText w:val=""/>
      <w:lvlJc w:val="left"/>
      <w:pPr>
        <w:tabs>
          <w:tab w:val="num" w:pos="4680"/>
        </w:tabs>
        <w:ind w:left="4680" w:hanging="360"/>
      </w:pPr>
      <w:rPr>
        <w:rFonts w:ascii="Wingdings 2" w:hAnsi="Wingdings 2" w:hint="default"/>
      </w:rPr>
    </w:lvl>
    <w:lvl w:ilvl="7" w:tplc="0B949202" w:tentative="1">
      <w:start w:val="1"/>
      <w:numFmt w:val="bullet"/>
      <w:lvlText w:val=""/>
      <w:lvlJc w:val="left"/>
      <w:pPr>
        <w:tabs>
          <w:tab w:val="num" w:pos="5400"/>
        </w:tabs>
        <w:ind w:left="5400" w:hanging="360"/>
      </w:pPr>
      <w:rPr>
        <w:rFonts w:ascii="Wingdings 2" w:hAnsi="Wingdings 2" w:hint="default"/>
      </w:rPr>
    </w:lvl>
    <w:lvl w:ilvl="8" w:tplc="F858F416" w:tentative="1">
      <w:start w:val="1"/>
      <w:numFmt w:val="bullet"/>
      <w:lvlText w:val=""/>
      <w:lvlJc w:val="left"/>
      <w:pPr>
        <w:tabs>
          <w:tab w:val="num" w:pos="6120"/>
        </w:tabs>
        <w:ind w:left="6120" w:hanging="360"/>
      </w:pPr>
      <w:rPr>
        <w:rFonts w:ascii="Wingdings 2" w:hAnsi="Wingdings 2" w:hint="default"/>
      </w:rPr>
    </w:lvl>
  </w:abstractNum>
  <w:abstractNum w:abstractNumId="2" w15:restartNumberingAfterBreak="0">
    <w:nsid w:val="2D111D60"/>
    <w:multiLevelType w:val="hybridMultilevel"/>
    <w:tmpl w:val="3D2413DA"/>
    <w:lvl w:ilvl="0" w:tplc="B47EBF66">
      <w:start w:val="1"/>
      <w:numFmt w:val="lowerLetter"/>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3" w15:restartNumberingAfterBreak="0">
    <w:nsid w:val="2DBC36A1"/>
    <w:multiLevelType w:val="hybridMultilevel"/>
    <w:tmpl w:val="93A23FA2"/>
    <w:lvl w:ilvl="0" w:tplc="B6F0A384">
      <w:start w:val="1"/>
      <w:numFmt w:val="lowerLetter"/>
      <w:lvlText w:val="%1)"/>
      <w:lvlJc w:val="left"/>
      <w:pPr>
        <w:ind w:left="848" w:hanging="564"/>
      </w:pPr>
      <w:rPr>
        <w:rFonts w:hint="default"/>
      </w:rPr>
    </w:lvl>
    <w:lvl w:ilvl="1" w:tplc="08090019" w:tentative="1">
      <w:start w:val="1"/>
      <w:numFmt w:val="lowerLetter"/>
      <w:lvlText w:val="%2."/>
      <w:lvlJc w:val="left"/>
      <w:pPr>
        <w:ind w:left="1364" w:hanging="360"/>
      </w:pPr>
    </w:lvl>
    <w:lvl w:ilvl="2" w:tplc="0809001B" w:tentative="1">
      <w:start w:val="1"/>
      <w:numFmt w:val="lowerRoman"/>
      <w:lvlText w:val="%3."/>
      <w:lvlJc w:val="right"/>
      <w:pPr>
        <w:ind w:left="2084" w:hanging="180"/>
      </w:pPr>
    </w:lvl>
    <w:lvl w:ilvl="3" w:tplc="0809000F" w:tentative="1">
      <w:start w:val="1"/>
      <w:numFmt w:val="decimal"/>
      <w:lvlText w:val="%4."/>
      <w:lvlJc w:val="left"/>
      <w:pPr>
        <w:ind w:left="2804" w:hanging="360"/>
      </w:pPr>
    </w:lvl>
    <w:lvl w:ilvl="4" w:tplc="08090019" w:tentative="1">
      <w:start w:val="1"/>
      <w:numFmt w:val="lowerLetter"/>
      <w:lvlText w:val="%5."/>
      <w:lvlJc w:val="left"/>
      <w:pPr>
        <w:ind w:left="3524" w:hanging="360"/>
      </w:pPr>
    </w:lvl>
    <w:lvl w:ilvl="5" w:tplc="0809001B" w:tentative="1">
      <w:start w:val="1"/>
      <w:numFmt w:val="lowerRoman"/>
      <w:lvlText w:val="%6."/>
      <w:lvlJc w:val="right"/>
      <w:pPr>
        <w:ind w:left="4244" w:hanging="180"/>
      </w:pPr>
    </w:lvl>
    <w:lvl w:ilvl="6" w:tplc="0809000F" w:tentative="1">
      <w:start w:val="1"/>
      <w:numFmt w:val="decimal"/>
      <w:lvlText w:val="%7."/>
      <w:lvlJc w:val="left"/>
      <w:pPr>
        <w:ind w:left="4964" w:hanging="360"/>
      </w:pPr>
    </w:lvl>
    <w:lvl w:ilvl="7" w:tplc="08090019" w:tentative="1">
      <w:start w:val="1"/>
      <w:numFmt w:val="lowerLetter"/>
      <w:lvlText w:val="%8."/>
      <w:lvlJc w:val="left"/>
      <w:pPr>
        <w:ind w:left="5684" w:hanging="360"/>
      </w:pPr>
    </w:lvl>
    <w:lvl w:ilvl="8" w:tplc="0809001B" w:tentative="1">
      <w:start w:val="1"/>
      <w:numFmt w:val="lowerRoman"/>
      <w:lvlText w:val="%9."/>
      <w:lvlJc w:val="right"/>
      <w:pPr>
        <w:ind w:left="6404" w:hanging="180"/>
      </w:pPr>
    </w:lvl>
  </w:abstractNum>
  <w:abstractNum w:abstractNumId="4" w15:restartNumberingAfterBreak="1">
    <w:nsid w:val="58824B4A"/>
    <w:multiLevelType w:val="hybridMultilevel"/>
    <w:tmpl w:val="97F8A09C"/>
    <w:lvl w:ilvl="0" w:tplc="0809000F">
      <w:start w:val="1"/>
      <w:numFmt w:val="decimal"/>
      <w:lvlText w:val="%1."/>
      <w:lvlJc w:val="left"/>
      <w:pPr>
        <w:ind w:left="720" w:hanging="360"/>
      </w:pPr>
      <w:rPr>
        <w:rFonts w:ascii="Times New Roman" w:hAnsi="Times New Roman" w:hint="default"/>
        <w:color w:val="auto"/>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5BC4313A"/>
    <w:multiLevelType w:val="hybridMultilevel"/>
    <w:tmpl w:val="95185B88"/>
    <w:lvl w:ilvl="0" w:tplc="669CD3F4">
      <w:start w:val="2"/>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76A7370A"/>
    <w:multiLevelType w:val="hybridMultilevel"/>
    <w:tmpl w:val="79CAD2FE"/>
    <w:lvl w:ilvl="0" w:tplc="9676AE2C">
      <w:start w:val="1"/>
      <w:numFmt w:val="lowerLetter"/>
      <w:lvlText w:val="%1)"/>
      <w:lvlJc w:val="left"/>
      <w:pPr>
        <w:ind w:left="848" w:hanging="504"/>
      </w:pPr>
      <w:rPr>
        <w:rFonts w:hint="default"/>
      </w:rPr>
    </w:lvl>
    <w:lvl w:ilvl="1" w:tplc="08090019" w:tentative="1">
      <w:start w:val="1"/>
      <w:numFmt w:val="lowerLetter"/>
      <w:lvlText w:val="%2."/>
      <w:lvlJc w:val="left"/>
      <w:pPr>
        <w:ind w:left="1424" w:hanging="360"/>
      </w:pPr>
    </w:lvl>
    <w:lvl w:ilvl="2" w:tplc="0809001B" w:tentative="1">
      <w:start w:val="1"/>
      <w:numFmt w:val="lowerRoman"/>
      <w:lvlText w:val="%3."/>
      <w:lvlJc w:val="right"/>
      <w:pPr>
        <w:ind w:left="2144" w:hanging="180"/>
      </w:pPr>
    </w:lvl>
    <w:lvl w:ilvl="3" w:tplc="0809000F" w:tentative="1">
      <w:start w:val="1"/>
      <w:numFmt w:val="decimal"/>
      <w:lvlText w:val="%4."/>
      <w:lvlJc w:val="left"/>
      <w:pPr>
        <w:ind w:left="2864" w:hanging="360"/>
      </w:pPr>
    </w:lvl>
    <w:lvl w:ilvl="4" w:tplc="08090019" w:tentative="1">
      <w:start w:val="1"/>
      <w:numFmt w:val="lowerLetter"/>
      <w:lvlText w:val="%5."/>
      <w:lvlJc w:val="left"/>
      <w:pPr>
        <w:ind w:left="3584" w:hanging="360"/>
      </w:pPr>
    </w:lvl>
    <w:lvl w:ilvl="5" w:tplc="0809001B" w:tentative="1">
      <w:start w:val="1"/>
      <w:numFmt w:val="lowerRoman"/>
      <w:lvlText w:val="%6."/>
      <w:lvlJc w:val="right"/>
      <w:pPr>
        <w:ind w:left="4304" w:hanging="180"/>
      </w:pPr>
    </w:lvl>
    <w:lvl w:ilvl="6" w:tplc="0809000F" w:tentative="1">
      <w:start w:val="1"/>
      <w:numFmt w:val="decimal"/>
      <w:lvlText w:val="%7."/>
      <w:lvlJc w:val="left"/>
      <w:pPr>
        <w:ind w:left="5024" w:hanging="360"/>
      </w:pPr>
    </w:lvl>
    <w:lvl w:ilvl="7" w:tplc="08090019" w:tentative="1">
      <w:start w:val="1"/>
      <w:numFmt w:val="lowerLetter"/>
      <w:lvlText w:val="%8."/>
      <w:lvlJc w:val="left"/>
      <w:pPr>
        <w:ind w:left="5744" w:hanging="360"/>
      </w:pPr>
    </w:lvl>
    <w:lvl w:ilvl="8" w:tplc="0809001B" w:tentative="1">
      <w:start w:val="1"/>
      <w:numFmt w:val="lowerRoman"/>
      <w:lvlText w:val="%9."/>
      <w:lvlJc w:val="right"/>
      <w:pPr>
        <w:ind w:left="6464" w:hanging="180"/>
      </w:pPr>
    </w:lvl>
  </w:abstractNum>
  <w:num w:numId="1">
    <w:abstractNumId w:val="2"/>
  </w:num>
  <w:num w:numId="2">
    <w:abstractNumId w:val="5"/>
  </w:num>
  <w:num w:numId="3">
    <w:abstractNumId w:val="1"/>
  </w:num>
  <w:num w:numId="4">
    <w:abstractNumId w:val="0"/>
  </w:num>
  <w:num w:numId="5">
    <w:abstractNumId w:val="6"/>
  </w:num>
  <w:num w:numId="6">
    <w:abstractNumId w:val="3"/>
  </w:num>
  <w:num w:numId="7">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35E8B"/>
    <w:rsid w:val="000337F3"/>
    <w:rsid w:val="00070ACE"/>
    <w:rsid w:val="000A10B3"/>
    <w:rsid w:val="000A451E"/>
    <w:rsid w:val="000E153E"/>
    <w:rsid w:val="000F7FB7"/>
    <w:rsid w:val="00103F8B"/>
    <w:rsid w:val="00142D29"/>
    <w:rsid w:val="00175C4B"/>
    <w:rsid w:val="00186E69"/>
    <w:rsid w:val="001E0840"/>
    <w:rsid w:val="001F19B3"/>
    <w:rsid w:val="001F4D59"/>
    <w:rsid w:val="00231126"/>
    <w:rsid w:val="002448F8"/>
    <w:rsid w:val="002568C8"/>
    <w:rsid w:val="00260702"/>
    <w:rsid w:val="002778A1"/>
    <w:rsid w:val="00292DEF"/>
    <w:rsid w:val="002C3272"/>
    <w:rsid w:val="002C5CC0"/>
    <w:rsid w:val="002F213A"/>
    <w:rsid w:val="00304553"/>
    <w:rsid w:val="0030729C"/>
    <w:rsid w:val="0036095B"/>
    <w:rsid w:val="003A2F45"/>
    <w:rsid w:val="003A5F1A"/>
    <w:rsid w:val="004402A8"/>
    <w:rsid w:val="00466D9B"/>
    <w:rsid w:val="00510726"/>
    <w:rsid w:val="00517755"/>
    <w:rsid w:val="00545307"/>
    <w:rsid w:val="005A312B"/>
    <w:rsid w:val="005B032F"/>
    <w:rsid w:val="005C2633"/>
    <w:rsid w:val="005F082C"/>
    <w:rsid w:val="006B173A"/>
    <w:rsid w:val="006E068C"/>
    <w:rsid w:val="006E3495"/>
    <w:rsid w:val="006E5E60"/>
    <w:rsid w:val="00700889"/>
    <w:rsid w:val="00700BA9"/>
    <w:rsid w:val="00716F3B"/>
    <w:rsid w:val="00726E7B"/>
    <w:rsid w:val="00755786"/>
    <w:rsid w:val="00760ADD"/>
    <w:rsid w:val="00772AC8"/>
    <w:rsid w:val="00790618"/>
    <w:rsid w:val="007A1F23"/>
    <w:rsid w:val="007B4B8A"/>
    <w:rsid w:val="007F58C7"/>
    <w:rsid w:val="007F60CE"/>
    <w:rsid w:val="00812320"/>
    <w:rsid w:val="00831CA3"/>
    <w:rsid w:val="00837EA6"/>
    <w:rsid w:val="0086419D"/>
    <w:rsid w:val="00867C7C"/>
    <w:rsid w:val="008C1DA3"/>
    <w:rsid w:val="008C66D4"/>
    <w:rsid w:val="008D4E58"/>
    <w:rsid w:val="008F1BC7"/>
    <w:rsid w:val="00930E7E"/>
    <w:rsid w:val="009417BB"/>
    <w:rsid w:val="009626AF"/>
    <w:rsid w:val="009D438A"/>
    <w:rsid w:val="00A33BE4"/>
    <w:rsid w:val="00A86160"/>
    <w:rsid w:val="00B4483F"/>
    <w:rsid w:val="00B56D8C"/>
    <w:rsid w:val="00B938D1"/>
    <w:rsid w:val="00BA6DF8"/>
    <w:rsid w:val="00BB5F18"/>
    <w:rsid w:val="00BD171D"/>
    <w:rsid w:val="00BF71BF"/>
    <w:rsid w:val="00C03757"/>
    <w:rsid w:val="00C04B11"/>
    <w:rsid w:val="00C07447"/>
    <w:rsid w:val="00C12BE5"/>
    <w:rsid w:val="00C1760E"/>
    <w:rsid w:val="00C177D4"/>
    <w:rsid w:val="00C56C61"/>
    <w:rsid w:val="00CD7A33"/>
    <w:rsid w:val="00CF5B40"/>
    <w:rsid w:val="00D25F04"/>
    <w:rsid w:val="00D2692D"/>
    <w:rsid w:val="00D301CE"/>
    <w:rsid w:val="00D338F7"/>
    <w:rsid w:val="00D35E8B"/>
    <w:rsid w:val="00D41C10"/>
    <w:rsid w:val="00D61B01"/>
    <w:rsid w:val="00D66B11"/>
    <w:rsid w:val="00D74DAE"/>
    <w:rsid w:val="00D76095"/>
    <w:rsid w:val="00DF06D5"/>
    <w:rsid w:val="00E1422A"/>
    <w:rsid w:val="00E61403"/>
    <w:rsid w:val="00E814C0"/>
    <w:rsid w:val="00EC5F28"/>
    <w:rsid w:val="00EF1EBE"/>
    <w:rsid w:val="00F227B0"/>
    <w:rsid w:val="00F405E5"/>
    <w:rsid w:val="00F46B9B"/>
    <w:rsid w:val="00F52C02"/>
    <w:rsid w:val="00F5699A"/>
    <w:rsid w:val="00F7000D"/>
    <w:rsid w:val="00F72E00"/>
    <w:rsid w:val="00FC004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FBDB6F1"/>
  <w15:docId w15:val="{15E6CD61-F138-4159-88D3-FC66CCDE9D8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0" w:unhideWhenUsed="1" w:qFormat="1"/>
    <w:lsdException w:name="heading 3" w:semiHidden="1" w:uiPriority="9" w:unhideWhenUsed="1" w:qFormat="1"/>
    <w:lsdException w:name="heading 4" w:semiHidden="1" w:uiPriority="0"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iPriority="0"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paragraph" w:styleId="Heading2">
    <w:name w:val="heading 2"/>
    <w:basedOn w:val="Normal"/>
    <w:next w:val="Normal"/>
    <w:link w:val="Heading2Char"/>
    <w:qFormat/>
    <w:rsid w:val="00186E69"/>
    <w:pPr>
      <w:keepNext/>
      <w:spacing w:after="0" w:line="240" w:lineRule="auto"/>
      <w:jc w:val="both"/>
      <w:outlineLvl w:val="1"/>
    </w:pPr>
    <w:rPr>
      <w:rFonts w:ascii="Times New Roman" w:eastAsia="Times New Roman" w:hAnsi="Times New Roman" w:cs="Times New Roman"/>
      <w:b/>
      <w:sz w:val="24"/>
      <w:szCs w:val="20"/>
      <w:lang w:eastAsia="en-GB"/>
    </w:rPr>
  </w:style>
  <w:style w:type="paragraph" w:styleId="Heading4">
    <w:name w:val="heading 4"/>
    <w:basedOn w:val="Normal"/>
    <w:next w:val="Normal"/>
    <w:link w:val="Heading4Char"/>
    <w:qFormat/>
    <w:rsid w:val="00186E69"/>
    <w:pPr>
      <w:keepNext/>
      <w:spacing w:before="120" w:after="120" w:line="240" w:lineRule="auto"/>
      <w:jc w:val="center"/>
      <w:outlineLvl w:val="3"/>
    </w:pPr>
    <w:rPr>
      <w:rFonts w:ascii="Times New Roman" w:eastAsia="Times New Roman" w:hAnsi="Times New Roman" w:cs="Times New Roman"/>
      <w:sz w:val="40"/>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link w:val="BodyTextChar"/>
    <w:rsid w:val="00D35E8B"/>
    <w:pPr>
      <w:spacing w:after="120" w:line="240" w:lineRule="auto"/>
    </w:pPr>
    <w:rPr>
      <w:rFonts w:ascii="Times New Roman" w:eastAsia="Times New Roman" w:hAnsi="Times New Roman" w:cs="Times New Roman"/>
      <w:sz w:val="20"/>
      <w:szCs w:val="20"/>
      <w:lang w:eastAsia="en-GB"/>
    </w:rPr>
  </w:style>
  <w:style w:type="character" w:customStyle="1" w:styleId="BodyTextChar">
    <w:name w:val="Body Text Char"/>
    <w:basedOn w:val="DefaultParagraphFont"/>
    <w:link w:val="BodyText"/>
    <w:rsid w:val="00D35E8B"/>
    <w:rPr>
      <w:rFonts w:ascii="Times New Roman" w:eastAsia="Times New Roman" w:hAnsi="Times New Roman" w:cs="Times New Roman"/>
      <w:sz w:val="20"/>
      <w:szCs w:val="20"/>
      <w:lang w:eastAsia="en-GB"/>
    </w:rPr>
  </w:style>
  <w:style w:type="paragraph" w:styleId="ListParagraph">
    <w:name w:val="List Paragraph"/>
    <w:aliases w:val="omar footnote"/>
    <w:basedOn w:val="Normal"/>
    <w:link w:val="ListParagraphChar"/>
    <w:uiPriority w:val="34"/>
    <w:qFormat/>
    <w:rsid w:val="00BF71BF"/>
    <w:pPr>
      <w:spacing w:after="0" w:line="240" w:lineRule="auto"/>
      <w:ind w:left="720"/>
      <w:contextualSpacing/>
    </w:pPr>
    <w:rPr>
      <w:rFonts w:ascii="Times New Roman" w:eastAsia="Times New Roman" w:hAnsi="Times New Roman" w:cs="Times New Roman"/>
      <w:sz w:val="20"/>
      <w:szCs w:val="20"/>
      <w:lang w:eastAsia="en-GB"/>
    </w:rPr>
  </w:style>
  <w:style w:type="character" w:customStyle="1" w:styleId="ListParagraphChar">
    <w:name w:val="List Paragraph Char"/>
    <w:aliases w:val="omar footnote Char"/>
    <w:link w:val="ListParagraph"/>
    <w:uiPriority w:val="34"/>
    <w:locked/>
    <w:rsid w:val="00BF71BF"/>
    <w:rPr>
      <w:rFonts w:ascii="Times New Roman" w:eastAsia="Times New Roman" w:hAnsi="Times New Roman" w:cs="Times New Roman"/>
      <w:sz w:val="20"/>
      <w:szCs w:val="20"/>
      <w:lang w:eastAsia="en-GB"/>
    </w:rPr>
  </w:style>
  <w:style w:type="paragraph" w:styleId="BodyTextIndent3">
    <w:name w:val="Body Text Indent 3"/>
    <w:basedOn w:val="Normal"/>
    <w:link w:val="BodyTextIndent3Char"/>
    <w:uiPriority w:val="99"/>
    <w:unhideWhenUsed/>
    <w:rsid w:val="00F5699A"/>
    <w:pPr>
      <w:spacing w:after="120" w:line="240" w:lineRule="auto"/>
      <w:ind w:left="283"/>
    </w:pPr>
    <w:rPr>
      <w:rFonts w:ascii="Times New Roman" w:eastAsia="Times New Roman" w:hAnsi="Times New Roman" w:cs="Times New Roman"/>
      <w:sz w:val="16"/>
      <w:szCs w:val="16"/>
      <w:lang w:eastAsia="en-GB"/>
    </w:rPr>
  </w:style>
  <w:style w:type="character" w:customStyle="1" w:styleId="BodyTextIndent3Char">
    <w:name w:val="Body Text Indent 3 Char"/>
    <w:basedOn w:val="DefaultParagraphFont"/>
    <w:link w:val="BodyTextIndent3"/>
    <w:uiPriority w:val="99"/>
    <w:rsid w:val="00F5699A"/>
    <w:rPr>
      <w:rFonts w:ascii="Times New Roman" w:eastAsia="Times New Roman" w:hAnsi="Times New Roman" w:cs="Times New Roman"/>
      <w:sz w:val="16"/>
      <w:szCs w:val="16"/>
      <w:lang w:eastAsia="en-GB"/>
    </w:rPr>
  </w:style>
  <w:style w:type="character" w:styleId="Hyperlink">
    <w:name w:val="Hyperlink"/>
    <w:basedOn w:val="DefaultParagraphFont"/>
    <w:uiPriority w:val="99"/>
    <w:unhideWhenUsed/>
    <w:rsid w:val="00700BA9"/>
    <w:rPr>
      <w:color w:val="0563C1" w:themeColor="hyperlink"/>
      <w:u w:val="single"/>
    </w:rPr>
  </w:style>
  <w:style w:type="character" w:styleId="UnresolvedMention">
    <w:name w:val="Unresolved Mention"/>
    <w:basedOn w:val="DefaultParagraphFont"/>
    <w:uiPriority w:val="99"/>
    <w:semiHidden/>
    <w:unhideWhenUsed/>
    <w:rsid w:val="00700BA9"/>
    <w:rPr>
      <w:color w:val="605E5C"/>
      <w:shd w:val="clear" w:color="auto" w:fill="E1DFDD"/>
    </w:rPr>
  </w:style>
  <w:style w:type="paragraph" w:styleId="BodyTextIndent2">
    <w:name w:val="Body Text Indent 2"/>
    <w:basedOn w:val="Normal"/>
    <w:link w:val="BodyTextIndent2Char"/>
    <w:rsid w:val="00930E7E"/>
    <w:pPr>
      <w:spacing w:after="120" w:line="480" w:lineRule="auto"/>
      <w:ind w:left="283"/>
    </w:pPr>
    <w:rPr>
      <w:rFonts w:ascii="Times New Roman" w:eastAsia="Times New Roman" w:hAnsi="Times New Roman" w:cs="Times New Roman"/>
      <w:sz w:val="20"/>
      <w:szCs w:val="20"/>
      <w:lang w:eastAsia="en-GB"/>
    </w:rPr>
  </w:style>
  <w:style w:type="character" w:customStyle="1" w:styleId="BodyTextIndent2Char">
    <w:name w:val="Body Text Indent 2 Char"/>
    <w:basedOn w:val="DefaultParagraphFont"/>
    <w:link w:val="BodyTextIndent2"/>
    <w:rsid w:val="00930E7E"/>
    <w:rPr>
      <w:rFonts w:ascii="Times New Roman" w:eastAsia="Times New Roman" w:hAnsi="Times New Roman" w:cs="Times New Roman"/>
      <w:sz w:val="20"/>
      <w:szCs w:val="20"/>
      <w:lang w:eastAsia="en-GB"/>
    </w:rPr>
  </w:style>
  <w:style w:type="paragraph" w:styleId="NormalWeb">
    <w:name w:val="Normal (Web)"/>
    <w:basedOn w:val="Normal"/>
    <w:uiPriority w:val="99"/>
    <w:semiHidden/>
    <w:unhideWhenUsed/>
    <w:rsid w:val="009417BB"/>
    <w:pPr>
      <w:spacing w:before="100" w:beforeAutospacing="1" w:after="100" w:afterAutospacing="1" w:line="240" w:lineRule="auto"/>
    </w:pPr>
    <w:rPr>
      <w:rFonts w:ascii="Times New Roman" w:eastAsia="Times New Roman" w:hAnsi="Times New Roman" w:cs="Times New Roman"/>
      <w:sz w:val="24"/>
      <w:szCs w:val="24"/>
      <w:lang w:eastAsia="en-GB"/>
    </w:rPr>
  </w:style>
  <w:style w:type="paragraph" w:styleId="Header">
    <w:name w:val="header"/>
    <w:basedOn w:val="Normal"/>
    <w:link w:val="HeaderChar"/>
    <w:unhideWhenUsed/>
    <w:rsid w:val="009417BB"/>
    <w:pPr>
      <w:tabs>
        <w:tab w:val="center" w:pos="4513"/>
        <w:tab w:val="right" w:pos="9026"/>
      </w:tabs>
      <w:spacing w:after="0" w:line="240" w:lineRule="auto"/>
    </w:pPr>
  </w:style>
  <w:style w:type="character" w:customStyle="1" w:styleId="HeaderChar">
    <w:name w:val="Header Char"/>
    <w:basedOn w:val="DefaultParagraphFont"/>
    <w:link w:val="Header"/>
    <w:rsid w:val="009417BB"/>
  </w:style>
  <w:style w:type="paragraph" w:styleId="Footer">
    <w:name w:val="footer"/>
    <w:basedOn w:val="Normal"/>
    <w:link w:val="FooterChar"/>
    <w:uiPriority w:val="99"/>
    <w:unhideWhenUsed/>
    <w:rsid w:val="009417BB"/>
    <w:pPr>
      <w:tabs>
        <w:tab w:val="center" w:pos="4513"/>
        <w:tab w:val="right" w:pos="9026"/>
      </w:tabs>
      <w:spacing w:after="0" w:line="240" w:lineRule="auto"/>
    </w:pPr>
  </w:style>
  <w:style w:type="character" w:customStyle="1" w:styleId="FooterChar">
    <w:name w:val="Footer Char"/>
    <w:basedOn w:val="DefaultParagraphFont"/>
    <w:link w:val="Footer"/>
    <w:uiPriority w:val="99"/>
    <w:rsid w:val="009417BB"/>
  </w:style>
  <w:style w:type="character" w:customStyle="1" w:styleId="Heading2Char">
    <w:name w:val="Heading 2 Char"/>
    <w:basedOn w:val="DefaultParagraphFont"/>
    <w:link w:val="Heading2"/>
    <w:rsid w:val="00186E69"/>
    <w:rPr>
      <w:rFonts w:ascii="Times New Roman" w:eastAsia="Times New Roman" w:hAnsi="Times New Roman" w:cs="Times New Roman"/>
      <w:b/>
      <w:sz w:val="24"/>
      <w:szCs w:val="20"/>
      <w:lang w:eastAsia="en-GB"/>
    </w:rPr>
  </w:style>
  <w:style w:type="character" w:customStyle="1" w:styleId="Heading4Char">
    <w:name w:val="Heading 4 Char"/>
    <w:basedOn w:val="DefaultParagraphFont"/>
    <w:link w:val="Heading4"/>
    <w:rsid w:val="00186E69"/>
    <w:rPr>
      <w:rFonts w:ascii="Times New Roman" w:eastAsia="Times New Roman" w:hAnsi="Times New Roman" w:cs="Times New Roman"/>
      <w:sz w:val="40"/>
      <w:szCs w:val="20"/>
      <w:lang w:eastAsia="en-GB"/>
    </w:rPr>
  </w:style>
  <w:style w:type="paragraph" w:customStyle="1" w:styleId="BodyText1">
    <w:name w:val="Body Text1"/>
    <w:basedOn w:val="Normal"/>
    <w:rsid w:val="00186E69"/>
    <w:pPr>
      <w:tabs>
        <w:tab w:val="left" w:pos="720"/>
        <w:tab w:val="left" w:pos="1440"/>
      </w:tabs>
      <w:spacing w:after="0" w:line="240" w:lineRule="auto"/>
    </w:pPr>
    <w:rPr>
      <w:rFonts w:ascii="CG Times (WN)" w:eastAsia="Times New Roman" w:hAnsi="CG Times (WN)" w:cs="Times New Roman"/>
      <w:sz w:val="24"/>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013022599">
      <w:bodyDiv w:val="1"/>
      <w:marLeft w:val="0"/>
      <w:marRight w:val="0"/>
      <w:marTop w:val="0"/>
      <w:marBottom w:val="0"/>
      <w:divBdr>
        <w:top w:val="none" w:sz="0" w:space="0" w:color="auto"/>
        <w:left w:val="none" w:sz="0" w:space="0" w:color="auto"/>
        <w:bottom w:val="none" w:sz="0" w:space="0" w:color="auto"/>
        <w:right w:val="none" w:sz="0" w:space="0" w:color="auto"/>
      </w:divBdr>
    </w:div>
    <w:div w:id="2065760564">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customXml" Target="ink/ink7.xml"/><Relationship Id="rId117" Type="http://schemas.openxmlformats.org/officeDocument/2006/relationships/image" Target="cid:29415047-c972-4f7e-9517-8340d7525767" TargetMode="External"/><Relationship Id="rId21" Type="http://schemas.openxmlformats.org/officeDocument/2006/relationships/image" Target="media/image4.png"/><Relationship Id="rId42" Type="http://schemas.openxmlformats.org/officeDocument/2006/relationships/customXml" Target="ink/ink15.xml"/><Relationship Id="rId47" Type="http://schemas.openxmlformats.org/officeDocument/2006/relationships/customXml" Target="ink/ink17.xml"/><Relationship Id="rId63" Type="http://schemas.openxmlformats.org/officeDocument/2006/relationships/image" Target="media/image26.png"/><Relationship Id="rId68" Type="http://schemas.openxmlformats.org/officeDocument/2006/relationships/customXml" Target="ink/ink27.xml"/><Relationship Id="rId84" Type="http://schemas.openxmlformats.org/officeDocument/2006/relationships/image" Target="media/image37.png"/><Relationship Id="rId89" Type="http://schemas.openxmlformats.org/officeDocument/2006/relationships/customXml" Target="ink/ink37.xml"/><Relationship Id="rId112" Type="http://schemas.openxmlformats.org/officeDocument/2006/relationships/customXml" Target="ink/ink47.xml"/><Relationship Id="rId133" Type="http://schemas.openxmlformats.org/officeDocument/2006/relationships/customXml" Target="ink/ink55.xml"/><Relationship Id="rId138" Type="http://schemas.openxmlformats.org/officeDocument/2006/relationships/customXml" Target="ink/ink57.xml"/><Relationship Id="rId154" Type="http://schemas.openxmlformats.org/officeDocument/2006/relationships/image" Target="media/image78.png"/><Relationship Id="rId159" Type="http://schemas.openxmlformats.org/officeDocument/2006/relationships/customXml" Target="ink/ink64.xml"/><Relationship Id="rId170" Type="http://schemas.openxmlformats.org/officeDocument/2006/relationships/image" Target="media/image87.png"/><Relationship Id="rId16" Type="http://schemas.openxmlformats.org/officeDocument/2006/relationships/customXml" Target="ink/ink2.xml"/><Relationship Id="rId107" Type="http://schemas.openxmlformats.org/officeDocument/2006/relationships/customXml" Target="ink/ink45.xml"/><Relationship Id="rId11" Type="http://schemas.openxmlformats.org/officeDocument/2006/relationships/image" Target="media/image1.png"/><Relationship Id="rId32" Type="http://schemas.openxmlformats.org/officeDocument/2006/relationships/customXml" Target="ink/ink10.xml"/><Relationship Id="rId37" Type="http://schemas.openxmlformats.org/officeDocument/2006/relationships/image" Target="media/image12.png"/><Relationship Id="rId53" Type="http://schemas.openxmlformats.org/officeDocument/2006/relationships/customXml" Target="ink/ink20.xml"/><Relationship Id="rId58" Type="http://schemas.openxmlformats.org/officeDocument/2006/relationships/image" Target="media/image23.png"/><Relationship Id="rId74" Type="http://schemas.openxmlformats.org/officeDocument/2006/relationships/customXml" Target="ink/ink30.xml"/><Relationship Id="rId79" Type="http://schemas.openxmlformats.org/officeDocument/2006/relationships/customXml" Target="ink/ink32.xml"/><Relationship Id="rId102" Type="http://schemas.openxmlformats.org/officeDocument/2006/relationships/customXml" Target="ink/ink43.xml"/><Relationship Id="rId123" Type="http://schemas.openxmlformats.org/officeDocument/2006/relationships/customXml" Target="ink/ink51.xml"/><Relationship Id="rId128" Type="http://schemas.openxmlformats.org/officeDocument/2006/relationships/customXml" Target="ink/ink53.xml"/><Relationship Id="rId144" Type="http://schemas.openxmlformats.org/officeDocument/2006/relationships/customXml" Target="ink/ink59.xml"/><Relationship Id="rId149" Type="http://schemas.openxmlformats.org/officeDocument/2006/relationships/image" Target="media/image73.png"/><Relationship Id="rId5" Type="http://schemas.openxmlformats.org/officeDocument/2006/relationships/numbering" Target="numbering.xml"/><Relationship Id="rId90" Type="http://schemas.openxmlformats.org/officeDocument/2006/relationships/image" Target="media/image40.png"/><Relationship Id="rId95" Type="http://schemas.openxmlformats.org/officeDocument/2006/relationships/image" Target="media/image43.png"/><Relationship Id="rId160" Type="http://schemas.openxmlformats.org/officeDocument/2006/relationships/image" Target="media/image82.png"/><Relationship Id="rId165" Type="http://schemas.openxmlformats.org/officeDocument/2006/relationships/customXml" Target="ink/ink67.xml"/><Relationship Id="rId22" Type="http://schemas.openxmlformats.org/officeDocument/2006/relationships/customXml" Target="ink/ink5.xml"/><Relationship Id="rId27" Type="http://schemas.openxmlformats.org/officeDocument/2006/relationships/image" Target="media/image7.png"/><Relationship Id="rId43" Type="http://schemas.openxmlformats.org/officeDocument/2006/relationships/image" Target="media/image15.png"/><Relationship Id="rId48" Type="http://schemas.openxmlformats.org/officeDocument/2006/relationships/image" Target="media/image18.png"/><Relationship Id="rId64" Type="http://schemas.openxmlformats.org/officeDocument/2006/relationships/customXml" Target="ink/ink25.xml"/><Relationship Id="rId69" Type="http://schemas.openxmlformats.org/officeDocument/2006/relationships/image" Target="media/image29.png"/><Relationship Id="rId113" Type="http://schemas.openxmlformats.org/officeDocument/2006/relationships/image" Target="media/image53.png"/><Relationship Id="rId118" Type="http://schemas.openxmlformats.org/officeDocument/2006/relationships/customXml" Target="ink/ink49.xml"/><Relationship Id="rId134" Type="http://schemas.openxmlformats.org/officeDocument/2006/relationships/image" Target="media/image65.png"/><Relationship Id="rId139" Type="http://schemas.openxmlformats.org/officeDocument/2006/relationships/image" Target="media/image68.png"/><Relationship Id="rId80" Type="http://schemas.openxmlformats.org/officeDocument/2006/relationships/image" Target="media/image35.png"/><Relationship Id="rId85" Type="http://schemas.openxmlformats.org/officeDocument/2006/relationships/customXml" Target="ink/ink35.xml"/><Relationship Id="rId150" Type="http://schemas.openxmlformats.org/officeDocument/2006/relationships/customXml" Target="ink/ink61.xml"/><Relationship Id="rId155" Type="http://schemas.openxmlformats.org/officeDocument/2006/relationships/image" Target="media/image77.png"/><Relationship Id="rId171" Type="http://schemas.openxmlformats.org/officeDocument/2006/relationships/fontTable" Target="fontTable.xml"/><Relationship Id="rId12" Type="http://schemas.openxmlformats.org/officeDocument/2006/relationships/image" Target="cid:image001.png@01D0EA4A.2BD679A0" TargetMode="External"/><Relationship Id="rId17" Type="http://schemas.openxmlformats.org/officeDocument/2006/relationships/image" Target="media/image2.png"/><Relationship Id="rId33" Type="http://schemas.openxmlformats.org/officeDocument/2006/relationships/image" Target="media/image10.png"/><Relationship Id="rId38" Type="http://schemas.openxmlformats.org/officeDocument/2006/relationships/customXml" Target="ink/ink13.xml"/><Relationship Id="rId59" Type="http://schemas.openxmlformats.org/officeDocument/2006/relationships/customXml" Target="ink/ink23.xml"/><Relationship Id="rId103" Type="http://schemas.openxmlformats.org/officeDocument/2006/relationships/image" Target="media/image47.png"/><Relationship Id="rId108" Type="http://schemas.openxmlformats.org/officeDocument/2006/relationships/image" Target="media/image50.png"/><Relationship Id="rId124" Type="http://schemas.openxmlformats.org/officeDocument/2006/relationships/image" Target="media/image59.png"/><Relationship Id="rId129" Type="http://schemas.openxmlformats.org/officeDocument/2006/relationships/image" Target="media/image62.png"/><Relationship Id="rId54" Type="http://schemas.openxmlformats.org/officeDocument/2006/relationships/image" Target="media/image21.png"/><Relationship Id="rId70" Type="http://schemas.openxmlformats.org/officeDocument/2006/relationships/customXml" Target="ink/ink28.xml"/><Relationship Id="rId75" Type="http://schemas.openxmlformats.org/officeDocument/2006/relationships/image" Target="media/image32.png"/><Relationship Id="rId91" Type="http://schemas.openxmlformats.org/officeDocument/2006/relationships/image" Target="media/image33.png"/><Relationship Id="rId96" Type="http://schemas.openxmlformats.org/officeDocument/2006/relationships/customXml" Target="ink/ink40.xml"/><Relationship Id="rId140" Type="http://schemas.openxmlformats.org/officeDocument/2006/relationships/image" Target="media/image66.png"/><Relationship Id="rId145" Type="http://schemas.openxmlformats.org/officeDocument/2006/relationships/image" Target="media/image72.png"/><Relationship Id="rId161" Type="http://schemas.openxmlformats.org/officeDocument/2006/relationships/customXml" Target="ink/ink65.xml"/><Relationship Id="rId166" Type="http://schemas.openxmlformats.org/officeDocument/2006/relationships/image" Target="media/image85.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110.png"/><Relationship Id="rId23" Type="http://schemas.openxmlformats.org/officeDocument/2006/relationships/image" Target="media/image5.png"/><Relationship Id="rId28" Type="http://schemas.openxmlformats.org/officeDocument/2006/relationships/customXml" Target="ink/ink8.xml"/><Relationship Id="rId36" Type="http://schemas.openxmlformats.org/officeDocument/2006/relationships/customXml" Target="ink/ink12.xml"/><Relationship Id="rId49" Type="http://schemas.openxmlformats.org/officeDocument/2006/relationships/customXml" Target="ink/ink18.xml"/><Relationship Id="rId57" Type="http://schemas.openxmlformats.org/officeDocument/2006/relationships/customXml" Target="ink/ink22.xml"/><Relationship Id="rId106" Type="http://schemas.openxmlformats.org/officeDocument/2006/relationships/image" Target="media/image41.png"/><Relationship Id="rId114" Type="http://schemas.openxmlformats.org/officeDocument/2006/relationships/customXml" Target="ink/ink48.xml"/><Relationship Id="rId119" Type="http://schemas.openxmlformats.org/officeDocument/2006/relationships/image" Target="media/image56.png"/><Relationship Id="rId127" Type="http://schemas.openxmlformats.org/officeDocument/2006/relationships/image" Target="media/image61.png"/><Relationship Id="rId10" Type="http://schemas.openxmlformats.org/officeDocument/2006/relationships/endnotes" Target="endnotes.xml"/><Relationship Id="rId31" Type="http://schemas.openxmlformats.org/officeDocument/2006/relationships/image" Target="media/image9.png"/><Relationship Id="rId44" Type="http://schemas.openxmlformats.org/officeDocument/2006/relationships/image" Target="media/image2.jpeg"/><Relationship Id="rId52" Type="http://schemas.openxmlformats.org/officeDocument/2006/relationships/image" Target="media/image20.png"/><Relationship Id="rId60" Type="http://schemas.openxmlformats.org/officeDocument/2006/relationships/image" Target="media/image24.png"/><Relationship Id="rId65" Type="http://schemas.openxmlformats.org/officeDocument/2006/relationships/image" Target="media/image27.png"/><Relationship Id="rId73" Type="http://schemas.openxmlformats.org/officeDocument/2006/relationships/image" Target="media/image31.png"/><Relationship Id="rId78" Type="http://schemas.openxmlformats.org/officeDocument/2006/relationships/image" Target="media/image34.png"/><Relationship Id="rId81" Type="http://schemas.openxmlformats.org/officeDocument/2006/relationships/customXml" Target="ink/ink33.xml"/><Relationship Id="rId86" Type="http://schemas.openxmlformats.org/officeDocument/2006/relationships/image" Target="media/image38.png"/><Relationship Id="rId94" Type="http://schemas.openxmlformats.org/officeDocument/2006/relationships/customXml" Target="ink/ink39.xml"/><Relationship Id="rId99" Type="http://schemas.openxmlformats.org/officeDocument/2006/relationships/image" Target="media/image45.png"/><Relationship Id="rId101" Type="http://schemas.openxmlformats.org/officeDocument/2006/relationships/image" Target="media/image46.png"/><Relationship Id="rId122" Type="http://schemas.openxmlformats.org/officeDocument/2006/relationships/image" Target="media/image58.png"/><Relationship Id="rId130" Type="http://schemas.openxmlformats.org/officeDocument/2006/relationships/image" Target="media/image60.png"/><Relationship Id="rId135" Type="http://schemas.openxmlformats.org/officeDocument/2006/relationships/image" Target="media/image63.png"/><Relationship Id="rId143" Type="http://schemas.openxmlformats.org/officeDocument/2006/relationships/image" Target="media/image69.png"/><Relationship Id="rId148" Type="http://schemas.openxmlformats.org/officeDocument/2006/relationships/image" Target="media/image74.png"/><Relationship Id="rId151" Type="http://schemas.openxmlformats.org/officeDocument/2006/relationships/image" Target="media/image76.png"/><Relationship Id="rId156" Type="http://schemas.openxmlformats.org/officeDocument/2006/relationships/customXml" Target="ink/ink63.xml"/><Relationship Id="rId164" Type="http://schemas.openxmlformats.org/officeDocument/2006/relationships/image" Target="media/image84.png"/><Relationship Id="rId169" Type="http://schemas.openxmlformats.org/officeDocument/2006/relationships/customXml" Target="ink/ink69.xml"/><Relationship Id="rId4" Type="http://schemas.openxmlformats.org/officeDocument/2006/relationships/customXml" Target="../customXml/item4.xml"/><Relationship Id="rId9" Type="http://schemas.openxmlformats.org/officeDocument/2006/relationships/footnotes" Target="footnotes.xml"/><Relationship Id="rId172" Type="http://schemas.openxmlformats.org/officeDocument/2006/relationships/theme" Target="theme/theme1.xml"/><Relationship Id="rId13" Type="http://schemas.openxmlformats.org/officeDocument/2006/relationships/footer" Target="footer1.xml"/><Relationship Id="rId18" Type="http://schemas.openxmlformats.org/officeDocument/2006/relationships/customXml" Target="ink/ink3.xml"/><Relationship Id="rId39" Type="http://schemas.openxmlformats.org/officeDocument/2006/relationships/image" Target="media/image13.png"/><Relationship Id="rId109" Type="http://schemas.openxmlformats.org/officeDocument/2006/relationships/customXml" Target="ink/ink46.xml"/><Relationship Id="rId34" Type="http://schemas.openxmlformats.org/officeDocument/2006/relationships/customXml" Target="ink/ink11.xml"/><Relationship Id="rId50" Type="http://schemas.openxmlformats.org/officeDocument/2006/relationships/image" Target="media/image19.png"/><Relationship Id="rId55" Type="http://schemas.openxmlformats.org/officeDocument/2006/relationships/customXml" Target="ink/ink21.xml"/><Relationship Id="rId76" Type="http://schemas.openxmlformats.org/officeDocument/2006/relationships/image" Target="media/image25.png"/><Relationship Id="rId97" Type="http://schemas.openxmlformats.org/officeDocument/2006/relationships/image" Target="media/image44.png"/><Relationship Id="rId104" Type="http://schemas.openxmlformats.org/officeDocument/2006/relationships/customXml" Target="ink/ink44.xml"/><Relationship Id="rId120" Type="http://schemas.openxmlformats.org/officeDocument/2006/relationships/image" Target="media/image55.png"/><Relationship Id="rId125" Type="http://schemas.openxmlformats.org/officeDocument/2006/relationships/image" Target="media/image57.png"/><Relationship Id="rId141" Type="http://schemas.openxmlformats.org/officeDocument/2006/relationships/customXml" Target="ink/ink58.xml"/><Relationship Id="rId146" Type="http://schemas.openxmlformats.org/officeDocument/2006/relationships/image" Target="media/image71.png"/><Relationship Id="rId167" Type="http://schemas.openxmlformats.org/officeDocument/2006/relationships/customXml" Target="ink/ink68.xml"/><Relationship Id="rId7" Type="http://schemas.openxmlformats.org/officeDocument/2006/relationships/settings" Target="settings.xml"/><Relationship Id="rId71" Type="http://schemas.openxmlformats.org/officeDocument/2006/relationships/image" Target="media/image30.png"/><Relationship Id="rId92" Type="http://schemas.openxmlformats.org/officeDocument/2006/relationships/customXml" Target="ink/ink38.xml"/><Relationship Id="rId162" Type="http://schemas.openxmlformats.org/officeDocument/2006/relationships/image" Target="media/image83.png"/><Relationship Id="rId2" Type="http://schemas.openxmlformats.org/officeDocument/2006/relationships/customXml" Target="../customXml/item2.xml"/><Relationship Id="rId29" Type="http://schemas.openxmlformats.org/officeDocument/2006/relationships/image" Target="media/image8.png"/><Relationship Id="rId24" Type="http://schemas.openxmlformats.org/officeDocument/2006/relationships/customXml" Target="ink/ink6.xml"/><Relationship Id="rId40" Type="http://schemas.openxmlformats.org/officeDocument/2006/relationships/customXml" Target="ink/ink14.xml"/><Relationship Id="rId45" Type="http://schemas.openxmlformats.org/officeDocument/2006/relationships/customXml" Target="ink/ink16.xml"/><Relationship Id="rId66" Type="http://schemas.openxmlformats.org/officeDocument/2006/relationships/customXml" Target="ink/ink26.xml"/><Relationship Id="rId87" Type="http://schemas.openxmlformats.org/officeDocument/2006/relationships/customXml" Target="ink/ink36.xml"/><Relationship Id="rId110" Type="http://schemas.openxmlformats.org/officeDocument/2006/relationships/image" Target="media/image51.png"/><Relationship Id="rId115" Type="http://schemas.openxmlformats.org/officeDocument/2006/relationships/image" Target="media/image54.png"/><Relationship Id="rId131" Type="http://schemas.openxmlformats.org/officeDocument/2006/relationships/customXml" Target="ink/ink54.xml"/><Relationship Id="rId136" Type="http://schemas.openxmlformats.org/officeDocument/2006/relationships/customXml" Target="ink/ink56.xml"/><Relationship Id="rId157" Type="http://schemas.openxmlformats.org/officeDocument/2006/relationships/image" Target="media/image80.png"/><Relationship Id="rId61" Type="http://schemas.openxmlformats.org/officeDocument/2006/relationships/image" Target="media/image16.png"/><Relationship Id="rId82" Type="http://schemas.openxmlformats.org/officeDocument/2006/relationships/image" Target="media/image36.png"/><Relationship Id="rId152" Type="http://schemas.openxmlformats.org/officeDocument/2006/relationships/image" Target="media/image75.png"/><Relationship Id="rId19" Type="http://schemas.openxmlformats.org/officeDocument/2006/relationships/image" Target="media/image3.png"/><Relationship Id="rId14" Type="http://schemas.openxmlformats.org/officeDocument/2006/relationships/customXml" Target="ink/ink1.xml"/><Relationship Id="rId30" Type="http://schemas.openxmlformats.org/officeDocument/2006/relationships/customXml" Target="ink/ink9.xml"/><Relationship Id="rId35" Type="http://schemas.openxmlformats.org/officeDocument/2006/relationships/image" Target="media/image11.png"/><Relationship Id="rId56" Type="http://schemas.openxmlformats.org/officeDocument/2006/relationships/image" Target="media/image22.png"/><Relationship Id="rId77" Type="http://schemas.openxmlformats.org/officeDocument/2006/relationships/customXml" Target="ink/ink31.xml"/><Relationship Id="rId100" Type="http://schemas.openxmlformats.org/officeDocument/2006/relationships/customXml" Target="ink/ink42.xml"/><Relationship Id="rId105" Type="http://schemas.openxmlformats.org/officeDocument/2006/relationships/image" Target="media/image48.png"/><Relationship Id="rId126" Type="http://schemas.openxmlformats.org/officeDocument/2006/relationships/customXml" Target="ink/ink52.xml"/><Relationship Id="rId147" Type="http://schemas.openxmlformats.org/officeDocument/2006/relationships/customXml" Target="ink/ink60.xml"/><Relationship Id="rId168" Type="http://schemas.openxmlformats.org/officeDocument/2006/relationships/image" Target="media/image86.png"/><Relationship Id="rId8" Type="http://schemas.openxmlformats.org/officeDocument/2006/relationships/webSettings" Target="webSettings.xml"/><Relationship Id="rId51" Type="http://schemas.openxmlformats.org/officeDocument/2006/relationships/customXml" Target="ink/ink19.xml"/><Relationship Id="rId72" Type="http://schemas.openxmlformats.org/officeDocument/2006/relationships/customXml" Target="ink/ink29.xml"/><Relationship Id="rId93" Type="http://schemas.openxmlformats.org/officeDocument/2006/relationships/image" Target="media/image42.png"/><Relationship Id="rId98" Type="http://schemas.openxmlformats.org/officeDocument/2006/relationships/customXml" Target="ink/ink41.xml"/><Relationship Id="rId121" Type="http://schemas.openxmlformats.org/officeDocument/2006/relationships/customXml" Target="ink/ink50.xml"/><Relationship Id="rId142" Type="http://schemas.openxmlformats.org/officeDocument/2006/relationships/image" Target="media/image70.png"/><Relationship Id="rId163" Type="http://schemas.openxmlformats.org/officeDocument/2006/relationships/customXml" Target="ink/ink66.xml"/><Relationship Id="rId3" Type="http://schemas.openxmlformats.org/officeDocument/2006/relationships/customXml" Target="../customXml/item3.xml"/><Relationship Id="rId25" Type="http://schemas.openxmlformats.org/officeDocument/2006/relationships/image" Target="media/image6.png"/><Relationship Id="rId46" Type="http://schemas.openxmlformats.org/officeDocument/2006/relationships/image" Target="media/image17.png"/><Relationship Id="rId67" Type="http://schemas.openxmlformats.org/officeDocument/2006/relationships/image" Target="media/image28.png"/><Relationship Id="rId116" Type="http://schemas.openxmlformats.org/officeDocument/2006/relationships/image" Target="media/image52.png"/><Relationship Id="rId137" Type="http://schemas.openxmlformats.org/officeDocument/2006/relationships/image" Target="media/image67.png"/><Relationship Id="rId158" Type="http://schemas.openxmlformats.org/officeDocument/2006/relationships/image" Target="media/image79.png"/><Relationship Id="rId20" Type="http://schemas.openxmlformats.org/officeDocument/2006/relationships/customXml" Target="ink/ink4.xml"/><Relationship Id="rId41" Type="http://schemas.openxmlformats.org/officeDocument/2006/relationships/image" Target="media/image14.png"/><Relationship Id="rId62" Type="http://schemas.openxmlformats.org/officeDocument/2006/relationships/customXml" Target="ink/ink24.xml"/><Relationship Id="rId83" Type="http://schemas.openxmlformats.org/officeDocument/2006/relationships/customXml" Target="ink/ink34.xml"/><Relationship Id="rId88" Type="http://schemas.openxmlformats.org/officeDocument/2006/relationships/image" Target="media/image39.png"/><Relationship Id="rId111" Type="http://schemas.openxmlformats.org/officeDocument/2006/relationships/image" Target="media/image49.png"/><Relationship Id="rId132" Type="http://schemas.openxmlformats.org/officeDocument/2006/relationships/image" Target="media/image64.png"/><Relationship Id="rId153" Type="http://schemas.openxmlformats.org/officeDocument/2006/relationships/customXml" Target="ink/ink62.xml"/></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13.343"/>
    </inkml:context>
    <inkml:brush xml:id="br0">
      <inkml:brushProperty name="width" value="0.05" units="cm"/>
      <inkml:brushProperty name="height" value="0.05" units="cm"/>
      <inkml:brushProperty name="color" value="#008C3A"/>
    </inkml:brush>
  </inkml:definitions>
  <inkml:trace contextRef="#ctx0" brushRef="#br0">167 10 1216,'0'0'6838,"-10"8"-6798,9-7-42,-11 9-81,0 1-1,1 0 1,0 1-1,-15 20 1,-3 6-126,24-32 323,-1 0 1,1 1-1,0-1 1,1 1 0,-1 0-1,1 0 1,1 1-1,-1-1 1,1 1 0,1 0-1,-1-1 1,1 1-1,1 0 1,-1 9 0,1-9-54,2 0 1,-1 0-1,1 0 1,0 0-1,1 0 1,0 0-1,0-1 1,1 1-1,4 11 1,-5-16-12,0 0 0,0 0 0,1 0 0,-1 0 0,1-1 0,-1 1 1,1-1-1,0 1 0,0-1 0,0 0 0,0 0 0,0 0 0,0-1 0,1 1 0,-1-1 1,0 0-1,1 0 0,0 0 0,-1 0 0,1 0 0,-1-1 0,1 0 0,6 0 0,-4 1 80,0-1-1,-1-1 0,1 1 0,-1-1 0,1 0 0,0 0 1,-1-1-1,0 1 0,1-1 0,-1 0 0,0-1 1,0 1-1,0-1 0,0 0 0,-1 0 0,1-1 0,-1 1 1,0-1-1,0 0 0,0 0 0,4-7 0,0 2-108,-1-2 0,-1 1 0,1-1-1,-2 0 1,0-1 0,0 1 0,-1-1-1,0 0 1,-1 0 0,2-19 0,-3 20-48,-1 0 0,0 0 0,-1 0 1,-1 0-1,0 0 0,0 0 0,-1 0 0,0 0 1,-1 0-1,0 1 0,-1-1 0,-5-9 0,8 17-39,0 1 0,-1 0-1,1 0 1,-1 0 0,0 0-1,1 0 1,-1 0 0,0 0-1,0 0 1,0 1 0,0-1-1,0 1 1,-1-1 0,1 1-1,0 0 1,-1 0 0,1 0-1,-1 0 1,1 0 0,-1 1-1,1-1 1,-1 1 0,0-1-1,1 1 1,-1 0 0,0 0-1,1 1 1,-1-1 0,1 0-1,-1 1 1,0-1 0,1 1-1,-1 0 1,1 0 0,0 0-1,-1 0 1,1 1 0,0-1 0,-1 0-1,1 1 1,0 0 0,0-1-1,0 1 1,1 0 0,-1 0-1,0 0 1,1 0 0,-3 4-1,-4 8-2109,1-3-2129</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11.406"/>
    </inkml:context>
    <inkml:brush xml:id="br0">
      <inkml:brushProperty name="width" value="0.05" units="cm"/>
      <inkml:brushProperty name="height" value="0.05" units="cm"/>
      <inkml:brushProperty name="color" value="#008C3A"/>
    </inkml:brush>
  </inkml:definitions>
  <inkml:trace contextRef="#ctx0" brushRef="#br0">5 0 104,'0'0'3161,"-4"84"-3241,22-64-560,-2-5-393</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08.828"/>
    </inkml:context>
    <inkml:brush xml:id="br0">
      <inkml:brushProperty name="width" value="0.05" units="cm"/>
      <inkml:brushProperty name="height" value="0.05" units="cm"/>
      <inkml:brushProperty name="color" value="#008C3A"/>
    </inkml:brush>
  </inkml:definitions>
  <inkml:trace contextRef="#ctx0" brushRef="#br0">163 23 784,'0'0'6900,"-33"0"-3126,21 0-3121,8-1-617,0 1 0,1-1-1,-1 1 1,0 0 0,1 0 0,-1 1 0,0-1-1,1 1 1,-1 0 0,1 0 0,-1 0 0,1 0-1,0 1 1,-1-1 0,1 1 0,0 0 0,0 0 0,0 0-1,0 0 1,0 1 0,-2 2 0,0 1-40,1 0 1,0 0 0,0 1 0,0-1-1,1 1 1,0-1 0,0 1-1,1 0 1,0 0 0,0 1 0,-1 12-1,1 6-33,2 52 0,2-49 37,-3-21-9,2 0 0,-1 1 1,1-1-1,1 0 0,-1 0 0,1 0 0,1-1 0,0 1 0,0 0 0,0-1 0,1 0 0,0 1 0,7 8 0,-8-15 1,-1 0-1,1 0 1,0 0-1,0 0 1,0 0-1,0-1 1,0 0-1,0 1 1,0-1-1,0 0 1,0-1 0,1 1-1,2-1 1,7 0 6,-5 1 38,0-2 0,0 1-1,0-1 1,0 0 0,0-1 0,0 0-1,-1 0 1,1 0 0,-1-1 0,0 0 0,0-1-1,0 0 1,-1 0 0,1 0 0,-1-1-1,0 0 1,-1 0 0,0 0 0,6-9 0,-4 5-3,1-1 0,-2 0 0,0 0 0,0-1 0,-1 0 1,0 0-1,-1 0 0,-1 0 0,0-1 0,0 1 0,1-25 1,-5 33-30,1 0 1,-1 0-1,0 0 1,0 0-1,0 0 1,-1 1-1,0-1 1,1 0 0,-1 1-1,0-1 1,-1 1-1,1 0 1,0 0-1,-1 0 1,0 0-1,0 0 1,0 0-1,0 1 1,0-1 0,0 1-1,-5-2 1,-10-7-143,-1 1 1,-36-13-1,29 13-195,17 6 214,-30-9-191,39 13 277,0 1-1,-1-1 1,1 0 0,0 0 0,0 0 0,0 1 0,0-1 0,-1 0 0,1 0 0,0 1 0,0-1 0,0 0-1,0 0 1,0 1 0,0-1 0,0 0 0,0 0 0,0 1 0,0-1 0,0 0 0,0 0 0,0 1-1,0-1 1,0 0 0,0 0 0,0 1 0,0-1 0,0 0 0,0 0 0,0 1 0,0-1 0,0 0-1,0 0 1,1 1 0,-1-1 0,0 0 0,0 0 0,0 0 0,0 1 0,1-1 0,-1 0 0,0 0 0,0 0-1,1 0 1,6 12-2283,6 3-2944</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07.172"/>
    </inkml:context>
    <inkml:brush xml:id="br0">
      <inkml:brushProperty name="width" value="0.05" units="cm"/>
      <inkml:brushProperty name="height" value="0.05" units="cm"/>
      <inkml:brushProperty name="color" value="#008C3A"/>
    </inkml:brush>
  </inkml:definitions>
  <inkml:trace contextRef="#ctx0" brushRef="#br0">169 1 3897,'0'0'2958,"-4"0"-2940,0 0 168,-1 0-1,0 0 0,1 1 0,-1 0 0,1 0 0,0 0 0,-1 1 0,1-1 0,0 1 0,0 0 0,0 0 0,0 1 1,0-1-1,0 1 0,1 0 0,-1 0 0,1 0 0,0 0 0,0 1 0,0-1 0,0 1 0,-3 4 0,-4 8-192,1 1-1,0 0 0,1 0 1,1 0-1,0 1 1,1 0-1,2 1 0,-1-1 1,2 1-1,1 0 0,0 0 1,1 0-1,1-1 0,4 29 1,-4-43 30,1 0 1,-1 0 0,1 0-1,0-1 1,1 1 0,-1 0-1,0-1 1,1 1-1,0-1 1,0 1 0,0-1-1,0 0 1,1 0 0,-1 0-1,1 0 1,0-1 0,0 1-1,0 0 1,0-1-1,0 0 1,0 0 0,1 0-1,-1 0 1,1-1 0,-1 1-1,1-1 1,0 0 0,-1 0-1,1 0 1,0 0-1,0-1 1,0 0 0,0 0-1,-1 0 1,1 0 0,0 0-1,0-1 1,0 1 0,0-1-1,-1 0 1,1-1 0,0 1-1,-1-1 1,1 1-1,-1-1 1,0 0 0,1 0-1,-1 0 1,0-1 0,3-2-1,4-6 63,0 0 0,0 0-1,-1-1 1,-1 0 0,0-1 0,-1 0-1,0 0 1,-1 0 0,-1-1-1,0 0 1,0 0 0,-2 0 0,1-1-1,-2 1 1,0-1 0,-1 0 0,-1-20-1,-1 30-80,0 0 1,0 0-1,-1 0 0,0 0 0,0 0 0,0 0 0,-1 0 0,1 0 0,-1 1 0,0-1 1,-1 1-1,1 0 0,-1 0 0,0 0 0,-4-3 0,5 4-34,0 0 0,-1 0-1,1 0 1,-1 1 0,1-1 0,-1 1 0,0 0-1,0 0 1,0 0 0,-1 1 0,1-1-1,0 1 1,0 0 0,-1 1 0,1-1 0,-1 1-1,1-1 1,-7 2 0,10-1-89,1 0 1,0 0 0,-1 0-1,1 1 1,0-1 0,-1 0-1,1 0 1,0 1 0,0-1-1,-1 0 1,1 0 0,0 1-1,0-1 1,0 0 0,0 1-1,-1-1 1,1 0 0,0 1-1,0-1 1,0 0 0,0 1-1,0-1 1,0 0 0,0 1-1,0-1 1,0 1-1,0-1 1,0 0 0,0 1-1,0-1 1,0 1 0,0 1-968,0 6-5726</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00.688"/>
    </inkml:context>
    <inkml:brush xml:id="br0">
      <inkml:brushProperty name="width" value="0.05" units="cm"/>
      <inkml:brushProperty name="height" value="0.05" units="cm"/>
      <inkml:brushProperty name="color" value="#FF0066"/>
    </inkml:brush>
  </inkml:definitions>
  <inkml:trace contextRef="#ctx0" brushRef="#br0">29 13 288,'0'0'3225,"-19"-10"-3241,14 7-568,0 3-897</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49.486"/>
    </inkml:context>
    <inkml:brush xml:id="br0">
      <inkml:brushProperty name="width" value="0.05" units="cm"/>
      <inkml:brushProperty name="height" value="0.05" units="cm"/>
      <inkml:brushProperty name="color" value="#008C3A"/>
    </inkml:brush>
  </inkml:definitions>
  <inkml:trace contextRef="#ctx0" brushRef="#br0">71 361 3137,'-5'0'11065,"-17"2"-11259,18 1 176,0 1 0,1-1 0,0 1-1,-1-1 1,1 1 0,1 0 0,-1 0-1,0 1 1,1-1 0,0 0 0,0 1-1,0-1 1,1 1 0,-1 0 0,1 0-1,0-1 1,1 1 0,-1 0 0,1 0-1,0 0 1,0 5 0,1-10 14,-1 1 0,0 0 0,0 0 0,1-1 0,-1 1 0,0 0 0,1-1 0,-1 1 0,0-1 0,1 1 0,-1 0-1,1-1 1,-1 1 0,1-1 0,0 1 0,-1-1 0,1 0 0,-1 1 0,1-1 0,0 1 0,-1-1 0,1 0 0,0 0 0,-1 1 0,1-1 0,0 0 0,0 0 0,-1 0 0,1 0 0,0 0 0,-1 0 0,1 0 0,0 0 0,0 0 0,-1 0 0,2-1 0,0 1 7,1 0 0,-1 0 0,0 0 0,1-1 0,-1 1 0,0-1 0,0 0 0,1 0 1,-1 0-1,0 0 0,2-1 0,7-10 60,0 1-1,-2-2 1,1 1 0,13-25-1,-23 18-98,-3 15 118,0 11 63,1-1-153,0 1 0,1-1-1,0 1 1,1 0 0,-1 0 0,1 0 0,0-1-1,3 14 1,-3-19-22,0 0 0,1 0 1,-1 0-1,1 0 0,-1 1 0,1-1 0,0 0 0,-1 0 0,1 0 1,0 0-1,0 0 0,0-1 0,-1 1 0,1 0 0,0 0 0,0 0 1,0-1-1,1 1 0,-1 0 0,2 0 0,-1-1-127,1 1-1,0-1 1,-1 0-1,1 0 1,0 0 0,-1 0-1,1 0 1,0-1-1,-1 1 1,1-1 0,0 0-1,-1 1 1,5-3-1,15-9-2582,-2-4-1165</inkml:trace>
  <inkml:trace contextRef="#ctx0" brushRef="#br0" timeOffset="437.469">338 273 7762,'0'0'3680,"-8"4"-4101,-4 1 359,9-4 86,-1 0 0,1 0 1,0 1-1,-1-1 0,1 1 0,0 0 0,0 0 0,0 0 0,0 1 1,0-1-1,1 1 0,-5 4 0,6-6 15,1 0 0,-1 0 1,1 0-1,-1 0 0,1 0 0,-1 0 1,1 0-1,0 0 0,-1 0 0,1 0 0,0 0 1,0 0-1,0 0 0,0 0 0,0 0 0,0 0 1,0 0-1,0 0 0,0 0 0,0 0 0,1 0 1,-1 0-1,0 0 0,1 0 0,-1 0 0,1 0 1,0 1-1,0 0-47,0 0 1,1 0 0,-1 0-1,1-1 1,0 1-1,-1 0 1,1-1 0,0 1-1,0-1 1,3 2-1,0-1 4,0 0-1,-1-1 0,1 0 0,0 0 1,9 0-1,-10-1 10,0 1 0,0-1 1,0 1-1,-1 0 0,1 0 0,0 0 0,6 2 1,-10-2 47,0-1 0,1 1 0,-1-1 0,0 1 0,0 0 0,1-1 0,-1 1 0,0-1 0,0 1 0,0-1 0,0 1 0,1-1 0,-1 1 0,0 0 1,0-1-1,0 1 0,-1-1 0,1 1 0,0 0 0,0-1 0,0 1 0,0-1 0,0 1 0,-1-1 0,1 1 0,0-1 0,0 1 0,-1-1 0,1 1 0,0-1 0,-1 1 1,1-1-1,-1 1 0,1-1 0,-1 0 0,1 1 0,-1 0 0,-17 15 40,16-14-100,-1 1-1,0-1 0,0 0 0,-1 0 0,1 0 0,0-1 1,-1 1-1,1-1 0,-1 0 0,1 0 0,-1 0 1,0-1-1,1 1 0,-6 0 0,16-20-2897,7 5 104,5 1-1347</inkml:trace>
  <inkml:trace contextRef="#ctx0" brushRef="#br0" timeOffset="874.98">492 301 696,'0'0'10864,"-28"14"-10044,27-12-790,-1-1 0,1 1 1,0-1-1,0 1 0,0-1 0,0 1 1,0 0-1,0 0 0,0 0 0,1-1 0,-1 1 1,1 0-1,-1 0 0,1 0 0,0 0 1,-1 0-1,1 0 0,0 0 0,1 2 0,0-2-10,-1 0-1,1-1 0,0 1 1,0-1-1,0 1 0,1-1 1,-1 1-1,0-1 0,1 0 1,-1 0-1,0 0 0,1 0 1,-1 0-1,1 0 0,0 0 1,-1 0-1,1 0 0,0-1 1,2 1-1,-1 1 5,0 0 1,0 0-1,0 0 0,-1 1 1,1-1-1,0 0 0,-1 1 1,0 0-1,1 0 0,-1-1 1,0 1-1,-1 1 0,1-1 1,0 0-1,-1 0 0,0 1 1,1-1-1,-1 0 0,0 5 1,0-6-3,0 1 0,-1 0 0,1 0 0,-1 0 0,0 0 0,0-1 0,0 1 0,0 0 0,0 0 0,0 0 0,-1 0 0,0 0 0,1-1 0,-1 1 0,0 0 0,0-1 0,-1 1 0,1 0 0,0-1 0,-1 0 0,0 1 0,1-1 0,-1 0 0,-3 3 0,5-5-8,-1 1 0,0 0-1,0 0 1,0 0-1,0-1 1,0 1 0,0-1-1,0 1 1,0-1-1,0 1 1,0-1 0,0 1-1,0-1 1,0 0-1,0 1 1,0-1 0,0 0-1,-1 0 1,1 0 0,0 0-1,0 0 1,0 0-1,0 0 1,0-1 0,0 1-1,-1 0 1,1-1-1,0 1 1,0-1 0,0 1-1,0-1 1,0 1-1,0-1 1,0 0 0,0 1-1,1-1 1,-1 0-1,0 0 1,0 0 0,0 1-1,0-3 1,-3-19-3277,5 13-2309</inkml:trace>
  <inkml:trace contextRef="#ctx0" brushRef="#br0" timeOffset="1328.09">673 294 7562,'0'0'6826,"-3"24"-6363,-4 6-244,2-13-112,2 0 1,0 1-1,-1 20 0,13-48-3251,17-29-2592,-14 21-43</inkml:trace>
  <inkml:trace contextRef="#ctx0" brushRef="#br0" timeOffset="1687.45">673 292 1400</inkml:trace>
  <inkml:trace contextRef="#ctx0" brushRef="#br0" timeOffset="2062.45">673 294 1400,'100'23'10982,"-103"-23"-9458,1 0-1593,1 1-1,-1-1 1,1 0-1,-1 0 1,1 1-1,-1-1 1,1 1-1,0-1 0,-1 1 1,1-1-1,-1 1 1,1 0-1,0 0 1,0 0-1,-1 0 1,0 1-1,-2 5 159,0 1-1,0-1 1,1 1-1,0 0 1,1 0-1,0 0 1,0 0-1,0 0 1,1 0 0,0 1-1,1-1 1,0 0-1,0 1 1,3 12-1,-3-20-89,0 0-1,1 0 1,-1 0-1,0 0 0,1 0 1,0 0-1,-1 0 1,1-1-1,-1 1 1,1 0-1,0 0 0,0 0 1,-1-1-1,1 1 1,0 0-1,0-1 0,0 1 1,0-1-1,0 1 1,0-1-1,0 1 1,0-1-1,0 0 0,0 1 1,0-1-1,0 0 1,0 0-1,0 0 0,0 0 1,0 0-1,0 0 1,0 0-1,0 0 1,0 0-1,0 0 0,1-1 1,-1 1-1,0 0 1,0-1-1,0 1 0,-1-1 1,1 1-1,2-2 1,1 0-18,1 0 1,-1-1-1,0 1 1,1-1-1,-1 0 1,0-1-1,6-5 1,37-61 18,-47 70 18,0 0 0,0 0 1,1 0-1,-1 0 0,0 0 0,0-1 0,0 1 0,1 0 1,-1 0-1,0 1 0,0-1 0,0 0 0,0 0 1,1 0-1,-1 0 0,0 0 0,0 0 0,0 0 0,0 0 1,0 0-1,1 0 0,-1 0 0,0 0 0,0 0 1,0 1-1,0-1 0,0 0 0,1 0 0,-1 0 1,0 0-1,0 0 0,0 1 0,0-1 0,0 0 0,0 0 1,0 0-1,0 0 0,0 0 0,0 1 0,0-1 1,0 0-1,0 0 0,0 0 0,0 1 0,0-1 0,0 0 1,0 0-1,0 0 0,0 0 0,0 1 0,0-1 1,0 0-1,0 0 0,0 0 0,0 0 0,0 0 1,0 1-1,0-1 0,-1 0 0,2 18 153,-1-16-113,-1 21 27,0-1 0,-1 0 0,-1 1 1,-10 34-1,9-44-114,-1 1 1,0-1-1,-1 0 1,0-1-1,-1 1 1,-1-1 0,0-1-1,-14 17 1,20-26 9,0 0 1,0 0-1,0 0 1,0-1-1,0 1 1,0 0-1,0-1 0,0 1 1,-1-1-1,1 0 1,-1 0-1,1 0 1,-1 0-1,1 0 1,-1-1-1,0 1 1,1-1-1,-1 1 1,-5-1-1,6-1-26,0 1 0,0-1 0,0 0 0,0 0 0,0 1 0,0-2 0,1 1 0,-1 0 0,0 0 0,0 0 0,1-1 0,-1 1 0,1-1 0,0 1 0,-1-1-1,1 0 1,0 1 0,0-1 0,0 0 0,0 0 0,0 0 0,0 0 0,0 0 0,1 0 0,-1-3 0,-2-5-9,1 0 1,0 0-1,0 0 0,1-1 1,1 1-1,0-1 0,0 1 1,1 0-1,4-20 1,-4 25 50,1-1 1,-1 1 0,1 0 0,0 1 0,1-1 0,-1 0 0,1 0 0,0 1 0,0 0-1,0-1 1,1 1 0,-1 1 0,1-1 0,0 0 0,0 1 0,1 0 0,-1 0 0,1 0-1,-1 0 1,1 1 0,5-2 0,7-1-413,0 1-1,0 0 1,1 2-1,23-1 1,2-1-4591,-20 1-1111</inkml:trace>
  <inkml:trace contextRef="#ctx0" brushRef="#br0" timeOffset="2437.44">961 323 2761,'0'0'6873,"0"3"-5763,2 3-906,-1 0 1,0 1 0,-1-1-1,0 0 1,0 0 0,0 1-1,-1-1 1,1 0-1,-2 1 1,-2 10 0,2-15-232,2-5-380,0-1 370,0 1 0,1-1 0,-1 1 1,1-1-1,0 1 0,0-1 1,0 1-1,1 0 0,-1 0 0,1-1 1,-1 1-1,1 0 0,0 1 1,0-1-1,1 0 0,-1 0 0,1 1 1,4-5-1,-3 4 82,0 0 0,0 0 0,1 1 0,-1-1 1,0 1-1,1 0 0,0 1 0,-1-1 0,1 1 0,0-1 0,0 1 0,0 1 1,6-1-1,-10 1 4,0 0 1,0 1 0,1-1 0,-1 1-1,0-1 1,0 1 0,0-1 0,0 1-1,0-1 1,0 1 0,0 0 0,-1 0-1,1 0 1,0-1 0,0 1 0,0 0-1,-1 0 1,1 0 0,0 0 0,-1 0-1,1 0 1,-1 0 0,0 0 0,1 1-1,-1-1 1,0 0 0,1 0 0,-1 0-1,0 0 1,0 3 0,2 42 258,-2-38-245,0 53-223,0-67-519,1-1-1,1 1 1,-1 0-1,1 0 1,3-9 0,4-11-3148</inkml:trace>
  <inkml:trace contextRef="#ctx0" brushRef="#br0" timeOffset="3249.92">1181 379 9218,'0'0'3971,"38"-3"-4503,-35 1 640,0 0 1,0 0-1,0 1 0,0-2 0,0 1 0,0 0 0,0-1 0,-1 1 0,1-1 0,-1 0 0,0 0 0,0 0 0,0 0 1,0 0-1,0 0 0,-1 0 0,1-1 0,-1 1 0,0-1 0,0 1 0,0-5 0,-1 8-85,0 0 0,0-1 0,0 1 0,0 0 0,0 0 0,-1 0 0,1-1 0,0 1 1,0 0-1,0 0 0,-1 0 0,1 0 0,0 0 0,0 0 0,-1-1 0,1 1 0,0 0 0,0 0 0,-1 0 0,1 0 0,0 0 0,0 0 0,-1 0 0,1 0 0,0 0 0,0 0 0,-1 0 0,1 0 0,0 0 0,0 0 0,-1 1 0,1-1 0,0 0 0,0 0 0,0 0 0,-1 0 0,1 0 1,0 0-1,0 1 0,0-1 0,-1 0 0,-10 7 560,5 6-566,0 0-1,1 1 1,0-1 0,2 1-1,-1 0 1,1 0-1,-1 27 1,-1-6 12,7-48-243,1 0 1,0 0-1,1 0 1,0 0-1,1 1 1,0 0-1,1 0 0,0 0 1,16-20-1,-21 31 243,0 0-1,0 1 0,0-1 0,0 1 1,0-1-1,0 1 0,1 0 0,-1 0 1,0-1-1,0 1 0,0 0 0,1 0 0,-1 0 1,0 0-1,0 0 0,0 0 0,1 1 1,-1-1-1,0 0 0,0 1 0,0-1 0,0 1 1,1-1-1,-1 1 0,0-1 0,0 1 1,0 0-1,0-1 0,1 2 0,-1-1-26,0 0-1,-1-1 0,1 1 0,0-1 1,0 1-1,0-1 0,0 0 0,0 1 1,0-1-1,1 0 0,-1 0 0,0 0 0,0 1 1,0-1-1,0 0 0,0-1 0,0 1 1,0 0-1,0 0 0,0 0 0,0-1 1,0 1-1,0 0 0,0-1 0,0 1 1,0-1-1,2 0 0,24-17-156,-15 8 132,-10 8 15,-1 0 1,1 0-1,0 0 1,1 0 0,-1 1-1,0-1 1,1 1-1,-1-1 1,0 1-1,1 0 1,0 0-1,-1 0 1,5-1-1,-6 4 92,1 0 0,-1 0 0,0 0-1,0 0 1,0 0 0,0 1 0,0-1-1,0 0 1,-1 1 0,1-1 0,-1 0 0,0 1-1,0 3 1,2 1 78,9 54 552,-9-60-1501,2-6-420,2-8-2252,-3-2-3539</inkml:trace>
  <inkml:trace contextRef="#ctx0" brushRef="#br0" timeOffset="3953.03">1560 365 5617,'0'0'7706,"24"0"-7794,-21 0 87,1 0 0,-1-1 0,0 0 0,1 0 0,-1 1 0,0-2 0,0 1 0,0 0 0,0-1 0,0 1 0,5-4 0,-7 4 42,0 0 0,0 0 0,1 0 0,-1 0 0,0 0 0,0 0-1,0 0 1,0 0 0,0-1 0,0 1 0,-1 0 0,1-1 0,0 1 0,-1 0 0,1-1 0,-1 1-1,1-1 1,-1 1 0,1-1 0,-1 1 0,0-1 0,0 0 0,0 1 0,0-1 0,0 1 0,0-1 0,-1-2-1,0 3-28,1 1 0,-1-1 0,0 0-1,0 1 1,1-1 0,-1 0 0,0 1-1,0-1 1,0 1 0,0-1-1,0 1 1,1-1 0,-1 1 0,0 0-1,0 0 1,0-1 0,0 1 0,0 0-1,0 0 1,0 0 0,-2 0-1,-28 0-28,24 0 35,-5 0-6,11 0-9,-1 0 0,1-1-1,0 1 1,-1 0 0,1 0 0,0 0 0,-1 0 0,1 0 0,0 0 0,-1 0 0,1 1 0,0-1 0,-1 0 0,1 1 0,0-1 0,0 1 0,-1-1 0,1 1 0,0 0 0,0 0 0,0-1 0,0 1 0,0 0 0,0 0 0,0 0 0,0 0 0,0 0 0,0 0 0,1 0 0,-1 1 0,0-1 0,1 0 0,-1 0 0,1 0 0,-1 2 0,-3 6-1,1 0-1,0 0 1,1 1 0,-2 15 0,4-24-4,-1 1-1,1 0 1,0-1 0,0 1 0,0 0 0,0-1 0,0 1 0,0 0 0,1-1 0,-1 1 0,0-1 0,1 1 0,-1 0 0,1-1 0,0 1 0,-1-1 0,1 1 0,0-1 0,0 0 0,0 1 0,0-1 0,0 0 0,0 0 0,1 0 0,-1 1 0,0-1-1,1-1 1,-1 1 0,0 0 0,1 0 0,-1 0 0,1-1 0,-1 1 0,3 0 0,0 0-104,0 0-1,1-1 0,-1 0 1,0 0-1,1 0 1,-1 0-1,0 0 1,1-1-1,-1 0 1,0 0-1,0 0 0,1 0 1,-1-1-1,0 0 1,6-3-1,-1-2-1120,1 0 0,-1 0 0,0-1 0,11-13 0,-4 4-2743</inkml:trace>
  <inkml:trace contextRef="#ctx0" brushRef="#br0" timeOffset="4343.64">1746 300 384,'0'0'10420,"2"12"-9387,3 17-491,1 47-1,6-105-932,-5 17 486,-2 1-71,0 0 0,1 0 0,14-18 0,-19 27-7,1 0 0,-1 1-1,1-1 1,0 1 0,-1-1-1,1 1 1,0-1 0,0 1 0,0 0-1,0 0 1,0 0 0,4-1-1,-5 2 32,1 0 0,-1 0 0,0 0 0,1 0 0,-1 0-1,0 0 1,0 0 0,1 1 0,-1-1 0,0 0 0,0 1 0,1-1-1,-1 1 1,0 0 0,0-1 0,0 1 0,0 0 0,0 0 0,0-1-1,0 1 1,0 0 0,0 0 0,0 0 0,1 2 0,1 2 140,0 1 1,1-1-1,-2 1 1,1-1-1,-1 1 1,0 0-1,0 0 1,0 0-1,-1 0 0,1 7 1,8 28 829,-10-40-1021,1 1-1,0-1 1,-1 1-1,1-1 1,0 0 0,0 1-1,0-1 1,0 0-1,0 0 1,0 0 0,0 0-1,1 0 1,-1 0-1,0 0 1,1 0 0,-1 0-1,0-1 1,1 1 0,-1 0-1,1-1 1,-1 1-1,1-1 1,-1 0 0,1 1-1,0-1 1,1 0-1,0 0-67,-1 0 1,1 0-1,-1-1 0,1 1 0,-1-1 0,0 1 0,1-1 0,-1 0 0,0 0 0,1 0 0,-1 0 0,0 0 0,0 0 0,0-1 0,0 1 1,0-1-1,2-2 0,6-8-906,-2 0 0,1 0 0,7-18 0,0-3-4179</inkml:trace>
  <inkml:trace contextRef="#ctx0" brushRef="#br0" timeOffset="4703.01">2079 0 5313,'0'0'9529,"-2"18"-9396,-5 52 457,3 0-1,7 88 1,-2-145-374,5 38 385,-6-50-597,0 0 0,1 0-1,-1 1 1,0-1 0,0 0-1,1 1 1,-1-1-1,1 0 1,-1 0 0,1 0-1,0 0 1,-1 1-1,1-1 1,0 0 0,0 0-1,0 0 1,0-1 0,0 1-1,0 0 1,0 0-1,0 0 1,0-1 0,0 1-1,0 0 1,0-1 0,0 1-1,1-1 1,1 1-1,-2-1-64,1 0-1,-1-1 0,0 1 0,1-1 0,-1 1 0,0-1 1,1 1-1,-1-1 0,0 0 0,0 1 0,0-1 0,1 0 1,-1 0-1,0 0 0,0 0 0,0 0 0,-1 0 0,3-2 1,14-26-2107,-14 22 967,9-17-5281</inkml:trace>
  <inkml:trace contextRef="#ctx0" brushRef="#br0" timeOffset="5046.75">2149 185 8754,'0'0'8922,"53"-34"-15940,-45 17-1536</inkml:trace>
  <inkml:trace contextRef="#ctx0" brushRef="#br0" timeOffset="5577.99">765 122 9218,'0'0'10090,"-7"2"-10042,7-1 0,0 0-48,0 1-56,0 2-768</inkml:trace>
  <inkml:trace contextRef="#ctx0" brushRef="#br0" timeOffset="6296.72">2319 436 13787,'0'0'10346,"-21"0"-10346,31-9-3705,4-3 1,-3-4-6107</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47.767"/>
    </inkml:context>
    <inkml:brush xml:id="br0">
      <inkml:brushProperty name="width" value="0.05" units="cm"/>
      <inkml:brushProperty name="height" value="0.05" units="cm"/>
      <inkml:brushProperty name="color" value="#008C3A"/>
    </inkml:brush>
  </inkml:definitions>
  <inkml:trace contextRef="#ctx0" brushRef="#br0">88 1 1640,'0'0'8770,"-25"6"-5685,22-3-3045,0 0 1,-1 0-1,1 0 0,0 0 1,0 1-1,1-1 1,-1 1-1,1 0 1,0 0-1,-3 8 0,-16 47-109,16-41 121,5-17-51,-1 0 0,1-1 0,-1 1 0,1-1 0,0 1 0,0 0 0,-1-1 0,1 1 0,0 0 0,0-1 0,0 1 0,0 0 0,0-1 0,-1 1 0,1 0 0,1 0 0,-1-1 0,0 1 0,0 0 0,0-1 0,0 1 0,0 0 0,1-1 0,-1 1 0,0 0 0,1-1 0,-1 1 0,0 0 1,1-1-1,-1 1 0,1-1 0,-1 1 0,1-1 0,-1 1 0,1-1 0,-1 1 0,1-1 0,-1 0 0,1 1 0,0-1 0,-1 0 0,1 1 0,0-1 0,-1 0 0,1 0 0,0 0 0,-1 0 0,2 1 0,1-2-3,0 1 0,0 0-1,0-1 1,0 1 0,0-1-1,-1 0 1,1 0 0,0 0 0,0 0-1,4-4 1,-3 3 47,0-1-1,-1 0 1,1 0-1,-1-1 1,0 1-1,0-1 1,0 0-1,0 1 1,-1-1-1,1-1 1,1-3 0,16-50 339,-8 115 804,-12-56-1187,0 1-1,0-1 1,0 1 0,0-1-1,1 0 1,-1 1 0,0-1-1,1 0 1,-1 0-1,1 1 1,0-1 0,-1 0-1,1 0 1,0 0 0,-1 1-1,1-1 1,0 0-1,0 0 1,0 0 0,0-1-1,0 1 1,0 0 0,1 0-1,-1 0 1,0-1-1,0 1 1,0-1 0,1 1-1,-1-1 1,0 1 0,1-1-1,-1 0 1,0 1 0,1-1-1,-1 0 1,0 0-1,1 0 1,-1 0 0,1-1-1,-1 1 1,0 0 0,1 0-1,1-2 1,7-2 16,-1 0 1,-1-1-1,1 0 0,-1-1 1,10-8-1,7-4 0,-24 17-18,-1 1 0,1-1-1,0 1 1,-1-1 0,1 1-1,0-1 1,-1 1 0,1 0-1,0-1 1,0 1-1,-1 0 1,1 0 0,0 0-1,0 0 1,0 0 0,-1-1-1,1 1 1,0 1 0,0-1-1,0 0 1,-1 0-1,1 0 1,0 0 0,0 0-1,-1 1 1,1-1 0,0 0-1,0 1 1,0 0 4,0 0 1,0 1-1,-1-1 0,1 0 1,0 0-1,-1 1 1,1-1-1,-1 0 0,0 1 1,1-1-1,-1 1 1,0-1-1,0 0 0,0 1 1,0 2-1,18-24-591,-18 19 584,7-9-53,0 1 0,0 0 0,15-14 0,-21 22 57,1-1-1,0 1 1,-1-1 0,1 1-1,0 0 1,0 0 0,0 0-1,0 0 1,0 1 0,0-1-1,1 0 1,1 0-1,-3 1 9,1 0 0,-1 0-1,0 1 1,0-1-1,0 0 1,0 0-1,1 1 1,-1-1-1,0 1 1,0-1-1,0 1 1,0-1 0,0 1-1,0 0 1,0-1-1,0 1 1,0 0-1,-1 0 1,1 0-1,0 0 1,0-1-1,-1 1 1,1 0-1,0 2 1,3 4 51,0 0-1,-1 0 1,0 1 0,-1-1 0,0 1-1,0-1 1,0 1 0,0 8-1,0 65 242,-3-52-230,1-28-172,2-4-95,-1 0-1,0 0 1,0 1-1,0-1 1,0 0-1,0 0 1,0-1 0,-1-3-1,2-2-611,3-15-1525</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42.298"/>
    </inkml:context>
    <inkml:brush xml:id="br0">
      <inkml:brushProperty name="width" value="0.05" units="cm"/>
      <inkml:brushProperty name="height" value="0.05" units="cm"/>
      <inkml:brushProperty name="color" value="#008C3A"/>
    </inkml:brush>
  </inkml:definitions>
  <inkml:trace contextRef="#ctx0" brushRef="#br0">1 172 208,'0'0'11228,"0"19"-10313,0-10-641,1-1 1,0 0-1,1 0 1,4 13-1,-5-17-276,0 0 0,0-1 0,1 1 0,-1-1 0,1 0 0,0 1 0,0-1 0,0 0 0,1 0 0,-1 0 1,1 0-1,4 4 0,-6-7-3,0 0 1,0 1 0,0-1 0,0 0 0,0 0-1,0 0 1,0 0 0,0 0 0,0 0 0,0 0-1,0 0 1,0 0 0,0-1 0,0 1-1,0 0 1,0-1 0,0 1 0,0-1 0,0 1-1,0-1 1,0 1 0,-1-1 0,1 1 0,0-1-1,0 0 1,-1 0 0,1 1 0,0-1 0,-1 0-1,1 0 1,-1 0 0,1 0 0,-1 0 0,1-1-1,20-39 183,-17 32-172,18-36 60,-19 48-14,0-1 0,0 0 1,0 1-1,0-1 0,-1 1 0,6 6 0,-6-6-23,0-1-31,-1 0-1,1 0 1,0 0 0,0 0 0,0-1 0,1 1 0,-1 0 0,0-1 0,0 0-1,1 1 1,-1-1 0,1 0 0,0 0 0,-1 0 0,1-1 0,0 1 0,-1-1 0,1 1-1,0-1 1,0 0 0,-1 0 0,1 0 0,4-1 0,-3 0-12,-1-1 0,1 1 0,-1-1 0,0 0 0,0 0 1,1 0-1,-1 0 0,-1-1 0,1 1 0,0-1 0,-1 0 0,1 0 0,-1 0 1,0 0-1,0 0 0,3-5 0,4-15-2490,-5 10-2862,-1 6 905</inkml:trace>
  <inkml:trace contextRef="#ctx0" brushRef="#br0" timeOffset="437.469">350 116 1328,'0'0'8653,"0"4"-8621,0 6-44,1 21 1003,-2 0 0,-6 34-1,7-62-697,0-2-452,0-11-7843</inkml:trace>
  <inkml:trace contextRef="#ctx0" brushRef="#br0" timeOffset="828.1">454 25 1376,'0'0'10817,"3"25"-8748,-17 188 59,14-212-2146,0 0 0,0 0 0,0 0 0,1 0 0,-1 0 0,0 0 0,0 0 0,1 0 0,-1 0 0,1 0 0,-1 0 0,1 0 0,-1 0 0,1 0 0,-1 0 0,1 0 0,0 0 0,0 0 0,-1-1 0,1 1 0,0 0 0,0-1 0,0 1 0,0-1 0,0 1 0,0-1 0,0 1 0,0-1 0,0 1 0,0-1 0,0 0 0,2 1 0,-1-1-74,0 0 0,0 0-1,0 0 1,0 0 0,-1 0 0,1 0-1,0-1 1,0 1 0,0-1 0,-1 1-1,1-1 1,0 0 0,0 0 0,-1 1-1,1-1 1,-1 0 0,1-1 0,-1 1-1,1 0 1,0-2 0,5-5-1047,-1-1-1,0 0 1,5-12 0,0-1-5034</inkml:trace>
  <inkml:trace contextRef="#ctx0" brushRef="#br0" timeOffset="1203.08">465 111 1856,'0'0'10451,"30"1"-10619,-16-1 168,1 0 0,4 0-609,-1 0-1479,-6-2-1889</inkml:trace>
  <inkml:trace contextRef="#ctx0" brushRef="#br0" timeOffset="1593.71">616 28 3225,'0'0'9950,"1"12"-10036,11 196 1161,-11-213-1077,1 1 0,-1 0 1,1 0-1,0-1 0,1 1 0,-1 0 0,1 1 0,-1-1 0,1 0 0,0 1 0,7-6 0,-7 5-30,1 1 0,-1 0 1,1 0-1,0 0 0,0 0 0,0 0 0,0 1 0,0 0 0,1 0 0,-1 0 0,1 0 1,-1 1-1,1 0 0,5-1 0,-8 2 44,-1 1 1,0-1-1,1 1 0,-1-1 1,0 1-1,0 0 0,0 0 0,0 0 1,1 0-1,-1-1 0,0 1 1,-1 1-1,1-1 0,0 0 1,0 0-1,0 0 0,-1 0 1,1 1-1,0-1 0,-1 0 1,1 0-1,-1 1 0,0-1 1,1 0-1,-1 1 0,0-1 0,0 1 1,0 1-1,3 45 545,-3-46-515,0 1 245,1 11-1244,3-25-5045,1-4 1360</inkml:trace>
  <inkml:trace contextRef="#ctx0" brushRef="#br0" timeOffset="1953.07">857 146 6729,'0'0'6730,"1"10"-6115,-4 98-418,2-101-4359,6-27-8,2-1-729</inkml:trace>
  <inkml:trace contextRef="#ctx0" brushRef="#br0" timeOffset="2578.06">980 166 6121,'0'3'10950,"0"13"-11139,-3 71 229,3-87-198,1-14-787,2 2 901,0-1 0,0 1-1,1 0 1,1 0 0,0 1 0,1-1-1,0 1 1,8-12 0,-12 22 33,0 0 0,0-1 1,0 1-1,0 0 1,0 0-1,0 0 1,0 0-1,0 1 0,0-1 1,0 1-1,1-1 1,-1 1-1,0 0 1,0 0-1,1 0 0,-1 0 1,0 0-1,4 1 1,-4-1 12,1 0 0,0 0 0,-1 1 1,1-1-1,0 1 0,-1 0 0,1 0 1,-1 0-1,0 0 0,1 0 0,-1 0 0,0 1 1,1-1-1,-1 1 0,2 2 0,-1 2 63,0 1-1,-1-1 1,0 1 0,0-1-1,-1 1 1,0 0 0,0 0-1,0-1 1,-1 1-1,0 0 1,-2 13 0,1 6-19,1-25-132,0-40-5731,-3 17 36</inkml:trace>
  <inkml:trace contextRef="#ctx0" brushRef="#br0" timeOffset="2999.92">913 5 3185,'0'0'16379,"-5"0"-16043,4 0-1416,-3 0-1377</inkml:trace>
  <inkml:trace contextRef="#ctx0" brushRef="#br0" timeOffset="3328.04">265 1 6409,'0'0'10235,"0"1"-10235,0 1 0,0 2-248,4 5-1409,-1-1-2312</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33.549"/>
    </inkml:context>
    <inkml:brush xml:id="br0">
      <inkml:brushProperty name="width" value="0.05" units="cm"/>
      <inkml:brushProperty name="height" value="0.05" units="cm"/>
      <inkml:brushProperty name="color" value="#008C3A"/>
    </inkml:brush>
  </inkml:definitions>
  <inkml:trace contextRef="#ctx0" brushRef="#br0">18 210 6233,'0'0'6084,"3"1"-4903,25 10-22,-23-8-1385,-1-1 0,1 0 0,0-1-1,0 1 1,0-1 0,10 2-1</inkml:trace>
  <inkml:trace contextRef="#ctx0" brushRef="#br0" timeOffset="343.719">167 154 6345,'0'0'9497,"0"10"-9254,-2 2-212,-2 1 0,1-1 0,-2 0 0,1 0 0,-2 0 0,1-1 0,-11 14 0,-1 8 60,2-4-6,0 1 197,0 0-1,-2-1 1,-24 31 0,40-59-440,6-11-1423,1 0 0,1 0-1,9-12 1,3-1-2891</inkml:trace>
  <inkml:trace contextRef="#ctx0" brushRef="#br0" timeOffset="890.6">319 167 3321,'0'0'5849,"-5"3"-5813,0 0-211,-1 0 383,0 0 1,0 0 0,1 1 0,-1 0-1,1 0 1,-1 1 0,2 0-1,-1-1 1,0 2 0,1-1-1,0 0 1,0 1 0,0 0 0,-4 10-1,6-7-160,0 0 0,0 0-1,1 1 1,0-1-1,0 1 1,2 16 0,0-25-45,-1 0 0,0-1 0,1 1 0,-1 0 0,1-1 0,-1 1 0,1-1 0,-1 1 0,1-1 1,-1 1-1,1-1 0,-1 1 0,1-1 0,0 1 0,-1-1 0,1 0 0,0 1 0,-1-1 0,1 0 0,0 0 1,0 1-1,-1-1 0,1 0 0,0 0 0,0 0 0,-1 0 0,1 0 0,0 0 0,0 0 0,-1 0 0,1 0 1,0-1-1,0 1 0,-1 0 0,1 0 0,0-1 0,0 0 0,29-11 549,-23 6-403,0-1 0,-1-1-1,0 1 1,0-1 0,7-13-1,-11 18-156,-1 0 0,1 0 0,-1 0 0,1 0-1,-1-1 1,0 1 0,0 0 0,-1 0 0,1-1-1,-1 1 1,1 0 0,-1-1 0,0 1 0,0-1-1,-1 1 1,1 0 0,-1-1 0,0 1 0,-1-6-1,1 8 3,-1-1 1,1 1-1,0-1 0,-1 1 0,1-1 0,-1 1 0,1 0 1,-1 0-1,0 0 0,-2-1 0,4 1 15,0 1 0,-1 0 0,1 0 0,0-1 0,-1 1 0,1 0 0,0 0 0,-1 0 0,1-1 0,0 1 0,-1 0 0,1 0 0,0 0 0,-1 0 0,1 0 0,0 0 0,-1 0 0,1 0 1,0 0-1,-1 0 0,1 0 0,-1 0 0,1 0 0,0 0 0,-1 0 0,1 0 0,0 0 0,-1 0 0,1 0 0,0 1 0,-1-1 0,1 0 0,0 0 0,-1 0 0,1 1 0,0-1 0,0 0 0,-1 0 0,1 1 0,0-1 0,0 0 0,-1 1 0,1-1 0,0 0 0,0 1 0,0-1 0,0 0 0,-1 1 0,1-1 0,0 0 0,0 1 0,0-1 0,0 0 0,0 1 0,0 0-237,0-1 0,1 0 0,-1 1-1,0-1 1,1 0 0,-1 1-1,0-1 1,1 0 0,-1 1-1,0-1 1,1 0 0,-1 0 0,1 1-1,-1-1 1,1 0 0,-1 0-1,0 0 1,1 0 0,-1 0-1,1 1 1,-1-1 0,1 0 0,-1 0-1,1 0 1,-1 0 0,1 0-1,-1 0 1,1-1 0,-1 1-1,0 0 1,2 0 0,1 0-1164,8 0-3171</inkml:trace>
  <inkml:trace contextRef="#ctx0" brushRef="#br0" timeOffset="1421.83">446 164 4697,'0'0'10344,"-3"9"-10162,-4 21-29,1-1 0,-3 60 0,9-89-169,1-2-56,1-1 62,-1 1 0,1-1 0,0 1 0,0 0 0,0 0-1,0 0 1,4-2 0,2-4 12,39-49-283,-48 59 296,1 1 0,0 0 0,1 0-1,-1-1 1,0 1 0,1 0 0,0-1 0,-1 1 0,1 0 0,0-1-1,0 1 1,1-1 0,-1 1 0,0-1 0,1 0 0,0 1 0,-1-1 0,1 0-1,3 3 1,-1-5-37,0 0 0,-1 0 0,1 0 0,0 0-1,0-1 1,-1 1 0,1-1 0,0 0 0,-1 0-1,1-1 1,-1 1 0,1-1 0,-1 1 0,1-1 0,3-3-1,-3 2-186,0 1-1,0-1 0,0 1 0,1 0 1,-1 1-1,0-1 0,1 1 1,-1 0-1,1 0 0,8-1 0,-8 2-223,11 1-4969</inkml:trace>
  <inkml:trace contextRef="#ctx0" brushRef="#br0" timeOffset="1921.82">678 263 1840,'0'0'9915,"-1"6"-9877,0 1-174,-1 12 634,1-18-168,1-15-158,3-65 2748,27 82-1174,12-1-1284,-40-2-603,1-1 0,-1 1 0,0 0 0,0-1 0,0 0 0,0 1 0,0-1 0,0 0 0,0 0 0,0 0 1,0 0-1,0-1 0,0 1 0,0 0 0,2-4 0,2-4-5083</inkml:trace>
  <inkml:trace contextRef="#ctx0" brushRef="#br0" timeOffset="3453.04">973 185 1736,'0'0'3146,"-3"0"-2964,-2 1-626,-10 4 3604,14-4-3025,0 0 0,1 0 0,-1 0 0,1 0 0,-1 1 0,1-1-1,-1 0 1,1 1 0,0-1 0,0 0 0,0 1 0,0-1 0,0 0 0,0 3-1,0-1-125,0 0-1,0 1 1,0-1-1,0 0 1,1 1-1,0-1 1,-1 0-1,1 0 1,1 0-1,-1 0 1,0 0-1,1 0 1,-1 0-1,1 0 1,0 0-1,0-1 1,0 1-1,0-1 1,0 1-1,1-1 1,-1 0-1,1 0 1,3 2-1,5 6 68,-11-9 25,1-1-1,-1 1 0,0-1 1,0 1-1,1 0 0,-1-1 1,0 1-1,0 0 0,0-1 1,0 1-1,0 0 0,0 0 1,0-1-1,0 1 0,0 0 1,0-1-1,0 1 0,0 0 1,0 0-1,0-1 0,-1 1 1,1-1-1,0 1 0,-1 0 0,1-1 1,0 1-1,-1 0 0,1-1 1,-1 1-1,1-1 0,-1 1 1,1-1-1,-1 1 0,1-1 1,-1 0-1,0 1 0,-24 19-481,23-19 554,-30 18-427,20-14-1160,23-15-2563,2 2-852</inkml:trace>
  <inkml:trace contextRef="#ctx0" brushRef="#br0" timeOffset="4140.52">1082 263 3265,'0'0'2923,"4"0"-2982,3 0 193,-1-2 0,0 1 1,0-1-1,1 0 0,-1 0 0,-1 0 0,1-1 0,0 0 0,-1 0 0,1-1 0,-1 1 0,0-1 0,0 0 0,0-1 0,-1 1 0,0-1 0,0 0 0,7-9 1,-11 13-32,0 1 0,0 0 0,0-1 0,0 1 1,1 0-1,-1-1 0,0 1 0,0-1 1,0 1-1,0 0 0,0-1 0,0 1 1,0 0-1,0-1 0,0 1 0,0-1 1,-1 1-1,1 0 0,0-1 0,0 1 0,0 0 1,0-1-1,0 1 0,-1 0 0,1-1 1,0 1-1,0 0 0,0 0 0,-1-1 1,1 1-1,0 0 0,-1 0 0,1-1 1,0 1-1,0 0 0,-1 0 0,-20-8 192,-20 3 21,40 5-294,0 1 0,0-1 0,1 1 0,-1 0 0,0-1 0,0 1 0,1 0 0,-1-1 0,0 1 0,1 0 0,-1 0 0,1-1 0,-1 1 0,1 0 0,-1 0-1,1 0 1,-1 0 0,1 0 0,0 0 0,0 0 0,-1 0 0,1 0 0,0 1 0,-5 31-113,4-27 128,-2 61-38,3-55-22,0-11 21,0 0 0,1-1 0,-1 1-1,0 0 1,0-1 0,1 1 0,-1-1 0,0 1-1,1-1 1,-1 1 0,1-1 0,-1 1 0,1-1-1,-1 1 1,1-1 0,-1 1 0,1-1 0,-1 0-1,1 1 1,0-1 0,-1 0 0,1 0 0,0 1-1,-1-1 1,1 0 0,-1 0 0,1 0-1,1 0 1,23 3 2,-23-3-1,51-1-1454,-29-4-2491</inkml:trace>
  <inkml:trace contextRef="#ctx0" brushRef="#br0" timeOffset="4640.51">1355 85 6529,'0'0'7486,"1"4"-7701,3 22 382,-1 1-1,-1-1 0,-1 1 1,-1 0-1,-1 0 0,-2-1 1,-7 35-1,13-73-2699,4-12-321,-5 9-2532</inkml:trace>
  <inkml:trace contextRef="#ctx0" brushRef="#br0" timeOffset="5265.49">1497 69 6009,'0'0'5280,"1"11"-5260,7 222 1828,-9-299-2722,0-51-2326,2 103 3116,0 0 0,1 0 0,1 0 0,0 1 0,10-26 0,-13 37 150,1 1 0,0-1 1,1 1-1,-1 0 0,0-1 0,0 1 0,1 0 0,-1 0 1,0 0-1,1 0 0,-1 0 0,1 0 0,0 0 0,-1 0 0,1 1 1,0-1-1,-1 1 0,1-1 0,0 1 0,-1 0 0,3-1 0,1 1 19,0-1 0,0 1 0,-1 0 0,1 1 0,0-1-1,-1 1 1,7 1 0,-11-2-220,1 1-1,-1-1 1,0 0 0,1 0 0,-1 0-1,0 1 1,1-1 0,-1 0 0,0 0-1,0 0 1,1 1 0,-1-1-1,0 0 1,0 1 0,1-1 0,-1 0-1,0 1 1,0-1 0,0 0 0,0 1-1,1-1 1,-1 0 0,0 1 0,0-1-1,0 1 1,0-1 0,0 1-1,0 7-3876</inkml:trace>
  <inkml:trace contextRef="#ctx0" brushRef="#br0" timeOffset="5609.23">1458 216 2937,'0'0'9354,"91"-14"-9218,-69 7-40,-5 3-96,-4-2-2497</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31.783"/>
    </inkml:context>
    <inkml:brush xml:id="br0">
      <inkml:brushProperty name="width" value="0.05" units="cm"/>
      <inkml:brushProperty name="height" value="0.05" units="cm"/>
      <inkml:brushProperty name="color" value="#008C3A"/>
    </inkml:brush>
  </inkml:definitions>
  <inkml:trace contextRef="#ctx0" brushRef="#br0">40 0 5817,'0'0'3237,"0"10"-1483,-20 120-271,13-94-1371,1 1-1,0 49 0,6-85-118,0-1 0,1 1 0,-1-1 0,1 0 0,-1 1 0,1-1-1,-1 1 1,1-1 0,-1 0 0,1 1 0,-1-1 0,1 0 0,0 0-1,-1 1 1,1-1 0,-1 0 0,1 0 0,0 0 0,-1 0 0,1 0-1,0 0 1,-1 0 0,1 0 0,-1 0 0,1 0 0,0 0 0,-1 0-1,1-1 1,-1 1 0,1 0 0,0 0 0,-1-1 0,2 1 0,21-9-91,13-24-2698,-27 24-772</inkml:trace>
  <inkml:trace contextRef="#ctx0" brushRef="#br0" timeOffset="359.36">14 138 6649,'0'0'4777,"6"0"-5097,4 3 496,1 1-64,0-2-40,0-1-64,0 1-8,1-2-464,-2 0-2112</inkml:trace>
  <inkml:trace contextRef="#ctx0" brushRef="#br0" timeOffset="1033.22">253 173 3833,'0'0'2879,"-5"2"-3456,-1 1 561,1-1 0,-1 1 0,1 0 0,0 1 0,0-1 0,-6 6 0,9-7 144,-1 0 0,1 1 0,0-1 0,0 0 0,1 1 0,-1 0 0,1-1 0,-1 1 0,1 0-1,0-1 1,0 1 0,0 0 0,0 0 0,0 0 0,1 0 0,-1 0 0,1 4 0,0-5-57,-1 1 1,1-1-1,0 0 0,0 1 1,1-1-1,-1 0 1,0 1-1,1-1 0,0 0 1,-1 1-1,1-1 1,0 0-1,0 0 0,0 0 1,3 4-1,-2-5-74,-1 0 0,1 0-1,0 0 1,0-1 0,0 1-1,0 0 1,0-1-1,0 1 1,0-1 0,0 0-1,0 0 1,0 0 0,0 0-1,0 0 1,0 0 0,0 0-1,1-1 1,2 0 0,-1-1 75,-1 1 1,1-1-1,-1 1 1,0-1 0,1 0-1,-1 0 1,0-1-1,0 1 1,-1 0 0,1-1-1,0 0 1,-1 0-1,0 0 1,1 0 0,-1 0-1,0 0 1,2-7-1,-1 5 43,-1 1 0,0-1 0,0 0 0,-1 0 0,1 0 1,-1 0-1,0 0 0,0 0 0,-1 0 0,0 0 0,0 0 0,0-9 0,-1 13-117,0 0 1,1-1 0,-1 1-1,0 0 1,0 0-1,0-1 1,0 1 0,0 0-1,0 0 1,0 0 0,0 0-1,0 0 1,0 1 0,-1-1-1,1 0 1,0 0 0,-1 1-1,1-1 1,0 1-1,-1-1 1,1 1 0,-1 0-1,1 0 1,-3-1 0,-41-1-269,35 3 231,9-2 12,0 1 1,0 0-1,-1 1 0,1-1 1,0 0-1,0 0 0,0 0 1,0 1-1,0-1 0,0 1 1,0-1-1,-1 1 0,1-1 1,0 1-1,1-1 1,-1 1-1,0 0 0,0 0 1,0-1-1,0 1 0,0 0 1,1 0-1,-1 0 0,0 0 1,1 0-1,-1 0 0,1 0 1,-1 0-1,1 0 0,-1 0 1,1 0-1,0 1 1,0-1-1,0 0 0,-1 0 1,1 0-1,0 0 0,0 1 1,0-1-1,1 0 0,-1 0 1,0 0-1,0 0 0,1 0 1,-1 0-1,0 1 0,1-1 1,-1 0-1,1 0 1,0 0-1,0 1 0,9 5-3698</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27.861"/>
    </inkml:context>
    <inkml:brush xml:id="br0">
      <inkml:brushProperty name="width" value="0.05" units="cm"/>
      <inkml:brushProperty name="height" value="0.05" units="cm"/>
      <inkml:brushProperty name="color" value="#008C3A"/>
    </inkml:brush>
  </inkml:definitions>
  <inkml:trace contextRef="#ctx0" brushRef="#br0">29 186 4585,'0'0'6081,"0"9"-6061,0 14 608,-2 0 0,-1 1 0,-6 25-1,9-47-486,0-2-238,0-25-1149,1 4 1198,-1 16-37,1 0-1,-1 0 1,0-1 0,0 1-1,0 0 1,-1 0-1,0 0 1,0 0 0,0 0-1,-1 0 1,-3-9-1,0-1 246,12 8 1017,28 7 1162,-19 1-2746,-15-1 403,1 0-341,1 0-1,-1 0 1,0 0 0,0 0 0,1 0-1,-1-1 1,0 1 0,0-1-1,0 0 1,0 1 0,4-3-1</inkml:trace>
  <inkml:trace contextRef="#ctx0" brushRef="#br0" timeOffset="531.23">158 206 6393,'0'0'2618,"10"1"-2515,-1 0-67,-4 0 15,1 0 1,0-1 0,0 0-1,0 1 1,0-2 0,0 1-1,0-1 1,0 0 0,0 0-1,0 0 1,0-1 0,-1 0-1,1 0 1,6-4 0,-11 5 33,0 1-1,0-1 1,-1 1 0,1-1 0,0 1 0,0-1-1,0 0 1,-1 1 0,1-1 0,0 0 0,-1 0-1,1 0 1,0 1 0,-1-1 0,1 0-1,-1 0 1,0 0 0,1 0 0,-1 0 0,0 0-1,1 0 1,-1-2 0,-1 2-26,0 0 0,0 0 0,0 0 0,0 1 0,0-1 0,0 0 0,0 0 0,-1 1 0,1-1 0,0 1 0,0-1 0,-1 1 0,1 0 0,0-1 0,-1 1 0,1 0 0,-3 0 0,-7-1 1,0 0 0,0 0 0,-21 3 0,31-2-50,0 0 0,0 1 0,0-1 0,0 1 0,1-1 0,-1 1 0,0 0 0,0-1 0,1 1 0,-1 0 0,0-1 0,1 1 0,-1 0 0,1 0 0,-1 0 0,1-1 0,-1 1 0,1 0 0,-1 0 0,1 0 0,0 0 0,0 0 0,-1 0 0,1 0 0,0 0 0,0 0 0,0 0 0,0 1 0,0 34-164,0-27 188,0-3-39,0 2-1,0 0-1,0 0 1,1 0-1,0 0 1,0 0-1,4 10 1,-5-17 0,1 0 1,-1 1-1,1-1 1,0 0-1,0 1 1,0-1-1,-1 0 1,1 0-1,0 0 1,0 0-1,1 0 0,-1 0 1,0 0-1,0 0 1,0 0-1,1 0 1,1 0-1,-1 0-7,0-1-1,0 1 1,0-1 0,0 0-1,0 0 1,0 0-1,0 0 1,1 0 0,-1-1-1,0 1 1,0 0-1,0-1 1,0 0 0,0 1-1,3-3 1,3-1-446,0-1-1,-1 0 1,0-1 0,0 0 0,7-7 0,7-10-3896</inkml:trace>
  <inkml:trace contextRef="#ctx0" brushRef="#br0" timeOffset="1140.58">430 56 8626,'0'0'5388,"2"11"-5338,5 31-24,-1 0-1,-1 47 0,-5-72 8,0 20-106,0-37 68,0 0 0,0 0 0,0 0 0,0 0 0,1 0 0,-1 0 0,0 0 0,0 0 0,0 0-1,0 0 1,0 0 0,0 0 0,0 0 0,0 0 0,0 0 0,0 0 0,2-24-97,0-27-2954,-2-1-1,-9-67 0,7 73 6138,2 44-2021,8 15 184,25 17-934,-32-29-346,0 0-1,1 0 1,-1 1 0,1-2 0,-1 1 0,1 0-1,-1 0 1,1 0 0,-1-1 0,1 1-1,0-1 1,-1 1 0,1-1 0,0 0-1,0 0 1,-1 0 0,1 0 0,0 0 0,-1 0-1,1 0 1,0 0 0,0-1 0,1 0-1,-1-1-1395,-2-2-1094</inkml:trace>
  <inkml:trace contextRef="#ctx0" brushRef="#br0" timeOffset="1468.71">362 214 7482,'0'0'3672,"50"0"-3504,-31 0 64,3 0 65,0-1-9,0 1-128,0-2-112,-4 1-40,-4-2-8,-5-1-881,-3 1-3103</inkml:trace>
  <inkml:trace contextRef="#ctx0" brushRef="#br0" timeOffset="2109.32">657 231 1136,'0'0'6762,"6"0"-6768,-4 0 20,33-7 1416,-34 6-1369,0 1 0,1-1 0,-1 1 0,0-1 0,0 0 0,1 1 0,-1-1 0,0 0 0,0 0 0,0 0 0,0 0-1,0 0 1,0 0 0,0 0 0,-1 0 0,1-1 0,0 1 0,0 0 0,-1 0 0,1-1 0,-1 1 0,1 0 0,-1-1 0,0 1 0,0 0 0,1-1-1,-1-1 1,-4 2-98,1 0 0,0 0 0,-1 1 0,1-1 0,-1 1 0,1 0 0,0 0 0,-6 1 0,4-1-522,-2 0 582,1 1-1,-1 0 1,1 0-1,-1 0 1,1 1-1,0-1 1,-12 6-1,17-5-5,1-1 1,-1 1-1,1 0 0,0-1 0,0 1 0,-1-1 0,1 1 1,0-1-1,0 1 0,0 0 0,1 2 0,-1-1 213,0 7 136,1 1 0,0-1 0,0 0 0,1 1-1,0-1 1,4 11 0,-5-19-373,-1 0 0,1 0 0,0 0 1,0-1-1,-1 1 0,1 0 0,1 0 0,-1-1 0,0 1 0,0-1 0,1 1 0,-1-1 0,1 1 0,-1-1 1,1 0-1,-1 0 0,1 0 0,0 0 0,0 0 0,-1 0 0,1 0 0,0-1 0,0 1 0,0-1 1,0 1-1,0-1 0,0 0 0,0 1 0,0-1 0,0 0 0,0 0 0,0-1 0,0 1 0,0 0 1,0-1-1,0 1 0,0-1 0,0 1 0,-1-1 0,4-2 0,0 0-465,0 0 0,0 0-1,-1-1 1,0 1 0,1-1 0,-2 0-1,6-6 1,6-10-4201</inkml:trace>
  <inkml:trace contextRef="#ctx0" brushRef="#br0" timeOffset="2546.81">827 208 8370,'0'0'5470,"0"11"-5480,0 53 32,0-64 118,0-23-441,0-25-1020,0 27 4500,23 23-2382,-15 0-941,0 0-1,0-1 1,0 0-1,0-1 1,0 0 0,0 0-1,0 0 1,0-1-1,11-3 1,2-5-4220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25.346"/>
    </inkml:context>
    <inkml:brush xml:id="br0">
      <inkml:brushProperty name="width" value="0.05" units="cm"/>
      <inkml:brushProperty name="height" value="0.05" units="cm"/>
      <inkml:brushProperty name="color" value="#008C3A"/>
    </inkml:brush>
  </inkml:definitions>
  <inkml:trace contextRef="#ctx0" brushRef="#br0">1 192 2801,'0'0'2215,"0"22"1172,0 85-2377,0-107-874,0-13 62,4-50-129,-3 58-66,0 0 0,0 0-1,0 0 1,0 1 0,1-1-1,0 1 1,0-1 0,0 1 0,1-1-1,-1 1 1,4-4 0,-4 7 70,-1 0 0,1 0 0,-1-1-1,1 1 1,0 0 0,0 1 0,-1-1 0,1 0 0,0 0 0,0 1 0,0-1 0,0 1 0,0 0 0,0 0 0,-1-1-1,1 1 1,0 0 0,0 0 0,0 1 0,0-1 0,0 0 0,0 1 0,0-1 0,0 1 0,-1 0 0,4 1 0,-1-1 72,0 1 0,0 1 1,0-1-1,0 0 0,0 1 1,-1 0-1,1 0 0,-1 0 1,0 0-1,4 5 0,-3-1-103,-1 0-1,1 1 1,-1-1-1,0 1 1,-1 0 0,0 0-1,0 0 1,-1 0-1,0 0 1,0 0-1,-1 0 1,-1 16-1,1-17-3,0-5-797,-1-7 145,-1-8-1861,2 6-1502</inkml:trace>
  <inkml:trace contextRef="#ctx0" brushRef="#br0" timeOffset="593.73">247 211 3849,'0'0'11556,"-14"-9"-11638,13 9 87,0 0-1,0 0 0,0 1 1,0-1-1,0 0 0,0 0 1,1 1-1,-1-1 0,0 1 1,0-1-1,0 0 0,1 1 0,-1 0 1,0-1-1,0 1 0,1-1 1,-1 1-1,1 0 0,-1-1 1,1 1-1,-1 0 0,1 0 1,-1 0-1,1-1 0,-1 1 1,1 0-1,-1 2 0,0 0-22,1 0 0,-1 1 0,1-1 0,-1 0 0,1 1 0,0-1 0,0 0 0,1 7 0,-1-8 9,1 1 1,-1-1-1,0 1 1,1-1-1,-1 0 1,1 0 0,0 1-1,0-1 1,0 0-1,0 0 1,0 0-1,0 0 1,0 0-1,1 0 1,-1 0 0,1 0-1,0 0 1,-1-1-1,1 1 1,0-1-1,0 1 1,0-1 0,0 0-1,0 0 1,0 0-1,0 0 1,1 0-1,-1 0 1,4 0 0,-4-1 6,1 0 0,0 0 1,0-1-1,0 1 1,0-1-1,0 0 1,-1 0-1,1 0 1,0 0-1,-1-1 1,1 1-1,-1 0 1,1-1-1,-1 0 1,0 0-1,1 0 0,-1 0 1,0 0-1,0 0 1,-1 0-1,1-1 1,0 1-1,-1-1 1,1 1-1,-1-1 1,0 1-1,0-1 1,0 0-1,0 0 1,0 0-1,-1 1 1,1-5-1,0 3-26,-1-1 0,1 0 0,-1 1 0,0-1 0,-1 0 0,1 1 0,-1-1 0,0 0 0,0 1 1,0-1-1,0 1 0,-1 0 0,0-1 0,0 1 0,0 0 0,0 0 0,-1 0 0,0 0 0,-6-6 0,9 9 34,0 1 0,0 0 1,0-1-1,0 1 0,0 0 0,-1 0 0,1-1 1,0 1-1,0 0 0,0 0 0,-1-1 0,1 1 1,0 0-1,0 0 0,-1 0 0,1-1 0,0 1 1,0 0-1,-1 0 0,1 0 0,0 0 0,-1 0 1,1 0-1,0-1 0,-1 1 0,1 0 0,0 0 1,0 0-1,-1 0 0,1 0 0,0 0 0,-1 0 1,1 0-1,0 1 0,-1-1 0,1 0 0,0 0 1,-1 0-1,1 0 0,0 0 0,0 0 0,-1 1 1,1-1-1,0 0 0,0 0 0,-1 0 0,1 1 0,0-1 1,0 0-1,0 0 0,-1 0 0,1 1 0,-1 17-4879,1-14 1687</inkml:trace>
  <inkml:trace contextRef="#ctx0" brushRef="#br0" timeOffset="1031.22">434 1 720,'1'1'14405,"1"18"-14052,-2 44 21,-1-9-319,8 79-1,-7-132-68,0 1 1,0-1 0,0 1 0,0-1-1,1 1 1,-1-1 0,0 1-1,1-1 1,-1 1 0,1-1-1,0 0 1,-1 1 0,1-1 0,0 0-1,0 0 1,0 1 0,0-1-1,0 0 1,0 0 0,0 0-1,0 0 1,1 0 0,-1-1-1,0 1 1,1 0 0,1 0 0,-2-1-25,1 0-1,0 0 1,-1 0 0,1 0 0,-1-1 0,1 1 0,-1 0 0,1-1 0,-1 0 0,1 1 0,-1-1-1,1 0 1,-1 0 0,0 1 0,1-1 0,-1 0 0,0-1 0,0 1 0,0 0 0,0 0 0,0 0 0,0-1-1,0 1 1,0 0 0,0-2 0,31-54-4747,-20 33-2408</inkml:trace>
  <inkml:trace contextRef="#ctx0" brushRef="#br0" timeOffset="1359.34">468 82 8754,'0'0'7890,"85"0"-13580</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5:22.877"/>
    </inkml:context>
    <inkml:brush xml:id="br0">
      <inkml:brushProperty name="width" value="0.05" units="cm"/>
      <inkml:brushProperty name="height" value="0.05" units="cm"/>
      <inkml:brushProperty name="color" value="#008C3A"/>
    </inkml:brush>
  </inkml:definitions>
  <inkml:trace contextRef="#ctx0" brushRef="#br0">0 45 2497,'2'4'12509,"6"23"-11601,-7 113-496,1 5-165,0-133 525,0-8-2133</inkml:trace>
  <inkml:trace contextRef="#ctx0" brushRef="#br0" timeOffset="531.23">42 2 4945,'0'0'6228,"5"0"-6347,17-1 64,-13 0 282,0 1 1,0 0 0,1 1 0,-1 0 0,12 3 0,-18-4-118,0 1 1,0 1-1,-1-1 1,1 0 0,0 1-1,0 0 1,-1-1 0,1 1-1,-1 0 1,0 0-1,1 0 1,-1 1 0,0-1-1,0 0 1,-1 1-1,1 0 1,0-1 0,-1 1-1,1 0 1,1 5-1,1 9 2,0 1-1,-1 0 0,0 0 0,-1 0 1,-2 0-1,0 1 0,0-1 0,-2 0 0,-5 24 1,6-36-27,0-1-1,-1 1 1,1-1 0,-1 1 0,-1-1 0,1 0 0,-1 0-1,0 0 1,-5 7 0,5-9-52,1-1 0,-1 0 0,1 0-1,-1 0 1,0 0 0,0 0 0,0 0 0,0-1-1,0 1 1,0-1 0,-1 0 0,1 0 0,0 0-1,-1-1 1,1 1 0,0-1 0,-4 1 0,3-1-434,-19 2 1044,12 1-1822,7 3-3360</inkml:trace>
  <inkml:trace contextRef="#ctx0" brushRef="#br0" timeOffset="1468.72">329 182 5025,'0'0'4537,"-3"3"-4529,0 1 34,0 0 0,0 0 0,1 1 1,-1-1-1,1 1 0,0-1 0,0 1 0,0 0 0,1 0 0,-1 0 0,1 0 1,0 8-1,-2 69 1423,3-64-1357,0-17-111,0 0 1,0 0 0,0-1 0,0 1-1,0 0 1,0 0 0,0 0 0,1 0-1,-1 0 1,0-1 0,1 1 0,-1 0-1,1 0 1,-1 0 0,1-1 0,-1 1-1,1 0 1,-1-1 0,1 1 0,0 0-1,-1-1 1,1 1 0,0-1 0,-1 1-1,1-1 1,0 1 0,0-1 0,0 0-1,-1 1 1,1-1 0,0 0 0,0 0-1,0 0 1,0 1 0,0-1 0,0 0-1,-1 0 1,1 0 0,0 0 0,0-1-1,1 1 1,1 0 67,-1-1 0,1 1-1,-1-1 1,1 0 0,-1 1 0,1-1-1,-1 0 1,0-1 0,1 1 0,-1 0-1,0-1 1,0 1 0,3-4 0,2-3 175,-1 0 1,0 0-1,9-18 1,-13 23-227,-1 0 0,0 0 1,1 0-1,-1 0 0,0 0 1,0 0-1,-1 0 0,1-1 1,-1 1-1,0 0 1,1 0-1,-1 0 0,-1-1 1,1 1-1,0 0 0,-1 0 1,-1-4-1,0 5 84,-1 0 1,1-1-1,-1 1 1,0 0-1,0 0 1,0 1-1,0-1 0,-1 0 1,1 1-1,0 0 1,-1 0-1,1 0 1,0 0-1,-1 1 1,1-1-1,-1 1 1,0 0-1,1 0 0,-1 0 1,1 0-1,-7 2 1,10-2-227,0 1-1,0-1 1,0 0 0,0 1 0,0-1 0,0 0 0,0 0 0,0 1-1,0-1 1,0 0 0,0 1 0,0-1 0,0 0 0,0 1 0,0-1-1,0 0 1,0 0 0,1 1 0,-1-1 0,0 0 0,0 1-1,0-1 1,0 0 0,1 0 0,-1 1 0,0-1 0,0 0 0,0 0-1,1 0 1,-1 1 0,0-1 0,1 0 0,6 1-4947</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6:35.857"/>
    </inkml:context>
    <inkml:brush xml:id="br0">
      <inkml:brushProperty name="width" value="0.05" units="cm"/>
      <inkml:brushProperty name="height" value="0.05" units="cm"/>
      <inkml:brushProperty name="color" value="#008C3A"/>
    </inkml:brush>
  </inkml:definitions>
  <inkml:trace contextRef="#ctx0" brushRef="#br0">1 253 3329,'0'0'13392,"2"17"-13774,9 64 579,-7-48-71,12 49 1,-15-83-97,1-1 0,0 0 0,-1 1 1,1-1-1,-1 0 0,1 0 0,-1 0 0,0 1 1,0-2-1,1-1 0,73-144 613,93-136 1,-158 272-2177</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6:40.060"/>
    </inkml:context>
    <inkml:brush xml:id="br0">
      <inkml:brushProperty name="width" value="0.05" units="cm"/>
      <inkml:brushProperty name="height" value="0.05" units="cm"/>
      <inkml:brushProperty name="color" value="#008C3A"/>
    </inkml:brush>
  </inkml:definitions>
  <inkml:trace contextRef="#ctx0" brushRef="#br0">1 392 1856,'0'3'11800,"1"13"-11905,6 0 519,-1-1 0,-1 2-1,0-1 1,-1 1 0,0-1 0,1 26 0,-5-41-356,5-13-100,8-39 405,2 0 1,3 2 0,34-69 0,-39 93-384,1 1 0,2 1 0,0 0 1,1 1-1,2 1 0,0 0 1,1 2-1,27-22 0,-5 11-1470,-10 9-2686</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13.121"/>
    </inkml:context>
    <inkml:brush xml:id="br0">
      <inkml:brushProperty name="width" value="0.05" units="cm"/>
      <inkml:brushProperty name="height" value="0.05" units="cm"/>
      <inkml:brushProperty name="color" value="#008C3A"/>
    </inkml:brush>
  </inkml:definitions>
  <inkml:trace contextRef="#ctx0" brushRef="#br0">96 175 4113,'0'0'5048,"-6"3"-5156,3-1 212,0-1 1,0 1-1,0 0 1,0 0-1,0 0 1,0 0 0,1 1-1,-1-1 1,1 1-1,-1-1 1,1 1 0,0 0-1,0 0 1,0 0-1,1 0 1,-1 0-1,1 1 1,-1-1 0,1 0-1,0 1 1,0-1-1,1 1 1,-1 6-1,1-7-114,1 0 0,0-1 0,-1 1-1,1-1 1,1 1 0,-1-1-1,0 1 1,0-1 0,1 1 0,-1-1-1,1 0 1,0 0 0,0 0-1,0 0 1,0 0 0,0 0 0,0-1-1,3 2 1,19 22 141,-23-24-101,0 1 0,-1-1 1,1 0-1,-1 1 1,1-1-1,-1 0 1,0 1-1,1-1 1,-1 1-1,0-1 1,0 0-1,0 1 1,0-1-1,0 1 1,-1-1-1,1 0 1,0 1-1,0-1 1,-1 1-1,1-1 1,-1 0-1,0 2 1,-1-1-7,0 0 0,1 0 1,-1 0-1,0 0 0,0 0 0,0-1 1,0 1-1,0 0 0,0-1 1,-1 0-1,1 0 0,0 0 1,-1 0-1,1 0 0,-1 0 0,-3 0 1,2 0 138,0 0 0,0 0 0,0 0 1,0-1-1,0 0 0,0 0 0,0 0 0,-1 0 1,1-1-1,-4-1 0,7 2-182,1 0 0,0 0 0,-1 0 0,1 0 0,0-1 1,-1 1-1,1 0 0,0 0 0,-1-1 0,1 1 0,0 0 0,0 0 0,-1-1 0,1 1 0,0 0 0,0-1 1,0 1-1,-1 0 0,1-1 0,0 1 0,0 0 0,0-1 0,0 1 0,0-1 0,0 1 0,0 0 0,0-1 0,0 1 1,0 0-1,0-1 0,0 1 0,0-1 0,0 1 0,0 0 0,0-1 0,0 0 0,9-11-4383,3 4-2062</inkml:trace>
  <inkml:trace contextRef="#ctx0" brushRef="#br0" timeOffset="515.61">206 75 720,'0'0'8422,"4"0"-7006,-4 0-1321,1 0-1,0 0 1,0 0-1,0 0 1,0 0-1,0 0 1,0 1-1,0-1 1,0 0-1,-1 1 1,1-1-1,0 0 1,0 1-1,0-1 1,-1 1-1,1 0 1,0-1-1,0 1 0,-1-1 1,1 1-1,-1 0 1,1 0-1,-1-1 1,1 1-1,-1 0 1,1 1-1,6 32 1153,-5-5-1138,-2 0-1,-1 0 0,-1-1 1,-1 1-1,-2-1 1,-1 0-1,-16 50 0,22-78-182,1-7 21,1-1 0,0 1 0,1-1 0,0 1 1,0 0-1,0 0 0,1 0 0,8-10 0,-6 6 19,-4 8 35,3-6 2,1 0 0,0 1 1,10-11-1,-15 17-9,1 0 0,0 0 0,0 1 0,1-1 0,-1 0 1,0 1-1,0 0 0,1-1 0,-1 1 0,1 0 0,0 0 0,-1 0 0,1 1 0,-1-1 0,1 1 0,0-1 0,0 1 0,2 0 0,-3 0 20,-1 1-1,1-1 1,-1 1-1,1 0 0,-1-1 1,1 1-1,-1 0 0,1 0 1,-1 0-1,0 0 1,0 0-1,1 0 0,-1 1 1,0-1-1,0 0 0,0 1 1,-1-1-1,1 0 0,0 1 1,0-1-1,-1 1 1,1-1-1,-1 1 0,1 0 1,-1-1-1,0 1 0,1-1 1,-1 1-1,0 2 1,3 56 524,-3-50-472,0 0 45,1-7-72,-1 0-1,0-1 0,0 1 1,0 0-1,-1 0 0,1-1 1,0 1-1,-1-1 0,0 1 1,0 0-1,0-1 0,0 1 1,-2 3-1,3-5-501,1-4 65,0 0-1,0 1 0,1-1 0,-1 1 1,1-1-1,0 1 0,-1 0 0,1-1 1,0 1-1,3-2 0,-2 0-682,12-10-3430</inkml:trace>
  <inkml:trace contextRef="#ctx0" brushRef="#br0" timeOffset="1598.21">475 296 7282,'0'0'5898,"3"-3"-5953,7-5-220,7-6 1343,-19 9-522,-13 3-439,12 3-119,0 0 0,-1 0 0,1 0-1,0 0 1,-1 0 0,1 1 0,0-1 0,0 1-1,0 0 1,0 0 0,0 0 0,1 0-1,-1 0 1,1 1 0,-1-1 0,1 1 0,0 0-1,0 0 1,0 0 0,-3 5 0,2-2 27,-1 1 1,1-1-1,0 1 0,1 0 1,-1-1-1,1 1 0,1 0 1,-1 1-1,0 8 0,3-15-15,-1-1 0,0 1-1,0 0 1,0-1-1,0 1 1,0 0-1,1-1 1,-1 1 0,0 0-1,0-1 1,1 1-1,-1-1 1,1 1-1,-1 0 1,0-1 0,1 1-1,-1-1 1,1 1-1,-1-1 1,1 0 0,0 1-1,-1-1 1,1 0-1,-1 1 1,2 0-1,23 3 46,-20-4 9,1 0-1,0 0 1,0-1-1,0 0 1,0 0-1,7-3 1,-9 2-34,1-1 0,0 0 0,-1 0 1,0 0-1,1-1 0,-1 0 1,-1 0-1,1 0 0,-1 0 0,1 0 1,-1-1-1,0 1 0,-1-1 1,5-10-1,-6 13-33,0-1-1,0 1 1,0-1-1,0 1 1,0-1 0,-1 0-1,1 1 1,-1-1-1,0 0 1,0 1 0,0-1-1,0 0 1,-1 0 0,1 1-1,-1-1 1,1 0-1,-1 1 1,0-1 0,0 1-1,0-1 1,0 1-1,-1-1 1,1 1 0,0 0-1,-1 0 1,0 0-1,0 0 1,1 0 0,-1 0-1,-1 0 1,-2-2-1,5 4 24,0-1 0,0 1 0,-1 0 0,1-1 0,0 1 0,0 0 0,-1 0 0,1-1-1,0 1 1,-1 0 0,1 0 0,-1-1 0,1 1 0,0 0 0,-1 0 0,1 0 0,-1-1-1,1 1 1,0 0 0,-1 0 0,1 0 0,-1 0 0,1 0 0,0 0 0,-1 0-1,1 0 1,-1 0 0,1 0 0,-1 0 0,1 1 0,0-1 0,-1 0 0,1 0 0,-1 0-1,1 0 1,0 1 0,-1-1 0,1 0 0,0 0 0,-1 1 0,1-1 0,0 0 0,-1 1-1,1-1 1,0 0 0,-1 1 0,1 0-6,1 0 1,-1-1-1,0 1 0,0 0 0,1-1 1,-1 1-1,0 0 0,1-1 0,-1 1 0,1-1 1,-1 1-1,0 0 0,1-1 0,0 1 1,-1-1-1,1 0 0,-1 1 0,1-1 1,0 1-1,-1-1 0,1 0 0,-1 1 1,1-1-1,0 0 0,0 0 0,-1 0 1,1 1-1,0-1 0,-1 0 0,2 0 1,24 4 83,-18-4 36,-1 1-1,0 0 0,0 1 0,0 0 0,0 0 0,11 5 0,-15-6-102,-1 1 0,0-1 0,0 1 0,-1 0 1,1-1-1,0 1 0,0 0 0,-1 0 0,1 0 0,-1 0 0,0 1 0,0-1 0,0 0 0,0 0 0,0 1 0,0-1 0,0 1 0,-1-1 0,1 1 0,-1-1 0,0 1 0,0-1 0,0 1 0,0 2 0,0 2 43,2 18 13,-2-24-83,0-1 0,0 1 1,1-1-1,-1 1 0,0-1 1,1 1-1,-1-1 0,0 0 0,1 1 1,-1-1-1,1 1 0,-1-1 1,1 0-1,-1 0 0,1 1 0,-1-1 1,1 0-1,-1 0 0,1 1 1,-1-1-1,1 0 0,-1 0 0,1 0 1,-1 0-1,1 0 0,-1 0 0,1 0 1,-1 0-1,1 0 0,0 0 1,-1 0-1,1 0 0,-1 0 0,1-1 1,-1 1-1,1 0 0,-1 0 1,1-1-1,-1 1 0,1 0 0,-1 0 1,0-1-1,1 0 0,4-2 24,-1 0-1,1 0 1,-1-1-1,-1 0 1,1 0-1,0 0 1,3-6-1,15-15 69,-18 64 386,-4-35-466,1-1-1,0 0 1,0 0 0,1 0 0,-1 0-1,0 0 1,1 0 0,0 0 0,0 0 0,0-1-1,0 1 1,0-1 0,4 3 0,-5-4-4,0 0 1,-1 0 0,1-1 0,0 1-1,0-1 1,0 1 0,0-1 0,1 1-1,-1-1 1,0 1 0,0-1 0,0 0-1,0 0 1,0 1 0,0-1 0,1 0-1,-1 0 1,0 0 0,0-1-1,0 1 1,0 0 0,0 0 0,0 0-1,1-1 1,-1 1 0,0-1 0,0 1-1,0-1 1,0 1 0,0-1 0,0 0-1,0 1 1,-1-1 0,1 0 0,0 0-1,0 1 1,0-1 0,-1 0 0,1 0-1,0 0 1,0-2 0,9-14 69,-1-1 1,0 0 0,-1-1 0,8-31-1,-15 48-71,-1-3-1451</inkml:trace>
  <inkml:trace contextRef="#ctx0" brushRef="#br0" timeOffset="2879.42">1134 7 4793,'0'0'8987,"49"-4"-8167,-44 3-772,-1 0-1,0 1 0,1-1 1,0 1-1,-1 1 0,1-1 0,4 1 1,-8 0-12,1-1 0,-1 1 0,0-1 0,0 1 0,0 0 0,0-1 0,0 1 0,0 0 0,0 0 0,0 0 0,-1 0 0,1 0 0,0 0 0,0 0 0,-1 0 0,1 0 0,-1 0 0,1 0 0,-1 0 0,1 1 0,-1-1 0,0 0 0,1 0 0,-1 0 0,0 1 0,0-1 0,0 0 0,0 0 0,0 2 0,0 13 55,-1 0-1,0-1 1,-1 1-1,-1-1 1,0 0-1,-1 1 0,-6 13 1,-6 8 473,-30 54 1,46-91-613,0 0 1,0 0 0,-1 0-1,1 1 1,0-1-1,0 0 1,0 0-1,0 0 1,-1 1 0,1-1-1,0 0 1,0 0-1,0 1 1,0-1-1,0 0 1,0 0-1,0 1 1,0-1 0,0 0-1,0 0 1,0 1-1,0-1 1,0 0-1,0 0 1,0 1 0,0-1-1,0 0 1,0 0-1,0 0 1,0 1-1,0-1 1,0 0 0,0 0-1,1 1 1,-1-1-1,0 0 1,0 0-1,0 0 1,0 1 0,0-1-1,1 0 1,-1 0-1,0 0 1,0 0-1,0 1 1,1-1 0,-1 0-1,0 0 1,0 0-1,1 0 1,-1 0-1,0 0 1,0 0-1,1 0 1,-1 0 0,0 0-1,0 0 1,1 0-1,-1 0 1,0 0-1,0 0 1,1 0 0,-1 0-1,0 0 1,0 0-1,1 0 1,-1 0-1,0 0 1,1-1 0,1 1-691,7 0-5234</inkml:trace>
  <inkml:trace contextRef="#ctx0" brushRef="#br0" timeOffset="3285.66">1200 492 9090,'0'0'16355,"0"3"-16387,0 3-904,0-1-1800</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08.496"/>
    </inkml:context>
    <inkml:brush xml:id="br0">
      <inkml:brushProperty name="width" value="0.05" units="cm"/>
      <inkml:brushProperty name="height" value="0.05" units="cm"/>
      <inkml:brushProperty name="color" value="#008C3A"/>
    </inkml:brush>
  </inkml:definitions>
  <inkml:trace contextRef="#ctx0" brushRef="#br0">79 60 3409,'0'0'8072,"2"9"-8040,4 34 1350,0 54-1,-5-70-1006,0-18-300,0 0-1,-1 1 0,-1-1 1,1 0-1,-2 0 0,1 0 1,-5 16-1,5-24-130,1-17 43,13-204-2193,-4 178 1741,-9 40 455,0 0 0,1 0 0,-1 0-1,1 0 1,0 0 0,0 0 0,0 1 0,0-1 0,0 0 0,0 0 0,0 1 0,1-1 0,-1 1 0,1-1 0,-1 1 0,1 0 0,-1-1 0,3 0 0,-2 2 121,-1 0 1,1 0 0,0 0 0,-1 0-1,1 0 1,0 1 0,-1-1 0,1 0-1,-1 1 1,1-1 0,0 1 0,-1 0-1,0 0 1,1-1 0,-1 1-1,1 0 1,-1 0 0,0 0 0,0 0-1,2 3 1,-2-3-222,0 0 0,0 0 0,0 0 0,1 0 0,-1 0-1,0 0 1,0 0 0,1 0 0,-1-1 0,0 1 0,1 0 0,-1-1 0,1 1-1,-1-1 1,0 1 0,1-1 0,-1 0 0,1 0 0,0 0 0,-1 0 0,1 0-1,-1 0 1,1 0 0,-1 0 0,1 0 0,1-1 0</inkml:trace>
  <inkml:trace contextRef="#ctx0" brushRef="#br0" timeOffset="359.36">0 222 7114,'0'0'6361,"87"-51"-6353,-70 48 0,-3 3 64,-1 0-64,-2 0 64,-2 3-64,-2 1-8,2-4-416,-3 0-1641</inkml:trace>
  <inkml:trace contextRef="#ctx0" brushRef="#br0" timeOffset="781.23">332 157 1088,'0'0'12484,"0"3"-12121,1 31 332,0-20-469,0-1 0,-1 1 0,-1-1 0,0 0 0,-1 1 0,0-1 0,-6 17 0,8-29-485,0-4-172,1 0 0,-1 0 0,1 0 0,0 0 0,-1 1 0,1-1-1,0 0 1,1 0 0,1-3 0,0 1-409,6-15-2802</inkml:trace>
  <inkml:trace contextRef="#ctx0" brushRef="#br0" timeOffset="1406.21">500 184 1088,'0'0'8518,"-5"-1"-8089,1 2-346,0 0-1,0 0 0,0 0 1,0 0-1,0 0 0,1 1 0,-1 0 1,0 0-1,1 0 0,0 0 0,-1 0 1,1 1-1,0 0 0,0-1 0,0 1 1,0 0-1,1 0 0,-1 1 0,1-1 1,0 0-1,0 1 0,0 0 0,1-1 1,-2 5-1,2-7-1,0 1 0,1-1-1,-1 1 1,1-1 0,-1 1 0,1-1 0,0 1-1,-1-1 1,1 1 0,0-1 0,0 1 0,0-1 0,0 1-1,1 1 1,-1-2-63,0 0-1,1-1 0,-1 1 1,0 0-1,1-1 0,-1 1 1,1-1-1,-1 1 0,0-1 1,1 1-1,-1-1 1,1 1-1,0-1 0,-1 1 1,1-1-1,-1 0 0,1 1 1,-1-1-1,1 0 1,0 0-1,-1 1 0,2-1 1,0 0 6,0 0 1,1 1-1,-1-1 0,0-1 1,0 1-1,0 0 1,1-1-1,-1 1 1,0-1-1,0 1 1,0-1-1,0 0 1,0 0-1,0 0 1,0 0-1,0 0 0,0-1 1,1-1-1,76-81 306,-79 87-176,1-1 0,0 0 0,-1 0 1,1 0-1,-1 1 0,1-1 0,-1 0 1,0 1-1,0-1 0,0 0 0,-1 3 1,1-4-82,0 26-15,-1-1 0,-2 0 0,-1 0 0,0 0 0,-2 0 0,-1-1 0,-2 1 0,0-2 0,-1 1 0,-2-2 0,0 1 0,-1-2 0,-20 25 0,29-41-60,0-2 0,-1 1 0,1 0 0,-1-1 0,0 0 0,-1 0 0,1-1 0,-1 1 0,-11 4 0,15-7-15,0 0 0,0 0 0,0-1 0,-1 1 0,1-1 0,0 0 1,-1 1-1,1-1 0,-1 0 0,1 0 0,0 0 0,-1-1 0,1 1 0,0-1 1,-1 1-1,1-1 0,0 0 0,0 0 0,0 0 0,0 0 0,-1 0 1,1 0-1,0 0 0,1-1 0,-1 1 0,0-1 0,0 0 0,1 1 0,-4-5 1,0-2-24,0-1 0,1 0 0,0 0 0,0-1 0,1 1 0,0-1 0,1 1 0,0-1 0,0 0 0,1 0 0,0-16 0,0 18-5,1 0 0,1-1 0,0 1 1,0 0-1,0 0 0,1 0 0,0 0 0,0 0 0,1 0 0,0 1 0,1-1 0,0 1 0,0 0 0,7-10 0,-6 13-12,0-1-1,0 1 1,0 0 0,1 0-1,0 1 1,-1 0 0,1 0-1,0 0 1,1 0 0,-1 1 0,0 0-1,13-2 1,4 1-1192,1 1 1,29 1-1,-28 1-1136,17 0-3460</inkml:trace>
  <inkml:trace contextRef="#ctx0" brushRef="#br0" timeOffset="2999.92">666 190 4785,'0'0'3266,"-3"5"-3321,1-3 8,-32 58 739,32-56-456,1 0 0,-1 0 0,0-1 0,1 1 0,0 0 0,0 0 0,0 1 0,1-1 0,-1 0 0,1 0 0,0 0 0,0 0 0,0 1 0,1-1 0,1 8 0,-1-12-215,1 1 0,0-1-1,-1 0 1,1 1 0,-1-1-1,1 0 1,0 0-1,-1 0 1,1 0 0,-1 0-1,1 0 1,0-1 0,-1 1-1,1 0 1,-1-1 0,1 1-1,-1-1 1,1 0-1,-1 1 1,2-2 0,3-4 32,0 1 0,0-1 0,-1 0 0,0 0 0,0-1 0,5-9 0,7-9-87,-17 25 30,1-1 1,-1 1-1,1-1 1,0 1-1,-1 0 0,1 0 1,0-1-1,-1 1 0,1 0 1,0 0-1,-1 0 0,1 0 1,0 0-1,-1-1 0,1 2 1,0-1-1,0 0 0,-1 0 1,1 0-1,0 0 0,-1 0 1,1 0-1,0 1 0,-1-1 1,1 0-1,-1 1 0,1-1 1,0 0-1,-1 1 0,1-1 1,0 1-1,17 14 377,-18-13-351,1-1 0,0 0 0,0 0 0,0 1 0,0-1-1,0 0 1,0 0 0,0 0 0,0 0 0,0 0 0,0 0 0,1 0-1,-1-1 1,0 1 0,1 0 0,-1-1 0,1 1 0,-1-1 0,1 1-1,-1-1 1,1 0 0,1 1 0,1-2 0,-1 0 1,0 1-1,1-1 1,-1 0-1,0-1 0,1 1 1,-1-1-1,0 1 1,3-3-1,-4 3-1,0-1 1,1 1-1,-1 0 0,0 0 1,1 0-1,0 0 0,-1 0 0,1 1 1,-1-1-1,1 1 0,0 0 1,0 0-1,-1 0 0,1 0 1,0 0-1,-1 0 0,1 1 1,0-1-1,-1 1 0,1 0 0,-1 0 1,1 0-1,-1 0 0,3 1 1,-2 0 22,-1 0 1,0 0 0,1 1 0,-1-1 0,0 0 0,0 1-1,-1-1 1,1 1 0,0 0 0,-1-1 0,0 1-1,1 0 1,-1 0 0,0 0 0,0 0 0,-1 0-1,1 0 1,-1 0 0,0 1 0,1 4 0,-1-7-39,3-29-47,1-57 606,70 92 449,14-7-849,-87-1-190,0 1-1,0 0 1,1 0-1,-1-1 1,0 1-1,0-1 1,0 1-1,0-1 0,0 1 1,0-1-1,0 0 1,0 1-1,0-1 1,0 0-1,0 0 1,0 0-1,0 0 1,-1 0-1,1 1 0,0-2 1,-1 1-1,1 0 1,0 0-1,-1 0 1,0 0-1,1 0 1,-1 0-1,1-2 0,-1 2-1,0 0-1,0 0 0,0 1 0,1-1 0,-1 0 0,0 0 0,0 0 0,0 0 0,-1 0 0,1 1 0,0-1 0,0 0 0,0 0 0,-1 0 0,1 0 0,0 1 0,-1-1 0,1 0 0,-1 0 0,1 1 0,-1-1 0,1 0 0,-1 1 1,1-1-1,-1 0 0,0 1 0,1-1 0,-1 1 0,0-1 0,1 1 0,-1-1 0,0 1 0,0 0 0,0-1 0,1 1 0,-1 0 0,0 0 0,0 0 0,0-1 0,0 1 0,-1 0 0,0 0-12,0 0-1,-1 0 0,1 0 1,0 0-1,0 0 0,-1 1 0,1-1 1,0 1-1,0-1 0,-1 1 1,1 0-1,0 0 0,0 0 1,0 0-1,0 0 0,0 1 1,0-1-1,1 0 0,-1 1 1,0 0-1,1-1 0,-1 1 0,1 0 1,-1 0-1,1 0 0,0 0 1,0 0-1,0 0 0,0 0 1,0 0-1,0 0 0,0 4 1,-2 7 152,1 0 0,0 0 1,1 0-1,1 21 1,0-23 179,0-10-272,0 1 0,0 0 0,1-1 1,-1 1-1,0 0 0,1-1 0,-1 1 0,1-1 0,0 1 0,-1-1 0,1 1 0,0-1 0,0 1 0,0-1 1,0 0-1,0 0 0,0 1 0,1-1 0,-1 0 0,0 0 0,1 0 0,-1 0 0,0 0 0,1-1 0,-1 1 1,1 0-1,-1-1 0,1 1 0,0-1 0,-1 1 0,1-1 0,0 0 0,-1 1 0,1-1 0,0 0 0,-1 0 1,3-1-1,1 1-64,1 0 0,-1 0 1,0-1-1,0 0 0,1 0 0,-1 0 1,0-1-1,0 0 0,0 0 1,7-4-1,11-12-2407,-5-2-4075</inkml:trace>
  <inkml:trace contextRef="#ctx0" brushRef="#br0" timeOffset="3499.91">481 1 6977,'0'0'10859,"0"1"-10859,0 2-136,0 0-112,3 1-224,3-1-1177</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06.168"/>
    </inkml:context>
    <inkml:brush xml:id="br0">
      <inkml:brushProperty name="width" value="0.05" units="cm"/>
      <inkml:brushProperty name="height" value="0.05" units="cm"/>
      <inkml:brushProperty name="color" value="#008C3A"/>
    </inkml:brush>
  </inkml:definitions>
  <inkml:trace contextRef="#ctx0" brushRef="#br0">46 0 5097,'0'0'9590,"0"5"-7955,-2 18-1427,0 0 0,-2 0 0,-12 41 0,11-46-113,0 1 0,1-1 0,1 1 0,0 0 1,2 0-1,1 36 0,1-53-161,0 0 0,0 0 0,0 0 1,0 0-1,0 0 0,1 0 0,-1 0 0,1 0 0,0-1 1,-1 1-1,1-1 0,0 1 0,0-1 0,0 0 0,0 0 1,0 0-1,0 0 0,0 0 0,1 0 0,-1-1 0,0 1 1,0-1-1,1 1 0,-1-1 0,0 0 0,0 0 1,1 0-1,-1 0 0,0 0 0,1 0 0,-1-1 0,0 1 1,0-1-1,1 0 0,-1 0 0,0 1 0,0-1 0,3-2 1,1-5-1129,-1 0 1,0 0 0,-1 0-1,6-16 1,1-6-5084</inkml:trace>
  <inkml:trace contextRef="#ctx0" brushRef="#br0" timeOffset="374.969">20 152 6313,'0'0'8858,"20"2"-9018,-4-6 152,1-6-936,2-8-696,-7 1-1561,-2 4-2784</inkml:trace>
  <inkml:trace contextRef="#ctx0" brushRef="#br0" timeOffset="718.73">154 52 3993,'0'0'8424,"2"3"-7662,1 3-635,0 0-1,0 0 1,-1 1 0,0-1 0,0 0 0,0 1-1,-1 0 1,0-1 0,0 1 0,-1 10-1,0 0 217,-1 0 0,-1 0 0,-4 21 0,37-50-1039,-25 8 652,0 1 0,1 0 1,-1 1-1,1-1 1,-1 1-1,1 0 0,0 1 1,0 0-1,10-1 0,-16 3 67,0-1-1,0 1 0,-1-1 0,1 1 0,0-1 0,-1 1 0,1-1 1,-1 1-1,1 0 0,0-1 0,-1 1 0,1 0 0,-1 0 0,0-1 0,1 1 1,-1 0-1,0 0 0,1 0 0,-1-1 0,0 1 0,0 0 0,0 0 0,0 0 1,0 0-1,0 0 0,0-1 0,0 1 0,0 1 0,0 36 1002,-1-29-746,0 6 122,1-14-944,9-17-1868,3 0-367,0-1-3129</inkml:trace>
  <inkml:trace contextRef="#ctx0" brushRef="#br0" timeOffset="1171.83">353 265 1816,'0'0'12098,"11"0"-12202,2 0-95,0-1 0,0 0 0,20-5 1,-29 5 91,0 0-1,0 0 1,-1 0 0,1-1 0,0 1 0,-1-1 0,1 0 0,-1 0-1,1 0 1,-1 0 0,0-1 0,0 1 0,0-1 0,0 0-1,-1 0 1,1 0 0,-1 0 0,0 0 0,4-7 0,-5 9 114,-1 0 0,0 0 0,1 1 0,-1-1 1,0 0-1,0 0 0,0 0 0,0 0 0,1 0 0,-1 0 1,0 0-1,-1 0 0,1 0 0,0 0 0,0 0 0,0 1 1,0-1-1,-1 0 0,1 0 0,0 0 0,-1 0 0,1 0 1,-1 0-1,1 1 0,-1-1 0,1 0 0,-1 0 0,0 1 1,0-2-1,-2 1-53,1-1-1,-1 1 1,1 0 0,-1 0-1,1 0 1,-1 0 0,1 1-1,-1-1 1,0 0 0,-3 1-1,-8-1-250,1 1 0,-1 0 0,-17 3 0,29-3 402,1 0 1,-1 0-1,0 1 1,0-1-1,1 0 1,-1 0-1,0 1 1,1-1-1,-1 1 1,0 0 0,1-1-1,-1 1 1,1 0-1,-1 0 1,1 0-1,-1 0 1,1 0-1,0 0 1,0 1-1,-1-1 1,1 0-1,0 1 1,0-1-1,0 1 1,0-1-1,1 1 1,-1-1 0,0 1-1,1-1 1,-1 1-1,1 0 1,-1 0-1,1-1 1,0 1-1,-1 2 1,2 1 193,0 1 0,0 0 1,1-1-1,0 1 0,-1-1 1,2 0-1,-1 1 0,1-1 0,5 9 1,-6-11-253,0-1 0,0 1 0,1 0-1,-1 0 1,0-1 0,1 0 0,-1 1 0,1-1 0,0 0 0,0 0 0,0 0 0,0-1 0,0 1 0,0-1 0,1 1-1,-1-1 1,4 1 0,-2-2-167,1 1-1,-1-1 1,0 0-1,0 0 1,0-1-1,1 1 0,-1-1 1,0 0-1,0-1 1,9-3-1,23-13-3415</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03.590"/>
    </inkml:context>
    <inkml:brush xml:id="br0">
      <inkml:brushProperty name="width" value="0.05" units="cm"/>
      <inkml:brushProperty name="height" value="0.05" units="cm"/>
      <inkml:brushProperty name="color" value="#008C3A"/>
    </inkml:brush>
  </inkml:definitions>
  <inkml:trace contextRef="#ctx0" brushRef="#br0">107 131 408,'0'0'10178,"-4"1"-9999,-1-1-106,1 1 0,-1 1 1,1-1-1,0 0 0,-1 1 0,1 0 0,0 0 0,0 1 1,0-1-1,0 1 0,1-1 0,-1 1 0,1 0 1,-1 1-1,1-1 0,0 1 0,0-1 0,-2 5 0,1-2-20,1 1-1,-1-1 0,1 1 0,0 0 0,1 0 0,0 0 0,0 0 0,0 0 0,1 0 0,0 1 0,0 9 0,1-17-63,0 1 1,1 0-1,-1 0 0,0 0 0,1-1 0,-1 1 1,0 0-1,1-1 0,-1 1 0,1 0 1,-1-1-1,1 1 0,-1 0 0,1-1 1,0 1-1,-1-1 0,1 1 0,0-1 1,-1 0-1,1 1 0,0-1 0,0 1 0,-1-1 1,1 0-1,0 0 0,0 0 0,0 1 1,-1-1-1,1 0 0,0 0 0,0 0 1,0 0-1,0 0 0,-1 0 0,1 0 1,1-1-1,1 1 29,-1 0 1,1 0-1,-1-1 1,1 1-1,0-1 1,-1 0-1,1 0 1,-1 1-1,1-2 1,-1 1 0,3-1-1,4-7 99,0-1 1,-1 1-1,1-1 1,-2-1-1,0 0 0,9-16 1,30-74-257,-38 82 45,-1 3 44,-4 10 118,0 0 1,0 1-1,-1-1 1,0 0-1,0 0 1,-1 0-1,1-8 1613,-2 21-1094,-1 16-874,-2 0 1,0 0-1,-12 38 0,8-35 482,1 1 1,-2 32-1,7-59-208,1 1 0,0 0 0,0-1 0,0 1-1,0 0 1,0 0 0,0-1 0,0 1 0,0 0 0,1-1 0,-1 1 0,0 0 0,0-1 0,0 1 0,1 0 0,-1-1 0,0 1 0,1 0 0,-1-1 0,1 1 0,-1-1 0,1 1 0,-1-1 0,1 1 0,-1-1 0,1 1 0,-1-1 0,1 1 0,0-1 0,1 1-178,-1-1 0,1 0 0,-1 0 0,0 0 0,1 0 0,-1 0 0,1 0 0,-1 0-1,0 0 1,1-1 0,-1 1 0,0 0 0,1-1 0,-1 1 0,2-2 0,10-7-4592</inkml:trace>
  <inkml:trace contextRef="#ctx0" brushRef="#br0" timeOffset="484.36">308 182 3713,'0'0'6680,"-19"16"-6491,17-13-30,0-1 1,0 1-1,0 0 0,0 0 0,1 0 1,-1 0-1,1 0 0,0 1 0,0-1 0,0 0 1,0 1-1,1-1 0,-1 0 0,1 1 0,0 6 1,1-9-162,-1 1 1,1 0 0,0-1-1,-1 1 1,1-1-1,0 1 1,0-1 0,0 0-1,0 1 1,0-1-1,1 0 1,-1 0 0,0 0-1,0 0 1,1 0 0,-1 0-1,1 0 1,-1 0-1,1 0 1,-1 0 0,1-1-1,0 1 1,-1-1 0,1 1-1,0-1 1,-1 0-1,1 0 1,0 0 0,-1 0-1,1 0 1,0 0-1,2 0 1,-1 0 9,0 0 0,0 0-1,0 0 1,0-1 0,0 1-1,0-1 1,0 1 0,0-1-1,0 0 1,0 0 0,0 0 0,0-1-1,0 1 1,-1-1 0,1 1-1,-1-1 1,1 0 0,-1 0 0,0 0-1,1-1 1,-1 1 0,0 0-1,-1-1 1,1 1 0,0-1-1,-1 0 1,1 1 0,-1-1 0,0 0-1,0 0 1,0 0 0,0 0-1,-1 0 1,1 0 0,0-6 0,-1 3 15,1 0 1,-1 0 0,0 0 0,0 0 0,-1 1 0,-1-8 0,2 11-68,-1 1-1,1-1 0,-1 1 0,1 0 1,-1-1-1,0 1 0,1 0 1,-1 0-1,0-1 0,0 1 0,0 0 1,0 0-1,0 0 0,0 0 1,0 0-1,-1 0 0,1 1 0,0-1 1,0 0-1,-1 0 0,1 1 1,0-1-1,-1 1 0,1 0 0,-1-1 1,1 1-1,-1 0 0,1 0 1,-3-1-1,3 1-18,-31 2-474,31-2 541,0 0 1,0 0 0,1 1-1,-1-1 1,0 0-1,0 1 1,0-1 0,0 0-1,1 1 1,-1-1 0,0 1-1,0-1 1,1 1 0,-1-1-1,0 1 1,1 0-1,-1-1 1,0 1 0,1 0-1,-1 0 1,1-1 0,-1 1-1,1 0 1,0 0-1,-1 0 1,1 0 0,0 0-1,0-1 1,-1 1 0,1 0-1,0 2 1,1-3-197,0 1 1,0-1 0,-1 0-1,1 1 1,0-1-1,0 0 1,0 1-1,0-1 1,0 0 0,0 0-1,0 0 1,0 0-1,0 0 1,0 0 0,0 0-1,-1 0 1,1 0-1,0 0 1,1-1-1,-1 1-5,12-2-1824</inkml:trace>
  <inkml:trace contextRef="#ctx0" brushRef="#br0" timeOffset="984.329">457 206 6585,'0'0'4476,"7"0"-4237,7-1 64,-1-1 1,25-6-1,-32 7-199,0-1 0,-1 0 0,1 0-1,0 0 1,-1-1 0,1 0 0,-1 0 0,0-1 0,0 1-1,6-6 1,-11 9-40,1-1 1,-1 1-1,1 0 0,-1-1 0,0 1 0,0-1 0,1 1 0,-1-1 1,0 1-1,0-1 0,1 1 0,-1-1 0,0 1 0,0-1 1,0 1-1,0-1 0,0 1 0,0-1 0,0 1 0,0-1 1,0 1-1,0-1 0,0 1 0,0-1 0,0 1 0,0-1 0,0 1 1,-1-1-1,1 1 0,0-1 0,-1 0 0,-15-11 215,-23 2-697,37 10 411,1 0 1,-1 0 0,0 0-1,1 0 1,-1 0-1,0 0 1,1 1-1,-1-1 1,1 1 0,-1-1-1,1 1 1,-1 0-1,1 0 1,-1-1-1,1 1 1,-1 0 0,1 0-1,0 0 1,0 0-1,-3 3 1,2-1-1,0 1 0,0-1 0,0 1 0,0 0 0,0-1 0,1 1 0,-1 0 0,0 6 0,-1 8 21,1 0-1,0-1 1,2 20-1,0-32-1,0-4-5,0 1 0,0-1 0,0 0 1,0 0-1,0 1 0,1-1 0,-1 0 0,0 1 1,1-1-1,-1 0 0,1 0 0,-1 0 0,1 0 1,0 1-1,0-1 0,-1 0 0,1 0 0,0 0 1,0-1-1,0 1 0,0 0 0,0 0 0,0 0 1,0-1-1,0 1 0,0 0 0,1-1 0,-1 1 1,0-1-1,0 1 0,1-1 0,-1 0 0,0 0 1,0 1-1,1-1 0,-1 0 0,0 0 0,1 0 1,-1 0-1,0-1 0,2 1 0,3-1-122,1 0 0,-1 0 0,0-1 0,0 1-1,0-1 1,0-1 0,6-2 0,21-17-2189,-2-3-2809</inkml:trace>
  <inkml:trace contextRef="#ctx0" brushRef="#br0" timeOffset="1406.21">776 120 4849,'0'0'8376,"-10"0"-8506,-35-1-14,42 1 205,0 1 0,0-1 1,0 1-1,1 0 0,-1 0 0,0 0 1,1 0-1,-1 0 0,0 1 0,1-1 1,0 1-1,-1 0 0,1-1 0,0 1 1,0 0-1,0 0 0,0 1 0,0-1 1,0 0-1,1 1 0,-1-1 0,1 1 1,0-1-1,-1 1 0,1 0 0,1-1 1,-1 1-1,0 0 0,1 0 0,-1 0 1,1 0-1,0 0 0,0-1 0,0 1 1,0 0-1,0 0 0,1 0 0,-1 0 1,1 0-1,0-1 0,1 5 0,-1-5-60,0 0-1,0 0 1,1-1-1,-1 1 1,0 0-1,1-1 1,-1 1-1,1 0 1,-1-1-1,1 0 0,0 1 1,0-1-1,-1 0 1,1 0-1,0 0 1,0 0-1,4 1 1,40 8 4,-25-7 8,-21-3-4,0 0 1,0 0-1,0 0 0,1 0 0,-1 0 1,0 1-1,0-1 0,0 0 0,0 0 1,0 0-1,0 0 0,1 0 1,-1 0-1,0 0 0,0 1 0,0-1 1,0 0-1,0 0 0,0 0 0,0 0 1,0 0-1,0 1 0,0-1 0,0 0 1,0 0-1,0 0 0,0 0 1,0 0-1,0 1 0,0-1 0,0 0 1,0 0-1,0 0 0,0 0 0,0 0 1,0 1-1,0-1 0,0 0 1,0 0-1,0 0 0,0 0 0,0 0 1,0 1-1,0-1 0,-1 0 0,1 0 1,0 0-1,0 0 0,0 0 1,0 0-1,0 0 0,0 1 0,0-1 1,-1 0-1,1 0 0,0 0 0,0 0 1,0 0-1,0 0 0,0 0 1,-1 0-1,1 0 0,0 0 0,0 0 1,0 0-1,0 0 0,-1 0 0,1 0 1,-12 6 205,-10 3-219,15-5-107,0 0-1,0-1 1,-1 0 0,1-1-1,-1 0 1,0 0 0,0 0 0,0-1-1,0 0 1,-9-1 0</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6:58.559"/>
    </inkml:context>
    <inkml:brush xml:id="br0">
      <inkml:brushProperty name="width" value="0.05" units="cm"/>
      <inkml:brushProperty name="height" value="0.05" units="cm"/>
      <inkml:brushProperty name="color" value="#008C3A"/>
    </inkml:brush>
  </inkml:definitions>
  <inkml:trace contextRef="#ctx0" brushRef="#br0">3 152 5641,'0'0'6847,"0"20"-5979,-1 11-586,0-21-263,0 1 0,1-1 0,1 1 0,-1-1 0,2 1 0,3 16 0,-5-27-20,0 0-1,0 1 1,0-1 0,0 0 0,0 0-1,1 0 1,-1 1 0,0-1 0,0 0-1,0 0 1,0 0 0,0 1 0,1-1-1,-1 0 1,0 0 0,0 0 0,0 0-1,1 0 1,-1 1 0,0-1 0,0 0-1,0 0 1,1 0 0,-1 0 0,0 0-1,0 0 1,1 0 0,-1 0-1,0 0 1,0 0 0,0 0 0,1 0-1,-1 0 1,0 0 0,0 0 0,1 0-1,-1 0 1,0 0 0,0 0 0,1 0-1,-1 0 1,0-1 0,0 1 0,0 0-1,1 0 1,-1 0 0,0 0 0,0 0-1,0-1 1,0 1 0,1 0 0,-1 0-1,0 0 1,0-1 0,0 1 0,0 0-1,0 0 1,0 0 0,0-1 0,0 1-1,1 0 1,9-17 258,-9 14-167,5-7 134,-4 5-224,1-1 0,0 1 0,0 0 0,1 0 0,4-4 0,-7 8 10,-1 0-1,1 1 1,-1-1 0,1 1 0,0-1 0,0 1 0,-1-1 0,1 1 0,0-1 0,0 1 0,-1 0 0,1-1 0,0 1 0,0 0 0,0 0 0,0 0 0,0 0 0,-1 0 0,1 0 0,0 0 0,0 0 0,0 0 0,0 0 0,0 0 0,0 0-1,-1 1 1,1-1 0,0 0 0,0 0 0,0 1 0,-1-1 0,1 1 0,0-1 0,0 1 0,-1-1 0,1 1 0,-1 0 0,1-1 0,0 1 0,-1 0 0,2 1 0,4 5 61,1 0 1,0 0 0,16 12-1,-21-17-72,0-1 1,0 0-1,0 1 0,0-1 0,1 0 0,-1 0 1,0 0-1,0-1 0,1 1 0,-1 0 0,1-1 1,-1 0-1,1 1 0,-1-1 0,0 0 0,1 0 1,-1 0-1,1-1 0,-1 1 0,1-1 0,-1 1 1,4-2-1,-2-2 26,0 1-1,-1-1 1,0 1 0,0-1-1,0 0 1,0 0 0,0 0 0,-1-1-1,0 1 1,3-9 0,3-2 104,43-91-219,-55 134-4150,-3-9-1676</inkml:trace>
  <inkml:trace contextRef="#ctx0" brushRef="#br0" timeOffset="531.23">373 22 4825,'0'0'4797,"2"14"-4765,-1-5 32,2 14 199,0 0-1,-2 44 1,-4-51 541,0 0 0,-1-1 0,-1 1 0,0-1 0,-12 23-1,15-35-710,38-29-2065,-18 13 1957,-9 6 11,-6 4-3,0 1-1,0-1 1,0 1-1,1-1 0,-1 1 1,1 0-1,-1 1 1,1-1-1,-1 0 0,1 1 1,5-1-1,2 21-6360,-5-14 1636</inkml:trace>
  <inkml:trace contextRef="#ctx0" brushRef="#br0" timeOffset="1406.21">585 132 4625,'0'0'8054,"-7"23"-9199,2-11 1052,1-3 316,0 0 0,1 0 0,-1 0 0,2 0 0,-4 19 0,7-27-229,-1 1 1,1-1-1,0 0 1,0 0-1,-1 0 1,1 0 0,0 0-1,0 0 1,0-1-1,0 1 1,0 0-1,0 0 1,1-1-1,-1 1 1,0-1-1,0 1 1,0-1-1,1 1 1,-1-1 0,0 0-1,1 1 1,-1-1-1,0 0 1,1 0-1,-1 0 1,0 0-1,2-1 1,40 0 103,-39-1-36,0-1 0,0 1 0,-1-1 0,1 0 0,-1 0 0,0 0-1,0-1 1,0 1 0,0-1 0,0 0 0,-1 0 0,0 0 0,3-6 0,-1-19 883,-4 27-178,-1 4-95,1 17-222,0-11-465,0 4 49,0 0-1,1 0 1,0-1-1,5 23 0,-6-32-55,1 0 0,-1 0 0,1 0 1,0 0-1,-1-1 0,1 1 0,0 0 0,0 0 0,0-1 0,1 1 0,-1-1 0,0 1 0,0-1 0,1 1 0,-1-1 0,1 0 0,0 0 0,-1 0 0,1 0 0,0 0 0,-1 0 0,1 0 1,0 0-1,0-1 0,0 1 0,0-1 0,0 1 0,0-1 0,0 0 0,0 0 0,-1 0 0,1 0 0,0 0 0,0 0 0,0 0 0,0-1 0,3 0 0,-3 0-173,0 1 0,-1-1-1,1 0 1,0 0-1,-1 0 1,1 0-1,-1 0 1,1 0 0,-1-1-1,1 1 1,-1 0-1,0-1 1,1 1-1,0-3 1,8-10-4575</inkml:trace>
  <inkml:trace contextRef="#ctx0" brushRef="#br0" timeOffset="1765.58">888 0 6529,'0'0'9066,"6"17"-9376,-3-11 390,-1 1 0,0 0 0,0 0 0,0 1 0,0-1 0,-1 0 0,0 12 0,-3 55 604,1-49-503,-11 114 1370,12-138-1566,0-1-1,0 0 0,0 1 1,0-1-1,0 0 0,0 1 1,0-1-1,0 0 0,0 1 1,0-1-1,0 1 0,0-1 1,0 0-1,0 1 0,0-1 1,0 0-1,1 0 0,-1 1 1,0-1-1,0 0 0,0 1 1,1-1-1,-1 0 0,0 0 1,0 1-1,1-1 0,-1 0 1,0 0-1,0 0 0,1 1 1,-1-1-1,0 0 0,1 0 1,0 0-1,11-4-763,10-16-748,-4-7-1435,-2-3-3538</inkml:trace>
  <inkml:trace contextRef="#ctx0" brushRef="#br0" timeOffset="2421.81">493 183 6409,'0'0'5946,"-4"30"-3143,-4 45-1812</inkml:trace>
  <inkml:trace contextRef="#ctx0" brushRef="#br0" timeOffset="3468.66">817 78 8282,'0'0'5081,"7"1"-5073,88 0 2290,-65-1-4603</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6:56.497"/>
    </inkml:context>
    <inkml:brush xml:id="br0">
      <inkml:brushProperty name="width" value="0.05" units="cm"/>
      <inkml:brushProperty name="height" value="0.05" units="cm"/>
      <inkml:brushProperty name="color" value="#008C3A"/>
    </inkml:brush>
  </inkml:definitions>
  <inkml:trace contextRef="#ctx0" brushRef="#br0">28 126 2881,'0'0'10539,"44"-3"-8974,-12-4-874,0 2 0,43-1 1,-39 4-592,54-11 1,-88 13-52</inkml:trace>
  <inkml:trace contextRef="#ctx0" brushRef="#br0" timeOffset="656.23">75 25 2985,'0'0'5665,"5"-3"-5094,-2 1-213,21-12 200,-8 9 6755,-38 22-6750,13-9-593,-7 4 36,1 2 1,-14 16 0,25-26-28,1 0 0,0-1 1,0 2-1,1-1 0,-1 0 1,1 1-1,0-1 1,0 1-1,0-1 0,1 1 1,0 0-1,0 0 0,0 0 1,0 5-1,1-9 19,1 1 0,-1 0 0,1-1 1,0 1-1,-1-1 0,1 1 0,0-1 0,0 1 0,0-1 0,0 0 0,0 1 1,0-1-1,1 0 0,-1 0 0,0 0 0,1 0 0,-1 0 0,1 0 0,-1 0 1,3 0-1,41 19-35,-30-14 32,-13-5 0,-1-1-88,-1 1 0,1 0-1,0-1 1,0 1 0,0-1 0,0 1 0,0-1 0,0 1 0,0-1-1,-1 0 1,1 1 0,0-1 0,1 0 0,-1 0 0,0 0 0,0 0-1,0 0 1,0 0 0,0 0 0,0 0 0,0 0 0,0 0-1,0-1 1,0 1 0,0 0 0,0-1 0,0 1 0,-1-1 0,1 1-1,0-1 1,0 1 0,0-1 0,0 0 0,0 1 0,-1-1 0,2-1-1,4-10-4512</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27.938"/>
    </inkml:context>
    <inkml:brush xml:id="br0">
      <inkml:brushProperty name="width" value="0.05" units="cm"/>
      <inkml:brushProperty name="height" value="0.05" units="cm"/>
      <inkml:brushProperty name="color" value="#008C3A"/>
    </inkml:brush>
  </inkml:definitions>
  <inkml:trace contextRef="#ctx0" brushRef="#br0">20 409 80,'0'0'7208,"-13"-4"-5142,7 4 2046,7 4-4046,0 1 0,0 0 0,0-1 0,1 1 0,0-1 0,2 6 0,7 16 304,-3 32 297,-6-38-210,-1-17-29,0-5 190,1-22-523,2 0 1,0 1-1,2-1 1,1 1 0,0 0-1,22-42 1,-10 28 36,2 1 0,2 1 0,31-38 0,-39 55-444,1 0 0,1 1-1,1 1 1,0 1 0,1 0 0,1 1-1,37-19 1,-27 19-4525</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7:43.219"/>
    </inkml:context>
    <inkml:brush xml:id="br0">
      <inkml:brushProperty name="width" value="0.05" units="cm"/>
      <inkml:brushProperty name="height" value="0.05" units="cm"/>
      <inkml:brushProperty name="color" value="#008C3A"/>
    </inkml:brush>
  </inkml:definitions>
  <inkml:trace contextRef="#ctx0" brushRef="#br0">4 255 7162,'0'0'6998,"-3"32"-5555,4 112 119,6-177-1495,1 0 0,2 0 0,1 1-1,2 1 1,1 0 0,1 0 0,36-52 0,-43 71-260,0 1 0,1 1 1,0-1-1,0 1 0,1 1 1,0 0-1,1 0 0,0 1 0,0 0 1,1 1-1,13-6 0,-9 7-4728</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46.595"/>
    </inkml:context>
    <inkml:brush xml:id="br0">
      <inkml:brushProperty name="width" value="0.05" units="cm"/>
      <inkml:brushProperty name="height" value="0.05" units="cm"/>
      <inkml:brushProperty name="color" value="#008C3A"/>
    </inkml:brush>
  </inkml:definitions>
  <inkml:trace contextRef="#ctx0" brushRef="#br0">79 234 1736,'0'0'6382,"-6"-8"-2231,3 10-4168,1-1-1,0 1 1,0-1-1,-1 1 1,1 0-1,0 0 0,0 0 1,1 0-1,-1 0 1,0 0-1,1 1 1,-1-1-1,1 1 1,-1 2-1,-18 44-99,12-29 157,7-18-39,-1 4-5,-1 0 0,1 0 1,0 0-1,0 0 0,1 0 0,0 0 1,-1 8-1,5-13-2,0-1 0,-1 1 0,1-1 0,0 1 0,0-1 1,-1 0-1,1 0 0,0 0 0,0 0 0,0-1 0,3 0 0,0-2 59,1 0-1,0 0 1,-1-1-1,0 0 1,0-1 0,0 1-1,-1-1 1,1 0-1,-1 0 1,0-1-1,-1 0 1,1 0-1,-1 0 1,0 0 0,-1 0-1,1-1 1,3-12-1,-1 3-9,0 0 0,-1-1 0,-2 1 0,1-1 0,-2 0 0,1-28 0,-3 45 106,0 23-78,-11 145 1516,11-167-1595,0 0 0,0-1 1,0 1-1,0 0 0,0 0 0,0-1 0,0 1 0,0 0 0,0 0 0,1-1 0,-1 1 1,0 0-1,0 0 0,1-1 0,-1 1 0,1 0 0,-1-1 0,0 1 0,1 0 0,-1-1 1,1 1-1,0-1 0,-1 1 0,1-1 0,-1 1 0,1-1 0,0 1 0,-1-1 1,2 1-1,0-1-26,-1 0 1,1 0-1,0 0 1,-1 0-1,1 0 1,0 0 0,-1 0-1,1 0 1,0-1-1,-1 1 1,1-1-1,2 0 1,4-3-660,0 0-1,-1 0 1,0 0-1,9-8 1,4-4-4203</inkml:trace>
  <inkml:trace contextRef="#ctx0" brushRef="#br0" timeOffset="343.719">326 243 6185,'0'0'6546,"-1"3"-6638,1 0 32,-6 32 475,-3 55 1,17-106-4767,1-1 1253</inkml:trace>
  <inkml:trace contextRef="#ctx0" brushRef="#br0" timeOffset="749.97">443 174 3121,'0'0'10146,"-2"16"-10063,-5 33 3,0 55 1,8-85 56,1-41-56,0-17-72,6-14-210,-5 26-1147,2-1 1,0 1-1,10-27 1,-6 52 5055,15 2-3747,-19 0 356,55 0-138,-60 1-395,1-1 0,-1 0 0,1 0 0,-1 1 0,0-1 0,1 0 0,-1 0 0,1 1 0,-1-1 0,0 0 0,1 1 0,-1-1 0,0 1 0,1-1 0,-1 0 0,0 1 0,0-1 0,0 1 0,1-1 0,-1 1 0,0-1 0,0 1 0,0-1 0,0 1 0,0-1 0,0 1-1,0 0 1</inkml:trace>
  <inkml:trace contextRef="#ctx0" brushRef="#br0" timeOffset="1093.72">432 259 3753,'0'0'5604,"18"6"-3611,-9-6-1702,42 1 1864,-27-7-3430,-4-8-3716,-11 4-1963</inkml:trace>
  <inkml:trace contextRef="#ctx0" brushRef="#br0" timeOffset="1546.83">588 152 4001,'0'0'8764,"-3"16"-8577,4 40 299,-2 61 438,-2-96-546,2-32-285,3-34-124,32-121-3689,-34 166 3730,0-1-1,0 1 1,0-1-1,0 1 0,1-1 1,-1 1-1,0-1 1,0 1-1,0-1 0,1 1 1,-1 0-1,0-1 1,1 1-1,-1-1 0,0 1 1,1 0-1,-1-1 1,1 1-1,-1 0 0,1 0 1,-1-1-1,0 1 1,1 0-1,-1 0 0,1 0 1,-1-1-1,1 1 1,-1 0-1,1 0 0,-1 0 1,1 0-1,-1 0 1,1 0-1,-1 0 0,1 0 1,-1 0-1,1 0 0,-1 1 1,1-1-1,-1 0 1,1 0-1,-1 0 0,1 0 1,-1 1-1,1-1 1,-1 0-1,1 1 0,-1-1 1,1 1-1,28 21 433,-18-14-443,14 0-717,-24-8 434,0 1 0,0-1 0,0 0-1,0 0 1,0 0 0,0 0 0,0 0 0,0 0 0,0 0 0,0-1 0,0 1 0,0 0 0,-1 0 0,1-1 0,0 1 0,0-1 0,0 1 0,0-1 0,0 1 0,-1-1 0,1 1 0,0-1 0,0-1 0,2-4-4134</inkml:trace>
  <inkml:trace contextRef="#ctx0" brushRef="#br0" timeOffset="1890.57">585 277 3065,'0'0'5065,"40"0"-1435,-34 0-3656,0 0 0,1 0-1,-1 0 1,0-1 0,0 0 0,1-1 0,-1 1 0,0-1 0,0 0 0,0-1 0,6-3-1,5-4-3385</inkml:trace>
  <inkml:trace contextRef="#ctx0" brushRef="#br0" timeOffset="2437.43">749 319 5841,'0'0'6143,"3"-2"-6235,7-2 91,25-14 47,-33 17-41,0 0 0,0 0 0,0 0 0,-1-1 1,1 1-1,0 0 0,0-1 0,-1 0 0,1 1 0,-1-1 1,0 0-1,3-3 0,-4 4-105,0 0 1,0 0-1,1 0 1,-1 0 0,0 0-1,0 0 1,-1 0-1,1 0 1,0 0-1,0 0 1,0 0-1,-1 0 1,1 0-1,0 0 1,-1 0-1,1 0 1,-1 0-1,1 0 1,-1 0 0,1 1-1,-1-1 1,0 0-1,1 0 1,-1 1-1,0-1 1,0 0-1,1 1 1,-1-1-1,0 1 1,0-1-1,0 1 1,0-1-1,0 1 1,0 0-1,0 0 1,-1-1 0,-1 0 97,-1 0 1,1 1 0,0-1 0,-1 1-1,1-1 1,-1 1 0,1 0 0,-1 0-1,-5 2 1,8-2 54,0 1 0,0 0 1,0 0-1,0-1 0,1 1 0,-1 0 0,0 0 0,1 0 1,-1-1-1,0 1 0,1 0 0,-1 0 0,1 0 0,-1 0 1,1 0-1,0 0 0,0 0 0,-1 1 0,1-1 0,0 0 1,0 0-1,0 0 0,0 2 0,0 32 21,0-25 14,0-9-88,0 10 78,0 0-1,1-1 1,0 1 0,5 20 0,-5-30-96,-1 1 0,0-1 1,1 0-1,-1 1 0,1-1 0,0 0 1,-1 1-1,1-1 0,0 0 0,0 0 1,-1 0-1,1 1 0,0-1 0,0 0 0,0 0 1,1-1-1,-1 1 0,0 0 0,0 0 1,0 0-1,1-1 0,-1 1 0,0-1 1,1 1-1,-1-1 0,1 1 0,-1-1 0,0 0 1,1 0-1,-1 1 0,1-1 0,-1 0 1,1 0-1,-1-1 0,0 1 0,1 0 1,-1 0-1,1-1 0,-1 1 0,0-1 0,1 1 1,-1-1-1,0 0 0,1 1 0,-1-1 1,0 0-1,0 0 0,2-1 0,3-3-507,0 0-1,-1 0 0,1 0 0,-1 0 0,0-1 1,7-11-1,-7 11-196,8-12-1935</inkml:trace>
  <inkml:trace contextRef="#ctx0" brushRef="#br0" timeOffset="2859.3">906 287 360,'0'0'8911,"0"54"-5634,0-44-3211,0-11 61,0-23-121,1-44 957,6 74-267,55 1 80,-30-10-1992,-6-9-5559</inkml:trace>
  <inkml:trace contextRef="#ctx0" brushRef="#br0" timeOffset="3703.03">1025 314 6513,'0'0'6032,"8"1"-6104,-3-1 81,0 1 0,0-1 0,0 0 1,0 0-1,0 0 0,0-1 0,0 0 0,0 0 0,0 0 0,0 0 0,-1-1 0,1 0 0,8-4 0,-13 6-10,1 0 0,-1-1 0,1 1 0,-1 0 0,1 0 0,-1 0 0,1-1 0,-1 1 0,0 0 0,1-1 0,-1 1-1,0 0 1,1-1 0,-1 1 0,0-1 0,1 1 0,-1 0 0,0-1 0,0 1 0,1-1 0,-1 1 0,0-1 0,0 1 0,0-1 0,0 1 0,0-1 0,0 1 0,0-1 0,1 1 0,-1-1 0,-1 1 0,1-1 0,0 0-1,-14-9-406,-25 0-231,38 10 659,0 0 0,0 0 0,0 1 1,0-1-1,0 0 0,0 1 0,0-1 0,0 1 0,0-1 0,0 1 0,1-1 0,-1 1 0,0-1 1,0 1-1,1 0 0,-1 0 0,0-1 0,1 1 0,-1 0 0,1 0 0,-1 0 0,1-1 0,-1 1 1,1 0-1,-1 0 0,1 0 0,0 0 0,0 0 0,-1 0 0,1 0 0,0 0 0,0 2 0,-1 40 110,2-30-77,-1-11-53,0-1 0,1 1 0,-1-1 0,0 0 0,1 1 0,-1-1 1,1 1-1,0-1 0,-1 0 0,1 1 0,0-1 0,0 0 0,0 0 1,0 0-1,0 0 0,0 0 0,0 0 0,0 0 0,0 0 0,0 0 0,1 0 1,-1 0-1,0-1 0,1 1 0,-1-1 0,0 1 0,1-1 0,-1 1 1,1-1-1,-1 0 0,1 0 0,-1 0 0,1 1 0,-1-1 0,3-1 1,-1 1 12,1 0 1,-1 0 0,1 0-1,-1 0 1,1-1 0,-1 0 0,0 1-1,1-1 1,-1-1 0,0 1-1,1 0 1,-1-1 0,0 0 0,4-2-1,-3-1 17,1 1 0,-1 0 0,1 0 0,0 0 0,7-4 0,-9 7 38,0 0 0,0 1 0,-1-1 1,1 0-1,0 1 0,0-1 0,0 1 0,0 0 0,0 0 0,0 0 1,0 1-1,0-1 0,4 2 0,22 2-383,-26-4 350,0 0-1,1 0 1,-1 1-1,1-1 1,-1 1-1,0 0 0,1 0 1,-1 0-1,0 1 1,0-1-1,0 1 1,0 0-1,0 0 0,0 0 1,0 0-1,3 4 1,11 15 227,-16-19-229,0 0 0,0 0 0,0 0-1,1 0 1,-1-1 0,0 1 0,1 0 0,0-1 0,-1 1 0,1-1 0,0 1 0,0-1 0,0 0 0,0 0 0,0 0 0,0 0-1,0 0 1,0 0 0,0-1 0,0 1 0,0-1 0,1 1 0,2-1 0,17 2 20,-16-2-70,1 1 0,-1-1 0,0 0 0,0 0 0,1 0 0,-1-1 0,6-2 0,-10 2-476,0-1 0,0 0 0,0 1 0,0-1 1,0 0-1,0 0 0,-1 0 0,1-1 0,-1 1 0,0 0 0,2-5 0,0 2-1495,5-12-3080</inkml:trace>
  <inkml:trace contextRef="#ctx0" brushRef="#br0" timeOffset="4109.26">1525 28 7210,'0'0'6648,"0"15"-6566,-19 219 1956,17-219-1847,-1-2-34,1 0-1,1 0 1,0 1 0,0-1-1,3 15 1,-2-27-162,0 0-1,1 0 1,-1 0 0,1 0-1,-1 0 1,1-1-1,-1 1 1,1 0 0,0 0-1,-1-1 1,1 1 0,0 0-1,0-1 1,0 1 0,-1-1-1,1 1 1,0-1 0,0 1-1,0-1 1,0 0-1,0 1 1,0-1 0,0 0-1,0 0 1,0 0 0,0 1-1,0-1 1,0 0 0,0 0-1,1-1 1,2 1-29,-1 0 0,1 0 0,-1-1 0,1 1 0,-1-1 0,1 0 0,5-2 1,-4 0-181,0-1 0,0 1 0,0-1 0,0 0 0,0 0 0,-1-1 1,5-4-1,14-22-4788,-9 9-3045</inkml:trace>
  <inkml:trace contextRef="#ctx0" brushRef="#br0" timeOffset="4453.01">1521 171 9026,'0'0'5377,"63"-7"-5401,-41-6-1720,-8 2-4426</inkml:trace>
  <inkml:trace contextRef="#ctx0" brushRef="#br0" timeOffset="4937.38">398 11 8122,'0'0'8498,"-26"10"-8955,39-13-1975,0-4 63,-2-3-3888</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43.923"/>
    </inkml:context>
    <inkml:brush xml:id="br0">
      <inkml:brushProperty name="width" value="0.05" units="cm"/>
      <inkml:brushProperty name="height" value="0.05" units="cm"/>
      <inkml:brushProperty name="color" value="#008C3A"/>
    </inkml:brush>
  </inkml:definitions>
  <inkml:trace contextRef="#ctx0" brushRef="#br0">25 98 704,'0'0'6754,"0"-7"-6028,0 2-1652,0-15 3860,0 9 412,0 25-2150,-5 192-435,5-205-873,17-2-533,16-11-2847,-20 4-1025</inkml:trace>
  <inkml:trace contextRef="#ctx0" brushRef="#br0" timeOffset="359.36">1 81 1072,'0'0'8778,"16"1"-8690,1-1 104,0 0-48,4 0-56,-4 0-72,0 0-16,-2 0-56,0 0-904,-4-7-1112,-3 0-689</inkml:trace>
  <inkml:trace contextRef="#ctx0" brushRef="#br0" timeOffset="734.329">194 0 4481,'0'0'6421,"1"14"-6194,3 218 2224,-3-235-2446,0 1 0,-1-1 0,1 0 0,1 1 0,-1-1 0,0 1 0,0-1 0,1 1 0,0-1-1,-1 1 1,1 0 0,0 0 0,3-2 0,28-24 97,-30 27-96,-1-1 0,1 1 1,-1-1-1,1 1 0,-1 0 0,1 0 0,0 0 1,0 0-1,0 1 0,-1-1 0,1 1 1,0-1-1,0 1 0,0 0 0,0 0 0,0 1 1,0-1-1,0 1 0,-1-1 0,1 1 1,0 0-1,3 1 0,-2 1 60,0 0-1,-1 0 1,1 0-1,0 0 1,-1 1 0,0-1-1,0 1 1,0 0 0,0 0-1,-1 0 1,0 1 0,3 5-1,-4-8 147,10 16-1022,-10-18 681,-1 0 0,0 0 0,1 0 0,-1 0-1,1 0 1,-1 0 0,1 0 0,-1 0 0,1 0 0,-1 0 0,0 0 0,1 0-1,-1 0 1,1 0 0,-1-1 0,1 1 0,-1 0 0,0 0 0,1 0 0,-1-1-1,1 1 1,-1 0 0,0 0 0,1-1 0,-1 1 0,0 0 0,0-1 0,1 1-1,-1 0 1,0-1 0,0 1 0,1-1 0,-1 1 0,0 0 0,0-1 0,0 1-1,0-1 1,1 1 0,-1-1 0,0 1 0,0-1 0,6-12-3900</inkml:trace>
  <inkml:trace contextRef="#ctx0" brushRef="#br0" timeOffset="1109.33">430 173 1744,'0'0'10895,"2"1"-10962,1 0 65,0 0 0,-1 0 0,1 0 0,0 0 0,0-1 0,0 1 0,0-1 0,0 0 0,-1 0 0,1 0 0,0 0 0,0 0 1,0-1-1,0 1 0,0-1 0,0 0 0,-1 0 0,1 0 0,0 0 0,3-3 0,-3 3 12,-1 0 1,0 0 0,0 0-1,0 0 1,0-1 0,0 1-1,0-1 1,0 1-1,0-1 1,-1 0 0,1 0-1,0 0 1,-1 0-1,0 0 1,1 0 0,-1 0-1,0 0 1,0-1 0,0 1-1,-1 0 1,1-1-1,0 1 1,-1-1 0,0 1-1,1 0 1,-1-4-1,-1 5-16,1 0-1,-1 1 0,0-1 0,1 0 0,-1 1 0,0-1 1,0 0-1,0 1 0,1-1 0,-1 1 0,0 0 0,0-1 1,0 1-1,0 0 0,0-1 0,0 1 0,0 0 0,0 0 1,0 0-1,0 0 0,0 0 0,0 0 0,1 0 0,-1 0 1,0 0-1,0 0 0,0 0 0,0 1 0,-1-1 0,-31 9-972,31-8 1010,-1 1-1,1-1 1,-1 1 0,1 0-1,-1-1 1,1 1-1,0 0 1,0 0 0,0 1-1,0-1 1,0 0-1,1 1 1,-1-1 0,1 1-1,-1 0 1,1-1 0,0 1-1,0 0 1,0 0-1,1 0 1,-1-1 0,1 1-1,-1 0 1,1 0-1,0 0 1,0 0 0,0 0-1,1 4 1,0-3 39,1 1-1,0-1 1,0 1 0,0-1-1,0 0 1,1 1 0,0-1-1,0 0 1,0-1 0,0 1-1,0-1 1,1 1 0,0-1 0,0 0-1,-1 0 1,9 4 0,-9-5-176,1-1 1,-1 1 0,0-1-1,1 0 1,-1 0 0,1 0 0,-1-1-1,1 1 1,-1-1 0,1 1-1,0-1 1,-1-1 0,5 1 0,28-11-4383,-8-6-1728</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35.845"/>
    </inkml:context>
    <inkml:brush xml:id="br0">
      <inkml:brushProperty name="width" value="0.05" units="cm"/>
      <inkml:brushProperty name="height" value="0.05" units="cm"/>
      <inkml:brushProperty name="color" value="#008C3A"/>
    </inkml:brush>
  </inkml:definitions>
  <inkml:trace contextRef="#ctx0" brushRef="#br0">208 152 24,'-2'-2'15957,"-9"-5"-15823,3 7-149,0 0 0,1 0 0,-1 1 0,0-1 0,1 2 0,-1-1 0,1 1 0,-1 0 0,1 1 0,0 0 0,0 0 0,0 0 0,0 1 0,1 0 0,-1 0 0,1 1 0,0 0 0,0 0 0,1 0 0,0 1 0,0 0 0,-5 6 0,4-1-30,1 0 0,0 0 0,1 1 0,0-1 0,1 1-1,1 0 1,-1 0 0,2 0 0,0 0 0,0 17 0,1-29-70,10 0-33,2 1-77,-1-1 0,0-1 0,0 0-1,0-1 1,0 0 0,0 0 0,0-1 0,0 0-1,-1-1 1,1-1 0,-1 0 0,0 0 0,12-8 0,-12 4-4520</inkml:trace>
  <inkml:trace contextRef="#ctx0" brushRef="#br0" timeOffset="671.829">265 292 5401,'0'0'3997,"-17"2"-5155,15 1 1258,0-1 0,1 1-1,0 0 1,0 0-1,0 0 1,0 0-1,0 0 1,0 0 0,1 0-1,0 0 1,-1 0-1,1 0 1,0 0 0,1 0-1,-1 0 1,0 0-1,1 0 1,1 6-1,-1-7-84,0-1 0,0 1 0,0 0-1,0-1 1,0 1 0,0-1 0,0 0-1,0 1 1,0-1 0,1 0 0,-1 0 0,1 0-1,-1 1 1,1-2 0,-1 1 0,1 0-1,0 0 1,-1 0 0,1-1 0,0 1-1,-1-1 1,1 1 0,0-1 0,0 0-1,0 0 1,0 0 0,-1 0 0,1 0-1,0 0 1,0 0 0,0 0 0,-1-1 0,3 0-1,-1 0 20,-1 0-1,0 0 0,0 0 0,1 0 1,-1-1-1,0 1 0,0-1 1,0 1-1,-1-1 0,1 0 0,0 1 1,0-1-1,-1 0 0,1 0 1,-1-1-1,0 1 0,2-3 0,-1 1 37,0 0 0,-1-1 0,1 1-1,-1-1 1,1 1 0,-1-1 0,-1 1-1,1-8 1,-2 11-49,0 0-1,0 0 0,-1 0 1,1 0-1,-1 0 0,1 0 1,-1 0-1,1 1 0,-1-1 1,0 0-1,1 1 1,-1-1-1,0 1 0,1 0 1,-1 0-1,-2-1 0,-14-4 1,17 4-17,9 1-2509,22-7-2078,-16 4 375</inkml:trace>
  <inkml:trace contextRef="#ctx0" brushRef="#br0" timeOffset="1171.83">423 256 2897,'0'0'9676,"0"8"-9609,0 74-347,0-81 267,1 0 1,-1-1-1,1 1 0,0-1 1,-1 1-1,1-1 1,0 1-1,-1-1 0,1 0 1,0 1-1,0-1 0,0 0 1,-1 0-1,1 1 1,0-1-1,0 0 0,0 0 1,-1 0-1,1 0 0,0 0 1,0 0-1,0 0 1,0-1-1,-1 1 0,1 0 1,0 0-1,0 0 0,0-1 1,1 0-1,27-8 207,-9-12-178,-6 7-25,-15 14 41,1 0 0,0 0 0,0 1 0,0-1 0,0 0 0,0 0 0,0 0 0,0 0 0,0 0 0,0 1 0,0-1 0,0 0 0,0 0 0,0 0 0,0 0 0,0 0 0,0 1 0,0-1 0,0 0 0,0 0 0,0 0 0,1 0 0,-1 0 0,0 1 0,0-1-1,0 0 1,0 0 0,0 0 0,0 0 0,0 0 0,0 0 0,0 0 0,1 0 0,-1 1 0,0-1 0,0 0 0,0 0 0,0 0 0,0 0 0,1 0 0,-1 0 0,0 0 0,0 0 0,0 0 0,0 0 0,0 0 0,1 0 0,-1 0 0,0 0 0,0 0 0,0 0 0,0 0 0,0 0 0,1 0 0,-1 0 0,0 0 0,0 0 0,0 0 0,0 0 0,0-1 0,0 1 0,1 0 0,-1 0 0,0 0 0,0 0 0,0 0-1,0 0 1,0 0 0,0-1 0,0 14 133,0-11-164,0 0 0,0 0 0,0 0 0,0 0 0,0 0 0,0 0 0,0 0 0,1 0 0,-1 0 0,2 4 0,-1-5-5,0 0-1,0-1 1,0 1-1,0 0 0,1 0 1,-1-1-1,0 1 1,0-1-1,0 1 1,1-1-1,-1 1 0,0-1 1,0 0-1,1 0 1,-1 1-1,0-1 1,1 0-1,-1 0 1,0 0-1,2-1 0,2 1-11,-1-1-1,-1 0 0,1 0 0,0 0 0,0-1 0,0 1 0,0-1 0,-1 0 0,1 0 1,-1 0-1,5-4 0,20-16-4358,-26 21 3807,9-12-5794</inkml:trace>
  <inkml:trace contextRef="#ctx0" brushRef="#br0" timeOffset="1546.83">694 116 6465,'0'0'8017,"0"5"-8144,3 174 1435,-3-122-1121,0-57-224,0 0 0,0 1 0,0-1 0,0 0 0,0 0 0,1 1 1,-1-1-1,0 0 0,0 0 0,0 1 0,0-1 0,1 0 0,-1 0 0,0 0 0,0 0 0,1 1 0,-1-1 0,0 0 0,0 0 0,1 0 0,-1 0 1,0 0-1,0 0 0,1 0 0,-1 1 0,0-1 0,1 0 0,-1 0 0,0 0 0,0 0 0,1 0 0,-1 0 0,0-1 0,0 1 0,1 0 1,-1 0-1,0 0 0,1 0 0,-1 0 0,0 0 0,0 0 0,1 0 0,-1-1 0,0 1 0,0 0 0,0 0 0,1 0 0,-1-1 0,13-7-1500,1-6-1484,-2-2-1908</inkml:trace>
  <inkml:trace contextRef="#ctx0" brushRef="#br0" timeOffset="2049.82">840 252 6105,'0'0'5976,"-5"7"-6589,-1 1 765,0 1 0,1-1 1,1 1-1,-1 1 0,1-1 1,1 0-1,-1 1 1,2 0-1,-1 0 0,2 0 1,-1 0-1,1 12 0,0-21-137,1 0-1,0 0 0,0 1 1,0-1-1,1 0 1,-1 0-1,0 0 1,0 1-1,1-1 0,-1 0 1,1 0-1,-1 0 1,1 0-1,-1 0 1,1 0-1,-1 0 0,1 0 1,0 0-1,0 0 1,0 0-1,-1 0 1,1 0-1,0 0 0,0-1 1,0 1-1,0 0 1,2 0-1,-1-1-18,-1 1 1,1-1-1,0 0 0,-1 0 0,1 0 1,0 0-1,-1 0 0,1 0 0,-1-1 1,1 1-1,0 0 0,-1-1 1,1 0-1,-1 1 0,1-1 0,-1 0 1,1 1-1,-1-1 0,1 0 0,1-2 1,4-3 27,-1 0 1,0-1-1,-1 1 1,0-1 0,0 0-1,0-1 1,-1 1 0,0-1-1,0 0 1,-1 0 0,0 0-1,2-10 1,1-3 20,-2-1 0,0 1 0,0-39 0,-6-96-72,11 258 881,-1-32-93,-8-62-693,1 3 113,0 0 0,0 0 1,1 0-1,0 0 0,6 15 1,-7-24-236,-1 0 1,1 0-1,0-1 0,0 1 1,0-1-1,0 1 1,0-1-1,0 1 1,1-1-1,-1 0 1,0 1-1,1-1 0,-1 0 1,1 0-1,-1 0 1,1 0-1,-1 0 1,1 0-1,0-1 1,0 1-1,-1 0 0,1-1 1,0 0-1,0 1 1,0-1-1,-1 0 1,1 0-1,0 0 1,0 0-1,0 0 0,0 0 1,0-1-1,-1 1 1,1 0-1,0-1 1,0 0-1,-1 1 1,1-1-1,0 0 0,1-1 1,24-16-4509,-3-6-4338</inkml:trace>
  <inkml:trace contextRef="#ctx0" brushRef="#br0" timeOffset="3609.279">1461 167 4481,'0'0'7779,"-38"1"-7356,37-1-429,1 1 0,-1-1 0,0 1 0,0-1 0,0 1 0,1 0 0,-1 0 0,0-1 0,1 1 0,-1 0 0,0 0 0,1 0 0,-1-1 0,1 1 0,0 0 0,-1 0 0,1 0 1,0 0-1,-1 0 0,1 0 0,0 0 0,0 0 0,0 0 0,0 0 0,0 0 0,0 0 0,0 0 0,0 0 0,0 0 0,0 0 0,1 0 0,-1 0 0,1 1 0,0 3 16,0-1-1,0 1 0,0-1 0,0 0 1,1 0-1,3 6 0,27 22-95,-9-11 171,-23-20-70,1-1-1,-1 1 1,1 0 0,-1-1-1,1 1 1,-1 0 0,1-1 0,-1 1-1,0 0 1,1-1 0,-1 1-1,0 0 1,0 0 0,1 0-1,-1-1 1,0 1 0,0 0-1,0 0 1,0 0 0,0-1 0,0 1-1,0 0 1,0 0 0,-1 0-1,1-1 1,0 2 0,-1 0-2,0-1 0,0 1 1,-1 0-1,1-1 0,0 1 1,0-1-1,-1 0 0,1 1 0,-1-1 1,-2 2-1,-1 0 9,0-1 1,0 1-1,0-1 0,0 0 0,-1 0 1,-9 2-1,-6-4-439,18-3-1583,10-5-1255,7 1 445</inkml:trace>
  <inkml:trace contextRef="#ctx0" brushRef="#br0" timeOffset="3999.9">1590 70 4017,'0'0'9930,"0"9"-9079,-8 235-136,8-244-738,0 1 0,0 0 1,0-1-1,0 1 1,0-1-1,1 1 1,-1-1-1,0 1 0,0-1 1,0 1-1,1-1 1,-1 1-1,0-1 1,1 1-1,-1-1 0,0 1 1,1-1-1,-1 0 1,0 1-1,1-1 0,-1 0 1,1 1-1,-1-1 1,1 0-1,-1 1 1,1-1-1,-1 0 0,1 0 1,-1 0-1,1 1 1,-1-1-1,1 0 0,-1 0 1,1 0-1,-1 0 1,1 0-1,-1 0 1,1 0-1,0 0 0,-1 0 1,1 0-1,-1 0 1,1-1-1,-1 1 1,1 0-1,-1 0 0,1 0 1,-1-1-1,1 1 1,-1 0-1,1-1 0,-1 1 1,0 0-1,1-1 1,27-18-1701,-11 0-1172,-4 3-2021</inkml:trace>
  <inkml:trace contextRef="#ctx0" brushRef="#br0" timeOffset="4359.26">1576 167 2665,'0'0'10578,"47"0"-10586,-23 0 16,-2 0-8,4-1-736,-4-8-1721,-7 2-2904</inkml:trace>
  <inkml:trace contextRef="#ctx0" brushRef="#br0" timeOffset="4828.01">1817 175 4849,'0'0'6468,"-20"10"-6415,14-5 106,1-1-1,0 1 0,0 0 1,0 1-1,1-1 0,-7 12 1,9-14-92,0 0 1,0 0 0,1 1 0,-1-1-1,1 0 1,0 1 0,0-1 0,0 1 0,0-1-1,1 1 1,0 0 0,-1-1 0,1 1-1,1-1 1,0 6 0,-1-8-73,1 0-1,-1-1 1,1 1 0,0 0 0,0 0 0,0 0-1,-1-1 1,1 1 0,0 0 0,0-1 0,0 1-1,0-1 1,0 1 0,0-1 0,0 1 0,0-1-1,1 0 1,-1 0 0,0 1 0,0-1-1,0 0 1,0 0 0,0 0 0,0 0 0,0 0-1,1 0 1,-1-1 0,0 1 0,0 0 0,0-1-1,1 0 1,3 1 3,-1-1 0,0-1 0,0 1 0,0 0 0,0-1 0,0 0 0,3-2 0,2-4 11,-2 1 0,1-2 0,-1 1 0,6-11 0,-10 15 28,0-1 0,0 0 0,0 1 0,-1-1 0,0 0 0,0 0 0,-1 0 0,1-1 0,-1 1 0,1-8 0,-12 29 86,8-6-62,-1 1 1,2 0-1,-1 0 0,1 0 1,1 0-1,2 20 0,-2-30-63,1 0 0,-1 0-1,1 0 1,-1 0 0,1-1-1,-1 1 1,1 0-1,-1 0 1,1-1 0,0 1-1,0 0 1,-1-1 0,1 1-1,0-1 1,0 1 0,0-1-1,0 1 1,0-1-1,-1 0 1,1 1 0,0-1-1,0 0 1,0 0 0,0 0-1,0 0 1,0 0 0,0 0-1,1 0 1,0 1-6,0-1 1,1 0-1,-1 0 0,0 0 1,0-1-1,0 1 1,0 0-1,0-1 1,1 0-1,-1 1 0,0-1 1,0 0-1,3-2 1,0-3-425,1 0 0,-1 0 0,0-1 0,5-10 1,3-4-3682</inkml:trace>
  <inkml:trace contextRef="#ctx0" brushRef="#br0" timeOffset="5218.62">2024 0 3001,'0'0'12312,"-1"7"-12495,-2 12 229,2 1 1,0 0-1,4 36 1,0 7 306,-4-40 57,0-15-243,1 1 1,0-1-1,0 0 0,3 10 1,-2-17-200,0 0 1,0-1 0,0 1-1,0 0 1,0-1 0,0 1-1,0-1 1,0 0 0,0 1-1,1-1 1,-1 0 0,0 0 0,0 1-1,0-1 1,1 0 0,-1 0-1,0-1 1,0 1 0,0 0-1,1 0 1,-1 0 0,0-1-1,0 1 1,0-1 0,0 1-1,2-2 1,4-3-926,0 0 1,-1-1-1,0 0 0,7-8 0,2-4-5800</inkml:trace>
  <inkml:trace contextRef="#ctx0" brushRef="#br0" timeOffset="5562.36">2054 125 7866,'0'0'8425,"38"0"-8577,-16 0 152,3 0 0,3 0-896,-4-6-2272,-8-1-7299</inkml:trace>
  <inkml:trace contextRef="#ctx0" brushRef="#br0" timeOffset="6359.22">2172 195 5817,'0'0'4649,"5"0"-4579,42-4 473,-44 3-453,0 1 0,0-1 0,0 0 1,-1 0-1,1 0 0,0 0 0,-1 0 0,1-1 0,-1 1 0,0-1 0,1 0 0,-1 1 0,0-1 0,0 0 1,0 0-1,3-5 1964,-36 7-1410,27 0-661,0-1 0,0 1 0,1 1 0,-1-1 0,0 1 0,0-1 0,1 1 0,-1 0-1,1 1 1,-7 2 0,8-3-1,0 1 0,0 0 1,1-1-1,-1 1 0,1 0 0,-1 0 0,1 0 0,-1 0 0,1 1 0,0-1 0,0 0 0,0 0 1,1 1-1,-1-1 0,0 1 0,1-1 0,-1 0 0,1 4 0,-1-1 70,0 1 0,1-1 0,-1 1 0,1-1 0,1 1 0,-1 0-1,1-1 1,0 1 0,0-1 0,0 1 0,1-1 0,0 0 0,0 0 0,4 8 0,-3-9-19,0-1 1,0 1 0,0-1-1,0 0 1,0 0 0,1 0-1,-1-1 1,1 1 0,0-1 0,0 0-1,0 0 1,0 0 0,0-1-1,0 1 1,0-1 0,1 0-1,-1 0 1,0-1 0,7 1-1,-6 0-42,0-1-1,0 0 0,1-1 1,-1 1-1,0-1 0,0 0 1,0-1-1,0 1 0,0-1 1,0 0-1,6-3 0,0-1-631,1-2-1,-1 0 0,11-9 0,16-17-5624</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29.861"/>
    </inkml:context>
    <inkml:brush xml:id="br0">
      <inkml:brushProperty name="width" value="0.05" units="cm"/>
      <inkml:brushProperty name="height" value="0.05" units="cm"/>
      <inkml:brushProperty name="color" value="#008C3A"/>
    </inkml:brush>
  </inkml:definitions>
  <inkml:trace contextRef="#ctx0" brushRef="#br0">0 343 1792,'0'0'9320,"10"23"-8939,50 80 2292,-47-125-2203,58-89 1116,19-33-1058,-8 1-3603,-59 95-2270</inkml:trace>
</inkml:ink>
</file>

<file path=word/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58.485"/>
    </inkml:context>
    <inkml:brush xml:id="br0">
      <inkml:brushProperty name="width" value="0.05" units="cm"/>
      <inkml:brushProperty name="height" value="0.05" units="cm"/>
      <inkml:brushProperty name="color" value="#008C3A"/>
    </inkml:brush>
  </inkml:definitions>
  <inkml:trace contextRef="#ctx0" brushRef="#br0">67 177 3137,'0'0'5119,"-16"-7"-5079,14 8-52,0-1 1,0 0-1,0 1 0,0 0 0,-1-1 0,1 1 0,0 0 0,1 0 0,-1 0 0,0 1 0,0-1 0,0 0 0,1 1 0,-1-1 0,1 1 0,-1-1 0,1 1 0,-1 0 1,1-1-1,0 1 0,0 0 0,0 0 0,0 0 0,0 0 0,1 0 0,-1 0 0,0 0 0,1 1 0,0-1 0,-1 3 0,-1 10-133,0 0 0,0-1 0,2 18 0,0-26 167,0-5-18,0 0 0,0 0 0,0 1 1,0-1-1,0 0 0,0 0 0,0 0 0,0 1 0,1-1 0,-1 0 0,0 0 0,1 0 0,-1 0 0,1 0 0,-1 0 0,1 0 1,-1 0-1,1 0 0,0 0 0,0 0 0,0 0 0,-1 0 0,1-1 0,0 1 0,0 0 0,0 0 0,0-1 0,0 1 0,0-1 1,0 1-1,0-1 0,1 1 0,-1-1 0,0 0 0,0 0 0,0 1 0,0-1 0,0 0 0,1 0 0,-1 0 0,0 0 1,0 0-1,0 0 0,1-1 0,-1 1 0,0 0 0,0-1 0,0 1 0,0-1 0,0 1 0,2-2 0,2-1 96,-1 0 0,0-1 0,0 1 0,0-1 0,-1 0 0,1 0 0,-1 0-1,4-6 1,21-38 374,-27 47-464,0 0 1,0 0-1,0-1 1,0 1-1,-1 0 1,1-1-1,0 1 1,-1-1 0,1 1-1,-1 0 1,0-1-1,1 1 1,-1-1-1,0 0 1,0 1-1,0-1 1,0 1-1,0-1 1,0 1 0,-1-1-1,1 1 1,0-1-1,-1 1 1,1 0-1,-1-1 1,0 1-1,1-1 1,-1 1 0,0 0-1,0 0 1,0-1-1,0 1 1,0 0-1,0 0 1,0 0-1,0 0 1,0 0-1,-1 0 1,1 0 0,0 1-1,-1-1 1,1 0-1,0 1 1,-2-1-1,20 1 67,-11 0 404,1 0-1,0 0 0,0 0 0,-1 1 0,1 0 0,0 1 0,11 3 1,-14-3-451,-1-1 1,0 1 0,0 0 0,0 0 0,-1 0-1,1 0 1,0 0 0,-1 1 0,1-1 0,-1 1 0,0 0-1,0 0 1,0 0 0,2 5 0,-2-2 66,0 1 0,-1-1 0,0 1 0,0 0 0,-1 0 0,0 10 0,0-17 32,-1-4-1048,0 0 974,1 0 1,0-1-1,0 1 0,0-1 1,1-6-1,0 2-18,-11-27 135,-1 3-206,10 28 32,-1-7-3,1 1-1,0-1 1,0-18-1,1 27 5,1 0 0,-1 1-1,1-1 1,-1 0 0,1 1 0,0-1-1,0 1 1,0-1 0,0 1-1,0-1 1,1 1 0,-1 0 0,1-1-1,-1 1 1,1 0 0,0 0 0,0 0-1,0 0 1,0 1 0,4-3 0,22-18-31,-25 19 15,0 0 0,0 0 1,0 0-1,1 1 0,-1 0 0,1-1 0,-1 1 0,1 0 1,0 1-1,0-1 0,0 1 0,0-1 0,0 1 0,8-1 1,4 10-417,-15-7 130,0-1-1,0 1 0,0 0 1,1 0-1,-1-1 0,0 1 1,1 0-1,-1-1 0,0 1 1,1-1-1,-1 0 0,1 1 1,0-1-1</inkml:trace>
  <inkml:trace contextRef="#ctx0" brushRef="#br0" timeOffset="531.23">193 160 1720,'0'0'8637,"24"-13"-5857,-9 6-1966,35-13 40,-47 19-838,0 0-1,0 0 1,1 1 0,-1-1 0,0 1 0,0-1-1,0 1 1,0 0 0,1 1 0,-1-1 0,0 0-1,0 1 1,5 1 0,-7-2-63,-1 1 0,0-1 0,1 0 0,-1 0 0,0 1 1,1-1-1,-1 0 0,0 1 0,0-1 0,1 0 0,-1 1 0,0-1 0,0 0 0,0 1 1,1-1-1,-1 0 0,0 1 0,0-1 0,0 0 0,0 1 0,0-1 0,0 1 0,0-1 1,0 0-1,0 1 0,0-1 0,0 1 0,0-1 0,0 1 0,0 0-600</inkml:trace>
  <inkml:trace contextRef="#ctx0" brushRef="#br0" timeOffset="2234.32">633 192 1512,'-3'0'9924,"3"34"-9003,0 50-575,0-83-412,10-36-655,-8 27 696,0 1-121,0-1 0,0 1 0,1-1 0,0 1 0,4-8 0,-6 14 135,1-1 0,-1 0-1,0 0 1,1 1 0,-1-1-1,1 1 1,0-1 0,0 1-1,-1 0 1,1-1 0,0 1-1,0 0 1,0 0-1,0 0 1,0 1 0,1-1-1,-1 0 1,0 1 0,0 0-1,0-1 1,0 1 0,4 0-1,-5 0 34,1 1 1,-1-1-1,0 1 0,0-1 0,0 1 0,1 0 0,-1-1 1,0 1-1,0 0 0,0 0 0,0 0 0,0 0 0,-1 0 0,1 0 1,0 0-1,0 0 0,-1 0 0,1 0 0,0 0 0,-1 1 1,1-1-1,-1 0 0,0 0 0,1 3 0,7 32 461,-8-36-471,1 2 70,15-37-355,-15 34 279,-1-1 0,1 1 0,-1-1 1,1 1-1,0 0 0,0-1 0,0 1 0,0 0 1,0 0-1,0-1 0,0 1 0,0 0 0,0 0 1,0 0-1,0 0 0,1 0 0,-1 1 0,0-1 1,1 0-1,-1 1 0,1-1 0,-1 1 0,1-1 1,-1 1-1,1-1 0,-1 1 0,1 0 0,1 0 0,1 1 66,1 0 0,-1 1-1,0-1 1,0 1 0,0 0-1,0 0 1,-1 1-1,7 4 1,-8-6-64,-1 0 1,1 1-1,-1-1 1,0 0-1,1 1 1,-1-1-1,0 1 1,0-1-1,0 1 0,0 0 1,0-1-1,0 1 1,0 0-1,-1 0 1,1 0-1,-1 0 1,1 0-1,-1-1 1,0 1-1,0 0 0,0 0 1,0 0-1,0 0 1,0 0-1,-1 3 1,1 9-156,4-36-11370</inkml:trace>
  <inkml:trace contextRef="#ctx0" brushRef="#br0" timeOffset="2937.43">918 221 3897,'0'0'3096,"27"0"-2582,-15 1-2,-8-1-466,-1 1 0,0-1 0,1 0 1,-1 0-1,1 0 0,-1 0 0,1-1 0,-1 1 0,1-1 0,3-1 0,-7 1-1,1 1 1,-1 0 0,0-1-1,1 1 1,-1-1 0,0 1-1,0-1 1,0 1 0,1-1-1,-1 1 1,0-1 0,0 1 0,0-1-1,0 1 1,0-1 0,0 1-1,0-1 1,0 1 0,0-1-1,0 1 1,0-1 0,0 1-1,-1-1 1,1 1 0,0-1-1,0 1 1,0-1 0,-1 1-1,1-1 1,0 1 0,-1 0-1,1-1 1,0 1 0,-1-1-1,1 1 1,0 0 0,-1 0-1,1-1 1,-1 1 0,1 0-1,-1-1 1,1 1 0,-1 0-1,-21-12-528,21 11 474,-4 0-115,0-1 0,0 1 0,0 0 0,-1 0 0,1 0 0,0 1 0,-7 0 0,12 0 142,0 39 281,-1-31-302,1 0 0,0 0 0,0 0 0,0 0 0,1 0 0,3 11 0,-3-18-9,0 1 0,-1-1-1,1 1 1,0-1 0,0 1-1,0-1 1,0 0-1,0 1 1,1-1 0,-1 0-1,0 0 1,0 0 0,1 0-1,-1 0 1,1 0 0,-1 0-1,1 0 1,-1-1 0,1 1-1,0-1 1,-1 1 0,1-1-1,0 1 1,-1-1 0,1 0-1,0 0 1,-1 0 0,1 0-1,0 0 1,0 0 0,-1-1-1,1 1 1,0 0 0,2-2-1,5-1-89,-1 0 0,1-1 0,-1 0 0,0-1 0,-1 0 0,1 0 0,10-10 0,-2 3-2105,0 0-2573</inkml:trace>
  <inkml:trace contextRef="#ctx0" brushRef="#br0" timeOffset="3484.29">1133 166 1008,'0'0'9913,"-1"11"-9840,-5 76 158,6-87-266,1-21-466,-1 18 504,1 0-1,1 1 1,-1 0-1,0-1 1,0 1-1,1 0 1,0-1 0,-1 1-1,1 0 1,0 0-1,0 0 1,0 1-1,0-1 1,0 0 0,0 1-1,1-1 1,-1 1-1,1 0 1,-1 0-1,1 0 1,-1 0 0,1 0-1,0 0 1,-1 1-1,1-1 1,0 1-1,4 0 1,-6 0 7,0 0 0,0 1 1,0-1-1,-1 0 0,1 0 0,0 1 0,0-1 1,0 1-1,-1-1 0,1 1 0,0-1 1,0 1-1,-1 0 0,1-1 0,-1 1 0,1 0 1,0-1-1,-1 1 0,0 0 0,1 0 0,-1-1 1,1 1-1,-1 0 0,0 0 0,1 0 1,-1 0-1,0 0 0,7 32 459,-5-19-272,15-44-1308,-13 21 1145,19-38 59,-22 45-92,1 1 0,-1-1 0,0 0 1,1 1-1,-1-1 0,1 1 0,0-1 1,-1 1-1,1 0 0,0 0 0,0 0 0,0 0 1,0 0-1,0 0 0,0 0 0,0 1 0,0-1 1,0 1-1,0-1 0,3 1 0,-3 0 29,-1 1 1,0-1-1,0 1 0,1 0 0,-1 0 0,0 0 0,0-1 0,0 1 0,0 0 0,0 0 1,0 1-1,0-1 0,-1 0 0,1 0 0,0 0 0,0 0 0,-1 1 0,1-1 0,-1 0 1,1 1-1,-1-1 0,0 0 0,0 1 0,1 1 0,6 39 749,-6-39-729,-1-2-62,0-1 1,0 1-1,0 0 1,0 0-1,0-1 0,0 1 1,0 0-1,1-1 1,-1 1-1,0 0 0,1-1 1,-1 1-1,0 0 1,1-1-1,-1 1 0,0-1 1,1 1-1,-1-1 1,1 1-1,-1-1 0,1 1 1,0-1-1,-1 1 1,1-1-1,-1 0 0,1 1 1,0-1-1,-1 0 1,1 0-1,1 1 0,20-4-3203,-13 0 466,0 1-2863</inkml:trace>
  <inkml:trace contextRef="#ctx0" brushRef="#br0" timeOffset="4453.02">1501 151 4945,'0'0'4581,"-4"0"-4678,2 1 118,-1-1 0,1 0-1,0 1 1,0 0 0,0-1 0,0 1 0,0 0 0,0 0 0,0 0 0,0 1 0,0-1 0,0 0 0,0 1 0,1-1 0,-1 1 0,0-1 0,1 1-1,0 0 1,-1 0 0,1 0 0,0 0 0,0 0 0,0 0 0,0 0 0,0 0 0,1 0 0,-1 0 0,0 0 0,1 1 0,0-1 0,0 0 0,-1 4-1,1 2 117,0-5-97,0 1 1,0-1-1,0 1 1,1 0-1,-1-1 1,1 1-1,0-1 1,1 5-1,-1-7-41,0 0 0,-1 1-1,1-1 1,0 0 0,0 0-1,0 0 1,1 0 0,-1-1-1,0 1 1,0 0 0,0 0 0,1-1-1,-1 1 1,0-1 0,1 1-1,-1-1 1,1 1 0,-1-1-1,0 0 1,1 0 0,-1 0 0,1 1-1,-1-2 1,1 1 0,0 0-1,2 0 15,0 0-1,0-1 0,0 0 1,-1 1-1,1-1 1,0-1-1,-1 1 0,1 0 1,-1-1-1,1 0 0,-1 1 1,0-2-1,0 1 1,0 0-1,0 0 0,0-1 1,0 0-1,-1 1 1,1-1-1,2-5 0,-1 3 10,-1-1 0,0 1-1,0-1 1,-1 0 0,0 0-1,0 0 1,0 0 0,0 0-1,-1 0 1,0-1 0,0-10-1,-1 16-47,0 0-1,0 0 1,-1 0-1,1 0 0,0 0 1,0 0-1,-1 0 1,1 0-1,0 0 0,-1 0 1,1 1-1,-1-1 0,1 0 1,-1 0-1,0 0 1,1 1-1,-1-1 0,0 0 1,1 1-1,-1-1 1,0 0-1,0 1 0,0-1 1,0 1-1,1 0 1,-1-1-1,0 1 0,0-1 1,0 1-1,-2 0 1,-31-3 455,30 3 212,4 0-484,2 0-186,-1-1 74,1 1-1,0 0 1,0 1-1,0-1 0,0 0 1,0 0-1,0 1 1,0-1-1,0 1 1,0 0-1,0 0 1,2 1-1,1 0 146,39 8 710,-34-8-773,1 0 0,-1 1 0,1 0 0,-1 1 0,16 7-1,-23-9-109,0 0-1,0 0 0,-1 0 0,1 1 0,-1-1 0,1 1 0,-1-1 0,0 1 1,0 0-1,0 0 0,-1 0 0,1 0 0,0 0 0,-1 0 0,0 0 1,0 1-1,0-1 0,0 0 0,-1 1 0,1-1 0,-1 1 0,0 3 0,1-1 38,-1 28 52,0-33-102,0 0 1,0 0-1,0 0 1,0 0 0,0-1-1,0 1 1,0 0 0,0 0-1,0 0 1,0 0-1,-1-1 1,1 1 0,0 0-1,-1 0 1,1-1 0,-1 1-1,1 0 1,-1 0 0,1-1-1,-1 1 1,1 0-1,-1-1 1,1 1 0,-1-1-1,0 1 1,1-1 0,-1 1-1,0-1 1,0 0-1,-1 1 1,0-37-164,3 21 254,0 12-283,-1 0 0,1 0 1,-1 0-1,0 0 0,0 0 0,0 0 1,0-1-1,-1 1 0,1 0 1,-1 0-1,0 0 0,0 0 1,0 0-1,0 0 0,-3-5 1,10 8 521,0 0 0,0 0 0,1 0-1,-1 1 1,0 0 0,0 0 0,10 3 0,14 5 223,-15-10-1479,-5-7-3430,-5 0-1485</inkml:trace>
  <inkml:trace contextRef="#ctx0" brushRef="#br0" timeOffset="4812.38">1863 168 1088,'0'0'11884,"-1"11"-11893,4-9 86,1 0 0,-1-1 0,1 0 0,-1 1 0,1-1 0,0-1 0,0 1 0,-1-1 0,1 1-1,4-1 1,4 1 38,54 2-239,-46-3-1925,-20 0 1807,0-1 1,1 1-1,-1 0 1,0-1-1,1 1 1,-1 0-1,0-1 1,1 1-1,-1 0 1,0-1 0,0 1-1,0-1 1,1 1-1,-1 0 1,0-1-1,0 1 1,0-1-1,0 1 1,0 0-1,0-1 1,0 1 0,0-1-1,0 1 1,0-1-1,0 1 1,0-1-1,0 1 1,0 0-1,-1-1 1,1-3-1663,0-3-699</inkml:trace>
  <inkml:trace contextRef="#ctx0" brushRef="#br0" timeOffset="5187.37">2009 108 360,'0'0'13684,"0"10"-12494,-3 20-994,-1 0-1,-1 0 1,-1 0-1,-13 35 1,4-11-138,-7 14 3,13-46 39,2 1 0,-8 42-1,17-83-4477,5-3-464</inkml:trace>
  <inkml:trace contextRef="#ctx0" brushRef="#br0" timeOffset="6812.33">2234 241 5497,'0'0'8658,"0"3"-9730,0 0-200,0-1-1153,-7 1 129,-2-1-4122</inkml:trace>
</inkml:ink>
</file>

<file path=word/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53.032"/>
    </inkml:context>
    <inkml:brush xml:id="br0">
      <inkml:brushProperty name="width" value="0.05" units="cm"/>
      <inkml:brushProperty name="height" value="0.05" units="cm"/>
      <inkml:brushProperty name="color" value="#008C3A"/>
    </inkml:brush>
  </inkml:definitions>
  <inkml:trace contextRef="#ctx0" brushRef="#br0">114 1 616,'0'0'10014,"0"14"-7983,-11 131-1521,3-66-498,8-77-12,-1 1 0,1-1-1,0 1 1,0-1 0,0 0 0,0 1 0,0-1 0,1 1 0,-1-1 0,2 4 0,-1-5-9,0 0 0,0 0 1,1 0-1,-1 0 0,0 0 1,1-1-1,-1 1 1,0 0-1,1-1 0,-1 1 1,1-1-1,-1 0 0,1 1 1,-1-1-1,1 0 0,2 0 1,-3 0 18,21 5-1342,-11 2-2693,-6 0-86</inkml:trace>
  <inkml:trace contextRef="#ctx0" brushRef="#br0" timeOffset="343.74">2 162 4001,'0'0'7448,"0"0"-7445,0 1 0,0-1 0,0 0 0,-1 0 1,1 0-1,0 0 0,0 0 0,0 0 0,0 0 0,0 1 0,0-1 0,0 0 0,0 0 0,0 0 0,0 0 1,0 0-1,0 1 0,0-1 0,0 0 0,0 0 0,0 0 0,0 0 0,0 0 0,0 1 0,0-1 0,0 0 1,0 0-1,0 0 0,0 0 0,0 0 0,0 0 0,1 1 0,-1-1 0,0 0 0,0 0 0,0 0 0,0 0 1,0 0-1,0 0 0,0 0 0,0 0 0,1 0 0,-1 1 0,0-1 0,0 0 0,0 0 0,0 0 0,0 0 1,0 0-1,1 0 0,-1 0 0,0 0 0,0 0 0,0 0 0,0 0 0,0 0 0,1 0 0,-1 0 0,0 0 1,0 0-1,0 0 0,1 0 0,11-3 403,1 0 0,-1-1 0,15-6 0,24-7-288,-24 13-312,1-2-4115,-20 3-1549</inkml:trace>
  <inkml:trace contextRef="#ctx0" brushRef="#br0" timeOffset="796.829">176 208 4281,'0'0'6280,"5"0"-6277,7 0 74,0 1 1,0 0-1,1 0 1,18 6 0,-4-2 58,-16-4-2926</inkml:trace>
  <inkml:trace contextRef="#ctx0" brushRef="#br0" timeOffset="1124.97">354 129 4121,'0'0'9995,"-2"3"-9919,-2 4-29,1 0 0,0 1 0,1-1-1,-1 1 1,1-1 0,1 1 0,0 0-1,0 0 1,0 11 0,-3 15 48,-47 210 1076,54-257-6996,5-5 1421</inkml:trace>
  <inkml:trace contextRef="#ctx0" brushRef="#br0" timeOffset="1687.46">455 157 3849,'0'0'6459,"-5"26"-3047,5 27-3023,0 34 1003,0-58-4935,0 1-3817</inkml:trace>
  <inkml:trace contextRef="#ctx0" brushRef="#br0" timeOffset="2140.57">440 116 4393,'0'0'3717,"9"-2"-2830,2 1-702,1-1 310,1 0-1,-1 2 1,1-1-1,21 3 1,-32-2-393,1 0 0,-1 0 0,1 1 0,-1-1 0,0 1 0,1 0-1,-1 0 1,1 0 0,-1 0 0,0 0 0,0 0 0,0 1 0,0-1 0,0 1 0,0-1 0,0 1 0,0 0 0,0-1 0,-1 1 0,1 0 0,-1 0 0,1 1 0,-1-1 0,0 0 0,0 0 0,0 1 0,0-1-1,0 0 1,-1 1 0,1-1 0,-1 1 0,1 4 0,-1-2-26,0 0 0,0 1 0,0-1 1,0 0-1,-1 1 0,0-1 0,0 0 0,-1 0 0,1 0 0,-1 0 0,0 0 0,0 0 0,-6 8 1,5-10-161,1 0 0,-1 0 0,0-1 1,0 1-1,0-1 0,0 0 0,-1 0 1,1 0-1,0 0 0,-1 0 0,0-1 1,1 0-1,-1 0 0,0 0 0,0 0 1,1 0-1,-1-1 0,0 1 0,-8-2 1,36-12-8055,-7 2 2762</inkml:trace>
  <inkml:trace contextRef="#ctx0" brushRef="#br0" timeOffset="2703.06">713 183 4305,'0'0'7935,"2"0"-8291,-1 0 364,0 0 0,0 0 0,0 0 0,0 0 1,0 0-1,0 0 0,0 0 0,0 0 0,0 0 0,-1-1 0,1 1 1,0 0-1,0-1 0,0 1 0,0-1 0,0 1 0,1-2 0,-2 2-4,0 0 0,0-1 0,0 1-1,0-1 1,0 1 0,0 0-1,0-1 1,0 1 0,0-1-1,0 1 1,0 0 0,-1-1-1,1 1 1,0-1 0,0 1-1,0 0 1,-1-1 0,1 1-1,0 0 1,0 0 0,-1-1 0,1 1-1,0 0 1,-1-1 0,1 1-1,0 0 1,-1 0 0,-2-3-22,-1 1 0,1 0 0,-1 0 1,1 0-1,-1 0 0,0 1 1,-6-2-1,9 3 40,0-1 0,-1 1 1,1 0-1,0 0 0,0 0 0,-1 0 0,1 0 1,0 0-1,0 0 0,-1 0 0,1 1 0,0-1 1,0 0-1,0 1 0,-1-1 0,1 1 0,0-1 1,0 1-1,0 0 0,0-1 0,0 1 1,0 0-1,0 0 0,0 0 0,0 0 0,0 0 1,1 0-1,-1 0 0,0 0 0,1 0 0,-1 0 1,0 0-1,1 0 0,0 0 0,-1 1 0,1-1 1,0 0-1,-1 3 0,0 4 5,1 0 1,-1 0-1,2 0 0,1 16 1,-1-22-24,-1 1 1,1-1-1,-1 1 0,1-1 1,0 1-1,0-1 1,0 0-1,0 1 0,1-1 1,-1 0-1,1 0 1,-1 0-1,1 0 0,0 0 1,-1 0-1,1 0 1,0-1-1,0 1 0,1 0 1,-1-1-1,0 0 1,0 0-1,1 0 1,-1 0-1,1 0 0,-1 0 1,1 0-1,-1-1 1,1 1-1,-1-1 0,5 0 1,-3 1-210,1-1 0,0 0 0,0-1 0,0 1 0,0-1 0,-1 0 0,1 0 0,0 0 0,-1-1 0,1 1 0,-1-1 1,1-1-1,-1 1 0,0 0 0,8-7 0,9-13-4147</inkml:trace>
  <inkml:trace contextRef="#ctx0" brushRef="#br0" timeOffset="3171.8">918 107 6313,'0'0'6494,"-12"1"-6977,-36 3-267,46-4 774,0 0 0,0 0-1,1 0 1,-1 1 0,0-1-1,1 1 1,-1-1 0,0 1-1,1-1 1,-1 1-1,1 0 1,-1 0 0,1 0-1,-1 0 1,1 0 0,-1 0-1,1 0 1,0 1 0,0-1-1,0 0 1,0 1-1,0-1 1,0 1 0,0-1-1,0 1 1,0-1 0,1 1-1,-1 0 1,1-1 0,-1 1-1,1 0 1,0-1-1,-1 1 1,1 0 0,0 0-1,0-1 1,0 1 0,1 0-1,-1-1 1,0 1 0,1 0-1,-1 0 1,1-1-1,-1 1 1,1-1 0,0 1-1,-1 0 1,1-1 0,0 1-1,0-1 1,0 0-1,1 1 1,0 0 0,4 2-19,0-2 1,-1 1-1,1-1 1,0 0-1,0 0 1,0 0-1,0-1 1,12 1-1,6 2 88,-23-4-61,-1 0-1,1 1 1,0-1-1,0 1 0,-1-1 1,1 1-1,0-1 0,-1 1 1,1-1-1,-1 1 0,1 0 1,-1-1-1,1 1 1,-1 0-1,1-1 0,-1 1 1,1 0-1,-1-1 0,0 1 1,0 0-1,1 0 1,-1 0-1,0-1 0,0 1 1,0 0-1,0 0 0,0 0 1,0 0-1,0-1 0,0 1 1,0 0-1,0 0 1,0 0-1,-1 0 0,-8 28 743,6-24-747,-1 0 0,1-1 0,-1 0 0,0 0 0,-5 5 0,8-8-21,-1 0 0,1 0 0,0 0 0,0 0 0,0 0 0,-1 0 0,1 0 0,0-1-1,-1 1 1,1-1 0,0 1 0,-1-1 0,1 1 0,-1-1 0,1 0 0,-1 0 0,1 0 0,-1 1 0,1-2 0,-1 1 0,1 0-1,-1 0 1,1 0 0,-3-2 0,2-10-2264,2 3-1633</inkml:trace>
</inkml:ink>
</file>

<file path=word/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48:04.549"/>
    </inkml:context>
    <inkml:brush xml:id="br0">
      <inkml:brushProperty name="width" value="0.05" units="cm"/>
      <inkml:brushProperty name="height" value="0.05" units="cm"/>
      <inkml:brushProperty name="color" value="#008C3A"/>
    </inkml:brush>
  </inkml:definitions>
  <inkml:trace contextRef="#ctx0" brushRef="#br0">0 413 1464,'0'0'9749,"2"0"-9343,0 1-1,0-1 1,0 0 0,0 1-1,1-1 1,-1 1 0,-1-1 0,1 1-1,4 2 1,2 8-163,0 1-1,-1 0 1,0 1-1,-1-1 1,6 19 0,15 31-17,-15-90 769,-1-5-813,2 1 1,1 1-1,2 0 1,1 1-1,24-33 1,115-132-106,-68 90-517,-83 100-36,2-6 46,-3 3-3893</inkml:trace>
</inkml:ink>
</file>

<file path=word/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1:03.270"/>
    </inkml:context>
    <inkml:brush xml:id="br0">
      <inkml:brushProperty name="width" value="0.05" units="cm"/>
      <inkml:brushProperty name="height" value="0.05" units="cm"/>
      <inkml:brushProperty name="color" value="#008C3A"/>
    </inkml:brush>
  </inkml:definitions>
  <inkml:trace contextRef="#ctx0" brushRef="#br0">28 87 5113,'0'0'6264,"1"14"-6472,1 20 970,-2 1-1,-1-1 1,-2 0-1,-1 0 1,-11 44-1,8-25 301,7-53-1082,0 1 0,1-1 1,-1 1-1,0-1 0,1 1 1,-1-1-1,0 1 0,1-1 0,-1 1 1,1-1-1,-1 0 0,1 1 1,-1-1-1,1 0 0,-1 1 1,1-1-1,-1 0 0,1 0 1,-1 0-1,1 1 0,-1-1 1,1 0-1,-1 0 0,1 0 1,0 0-1,-1 0 0,1 0 1,-1 0-1,2 0 0,23 0-65,-19 0 70,1-1-379,1 0 1,-1-1 0,1 0-1,-1 0 1,0 0-1,0-1 1,0 0-1,0-1 1,-1 1 0,1-1-1,6-6 1,-9 8-177,15-12-4087</inkml:trace>
  <inkml:trace contextRef="#ctx0" brushRef="#br0" timeOffset="359.36">55 238 6737,'0'0'6442,"0"1"-6634,10 1 192,2-2 0,2 0 0,2 0-8,0 0-48,4-2-1297,-2-6-1695,-6-1-2425</inkml:trace>
  <inkml:trace contextRef="#ctx0" brushRef="#br0" timeOffset="1548.83">298 234 1168,'6'-7'11907,"-4"2"-12925,2-23 1200,-2 0 0,-1-45 0,-2 38 2269,8 277-1186,-7-242-1291,2 9-125,-2-7 54,0 0 0,1 0 0,-1 0 1,1 0-1,0 0 0,0 0 1,-1-1-1,1 1 0,0 0 1,0-1-1,1 1 0,0 1 1,1 0 96,10 10-15,-12-13 17,-1 0-1,1 0 0,-1 0 0,1 0 0,0 0 0,-1 0 0,1 0 1,-1 0-1,1 0 0,0 0 0,-1 0 0,1 0 0,-1 0 0,1 0 1,-1-1-1,1 1 0,0 0 0,-1 0 0,1-1 0,-1 1 0,1 0 1,-1-1-1,1 1 0,-1-1 0,0 1 0,1-1 0,-1 1 0,1 0 1,-1-1-1,1 0 0,19-27 65,17-18 2,-35 44-65,0 0 1,0 0-1,1 0 1,-1 0-1,1 0 1,-1 1-1,1-1 0,-1 1 1,1 0-1,0 0 1,0 0-1,0 0 1,0 0-1,0 1 1,6-2-1,-8 3 31,1-1 0,-1 1 0,1 0-1,0-1 1,-1 1 0,1 0 0,-1 0 0,1 0-1,-1 0 1,0 0 0,1 0 0,-1 0 0,0 0 0,0 0-1,0 1 1,0-1 0,0 1 0,0-1 0,0 1-1,0-1 1,0 1 0,-1-1 0,1 1 0,-1 0-1,1-1 1,-1 1 0,1 2 0,1 6 341,-1-1-1,1 0 1,-1 17 0,18-26-7319,-13 0 1772</inkml:trace>
  <inkml:trace contextRef="#ctx0" brushRef="#br0" timeOffset="2124.94">632 254 3697,'0'0'8535,"-3"0"-5534,-16 3-2935,17-2-20,-1 1 0,1 0 0,-1 0 0,1 0 0,0 1-1,0-1 1,0 1 0,0-1 0,0 1 0,0-1 0,1 1 0,0 0-1,-1 0 1,1 0 0,0 0 0,0 0 0,0 0 0,0 4 0,0 1-15,0 0 1,0 0 0,1 0 0,0 0 0,0-1 0,2 11 0,-1-18-39,-1 1 1,0 0-1,0 0 0,0-1 0,1 1 0,-1 0 1,0-1-1,1 1 0,-1 0 0,1-1 0,-1 1 1,1 0-1,-1-1 0,1 1 0,-1-1 1,1 1-1,0-1 0,-1 0 0,1 1 0,0-1 1,-1 1-1,1-1 0,0 0 0,-1 0 0,1 1 1,0-1-1,0 0 0,-1 0 0,1 0 0,0 0 1,0 0-1,0 0 0,-1 0 0,1 0 0,0 0 1,0 0-1,-1 0 0,1-1 0,0 1 0,0 0 1,-1 0-1,1-1 0,0 1 0,-1-1 1,1 1-1,0-1 0,3-1 11,0 0 1,0 0-1,-1 0 1,1-1-1,-1 1 0,1-1 1,2-3-1,30-46 95,-33 48-82,-1-1 0,1-1 0,-1 1 0,0 0 0,0-1 0,-1 1 0,1-1 0,-1 1 0,0-7 219,-1 21-122,-1 14 35,1-15-128,-1 1-1,1-1 0,1 0 1,-1 1-1,4 15 1,-3-22-29,0 0 0,-1-1 1,1 1-1,0-1 0,0 1 1,0-1-1,0 1 0,0-1 1,0 1-1,0-1 1,0 0-1,0 0 0,1 0 1,-1 0-1,1 0 0,-1 0 1,1 0-1,-1 0 0,1 0 1,-1-1-1,1 1 0,0-1 1,-1 1-1,1-1 0,0 0 1,-1 1-1,1-1 0,0 0 1,0 0-1,-1 0 0,1 0 1,0-1-1,-1 1 0,4-1 1,-2 0 14,1 0 0,-1-1 1,0 1-1,1-1 0,-1 0 0,0 0 1,0 0-1,0 0 0,0 0 1,-1-1-1,1 1 0,0-1 1,-1 0-1,0 0 0,3-3 0,28-50-857,-31 51 633,15-29-2186,-3 4-2741</inkml:trace>
  <inkml:trace contextRef="#ctx0" brushRef="#br0" timeOffset="2562.43">878 1 2529,'0'0'10741,"0"4"-10863,14 135 3269,-14-70-2598,1 44 380,-1-112-936,0 0 0,0 0 0,0 0 0,0 0 0,0 0 0,0 0 0,0 0 0,1 0 0,-1-1 0,0 1 0,0 0 0,1 0 0,-1 0 0,1 0 0,-1-1 0,1 1 0,-1 0-1,1 0 1,-1-1 0,1 1 0,0 0 0,-1-1 0,1 1 0,0-1 0,0 1 0,-1-1 0,1 1 0,0-1 0,0 1 0,0-1 0,-1 0 0,1 1 0,0-1 0,0 0 0,0 0 0,0 0 0,0 0 0,0 0 0,0 0 0,0 0 0,0 0 0,-1 0 0,1 0 0,0 0 0,0-1 0,0 1-1,0 0 1,0-1 0,0 1 0,-1 0 0,1-1 0,0 1 0,1-2 0,4-1-126,0-1 0,0 0 0,0 0 0,-1 0-1,7-7 1,18-21-1706,-4 0-2226</inkml:trace>
  <inkml:trace contextRef="#ctx0" brushRef="#br0" timeOffset="2921.8">1000 133 12051,'0'0'5121,"101"-12"-17124</inkml:trace>
  <inkml:trace contextRef="#ctx0" brushRef="#br0" timeOffset="4765.5">1429 233 1032,'0'0'6666,"-7"4"-912,-24 17-5658,25-16-78,1 0-1,-1 0 1,1 1-1,1 0 1,-1 0-1,1 0 1,0 0-1,0 1 1,1-1-1,0 1 1,0 0-1,1 0 1,-1 0-1,1 0 1,1 1-1,-2 13 1,4-20-16,-1 0 1,0-1-1,1 1 1,-1-1 0,1 1-1,-1-1 1,1 1 0,-1 0-1,1-1 1,0 0-1,-1 1 1,1-1 0,0 1-1,-1-1 1,1 0 0,0 1-1,-1-1 1,1 0-1,0 0 1,0 0 0,-1 0-1,1 1 1,0-1 0,0 0-1,0 0 1,-1 0-1,1-1 1,1 1 0,24-2-14,-20 0 25,0 0 1,0 0-1,0-1 0,0 0 1,0 0-1,-1 0 0,1-1 1,-1 0-1,0 0 1,0 0-1,5-7 0,8-9 14,20-28 0,-37 48-28,1-2 5,0 1-1,1-1 1,-1 1 0,1 0 0,-1 0-1,1 0 1,-1 0 0,1 1 0,0-1-1,-1 1 1,1-1 0,0 1 0,0 0-1,-1 0 1,1 0 0,0 0 0,-1 1-1,1-1 1,0 1 0,-1 0-1,1 0 1,0 0 0,-1 0 0,1 0-1,-1 0 1,0 1 0,1-1 0,2 3-1,8 25 203,-4-5 637,19-51-712,-17 17-148,-5 14 180,-3 23 332,-2-12-340,3-54-516,-4 36 366,0 0-1,0 1 0,0-1 0,0 0 0,0 0 0,0 1 0,1-1 0,-1 0 1,1 1-1,0-1 0,0 1 0,0-1 0,3-4 0,-2 6 17,0-1 0,0 1 0,0 0 0,0 0 0,0 0 0,1 0 0,-1 0 0,0 1 0,1-1 0,-1 1 0,0-1 0,1 1 0,-1 0 0,4 0 0,59-1 148,-48 1-152,-1 0 0,0 0 0,1-2 0,-1 0 0,0-1 0,19-6 0,-34 9-324,2 0 783</inkml:trace>
  <inkml:trace contextRef="#ctx0" brushRef="#br0" timeOffset="5437.37">1904 231 4105,'0'0'4295,"16"-1"-3362,8-12-38,-22 12-840,1-1 0,0 0 1,-1 0-1,1 1 0,0 0 0,0-1 0,0 1 0,0 0 0,5 0 1,-7 1 109,-8-10 2418,1 8-2575,0 0 0,0 0 0,0 1 0,0 0 0,0 0 0,0 1-1,0 0 1,0 0 0,-1 0 0,-10 2 0,15-1-32,1 1-1,-1-1 1,1 0 0,-1 0-1,1 1 1,0-1 0,-1 1-1,1-1 1,0 1 0,0 0-1,0-1 1,0 1 0,0 0-1,1 0 1,-2 2 0,-9 33 73,10-33-41,-1 6 148,0 0 0,0-1 0,1 1 0,0 0 0,0 0 0,1 0 0,2 15 0,-1-23-110,-1 1-1,1-1 1,-1 1-1,1-1 1,0 0-1,0 1 0,0-1 1,1 0-1,-1 0 1,0 0-1,1 1 1,-1-1-1,1-1 1,0 1-1,0 0 1,0 0-1,0-1 0,0 1 1,0-1-1,0 1 1,0-1-1,0 0 1,1 0-1,-1 0 1,1 0-1,-1-1 1,0 1-1,1-1 0,-1 1 1,1-1-1,0 0 1,-1 0-1,4 0 1,1 0-22,-1-1-1,0 0 1,1 0 0,-1 0 0,0-1 0,0 1-1,0-2 1,0 1 0,0-1 0,6-3 0,4-4-256,0-2 0,14-12 0,-21 16-114,19-15-2980</inkml:trace>
  <inkml:trace contextRef="#ctx0" brushRef="#br0" timeOffset="7468.57">2494 220 1720,'0'0'4136,"-2"14"-2232,1 9-765,-8 44-1,5-44-292,-3 43 0,7-66-843,0 1-1,0-1 1,0 1-1,0-1 1,0 1-1,1-1 0,-1 1 1,0-1-1,0 1 1,0 0-1,0-1 1,0 1-1,1-1 1,-1 0-1,0 1 1,1-1-1,-1 1 1,0-1-1,0 1 1,1-1-1,-1 0 0,1 1 1,-1-1-1,0 0 1,1 1-1,-1-1 1,1 0-1,-1 0 1,1 1-1,-1-1 1,1 0-1,-1 0 1,1 0-1,-1 0 1,1 1-1,-1-1 1,1 0-1,-1 0 0,1 0 1,0 0-1,-1 0 1,1-1-1,-1 1 1,1 0-1,-1 0 1,1 0-1,-1 0 1,1 0-1,-1-1 1,1 1-1,-1 0 1,0 0-1,1-1 0,-1 1 1,1 0-1,0-1 1,27-19 206,20-38 66,-37 43-261,0 0 1,22-20-1,-33 35-15,0-1 0,0 1 0,0 0 0,1 0 0,-1-1-1,0 1 1,0 0 0,1 0 0,-1 0 0,0-1 0,0 1 0,1 0-1,-1 0 1,0 0 0,1 0 0,-1 0 0,0-1 0,1 1-1,-1 0 1,0 0 0,1 0 0,-1 0 0,0 0 0,1 0 0,-1 0-1,0 0 1,1 0 0,-1 0 0,0 1 0,1-1 0,-1 0 0,0 0-1,1 0 1,-1 0 0,0 0 0,1 1 0,4 13 93,-4 25 218,-1-34-259,0-1-7,0 1 107,0-1-1,0 1 0,1-1 1,-1 1-1,1-1 0,2 8 1,-3-11-137,1 1 1,0-1 0,-1 0-1,1 0 1,0 0 0,0 0 0,0 0-1,0 0 1,0 0 0,0 0-1,0-1 1,0 1 0,0 0-1,0 0 1,1-1 0,-1 1 0,0-1-1,0 1 1,1-1 0,-1 0-1,0 1 1,0-1 0,1 0 0,-1 0-1,0 0 1,1 0 0,1 0-1,1 0-55,8 0 87,-1 0 0,1-1-1,13-2 1,-21 2-266,1-1 0,-1 1 1,0-1-1,0 0 0,1 0 1,-2 0-1,1-1 0,0 1 0,0-1 1,-1 0-1,4-4 0,9-9-2820,-4 1-1300</inkml:trace>
  <inkml:trace contextRef="#ctx0" brushRef="#br0" timeOffset="7968.55">2870 215 1984,'0'0'7999,"-32"38"-6468,31-36-1477,0-1 0,0 1 0,1 0 0,-1-1-1,1 1 1,-1 0 0,1 0 0,-1-1 0,1 1 0,0 0-1,0 0 1,0 0 0,0-1 0,0 1 0,0 0-1,1 0 1,-1-1 0,0 1 0,1 0 0,0 0-1,-1-1 1,1 1 0,0-1 0,0 1 0,0 0-1,0-1 1,0 0 0,0 1 0,0-1 0,3 3-1,1-2-53,0 0-1,0 0 0,0 0 0,1 0 0,-1-1 1,0 0-1,1 0 0,6-1 0,15 5 362,-26-4-232,-1 1 1,0-1-1,1 1 0,-1-1 0,0 1 0,0-1 1,1 1-1,-1 0 0,-1-1 0,1 1 0,0-1 1,0 1-1,0 0 0,-1-1 0,1 1 0,-2 1 1,0 0-170,0-1 0,0 0 0,0 1 0,0-1 0,0 0 1,-1 0-1,1-1 0,-1 1 0,0 0 0,1-1 0,-1 1 1,0-1-1,0 0 0,0 0 0,0 0 0,0-1 0,0 1 1,0 0-1,0-1 0,0 0 0,0 0 0,0 0 0,-4-1 0,19-2-4900,9-9 3310,-11 6 165,9-4-1499</inkml:trace>
  <inkml:trace contextRef="#ctx0" brushRef="#br0" timeOffset="8515.42">3024 283 1960,'0'0'7391,"37"-2"-5445,-32 0-1904,0-1-1,0 1 1,-1-1 0,1-1-1,0 1 1,-1-1 0,0 1-1,0-1 1,0 0 0,0-1-1,-1 1 1,6-9 0,-9 13-10,0-1 0,0 1 1,0-1-1,0 1 1,0 0-1,0-1 1,0 1-1,0-1 1,-1 1-1,1 0 0,0-1 1,0 1-1,0-1 1,0 1-1,-1 0 1,1-1-1,0 1 1,0 0-1,-1-1 0,1 1 1,0 0-1,0-1 1,-1 1-1,1 0 1,0 0-1,-1-1 0,1 1 1,-1 0-1,1 0 1,-1-1-1,-19-5 116,-19 1-248,38 6 108,-1-1-1,1 0 1,-1 1-1,0-1 1,1 1 0,-1 0-1,1-1 1,0 1-1,-1 0 1,1 0 0,-1 0-1,1 0 1,0 0-1,0 0 1,0 0-1,-1 1 1,1-1 0,0 0-1,1 1 1,-1-1-1,0 0 1,0 1 0,1-1-1,-1 1 1,0-1-1,1 1 1,0 0-1,-1-1 1,1 1 0,0 0-1,0 2 1,-2 10 58,1 0 1,1 26-1,0-24-45,0-15-23,0 1 1,0-1-1,0 0 0,1 0 1,-1 0-1,0 0 0,0 1 1,1-1-1,-1 0 0,1 0 0,-1 0 1,1 0-1,-1 0 0,1 0 1,0 0-1,-1 0 0,1 0 1,0 0-1,0 0 0,0 0 1,0-1-1,0 1 0,0 0 1,0 0-1,2 0 0,0 0 3,0 0-1,0 0 0,0 0 0,1 0 1,-1-1-1,0 0 0,1 0 0,-1 0 1,5 0-1,1-1-221,0 0 1,0-1-1,-1 0 1,1-1-1,-1 0 1,10-4 0,9-10-2912,-5 0-2634</inkml:trace>
  <inkml:trace contextRef="#ctx0" brushRef="#br0" timeOffset="9093.53">3271 243 4865,'0'0'6851,"-10"4"-6885,-33 14-51,41-17 124,-1 0-1,1 1 1,-1 0 0,1 0-1,0 0 1,0 0 0,0 0-1,0 0 1,0 0-1,0 0 1,1 1 0,-1-1-1,1 1 1,-1-1 0,1 1-1,0 0 1,0 0-1,0-1 1,0 6 0,-1 1 189,2-1 1,-1 1-1,1 0 1,1 12-1,-1-17-238,0-4 8,0 1 1,0 0 0,1 0 0,-1-1 0,0 1 0,0 0-1,0-1 1,0 1 0,0 0 0,1-1 0,-1 1-1,0-1 1,1 1 0,-1 0 0,0-1 0,1 1 0,-1-1-1,1 1 1,-1-1 0,1 1 0,-1-1 0,1 0 0,-1 1-1,1-1 1,0 1 0,-1-1 0,2 1 0,19-3-9,-15 0 33,-1 0 0,-1-1 0,1 1 0,0-1-1,-1 0 1,7-5 0,75-83 266,-78 81-278,-1 0 0,0-1 0,0 0 0,-1 0 0,0-1-1,-1 1 1,7-23 0,-10 25-7,-1 0 1,0 1-1,-1-1 1,-2-17-1,1-3 78,-10 98 761,4 2-328,3 95 1,4-165-537,0 0 0,0 1 1,0-1-1,0 0 0,0 0 1,0 1-1,0-1 0,0 0 1,0 1-1,1-1 0,-1 0 1,0 0-1,1 1 0,-1-1 0,1 0 1,-1 0-1,1 0 0,0 0 1,0 0-1,-1 0 0,1 0 1,0 0-1,0 0 0,0 0 1,0 0-1,0 0 0,0 0 1,0-1-1,0 1 0,0 0 1,1-1-1,-1 1 0,0-1 0,0 0 1,1 1-1,-1-1 0,0 0 1,0 0-1,1 0 0,-1 1 1,0-1-1,1-1 0,-1 1 1,0 0-1,1 0 0,-1 0 1,0-1-1,0 1 0,1-1 1,1 0-1,3-1-348,0-1 0,-1 0 1,1 0-1,-1 0 0,1-1 1,-1 0-1,0 0 0,7-7 1,10-17-4017,-4 5-1902</inkml:trace>
  <inkml:trace contextRef="#ctx0" brushRef="#br0" timeOffset="9640.39">3614 359 10058,'0'0'11275</inkml:trace>
</inkml:ink>
</file>

<file path=word/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0:58.754"/>
    </inkml:context>
    <inkml:brush xml:id="br0">
      <inkml:brushProperty name="width" value="0.05" units="cm"/>
      <inkml:brushProperty name="height" value="0.05" units="cm"/>
      <inkml:brushProperty name="color" value="#008C3A"/>
    </inkml:brush>
  </inkml:definitions>
  <inkml:trace contextRef="#ctx0" brushRef="#br0">9 259 2136,'0'0'4488,"0"0"-4333,-1 0 1,1 0-1,0 0 0,0 0 0,0 0 0,-1 0 1,1 0-1,0 0 0,0-1 0,-1 1 1,1 0-1,0 0 0,0 0 0,-1 0 0,1 0 1,0 0-1,0 0 0,-1 1 0,1-1 1,0 0-1,0 0 0,-1 0 0,1 0 0,0 0 1,0 0-1,-1 0 0,1 0 0,0 1 1,0-1-1,0 0 0,-1 0 0,1 1 1,1 30 555,4 33 0,-4-72-726,1 0-1,0 0 0,0 0 0,1 0 0,-1 1 0,2-1 0,-1 1 1,1 0-1,9-13 0,-9 16 15,0 0 0,1 0 0,-1 0-1,1 1 1,-1 0 0,1 0 0,0 0 0,0 0 0,0 1 0,1 0 0,-1 0 0,0 1 0,1-1 0,-1 1 0,12-1-1,-16 2 0,-1 0 0,1 0-1,0 0 1,-1 0 0,1 0-1,-1 1 1,1-1-1,-1 0 1,1 0 0,0 1-1,-1-1 1,1 0 0,-1 1-1,1-1 1,-1 0 0,1 1-1,-1-1 1,1 1-1,-1-1 1,0 0 0,1 1-1,-1-1 1,0 1 0,1-1-1,-1 1 1,0 0 0,1 0-1,3 22 223,-3-20-178,-1 0-1,0 0 1,1 0 0,-1 0 0,1 0 0,0 0 0,0 0 0,3 4 0,18-34-239,-19 24 206,0 1 0,0-1 1,0 1-1,0 0 0,0 0 0,1 0 1,-1 0-1,0 1 0,1-1 0,0 1 1,-1 0-1,1 0 0,0 0 0,0 1 1,-1-1-1,1 1 0,0 0 0,0 0 0,0 0 1,6 2-1,5-2 50,-13 20 644,-2 39-940,8-70-5863,-3 4 3847,1-6-2944</inkml:trace>
  <inkml:trace contextRef="#ctx0" brushRef="#br0" timeOffset="562.48">365 249 6041,'0'0'2794,"7"0"-2800,-2 0 33,1 0 0,0-1 0,-1 1 0,1-1 0,0 0 0,-1 0 0,1-1 0,-1 1 0,0-1 0,1-1 0,-1 1 0,0-1 0,0 1 0,0-2 0,5-3 0,-10 7 45,0 0 1,0 0 0,0-1 0,0 1-1,1 0 1,-1 0 0,0 0-1,0 0 1,0-1 0,0 1 0,0 0-1,1 0 1,-1 0 0,0-1-1,0 1 1,0 0 0,0 0 0,0 0-1,0-1 1,0 1 0,0 0 0,0 0-1,0-1 1,0 1 0,0 0-1,0 0 1,0 0 0,0-1 0,0 1-1,0 0 1,0 0 0,0 0-1,0-1 1,-1 1 0,1 0 0,0 0-1,0 0 1,0-1 0,0 1 0,-11-6 504,-12 0-699,21 6 144,0 0-1,-1 0 0,1 0 1,0 0-1,0 0 0,0 0 1,0 1-1,0-1 0,0 1 1,0 0-1,0-1 1,0 1-1,0 0 0,0 0 1,0 0-1,1 0 0,-1 1 1,-3 2-1,4-2-2,0 1 0,-1-1 0,1 1 1,0 0-1,0 0 0,0-1 0,1 1 0,-1 0 0,1 0 0,-1 0 0,1 0 1,0 0-1,0 4 0,0-3-22,0-1 1,0 1 0,0 0-1,1 0 1,-1 0 0,1 0-1,0 0 1,0 0 0,0-1-1,0 1 1,1 0-1,0-1 1,0 1 0,0-1-1,0 1 1,0-1 0,1 0-1,-1 0 1,1 0 0,0 0-1,0-1 1,0 1-1,0-1 1,0 0 0,0 0-1,1 0 1,-1 0 0,1 0-1,0-1 1,-1 1-1,1-1 1,0 0 0,0-1-1,0 1 1,0 0 0,0-1-1,-1 0 1,1 0 0,7-1-1,-8 0-20,0 1 0,-1-1-1,1 0 1,-1 0 0,1 0-1,-1 0 1,0-1 0,1 1-1,-1-1 1,0 1 0,0-1-1,0 0 1,0 0 0,-1 0 0,4-3-1,20-37-3972,-22 37 2787,9-17-4873</inkml:trace>
  <inkml:trace contextRef="#ctx0" brushRef="#br0" timeOffset="1031.22">609 41 4561,'0'0'7366,"0"14"-5282,-5 96-679,2-57-983,4 58-1,-1-109-443,0 1 0,1-1 0,-1 0-1,1 0 1,-1 0 0,1 1-1,0-1 1,0 0 0,0 0-1,0 0 1,0 0 0,1-1 0,-1 1-1,0 0 1,1 0 0,0-1-1,-1 1 1,1-1 0,0 1-1,0-1 1,-1 0 0,3 1 0,-2-1-15,-1-1 1,1 1 0,-1-1 0,0 0-1,1 1 1,-1-1 0,1 0 0,-1 0-1,1 0 1,-1 0 0,1 0 0,-1-1-1,1 1 1,-1 0 0,0 0 0,1-1-1,-1 1 1,0-1 0,1 0 0,-1 1-1,0-1 1,1 0 0,-1 0 0,0 0-1,0 0 1,0 0 0,0 0 0,0 0-1,0 0 1,0 0 0,0 0 0,0 0-1,-1-1 1,2-2 0,21-51-4116,-14 31-1453</inkml:trace>
  <inkml:trace contextRef="#ctx0" brushRef="#br0" timeOffset="1390.59">602 181 6145,'0'0'6554,"20"7"-6706,-6-7 160,4 0 8,1 0-16,-4-5 0,3-5-376,-3-5-1065,-4-2-1127,-3 6-1321</inkml:trace>
  <inkml:trace contextRef="#ctx0" brushRef="#br0" timeOffset="1749.95">738 12 1224,'0'0'9302,"3"6"-8864,3 6-129,-2 0 0,1 0-1,-2 0 1,0 1 0,0-1 0,-1 1 0,0 14 0,0 11 174,-4 49 1,1-79-184,2-9-151,2-3-170,6-7 36,0 0 0,2 0 1,-1 1-1,19-14 0,-24 20-102,1 0-1,-1 0 1,1 0-1,0 1 0,1 0 1,-1 0-1,0 1 0,1 0 1,0 0-1,-1 0 1,15-1-1,-20 3 87,0 1 1,1-1 0,-1 0-1,0 1 1,0-1-1,0 1 1,1-1-1,-1 1 1,0-1-1,0 1 1,0 0-1,0 0 1,0 0-1,0 0 1,0-1 0,0 1-1,-1 0 1,1 0-1,0 1 1,0-1-1,-1 0 1,1 0-1,-1 0 1,1 0-1,-1 1 1,0-1-1,1 0 1,-1 0-1,0 1 1,0-1 0,0 2-1,2 51 809,-2-42-567,0 51 649,0-62-1551,2-3-394,49-66-3046,-32 43-876</inkml:trace>
  <inkml:trace contextRef="#ctx0" brushRef="#br0" timeOffset="2156.19">1070 166 6913,'0'0'4577,"-2"1"-4549,-5 3 160,0 0 0,0 0 0,1 0-1,0 1 1,-10 8 0,15-12-104,-1 1 0,0 0 0,1 0 1,-1 0-1,1 0 0,-1 0 0,1 0 0,0 0 1,0 0-1,0 0 0,0 1 0,1-1 0,-1 0 1,0 0-1,1 1 0,0-1 0,-1 1 1,1-1-1,0 0 0,0 1 0,1-1 0,-1 1 1,1 2-1,0-3-87,0 1 0,1-1 1,-1 0-1,1-1 0,-1 1 0,1 0 1,-1 0-1,1-1 0,0 1 0,0-1 1,0 1-1,0-1 0,0 0 0,0 0 1,0 0-1,1 0 0,-1 0 0,0 0 1,1-1-1,-1 1 0,3-1 0,2 2 8,0-1-1,0-1 1,-1 1-1,1-1 1,0 0-1,9-2 0,-14 2 5,-1 0-1,1-1 0,-1 1 1,0-1-1,1 1 0,-1-1 0,0 0 1,1 1-1,-1-1 0,0 0 1,0 0-1,0 0 0,0 0 0,0 0 1,0 0-1,0 0 0,0-1 0,0 1 1,0 0-1,0 0 0,-1-1 1,2-1-1,-2 0-20,1 0 1,0 0-1,-1 0 0,1-1 1,-1 1-1,0 0 1,0 0-1,0 0 0,0 0 1,-2-6-1,2 7-6,-1-1 0,1 0 0,-1 1 0,0-1 1,1 1-1,-1-1 0,-1 1 0,1-1 0,0 1 0,0 0 0,-1-1 0,0 1 0,1 0 0,-1 0 0,0 0 1,0 0-1,0 1 0,0-1 0,0 0 0,0 1 0,-1 0 0,1-1 0,0 1 0,-1 0 0,1 0 1,-1 0-1,-3 0 0,5 0 33,0 1-1,0 0 1,0 0 0,1 0 0,-1 0 0,0 0-1,0 0 1,0 0 0,0 0 0,1 0 0,-1 0 0,0 0-1,0 1 1,0-1 0,1 0 0,-1 1 0,0-1-1,0 0 1,1 1 0,-1-1 0,0 1 0,1-1 0,-1 1-1,0-1 1,1 1 0,-1 0 0,1-1 0,-1 1-1,1 0 1,-1-1 0,1 1 0,0 0 0,-1 0 0,1-1-1,0 1 1,0 0 0,-1 0 0,1 0 0,0-1-1,0 1 1,0 0 0,0 0 0,0 0 0,0 0 0,0-1-1,0 1 1,0 0 0,1 0 0,-1 0 0,0-1-1,0 1 1,1 0 0,0 1 0,-1-1-117,1 0 0,-1-1 1,1 1-1,-1 0 0,1-1 0,0 1 1,-1 0-1,1-1 0,0 1 1,-1-1-1,1 1 0,0-1 0,0 1 1,0-1-1,-1 1 0,1-1 0,0 0 1,0 1-1,0-1 0,0 0 0,0 0 1,-1 0-1,1 0 0,0 0 0,0 0 1,0 0-1,0 0 0,0 0 1,0 0-1,1-1 0,4 1-1452,6 0-3839</inkml:trace>
  <inkml:trace contextRef="#ctx0" brushRef="#br0" timeOffset="2781.18">1295 107 184,'0'0'13175,"-5"2"-13102,-2 3 20,0 0 0,0 0-1,0 0 1,1 1 0,-1 0 0,1 1-1,1-1 1,-1 1 0,1 0 0,1 0-1,-1 1 1,1-1 0,0 1 0,1 0-1,0 0 1,0 1 0,1-1 0,0 0-1,0 1 1,1 0 0,-1 15 0,2-23-97,0 0 0,1 0 0,-1 0 0,0 0 0,0 0 1,0 0-1,0 0 0,1 0 0,-1 0 0,0 0 0,1 0 0,-1 0 1,1-1-1,-1 1 0,1 0 0,0 0 0,-1 0 0,1-1 0,0 1 1,0 0-1,-1-1 0,1 1 0,0 0 0,1 0 0,1 0 0,-1 0 0,0 0-1,1-1 1,-1 1-1,0-1 1,1 1 0,-1-1-1,1 0 1,-1 0 0,4 0-1,-2-1 14,1 1-1,-1-1 0,1 0 1,-1 0-1,1 0 1,-1 0-1,0-1 0,0 0 1,1 0-1,6-5 1,-4 1 18,-1-1 0,-1 0 1,1-1-1,-1 1 0,0-1 0,-1 0 1,0 0-1,0 0 0,-1-1 1,0 1-1,0-1 0,2-14 0,-2-2-193,0 0 0,-2-1 0,-2-31 0,-3 34-103,4 22 280,0 0 0,-1 0 0,1 1 0,0-1 0,0 0 0,-1 0 0,1 1 0,0-1 0,-1 0 0,1 1 0,-1-1 0,1 0-1,-1 1 1,1-1 0,-1 0 0,1 1 0,-1-1 0,1 1 0,-1-1 0,0 1 0,0-1 0,1 1 0,-1 0 0,0-1 0,0 1 0,1 35-255,-1 26 524,3 77 886,-1-132-1146,0 0-1,0 0 1,1-1 0,-1 1-1,2-1 1,-1 1 0,0-1-1,1 1 1,6 8 0,-8-13-89,0 1 0,0-1 1,1 0-1,-1 1 0,0-1 0,0 0 1,1 0-1,-1 0 0,0 0 0,1 0 1,-1 0-1,1 0 0,-1-1 0,1 1 1,0 0-1,-1-1 0,1 1 0,0-1 1,-1 0-1,1 1 0,0-1 1,-1 0-1,1 0 0,0 0 0,0 0 1,-1-1-1,1 1 0,0 0 0,-1-1 1,1 1-1,0-1 0,-1 1 0,1-1 1,-1 0-1,1 0 0,-1 0 0,1 0 1,-1 0-1,3-2 0,4-6-789,0 0 0,0-1-1,10-16 1,-13 18-11,14-21-3924</inkml:trace>
  <inkml:trace contextRef="#ctx0" brushRef="#br0" timeOffset="3265.54">1577 182 7098,'0'0'5142,"-7"-9"-4314,4 10-784,1-1 0,-1 1-1,0 0 1,1 0 0,-1-1 0,1 2-1,-1-1 1,1 0 0,-1 0 0,1 1-1,0-1 1,0 1 0,0 0 0,0 0-1,0 0 1,0 0 0,-2 2 0,-8 8 656,12-11-701,0-1 0,0 1 0,1-1 0,-1 0 0,0 1 0,0-1 0,0 0 0,0 0 0,1 1 0,-1-1 0,0 0 0,0 1 0,0-1 0,1 0 0,-1 0 0,0 1 0,1-1 0,-1 0 0,0 0 0,0 0 0,1 0 0,-1 1 0,0-1 0,1 0 0,-1 0 0,0 0 0,1 0 0,-1 0 0,0 0 0,1 0 0,-1 0 0,1 0 0,-1 0 0,0 0 0,1 0 0,-1 0 0,20 4-125,-19-4 120,1 0 53,0 0 1,0 1-1,0-1 0,0 1 1,0-1-1,0 1 0,0 0 1,0-1-1,-1 1 0,1 0 1,0 0-1,0 1 0,-1-1 1,1 0-1,-1 0 0,1 1 1,-1-1-1,0 1 0,1-1 1,-1 1-1,0 0 0,0 0 1,1 2-1,-1 1 88,0 0 1,0 0-1,0 0 0,-1 1 1,0-1-1,0 0 0,0 0 1,-2 7-1,1-8-103,1 0 1,-1 0-1,0-1 0,0 1 1,-1 0-1,1-1 1,-1 1-1,0-1 0,0 1 1,0-1-1,0 0 0,-1 0 1,1 0-1,-1 0 1,0 0-1,0-1 0,0 1 1,0-1-1,0 0 0,0 1 1,-1-2-1,1 1 1,-1 0-1,1-1 0,-1 1 1,0-1-1,0 0 0,-6 1 1,8-14-3803,2-1-4859</inkml:trace>
</inkml:ink>
</file>

<file path=word/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0:48.582"/>
    </inkml:context>
    <inkml:brush xml:id="br0">
      <inkml:brushProperty name="width" value="0.05" units="cm"/>
      <inkml:brushProperty name="height" value="0.05" units="cm"/>
      <inkml:brushProperty name="color" value="#008C3A"/>
    </inkml:brush>
  </inkml:definitions>
  <inkml:trace contextRef="#ctx0" brushRef="#br0">9 137 2697,'-9'7'12970,"27"-9"-12731,-1-1-1,0 0 1,0-1 0,0-1-1,30-13 1,1 1 36,-28 10-94,209-77 493,-227 98-10670,-2-11 8503,-1 10-3631</inkml:trace>
  <inkml:trace contextRef="#ctx0" brushRef="#br0" timeOffset="437.469">284 118 784,'0'1'12503,"-1"8"-12439,13 209 1843,-12-218-2087,1 0-87,-1 0-1,1-1 1,-1 1 0,1 0-1,-1-1 1,1 1 0,-1-1 0,1 1-1,-1-1 1,0 1 0,1-1 0,-1 1-1,0-1 1,1 1 0,-1-1-1,0 1 1,0-1 0,0 1 0,1-1-1,-1 0 1,0 0 0,0 0-672,3-9-3807</inkml:trace>
  <inkml:trace contextRef="#ctx0" brushRef="#br0" timeOffset="1033.22">416 17 3241,'0'0'6492,"2"6"-5989,8 33 184,-2 1 0,-2-1 0,-2 2 0,-1-1 0,-3 43 0,0-82-806,11-24-213,-8 16 340,32-62 44,-32 65-49,0 0 0,0-1 0,0 1 0,0 0 0,1 0 0,0 1 0,-1-1 0,1 1 0,0-1 0,1 1 0,-1 1 0,7-4 0,-10 5 9,0 1 0,0 0 0,-1 0 1,1 0-1,0 0 0,0 0 1,0 0-1,0 0 0,-1 0 0,1 1 1,0-1-1,0 0 0,0 0 0,-1 1 1,1-1-1,0 0 0,0 1 0,-1-1 1,1 1-1,0-1 0,-1 1 1,1-1-1,-1 1 0,1 0 0,0-1 1,-1 1-1,1 0 0,-1-1 0,0 1 1,1 0-1,-1 0 0,0-1 1,1 1-1,-1 0 0,0 0 0,0 0 1,0-1-1,1 2 0,6 39 659,-6-32-668,1 9 77,3 15-111,-5-32-87,0-1-1,1 0 0,-1 0 0,0 0 1,1 1-1,-1-1 0,1 0 1,-1 0-1,0 0 0,1 0 0,-1 0 1,0 0-1,1 0 0,-1 0 1,1 0-1,-1 0 0,0 0 1,1 0-1,-1 0 0,1 0 0,-1 0 1,0-1-1,1 1 0,-1 0 1,0 0-1,1 0 0,-1-1 0,0 1 1,1 0-1,-1 0 0,0-1 1,0 1-1,1 0 0,-1 0 1,0-1-1,0 1 0,1-1 0,11-12-2265,-3 3-2687</inkml:trace>
  <inkml:trace contextRef="#ctx0" brushRef="#br0" timeOffset="1953.07">679 298 3017,'0'0'8571,"4"0"-8693,2-1 174,0-1 0,0 0 0,-1 0-1,1 0 1,0-1 0,-1 0 0,0 0-1,0 0 1,0-1 0,0 0 0,0 0-1,-1 0 1,1 0 0,-1-1 0,0 0-1,-1 1 1,1-2 0,-1 1 0,4-9-1,-6 13 28,-1 1-1,0-1 1,0 0-1,0 1 1,0-1 0,0 0-1,0 1 1,0-1-1,0 1 1,0-1-1,0 0 1,0 1-1,0-1 1,0 1-1,-1-1 1,1 0-1,0 1 1,0-1 0,-1 1-1,1-1 1,0 1-1,-1-1 1,1 1-1,-1-1 1,1 1-1,0-1 1,-1 1-1,0-1 1,-21-8 76,-27 5-830,49 32 406,0-15 292,-1-5 15,1-1 1,0 1-1,1 0 1,0-1-1,3 16 0,-3-21-46,0 0-1,0 0 0,0-1 1,0 1-1,0 0 0,0 0 0,1 0 1,-1-1-1,0 1 0,1-1 1,0 1-1,-1-1 0,1 1 0,0-1 1,0 0-1,-1 0 0,1 0 1,0 0-1,0 0 0,0 0 1,0-1-1,0 1 0,1-1 0,-1 1 1,0-1-1,3 0 0,0 0-43,0 0 0,-1 0 0,1 0 1,-1-1-1,1 0 0,-1 1 0,1-2 0,-1 1 0,1-1 0,-1 1 0,0-1 0,0 0 0,0-1 0,0 1 0,0-1 0,5-4 0,11-14-3038,-3-3-3675,-14 5 4060,0 0 4264,-3 19-1296,0 0 0,0-1 0,0 1 0,0-1 0,0 1 0,0 0 0,0-1 0,0 1 0,1 0 0,-1-1 0,0 1 0,2-2 1577,-2 1-1577,0 1 0,1 0 0,-1 0 0,0 0 0,1-1 0,-1 1 0,0 0 0,1 0 0,0 25 2439,-2 12-2130,0-13-472,6-53 7,0-40 2562,11 68-2709,-1-1 0,1 0 0,-1-1 0,1-1 0,-1-1 0,16-6 0,-11-1-4005,-12 7-1330</inkml:trace>
  <inkml:trace contextRef="#ctx0" brushRef="#br0" timeOffset="2468.69">1062 217 4081,'0'0'4741,"31"0"-1339,-3-11-2989,-19 2-212,-9 9-176,0-1 0,0 1 0,0-1 0,0 1 1,0 0-1,-1-1 0,1 1 0,0 0 1,0-1-1,0 1 0,0 0 0,0-1 0,0 1 1,-1 0-1,1 0 0,0-1 0,0 1 0,0 0 1,-1-1-1,1 1 0,0 0 0,0 0 1,-1-1-1,1 1 0,0 0 0,-1 0 0,1 0 1,0 0-1,-1-1 0,1 1 0,0 0 1,-1 0-1,1 0 0,-11-5 9,6 2 14,-1 0-1,0 0 1,0 1 0,-11-3 0,16 5-62,0 0 1,0-1-1,0 1 0,0 0 1,0 0-1,0 0 1,0 0-1,0 0 0,0 0 1,0 0-1,0 1 1,0-1-1,0 0 0,0 1 1,0-1-1,0 0 1,1 1-1,-1-1 0,0 1 1,0-1-1,0 1 1,1 0-1,-1-1 0,0 1 1,0 0-1,1-1 1,-1 1-1,1 0 0,-1 0 1,1 0-1,-1-1 1,1 1-1,-1 0 0,1 0 1,0 0-1,-1 0 0,1 2 1,-3 8 22,0 1-1,1 0 1,1 1 0,0-1-1,1 0 1,0 0 0,3 24-1,-2-33 11,1 1 0,-1-1 0,1-1 0,-1 1-1,1 0 1,0 0 0,0-1 0,0 1 0,0-1 0,0 1 0,1-1-1,-1 0 1,1 0 0,-1 0 0,1 0 0,0-1 0,0 1-1,0-1 1,0 1 0,0-1 0,0 0 0,0 0 0,0 0 0,0-1-1,1 1 1,-1-1 0,0 0 0,4 0 0,0 0-116,0 0 0,-1 0 1,1-1-1,0 0 0,-1 0 0,1 0 1,-1-1-1,1 0 0,-1 0 1,0-1-1,0 0 0,9-5 0,7-11-3854</inkml:trace>
  <inkml:trace contextRef="#ctx0" brushRef="#br0" timeOffset="4640.51">1724 221 1768,'0'0'11339,"-26"0"-10339,22 2-1034,1 0 1,0 0-1,0 0 1,0 0-1,0 0 0,1 1 1,-1-1-1,1 1 1,-1 0-1,1 0 1,0 0-1,0 0 0,0 0 1,-2 4-1,-18 48-453,20-50 461,0 0 0,1 0 0,0 0-1,0 0 1,0 1 0,0-1 0,1 0 0,0 1-1,0-1 1,2 10 0,-1-15 12,0 1 0,0 0 0,0-1 0,0 1 0,0-1 0,0 1 0,0-1 0,0 1 0,0-1-1,0 0 1,1 1 0,-1-1 0,0 0 0,0 0 0,0 0 0,1 0 0,-1 0 0,0 0 0,0-1 0,0 1 0,1 0 0,-1 0 0,0-1 0,0 1-1,1-1 1,28-14 171,-10-5-97,-1 0 0,-1 0 0,18-27 0,-35 46-42,0 0 1,0 0-1,0 0 1,1 0-1,-1 0 1,0 0-1,1 0 1,-1 1-1,0-1 1,1 0-1,-1 1 1,1-1-1,-1 1 1,1 0-1,-1-1 1,1 1-1,0 0 1,-1 0-1,1 0 0,-1 0 1,4 1-1,-1-1 85,0 1 0,0-1 0,0 1-1,-1 1 1,1-1 0,0 0-1,6 4 1,-10-5-102,1 1 1,0-1-1,-1 0 1,1 1-1,-1-1 1,1 1-1,0-1 1,-1 1-1,1-1 1,-1 1-1,0-1 1,1 1-1,-1 0 1,1-1-1,-1 1 1,0 0-1,1-1 1,-1 1-1,0 0 1,0-1-1,0 1 1,1 1-1,3 12 133,1-4-836,0-20 573,-3 0 236,8-24 90,-10 33 51,0-3 570,0 3-779,0 1-1,-1-1 0,1 1 1,0-1-1,0 1 0,0-1 1,0 1-1,0 0 0,0-1 1,0 1-1,0-1 0,0 1 1,0-1-1,0 1 0,0-1 1,0 1-1,0-1 0,1 1 1,-1-1-1,0 1 0,0 0 0,0-1 1,1 1-1,-1-1 0,0 1 1,0 0-1,1-1 0,-1 1 1,0 0-1,1-1 0,0 1 1,109 0 163</inkml:trace>
  <inkml:trace contextRef="#ctx0" brushRef="#br0" timeOffset="5234.24">2084 241 624,'0'0'12143,"27"-16"-12259,-27 15 138,0 1 1,1 0-1,-1-1 1,1 1 0,-1 0-1,0-1 1,1 1-1,-1 0 1,0-1-1,0 1 1,1-1-1,-1 1 1,0-1 0,0 1-1,0-1 1,0 1-1,1-1 1,-1 1-1,0-1 1,0 1 0,0-1-1,0 1 1,0-1-1,0 1 1,0-1-1,0 1 1,-1-1 0,1 1-1,0-1 1,0 1-1,0-1 1,0 1-1,-1-1 1,1 1-1,0-1 1,0 1 0,-1 0-1,1-1 1,-23-3 1124,16 4-1078,5-1-79,0 1 0,0 0 0,0 0 0,0 0 0,0 0 0,0 0 0,0 1 0,0-1 0,0 0 0,0 1 0,0 0 0,1-1 0,-1 1 0,0 0 0,0 0 0,1 0 0,-1 0 0,0 0 0,1 1 0,-1-1 0,1 0 0,0 1 0,-1-1 0,1 1 0,0-1 0,-2 4 0,2-1-9,-1-1 0,1 1 0,0 0 0,1 0 0,-1-1 0,0 1 0,1 0 0,0 0 0,0 0 0,0 0 0,1 0 0,-1 0 0,2 4 0,-1-5 20,0-1 1,1 1-1,-1-1 0,0 0 1,1 1-1,-1-1 0,1 0 1,0 0-1,-1 0 0,1 0 1,0 0-1,0 0 0,1-1 1,-1 1-1,0-1 0,0 1 1,1-1-1,-1 0 0,1 0 1,-1 0-1,1 0 0,3 0 1,1 1-1,1 0 0,-1-1 0,1 0 0,-1 0 0,1-1 0,-1 0 0,10-1 0,-8-1-265,1 0 0,-1 0 1,0-1-1,0-1 0,-1 1 1,16-9-1,7-9-4770</inkml:trace>
  <inkml:trace contextRef="#ctx0" brushRef="#br0" timeOffset="6546.71">2684 209 3409,'0'0'4097,"-27"0"556,23 2-4573,1 1 1,-1 0 0,1-1 0,0 1-1,0 1 1,0-1 0,0 0-1,1 1 1,-1 0 0,1-1 0,0 1-1,0 0 1,0 0 0,-1 6 0,0-1-90,1 1 0,0-1 0,1 1 0,0 0 0,1 12 0,0-21 9,1 0 1,-1 0-1,1-1 0,-1 1 0,1 0 1,0 0-1,-1 0 0,1 0 0,0-1 1,0 1-1,0 0 0,-1-1 1,1 1-1,0-1 0,0 1 0,0-1 1,0 1-1,0-1 0,0 0 0,0 1 1,0-1-1,0 0 0,1 0 0,-1 0 1,0 0-1,0 0 0,0 0 0,0 0 1,0 0-1,1 0 0,36-5 226,-35 3-203,1-1 0,-1 1 0,1-1 1,-1 0-1,0 0 0,0 0 1,0 0-1,0-1 0,-1 1 0,1-1 1,-1 0-1,0 1 0,0-1 1,-1 0-1,1 0 0,-1 0 0,1-1 1,-1 1-1,-1 0 0,1 0 0,-1-1 1,1 1-1,-2-7 0,1 10-20,0 0 0,0 1 0,0-1 0,0 0 0,-1 1 0,1-1 0,0 1 0,-1-1 0,1 0-1,0 1 1,-1-1 0,1 1 0,-1-1 0,1 1 0,-1-1 0,1 1 0,-1 0 0,1-1 0,-1 1-1,1 0 1,-1-1 0,0 1 0,1 0 0,-1-1 0,0 1 0,1 0 0,-1 0 0,0 0 0,1 0 0,-1 0-1,0 0 1,-27-2 388,23 2-38,5 0-407,2 1-1063,0 0 850,0 0 0,0-1 0,0 1 0,0-1-1,0 1 1,0-1 0,1 0 0,-1 0-1,0 0 1,0 0 0,3 0 0,-4 0-454,2 0 278,-1-1-1,1 1 0,0 0 0,-1-1 0,1 1 0,-1-1 0,0 0 0,1 0 1,-1 0-1,1 0 0,2-2 0,11-9-2005</inkml:trace>
  <inkml:trace contextRef="#ctx0" brushRef="#br0" timeOffset="7062.33">2793 162 856,'0'0'8451,"0"-6"-7691,0-30 1820,3 6 1478,-2 39-3863,-1 68-18,-1-50-129,2-1-1,4 44 1,-4-69-66,-1 1 1,0-1 0,0 0-1,0 1 1,1-1 0,-1 0 0,1 0-1,-1 1 1,1-1 0,-1 0-1,1 0 1,0 0 0,0 0-1,0 0 1,-1 0 0,1 0 0,0 0-1,0 0 1,0 0 0,0 0-1,1 0 1,-1-1 0,0 1-1,0 0 1,0-1 0,0 1-1,1-1 1,-1 0 0,0 1 0,1-1-1,-1 0 1,0 0 0,1 0-1,-1 1 1,0-2 0,3 1-1,-2 0-316,1-1 0,-1 0 0,1 1 0,-1-1 0,0 0 0,1 0 0,-1 0 0,0-1 0,0 1 1,0-1-1,0 1 0,0-1 0,0 0 0,0 1 0,0-1 0,-1 0 0,4-4 0,2-8-5481</inkml:trace>
  <inkml:trace contextRef="#ctx0" brushRef="#br0" timeOffset="7406.07">2776 161 1664,'0'0'9946,"49"-3"-9954,-30-6 16,0-1 80,-2-2-88,-1 0-1368,-4 2-1000,-4 3-2201</inkml:trace>
  <inkml:trace contextRef="#ctx0" brushRef="#br0" timeOffset="7781.06">2914 47 5193,'0'0'6928,"2"12"-6820,15 212 1446,0-246-1798,-8 8 311,1 0 1,23-25-1,-29 35-72,-1 1 1,1 0-1,-1 0 1,1 0-1,0 0 0,0 1 1,0 0-1,1 0 0,-1 0 1,0 0-1,1 0 0,0 1 1,-1 0-1,1 0 1,8-1-1,-11 3 19,-1-1 0,0 0 0,1 0-1,-1 1 1,0-1 0,1 1 0,-1-1 0,0 1 0,0-1 0,0 1 0,0 0 0,0 0-1,1-1 1,-1 1 0,0 0 0,-1 0 0,1 0 0,0 0 0,0 0 0,0 0 0,-1 1-1,1-1 1,0 0 0,-1 0 0,1 0 0,-1 1 0,1-1 0,-1 0 0,0 2 0,7 47 931,-6-32-823,-1-18-303,1 1 0,-1-1 0,0 1 0,1-1 0,-1 1 0,1-1 0,-1 0-1,1 1 1,-1-1 0,1 1 0,0-1 0,-1 0 0,1 0 0,-1 1 0,1-1 0,0 0 0,-1 0-1,1 0 1,0 0 0,-1 0 0,1 1 0,0-1 0,-1 0 0,1-1 0,0 1 0,-1 0 0,1 0-1,-1 0 1,1 0 0,0 0 0,-1-1 0,1 1 0,-1 0 0,1 0 0,0-1 0,-1 1 0,1-1-1,0 0 1,9-6-3226</inkml:trace>
  <inkml:trace contextRef="#ctx0" brushRef="#br0" timeOffset="8593.54">3146 222 9826,'0'0'4261,"6"0"-4496,-6 1 234,7-1-40,0 1 1,1 0-1,-1-1 0,0-1 0,14-1 0,-19 1 41,-1 1-1,1-1 1,0 1-1,0-1 0,0 0 1,-1 1-1,1-1 0,0 0 1,-1 0-1,1-1 1,-1 1-1,1 0 0,-1 0 1,0-1-1,1 1 1,-1-1-1,0 1 0,0-1 1,0 1-1,0-1 1,0 0-1,-1 1 0,1-1 1,0 0-1,-1 0 1,1 0-1,-1 0 0,0 0 1,1 1-1,-1-1 0,0-4 1,-1 5-30,1-1 1,-1 1-1,0 0 1,1 0-1,-1 0 1,0 0-1,0-1 1,1 1-1,-1 0 1,0 0-1,0 0 1,0 1-1,0-1 1,-1 0-1,1 0 1,0 0-1,0 1 1,0-1-1,-1 1 1,1-1-1,0 1 1,-1-1-1,1 1 1,0 0-1,-1 0 1,1 0-1,0 0 1,-1 0-1,1 0 1,-1 0-1,-1 0 1,0 0 70,0 0 0,0 0 1,0 0-1,-1 1 0,1-1 1,0 1-1,0-1 0,0 1 1,1 0-1,-1 0 0,0 0 1,0 1-1,0-1 0,-4 4 1,6-3-21,0-1-1,1 1 1,-1-1 0,1 1 0,-1-1 0,1 1-1,-1-1 1,1 1 0,0 0 0,0-1 0,0 1 0,0-1-1,0 1 1,0 0 0,1-1 0,-1 1 0,0-1-1,1 3 1,11 31 75,-9-28-50,-3-7-46,3 9 116,1 1 0,0-1-1,0 0 1,9 12 0,-11-18-98,0-1 0,-1 0 0,1 0 0,0 0 0,1 0 0,-1 0 0,0-1 0,0 1 0,1-1 0,-1 1 0,1-1 0,-1 0 0,1 0 1,0 0-1,-1 0 0,1-1 0,0 1 0,0-1 0,0 1 0,4-1 0,-4 0-3,1 0 1,-1 0-1,1-1 0,-1 1 1,0-1-1,1 1 0,-1-1 1,0 0-1,0-1 0,1 1 1,-1-1-1,0 1 0,4-4 1,-1 0 9,-1 0 1,0-1 0,0 1 0,0-1-1,4-9 1,0 3 39,-4 3-121,1 0-1,0 1 0,0 0 1,1 0-1,14-12 1,-21 20 53,0-1 1,0 1 0,0 0 0,0 0 0,1 0 0,-1 0 0,0 0 0,0 0 0,0 0 0,1 0 0,-1 0-1,0 0 1,0 0 0,0 0 0,1 0 0,-1 0 0,0 0 0,0 0 0,1 0 0,-1 0 0,0 0 0,0 0-1,0 0 1,0 0 0,1 0 0,-1 0 0,0 0 0,0 1 0,0-1 0,1 0 0,-1 0 0,0 0 0,0 0-1,0 0 1,0 1 0,0-1 0,1 0 0,-1 0 0,0 0 0,0 0 0,0 1 0,0-1 0,5 15 218,-2 15 356,-1-2-420,-2-27-245,0-12-163,0-1 267,1 5-106,-1 1 0,0-1 1,0 0-1,-1 1 1,0-1-1,0 0 1,0 1-1,-1-1 1,0 1-1,-3-8 0,37 24 3925,-9-3-3697,-14-5-147,1 0 1,0 0 0,-1-1 0,13 0 0,15-7-3633,-21-2-3615</inkml:trace>
</inkml:ink>
</file>

<file path=word/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1:56.101"/>
    </inkml:context>
    <inkml:brush xml:id="br0">
      <inkml:brushProperty name="width" value="0.05" units="cm"/>
      <inkml:brushProperty name="height" value="0.05" units="cm"/>
      <inkml:brushProperty name="color" value="#008C3A"/>
    </inkml:brush>
  </inkml:definitions>
  <inkml:trace contextRef="#ctx0" brushRef="#br0">46 21 600,'0'0'7554,"-8"18"-4152,-1 11-3123,1 1-1,1-1 1,1 2 0,2-1-1,1 1 1,3 52 0,0-82-281,0-1-1,0 0 1,1 1 0,-1-1 0,1 0-1,-1 0 1,0 1 0,1-1 0,-1 0-1,0 0 1,1 0 0,-1 1 0,1-1-1,-1 0 1,1 0 0,-1 0 0,1 0-1,-1 0 1,0 0 0,1 0 0,-1 0-1,1 0 1,-1 0 0,1 0 0,-1 0-1,1 0 1,-1-1 0,0 1 0,1 0-1,-1 0 1,1 0 0,-1-1 0,0 1-1,1 0 1,-1 0 0,1-1 0,17-9-64,22-27-2046,-15 11-2333,-9 7-1236</inkml:trace>
  <inkml:trace contextRef="#ctx0" brushRef="#br0" timeOffset="671.829">46 109 1072,'0'0'5007,"3"1"-4659,2 1-66,0 0 0,-1 0 0,1-1-1,0 0 1,0 0 0,8 1 0,-11-2-265,0 0 0,0 0 0,0 0 0,-1 0 0,1 0 0,0 0 0,0-1 0,-1 1 0,1 0 0,0-1 0,-1 1 0,1-1 0,0 0 0,-1 0 0,1 1 0,-1-1 0,1 0-1,-1 0 1,1 0 0,-1-1 0,0 1 0,1 0 0,0-2 0,6-24-2613,-8 24 2692,1 1-1,-1-1 1,1 0 0,0 0 0,0 0 0,0 1 0,0-1 0,0 0 0,0 1 0,4-5 0,-5 7-1,1-1 1,0 1 0,-1-1 0,1 1-1,0 0 1,-1-1 0,1 1 0,0 0 0,-1-1-1,1 1 1,0 0 0,0 0 0,-1 0-1,1 0 1,0 0 0,0 0 0,-1 0-1,1 0 1,0 0 0,0 0 0,-1 0 0,1 0-1,0 0 1,0 1 0,-1-1 0,1 0-1,0 1 1,-1-1 0,1 0 0,0 1 0,-1-1-1,1 1 1,-1-1 0,1 1 0,-1-1-1,1 1 1,-1 0 0,1-1 0,-1 1 0,1-1-1,-1 1 1,0 0 0,1 0 0,-1-1-1,0 1 1,1 1 0,11 34 832,-9-20-834,-1-1 0,0 1 1,-2-1-1,1 1 0,-2 0 0,0 0 1,-1-1-1,-1 1 0,-6 19 1,9-37-18,0-1 1,0 0 0,0 1 0,0-1 0,1 0 0,-1 0 0,1 1-1,0-1 1,-1 1 0,1-1 0,0 1 0,2-4 0,29-32-132,-30 36 34,-1 1 0,0 0 0,0-1 0,1 1 0,-1 0 0,1 0 0,-1 0 0,1 0-1,0 0 1,-1 0 0,1 1 0,0-1 0,-1 1 0,1-1 0,0 1 0,0-1 0,0 1 0,-1 0 0,1 0 0,0 0 0,0 0 0,0 0 0,-1 0 0,1 1 0,3 0 0,-4 0 10,0 0 1,0 0-1,0 0 1,0 0-1,0 0 1,0 1-1,0-1 0,0 0 1,0 1-1,-1-1 1,1 0-1,-1 1 0,1-1 1,-1 1-1,1-1 1,-1 1-1,0-1 1,0 1-1,0 1 0,1 36 6,-1-30-7,0 2-40,1-7-14,-1 0 0,0 0-1,0 0 1,0 0 0,-1 0-1,1 0 1,-1 0 0,0-1-1,-2 5 1,24-44-3906,-9 16-637</inkml:trace>
  <inkml:trace contextRef="#ctx0" brushRef="#br0" timeOffset="1078.08">425 157 5009,'0'0'5867,"-4"25"-5637,4-12 147,-2 1 0,1-1-1,-2 0 1,0 1-1,0-1 1,-11 24 0,12-33-352,10-11-5871,0-2 1421</inkml:trace>
  <inkml:trace contextRef="#ctx0" brushRef="#br0" timeOffset="1453.08">602 153 4673,'0'0'5262,"-1"-4"-5128,0 3-105,1 0 1,-1 0-1,0 0 0,1 0 1,-1 0-1,0 0 1,0 0-1,0 0 1,0 1-1,1-1 0,-1 0 1,0 0-1,-1 1 1,1-1-1,0 0 0,0 1 1,0-1-1,0 1 1,0 0-1,0-1 0,-1 1 1,1 0-1,0 0 1,0 0-1,-1 0 1,1 0-1,0 0 0,0 0 1,0 0-1,-1 0 1,1 0-1,0 1 0,0-1 1,0 0-1,0 1 1,-1-1-1,1 1 0,0 0 1,0-1-1,0 1 1,0 0-1,0 0 1,0-1-1,0 1 0,1 0 1,-1 0-1,0 0 1,0 0-1,1 0 0,-1 0 1,1 0-1,-1 0 1,1 1-1,-1 0 0,-1 0-5,1 1-1,0-1 1,0 0-1,0 1 0,0-1 1,0 1-1,1-1 0,-1 1 1,1 0-1,0-1 0,-1 1 1,1-1-1,0 1 0,1 2 1,-1-3-21,1-1 0,0 0 1,-1 1-1,1-1 1,0 0-1,-1 0 1,1 0-1,0 0 0,0 0 1,0 0-1,0 0 1,0 0-1,0 0 1,1 0-1,-1-1 0,0 1 1,0 0-1,0-1 1,1 1-1,-1-1 1,0 1-1,1-1 1,-1 0-1,0 1 0,1-1 1,2 0-1,65 8 80,-69-7-65,1-1 1,-1 0-1,0 0 1,0 0 0,0 0-1,0 0 1,0 1-1,0-1 1,0 0-1,1 0 1,-1 0-1,0 0 1,0 1-1,0-1 1,0 0-1,0 0 1,0 0-1,0 1 1,0-1-1,0 0 1,0 0-1,0 0 1,0 1-1,0-1 1,0 0-1,0 0 1,0 0-1,0 1 1,0-1-1,-1 0 1,1 0-1,0 0 1,0 0 0,0 1-1,0-1 1,0 0-1,0 0 1,0 0-1,-1 0 1,1 0-1,0 0 1,0 1-1,0-1 1,0 0-1,-1 0 1,1 0-1,0 0 1,0 0-1,-8 7 247,1-2-265,0-1 0,0-1-1,0 1 1,0-1 0,-1 0-1,1-1 1,-1 0 0,1 0-1,-1 0 1,0-1 0,0 0 0,-15-1-1,22 0-114,0 0 1,0-1-1,0 1 0,1 0 1,-1 0-1,0-1 0,0 1 0,1-1 1,-1 1-1,0-1 0,0 1 0,1-1 1,-1 0-1,1 1 0,-1-1 0,0 1 1,1-1-1,-1 0 0,1 0 1,0 1-1,-1-1 0,1 0 0,0 0 1,-1 0-1,1 0 0,0 1 0,0-1 1,-1 0-1,1 0 0,0 0 0,0 0 1,0 0-1,0 0 0,1 1 1,-1-1-1,0-1 0,0 0-729,0-9-4982</inkml:trace>
  <inkml:trace contextRef="#ctx0" brushRef="#br0" timeOffset="1843.7">472 0 4185,'0'0'12451,"-27"3"-12451,24 4-8,0 4-681,1-2-1095</inkml:trace>
  <inkml:trace contextRef="#ctx0" brushRef="#br0" timeOffset="2406.19">883 251 10506,'0'0'14243,"-11"0"-12162,11 1-2081,0 1-520,12-1-5002,6-1 1658,-4-1-6507</inkml:trace>
</inkml:ink>
</file>

<file path=word/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1:38.586"/>
    </inkml:context>
    <inkml:brush xml:id="br0">
      <inkml:brushProperty name="width" value="0.05" units="cm"/>
      <inkml:brushProperty name="height" value="0.05" units="cm"/>
      <inkml:brushProperty name="color" value="#008C3A"/>
    </inkml:brush>
  </inkml:definitions>
  <inkml:trace contextRef="#ctx0" brushRef="#br0">270 51 1376,'0'0'10701,"-10"6"-8587,37 57 121,-20-40-2173,1 1 0,12 23 0,-20-57-3847,0 2-1960</inkml:trace>
  <inkml:trace contextRef="#ctx0" brushRef="#br0" timeOffset="374.969">456 1 5113,'0'0'9814,"-4"0"-9547,-10 0-196,13 0-72,1 0 0,0 0 0,0 0 0,0 0 0,-1 0 0,1 0 0,0 0 0,0 0 0,0 0 0,0 0 0,-1 0 0,1 0 0,0 0 0,0 0 0,0 0 0,0 1 0,-1-1 0,1 0 0,0 0 0,0 0 1,0 0-1,0 0 0,0 1 0,0-1 0,0 0 0,-1 0 0,1 0 0,0 0 0,0 0 0,0 1 0,0-1 0,0 0 0,0 0 0,0 0 0,0 1 0,0-1 0,0 0 0,0 0 0,0 0 0,0 0 0,0 1 0,0-1 1,0 0-1,0 0 0,0 1 0,0 0-7,-4 23 75,-2 0 0,0-1 0,-2 0 0,-12 27 1,-48 86 214,66-133-280,-164 271 865,215-331-4736,-28 34-728</inkml:trace>
  <inkml:trace contextRef="#ctx0" brushRef="#br0" timeOffset="1109.33">464 294 2481,'0'0'7457,"-9"4"-7250,3-2-202,1 0 1,0 1 0,0 0-1,0 0 1,0 1-1,0-1 1,1 1 0,-1 0-1,1 0 1,0 0-1,1 1 1,-1-1-1,1 1 1,-1 0 0,-3 10-1,2-5 256,1 1 0,0-1 0,1 1 0,1 0 0,0 0 0,0 1-1,0 20 1,2-31-253,1 0 0,-1 0 0,1-1-1,-1 1 1,1 0 0,-1 0 0,1-1 0,0 1-1,-1-1 1,1 1 0,0 0 0,0-1 0,0 1-1,-1-1 1,1 1 0,0-1 0,0 0 0,0 1-1,0-1 1,0 0 0,0 0 0,-1 0 0,1 0-1,0 1 1,0-1 0,0 0 0,0-1 0,0 1-1,0 0 1,0 0 0,0 0 0,0 0 0,1-1-1,2 1 5,-1-1 1,1 1-1,0-1 0,0 0 0,-1 0 0,1 0 0,4-3 0,-5 2-20,-1 0 0,1 0 1,-1 0-1,0-1 0,0 1 1,0-1-1,-1 1 0,1-1 1,0 0-1,-1 1 0,0-1 1,0 0-1,1 0 0,-2 0 1,2-4-1,-1-3-43,0 1 0,0-1-1,-2-15 1,0 2 19,1 22 43,0 1 1,0-1-1,0 1 1,0-1-1,0 1 1,0-1-1,0 1 1,0-1-1,0 1 1,-1-1-1,1 1 1,0-1-1,0 1 1,0 0-1,-1-1 1,1 1-1,0-1 1,0 1-1,-1 0 1,1-1-1,0 1 0,-1 0 1,1-1-1,0 1 1,-1 0-1,1 0 1,-1-1-1,1 1 1,-1 0-1,1 0 1,0 0-1,-1 0 1,1-1-1,-1 1 1,1 0-1,-1 0 1,1 0-1,-1 0 1,1 0-1,-1 0 1,1 0-1,-1 0 1,1 0-1,-1 0 1,1 1-1,0-1 1,-1 0-1,1 0 1,-1 0-1,1 1 1,-1-1-1,1 0 1,0 0-1,-1 1 1,1-1-1,-1 1 1,0-1 16,0 1-1,-1 0 1,1 0 0,0-1 0,0 1 0,0 0 0,0 0 0,0 0-1,0 1 1,0-1 0,0 0 0,0 0 0,0 0 0,0 1 0,1-1-1,-1 0 1,1 1 0,-1-1 0,0 3 0,5-3-721,-1 0 1,1 0-1,0-1 0,-1 1 1,1-1-1,0 0 1,-1 0-1,8-1 0,-9 1 112,16-1-2190,-2-2-1178</inkml:trace>
  <inkml:trace contextRef="#ctx0" brushRef="#br0" timeOffset="1562.46">583 344 3289,'0'0'10805,"0"0"-10781,0-1 1,-1 1-1,1 0 0,-1 0 1,1 0-1,0 0 1,-1 0-1,1 0 0,-1 0 1,1 0-1,0 0 1,-1 0-1,1 0 1,0 0-1,-1 0 0,1 0 1,-1 1-1,1-1 1,0 0-1,-1 0 1,1 0-1,0 1 0,-1-1 1,1 0-1,0 0 1,0 1-1,-1-1 0,1 0 1,0 0-1,0 1 1,-1 0-1,-5 10 21,1 1 1,0 1-1,1-1 0,1 1 0,0-1 0,0 1 1,1 0-1,0 20 0,4-33-45,1-1 0,-1 0 0,0 0 0,0 0 1,0 0-1,0 0 0,0 0 0,0-1 0,-1 1 0,3-3 0,9-10 32,-2-1 1,15-25-1,3-3-378,-27 96 893,-11 2 74,10-55-637,1 0 1,-1 1-1,0-1 0,0 0 0,0 0 1,1 0-1,-1 0 0,0 0 0,0 0 1,1 0-1,-1 0 0,0 0 0,0 0 1,0-1-1,1 1 0,-1-1 0,0 1 1,0-1-1,0 1 0,1-1 0,12-9-768,-1 1 0,18-18-1,-30 26 701,24-22-4228</inkml:trace>
  <inkml:trace contextRef="#ctx0" brushRef="#br0" timeOffset="3249.92">1091 298 1328,'-5'4'10375,"-19"15"-10501,21-15 125,-29 34 82,31-36-98,-1 1 0,1-1 0,0 0 0,0 0 0,0 1 0,0-1 0,0 1 0,1-1 0,-1 1 0,1-1 0,-1 1 0,1-1 0,0 1 0,0-1 0,0 1 0,0-1-1,1 4 1,0-5 21,0 1 0,0-1 0,0 1 0,0-1 0,1 1 0,-1-1 0,0 0 0,1 0-1,-1 0 1,1 0 0,-1 0 0,1 0 0,-1 0 0,1 0 0,0 0 0,0-1 0,-1 1-1,1-1 1,0 1 0,0-1 0,2 0 0,-1 1 14,-1-1 0,1 1 0,-1-1 0,1 0 0,-1 0 0,1 0 0,-1 0 0,1 0 0,-1-1 0,1 1 0,-1-1 0,1 0 0,-1 0 0,0 0 0,3-1 0,8-10 224,-1 0 1,0 0 0,-1-2-1,-1 1 1,0-1-1,8-17 1,0-4 26,22-58 0,-41 147 776,-5-34-965,0 0-1,-18 34 1,17-41 57,1 1-1,0-1 0,1 1 0,1 0 1,0 1-1,0-1 0,-1 25 0,5-38-138,0 0 0,1 0 1,-1-1-1,0 1 0,1 0 0,-1-1 0,0 1 0,1 0 0,-1-1 1,1 1-1,-1-1 0,1 1 0,0-1 0,-1 1 0,1-1 0,-1 1 1,1-1-1,0 0 0,-1 1 0,1-1 0,0 0 0,0 1 1,-1-1-1,1 0 0,0 0 0,0 0 0,-1 0 0,1 0 0,0 0 1,0 0-1,-1 0 0,1 0 0,0 0 0,0 0 0,0 0 0,1-1 1,32-8-394,18-24-3651,-32 18-1498</inkml:trace>
  <inkml:trace contextRef="#ctx0" brushRef="#br0" timeOffset="3765.53">1382 363 1112,'0'0'10025,"-21"1"-8085,17 2-1925,0 1 0,0-1-1,0 1 1,0 0-1,0 0 1,1 0-1,0 0 1,0 0-1,0 1 1,0 0-1,1-1 1,0 1-1,0 0 1,0 0-1,1 0 1,-1 1-1,1-1 1,-1 9 0,2-13-17,0-1 0,0 1 1,0-1-1,0 1 1,0-1-1,1 1 0,-1 0 1,0-1-1,0 0 1,0 1-1,0-1 1,1 1-1,-1-1 0,0 1 1,1-1-1,-1 1 1,0-1-1,1 0 0,-1 1 1,0-1-1,1 0 1,-1 1-1,1-1 1,-1 0-1,0 1 0,1-1 1,-1 0-1,1 0 1,-1 0-1,1 0 0,0 1 1,21-2 74,-17 0-40,0 0 1,0-1 0,0 0-1,0 0 1,0 0-1,5-4 1,-6 3-22,-1 0 0,0-1 1,0 0-1,0 1 0,-1-1 0,1 0 0,-1 0 1,0-1-1,0 1 0,0 0 0,-1-1 0,2-6 1,-2 9-6,-1 0 0,1 0 0,-1 0 0,1 0 0,-1-1 0,0 1 0,0 0 1,0 0-1,0 0 0,-1 0 0,1-1 0,0 1 0,-1 0 0,1 0 0,-1 0 1,0 0-1,0 0 0,0 0 0,0 0 0,0 0 0,0 0 0,-1 1 1,1-1-1,0 0 0,-1 1 0,0-1 0,1 1 0,-4-2 0,4 2 40,1 1 0,-1-1 0,0 1 0,0-1 0,1 1 0,-1 0 0,0-1 0,0 1 1,0 0-1,0 0 0,0 0 0,0 0 0,1 0 0,-1 0 0,0 0 0,0 0 0,0 0 0,0 0 0,0 0 0,0 0 0,1 1 0,-1-1 0,0 0 0,0 1 0,0-1 0,1 0 0,-1 1 0,0-1 0,0 1 0,1 0 0,-1-1 0,0 1 0,1-1 0,-1 1 0,1 0 0,-2 1 0,1 0-148,0 0-1,0 0 1,1 0-1,-1 0 1,0 0 0,1 0-1,-1 0 1,1 0-1,0 1 1,0-1 0,0 0-1,0 0 1,0 0-1,1 3 1,-1-5-109,0 1 0,0 0 0,1-1 0,-1 1 0,0 0 0,1-1 0,-1 1 0,0-1 0,1 1 0,-1-1 0,1 1-1,-1-1 1,1 1 0,0-1 0,-1 0 0,1 1 0,-1-1 0,1 1 0,0-1 0,-1 0 0,1 0 0,0 0 0,-1 1 0,1-1 0,0 0 0,-1 0 0,2 0 0,10 2-4327</inkml:trace>
  <inkml:trace contextRef="#ctx0" brushRef="#br0" timeOffset="5015.5">1689 270 3673,'0'0'6871,"0"8"-6693,-3 30 1547,-10 40-1,11-66-1726,-2 16 275,2-23-124,3-13-68,1-1-76,2 0-1,0 0 1,0 0-1,0 0 1,1 1-1,0 0 1,1 0-1,0 0 1,0 0-1,13-11 1,-18 18 9,1 0-1,-1 0 1,0 0 0,1 0-1,-1 0 1,0 1 0,1-1-1,-1 0 1,1 1 0,-1-1-1,1 1 1,-1 0 0,1-1 0,-1 1-1,1 0 1,0 0 0,-1 0-1,1 0 1,-1 0 0,1 0-1,-1 0 1,1 1 0,0-1 0,-1 1-1,1-1 1,-1 1 0,1-1-1,-1 1 1,0 0 0,1 0-1,-1 0 1,0 0 0,0 0 0,1 0-1,-1 0 1,0 0 0,0 0-1,0 0 1,0 1 0,0-1-1,-1 0 1,1 1 0,0-1 0,0 1-1,-1-1 1,1 1 0,-1 1-1,2 15 265,-1 1 0,-1-1 0,-1 0 0,-1 1 0,-4 23 0,5-39-275,1-3-58,0 0 0,0 1 0,0-1 0,0 0 0,0 0-1,0 0 1,0 0 0,0 1 0,0-1 0,0 0 0,0 0-1,1 0 1,-1 0 0,0 0 0,0 1 0,0-1 0,0 0-1,0 0 1,0 0 0,0 0 0,1 0 0,-1 0 0,0 1 0,0-1-1,0 0 1,0 0 0,0 0 0,1 0 0,-1 0 0,0 0-1,0 0 1,0 0 0,0 0 0,1 0 0,-1 0 0,0 0-1,0 0 1,0 0 0,0 0 0,1 0 0,-1 0 0,0 0 0,0 0-1,0 0 1,0 0 0,1 0 0,-1 0 0,0 0 0,0 0-1,0-1 1,0 1 0,0 0 0,1 0 0,-1 0 0,0 0-1,0 0 1,0 0 0,0 0 0,0-1 0,0 1 0,0 0-1,0 0 1,1 0 0,-1 0 0,0-1 0,0 1 0,10-8-3445,0-1-1154</inkml:trace>
  <inkml:trace contextRef="#ctx0" brushRef="#br0" timeOffset="5562.36">1961 371 1256,'0'0'9916,"-8"-9"-9333,6 9-560,-1 1 1,1-1 0,0 1-1,0 0 1,0 0 0,0 0 0,0 0-1,0 0 1,0 0 0,1 0 0,-1 0-1,0 1 1,1-1 0,-1 1 0,0 0-1,1-1 1,0 1 0,-1 0-1,1 0 1,0-1 0,0 1 0,0 0-1,0 0 1,0 3 0,-1-2-3,1 1 0,0-1 0,0 1 0,0 0 0,0-1 0,0 1 0,1 0 0,0 0 0,0-1-1,0 1 1,0 0 0,0 0 0,2 7 0,-1-10-20,0 0 0,0 0 0,0 0-1,0-1 1,1 1 0,-1 0 0,0 0-1,0-1 1,0 1 0,1-1 0,-1 1-1,0-1 1,1 1 0,-1-1-1,0 0 1,1 0 0,-1 0 0,0 0-1,1 0 1,-1 0 0,0 0 0,2 0-1,1 0 28,0-1-1,-1 1 0,1 0 0,0-1 0,-1 0 1,1 0-1,4-2 0,-5 1 38,-1 0 0,1-1 0,-1 1 0,0-1 0,0 1 0,0-1-1,0 0 1,0 0 0,0 0 0,-1 0 0,0 0 0,1-1 0,-1 1 0,0 0 0,-1 0 0,2-4 0,-2 5-61,0 1 1,0 0 0,1 0 0,-1-1-1,0 1 1,0 0 0,0-1 0,0 1-1,0-1 1,0 1 0,-1 0-1,1 0 1,0-1 0,-1 1 0,1 0-1,-1-1 1,1 1 0,-1 0 0,0 0-1,0 0 1,1 0 0,-1 0 0,0 0-1,0 0 1,0 0 0,0 0 0,0 0-1,0 0 1,0 0 0,0 1 0,-1-1-1,1 1 1,0-1 0,0 0 0,-1 1-1,1 0 1,0-1 0,0 1 0,-1 0-1,1 0 1,0 0 0,-1 0 0,-1 0-1,3 0 83,2 30-3652,20-29-1791,-6-1 1530</inkml:trace>
  <inkml:trace contextRef="#ctx0" brushRef="#br0" timeOffset="6046.73">2224 217 3673,'0'0'7481,"-3"12"-3881,-12 46-3590,7-22-8,2 0 0,1 0-1,1 0 1,2 37-1,2-72-1,0 0 0,0 0-1,0 0 1,0 0 0,0 0-1,1 0 1,-1 0-1,0 0 1,0 0 0,1 0-1,-1 0 1,1 0 0,-1 0-1,1 0 1,-1 0-1,1 0 1,0-1 0,-1 1-1,1 0 1,0 0-1,0-1 1,0 1 0,-1 0-1,1-1 1,0 1 0,0-1-1,0 1 1,0-1-1,0 1 1,0-1 0,0 0-1,0 1 1,0-1-1,2 0 1,-1 0-26,0 0-1,0 0 1,0 0-1,0 0 1,0 0-1,0-1 1,0 1-1,0-1 1,0 0-1,0 1 1,-1-1 0,1 0-1,0 0 1,0 0-1,-1 0 1,1 0-1,-1-1 1,3-1-1,34-50-5907,-24 28-2052</inkml:trace>
  <inkml:trace contextRef="#ctx0" brushRef="#br0" timeOffset="6421.72">2220 317 9010,'0'0'5369,"38"0"-5305,-17 0 0,1 0-64,1 0 0,7 0-8,-6-4-1608,-7-6-4290</inkml:trace>
  <inkml:trace contextRef="#ctx0" brushRef="#br0" timeOffset="8687.29">2 803 328,'0'0'3609,"0"5"421,-1 22-3380,1 117 1951,0-148-2546,1 0-1,0 1 0,0-1 1,1 1-1,-1 0 0,1-1 1,0 1-1,3-6 0,2-3 70,2-7-36,-5 10-82,0 0 0,1 0 0,0 0 0,0 0 0,1 1 0,0 0 1,0 0-1,1 0 0,11-9 0,-15 15-9,-1 1 1,1 0 0,0 0-1,0 0 1,-1 0-1,1 1 1,0-1 0,0 1-1,0-1 1,0 1-1,-1 0 1,1 0 0,0 1-1,3-1 1,-4 1 11,-1-1 0,1 0 0,-1 0 0,0 1 0,1-1 0,-1 1 0,0-1 0,1 1 0,-1 0 1,0-1-1,0 1 0,1 0 0,-1 0 0,0 0 0,0 0 0,0 0 0,0 0 0,0 0 0,0 0 0,-1 0 0,1 0 0,0 1 0,0-1 0,-1 0 0,1 0 0,-1 1 1,1-1-1,-1 2 0,2 9 179,-2-1 1,1 0 0,-1 0-1,-1 0 1,0 0 0,0 0 0,-6 16-1,7-24-250</inkml:trace>
  <inkml:trace contextRef="#ctx0" brushRef="#br0" timeOffset="9234.15">245 904 2865,'0'0'3372,"9"-4"-3180,-3 2-173,2-1 32,0 0 0,0-1 1,0-1-1,10-7 0,-15 11 68,-1-1-1,0 0 1,1-1-1,-1 1 1,0 0-1,0 0 1,-1-1 0,1 1-1,0-1 1,-1 0-1,0 0 1,0 1-1,1-1 1,-2 0-1,1 0 1,0 0 0,0 0-1,-1 0 1,1-5-1,-2 7-107,0-1 0,1 1 0,-1 0 0,1 0 0,-1 0 0,0-1 0,0 1-1,0 0 1,0 0 0,0 0 0,0 0 0,0 0 0,0 1 0,0-1 0,0 0 0,0 0-1,-1 1 1,1-1 0,0 1 0,-1-1 0,-1 0 0,1 0 60,-1 0 0,1 0 0,-1 1 0,1-1-1,-1 1 1,0-1 0,1 1 0,-1 0 0,1 0 0,-1 0 0,0 0 0,-3 1 0,4 2-70,-1 0 0,1 0 0,-1 0 0,1 1 0,0-1-1,0 1 1,1 0 0,-1-1 0,1 1 0,-2 7 0,-2 1 14,1-2 128,0 0-1,0 0 1,1 1-1,0-1 1,0 1-1,2 0 1,-2 11-1,4-21-139,-1-1 0,0 1-1,1-1 1,-1 1-1,0 0 1,1-1-1,-1 1 1,1-1-1,-1 1 1,1-1 0,-1 1-1,1-1 1,-1 1-1,1-1 1,0 1-1,-1-1 1,1 0-1,0 0 1,-1 1-1,1-1 1,0 0 0,-1 0-1,1 0 1,0 1-1,-1-1 1,1 0-1,0 0 1,0 0-1,1-1 1,29 2 7,-24-2-2,47 1-2466,-33 0-1164</inkml:trace>
  <inkml:trace contextRef="#ctx0" brushRef="#br0" timeOffset="9749.76">416 926 2881,'0'0'4030,"4"-1"-3980,1 0 4,0 0-1,0-1 0,-1 0 0,1 0 0,-1 0 0,0-1 0,1 1 0,-1-1 0,0 0 0,5-5 0,-7 6 48,0 0 0,0 0 0,0 0-1,-1-1 1,1 1 0,-1 0 0,1-1-1,-1 1 1,0-1 0,0 0 0,0 1-1,0-1 1,0 0 0,-1 0 0,1 1 0,-1-1-1,0 0 1,0 0 0,0 0 0,0 0-1,-1-5 1,1 7-109,-1 1 0,1-1 0,0 0-1,-1 0 1,1 0 0,-1 0 0,1 1 0,-1-1-1,1 0 1,-1 0 0,0 1 0,1-1 0,-1 0-1,0 1 1,0-1 0,0 1 0,1-1 0,-1 1-1,0-1 1,0 1 0,0 0 0,0-1 0,0 1 0,0 0-1,-1 0 1,-28-2-613,23 2 926,-5 30 154,10-24-389,-1 2 335,0 1 0,1-1 0,0 1 0,1-1 0,0 1 0,0 0 0,2 15-1,-1-22-413,1 0 0,-1-1 0,1 1 0,0-1-1,0 1 1,0-1 0,0 0 0,0 1-1,0-1 1,0 0 0,0 0 0,1 0-1,-1 0 1,0 0 0,1 0 0,-1 0-1,1 0 1,-1 0 0,1-1 0,-1 1 0,1 0-1,0-1 1,-1 0 0,1 1 0,0-1-1,-1 0 1,1 0 0,0 0 0,-1 0-1,3 0 1,4 0-1040,-1 0-1,0 0 0,1 0 1,-1-1-1,13-3 0,-6-2-3399</inkml:trace>
  <inkml:trace contextRef="#ctx0" brushRef="#br0" timeOffset="10296.63">613 810 1096,'0'0'984,"-8"8"-954,2-2 91,0 0 0,1 1 0,0 0 0,0 0 0,1 1 0,-1-1 0,1 1 1,1 0-1,-3 9 0,4-12 23,-1 6 483,-1 0 0,2 0 0,-1 1 0,0 22 0,3-33-621,0-1 1,0 0-1,0 0 1,0 0-1,0 1 0,0-1 1,0 0-1,0 0 1,0 0-1,0 1 0,0-1 1,0 0-1,0 0 0,0 0 1,0 0-1,0 1 1,1-1-1,-1 0 0,0 0 1,0 0-1,0 0 1,0 0-1,0 0 0,1 1 1,-1-1-1,0 0 1,0 0-1,0 0 0,0 0 1,1 0-1,-1 0 0,0 0 1,0 0-1,0 0 1,1 0-1,-1 0 0,0 0 1,0 0-1,0 0 1,1 0-1,-1 0 0,12-4 368,9-8 615,-3-6-687,0-1 0,-1 0 0,-1-1 0,-1-1 0,-1-1 0,-1 0 0,-1 0 0,0-2 0,-2 1 0,-1-1 0,-1-1 0,-1 1 0,-1-1 0,4-37 0,-4 14-298,-6 48 54,0 21 212,-2 9-231,-1 1-1,-2-1 0,-1 0 0,-2-1 0,-13 34 0,10-29 562,1 0 1,2 0-1,-5 38 0,13-70-580,-1-1-1,1 0 1,0 1-1,0-1 1,0 0-1,0 1 0,0-1 1,1 0-1,-1 1 1,0-1-1,1 0 1,-1 1-1,0-1 1,1 0-1,0 0 0,-1 1 1,1-1-1,1 2 1,-1-3-24,0 1 0,-1-1 0,1 1 0,0-1 0,0 0 0,0 1 0,0-1 0,0 0 1,0 1-1,0-1 0,-1 0 0,1 0 0,0 0 0,0 0 0,0 0 0,0 0 0,0 0 0,0 0 0,2-1 0,3 0-139,0-2-1,0 1 0,-1 0 0,1-1 0,9-7 0,24-20-2560,-4-3-4638</inkml:trace>
  <inkml:trace contextRef="#ctx0" brushRef="#br0" timeOffset="11484.09">1124 620 3953,'0'0'2382,"1"0"-2262,0 0 0,0 0 0,0 0 0,0 0 1,0 0-1,-1 1 0,1-1 0,0 0 0,0 1 0,0-1 1,0 1-1,0-1 0,0 1 0,-1 0 0,1-1 0,0 1 1,1 1-1,-1 7 310,1 0 0,-2 1 0,1-1 0,-1 1 0,-1-1 0,0 1-1,0-1 1,-4 14 0,-26 73-550,23-75 292,-8 21-116,8-25 111,1 0 0,1 0 1,1 1-1,0 0 0,2 0 0,-3 25 1,7-42-167,0-1 1,0 1 0,-1-1 0,1 1 0,0-1 0,0 1 0,0-1 0,0 0 0,0 0-1,0 0 1,1 1 0,-1-1 0,0 0 0,0 0 0,0 0 0,0 0 0,0-1 0,0 1-1,0 0 1,0 0 0,0-1 0,0 1 0,2-1 0,5-5-214,1 1 1,-1-2-1,1 1 0,-2-1 1,1 0-1,-1-1 0,0 0 1,8-13-1,-5 10-1274,6-11-3077</inkml:trace>
  <inkml:trace contextRef="#ctx0" brushRef="#br0" timeOffset="11843.46">1137 808 184,'0'0'9138,"16"0"-9018,-4 0 152,4-3-96,4-4-96,5-4-80,-6 2-1816,-6 2-3929</inkml:trace>
  <inkml:trace contextRef="#ctx0" brushRef="#br0" timeOffset="12421.57">1344 872 776,'0'0'8035,"0"-1"-8012,0 1-1,-1-1 0,1 1 1,0 0-1,0-1 0,0 1 1,0-1-1,-1 1 0,1 0 1,0-1-1,-1 1 1,1 0-1,0-1 0,-1 1 1,1 0-1,0 0 0,-1-1 1,1 1-1,0 0 0,-1 0 1,1-1-1,-1 1 1,1 0-1,0 0 0,-2 0 1,-2 2 24,-1 1 0,1 0 0,-1 0 0,1 0 0,0 0 0,0 1 1,0-1-1,1 1 0,-1 0 0,1 0 0,0 1 0,0-1 0,1 1 0,-1-1 0,1 1 1,0 0-1,0 0 0,0 0 0,1 0 0,-2 8 0,4-11-41,-1-1 0,1 0-1,0 0 1,-1 0 0,1 0 0,0 0-1,0 0 1,0 0 0,0 0 0,-1 0-1,1 0 1,1 0 0,-1-1 0,0 1-1,0 0 1,0-1 0,0 1 0,0 0-1,1-1 1,-1 0 0,0 1 0,0-1-1,1 0 1,-1 0 0,0 0 0,1 1-1,-1-1 1,0-1 0,0 1 0,3 0-1,-1 0 41,0 0-1,0 0 0,-1 0 1,1 0-1,0-1 0,0 1 0,-1-1 1,1 0-1,0 0 0,-1 1 1,1-2-1,-1 1 0,1 0 0,3-3 1,-2-1-58,-1 0 1,1-1-1,-1 0 0,0 1 1,-1-1-1,1 0 0,-1 0 1,0 0-1,-1-1 1,1 1-1,-1 0 0,-1-1 1,1 1-1,-1-1 1,0 1-1,-2-12 0,1 17 10,1 1-1,-1-1 1,0 0-1,0 0 0,0 0 1,1 1-1,-1-1 1,0 0-1,0 1 0,0-1 1,0 1-1,0-1 1,-1 1-1,1-1 0,0 1 1,0 0-1,0-1 1,0 1-1,0 0 0,0 0 1,-1 0-1,1 0 1,0 0-1,0 0 1,0 0-1,0 1 0,-1-1 1,1 0-1,-1 1 1,0-1 24,1 0 0,0 1 0,-1-1 0,1 0 1,0 1-1,0-1 0,-1 0 0,1 1 0,0 0 1,0-1-1,0 1 0,0 0 0,-1-1 0,1 1 0,0 0 1,0 0-1,1 0 0,-1 0 0,0 0 0,0 0 1,0 0-1,1 0 0,-1 1 0,0-1 0,1 0 1,-1 3-1,11-4-5002,0 0-1028</inkml:trace>
  <inkml:trace contextRef="#ctx0" brushRef="#br0" timeOffset="13124.68">1688 835 2088,'0'0'9314,"-21"3"-7819,18 0-1502,-1 1 0,0-1 0,1 1 0,0-1 0,0 1 0,0 0 0,1 0 0,-1 1-1,1-1 1,0 0 0,0 1 0,0-1 0,1 1 0,0 0 0,-1-1 0,2 1-1,-1 0 1,1 0 0,-1 0 0,2 7 0,-1-11 5,0-1 0,1 1 0,-1 0 0,1 0 0,-1-1 0,1 1 0,-1 0 0,1-1 0,-1 1 0,1-1 0,0 1 0,-1 0 0,1-1 0,0 0 0,-1 1 0,1-1 0,0 1 0,0-1 0,-1 0 0,1 1 0,0-1-1,0 0 1,0 0 0,0 0 0,1 0 0,30 4 14,-15-3-11,-16 0 15,1-1-1,-1 0 1,1 0 0,-1 1 0,0-1-1,1 0 1,-1 1 0,1-1-1,-1 1 1,0 0 0,0 0-1,1-1 1,-1 1 0,0 0 0,0 0-1,0 0 1,0 0 0,0 0-1,0 0 1,0 0 0,0 1-1,-1-1 1,1 0 0,0 0 0,-1 1-1,1-1 1,-1 0 0,1 1-1,-1-1 1,0 1 0,1-1-1,-1 0 1,0 1 0,0-1 0,0 1-1,0-1 1,0 1 0,-1-1-1,1 0 1,0 1 0,-1-1-1,1 1 1,-1-1 0,1 0 0,-2 3-1,-1 1 32,1 0 0,-1 0 0,-1 0 0,1 0 0,0-1 0,-1 1 0,0-1 0,0 0 0,-1 0 0,-4 3 0,5-4 83,0-1-1,0 0 1,0 0-1,0 0 1,0-1-1,0 1 1,-1-1 0,1 0-1,0 0 1,-1-1-1,-6 1 1,18-18-2173,8 1-822,4-1-1952</inkml:trace>
  <inkml:trace contextRef="#ctx0" brushRef="#br0" timeOffset="13671.54">1856 685 4913,'0'3'6995,"3"20"-5624,-3 20-789,-2 1 1,-12 77-1,8-96-565,2-5-26,0 0 0,-2 41 1,6-61 1,0 0 0,0 1 0,0-1 0,0 0 0,0 1 1,0-1-1,0 0 0,0 0 0,0 1 0,1-1 1,-1 0-1,0 0 0,0 1 0,0-1 0,1 0 0,-1 0 1,0 1-1,0-1 0,1 0 0,-1 0 0,0 0 1,0 0-1,1 1 0,-1-1 0,0 0 0,1 0 0,-1 0 1,0 0-1,1 0 0,-1 0 0,0 0 0,0 0 1,1 0-1,-1 0 0,0 0 0,1 0 0,-1 0 0,0 0 1,1 0-1,-1 0 0,0 0 0,1 0 0,-1-1 0,0 1 1,0 0-1,1 0 0,-1 0 0,1-1 0,16-9-539,19-34-2840,-23 22-1611</inkml:trace>
  <inkml:trace contextRef="#ctx0" brushRef="#br0" timeOffset="14030.91">1899 874 1272,'0'0'6034,"30"0"-5858,-18 0-120,-1 0-32,0 0-24,2-2-352,-5 0-1505,0 1-3304</inkml:trace>
  <inkml:trace contextRef="#ctx0" brushRef="#br0" timeOffset="14421.53">2034 873 1304,'0'0'10473,"-2"0"-10467,-1 0 0,1 0 0,-1 1 0,1-1 1,-1 1-1,1-1 0,-1 1 0,-3 2 0,1 3 8,1 0 0,0 0-1,0 0 1,1 1 0,-1 0 0,2-1 0,-1 1 0,1 0 0,0 0 0,0 0-1,1 1 1,0-1 0,0 0 0,1 11 0,0-18-14,1 1 0,-1-1 0,0 0-1,1 1 1,-1-1 0,1 0 0,-1 1 0,1-1 0,-1 0 0,1 0-1,-1 1 1,1-1 0,-1 0 0,1 0 0,-1 0 0,1 0 0,0 0 0,-1 0-1,1 0 1,-1 0 0,1 0 0,-1 0 0,1 0 0,-1 0 0,1 0 0,0 0-1,18-4 96,-14 2-48,-1 0 1,0-1 0,0 0 0,0 1 0,0-2 0,0 1 0,0 0 0,-1-1 0,1 1-1,-1-1 1,0 0 0,0 0 0,-1-1 0,5-8 0,-4 6-143,0-1 0,0-1 0,-1 1 1,0 0-1,0-1 0,-1 1 0,0-17 499,-2 57 511,-8 11-853,6-29-79,0 1 0,0-1 0,0 21 0,3-35 10,1 1 0,-1-1 1,0 0-1,0 1 0,1-1 1,-1 0-1,0 0 1,1 1-1,-1-1 0,0 0 1,1 0-1,-1 1 0,0-1 1,1 0-1,-1 0 1,1 0-1,-1 1 0,0-1 1,1 0-1,-1 0 0,1 0 1,-1 0-1,0 0 1,1 0-1,-1 0 0,1 0 1,-1 0-1,1 0 0,-1 0 1,0 0-1,1 0 1,-1-1-1,1 1 0,-1 0 1,0 0-1,1-1 1,17-5 5,-7-1 7,0-1 0,-1-1 0,0 1 0,0-2 0,10-12 0,42-58-2615,-50 62 968,4-4-2660</inkml:trace>
  <inkml:trace contextRef="#ctx0" brushRef="#br0" timeOffset="14780.89">2266 646 3937,'0'0'5138,"1"6"-4191,1 92 3032,-4-62-3549,-1 1 0,-10 43 0,10-70-258,1-3-44,0 0 1,1 1-1,0-1 0,0 0 0,0 1 0,1-1 1,2 15-1,-2-21-143,1-1-1,-1 1 1,1 0 0,-1-1 0,1 1-1,0 0 1,-1-1 0,1 1-1,0-1 1,0 1 0,0-1 0,-1 0-1,1 1 1,0-1 0,0 0-1,0 1 1,0-1 0,-1 0 0,1 0-1,0 0 1,0 0 0,0 0 0,0 0-1,0 0 1,0 0 0,-1 0-1,1 0 1,0-1 0,1 1 0,2-1-123,-1 0 1,0 1-1,0-1 0,0 0 1,0 0-1,0-1 1,0 1-1,3-2 0,3-6-975,-1 0 0,0 0 0,9-13 0,-2-1-3266</inkml:trace>
  <inkml:trace contextRef="#ctx0" brushRef="#br0" timeOffset="15155.88">2270 785 6513,'0'0'5354,"47"31"-5458,-28-31-497,6-7-703,-6-4-1192,-5 1-3162</inkml:trace>
  <inkml:trace contextRef="#ctx0" brushRef="#br0" timeOffset="15530.869">2416 887 3025,'0'0'4427,"11"0"-4095,50 0 303,-60 0-556,-1 0-1,1 0 1,-1 0 0,1 0-1,-1 0 1,1 0 0,-1 0-1,1 0 1,-1 0 0,1 0-1,-1 0 1,1 0 0,-1 0-1,1 0 1,-1-1 0,1 1-1,-1 0 1,1 0-1,-1-1 1,1 1 0,-1 0-1,0-1 1,1 1 0,-1 0-1,0-1 1,1 1 0,-1 0-1,0-1 1,1 1 0,-1-1-1,0 1 1,0-1 0,1 1-1,-1-1 1,0 1-1,0-1 1,0 1 0,0-1-1,0 1 1,0-1 0,0 0-1,0 0-5,0 0-1,-1 0 0,1 1 0,-1-1 0,1 0 0,-1 0 0,1 1 0,-1-1 1,0 0-1,1 1 0,-1-1 0,0 1 0,0-1 0,1 1 0,-1-1 1,0 1-1,0-1 0,0 1 0,1 0 0,-1-1 0,0 1 0,-1 0 1,-62-5-974,54 36 1826,5-16-571,1 0 1,0 1 0,1 0 0,1 0-1,0 27 1,2-42-335,0 1 0,0 0 1,0 0-1,0-1 0,0 1 0,1 0 1,-1 0-1,1-1 0,-1 1 0,1 0 0,0-1 1,0 1-1,-1-1 0,1 1 0,0-1 1,0 1-1,0-1 0,1 0 0,-1 0 0,0 1 1,1-1-1,1 2 0,0-2-5,1 1 0,-1-1 0,0 0 0,0 0 0,1 0 0,-1 0 1,0-1-1,1 0 0,-1 1 0,7-1 0,0-1-255,0 0 1,0-1-1,0 0 1,0 0-1,-1-1 1,19-8-1,15-15-4052,-6-3-3247</inkml:trace>
</inkml:ink>
</file>

<file path=word/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1:25.118"/>
    </inkml:context>
    <inkml:brush xml:id="br0">
      <inkml:brushProperty name="width" value="0.05" units="cm"/>
      <inkml:brushProperty name="height" value="0.05" units="cm"/>
      <inkml:brushProperty name="color" value="#008C3A"/>
    </inkml:brush>
  </inkml:definitions>
  <inkml:trace contextRef="#ctx0" brushRef="#br0">52 0 1112,'0'0'7207,"-3"5"-3170,-9 16-3596,3 8-443,2-1 0,0 1 0,2 0 0,1 0-1,1 1 1,2-1 0,1 1 0,4 41-1,-2-58-2,1 0-1,0-1 0,9 24 0,-10-31-12,0 1-1,0-1 0,1 0 1,0 1-1,0-1 0,0-1 1,1 1-1,0 0 1,0-1-1,8 7 0,-10-9 12,0-1 0,-1-1-1,1 1 1,0 0 0,0 0 0,0-1-1,0 1 1,0-1 0,0 1-1,0-1 1,0 0 0,0 0-1,0 0 1,0 0 0,0 0 0,0 0-1,0-1 1,0 1 0,0-1-1,0 1 1,0-1 0,0 0-1,0 0 1,0 0 0,-1 0 0,1 0-1,0 0 1,-1 0 0,1-1-1,-1 1 1,3-2 0,4-6 28,0 0 1,0-1 0,-1 0-1,7-12 1,-4 6-37,6-8-83,-2 1-1,13-30 1,-22 42-87,-1 0 0,0 0 1,0-1-1,-1 0 0,-1 1 0,0-1 0,0-19 1,-2 29 197,-1-1 0,1 1 0,-1-1 0,0 1 0,0-1 1,0 1-1,0-1 0,-1 1 0,1 0 0,0 0 1,-1 0-1,0 0 0,1 0 0,-1 0 0,-3-3 0,-37-28-203,29 24 14,-2-2 2,6 3 150,0 1 0,0 0 0,-1 0 1,0 1-1,-1 1 0,1-1 0,-1 2 0,-20-7 0,29 11-24,0 0-1,1 0 0,-1 0 0,0 0 0,0 0 0,1 0 0,-1 1 0,0-1 0,1 1 0,-1-1 0,1 1 0,-1-1 0,0 1 1,1 0-1,0 0 0,-1 0 0,1 0 0,-1 0 0,1 0 0,0 0 0,0 0 0,0 1 0,-1-1 0,1 0 0,1 1 0,-1-1 1,0 1-1,0-1 0,0 1 0,1 0 0,-1-1 0,1 1 0,-1 0 0,1 2 0,-7 21-5145</inkml:trace>
</inkml:ink>
</file>

<file path=word/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2:06.914"/>
    </inkml:context>
    <inkml:brush xml:id="br0">
      <inkml:brushProperty name="width" value="0.05" units="cm"/>
      <inkml:brushProperty name="height" value="0.05" units="cm"/>
      <inkml:brushProperty name="color" value="#008C3A"/>
    </inkml:brush>
  </inkml:definitions>
  <inkml:trace contextRef="#ctx0" brushRef="#br0">1 420 160,'0'3'12531,"1"2"-8470,4 30-3632,11 28 403,-15-61-825,0-3-11,1 0-1,-1 0 1,0 1 0,1-1 0,-1 0-1,0-1 1,0 1 0,0 0 0,0 0-1,0 0 1,0-1 0,0 1 0,0 0-1,0-1 1,-1 1 0,2-3 0,-1 2 7,78-136 522,-47 78-660,2 2-1,3 1 1,48-56 0,-43 70-1940,-11 19-2885,-10 13-4980</inkml:trace>
</inkml:ink>
</file>

<file path=word/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2:14.757"/>
    </inkml:context>
    <inkml:brush xml:id="br0">
      <inkml:brushProperty name="width" value="0.05" units="cm"/>
      <inkml:brushProperty name="height" value="0.05" units="cm"/>
      <inkml:brushProperty name="color" value="#008C3A"/>
    </inkml:brush>
  </inkml:definitions>
  <inkml:trace contextRef="#ctx0" brushRef="#br0">1 365 1776,'4'6'12361,"14"27"-11525,-10-17-689,-5-12-52,-1 0-1,0 0 0,0 0 1,-1 0-1,1 0 1,-1 1-1,2 5 0,14-38 451,0-3-81,23-45 13,2 1 1,98-128-1,-106 170-781,-32 31-215,1 0 1,0 1-1,-1-1 0,1 1 0,0 0 0,0-1 0,6 0 1</inkml:trace>
</inkml:ink>
</file>

<file path=word/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2:31.038"/>
    </inkml:context>
    <inkml:brush xml:id="br0">
      <inkml:brushProperty name="width" value="0.05" units="cm"/>
      <inkml:brushProperty name="height" value="0.05" units="cm"/>
      <inkml:brushProperty name="color" value="#008C3A"/>
    </inkml:brush>
  </inkml:definitions>
  <inkml:trace contextRef="#ctx0" brushRef="#br0">92 40 1032,'0'0'5807,"-2"1"-5575,-3 3 78,1 0 0,1 0 0,-1 0 0,0 0 0,1 1 0,0-1 0,0 1 0,1 0 0,-1 0 0,1 0 0,0 0 0,0 0 0,1 1 0,-1-1 0,1 1 0,-1 7 0,0 16-554,0-1 0,3 30-1,0-21 680,-1-29-393,2 0 1,-1-1-1,1 1 1,0 0 0,0-1-1,1 1 1,0-1-1,1 0 1,-1 0 0,1 0-1,1 0 1,-1-1-1,1 1 1,0-1 0,1 0-1,-1-1 1,9 7-1,-12-11-24,0 0 0,0 0 0,0 0 0,0 0-1,0 0 1,0 0 0,0-1 0,0 1 0,0-1-1,0 1 1,0-1 0,0 0 0,1 0 0,-1 0-1,0 0 1,0 0 0,0 0 0,0-1 0,0 1-1,0-1 1,1 0 0,-1 1 0,0-1 0,0 0-1,-1 0 1,1 0 0,0 0 0,0-1 0,0 1-1,-1 0 1,1-1 0,-1 1 0,1-1 0,-1 0-1,0 0 1,3-3 0,0-2 52,0 0 1,0 0-1,0 0 0,-1-1 0,0 0 1,0 1-1,-1-1 0,2-13 0,-1-3 40,-1 1 0,-1-1 0,-1 0 0,-7-46 0,6 62-139,0 0 0,-1 0-1,-1 0 1,1 0 0,-1 1 0,0-1 0,-1 1-1,0-1 1,0 1 0,0 1 0,-1-1 0,0 0-1,0 1 1,-1 0 0,0 0 0,0 1 0,-13-10-1,15 13 17,0 0 0,0 0 0,0 0 0,0 1-1,-1-1 1,1 1 0,0 0 0,-1 0 0,1 1-1,-1-1 1,1 1 0,0 0 0,-1 0 0,-7 1-1,10 0-145,-1 0 0,0 0 0,0 0 0,1 0-1,-1 0 1,1 0 0,-1 1 0,1-1 0,-1 1-1,1-1 1,0 1 0,0 0 0,0 0 0,0 0-1,0 0 1,0 1 0,0-1 0,1 0 0,-1 1-1,1-1 1,0 1 0,-2 3 0,-3 12-2820,3-3-2211</inkml:trace>
</inkml:ink>
</file>

<file path=word/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2:26.007"/>
    </inkml:context>
    <inkml:brush xml:id="br0">
      <inkml:brushProperty name="width" value="0.05" units="cm"/>
      <inkml:brushProperty name="height" value="0.05" units="cm"/>
      <inkml:brushProperty name="color" value="#008C3A"/>
    </inkml:brush>
  </inkml:definitions>
  <inkml:trace contextRef="#ctx0" brushRef="#br0">207 118 1224,'0'0'4172,"-18"-7"-3747,17 5-140,0 0 0,1 0-1,-1 0 1,0 0 0,-1 0-1,1 0 1,0 0 0,-1 1-1,1-1 1,-1 1 0,1-1-1,-1 1 1,0-1 0,1 1-1,-1 0 1,0-1 0,0 1-1,0 0 1,0 1 0,0-1-1,0 0 1,0 0 0,-1 1-1,1 0 1,-2-1 0,1 1-230,0-1 0,0 1 1,0 0-1,0 0 0,0 0 1,0 1-1,0-1 0,0 1 1,0 0-1,0-1 0,0 1 0,0 1 1,1-1-1,-1 0 0,0 1 1,1-1-1,-1 1 0,-2 2 1,-4 6-59,0 0 1,1 1 0,0 0 0,1 0-1,0 1 1,1 0 0,0 0 0,0 1-1,2-1 1,0 1 0,0 0-1,1 1 1,0-1 0,2 0 0,-1 1-1,2 13 1,0-25 13,0 1 0,0-1 0,0 1 0,1-1 0,-1 0 0,1 1 0,0-1 0,-1 0 0,1 0 0,0 1 0,0-1 0,1 0 0,-1 0 1,0 0-1,1 0 0,-1 0 0,4 2 0,-1-1-7,0 0 0,0 0 0,0-1 0,0 1 0,0-1 0,0-1 0,1 1 0,7 2 0,-1-2 59,1 0 1,-1 0-1,1-1 1,-1 0-1,1-1 0,19-3 1,-26 2-36,1 0-1,0 0 1,-1-1 0,0 1-1,1-1 1,-1 0 0,0-1-1,0 0 1,0 1 0,-1-1-1,1-1 1,0 1 0,-1-1-1,0 0 1,4-4 0,-4 2-7,0 0 0,0-1 0,0 1 0,-1-1-1,0 0 1,0 0 0,-1 0 0,1 0 0,-2 0 0,3-15 0,0-4 20,-2-1-1,-1-50 0,-1 71-52,0 1 1,-1-1-1,1 0 0,-1 1 0,-1-1 0,1 1 0,-1-1 0,0 1 1,0 0-1,0 0 0,-1 0 0,0 0 0,0 0 0,0 0 0,0 1 1,-1-1-1,0 1 0,0 0 0,0 0 0,-6-4 0,7 6-40,0 1 1,0 0-1,1-1 0,-1 1 0,0 0 0,0 1 0,0-1 0,0 0 0,-1 1 1,1 0-1,0 0 0,0 0 0,0 0 0,0 0 0,0 0 0,0 1 0,0 0 1,0 0-1,0-1 0,0 2 0,0-1 0,0 0 0,1 0 0,-1 1 0,0 0 1,1-1-1,-4 4 0,2-1-310,0 0 1,1-1-1,-1 1 1,1 1-1,0-1 1,0 0-1,1 1 1,-1-1-1,1 1 1,0 0 0,0 0-1,1 0 1,-1 0-1,1 0 1,-1 8-1,2-5-4268</inkml:trace>
</inkml:ink>
</file>

<file path=word/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2:23.382"/>
    </inkml:context>
    <inkml:brush xml:id="br0">
      <inkml:brushProperty name="width" value="0.05" units="cm"/>
      <inkml:brushProperty name="height" value="0.05" units="cm"/>
      <inkml:brushProperty name="color" value="#008C3A"/>
    </inkml:brush>
  </inkml:definitions>
  <inkml:trace contextRef="#ctx0" brushRef="#br0">104 0 3161,'0'0'10650,"-19"14"-10503,11-3-205,1-1 0,0 1-1,0 1 1,2-1 0,-1 1 0,1 0 0,1 0 0,-5 24 0,0 10-86,-3 49 0,11-83 112,0-1-159,-1 6 301,1 1-1,1 21 1,0-36-256,0-1 1,0 1-1,0 0 1,1 0-1,-1 0 1,1 0 0,0-1-1,-1 1 1,1 0-1,1-1 1,-1 1-1,0-1 1,1 1-1,-1-1 1,1 0-1,0 1 1,-1-1 0,1 0-1,0 0 1,1 0-1,2 2 1,-4-4 184,1 1 0,0-1 0,-1 1 0,1-1 0,0 1 0,0-1 0,0 0 0,-1 0 0,1 0 0,0 0 0,0 0 0,-1-1 0,1 1 0,0-1 0,0 1 0,-1-1 0,1 1 0,0-1 0,-1 0 0,1 0 0,-1 0 0,1 0 0,-1 0 0,3-2 0,32-35 2045,-27 28-2048,8-10 136,0 0 1,-2-1-1,20-35 0,-30 47-235,-1-1 0,0 0 0,0 0-1,-1 0 1,0 0 0,0 0 0,-1 0 0,-1-1-1,0 1 1,0-1 0,-2-17 0,1 26 34,-1-1 1,0 0-1,0 1 1,0-1-1,0 1 1,0-1 0,0 1-1,0-1 1,-1 1-1,1 0 1,-1 0-1,0-1 1,0 1-1,0 0 1,0 1-1,0-1 1,0 0-1,0 1 1,-1-1 0,1 1-1,0-1 1,-1 1-1,1 0 1,-1 0-1,0 0 1,1 1-1,-5-2 1,-5 0-344,0 0 1,0 1-1,0 1 0,-23 1 1,32-1 232,-1 1 1,1-1-1,0 1 0,0 0 1,0 0-1,0 1 1,0-1-1,0 1 1,0-1-1,0 1 1,1 0-1,-1 0 1,1 0-1,-1 0 1,-3 5-1,-3 2-2419</inkml:trace>
</inkml:ink>
</file>

<file path=word/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4:44.777"/>
    </inkml:context>
    <inkml:brush xml:id="br0">
      <inkml:brushProperty name="width" value="0.05" units="cm"/>
      <inkml:brushProperty name="height" value="0.05" units="cm"/>
      <inkml:brushProperty name="color" value="#008C3A"/>
    </inkml:brush>
  </inkml:definitions>
  <inkml:trace contextRef="#ctx0" brushRef="#br0">0 331 4137,'0'0'12399,"7"27"-11931,-2-14-349,0 0 1,-1 1-1,-1-1 1,0 1 0,1 17-1,2 3-78,17-72-23,35-44 235,3 3 0,4 2 0,89-81 0,-118 125-3012,-10 10-4088</inkml:trace>
</inkml:ink>
</file>

<file path=word/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3:19.032"/>
    </inkml:context>
    <inkml:brush xml:id="br0">
      <inkml:brushProperty name="width" value="0.05" units="cm"/>
      <inkml:brushProperty name="height" value="0.05" units="cm"/>
      <inkml:brushProperty name="color" value="#008C3A"/>
    </inkml:brush>
  </inkml:definitions>
  <inkml:trace contextRef="#ctx0" brushRef="#br0">306 1229 16,'-2'0'13712,"-3"1"-9606,-26 4-4071,27-4-31,1-1-1,-1 1 1,1 1-1,-1-1 0,1 0 1,-1 1-1,1 0 1,0-1-1,0 1 1,-1 0-1,2 1 1,-1-1-1,0 1 1,0-1-1,1 1 1,-1 0-1,1 0 1,0 0-1,-3 6 1,-3 5-54,3-6 14,0 1 0,1-1 1,0 1-1,0 0 1,1 0-1,0 0 1,0 0-1,1 1 1,-1 14-1,4-23 37,-1 0 0,1 0 0,0 1-1,0-1 1,-1 0 0,1 0 0,0 0 0,0 0 0,0 0 0,0 0-1,0 0 1,0 0 0,1 0 0,-1-1 0,0 1 0,0 0-1,1-1 1,-1 1 0,0-1 0,1 1 0,-1-1 0,2 0 0,33 8 535,-33-8-554,32-3 394,-33 3-414,-1 0 0,1 0 0,-1-1-1,0 1 1,1 0 0,-1-1 0,0 1-1,0-1 1,1 0 0,-1 1-1,0-1 1,0 0 0,0 0 0,0 0-1,0 1 1,0-1 0,0 0 0,0 0-1,0-1 1,0 1 0,-1 0 0,1 0-1,0-2 1,0-2-4251</inkml:trace>
  <inkml:trace contextRef="#ctx0" brushRef="#br0" timeOffset="687.48">391 1287 5801,'0'0'7926,"-2"0"-7870,1 0 1,-1 1 0,1-1-1,-1 0 1,0 1-1,1-1 1,0 1-1,-1-1 1,1 1-1,-1 0 1,1 0-1,-2 1 1,-2 5 7,1 1-1,-1 0 1,1 0 0,1 0-1,0 0 1,0 1 0,0 0 0,1-1-1,-2 19 1,5-26-56,0 0 0,-1-1 0,1 1 0,0 0-1,0 0 1,0 0 0,0 0 0,-1-1 0,1 1-1,0 0 1,1-1 0,-1 1 0,0-1 0,0 1 0,0-1-1,0 0 1,0 1 0,0-1 0,1 0 0,0 0-1,28 6 611,-26-6-586,-1 1 0,1-1 0,-1 0 0,0 0 0,1 0 0,-1-1 0,1 1 1,-1-1-1,0 1 0,1-1 0,-1 0 0,0-1 0,0 1 0,0-1 0,0 1 0,0-1 1,0 0-1,0 0 0,-1 0 0,1 0 0,0 0 0,-1-1 0,0 1 0,0-1 0,0 0 0,0 0 1,0 0-1,0 0 0,-1 0 0,1 0 0,-1 0 0,0 0 0,0 0 0,0-1 0,0 1 1,-1 0-1,1-1 0,-1 1 0,0-6 0,0 8-31,-1 0-1,1 0 1,0 0-1,0 0 1,-1 0-1,1 0 1,-1 0-1,1 1 1,-1-1-1,1 0 1,-1 0-1,1 0 1,-1 1-1,0-1 1,1 0 0,-1 1-1,0-1 1,0 1-1,0-1 1,1 0-1,-1 1 1,0 0-1,0-1 1,0 1-1,0 0 1,0-1-1,0 1 1,0 0-1,0 0 1,0 0 0,0 0-1,0 0 1,0 0-1,0 0 1,0 0-1,-1 0 1,0 0-5,0 0 0,1 0 0,-1 0 0,0 0 0,1-1 1,-1 1-1,0-1 0,1 1 0,-1-1 0,0 1 0,-1-2 0,29 0-4815,-12 2 2098,-3-1-1540</inkml:trace>
  <inkml:trace contextRef="#ctx0" brushRef="#br0" timeOffset="1281.21">510 1311 1616,'0'0'11499,"0"6"-11130,-5 94 514,6-103-823,1 0 1,-1 1-1,0-1 0,1 1 0,0-1 1,0 1-1,0-1 0,4-3 0,1-2 18,-2 2-34,-1 0-49,0-1-1,1 1 1,0 0 0,11-8 0,-14 12 1,1 0 0,0 0 0,0 1-1,0-1 1,0 1 0,1 0 0,-1 0 0,0 0 0,0 1 0,1-1 0,-1 1-1,1-1 1,4 1 0,-7 28 551,1-9-360,-1-19-187,-1 1 0,0-1-1,0 0 1,0 0 0,0 0 0,0 0 0,0 1 0,0-1 0,1 0 0,-1 0 0,0 0 0,0 0 0,0 0 0,0 1 0,0-1 0,1 0 0,-1 0 0,0 0 0,0 0-1,0 0 1,1 0 0,-1 0 0,0 0 0,0 0 0,0 0 0,1 0 0,-1 0 0,0 0 0,0 0 0,0 0 0,1 0 0,-1 0 0,0 0 0,0 0 0,0 0-1,1 0 1,-1 0 0,0 0 0,0 0 0,21-23-103,-13 13 170,-1 1-72,16-19-108,-22 26 83,1 1 0,-1 0 0,0 0 0,1-1 0,-1 1 0,1 0 0,-1 0 0,1 0 0,0 1 0,-1-1 0,1 0 0,0 1 0,0-1 0,-1 1 0,3-1 1,-3 1 43,0 1 0,0-1 0,-1 1 0,1-1 0,0 1 0,-1-1 0,1 1 0,0-1 0,-1 1 0,1 0 0,-1-1 0,1 1 0,-1 0 0,1-1 1,-1 1-1,0 0 0,1 0 0,-1 0 0,0-1 0,1 1 0,-1 0 0,0 0 0,0 0 0,0 1 0,5 28 518,-4-23-347,1 9 182,-1-1 0,-1 1 0,-2 22 1,-1 7-3348</inkml:trace>
  <inkml:trace contextRef="#ctx0" brushRef="#br0" timeOffset="-29056.61">1487 208 1200,'0'0'12998,"0"14"-13040,0 8 271,-1 0 0,-1 0 0,0 0-1,-2 0 1,-12 39 0,16-73-1224,6-12-2706,2 7-2627</inkml:trace>
  <inkml:trace contextRef="#ctx0" brushRef="#br0" timeOffset="-28539">1638 229 9706,'0'0'4958,"-5"0"-5447,0 0 460,1 0 0,0 1 0,0-1 0,-1 1 0,1 0 0,0 0 0,0 0 0,0 0 0,0 1 0,0-1 0,0 1 1,0 0-1,-5 5 0,9-5 28,2 0 0,-1 0 0,0 0 0,0 0 0,1 0 0,-1 0 1,1 0-1,-1 0 0,1 0 0,0-1 0,0 1 0,3 1 0,-1 1 5,-1-1 37,1 1 1,-1 0 0,-1 0 0,1 0-1,0 0 1,-1 0 0,0 1-1,0-1 1,0 1 0,-1 0 0,1-1-1,-1 1 1,0 0 0,-1 0 0,1-1-1,-1 1 1,0 0 0,0 0 0,-1 9-1,0-11-6,0-1 0,0 1 0,0 0 0,0-1 0,0 1 0,0 0 0,-1-1 0,1 1 0,-1-1 0,0 0 0,0 0 0,0 1 0,0-1 0,0 0 0,0-1 0,0 1 0,-1 0-1,1-1 1,-1 1 0,1-1 0,-1 0 0,1 0 0,-1 0 0,0 0 0,0 0 0,0 0 0,1-1 0,-1 0 0,0 1 0,0-1 0,0 0 0,0 0 0,-5-1 0,8 0-130,-1 1 1,0 0 0,0 0 0,1-1-1,-1 1 1,0-1 0,1 1 0,-1 0-1,0-1 1,1 1 0,-1-1 0,1 0-1,-1 1 1,1-1 0,-1 1 0,1-1-1,0 0 1,-1 1 0,1-1 0,-1 0-1,1 1 1,0-1 0,0 0 0,0 0-1,-1 1 1,1-1 0,0 0-1,0 0 1,0 0 0,0 1 0,0-1-1,0 0 1,1-1 0,-1 1-293,-1-9-5717</inkml:trace>
  <inkml:trace contextRef="#ctx0" brushRef="#br0" timeOffset="-28023.39">1525 68 11843,'0'0'7681,"-10"-2"-9505,12 9-1265</inkml:trace>
  <inkml:trace contextRef="#ctx0" brushRef="#br0" timeOffset="-27072.29">1999 250 7162,'0'0'9179,"0"24"-8472,-1-10-602,0-1 0,0 1 1,-2-1-1,1 1 0,-2-1 1,-8 22-1,12-34-118,0-10 1,1 1 0,0-1-1,1 1 1,0-1 0,0 1 0,1 0 0,0 0 0,0 0-1,1 0 1,0 0 0,0 1 0,1-1 0,8-9 0,-9 11 4,1 1 0,0 1 0,0-1 0,0 1 0,0-1 0,0 1 0,1 1 1,0-1-1,0 1 0,0 0 0,0 1 0,0-1 0,0 1 0,1 0 0,-1 1 0,1 0 1,0 0-1,6-1 0,-12 3 11,0-1 0,-1 1 0,1-1 1,-1 1-1,1-1 0,-1 1 0,1 0 0,-1-1 1,1 1-1,-1 0 0,0-1 0,1 1 0,-1 0 1,0-1-1,0 1 0,1 0 0,-1 0 0,0-1 1,0 1-1,0 0 0,0 0 0,0-1 0,0 1 1,0 1-1,0 26 144,0-24-117,-1 16 83,-1 0-1,-8 39 1,8-50-108,1 2-1209,7-19-1582,3-4-451,2 1-2323</inkml:trace>
  <inkml:trace contextRef="#ctx0" brushRef="#br0" timeOffset="-26556.67">2275 253 2905,'0'0'12022,"-5"0"-12127,0 0 0,0-1 0,1 2 0,-1-1 0,-6 1-1,8 2 136,0 0-1,1 0 0,-1 0 1,1 0-1,0 1 0,0-1 1,0 0-1,0 1 0,1 0 1,-1-1-1,1 1 0,0 0 1,0 0-1,0 0 0,0 0 1,1 0-1,0 0 1,0-1-1,0 1 0,0 0 1,1 0-1,0 5 0,0-7-32,1-1 0,-1 0 0,0 1 0,1-1 0,-1 0 0,1 0-1,-1 0 1,1 0 0,0 0 0,-1 0 0,1-1 0,0 1 0,0 0 0,-1-1 0,1 0 0,0 1-1,0-1 1,0 0 0,-1 0 0,1 0 0,3 0 0,0 0-4,-1 0 1,0-1-1,0 1 0,0-1 1,0 0-1,0 0 0,0 0 1,0-1-1,4-1 1,-1-2 16,1-1 1,-2 0 0,1 0 0,-1 0-1,0-1 1,0 0 0,-1 0 0,1 0-1,3-10 1,-6 12-17,0 0-1,0 0 0,-1-1 1,0 0-1,0 1 1,0-1-1,-1 0 1,1 0-1,-2 0 1,1 0-1,-1 0 0,1 0 1,-2 0-1,0-10 1,0 15-21,0-1 0,0 1 0,0 0-1,0 0 1,0 1 0,0-1 0,-1 0 0,1 0 0,0 1 0,0-1 0,-1 0 0,1 1-1,0-1 1,-1 1 0,1 0 0,0-1 0,-1 1 0,1 0 0,0 0 0,-1 0 0,1 0 0,-1 0-1,1 0 1,0 0 0,-3 1 0,-35 5-375,36-5 432,0 0 0,0 0-1,1 0 1,-1 0 0,0 0 0,1 1-1,-1-1 1,1 1 0,0-1 0,0 1 0,-1 0-1,1 0 1,0 0 0,-2 4 0,14-6-3592,1 0-2173</inkml:trace>
  <inkml:trace contextRef="#ctx0" brushRef="#br0" timeOffset="-25306.7">2703 195 1192,'0'0'14853,"0"-1"-14789,-1 15 28,-1 0 1,0-1 0,-1 1 0,0-1-1,-6 14 1,-9 36 332,23-77-501,0 0 1,1 0-1,1 1 0,0 0 0,1 1 0,0-1 0,1 1 0,17-18 1,-24 29 59,0-1 0,1 1 0,0-1 0,-1 1 0,1 0 0,0 0 0,0 0 0,-1 0 0,1 1 0,0-1 0,0 1 0,0-1 0,0 1 1,0 0-1,0 0 0,5 1 0,-8 2 35,1-1 0,-1 1 0,1-1 0,-1 1 1,0-1-1,0 1 0,0-1 0,0 1 0,-1 2 0,1 0 93,-1 106 524,19-140-5883,-7 8-1413</inkml:trace>
  <inkml:trace contextRef="#ctx0" brushRef="#br0" timeOffset="-24822.34">2905 305 6553,'0'0'7922,"6"-3"-7913,11-5-23,-1-1-1,0-1 0,0 0 1,-1-1-1,20-19 0,-35 30 14,0 0 0,0 0 0,0 0 1,0 0-1,1-1 0,-1 1 0,0 0 0,0 0 0,0 0 0,0 0 0,0 0 0,0-1 0,0 1 0,0 0 0,0 0 0,0 0 0,0-1 0,0 1 0,0 0 0,0 0 0,0 0 0,0-1 0,0 1 0,0 0 0,0 0 0,0 0 0,0 0 0,0-1 0,0 1 0,0 0 0,0 0 0,0 0 0,0 0 0,0-1 0,-1 1 0,1 0 0,0 0 0,0 0 1,0 0-1,0 0 0,0-1 0,0 1 0,-1 0 0,1 0 0,0 0 0,0 0 0,0 0 0,0 0 0,-1 0 0,1 0 0,0 0 0,0 0 0,0 0 0,-1 0 0,1 0 0,0 0 0,0 0 0,-21-2-190,-22 7-16,28-1 184,9-3 72,1 0 1,0 0 0,0 1-1,-1-1 1,1 2-1,-6 2 1,9-2 18,1 0 0,0 1 0,0-1 0,0 0-1,0 0 1,1 1 0,-1-1 0,1 5 0,-2 4-52,-1 5 101,1 0 0,1 28 1,1-43-117,0-1 0,0 0 0,0 0 1,0 0-1,0 0 0,1 0 0,-1 0 0,0 0 1,1 0-1,-1 0 0,1 0 0,-1 0 1,1 0-1,-1 0 0,1 0 0,0 0 1,-1 0-1,1 0 0,0 0 0,0-1 0,-1 1 1,1 0-1,0-1 0,0 1 0,1 0 1,1 0-11,0 0 0,0 0 0,0 0 0,-1-1 1,1 1-1,0-1 0,0 0 0,0 0 1,5 0-1,0-1-230,1 0-1,-1-1 1,0 0 0,0 0 0,15-7 0,9-10-2682,-6 1-2063</inkml:trace>
  <inkml:trace contextRef="#ctx0" brushRef="#br0" timeOffset="-24256.85">3105 306 3817,'0'0'9497,"28"-1"-9317,-21-1-79,-2 0 0,1 0 1,0 0-1,0-1 0,9-5 1,-14 7-101,0 0 1,0 1-1,0-1 1,0 0 0,0 0-1,0 0 1,0 0-1,0 0 1,0 0-1,-1 0 1,1 0-1,0 0 1,-1 0 0,1 0-1,-1-1 1,1 1-1,-1 0 1,1 0-1,-1-1 1,0 1-1,0 0 1,0 0-1,0-1 1,0 1 0,0 0-1,0-1 1,0 1-1,0 0 1,0 0-1,-1-1 1,1 1-1,0 0 1,-1 0 0,0-1-1,0-1 1,-1 1-20,0 0 0,-1 0 0,1 0 1,0 0-1,-1 0 0,1 0 0,-1 1 0,0-1 1,1 1-1,-6-2 0,7 2 20,0 0 1,0 1 0,0-1-1,0 1 1,0 0-1,0-1 1,-1 1-1,1 0 1,0-1-1,0 1 1,0 0-1,0 0 1,0 0-1,-1 0 1,1 0-1,0 0 1,0 1-1,0-1 1,0 0 0,0 0-1,0 1 1,0-1-1,-1 1 1,1-1-1,0 1 1,0 0-1,0-1 1,1 1-1,-1 0 1,-2 1-1,-2 9 18,0 1 1,1 0-1,0 0 0,1 0 0,0 0 0,1 0 0,0 1 0,1-1 1,1 24-1,0-35-20,0 0 0,1 0 1,-1 0-1,1-1 0,-1 1 1,1 0-1,-1 0 0,1 0 1,-1-1-1,1 1 0,0 0 1,-1-1-1,1 1 0,0 0 1,0-1-1,0 1 0,-1-1 1,1 1-1,0-1 0,0 0 1,0 1-1,0-1 0,0 0 1,0 0-1,0 0 0,-1 1 1,1-1-1,2 0 0,33 1-27,-28-2-1,2 1-755,0 0 0,1-1 0,-1 0-1,0-1 1,10-2 0,0-3-3889</inkml:trace>
  <inkml:trace contextRef="#ctx0" brushRef="#br0" timeOffset="-23697.36">3322 306 2601,'0'0'7185,"-4"6"-7132,4-6-49,-3 3-76,1 1 0,-1 0 0,1-1 0,0 1 0,0 0 0,0 0 0,1 1 0,0-1 0,-1 0 0,1 0 0,1 1 0,-2 7 0,4-12 102,-1 1 0,1 0 0,0-1 0,-1 0 0,1 1 0,-1-1 0,1 0-1,0 0 1,-1 0 0,1 0 0,-1 0 0,1 0 0,0 0 0,-1 0 0,1-1 0,0 1 0,-1-1-1,2 0 1,5-4 192,0-1 1,-1 0-1,0-1 0,0 1 0,-1-1 0,0 0 0,0-1 0,6-10 0,-2 1 200,0 0 0,-1 0 0,6-21-1,-2-2-204,11-67 0,-11 44-1488,-12 60 2399,0 8-1104,-1-1 0,1 1 0,-1 0 0,0-1 0,0 1 0,-1 0 0,0 0 0,1-1 0,-2 1 0,-2 7 0,2-2 2,-19 68-79,10-45 952,3 0-1,1 0 1,-5 55 0,13-66-350,5-7-346</inkml:trace>
  <inkml:trace contextRef="#ctx0" brushRef="#br0" timeOffset="-21775.54">3977 55 6025,'0'0'2459,"-1"9"-2379,-40 164 2782,10-52-450,30-120-2400,1 0 1,-1 0 0,1 0 0,0 0 0,0 0 0,0 0-1,-1 0 1,1 0 0,0 0 0,0 0 0,0 0 0,1 0-1,-1 0 1,0 1 0,0-1 0,0 0 0,1 0-1,-1 0 1,1-1 0,-1 1 0,1 1 0,0-1-12,-1-1 1,1 0-1,0 0 0,-1 0 1,1 0-1,0 0 1,-1 0-1,1 0 1,0 0-1,-1 0 1,1 0-1,-1 0 0,1 0 1,0 0-1,-1 0 1,1-1-1,0 1 1,-1 0-1,1 0 0,-1-1 1,1 1-1,0 0 1,0-1-1,4-3-302,0 1-1,0-1 1,-1 0-1,1-1 1,3-4-1,6-10-3892,-4 2-2949</inkml:trace>
  <inkml:trace contextRef="#ctx0" brushRef="#br0" timeOffset="-21384.921">3950 201 3209,'0'0'8393,"3"0"-7520,7 0-273,2 0-272,-1 0-200,2 0-32,-2 0-96,2 0-784,-2 0-2305</inkml:trace>
  <inkml:trace contextRef="#ctx0" brushRef="#br0" timeOffset="-20853.68">4104 270 4673,'0'0'5799,"-17"16"-5658,15-13-74,-1 0 0,1-1 1,0 1-1,0 0 0,0 0 0,0 1 0,1-1 1,-1 0-1,1 1 0,0-1 0,0 1 0,0-1 1,1 1-1,-1-1 0,1 1 0,0-1 0,0 7 1,0-10-72,1 1 1,0 0 0,0-1-1,-1 1 1,1 0 0,0-1-1,0 1 1,0-1 0,0 0-1,0 1 1,0-1 0,0 0 0,0 1-1,0-1 1,0 0 0,0 0-1,-1 0 1,1 0 0,0 0-1,0 0 1,0 0 0,2 0 0,23-2 272,-24 2-241,1-1 0,-1 1-1,1-1 1,-1 0 0,0 0 0,1 0 0,-1 0-1,0 0 1,0 0 0,0-1 0,0 1 0,0-1 0,0 1-1,0-1 1,0 0 0,-1 0 0,1 1 0,-1-1-1,1-1 1,-1 1 0,0 0 0,0 0 0,2-4-1,-3 5-17,1 0 0,-1-1 0,0 1 0,0-1 0,1 1 0,-1-1 0,0 1 0,0-1 0,0 1 0,0 0 0,-1-1 0,1 1 0,0-1 0,-1 1 0,1 0 0,-1-1 0,1 1 0,-1 0 0,0-1-1,1 1 1,-1 0 0,0 0 0,0-1 0,0 1 0,0 0 0,0 0 0,0 0 0,0 0 0,0 0 0,0 1 0,-1-1 0,1 0 0,0 0 0,0 1 0,-1-1 0,1 1 0,-1-1 0,1 1 0,-3-1-1,-28-2-195</inkml:trace>
  <inkml:trace contextRef="#ctx0" brushRef="#br0" timeOffset="-32712.77">10 242 176,'0'0'13327,"-1"1"-13150,-6 0-155,6 0 1206,34-17 888,105-63-601,-92 50-835,58-27 1,-119 70-5581,3-2-736</inkml:trace>
  <inkml:trace contextRef="#ctx0" brushRef="#br0" timeOffset="-32195.16">205 142 8466,'0'0'7801,"0"9"-6898,2 77-333,0-36 26,-6 76 0,1-111-1120,1-17-851,1-26-2750,2 11-1573</inkml:trace>
  <inkml:trace contextRef="#ctx0" brushRef="#br0" timeOffset="-31634.68">347 106 3489,'0'0'9989,"6"-14"-7636,-5 100-1096,1-19-923,-9 87 0,6-141-328,1-12-20,0-3-30,1-7 17,0-1 1,0 1 0,1 1-1,0-1 1,1 0 0,0 0-1,0 1 1,0 0 0,1-1-1,1 1 1,-1 1-1,1-1 1,1 1 0,0 0-1,-1 0 1,11-8 0,-15 14 14,0 0 0,0 0 0,0 0 0,0 0 0,1 0 1,-1 1-1,0-1 0,1 0 0,-1 1 0,0-1 0,1 1 1,-1-1-1,1 1 0,-1 0 0,1 0 0,-1 0 0,1 0 1,-1 0-1,1 0 0,-1 0 0,1 0 0,-1 0 0,3 1 0,-3 0 13,1 1 0,-1-1 0,1 0-1,-1 0 1,1 1 0,-1-1 0,0 1-1,0-1 1,0 1 0,0-1 0,0 1-1,0 0 1,0-1 0,-1 1 0,2 3-1,0 7 64,1-1-1,-2 1 0,1-1 0,-2 18 1,2 28-370,20-99-3193,-14 30-31,1-3-4947</inkml:trace>
  <inkml:trace contextRef="#ctx0" brushRef="#br0" timeOffset="-31134.69">580 299 1240,'0'0'14294,"5"-2"-14306,22-6-28,-1-2 0,33-18 0,-58 28 46,-1 0 1,0 0-1,0 0 1,0 0-1,0 0 1,0 0-1,0 0 0,1 0 1,-1 0-1,0 0 1,0 0-1,0 0 1,0 0-1,0 0 0,0-1 1,0 1-1,1 0 1,-1 0-1,0 0 1,0 0-1,0 0 0,0 0 1,0 0-1,0-1 1,0 1-1,0 0 1,0 0-1,0 0 0,0 0 1,0 0-1,0 0 1,0-1-1,0 1 1,0 0-1,0 0 0,0 0 1,0 0-1,0 0 1,0 0-1,0-1 1,0 1-1,0 0 0,0 0 1,0 0-1,0 0 1,0 0-1,0 0 1,-1-1-1,1 1 0,0 0 1,0 0-1,0 0 1,0 0-1,0 0 1,0 0-1,0 0 0,0 0 1,-1 0-1,1 0 1,-13-5 73,-15 1-334,22 3 133,0 1-1,-1 0 1,1 1 0,0-1-1,0 1 1,0 0 0,-12 4 0,16-4 95,0 0 1,1 0-1,-1 0 1,0 0 0,0 1-1,0-1 1,1 0-1,-1 1 1,1 0 0,-1-1-1,1 1 1,0 0-1,-1 0 1,1 0-1,0 0 1,0 0 0,1 0-1,-1 0 1,0 0-1,1 0 1,-1 0 0,1 0-1,-1 1 1,1-1-1,0 3 1,0 1-7,-1 4 62,0 0 0,1 0-1,1 0 1,0 0 0,2 13-1,-2-21-8,-1 0 0,1 0 0,0 0 0,0 0 0,0 0 0,0 0 0,0 0 0,0 0 0,0-1 0,1 1 0,-1 0 0,1-1 0,-1 1 0,1-1 0,-1 0 0,1 1 0,0-1 0,0 0 0,0 0 0,-1 0 0,1 0 0,0 0 0,0-1 0,0 1 0,1-1 0,-1 1 0,0-1 0,0 0 0,0 1 0,0-1 0,2-1-1,1 1-12,-1 0 0,0 0 0,0-1 0,0 0 0,0 0 0,0 0 0,0 0 0,0-1 0,0 0-1,-1 1 1,1-1 0,-1-1 0,5-2 0,23-22-3252,-23 19 1190,9-7-5158</inkml:trace>
  <inkml:trace contextRef="#ctx0" brushRef="#br0" timeOffset="-30665.95">788 278 8250,'0'0'7615,"0"9"-7591,-7 105 25,7-114-66,0-13-41,2-84 46,55 100 1185,18 0-1195,-29-10-3336,-34 2-2748</inkml:trace>
  <inkml:trace contextRef="#ctx0" brushRef="#br0" timeOffset="-30147.34">1006 306 5697,'0'0'6118,"7"-5"-6060,-2 3-49,45-22 46,-49 24-36,-1-1 0,0 1 0,1 0 0,-1 0-1,1 0 1,-1 0 0,0 0 0,1-1 0,-1 1 0,0 0 0,1 0-1,-1 0 1,0-1 0,0 1 0,1 0 0,-1-1 0,0 1 0,0 0-1,1 0 1,-1-1 0,0 1 0,0 0 0,0-1 0,0 1 0,0-1-1,1 1 1,-1 0 0,0-1 0,0 1 0,0 0 0,0-1 0,0 1-1,0-1 1,0 1 0,0 0 0,0-1 0,0 1 0,0 0 0,-1-1-1,1 1 1,0-1 0,0 1 0,0 0 0,0-1 0,-1 1 0,1 0-1,0-1 1,0 1 0,0 0 0,-1-1 0,0 0 20,0 0 0,0 0 1,0 0-1,0 1 0,0-1 1,0 0-1,0 0 0,0 1 0,0-1 1,0 0-1,0 1 0,-1-1 1,1 1-1,-2-1 0,-6 0-38,-1 0 0,1 1 0,-1 0 0,-16 2 0,24-1-9,0-1 0,1 0 0,-1 1 1,0-1-1,1 1 0,-1-1 0,0 1 0,1 0 1,-1 0-1,1 0 0,-1 0 0,1 0 0,-1 0 0,1 0 1,0 0-1,-1 0 0,1 1 0,0-1 0,0 1 0,0-1 1,0 1-1,0-1 0,1 1 0,-1-1 0,0 1 1,1 0-1,-1-1 0,1 1 0,-1 0 0,1 0 0,0-1 1,0 5-1,-2 42-8,1-23 1045,3 39 1,-2-62-1007,0-1 0,0 0 0,0 0 0,1 0 0,-1 0 0,0 0 0,1 0 0,-1 0 0,1 0 0,-1 1 0,1-1 0,0-1 0,-1 1 0,1 0 0,0 0 0,0 0 0,-1 0 0,1 0 0,0-1 0,0 1 0,0 0 0,0-1 0,0 1 0,0-1 0,0 1 0,0-1 0,0 1 0,1-1 0,-1 0 0,0 0 0,0 0 0,0 1 0,0-1 0,0 0 0,1 0 0,-1 0 0,0-1 0,0 1 0,0 0 0,2-1 0,3 0-48,1-1 0,-1 0 1,0 0-1,0 0 0,10-6 1,19-16-1147,-3-5-2201</inkml:trace>
  <inkml:trace contextRef="#ctx0" brushRef="#br0" timeOffset="-19244.35">42 757 6313,'0'0'5755,"4"29"-3699,-1-2-1653,-2-14-379,0-1 0,1 1 1,0-1-1,1 1 0,0-1 0,9 21 0,-12-33-177,0 0 0,1 0 0,-1 1 0,0-1 0,1 0-1,-1 0 1,0 1 0,1-1 0,-1 0 0,0 0-1,1 0 1,-1 1 0,1-1 0,-1 0 0,0 0 0,1 0-1,-1 0 1,1 0 0,-1 0 0,0 0 0,1 0-1,-1 0 1,1 0 0,-1 0 0,0 0 0,1 0-1,-1 0 1,1 0 0,-1-1 0,0 1 0,1 0 0,-1 0-1,1 0 1,-1-1 0,0 1 0,1-1 0,2-5-4123</inkml:trace>
  <inkml:trace contextRef="#ctx0" brushRef="#br0" timeOffset="-18726.75">195 744 6529,'0'0'6266,"0"9"-6226,3 21-45,0-3 836,-2 0-1,-2 53 1,6-121-643,0 27-149,-2 4-45,0 0 0,1 1 0,0 0 0,10-16 0,-12 23 27,0-1-1,0 0 1,1 1 0,-1-1 0,1 1-1,0 0 1,0 0 0,-1 0 0,1 0 0,1 0-1,-1 1 1,0-1 0,0 1 0,1 0-1,-1 0 1,0 0 0,7 0 0,-2-1 21,0 1 0,1 0 1,-1 1-1,0 0 0,0 0 0,13 3 1,-20-3-38,0 1 0,0 0 0,0 0 1,0-1-1,0 1 0,0 0 0,-1 0 0,1 0 1,0 0-1,-1 0 0,1 0 0,-1 0 0,1 0 1,-1 0-1,1 0 0,-1 0 0,0 0 0,1 0 1,-1 0-1,0 1 0,0-1 0,0 1 0,1 33 175,-2-26-108,2 4 46,-3 28 519,2-38-602,0-1 1,-1 1-1,1-1 1,-1 1-1,0-1 1,0 1-1,0-1 1,0 0-1,0 0 1,0 1-1,-1-1 1,1 0-1,-4 3 1,5-7-960,1-1 318,0 1-1,-1-1 1,1 1 0,0-1-1,0 1 1,1 0-1,-1-1 1,0 1 0,1 0-1,-1 0 1,1 0 0,2-2-1,0-1-1422,7-9-4427</inkml:trace>
  <inkml:trace contextRef="#ctx0" brushRef="#br0" timeOffset="-18211.12">536 778 2008,'0'0'9420,"-7"0"-4871,-25-1-4596,30 1 40,1 1 0,-1 0 1,0-1-1,0 1 0,1 0 0,-1 0 0,1 0 1,-1 0-1,1 1 0,-1-1 0,1 0 0,0 1 1,-1-1-1,1 0 0,0 1 0,0 0 0,0-1 0,0 1 1,0 0-1,1-1 0,-1 1 0,0 0 0,1 0 1,-1 2-1,-10 48-87,11-48 76,-1-1 1,1 1-1,0 0 1,0-1-1,0 1 1,1 0-1,-1-1 0,1 1 1,0-1-1,0 1 1,0-1-1,1 1 0,-1-1 1,1 0-1,3 5 1,-3-5 13,0-1 1,1 0 0,-1 0 0,1 0-1,-1-1 1,1 1 0,0-1 0,-1 1 0,1-1-1,0 0 1,0 0 0,0 0 0,0 0-1,0-1 1,0 1 0,0-1 0,1 0 0,5 0-1,-6-1 14,0 1-1,0-1 1,1 0 0,-1 0-1,0 0 1,0 0-1,0-1 1,0 1-1,0-1 1,0 0-1,0 0 1,-1 0 0,4-3-1,36-37-120,-27 26-281,9-8-1977,-8 9-2305,-3 2-2517</inkml:trace>
  <inkml:trace contextRef="#ctx0" brushRef="#br0" timeOffset="-17853.77">702 643 4625,'0'0'9202,"4"20"-9058,-2 2 201,0 0 0,-2 1 0,0-1 0,-2 0 0,-7 40 0,-2 23 322,11-85-688,0 1 0,0-1 1,0 1-1,0-1 0,0 1 1,0-1-1,0 1 0,0-1 1,0 1-1,0-1 0,0 1 1,0-1-1,0 1 1,0-1-1,1 1 0,-1-1 1,0 0-1,0 1 0,0-1 1,1 1-1,-1-1 0,0 1 1,1-1-1,-1 0 0,0 1 1,1-1-1,-1 0 1,1 1-1,-1-1 0,1 0 1,14-3-1619,15-17-2941,-15 7-1196</inkml:trace>
  <inkml:trace contextRef="#ctx0" brushRef="#br0" timeOffset="-17369.39">834 803 7074,'0'0'5459,"0"25"-5607,-3 54 2741,5-78-2593,-1 0-1,1-1 1,-1 1-1,1-1 1,-1 0 0,1 1-1,0-1 1,-1 0 0,1 0-1,-1 0 1,1 0 0,0 0-1,-1 0 1,1-1 0,-1 1-1,1-1 1,0 1 0,1-1-1,2-2 10,-1-1-1,1 1 0,-1 0 1,0-1-1,0 0 0,0 0 0,0 0 1,-1-1-1,0 1 0,5-9 1,-4 5-94,1 1 0,0 1 0,11-13 0,-3 59 1236,-12-39-1147,0 1 0,0-1 0,0 0-1,0 1 1,0-1 0,0 0 0,0 1 0,1-1-1,-1 0 1,0 0 0,1 0 0,-1 0 0,1 0-1,-1-1 1,1 1 0,-1 0 0,1-1 0,0 1 0,-1-1-1,4 1 1,35-2-985,-17-1-4899</inkml:trace>
  <inkml:trace contextRef="#ctx0" brushRef="#br0" timeOffset="-16791.29">1135 804 3025,'0'0'9746,"-4"1"-9530,1 0-230,0 0 1,0 0-1,0 0 0,0 1 1,0-1-1,0 1 1,0 0-1,1 0 0,-1 0 1,1 0-1,-1 0 1,1 1-1,0-1 0,0 1 1,0-1-1,0 1 1,0 0-1,1 0 0,-3 6 1,2-5 157,0 1 0,0 0 0,1 0 0,0 1 0,0-1 0,0 0 1,1 0-1,0 0 0,0 0 0,0 1 0,0-1 0,3 10 0,-3-14-130,1 0-1,-1 1 0,1-1 1,0 0-1,-1 1 0,1-1 0,0 0 1,0 0-1,0 0 0,0 0 1,0 0-1,0 0 0,0 0 0,0 0 1,0 0-1,0 0 0,1-1 1,-1 1-1,0 0 0,0-1 0,1 1 1,-1-1-1,1 0 0,-1 1 1,0-1-1,1 0 0,-1 0 0,1 0 1,1 0-1,-1 0-12,1 0 0,-1 0-1,0 0 1,1-1 0,-1 1 0,1-1 0,-1 1-1,0-1 1,0 0 0,1 0 0,-1 0 0,0 0-1,0-1 1,0 1 0,0 0 0,2-3 0,5-7 23,-1 0 0,-1 0 0,0-1 1,-1 0-1,0 0 0,0-1 0,-2 1 1,1-1-1,4-26 0,-2-9-183,3-68-1,-8 80-202,-1 249 1125,0-71 1300,-1-140-2021,0 1-1,0 0 1,0-1 0,1 1 0,-1 0 0,1-1 0,-1 1 0,1-1 0,2 5-1,-3-6-47,1 0-1,0-1 0,-1 1 0,1 0 0,0-1 0,-1 1 0,1-1 1,0 1-1,0-1 0,0 1 0,-1-1 0,1 0 0,0 1 0,0-1 1,0 0-1,0 0 0,-1 0 0,1 1 0,0-1 0,0 0 0,0 0 0,0 0 1,0 0-1,0-1 0,0 1 0,0 0 0,-1 0 0,1 0 0,0-1 1,0 1-1,0-1 0,0 1 0,0-1 0,7-3-299,-1 0-1,0-1 1,0 1-1,-1-1 1,0-1-1,1 1 1,-2-1 0,7-7-1,15-23-4106</inkml:trace>
  <inkml:trace contextRef="#ctx0" brushRef="#br0" timeOffset="-16150.67">1418 842 6857,'0'0'6509,"4"0"-6501,2 0 27,0-1 1,0 1 0,0-1 0,0 0 0,0 0 0,6-3 0,-11 4-27,1-1-1,-1 1 1,1-1-1,-1 1 1,0-1 0,0 0-1,1 0 1,-1 0 0,0 0-1,0 0 1,0 0 0,0 0-1,0 0 1,0 0-1,0 0 1,0 0 0,0-1-1,-1 1 1,1 0 0,0-1-1,-1 1 1,1 0-1,-1-1 1,0 1 0,1-1-1,-1 1 1,0-1 0,0 1-1,0-1 1,0 1 0,0-1-1,0 1 1,0-1-1,-1 1 1,1-1 0,-1-1-1,-2 2 13,-1 0-1,1 0 1,-1 0-1,1 0 0,-1 1 1,1-1-1,-1 1 1,0 0-1,1 0 0,-1 1 1,-4 0-1,0-1-1,6 0 14,-1 0-1,0 0 1,1 0-1,-1 0 1,0 1-1,1-1 1,-1 1-1,0 0 1,1 0-1,-1 0 1,1 0-1,-1 0 1,1 0-1,0 1 1,-1-1-1,1 1 1,0 0-1,0 0 1,0-1-1,0 1 1,1 0-1,-1 1 1,0-1-1,1 0 1,-1 0-1,1 1 1,0-1-1,0 1 1,-2 4-1,1 6 173,-1-1 0,2 0 1,-1 1-1,2-1 0,1 17 0,-1-9 25,0 1 130</inkml:trace>
  <inkml:trace contextRef="#ctx0" brushRef="#br0" timeOffset="-14806.95">86 541 8266,'0'0'9674,"-24"9"-9682</inkml:trace>
  <inkml:trace contextRef="#ctx0" brushRef="#br0" timeOffset="-12853.88">1844 852 2721,'0'0'4236,"-5"4"-4310,-1 1 47,3-4 41,1 0 0,0 1 0,0 0-1,0-1 1,0 1 0,0 0 0,0 0 0,0 0 0,-1 3 0,-17 37 1520,9-15-1556,3-14 19,6-10-13,0 0 0,0 1 0,0-1 0,0 1 0,1 0 0,-1 0-1,1-1 1,-1 7 0,11-10-35,-4 0 113,0-1-1,1 0 1,-1 0-1,0 0 1,0-1-1,0 0 1,0 0 0,0 0-1,0 0 1,-1-1-1,1 0 1,-1 0-1,0 0 1,1 0-1,-1-1 1,-1 0-1,1 1 1,-1-1-1,1-1 1,-1 1-1,0 0 1,-1-1-1,1 0 1,-1 0-1,0 1 1,0-1-1,0 0 1,-1-1-1,1 1 1,-1 0-1,-1 0 1,1-7-1,-2 167 5688,0-154-5739,2 0-1,-1-1 0,0 1 1,0 0-1,0 0 1,0-1-1,0 1 0,1 0 1,-1 0-1,0-1 0,1 1 1,-1 0-1,0 0 0,1-1 1,-1 1-1,1 0 0,-1-1 1,1 1-1,0-1 0,-1 1 1,1-1-1,-1 1 0,1-1 1,0 1-1,0-1 0,-1 0 1,1 1-1,0-1 0,0 0 1,-1 0-1,1 1 0,0-1 1,0 0-1,1 0 0,1 0-48,0 0 0,0 0 0,0 0 0,0 0 0,0-1 0,0 0 0,0 1 0,0-1 0,6-3-1,11-7-1208,-1-1 0,30-24 0,-9 3-5062</inkml:trace>
  <inkml:trace contextRef="#ctx0" brushRef="#br0" timeOffset="-11338.29">2470 823 2937,'-1'2'11931,"-4"13"-11900,-35 152 48,41-198-1372,-2 16 842,1 1 0,3-26 0,0 26 62,5-38-206,25 50 4015,-27 2-3452,-1 0 0,0-1-1,1 1 1,-1-1-1,0 0 1,1-1 0,5-1-1,17-13-4126,-15 6-2182</inkml:trace>
  <inkml:trace contextRef="#ctx0" brushRef="#br0" timeOffset="-10666.43">2660 827 864,'0'0'8958,"-1"2"-8858,-5 15 475,1 0 0,1 1-1,0-1 1,1 1 0,-1 32 0,5-49-574,-1 0-1,0 0 1,1 0 0,-1-1-1,1 1 1,-1 0 0,0 0 0,1-1-1,0 1 1,-1 0 0,1-1-1,-1 1 1,1-1 0,0 1 0,0-1-1,-1 1 1,1-1 0,0 1-1,0-1 1,-1 0 0,1 1-1,0-1 1,0 0 0,0 0 0,0 0-1,-1 1 1,1-1 0,0 0-1,0 0 1,0 0 0,0 0 0,0-1-1,0 1 1,-1 0 0,1 0-1,0 0 1,1-1 0,2 0 0,0 1 0,-1-1 1,1 0-1,-1 0 0,1 0 1,0-1-1,6-3 0,2-5 12,1-2-1,-1 1 1,-1-2-1,0 1 0,17-28 1,-19 29-46,-5 16 76,-4 32 105,0-2-187,2-34 22,-1-1 1,1 1 0,0-1 0,0 0 0,-1 0-1,1 0 1,0 0 0,-1 0 0,1 0 0,0 0-1,0 0 1,-1-1 0,3 1 0,3-3-280,0 0 1,0 0-1,0-1 1,0 0-1,-1 0 1,9-7-1,4-2-2385,4-2-3720</inkml:trace>
  <inkml:trace contextRef="#ctx0" brushRef="#br0" timeOffset="-10135.19">2981 812 3697,'0'0'6265,"-8"19"-5767,-6 27 1545,2-10 149,11-34-2069,1-2-149,1-3-178,0 0 172,0 0 0,0 0 0,0 0 0,1 0 0,-1 0 0,1 0 0,-1 1 0,1-1 0,0 1 0,0-1 0,1 1 0,-1-1 0,0 1 0,1 0 0,-1 0 0,1 0 0,0 1 0,-1-1 0,1 1 0,0-1 0,0 1 0,0 0 0,0 0 0,7-1 0,72-5 79,-81 7-43,-1 1 1,1-1-1,-1 0 0,1 1 1,-1-1-1,1 0 1,-1 1-1,1-1 0,-1 0 1,0 1-1,1-1 1,-1 1-1,0-1 0,1 1 1,-1-1-1,0 1 0,0-1 1,0 1-1,1-1 1,-1 1-1,0-1 0,0 1 1,0-1-1,0 1 1,0-1-1,0 1 0,0-1 1,0 1-1,0 0 0,-1 23 128,1-19-98,-1 1-3,1-1-1,-1 0 0,-1 1 1,1-1-1,-1 0 0,0 1 1,-4 8-1,-5 10 536,36-41-5137,-13 4-182</inkml:trace>
  <inkml:trace contextRef="#ctx0" brushRef="#br0" timeOffset="-9619.58">3244 807 1512,'0'0'9792,"0"20"-7953,-1-7-1628,0 0 0,-1 0 0,0 0 0,-1 0 1,-5 13-1,7-22-201,1-4-80,2-10-57,-1 4 134,2 0 1,-1 0-1,1 1 0,0-1 1,0 0-1,0 1 0,1 0 1,0 0-1,0 0 0,0 0 1,1 1-1,-1-1 0,1 1 1,0 0-1,1 1 0,-1-1 1,0 1-1,1 0 0,0 0 1,0 1-1,0 0 0,0 0 1,0 0-1,0 1 0,0 0 1,1 0-1,-1 0 0,0 1 1,13 1-1,-18-1-1,0 0 1,0 1-1,-1 0 0,1-1 0,0 1 0,-1-1 1,1 1-1,0 0 0,-1-1 0,1 1 0,-1 0 1,1 0-1,-1-1 0,1 1 0,-1 0 0,0 0 1,1 0-1,-1 0 0,0-1 0,0 1 0,0 0 1,0 0-1,1 0 0,-1 0 0,0 0 1,-1 0-1,1 0 0,0 1 0,-3 30 174,1-23-158,-2-1 0,1 1 0,-1-1 0,0 0 0,-1 0 1,0 0-1,-10 12 0,14-19-23,0 0-240,29-18-4554,-13 7-1251</inkml:trace>
  <inkml:trace contextRef="#ctx0" brushRef="#br0" timeOffset="-9182.09">3576 810 3729,'0'0'7955,"0"10"-6207,0-4-1512,-1 0 0,0 1-1,-1-1 1,1 0 0,-1 1-1,-5 10 1,-5 22 496,11-38-450</inkml:trace>
  <inkml:trace contextRef="#ctx0" brushRef="#br0" timeOffset="-8666.48">3700 817 5697,'0'0'7986,"-8"22"-7558,4-10-169,0 0 1,-1 0-1,-8 15 1,13-27-336,16-22-418,-14 20 494,9-11 3,0 0 1,16-13-1,-23 23-3,0 0 0,-1 0 0,1 0 0,0 1-1,0 0 1,0-1 0,1 2 0,-1-1 0,1 0 0,-1 1 0,1 0-1,-1 0 1,9-1 0,-12 26 542,-1-15-309,0-7-281,-1 0 0,1 0 0,0 0 0,0 0 0,0 0 0,1 0 0,-1 0 1,0 0-1,1 0 0,-1 0 0,1 0 0,1 2 0,-1-3-219,1 0 0,-1 0 0,1 0 0,-1 0 0,1-1 1,-1 1-1,1-1 0,0 1 0,-1-1 0,1 0 0,0 1 0,-1-1 1,1 0-1,0 0 0,-1 0 0,4-1 0,7 1-2396,-3 0-1227</inkml:trace>
  <inkml:trace contextRef="#ctx0" brushRef="#br0" timeOffset="-7916.49">3984 795 3649,'0'0'5442,"-4"1"-5527,1 0 266,-1 1 0,1-1 0,0 1 0,0-1 0,0 1 0,0 0 1,0 0-1,1 1 0,-1-1 0,1 0 0,-1 1 0,1-1 0,0 1 0,0 0 0,0 0 0,0 0 0,1 0 0,-1 0 0,1 0 1,-1 1-1,1-1 0,-1 7 0,0 1 112,0 0 0,0 1 0,1 18-1,1-28-311,0-1-1,0 1 0,0 0 0,0-1 0,0 1 1,0-1-1,0 1 0,1 0 0,-1-1 0,1 1 1,-1-1-1,1 1 0,-1-1 0,1 1 0,0-1 1,0 0-1,0 1 0,0-1 0,0 0 0,0 0 1,0 1-1,0-1 0,1 0 0,-1 0 0,0 0 1,1-1-1,-1 1 0,0 0 0,1 0 0,-1-1 1,1 1-1,-1-1 0,1 1 0,0-1 0,1 1 1,1-2 13,1 1 0,0-1 0,-1 0 0,1 0 0,0 0 0,-1-1 0,0 1 0,1-1 0,-1 0 1,0-1-1,0 1 0,0-1 0,0 1 0,0-1 0,-1 0 0,1-1 0,-1 1 0,0-1 0,0 1 0,5-8 1,-8 10 151,0 12 348,-1 0-437,0 0 0,0-1 0,-2 1-1,1 0 1,-1-1 0,-5 13 0,-32 62-373,24-53 119,-3 7-611,-1 0-1,-40 56 1,50-83 747,0 1 0,0-2 0,-1 1 0,0-2 1,-1 1-1,0-2 0,-1 1 0,0-2 1,0 0-1,-24 11 0,31-17 228,1 0 0,-1 0 0,1-1 1,-1 0-1,1 0 0,-1 0 0,0-1 0,0 1 0,-10-2 0,14 1-119,-1-1-1,1 1 0,0-1 1,0 0-1,0 0 0,0 1 0,0-1 1,0 0-1,0-1 0,0 1 1,0 0-1,1 0 0,-1-1 0,0 1 1,1-1-1,-1 0 0,1 1 0,0-1 1,-1 0-1,1 0 0,0 0 1,0 0-1,0 0 0,0 0 0,1 0 1,-1 0-1,0-3 0,-1-7 6,0 0 0,1 0 0,0 0 0,1 0 0,0 0 0,1-1 0,1 1 0,0 0 0,0 0 0,1 1 0,1-1-1,0 0 1,0 1 0,1 0 0,1 0 0,0 0 0,0 1 0,1 0 0,0 0 0,17-17 0,-12 16-57,-1 0 1,2 0-1,-1 1 1,1 1-1,1 0 1,0 0-1,0 2 1,1 0-1,0 0 0,0 2 1,0 0-1,1 0 1,-1 2-1,1 0 1,23-2-1,3 5-110,-20 0-1828,39-5 0,-42 1-2814</inkml:trace>
  <inkml:trace contextRef="#ctx0" brushRef="#br0" timeOffset="-7416.51">3607 578 10018,'0'0'8722,"-9"0"-8722,6 0-1376,0 0-721,-7-4-4768</inkml:trace>
  <inkml:trace contextRef="#ctx0" brushRef="#br0" timeOffset="67499.08">1886 1336 1064,'0'0'6234,"-12"-6"-2420,4 1 286,-17 1-2957,-15 6-1496,38-1 323,-1 1 0,1-1 0,0 1 0,-1 0 0,1 0-1,0-1 1,0 2 0,0-1 0,1 0 0,-1 0 0,-2 5 0,-17 31-69,18-30 76,-2 1-3,3-6 0,1 0 1,-1 0 0,0 1-1,1-1 1,0 1 0,0-1-1,0 1 1,-1 7 0,5-11-6,-1 0 0,0 1 0,0-1 1,1 0-1,-1 0 0,0 0 0,1-1 1,-1 1-1,0 0 0,1-1 0,-1 0 0,0 1 1,0-1-1,3-1 0,9-10 38,0 0 1,-1-1-1,0 0 0,0-1 0,-2 0 0,0-1 0,14-26 1,-23 41-2,-2 0 18,1 23-90,-1-20 57,0 2 133,0 0-1,0 0 1,1 1 0,-1-1-1,1 0 1,2 8 0,-2-12-151,0 1 1,-1-1-1,1 0 1,0 0 0,0 1-1,0-1 1,0 0-1,0 0 1,0 0-1,0 0 1,0 0 0,1 0-1,-1 0 1,0-1-1,1 1 1,-1 0-1,0-1 1,1 1 0,-1-1-1,1 1 1,-1-1-1,0 0 1,1 1 0,-1-1-1,1 0 1,-1 0-1,4 0 1,-3 0-427,1 0 0,0 0 1,0 0-1,0 0 0,-1-1 1,1 1-1,0-1 0,0 0 0,-1 0 1,1 0-1,0 0 0,-1 0 0,1 0 1,-1-1-1,1 1 0,3-4 1,1-2-3681</inkml:trace>
  <inkml:trace contextRef="#ctx0" brushRef="#br0" timeOffset="68014.69">2012 1287 2184,'0'0'8766,"0"4"-8534,-1 6 190,0 1-1,0-1 0,-1 0 0,-1 0 0,0 1 0,0-2 0,-1 1 1,0 0-1,-11 16 0,14-25-184,20-69-3779,-15 55 4308,3 15 1484,8 6-2272,-12-7-85,0 0 0,0-1 0,1 1 0,-1-1 0,0 0 0,0 0 0,0 0 0,1 0 0,-1-1 0,0 0 0,0 1 0,0-1 0,1 0 0,-1 0 0,3-2 0,10-3-5434</inkml:trace>
  <inkml:trace contextRef="#ctx0" brushRef="#br0" timeOffset="68514.68">2141 1309 7826,'0'0'7453,"7"15"-7623,-3-12 149,1 0 0,-1-1 0,1 0 1,0 0-1,0 0 0,0-1 0,0 1 1,0-1-1,0-1 0,1 1 0,9 0 1,16-1-5171,-23 0 2351,-3 0-884</inkml:trace>
  <inkml:trace contextRef="#ctx0" brushRef="#br0" timeOffset="68874.05">2286 1282 2008,'0'0'11716,"-1"16"-11138,-7 3-385,0 0 0,-22 34 0,8-15-47,-16 29 102,13-25 351,-23 55 1,46-84-1608</inkml:trace>
  <inkml:trace contextRef="#ctx0" brushRef="#br0" timeOffset="71467.73">2742 1325 120,'0'0'8665,"-9"-1"-3473,-25-5-4807,33 6-391,-1 1 1,1-1-1,-1 1 1,1-1 0,0 1-1,-1 0 1,1 0-1,0-1 1,-1 1 0,1 0-1,0 0 1,0 0-1,0 0 1,-1 1-1,1-1 1,1 0 0,-1 0-1,0 1 1,0-1-1,0 0 1,1 1 0,-1-1-1,0 3 1,-14 44 55,11-33-50,1-9 6,2-3-13,0-1-1,0 1 1,0 0 0,0 0-1,0-1 1,1 1 0,-1 0-1,1 0 1,-1 0-1,1 0 1,0 0 0,1 5-1,2-7-4,0-1-1,-1 0 0,1 0 0,0 0 0,-1 0 1,1-1-1,0 1 0,0-1 0,-1 1 0,1-1 1,-1 0-1,1 0 0,-1 0 0,1 0 0,2-2 1,-4 2 12,28-11 100,-14 6-32,0-1-1,18-11 1,-32 17-58,0 0 0,0-1 0,0 1 0,0 0 0,0 0 0,0 0 0,-1-1 0,1 1 0,0 0 0,-1-1 0,1 1 0,-1-1 0,1 1 0,-1-1 0,0 1 0,1-1 0,-1 1-1,0-1 1,0 1 0,0-1 0,0 1 0,0-1 0,-1 1 0,1-1 0,0 1 0,-1 0 0,1-1 0,-1 1 0,0-2 0,0 1 1,0 0 0,1 1 0,-1-1 0,0 0 0,0 1 0,0-1 0,0 1-1,0-1 1,0 1 0,0 0 0,-1-1 0,1 1 0,-1 0 0,1 0 0,0 0 0,-1 0 0,0 0 0,1 0 0,-1 0 0,0 1-1,1-1 1,-1 1 0,0-1 0,-2 0 0,4 1-92,0 0 0,-1 0 0,1 0 0,0 1 0,-1-1 1,1 0-1,-1 0 0,1 0 0,0 0 0,-1 0 0,1 0 0,0 0 0,-1 1 0,1-1 0,0 0 0,-1 0 0,1 1 0,0-1 0,0 0 0,-1 0 0,1 1 1,0-1-1,0 0 0,0 1 0,-1-1 0,1 0 0,0 1 0,0-1 0,0 0 0,0 1 0,0-1 0,-1 0 0,1 1 0,0-1 0,0 1 0,0-1 0,0 0 0,0 1 1,0-1-1,0 0 0,0 1 0,1-1 0,-1 1 0,0-1 0,0 1 0,7 9-5488,2-7 686</inkml:trace>
  <inkml:trace contextRef="#ctx0" brushRef="#br0" timeOffset="71998.97">2926 1318 1384,'0'0'10245,"-1"10"-10142,1-5 13,-3 36-233,3-38 210,0 0 1,-1 1-1,1-1 1,-1 0-1,0 0 0,0-1 1,0 1-1,-1 0 1,1 0-1,-1 0 1,1-1-1,-4 5 0,4-7 53,2-2-510,-1 1 343,0 0 1,1-1 0,-1 1 0,1-1 0,-1 1-1,1 0 1,-1-1 0,1 1 0,0 0 0,0 0 0,0 0-1,0 0 1,0 0 0,0 0 0,0 0 0,0 0 0,2-1-1,25-20 119,-24 19-95,1 0 16,-1-1 0,1 1 0,1-1 0,-1 1-1,0 1 1,1-1 0,-1 1 0,1 0 0,0 0 0,0 1 0,11-2 0,-15 4-5,-1-1 1,0 1 0,0-1 0,0 1-1,0-1 1,0 1 0,0 0-1,0 0 1,-1 0 0,1-1 0,0 1-1,0 0 1,-1 0 0,1 0 0,0 0-1,-1 0 1,1 0 0,-1 1-1,1-1 1,-1 0 0,0 0 0,1 0-1,-1 0 1,0 1 0,0-1-1,0 2 1,4 35 466,-4-37-474,1 35 459,-1-36-373,8 0-356,12-1-4020,-11-4-1993</inkml:trace>
  <inkml:trace contextRef="#ctx0" brushRef="#br0" timeOffset="74700.73">149 1816 1256,'-1'6'12373,"-2"25"-11947,4-25-420,-1 0 0,1-1-1,0 1 1,0 0 0,1 0 0,-1 0 0,1-1-1,1 1 1,-1-1 0,1 0 0,0 1 0,0-1-1,5 5 1,-7-8-15,0-1 0,0 1-1,1-1 1,-1 0 0,1 0 0,-1 1-1,1-1 1,0 0 0,-1-1-1,1 1 1,0 0 0,0 0 0,0-1-1,-1 1 1,1-1 0,0 1 0,3-1-1,-3 0 12,1 0 0,-1-1 0,0 0 0,0 1 0,1-1 0,-1 0 0,0 0 0,0 0 0,0 0 0,0 0 0,0 0 0,0-1 0,0 1 0,0-1-1,-1 0 1,1 1 0,2-4 0,26-43 126,-26 47-123,-1 0 0,1 1 0,-1-1-1,1 1 1,0 0 0,-1 0-1,1 0 1,-1 1 0,1-1 0,-1 1-1,1 0 1,4 1 0,12 6-17,-16-7 9,0 1 1,0 0-1,1-1 0,-1 0 0,0 0 1,9 0-1,-8-29 143,-3 17-131,1 0 1,0 0-1,1 1 0,0-1 1,9-15-1,-12 25-341,0 1-1,0 0 1,0-1 0,0 1 0,-1 0-1,1-1 1,0 1 0,0 0-1,0 0 1,0 0 0,0 0-1,0 0 1,0 0 0,0 0-1,0 0 1,0 0 0,1 1 0</inkml:trace>
  <inkml:trace contextRef="#ctx0" brushRef="#br0" timeOffset="75122.6">583 1654 5617,'0'0'4993,"-3"9"-4995,1 18 1400,1 45 0,2-50-1335,-1 0 1,-1-1-1,-6 35 1,7-54-82,-1-1 0,1 0 0,0 0 0,0 1 0,0-1 0,-1 0 1,2 1-1,-1-1 0,0 0 0,0 1 0,0-1 0,0 0 1,1 1-1,-1-1 0,1 0 0,-1 0 0,1 0 0,-1 1 0,1-1 1,0 0-1,-1 0 0,1 0 0,0 0 0,0 0 0,0 0 1,1 1-1,15 4-2497,5-9-3816,-16 0 2561</inkml:trace>
  <inkml:trace contextRef="#ctx0" brushRef="#br0" timeOffset="75778.83">751 1823 4849,'0'0'7940,"-15"11"-7885,5 2 29,6-8-43,-1 0 1,1 0-1,0 1 1,1 0 0,-1-1-1,1 1 1,0 1-1,0-1 1,1 0-1,0 1 1,0-1-1,1 1 1,-2 9 0,4-15-51,-1 0 1,1 0-1,-1-1 1,1 1 0,-1 0-1,1-1 1,-1 1-1,1 0 1,0-1 0,-1 1-1,1-1 1,0 1-1,0-1 1,-1 1 0,1-1-1,0 0 1,0 1-1,0-1 1,0 0 0,-1 0-1,1 1 1,0-1-1,0 0 1,0 0 0,0 0-1,0 0 1,0 0-1,1-1 1,28-1-58,-25 1 80,-2-1 1,1 1-1,0-1 0,0 0 1,0 0-1,-1 0 0,1-1 1,-1 1-1,0-1 0,0 0 1,0 0-1,0 0 0,0 0 1,-1-1-1,1 1 0,-1-1 1,0 1-1,3-6 0,-2 1 12,0-1-1,-1 1 0,0-1 1,0 0-1,-1 1 0,0-1 1,0-14-1,-1 23 3,0 21-36,0-18 33,0 2 9,0 1 0,0-1 0,0 1-1,1-1 1,2 9 0,-2-13-36,-1 0-1,0 0 1,1 0-1,0 0 1,-1 0 0,1 0-1,0 0 1,0 0-1,-1 0 1,1 0 0,0 0-1,0 0 1,0 0-1,0 0 1,0-1 0,0 1-1,0-1 1,1 1-1,-1 0 1,0-1 0,0 0-1,0 1 1,1-1-1,-1 0 1,0 0 0,0 1-1,1-1 1,-1 0-1,1 0 1,8 0 209,-4 0-438,0 0 0,0 0 0,1-1 0,-1 0 0,9-2 0,-12 2-194,0 0 0,0-1 1,0 1-1,-1-1 1,1 0-1,-1 0 0,1 0 1,-1 0-1,0 0 0,0 0 1,0-1-1,0 1 0,3-5 1,3-8-2662</inkml:trace>
  <inkml:trace contextRef="#ctx0" brushRef="#br0" timeOffset="76138.2">1016 1612 6057,'0'0'4999,"0"7"-5329,2 48 1060,-4-1 1,-1 1-1,-12 56 0,16-89-744,-1-21 1,0-1 0,1 0-1,-1 0 1,0 1 0,0-1 0,0 0 0,1 0 0,-1 0-1,0 0 1,0 1 0,1-1 0,-1 0 0,0 0 0,0 0-1,1 0 1,-1 0 0,0 0 0,0 0 0,1 0-1,-1 0 1,0 0 0,1 0 0,-1 0 0,0 0 0,0 0-1,1 0 1,-1 0 0,0 0 0,1 0 0,-1 0 0,0 0-1,0 0 1,1 0 0,-1 0 0,0-1 0,1 1-1,3-3-472,0 0 0,0 0 0,-1 0 0,1-1 0,5-6 0,3-5-3062</inkml:trace>
  <inkml:trace contextRef="#ctx0" brushRef="#br0" timeOffset="77777.17">583 1870 928,'0'0'5188,"0"-5"-2732,2-17-2225,2 18-75,0 1-1,0 0 1,0 0-1,0 0 1,1 0-1,-1 1 1,1 0-1,0 0 1,-1 0-1,1 0 0,9-1 1,-14 3-26,1 1 0,0 0 0,-1-1 0,1 1 0,-1 0 0,1-1 0,-1 1 0,0 0 0,1 0-1,-1-1 1,0 1 0,0 0 0,1 0 0,-1 0 0,0 0 0,0-1 0,0 1 0,0 0 0,0 0 0,0 1 0,0 24 595,0-23-644,-7 80 197,6-77 368</inkml:trace>
  <inkml:trace contextRef="#ctx0" brushRef="#br0" timeOffset="78777.15">1050 1704 1672,'-2'0'12171,"7"0"-11868,126-4 458,-126 4-3273</inkml:trace>
  <inkml:trace contextRef="#ctx0" brushRef="#br0" timeOffset="80027.12">1506 1792 1776,'0'0'6859,"-7"12"-2262,8-8-4530,-1 0-1,0 1 0,1-1 1,0 0-1,0 0 1,0 0-1,0 0 1,1 0-1,-1 0 0,1 0 1,0 0-1,0-1 1,1 1-1,-1-1 1,1 1-1,0-1 1,0 0-1,0 0 0,0 0 1,0-1-1,0 1 1,1-1-1,0 0 1,-1 1-1,1-2 0,6 3 1,-10-4-298,1 0 1,-1 0-1,1 0 1,-1 0-1,0-1 1,1 1-1,-1 0 1,0 0-1,1-1 1,-1 1-1,0 0 1,1-1-1,-1 1 1,0 0-1,0-1 1,1 1-1,-1 0 1,0-1-1,0 1 1,0-1-1,1 1 1,-1-1-1,0 1 1,0 0-1,0-1 1,0 1-1,0-1 1,0 1-1,0-1 1,0 1-1,0 0 1,0-1-1,0 0 1,0 0-615,1-11-3243</inkml:trace>
  <inkml:trace contextRef="#ctx0" brushRef="#br0" timeOffset="80402.11">1682 1767 5537,'0'0'8410,"-6"10"-8389,-69 142 22,-5 9 36,75-146-488,5-14 330,0-1-1,0 0 1,0 0 0,0 1 0,0-1 0,0 0-1,0 0 1,1 1 0,-1-1 0,0 0 0,0 0 0,0 0-1,1 1 1,-1-1 0,0 0 0,0 0 0,0 0 0,1 0-1,-1 1 1,0-1 0,0 0 0,1 0 0,-1 0 0,0 0-1,1 0 1,-1 0 0,0 0 0,0 0 0,1 0 0,-1 0-1,0 0 1,1 0 0,-1 0 0,0 0 0,0 0-1,1 0 1,-1 0 0,0 0 0,0 0 0,1-1 0,-1 1-1,0 0 1,0 0 0,1 0 0,-1 0 0,0-1 0,0 1-1,0 0 1,1 0 0,11-9-4634</inkml:trace>
  <inkml:trace contextRef="#ctx0" brushRef="#br0" timeOffset="80917.72">1799 1839 4233,'0'0'2730,"-27"6"-3228,24-4 833,0 1 0,0-1 0,0 1 0,0 0 0,0 0-1,0 0 1,1 0 0,0 0 0,-3 5 0,3-4-340,0 0 0,1 0 0,-1 1 0,1-1 0,0 0 0,0 0 0,1 1 0,-1-1 0,1 1 0,0-1 1,0 0-1,0 1 0,2 5 0,-1-9-14,0-1-1,0 1 1,-1-1 0,1 1 0,0-1 0,0 1 0,0-1 0,0 0-1,0 1 1,0-1 0,0 0 0,0 0 0,0 0 0,0 0-1,0 1 1,0-2 0,0 1 0,0 0 0,0 0 0,1 0 0,23-4 1,-19 1 59,-1 0 0,1-1 0,-1 1 0,1-1 1,-1 0-1,0-1 0,0 1 0,7-11 0,-10 13-18,0-1 1,-1 1-1,1 0 0,-1-1 0,0 1 1,0-1-1,0 1 0,0-1 0,0 0 1,1-4-1,-2 5-12,0 1 0,0 0 0,-1-1 0,1 1 0,0 0 0,0-1 0,-1 1 1,1 0-1,0 0 0,-1-1 0,0 1 0,1 0 0,-1 0 0,0 0 0,1 0 0,-1 0 0,0 0 0,0 0 0,0 0 1,0 0-1,0 0 0,0 0 0,-2-1 0,2 2 13,0-1 1,0 1-1,0 0 0,0-1 1,0 1-1,0 0 1,0-1-1,0 1 1,0 0-1,0 0 0,0 0 1,0 0-1,-1 0 1,1 0-1,0 0 0,-1 1 1,-2 1-1189,9 1-3326,2-3-32</inkml:trace>
  <inkml:trace contextRef="#ctx0" brushRef="#br0" timeOffset="81402.09">1962 1804 3625,'0'0'5729,"-5"10"-5033,4-8-641,-5 8 256,2 1 0,-1-1 0,1 1 0,1 0 0,0 0 0,1 0 0,0 0 0,-1 19 0,27-31-610,-14-5 137,0 0-1,-1 0 0,0-1 1,0 0-1,0-1 0,-1 0 0,0 0 1,7-11-1,-13 17 136,0 0-1,0-1 1,0 1-1,0-1 1,-1 1-1,1-1 1,-1 1-1,1-1 1,-1 0-1,0 0 1,0 1-1,-1-1 1,1 0-1,0-5 597,-2 9-489,0-1 1,0 1-1,0-1 0,0 1 0,0 0 1,0 0-1,0-1 0,0 1 0,0 0 0,1 0 1,-1 0-1,0 0 0,0 0 0,1 0 1,-1 0-1,1 1 0,-1-1 0,1 0 1,0 0-1,-1 2 0,-8 31-172,7-25 266,0 4-147,0 0-1,0 1 1,1 20 0,1-33-37,0-1-1,0 1 1,1-1 0,-1 1 0,1-1-1,-1 1 1,0-1 0,1 1 0,-1-1-1,1 1 1,-1-1 0,1 1 0,-1-1 0,1 0-1,-1 1 1,1-1 0,0 0 0,-1 0-1,1 1 1,0-1 0,-1 0 0,1 0-1,-1 0 1,1 0 0,0 0 0,-1 0-1,1 0 1,0 0 0,-1 0 0,1 0-1,0 0 1,28-5-186,-15-4-291,-1 0 1,22-19 0,-8 4-3064</inkml:trace>
  <inkml:trace contextRef="#ctx0" brushRef="#br0" timeOffset="82370.82">2539 1795 3985,'0'0'7543,"-11"1"-7375,6 0-165,-1 0 0,0 0 0,0 0 0,1 0 0,-1 1 0,1 0 0,0 0 0,-1 1 0,1-1 0,0 1 0,0 0 0,1 0 0,-1 1 0,0 0 0,1 0 0,0 0 0,0 0 0,0 0 0,-3 7 0,-13 30 95,19-39-81,0 1 0,1 0 0,-1-1-1,0 1 1,1 0 0,0 0 0,0 0 0,0-1 0,0 1-1,0 0 1,0 0 0,1-1 0,-1 1 0,2 3 0,-1-4-18,-1-1 0,1 0 0,0 0 1,0 0-1,0 0 0,0 0 1,0 0-1,0-1 0,0 1 0,1 0 1,-1 0-1,0-1 0,0 1 1,0-1-1,1 1 0,-1-1 0,0 0 1,1 1-1,-1-1 0,1 0 1,-1 0-1,0 0 0,1 0 0,-1 0 1,0 0-1,1 0 0,1-1 0,0 1 2,1-1 0,0 0 0,-1 0 0,1 0 0,-1 0-1,1 0 1,-1-1 0,0 1 0,4-3 0,6-7 75,-1-1 1,0 0-1,-1-1 1,-1 0 0,11-16-1,40-74 54,-57 97-102,-1 2 14,-1 0-1,0 1 1,0-1-1,-1 0 1,1 0 0,-1 0-1,1 0 1,-1 0-1,-1-1 1,2-5-1,-2 10-37,-4 6 43,0 1 0,0-1 0,1 1 0,0 0 0,1 0 0,0 0 0,0 1 0,-2 11 0,-3 10 0,0-8-13,1 0 1,1 1-1,1-1 1,1 1-1,0 23 1,3-44-73,0 0 1,0-1 0,0 1-1,0 0 1,0 0 0,1-1-1,-1 1 1,0 0 0,1 0-1,-1-1 1,0 1 0,1 0-1,-1-1 1,1 1 0,-1-1-1,1 1 1,-1-1 0,1 1-1,-1-1 1,1 1 0,-1-1-1,1 1 1,0-1 0,-1 1-1,1-1 1,0 0 0,-1 0-1,1 1 1,0-1 0,0 0-1,-1 0 1,1 0 0,0 0-1,0 0 1,-1 0 0,1 0-1,1 0 1,2 0-409,-1 0-1,0-1 1,1 1 0,-1-1 0,0 0 0,1 0 0,-1 0-1,3-1 1,13-10-2624</inkml:trace>
  <inkml:trace contextRef="#ctx0" brushRef="#br0" timeOffset="82745.8">2747 1824 5673,'0'0'7578,"-13"24"-7402,8-11 16,1-2-120,-1-1-64,3-3 8,1-4-16,1-1-8,12-11-3937,-1 1-1024</inkml:trace>
  <inkml:trace contextRef="#ctx0" brushRef="#br0" timeOffset="83323.89">2890 1870 56,'0'0'13073,"-4"5"-12724,-3 5-371,1-3 10,0 0-1,1 0 0,0 0 1,1 1-1,0 0 0,0 0 1,1 0-1,-1 0 0,-1 10 1,28-17-215,-20-2 235,1 0 0,0 0 0,-1 0 1,1 0-1,0 0 0,-1 0 0,0-1 0,1 0 1,-1 0-1,0 0 0,0 0 0,0 0 0,0-1 1,0 1-1,0-1 0,-1 0 0,1 0 1,-1 0-1,0 0 0,3-6 0,3-5 22,0 0-1,-1-1 1,7-22 0,5-30 118,11-74 0,-39 284 293,-1 0 617,10-142-1070,0 0 1,0 1-1,0-1 1,0 0-1,0 0 1,0 0-1,0 0 1,1 0 0,-1 0-1,0 0 1,0 0-1,1 0 1,-1 0-1,1 0 1,-1 0 0,1 0-1,-1 0 1,1 0-1,0 0 1,-1-1-1,1 1 1,0 0-1,0 0 1,0-1 0,0 1-1,-1 0 1,1-1-1,0 1 1,0-1-1,0 1 1,0-1-1,0 0 1,0 1 0,0-1-1,1 0 1,-1 0-1,0 0 1,0 1-1,0-1 1,2-1-1,0 1-186,0 0-1,0-1 0,1 0 0,-1 0 0,0 0 0,0 0 1,0 0-1,0-1 0,0 1 0,0-1 0,-1 0 0,4-2 1,15-18-4158,-5 1-3423</inkml:trace>
  <inkml:trace contextRef="#ctx0" brushRef="#br0" timeOffset="83808.28">2782 1663 7346,'0'0'10842,"-19"0"-11042,25 0-1649,5 0 137,-1 0-3817</inkml:trace>
  <inkml:trace contextRef="#ctx0" brushRef="#br0" timeOffset="84292.64">3303 1982 11026,'0'0'10083,"-8"0"-9131,7 6-952,1 2-1385,-3 1-2447</inkml:trace>
</inkml:ink>
</file>

<file path=word/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4:02.961"/>
    </inkml:context>
    <inkml:brush xml:id="br0">
      <inkml:brushProperty name="width" value="0.05" units="cm"/>
      <inkml:brushProperty name="height" value="0.05" units="cm"/>
      <inkml:brushProperty name="color" value="#008C3A"/>
    </inkml:brush>
  </inkml:definitions>
  <inkml:trace contextRef="#ctx0" brushRef="#br0">8 220 472,'0'0'3824,"-1"2"-3053,-4 15 6490,4-10-7510,9 18 913,-7-23-608,1 1 0,-1 0 0,0 0-1,0 0 1,0-1 0,-1 1 0,1 0 0,0 6 0,-2 4 965,-2-24-713,1-28-367,4 33 55,-1 0-1,1 1 0,0 0 1,0-1-1,1 1 0,-1 0 0,1 0 1,7-9-1,-9 13 0,0-1 0,0 1-1,0 0 1,0-1 0,1 1 0,-1 0 0,0 0 0,1 0-1,-1 0 1,1 0 0,-1 0 0,1 0 0,-1 1-1,1-1 1,-1 1 0,1-1 0,0 1 0,-1-1-1,1 1 1,0 0 0,0 0 0,-1 0 0,1 0-1,0 0 1,0 0 0,-1 0 0,1 0 0,0 1 0,-1-1-1,1 1 1,0 0 0,-1-1 0,1 1 0,1 1-1,-1-1 10,-1 0 0,0 0-1,0 0 1,0 0 0,-1 0-1,1 0 1,0 0 0,0 0-1,-1 0 1,1 1 0,0-1-1,0 2 1,-1-2-9,0 0-1,0-1 1,0 1 0,1 0-1,-1-1 1,0 1-1,0-1 1,1 1 0,-1-1-1,0 1 1,1-1 0,-1 1-1,0-1 1,1 1 0,-1-1-1,1 1 1,-1-1 0,1 1-1,-1-1 1,1 0 0,-1 1-1,1-1 1,0 0-1,-1 0 1,1 1 0,-1-1-1,1 0 1,0 0 0,-1 0-1,1 0 1,-1 0 0,1 0-1,0 0 1,-1 0 0,1 0-1,0 0 1,-1 0 0,1 0-1,-1 0 1,1-1-1,0 1 1,-1 0 0,1 0-1,-1-1 1,1 1 0,-1 0-1,2-1 1,15-8 14,-15 8-9,1-1 1,-1 1 0,1 0 0,-1 0-1,1 0 1,0 0 0,0 0-1,-1 1 1,1-1 0,0 1 0,4 0-1,-5-1 0,0 1 0,0 0 0,1 0 0,-1 0 0,0 0 0,0 0 0,0 1 0,0-1-1,0 1 1,0-1 0,0 1 0,0 0 0,-1 0 0,1 0 0,0 0 0,0 0 0,-1 0 0,1 0-1,0 0 1,-1 1 0,1-1 0,-1 1 0,0-1 0,1 1 0,-1 0 0,0-1 0,1 4 0,-1-2 8,0 0 0,-1 1 0,0-1 1,1 0-1,-1 1 0,0-1 0,-1 1 1,1-1-1,-1 0 0,1 1 0,-1-1 0,0 0 1,-1 0-1,1 0 0,0 1 0,-3 2 1,1 0-160,-6 12 558,7-13-908,4-7-1281,2-2-1114</inkml:trace>
  <inkml:trace contextRef="#ctx0" brushRef="#br0" timeOffset="609.339">355 270 3385,'0'0'6076,"30"5"-6199,-29-5 134,0 0 1,0-1-1,0 1 1,0 0-1,0 0 1,0 0-1,0-1 1,0 1-1,0-1 1,0 1-1,0-1 0,-1 1 1,1-1-1,0 1 1,0-1-1,0 0 1,-1 1-1,1-1 1,0 0-1,-1 0 1,1 0-1,0 0 1,-1 1-1,1-1 0,-1 0 1,0 0-1,1 0 1,-1 0-1,1-2 1,2-32 373,-45 33-1210,40 2 824,0 0 0,0 0-1,-1 0 1,1 0 0,0 1 0,0-1-1,0 1 1,-1-1 0,1 1 0,0 0-1,0 0 1,0 0 0,0 0 0,0 0 0,0 0-1,0 0 1,-1 2 0,0 0 31,1 1 0,0-1 0,0 0 0,0 1 0,0-1 0,1 1 0,-1-1-1,1 1 1,-1 5 0,1-4 48,-9 35 208,10-37-236,-1-1 0,1 1-1,0-1 1,-1 1 0,1 0-1,0-1 1,1 1 0,-1-1-1,0 1 1,1-1 0,0 1-1,1 3 1,-1-5-41,0 0 0,0 0 0,0-1 0,0 1 0,0 0 0,0-1 0,0 1 1,0-1-1,1 1 0,-1-1 0,0 1 0,0-1 0,0 0 0,1 0 0,-1 0 0,0 1 0,0-1 0,1 0 0,-1-1 0,0 1 1,0 0-1,2-1 0,29-8 267,-21 2-415,-1 0 0,0-1-1,13-12 1,-7 6-1368,3-2-2562</inkml:trace>
  <inkml:trace contextRef="#ctx0" brushRef="#br0" timeOffset="1046.829">538 194 4993,'0'0'7591,"-3"12"-7574,0 2-15,-1 8 72,-2 0-1,-8 25 1,14-47-26,0 1 0,0-1 0,0 1-1,-1 0 1,1-1 0,0 1 0,0-1 0,0 1 0,-1 0 0,1-1-1,0 1 1,-1-1 0,1 1 0,0-1 0,-1 1 0,1-1 0,0 1-1,-1-1 1,1 0 0,-1 1 0,1-1 0,-1 1 0,1-1 0,-1 0-1,0 0 1,1 1 0,-1-1 0,0 0 0,1-1-34,0 0 0,0 0 0,0 0 1,0 0-1,0 0 0,0 0 0,0 0 0,0 0 0,1 0 1,-1 0-1,0 0 0,1 0 0,-1 0 0,0 0 1,1 0-1,0 1 0,0-3 0,4-4-55,0-1 0,0 1 0,0 0 1,1 1-1,10-10 0,-13 14 39,0-1 0,1 1 0,-1-1 0,0 1 0,1 0 1,0 0-1,-1 0 0,1 1 0,0 0 0,0-1 0,0 1 0,0 1 0,0-1 1,5 0-1,-8 1 14,-1 1 1,1-1 0,0 0 0,0 1 0,-1-1-1,1 1 1,0-1 0,-1 1 0,1-1-1,0 1 1,-1-1 0,1 1 0,-1 0-1,1-1 1,-1 1 0,1 0 0,-1 0-1,1-1 1,-1 1 0,0 0 0,1 0 0,-1 0-1,0-1 1,0 1 0,0 0 0,1 1-1,3 26 440,-4-26-389,7 87 397,-7-89-486,0 1 0,0-1 0,0 1 0,0-1 1,0 0-1,0 1 0,0-1 0,1 1 1,-1-1-1,0 0 0,0 1 0,0-1 0,1 0 1,-1 1-1,0-1 0,0 0 0,1 0 0,-1 1 1,0-1-1,1 0 0,-1 0 0,0 1 0,1-1 1,-1 0-1,0 0 0,1 0 0,-1 0 0,0 1 1,1-1-1,-1 0 0,1 0 0,-1 0 0,0 0 1,1 0-1,-1 0 0,0 0 0,1 0 0,17-9-1415,12-18-3132,-14 9-712</inkml:trace>
  <inkml:trace contextRef="#ctx0" brushRef="#br0" timeOffset="1515.58">799 23 4625,'0'0'6424,"0"-4"-6416,0-11-4,0 11 108,-1 78 3151,-2-18-3106,-11 55 0,9-87-165,2-12-23,1 1-1,0 0 0,1-1 1,0 1-1,2 23 0,0-36 27,-1 1-1,1-1 0,-1 1 0,1-1 1,0 1-1,-1-1 0,1 0 0,0 1 1,0-1-1,-1 0 0,1 1 0,0-1 1,-1 0-1,1 0 0,0 0 0,0 0 1,0 0-1,-1 0 0,1 0 0,0 0 1,0 0-1,0 0 0,0 0 0,22-4-28,-18 1-210,-1 0 0,1-1 0,-1 1 0,0-1 0,0 0 0,-1 0 0,1 0 0,-1-1 0,5-7 0,-1 2-1163,8-12-3437</inkml:trace>
  <inkml:trace contextRef="#ctx0" brushRef="#br0" timeOffset="1859.33">800 209 2513,'0'0'9378,"66"24"-15292</inkml:trace>
</inkml:ink>
</file>

<file path=word/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5:04.961"/>
    </inkml:context>
    <inkml:brush xml:id="br0">
      <inkml:brushProperty name="width" value="0.05" units="cm"/>
      <inkml:brushProperty name="height" value="0.05" units="cm"/>
      <inkml:brushProperty name="color" value="#008C3A"/>
    </inkml:brush>
  </inkml:definitions>
  <inkml:trace contextRef="#ctx0" brushRef="#br0">12 453 4241,'0'0'6572,"-11"-24"-1902,19 98-2695,-8-74-1971,0 0-1,0 0 1,0 0-1,0 0 0,0 0 1,0 0-1,0 1 1,0-1-1,0 0 1,0 0-1,1 0 0,-1 0 1,0 0-1,0 0 1,0 0-1,0 0 0,0 0 1,0 1-1,1-1 1,-1 0-1,0 0 1,0 0-1,0 0 0,0 0 1,0 0-1,1 0 1,-1 0-1,0 0 0,0 0 1,0 0-1,0 0 1,0 0-1,1 0 1,-1 0-1,0 0 0,0 0 1,0-1-1,0 1 1,0 0-1,1 0 0,-1 0 1,0 0-1,0 0 1,0 0-1,0 0 1,0 0-1,0 0 0,0-1 1,1 1-1,-1 0 1,0 0-1,0 0 0,0 0 1,0 0-1,0 0 1,0-1-1,0 1 0,8-8-2,118-206 1671,12-17-1334,-109 198-965,-9 17-5394</inkml:trace>
</inkml:ink>
</file>

<file path=word/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5:00.194"/>
    </inkml:context>
    <inkml:brush xml:id="br0">
      <inkml:brushProperty name="width" value="0.05" units="cm"/>
      <inkml:brushProperty name="height" value="0.05" units="cm"/>
      <inkml:brushProperty name="color" value="#008C3A"/>
    </inkml:brush>
  </inkml:definitions>
  <inkml:trace contextRef="#ctx0" brushRef="#br0">1 306 536,'0'0'12261,"3"20"-11790,3-4 286,-1 1 1,-1-1-1,-1 1 0,0 0 1,1 31-1,13-77 475,13-42-715,51-87 0,-9 52-1238,-52 81-1483,46-43 1</inkml:trace>
</inkml:ink>
</file>

<file path=word/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5:26.048"/>
    </inkml:context>
    <inkml:brush xml:id="br0">
      <inkml:brushProperty name="width" value="0.05" units="cm"/>
      <inkml:brushProperty name="height" value="0.05" units="cm"/>
      <inkml:brushProperty name="color" value="#008C3A"/>
    </inkml:brush>
  </inkml:definitions>
  <inkml:trace contextRef="#ctx0" brushRef="#br0">0 46 5977,'0'0'11052,"17"0"-11079,5 0 309,0-1 0,0-1-1,0-1 1,38-11 0,-140 24 1431,75-9-1712,-11 2-2,-1-1 1,-20 0-1,37-2-6,0 1 6,0-1 0,0 1-18,6-1-334,33-4 744,-1-2 0,49-13 0,-96 20-401,-1 0 0,0 1 0,0 0-1,-16 5 1,15-3-79,0-1 1,0-1-1,0 1 0,-13-1 0,33-27-6779,0 6-779</inkml:trace>
</inkml:ink>
</file>

<file path=word/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5:11.610"/>
    </inkml:context>
    <inkml:brush xml:id="br0">
      <inkml:brushProperty name="width" value="0.05" units="cm"/>
      <inkml:brushProperty name="height" value="0.05" units="cm"/>
      <inkml:brushProperty name="color" value="#008C3A"/>
    </inkml:brush>
  </inkml:definitions>
  <inkml:trace contextRef="#ctx0" brushRef="#br0">27 426 5881,'0'0'7385,"-4"-1"-7131,-13-3-82,12-4 1161,5 6-466,1 7-476,19 187 1147,-20-192-1541,0 0 1,0 0-1,0 0 1,0 0-1,0 0 0,0 0 1,0 0-1,0-1 0,0 1 1,0 0-1,0 0 0,0 0 1,0 0-1,0 0 0,1 0 1,-1 0-1,0 0 0,0 0 1,0 0-1,0 0 1,0 0-1,0 0 0,0 0 1,0 0-1,0 0 0,0 0 1,0 0-1,0 0 0,0 0 1,1 0-1,-1 0 0,0 0 1,0 0-1,0 0 0,0 0 1,0 0-1,0 0 1,0 0-1,0 0 0,0 0 1,0 0-1,0 0 0,0 0 1,0 0-1,0 0 0,1 0 1,-1 0-1,0 0 0,0 0 1,0 0-1,0 0 0,0 1 1,0-1-1,0 0 0,0 0 1,0 0-1,0 0 0,6-12 131,7-20 393,17-46-42,56-101 0,-65 140-466,2 1-1,2 2 1,2 0 0,42-44-1,-57 69-471,0 0 0,1 1 1,0 0-1,1 1 0,17-8 0,-14 7-4651</inkml:trace>
</inkml:ink>
</file>

<file path=word/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5:46.496"/>
    </inkml:context>
    <inkml:brush xml:id="br0">
      <inkml:brushProperty name="width" value="0.05" units="cm"/>
      <inkml:brushProperty name="height" value="0.05" units="cm"/>
      <inkml:brushProperty name="color" value="#008C3A"/>
    </inkml:brush>
  </inkml:definitions>
  <inkml:trace contextRef="#ctx0" brushRef="#br0">0 321 1408,'0'0'9496,"16"24"-7499,-12-17-1806,0 0-1,-1 0 1,0 0-1,0 0 1,-1 1-1,0 0 1,0-1-1,-1 1 1,0 0-1,1 15 1,-2-23 185,0 0-210,1 0-124,-1 0-122,9-24-303,9-31 513,2 1-1,3 2 1,2 0-1,34-52 1,-33 55-2625,-12 16-2908,-7 15-1305</inkml:trace>
</inkml:ink>
</file>

<file path=word/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01.718"/>
    </inkml:context>
    <inkml:brush xml:id="br0">
      <inkml:brushProperty name="width" value="0.05" units="cm"/>
      <inkml:brushProperty name="height" value="0.05" units="cm"/>
      <inkml:brushProperty name="color" value="#008C3A"/>
    </inkml:brush>
  </inkml:definitions>
  <inkml:trace contextRef="#ctx0" brushRef="#br0">4 469 2529,'-1'2'13261,"-1"17"-12938,1-9-133,2-1 0,-1 1 0,1 0 0,1 0 0,0-1-1,6 19 1,15-61 296,53-91 853,50-77-545,9 10-3282,-114 165-2194</inkml:trace>
</inkml:ink>
</file>

<file path=word/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00.546"/>
    </inkml:context>
    <inkml:brush xml:id="br0">
      <inkml:brushProperty name="width" value="0.05" units="cm"/>
      <inkml:brushProperty name="height" value="0.05" units="cm"/>
      <inkml:brushProperty name="color" value="#008C3A"/>
    </inkml:brush>
  </inkml:definitions>
  <inkml:trace contextRef="#ctx0" brushRef="#br0">1 194 4033,'0'0'9206,"9"21"-8913,-1 3 451,-5-16-671,-1 1 0,1-1 1,1 1-1,0-1 0,7 11 0,-11-19-72,0 0 0,0 1-1,1-1 1,-1 0 0,0 0 0,0 0 0,1 0-1,-1 0 1,0 1 0,0-1 0,1 0-1,-1 0 1,0 0 0,0 0 0,1 0-1,-1 0 1,0 0 0,1 0 0,-1 0 0,0 0-1,0 0 1,1 0 0,-1 0 0,0-1-1,1 1 1,-1 0 0,0 0 0,0 0-1,1 0 1,-1 0 0,0-1 0,0 1 0,1 0-1,-1 0 1,0 0 0,0-1 0,0 1-1,0 0 1,1 0 0,-1 0 0,0-1-1,10-12 125,-9 11-80,33-50 954,-13 17-877,2 1 0,54-61 0,-39 59-1660,-5 5-2780</inkml:trace>
</inkml:ink>
</file>

<file path=word/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14.936"/>
    </inkml:context>
    <inkml:brush xml:id="br0">
      <inkml:brushProperty name="width" value="0.05" units="cm"/>
      <inkml:brushProperty name="height" value="0.05" units="cm"/>
      <inkml:brushProperty name="color" value="#008C3A"/>
    </inkml:brush>
  </inkml:definitions>
  <inkml:trace contextRef="#ctx0" brushRef="#br0">5 253 720,'-4'4'12100,"4"1"-12393,17 49 1755,0-1-1120,-14-53 1025,4-10-1270,6-11-163,23-53 1257,-22 42-1056,1 0-1,2 1 1,1 0-1,44-54 1,-27 55-1502,-10 15-2335,-4 8-4493</inkml:trace>
</inkml:ink>
</file>

<file path=word/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16.561"/>
    </inkml:context>
    <inkml:brush xml:id="br0">
      <inkml:brushProperty name="width" value="0.05" units="cm"/>
      <inkml:brushProperty name="height" value="0.05" units="cm"/>
      <inkml:brushProperty name="color" value="#008C3A"/>
    </inkml:brush>
  </inkml:definitions>
  <inkml:trace contextRef="#ctx0" brushRef="#br0">2 350 1856,'0'0'10333,"0"14"-9597,0 2-525,-1-7-116,1-1 1,0 1-1,0-1 1,1 1-1,0-1 0,1 0 1,0 1-1,0-1 0,5 12 1,-7-20 30,2-7-320,13-37 989,1 0 1,35-66-1,-44 97-823,9-18 179,1 0 1,33-44-1,-39 60-565,1 1 0,1 1 0,0 0 0,0 1-1,2 0 1,24-15 0,-14 13-4223</inkml:trace>
</inkml:ink>
</file>

<file path=word/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25.718"/>
    </inkml:context>
    <inkml:brush xml:id="br0">
      <inkml:brushProperty name="width" value="0.05" units="cm"/>
      <inkml:brushProperty name="height" value="0.05" units="cm"/>
      <inkml:brushProperty name="color" value="#008C3A"/>
    </inkml:brush>
  </inkml:definitions>
  <inkml:trace contextRef="#ctx0" brushRef="#br0">8 248 808,'0'0'6756,"-7"6"-548,8 24-5729,2-1 0,9 43 0,-3-27-405,-9-45-65,0 0-1,0 0 0,0 0 1,0 0-1,0 1 0,0-1 1,0 0-1,0 0 0,0 0 1,0 0-1,0 0 0,0 0 1,0 1-1,0-1 0,0 0 1,0 0-1,0 0 0,0 0 1,0 0-1,0 0 0,0 1 1,0-1-1,0 0 0,0 0 1,0 0-1,1 0 0,-1 0 1,0 0-1,0 0 0,0 0 0,0 0 1,0 0-1,0 1 0,0-1 1,1 0-1,-1 0 0,0 0 1,0 0-1,0 0 0,0 0 1,0 0-1,0 0 0,1 0 1,-1 0-1,0 0 0,0 0 1,0 0-1,0 0 0,0 0 1,0 0-1,1 0 0,-1 0 1,0 0-1,0-1 0,0 1 1,0 0-1,0 0 0,0 0 1,0 0-1,1 0 0,-1 0 1,0 0-1,0 0 0,0 0 1,0-1-1,0 1 0,0 0 1,10-15 132,11-30-162,-17 36 165,-2 4-116,87-175 722,-77 158-868,1 2 0,1 0 1,1 0-1,1 1 1,1 1-1,21-18 1,-17 21-2477,-7 7-3279</inkml:trace>
</inkml:ink>
</file>

<file path=word/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26.686"/>
    </inkml:context>
    <inkml:brush xml:id="br0">
      <inkml:brushProperty name="width" value="0.05" units="cm"/>
      <inkml:brushProperty name="height" value="0.05" units="cm"/>
      <inkml:brushProperty name="color" value="#008C3A"/>
    </inkml:brush>
  </inkml:definitions>
  <inkml:trace contextRef="#ctx0" brushRef="#br0">7 448 312,'-6'0'14274,"7"21"-14088,1-1 0,5 24 0,-3-24 129,-1 0 1,0 25 806,-1-52-1113,26-65 489,2 1 0,61-100 1,-85 160-544,80-136-759,-28 53-3699,-30 50-1841</inkml:trace>
</inkml:ink>
</file>

<file path=word/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52.780"/>
    </inkml:context>
    <inkml:brush xml:id="br0">
      <inkml:brushProperty name="width" value="0.05" units="cm"/>
      <inkml:brushProperty name="height" value="0.05" units="cm"/>
      <inkml:brushProperty name="color" value="#008C3A"/>
    </inkml:brush>
  </inkml:definitions>
  <inkml:trace contextRef="#ctx0" brushRef="#br0">21 282 1456,'0'0'9308,"-3"-1"-8563,2 1-666,1 0 0,-1 0 0,1 0 0,-1 0 0,1 0 0,-1-1 0,1 1 0,-1 0 0,1 0 0,-1 1 0,1-1 0,-1 0 0,1 0 0,-1 0 0,1 0 0,-1 0 0,1 1 0,-1-1 0,1 0 0,-1 0 0,1 1 0,-1-1 0,1 0 0,-1 1 0,1-1 0,0 0 0,-1 1 0,1-1 0,0 1 0,-1-1 0,1 0 0,0 1 0,-1 0 0,-1 23 2263,3-13-2852,-1 69 1225,1-83-757,0 0 0,1-1 0,-1 1-1,1 0 1,0 0 0,0 0 0,3-4-1,6-9 115,5-15-162,90-151 1595,-90 159-2017,34-36 1,-38 47-651,1 1 1,0 0-1,27-18 0</inkml:trace>
</inkml:ink>
</file>

<file path=word/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6:51.702"/>
    </inkml:context>
    <inkml:brush xml:id="br0">
      <inkml:brushProperty name="width" value="0.05" units="cm"/>
      <inkml:brushProperty name="height" value="0.05" units="cm"/>
      <inkml:brushProperty name="color" value="#008C3A"/>
    </inkml:brush>
  </inkml:definitions>
  <inkml:trace contextRef="#ctx0" brushRef="#br0">17 347 1376,'0'0'2920,"-2"-2"-2424,0-2-78,-10-9 7591,12 15-7978,-1 0 12,1 0 0,0 1 0,1-1 0,-1 0 1,0 1-1,1-1 0,-1 0 0,1 0 0,-1 0 0,1 0 0,0 0 1,0 1-1,0-1 0,3 3 0,-3-3-2,7 12 231,-5-9-137,0 0 1,0 0-1,0 0 0,-1 0 1,0 0-1,0 0 0,0 1 1,-1-1-1,1 8 479,5-45-535,3-1 456,0 1 0,30-60 0,-31 75-605,1 1 0,1 0-1,0 1 1,1 0 0,0 0-1,1 1 1,16-12 0,44-26-2465,-19 20-2279,1-1-3585</inkml:trace>
</inkml:ink>
</file>

<file path=word/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7:17.750"/>
    </inkml:context>
    <inkml:brush xml:id="br0">
      <inkml:brushProperty name="width" value="0.05" units="cm"/>
      <inkml:brushProperty name="height" value="0.05" units="cm"/>
      <inkml:brushProperty name="color" value="#008C3A"/>
    </inkml:brush>
  </inkml:definitions>
  <inkml:trace contextRef="#ctx0" brushRef="#br0">2 455 160,'-2'-8'13234,"4"9"-13120,-1 0 0,1 0 0,0 0 0,-1 1 0,0-1 0,1 1 1,-1-1-1,0 1 0,0 0 0,1-1 0,-1 1 0,-1 0 0,1 0 1,0 0-1,0 0 0,-1 0 0,2 3 0,6 41 858,-6-37-787,18 98 543,-20-107-721,0 0 0,0 0 0,0 0 0,0 0 0,0 1 0,0-1 0,0 0 0,0 0 0,0 0 1,0 0-1,1 0 0,-1 0 0,0 0 0,0 1 0,0-1 0,0 0 0,0 0 0,0 0 0,0 0 0,0 0 0,1 0 0,-1 0 0,0 0 0,0 0 0,0 0 0,0 0 0,0 0 0,0 0 0,1 0 0,-1 0 1,0 1-1,0-1 0,0 0 0,0 0 0,0-1 0,1 1 0,-1 0 0,0 0 0,0 0 0,0 0 0,0 0 0,0 0 0,0 0 0,1 0 0,-1 0 0,0 0 0,0 0 0,0 0 0,0 0 0,0 0 1,0 0-1,0-1 0,1 1 0,-1 0 0,0 0 0,0 0 0,0 0 0,0 0 0,0 0 0,0 0 0,0-1 0,0 1 0,0 0 0,0 0 0,0 0 0,0 0 0,0 0 0,0-1 0,0 1 0,6-10 4,240-454 1315,-232 441-1616,1 0 1,22-26-1,17-3-3774,-29 33-1548</inkml:trace>
</inkml:ink>
</file>

<file path=word/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7:28.219"/>
    </inkml:context>
    <inkml:brush xml:id="br0">
      <inkml:brushProperty name="width" value="0.05" units="cm"/>
      <inkml:brushProperty name="height" value="0.05" units="cm"/>
      <inkml:brushProperty name="color" value="#008C3A"/>
    </inkml:brush>
  </inkml:definitions>
  <inkml:trace contextRef="#ctx0" brushRef="#br0">1 418 4305,'0'0'4470,"4"9"-439,13 30-3001,-13-29-1068,1 1 982,-5-11-936,0 0 0,1 0 0,-1 0 1,0 0-1,1 0 0,-1 0 0,0 0 0,0-1 1,1 1-1,-1 0 0,0 0 0,1 0 0,-1-1 0,0 1 1,0 0-1,1 0 0,-1 0 0,0-1 0,0 1 1,0 0-1,0 0 0,1-1 0,-1 1 0,0 0 0,0-1 1,0 1-1,0 0 0,0-1 0,0 1 0,0 0 0,0 0 1,0-1-1,0 1 0,0 0 0,0-1 0,0 0 1,19-48 433,2 0 0,3 2 0,31-49 0,103-121-3621,-142 198-2221</inkml:trace>
</inkml:ink>
</file>

<file path=word/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7:57.393"/>
    </inkml:context>
    <inkml:brush xml:id="br0">
      <inkml:brushProperty name="width" value="0.05" units="cm"/>
      <inkml:brushProperty name="height" value="0.05" units="cm"/>
      <inkml:brushProperty name="color" value="#008C3A"/>
    </inkml:brush>
  </inkml:definitions>
  <inkml:trace contextRef="#ctx0" brushRef="#br0">1 433 3329,'0'0'11566,"16"14"-11566,-13-9 99,0 0 1,0 1-1,0 0 0,-1-1 1,0 1-1,0 0 0,0 0 0,-1 0 1,1 8-1,1 57 905,-3-69-1010,0-2 19,0 0 0,1 0 0,-1 0 0,0 0-1,0 1 1,0-1 0,0 0 0,0 0 0,0 0 0,0 0 0,0 0-1,0 0 1,1 0 0,-1 0 0,0 0 0,0 0 0,0 0-1,0 0 1,0 0 0,0 0 0,1 0 0,-1 0 0,0 0-1,0 0 1,0 0 0,0 0 0,0 0 0,0 0 0,1 0 0,-1 0-1,0 0 1,0 0 0,0 0 0,0 0 0,0 0 0,0 0-1,1 0 1,-1 0 0,0 0 0,0 0 0,0 0 0,0 0-1,0-1 1,0 1 0,0 0 0,0 0 0,0 0 0,1 0 0,-1 0-1,0 0 1,0 0 0,0-1 0,0 1 0,0 0 0,0 0-1,0 0 1,0 0 0,0 0 0,0 0 0,0-1 0,0 1-1,0 0 1,0 0 0,0 0 0,0 0 0,0 0 0,6-10-70,58-92 436,133-165 0,-83 121-1894,-91 115-1022,-7 5-2369</inkml:trace>
</inkml:ink>
</file>

<file path=word/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8:05.049"/>
    </inkml:context>
    <inkml:brush xml:id="br0">
      <inkml:brushProperty name="width" value="0.05" units="cm"/>
      <inkml:brushProperty name="height" value="0.05" units="cm"/>
      <inkml:brushProperty name="color" value="#008C3A"/>
    </inkml:brush>
  </inkml:definitions>
  <inkml:trace contextRef="#ctx0" brushRef="#br0">0 309 3393,'2'0'7123,"7"27"-6011,-2-9-485,0 0-1,12 23 1,-18-41-587,0-1 1,0 1-1,-1 0 0,1-1 0,0 1 1,0-1-1,0 1 0,-1-1 0,1 1 1,0-1-1,0 1 0,-1-1 0,1 0 1,-1 0-1,1 1 0,0-1 0,-1 0 0,1 0 1,0-1-1,14-19 516,15-24-106,94-129 1309,-101 145-3003,2 0 1,1 2-1,48-39 1,-61 57-5500</inkml:trace>
</inkml:ink>
</file>

<file path=word/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8:14.315"/>
    </inkml:context>
    <inkml:brush xml:id="br0">
      <inkml:brushProperty name="width" value="0.05" units="cm"/>
      <inkml:brushProperty name="height" value="0.05" units="cm"/>
      <inkml:brushProperty name="color" value="#008C3A"/>
    </inkml:brush>
  </inkml:definitions>
  <inkml:trace contextRef="#ctx0" brushRef="#br0">0 385 2320,'0'5'8289,"4"17"-6507,9 1-1091,-10-17-611,0-1 0,0 1-1,0-1 1,1 0 0,7 9-1,-10-14-57,0 1 0,0-1 0,0 1 0,0-1 0,0 1 0,0-1 0,0 0 0,0 1 0,0-1 0,0 0 0,0 0 0,0 0 0,0 0 0,0 0 0,0 0 0,0 0 0,0 0 0,0 0 0,0-1 0,0 1 0,0 0 0,0-1 0,0 1 0,0 0 0,0-1 0,0 1 0,0-1 0,0 0 0,0 1 0,0-2 0,28-25 906,-24 23-832,223-279 1238,-122 143-9908,-91 121 2116</inkml:trace>
</inkml:ink>
</file>

<file path=word/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8:20.299"/>
    </inkml:context>
    <inkml:brush xml:id="br0">
      <inkml:brushProperty name="width" value="0.05" units="cm"/>
      <inkml:brushProperty name="height" value="0.05" units="cm"/>
      <inkml:brushProperty name="color" value="#008C3A"/>
    </inkml:brush>
  </inkml:definitions>
  <inkml:trace contextRef="#ctx0" brushRef="#br0">1 373 4393,'0'0'10145,"0"18"-9098,14 55 245,-3-84-1464,81-146 877,-73 119-771,2 0 0,1 1 1,3 1-1,0 1 0,40-41 1,-43 56-2533,-7 5-2586</inkml:trace>
</inkml:ink>
</file>

<file path=word/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8:47.771"/>
    </inkml:context>
    <inkml:brush xml:id="br0">
      <inkml:brushProperty name="width" value="0.05" units="cm"/>
      <inkml:brushProperty name="height" value="0.05" units="cm"/>
      <inkml:brushProperty name="color" value="#008C3A"/>
    </inkml:brush>
  </inkml:definitions>
  <inkml:trace contextRef="#ctx0" brushRef="#br0">172 1 5449,'0'0'5428,"-32"0"-3536,27 3-1895,0 0 1,-1 0-1,2 0 0,-1 0 0,0 1 0,1 0 0,-1 0 0,1 0 0,0 0 0,1 1 0,-1-1 0,1 1 0,-4 8 0,-5 8 32,-15 40-1,20-43-34,0 0 0,1 0 0,2 0 0,0 0 0,0 1 0,2 0 0,0 35 0,2-52-6,0 0 0,1 0 1,0 0-1,-1 0 0,1 0 0,0 0 0,0 0 0,0 0 0,0 0 0,1 0 0,-1-1 0,0 1 0,1-1 0,-1 1 0,1-1 0,-1 1 0,1-1 0,0 0 0,0 0 0,0 0 0,-1 0 1,1 0-1,0 0 0,0 0 0,0-1 0,0 1 0,1-1 0,-1 1 0,0-1 0,4 0 0,-2 1-11,0-1-1,0 1 1,0-1 0,0 0 0,0-1-1,1 1 1,-1-1 0,0 0-1,0 0 1,0 0 0,0 0 0,-1-1-1,1 1 1,0-1 0,4-3 0,-5 3 9,0-1 1,0 0-1,0 0 1,0 0-1,-1 0 1,1 0-1,-1-1 1,0 1-1,0-1 1,2-5 0,-3 7-4,-1 0 1,1 0 0,-1 0 0,0-1 0,1 1-1,-1 0 1,0 0 0,-1 0 0,1-1-1,0 1 1,-1 0 0,1 0 0,-1 0 0,1 0-1,-1 0 1,0 0 0,0 0 0,0 0 0,-2-4-1,74-16 2146,-57 18-2673,-4 3-2608</inkml:trace>
  <inkml:trace contextRef="#ctx0" brushRef="#br0" timeOffset="1874.95">334 270 4977,'0'0'8414,"-22"7"-8964,20-5 548,0 0 0,0 0 0,0 0-1,1 0 1,-1 0 0,1 1 0,0-1-1,-1 1 1,1-1 0,0 1 0,1-1-1,-1 1 1,0-1 0,1 1 0,-1 0 0,1-1-1,0 1 1,0 0 0,0 0 0,0-1-1,1 4 1,0-5-5,-1 0 0,1 0-1,0 0 1,0-1 0,0 1 0,-1 0-1,1-1 1,0 1 0,0 0 0,0-1-1,0 0 1,0 1 0,0-1 0,0 1-1,0-1 1,0 0 0,0 0 0,0 0-1,0 0 1,3 0 0,25 1-269,-22-1 128,-6 0 167,-1-1-1,1 1 1,0 0-1,-1 0 1,1 0 0,0 0-1,-1-1 1,1 1 0,-1 0-1,1-1 1,0 1 0,-1 0-1,1-1 1,-1 1-1,1-1 1,-1 1 0,1-1-1,-1 1 1,0-1 0,1 1-1,-1-1 1,0 1-1,1-1 1,-1 0 0,1 0-1,3-25 414,-4 23-414,0 0 0,0-1 1,0 1-1,0 0 0,-1 0 0,1 0 0,-1 0 1,0 0-1,0 0 0,0 0 0,-1 0 0,1 0 1,-3-4-1,4 7-28,0 0 0,0 0-1,0 0 1,0 0 0,0 0 0,0 0 0,-1 0 0,1-1 0,0 1-1,0 0 1,0 0 0,0 0 0,0 0 0,0 0 0,0 0 0,-1 0-1,1 0 1,0 0 0,0 0 0,0 0 0,0 0 0,0 0 0,0 0-1,-1 0 1,1 0 0,0 0 0,0 0 0,0 0 0,0 0 0,0 0-1,0 0 1,-1 0 0,1 0 0,0 0 0,0 0 0,0 0 0,0 0-1,0 0 1,0 0 0,0 0 0,-1 0 0,1 0 0,0 0 0,0 1-1,0-1 1,0 0 0,0 0 0,0 0 0,0 0 0,0 0 0,0 0-1,0 0 1,0 1 0,-1 10 66,4 11 180,-1-20-237,-1 0 0,1 0 0,0 0 1,0-1-1,0 1 0,0 0 0,0-1 0,0 1 0,0-1 1,0 0-1,1 0 0,-1 0 0,1 0 0,-1 0 1,1 0-1,-1-1 0,1 1 0,-1-1 0,4 1 0,56 1 16,-50-2-23,-10 0 17,0 0-1,0 0 0,1 0 1,-1 0-1,0-1 0,0 1 1,0 0-1,0-1 0,0 0 1,0 0-1,0 1 0,0-1 1,0 0-1,0-1 0,0 1 0,0 0 1,-1 0-1,1-1 0,-1 1 1,3-3-1,-1 1 184,-3 3-178,-1 1-1,1-1 1,-1 0-1,0 0 1,1 1-1,-1-1 0,1 0 1,-1 0-1,0 0 1,1 0-1,-1 0 1,1 0-1,-1 0 1,0 0-1,1 0 1,-1 0-1,1 0 1,-1 0-1,0 0 0,0-1 1,1 1-20,-1 0 0,0-1 1,1 1-1,-1 0 0,0 0 0,1 0 1,-1 0-1,0 0 0,1 0 0,-1 0 1,0 0-1,0 0 0,1 0 1,-1 0-1,0 0 0,1 1 0,-1-1 1,0 0-1,1 0 0,-1 1 0,1-1 1,-1 0-1,0 1 0,1-1 0,-1 1 1,1-1-1,-1 1 0,1-1 0,-1 1 1,1-1-1,0 1 0,-1-1 0,1 1 1,0 0-1,-1-1 0,1 1 0,0 0 1,-1 0-1,0 1 0,1-1 1,-1 1-1,0-1 0,1 1 1,-1-1-1,1 1 0,-1-1 1,1 1-1,0 0 0,0-1 1,0 1-1,0 0 0,0-1 1,0 1-1,0 0 0,0-1 1,1 1-1,0 2 0,0-3-10,0 0-1,0 0 0,1 0 1,-1 0-1,0 0 0,0-1 1,1 1-1,-1 0 0,0-1 1,1 1-1,-1-1 0,0 1 1,1-1-1,-1 0 0,1 0 1,-1 0-1,1 0 0,-1 0 1,1 0-1,1 0 0,-2 0 12,1 0 0,-1 0 0,0 0-1,1 0 1,-1 0 0,0 0 0,1 0-1,-1-1 1,0 1 0,0 0 0,1-1-1,-1 1 1,0-1 0,0 0 0,0 1-1,1-1 1,-1 0 0,0 0 0,0 0 0,0 1-1,0-1 1,0 0 0,-1 0 0,1-1-1,0 1 1,0 0 0,-1 0 0,2-2-1,-1-1 45,0-1-1,0 0 1,-1 0 0,1 0-1,-1 1 1,-1-9 0,1 1 120,1 11-152,-1 1 1,1-1-1,0 0 1,0 1-1,-1-1 1,1 0-1,0 1 1,0-1-1,0 1 1,0-1-1,0 1 1,-1-1 0,1 1-1,0 0 1,0 0-1,0-1 1,0 1-1,0 0 1,0 0-1,0 0 1,0 0-1,0 0 1,0 0-1,2 1 1,41-1 255,-27 1-237,64-13 134,-80 12 183,-25 26-1380,19-20 1006,0 0 1,1 0-1,-1 1 1,1-1-1,0 1 1,1 0-1,0 0 1,0 0-1,0 0 1,1 1-1,0-1 1,1 1-1,0-1 1,-1 10-1,2-16 23,1 0 0,-1-1 0,0 1 0,1 0 1,-1 0-1,1 0 0,-1-1 0,1 1 0,0 0 0,-1 0 0,1-1 0,0 1 0,-1-1 0,1 1 1,0-1-1,0 1 0,-1-1 0,1 1 0,0-1 0,0 1 0,0-1 0,0 0 0,0 0 0,0 1 1,-1-1-1,1 0 0,0 0 0,0 0 0,0 0 0,0 0 0,0 0 0,0 0 0,1-1 0,1 1-18,0 0-1,0 0 1,0-1-1,0 1 1,0-1-1,0 1 1,0-1-1,0 0 1,0 0-1,3-2 1,1-4 56,0 1 1,0-1 0,-1-1-1,0 1 1,0-1-1,-1 0 1,0 0-1,0-1 1,6-16-1,-2 0 53,0 0 1,6-36-1,-9 31-3,-1 0 0,2-44 0,-7 73 21,1 2-118,0-1 0,0 0 0,0 1 0,0-1 0,0 1 0,0-1 0,0 1 0,-1-1 0,1 1 0,0-1 0,0 1 0,0 0 0,-1 0 0,1-1 0,0 1 0,-1 0 0,1 0 0,-1 0 0,1 0 0,-1 0 0,1-1 0,-1 1 0,0 0 0,1 0 0,-1 2 0,7 30 282,-6-29-249,2 23 134,0 48 1,-4-53-38,2 1 0,0-1 0,7 32 0,-7-52-107,-1 0 0,0 0 0,1 0 0,0 0 0,-1-1 0,1 1 1,0 0-1,0 0 0,0-1 0,0 1 0,0-1 0,1 1 0,-1-1 0,0 1 0,2 0 0,-2-1-21,0-1 1,0 1-1,0-1 1,0 0-1,0 1 1,0-1-1,1 0 1,-1 1-1,0-1 1,0 0-1,0 0 1,0 0-1,0 0 1,0 0 0,0 0-1,1-1 1,-1 1-1,0 0 1,1-1-1,2-1-234,1 0 1,-1-1-1,0 1 0,0-1 1,0 0-1,-1 0 0,1 0 1,-1 0-1,1-1 0,2-4 1,15-21-3410</inkml:trace>
  <inkml:trace contextRef="#ctx0" brushRef="#br0" timeOffset="2218.69">1095 345 6489,'0'0'13595,"0"2"-15147,0 6-865</inkml:trace>
</inkml:ink>
</file>

<file path=word/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8:46.349"/>
    </inkml:context>
    <inkml:brush xml:id="br0">
      <inkml:brushProperty name="width" value="0.05" units="cm"/>
      <inkml:brushProperty name="height" value="0.05" units="cm"/>
      <inkml:brushProperty name="color" value="#008C3A"/>
    </inkml:brush>
  </inkml:definitions>
  <inkml:trace contextRef="#ctx0" brushRef="#br0">7 325 1872,'-5'6'13678,"4"0"-14306,1-1 691,1 1 0,0-1 0,0 1 0,1-1 0,-1 0 0,5 9 0,-3-9-40,-1 0 0,0 1 0,-1-1 0,1 0 0,-1 1-1,1 9 1,-2-14-9,12-9-538,88-124 2026,35-42-1613,-62 91-4153,-45 49-1803</inkml:trace>
</inkml:ink>
</file>

<file path=word/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9:27.021"/>
    </inkml:context>
    <inkml:brush xml:id="br0">
      <inkml:brushProperty name="width" value="0.05" units="cm"/>
      <inkml:brushProperty name="height" value="0.05" units="cm"/>
      <inkml:brushProperty name="color" value="#008C3A"/>
    </inkml:brush>
  </inkml:definitions>
  <inkml:trace contextRef="#ctx0" brushRef="#br0">1 460 176,'0'0'2278,"7"11"6159,22 35-7413,-26-38-873,0 1 0,0-1 0,-1 1 0,0 0 0,-1 0 0,0 0 1,0 0-1,-1 16 0,10-36-309,94-137 1219,71-91 467,-146 204-2249,2 2-1,1 1 1,1 1-1,54-38 1,-65 55-4208</inkml:trace>
</inkml:ink>
</file>

<file path=word/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9:09.970"/>
    </inkml:context>
    <inkml:brush xml:id="br0">
      <inkml:brushProperty name="width" value="0.05" units="cm"/>
      <inkml:brushProperty name="height" value="0.05" units="cm"/>
      <inkml:brushProperty name="color" value="#008C3A"/>
    </inkml:brush>
  </inkml:definitions>
  <inkml:trace contextRef="#ctx0" brushRef="#br0">0 78 4297,'0'0'4729,"7"-7"-3690,3-3-547,1 0 0,0 1 0,0 0 0,18-10-1,-26 17-378,1 0 0,0 0 0,-1 1 0,1-1 0,0 1-1,0 0 1,0 0 0,0 0 0,0 1 0,7-1 0,-9 2-63,0-1 0,0 0 1,0 1-1,0-1 0,0 1 1,0 0-1,0 0 0,0 0 1,0 0-1,0 0 0,0 0 1,-1 0-1,1 1 0,0-1 1,-1 1-1,1-1 0,-1 1 1,0-1-1,1 1 0,-1 0 1,0 0-1,1 2 0,2 5 30,0 0 0,-1 0 0,0 0 0,-1 0 0,0 1 0,-1-1-1,1 1 1,-2-1 0,1 1 0,-1-1 0,-1 1 0,-1 11 0,-1-7 95,0 1 1,0-1-1,-2 0 1,0 0 0,0 0-1,-1 0 1,-9 13-1,15-26-186,-1 0 0,1 0 0,-1-1 0,1 1 0,-1 0 0,1 0 0,0 0 0,-1 0 0,1 0 0,0-1 0,0 1 0,0 0 0,0 0 0,-1 0 0,1 0 0,1 0 0,-1 0 0,0 0 0,0 0-1,0 0 1,0-1 0,1 1 0,-1 0 0,0 0 0,1 1 0,12 9-2933,-2-5-2749</inkml:trace>
  <inkml:trace contextRef="#ctx0" brushRef="#br0" timeOffset="796.829">209 524 160,'0'0'1922,"0"-7"-1381,1-24-9,1 47 3810,3 29-3001,-4-43-1338,-1 0 0,0 1 0,0-1 0,0 1 0,0-1 0,-1 0 1,1 1-1,-1-1 0,1 0 0,-1 0 0,0 1 0,0-1 0,0 0 0,-2 3 1,3-4-2,0-1 0,-1 0 1,1 1-1,0-1 1,0 0-1,0 1 0,-1-1 1,1 0-1,0 1 1,0-1-1,-1 0 1,1 1-1,0-1 0,-1 0 1,1 0-1,0 0 1,-1 1-1,1-1 1,-1 0-1,1 0 0,0 0 1,-1 0-1,1 0 1,0 0-1,-1 0 0,1 0 1,-1 0-1,1 0 1,0 0-1,-1 0 1,1 0-1,-1 0 0,1 0 1,0 0-1,-1 0 1,1 0-1,0 0 0,-1-1 1,1 1-1,-1 0 1,1 0-1,0 0 1,-1-1-1,1 1 0,0 0 1,0 0-1,-1-1 1,1 1-1,0 0 1,0-1-1,-1 1 0,1 0 1,0-1-1,0 1 1,0 0-1,0-1 0,-1 1 1,1-1-1,0 1 1,0 0-1,0-1 1,0 1-1,0-1 0,0 1 1,0 0-1,0-1 1,-1-31-155,1 28 195,0 2-42,0 0 1,0 0-1,0 0 1,1 0-1,-1 0 1,0 0-1,1 0 0,0 0 1,-1 0-1,1 0 1,0 1-1,0-1 1,0 0-1,0 0 1,1 1-1,-1-1 0,0 1 1,1-1-1,-1 1 1,1 0-1,-1-1 1,1 1-1,0 0 1,-1 0-1,1 0 0,0 0 1,0 0-1,0 1 1,0-1-1,0 0 1,0 1-1,0 0 0,0-1 1,0 1-1,0 0 1,3 0-1,-4 1 66,0-1-1,0 1 1,0-1-1,0 1 1,0-1-1,0 1 1,-1 0-1,1-1 1,0 1-1,0 0 1,-1 0-1,1 0 1,0-1-1,-1 1 1,1 0-1,-1 0 1,1 0 0,-1 0-1,0 0 1,1 0-1,-1 0 1,0 0-1,0 0 1,0 0-1,1 1 1,-1-1-1,0 0 1,0 0-1,-1 1 1,2 41 979,-1-34-967,0-5-41,0 0-1,-1-1 1,1 1 0,-1 0-1,0 0 1,0 0 0,-2 5 0,3-8-37,-1 0 0,1 0 0,-1 0 0,0 0 0,1 0 0,-1 0 0,0 0 0,1-1 0,-1 1 0,0 0 0,0 0 0,0 0 0,0-1 0,1 1 0,-1-1 0,0 1 0,0-1 0,0 1 0,0-1 0,-1 1 0,1-1 0,0 0 0,0 0 0,0 1 0,0-1 0,0 0 0,0 0 0,0 0 0,0 0 0,-2-1 0,2 1-30,1 0 0,-1-1 0,1 1 0,-1-1 0,0 1 0,1-1 0,-1 1 0,1-1 0,-1 1 0,1-1 0,0 1 0,-1-1 0,1 1 0,0-1 0,-1 0 0,1 1 0,0-1 0,0 0 0,-1 1-1,1-1 1,0 0 0,0 0 0,0 1 0,0-1 0,0 0 0,0 0 0,0-27-1385,1 19 240,-1-14-2442</inkml:trace>
</inkml:ink>
</file>

<file path=word/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9:04.158"/>
    </inkml:context>
    <inkml:brush xml:id="br0">
      <inkml:brushProperty name="width" value="0.05" units="cm"/>
      <inkml:brushProperty name="height" value="0.05" units="cm"/>
      <inkml:brushProperty name="color" value="#008C3A"/>
    </inkml:brush>
  </inkml:definitions>
  <inkml:trace contextRef="#ctx0" brushRef="#br0">12 234 2529,'0'0'3898,"-2"10"-1990,-3 75-583,2-49-1304,2-30-262,1-10-204,0-27 408,2 0 0,7-38-1,-9 69 94,0 0-1,1-1 1,-1 1-1,0 0 1,0 0-1,1 0 0,-1 0 1,0-1-1,1 1 1,-1 0-1,0 0 1,1 0-1,-1 0 1,0 0-1,1 0 1,-1 0-1,0 0 1,1 0-1,-1 0 1,0 0-1,1 0 0,-1 0 1,0 0-1,1 0 1,-1 0-1,0 0 1,1 0-1,-1 0 1,0 1-1,0-1 1,1 0-1,-1 0 1,0 0-1,1 1 1,-1-1-1,0 0 0,18 10 977,-13-6-570,1-2-323,0 1-1,0-1 1,1 0-1,-1 0 1,8 1-1,9-4-932,-22 0 397,1 1 0,-1-1 0,1 1 0,-1-1 0,1 0 0,-1 1 0,0-1 0,1 0 0,-1 0 0,0 0 0,2-2 0</inkml:trace>
  <inkml:trace contextRef="#ctx0" brushRef="#br0" timeOffset="562.48">197 297 4889,'0'0'3946,"10"-2"-3940,-5 1-21,38-6 96,-40 7-92,0-1 0,0 0 1,1 0-1,-1 0 0,0-1 0,0 1 0,0-1 0,0 1 0,0-1 0,-1 0 1,1 0-1,2-3 0,-4 4 87,-1 1 0,0-1 0,0 0 0,0 1 0,1-1 0,-1 1 0,0-1 0,0 0 0,0 0 0,0 1 1,0-1-1,0 0 0,0 1 0,-1-1 0,1 0 0,0 1 0,0-1 0,0 1 0,-1-1 0,1 0 0,0 1 0,-1-1 0,1 1 0,0-1 0,-1 1 0,1-1 1,-1 1-1,1-1 0,-1 1 0,1-1 0,-1 1 0,1-1 0,-1 1 0,1 0 0,-1-1 0,0 1 0,1 0 0,-1 0 0,1-1 0,-1 1 0,0 0 0,-1 0 0,-30-10-2049,30 9 1817,-1 0 22,-1 0 0,0 0-1,1 1 1,-1-1-1,0 1 1,0-1-1,1 1 1,-6 1 0,8-1 116,0 1 0,0 0 0,0-1 1,0 1-1,0 0 0,0-1 0,0 1 0,0 0 1,0 0-1,0 0 0,0 0 0,0 0 1,1 0-1,-1 0 0,0 0 0,1 0 0,-1 1 1,1-1-1,-1 0 0,1 0 0,0 0 1,-1 1-1,1-1 0,0 0 0,0 0 1,0 3-1,-2 8 120,0 0 0,1 0 0,1 1 0,0-1 0,0 0 0,1 1 0,4 14 0,-5-24-49,1 0 1,0-1-1,0 1 1,1 0-1,-1 0 0,0-1 1,1 1-1,-1 0 1,1-1-1,0 0 0,0 1 1,0-1-1,0 0 1,1 0-1,-1 0 1,0 0-1,1-1 0,-1 1 1,1-1-1,0 1 1,0-1-1,-1 0 1,1 0-1,0 0 0,0 0 1,0-1-1,0 1 1,0-1-1,0 0 1,0 0-1,0 0 0,0 0 1,0 0-1,4-1 1,-2-1-256,-1 1 1,0-1-1,0 0 1,0 0-1,0 0 1,-1-1 0,1 1-1,-1-1 1,1 0-1,-1 0 1,0 0-1,0-1 1,0 1-1,-1-1 1,1 1 0,3-8-1,-1 4-925,12-19-5225</inkml:trace>
  <inkml:trace contextRef="#ctx0" brushRef="#br0" timeOffset="1156.22">439 175 5737,'0'0'5097,"-2"15"-5567,6 170 1842,6-338-1571,0 0-233,-11 138 433,0 11-12,1 0-1,-1 0 1,1 0 0,0 0 0,0 0 0,1 0 0,-1 0 0,1 0 0,0 0 0,1-5 0,-1 9-17,-1-1 1,1 1 0,0-1-1,0 1 1,-1 0-1,1-1 1,0 1 0,0 0-1,-1-1 1,1 1-1,0 0 1,0 0 0,0 0-1,0 0 1,-1 0-1,1 0 1,0 0 0,0 0-1,0 0 1,0 0 0,-1 0-1,1 0 1,0 1-1,0-1 1,0 0 0,-1 1-1,1-1 1,0 0-1,0 1 1,-1-1 0,2 2-1,23 18 292,-21-16-178,0 0-200,22 17 514,-7-11-3653,-12-8-2045</inkml:trace>
  <inkml:trace contextRef="#ctx0" brushRef="#br0" timeOffset="1546.83">411 243 5449,'0'0'3337,"38"7"-3137,-26-7 32,3 0-32,-1 0-8,0 0 16,0 0 16,0 0-128,-1-2-16,1-5-80,-2 1-1424,-5 2-1881</inkml:trace>
  <inkml:trace contextRef="#ctx0" brushRef="#br0" timeOffset="2093.69">641 296 3545,'0'0'3671,"5"1"-3223,-2 0-345,41 4 1369,-42-5-1432,0 0 0,0 0 1,0 0-1,0 0 0,0 0 1,0 0-1,0-1 0,0 1 0,0 0 1,0-1-1,0 0 0,0 1 1,-1-1-1,1 0 0,0 0 0,0 0 1,-1 0-1,1 0 0,0-1 1,1-1-1,-3 3-3,0-1 1,1 1 0,-1-1-1,0 1 1,0-1-1,1 1 1,-1-1-1,0 1 1,0-1 0,0 1-1,0-1 1,0 0-1,0 1 1,0-1 0,0 1-1,0-1 1,0 1-1,0-1 1,0 0-1,0 1 1,-1-1 0,1 1-1,0-1 1,0 1-1,-1-1 1,1 1-1,0-1 1,-1 0 0,-17-9 9,-21 3-528,37 6 402,1 1 0,-1 0 1,0 0-1,0 0 0,0 0 0,0 0 1,1 0-1,-1 1 0,0-1 0,0 1 1,1-1-1,-1 1 0,0 0 0,0-1 1,1 1-1,-1 0 0,1 0 0,-1 0 1,1 0-1,-1 0 0,1 1 0,0-1 1,-2 2-1,1 1 18,1-1 1,-1 1-1,1 0 1,0 0 0,0-1-1,0 1 1,0 0-1,1 0 1,-1 0-1,1 5 1,0-5 153,-1 0 1,1 0-1,0 0 1,0 0-1,1 0 1,-1 0-1,1 0 0,0 0 1,0 0-1,0 0 1,4 7-1,-4-9-79,1-1 0,0 1 0,0 0 0,-1-1 0,1 1 0,0-1-1,0 0 1,0 1 0,1-1 0,-1 0 0,0 0 0,0-1 0,1 1 0,-1 0 0,0-1-1,1 1 1,-1-1 0,0 0 0,1 0 0,-1 0 0,5 0 0,-4 0-38,1 0 1,-1 0-1,0 0 1,1 0-1,-1-1 1,1 1-1,-1-1 1,0 0-1,0 0 1,1 0-1,-1-1 1,0 1-1,4-3 1,11-13-2592,-6 3-2374</inkml:trace>
  <inkml:trace contextRef="#ctx0" brushRef="#br0" timeOffset="2609.31">815 271 5009,'0'0'8094,"-1"8"-8173,-2 87-616,2-129 676,0 14-1038,1 1-1,3-26 1,-3 46 1147,0 0-1,0-1 1,0 1 0,0-1 0,0 1-1,0-1 1,0 1 0,0-1-1,1 1 1,-1-1 0,0 1 0,0-1-1,1 1 1,-1-1 0,0 1-1,0-1 1,1 1 0,-1-1 0,1 1-1,-1-1 1,0 0 0,1 1-1,-1-1 1,1 0 0,-1 1 0,1-1-1,0 0 1,22 8 928,35-3-3661,-50-5 1368,7 0-2698</inkml:trace>
  <inkml:trace contextRef="#ctx0" brushRef="#br0" timeOffset="3062.42">974 312 7090,'0'0'4134,"5"0"-4433,34-8 323,-36 7-17,0 1-1,0-1 1,0 0 0,-1-1 0,1 1-1,0 0 1,-1-1 0,1 1 0,0-1 0,-1 0-1,0 0 1,0 0 0,3-3 0,-4 5 4,-1-1 1,0 0 0,0 0-1,0 0 1,1 0 0,-1 0 0,0 1-1,0-1 1,0 0 0,0 0-1,0 0 1,-1 0 0,1 0-1,0 1 1,0-1 0,0 0-1,-1 0 1,1 0 0,-1 0 0,1 1-1,0-1 1,-1 0 0,1 1-1,-1-1 1,0 0 0,1 1-1,-1-1 1,1 0 0,-1 1-1,0-1 1,0 1 0,1-1 0,-1 1-1,0 0 1,0-1 0,1 1-1,-1 0 1,0-1 0,0 1-1,0 0 1,0 0 0,0 0-1,-1 0 1,-3-2-441,0 1 0,-1 0 0,1 0 0,-1 0 1,-7 1-1,11 0 413,1 0 0,0 1 0,-1-1 1,1 1-1,-1 0 0,1 0 0,0-1 0,0 1 1,-1 0-1,1 0 0,0 0 0,0 0 1,0 0-1,0 0 0,0 1 0,0-1 1,0 0-1,1 0 0,-1 1 0,0-1 0,1 0 1,-1 1-1,1-1 0,-1 1 0,1-1 1,0 1-1,-1-1 0,1 3 0,-3 48 279,3-47-323,0 6 469,0 0 0,1 0 0,0 0 0,1 0 0,1-1 0,3 12 0,-5-20-351,-1-1 0,1 1 1,0 0-1,0 0 0,0-1 0,0 1 0,0 0 1,0-1-1,1 1 0,-1-1 0,0 0 1,1 1-1,-1-1 0,1 0 0,0 0 1,-1 0-1,3 1 0,-2-2-144,0 1 0,0-1 1,0 0-1,0 0 0,0 0 0,0 0 1,0 0-1,0-1 0,1 1 0,-1 0 0,0-1 1,-1 0-1,1 1 0,0-1 0,0 0 1,0 0-1,0 0 0,0 0 0,-1-1 0,2 0 1,21-21-2532,-1-3-1669</inkml:trace>
  <inkml:trace contextRef="#ctx0" brushRef="#br0" timeOffset="3468.66">1168 243 6441,'0'0'3713,"0"10"-3741,-1 119 1578,1-140-1526,0 0 1,1 0 0,1 0-1,0 0 1,0 0-1,1 0 1,0 0 0,1 1-1,0 0 1,9-15 0,-13 24-37,1 0 0,-1 0 0,1 0 0,0 0 0,-1 0 0,1 0 0,0 0 0,0 0 1,0 0-1,0 0 0,0 0 0,0 1 0,0-1 0,0 0 0,0 1 0,0-1 1,0 1-1,0-1 0,0 1 0,0 0 0,1-1 0,-1 1 0,0 0 0,0 0 0,2 0 1,-1 0 42,-1 1 1,1-1 0,0 1 0,-1 0 0,1 0 0,-1 0 0,1 0 0,-1 0 0,1 0 0,-1 0 0,0 0-1,1 0 1,-1 1 0,0-1 0,1 2 0,3 5 190,0 0-1,0 0 1,-1 0-1,-1 1 1,5 11 0,-4 0 137,0 0 1,1 32-1,-5-25-2314,2-44-2651,1-5-1365</inkml:trace>
  <inkml:trace contextRef="#ctx0" brushRef="#br0" timeOffset="4171.76">1485 283 2593,'0'0'3764,"0"-5"-3685,-1 3-364,2 1 363,-1 0 1,0 0-1,0 0 1,-1 0-1,1 0 1,0 0-1,0 0 0,0 0 1,-1 0-1,1 0 1,0 0-1,-1 0 1,1 0-1,-1 0 1,1 1-1,-1-1 1,1 0-1,-1 0 1,0 0-1,1 1 1,-1-1-1,0 0 1,0 1-1,0-1 0,1 1 1,-1-1-1,0 1 1,0-1-1,0 1 1,0 0-1,0-1 1,0 1-1,0 0 1,0 0-1,0 0 1,0 0-1,0 0 1,0 0-1,0 0 1,0 0-1,0 0 0,1 0 1,-3 1-1,0-1-47,0 0-1,-1 1 1,1 0-1,0-1 0,0 1 1,0 1-1,0-1 0,0 0 1,0 1-1,0-1 0,0 1 1,0 0-1,1 0 1,-1 0-1,1 0 0,0 1 1,-1-1-1,1 1 0,0-1 1,0 1-1,-2 4 1,2-3 16,0 0 1,0 0 0,0 0-1,0 1 1,1-1 0,-1 1-1,1-1 1,0 1 0,1-1-1,-1 1 1,1-1 0,0 1-1,0-1 1,0 1 0,2 6-1,-1-9 3,-1 0-1,1-1 1,0 1 0,0 0-1,1 0 1,-1-1-1,0 1 1,0-1-1,1 1 1,-1-1 0,1 0-1,0 1 1,-1-1-1,1 0 1,0 0-1,-1 0 1,1 0-1,0 0 1,0-1 0,0 1-1,0 0 1,0-1-1,0 0 1,0 1-1,2-1 1,-1 0-221,0 1 0,-1-1 0,1 0 1,0 0-1,-1 0 0,1 0 0,0-1 1,0 1-1,-1-1 0,1 1 0,0-1 0,-1 0 1,1 0-1,-1 0 0,1-1 0,-1 1 0,4-3 1,7-12-2100,-2 1-724</inkml:trace>
  <inkml:trace contextRef="#ctx0" brushRef="#br0" timeOffset="4515.51">1483 281 5193</inkml:trace>
  <inkml:trace contextRef="#ctx0" brushRef="#br0" timeOffset="4874.88">1483 282 5193,'19'26'896,"-12"-16"-374,0 0 0,0-1 1,11 11-1,-17-22-487,0 0 0,0 0 0,0 1 0,0-1 1,0 0-1,0 1 0,0-1 0,1 1 0,-1 0 1,0-1-1,1 1 0,-1 0 0,1 0 0,-1 0 0,1 0 1,0 0-1,0 0 0,-1 0 0,1 0 0,0 1 0,0-1 1,2 0-1,21-13 108,-22 11-79,0 0 0,-1 0 0,1-1 1,-1 1-1,0-1 0,0 0 0,0 1 0,-1-1 0,3-7 0,-4 11 80,0 0 6,-33-3-14,22 3-106,8 0-19,-1-1-1,0 1 1,0 1-1,0-1 1,0 0-1,0 1 1,-7 2-1,10-2 36,0 0 0,0 0 0,0 0 0,-1 0 0,1 0 0,0 0-1,0 0 1,1 0 0,-1 0 0,0 0 0,0 1 0,0-1 0,1 0-1,-1 0 1,1 1 0,-1-1 0,1 1 0,0-1 0,-1 0 0,1 1-1,0-1 1,0 1 0,0-1 0,0 1 0,0 2 0,0 10 178,-1-5-61,1 1 1,0-1 0,1 1 0,0-1 0,4 18 0,-4-26-163,0 1 0,-1-1 0,1 1-1,0-1 1,0 1 0,-1-1 0,1 1 0,0-1-1,1 0 1,-1 1 0,0-1 0,0 0-1,0 0 1,1 0 0,-1 0 0,1 0-1,-1 0 1,1 0 0,-1-1 0,1 1-1,-1 0 1,1-1 0,0 1 0,-1-1-1,1 0 1,0 0 0,-1 1 0,1-1 0,0 0-1,-1 0 1,1-1 0,0 1 0,-1 0-1,1 0 1,0-1 0,-1 1 0,1-1-1,0 0 1,-1 1 0,3-2 0,2-1-549,0-1 1,0 1 0,0-1 0,-1 0-1,1 0 1,-1-1 0,6-5-1,8-13-7500</inkml:trace>
</inkml:ink>
</file>

<file path=word/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3T14:59:01.705"/>
    </inkml:context>
    <inkml:brush xml:id="br0">
      <inkml:brushProperty name="width" value="0.05" units="cm"/>
      <inkml:brushProperty name="height" value="0.05" units="cm"/>
      <inkml:brushProperty name="color" value="#008C3A"/>
    </inkml:brush>
  </inkml:definitions>
  <inkml:trace contextRef="#ctx0" brushRef="#br0">4 91 2881,'0'0'11098,"0"18"-10351,2 74 90,-2 61-555,-2-132-732,1-27-2577,2-35-451,6 6 695,0 3-2428</inkml:trace>
  <inkml:trace contextRef="#ctx0" brushRef="#br0" timeOffset="406.24">0 92 4505,'0'0'7688,"41"48"-6830,-15-11 230,-18-23-959,0-1 1,1 0 0,1-1-1,0 0 1,0-1 0,1 0-1,1 0 1,0-1 0,18 12-1,-29-22-247,-1 0-1,0 0 0,1 0 0,-1 0 1,0 1-1,1-1 0,-1 0 0,0 0 1,1 0-1,-1 0 0,0 0 1,1 0-1,-1 0 0,0 0 0,1 0 1,-1 0-1,0 0 0,1 0 0,-1 0 1,0 0-1,1-1 0,-1 1 0,0 0 1,1 0-1,-1 0 0,0 0 1,1-1-1,-1 1 0,0 0 0,0 0 1,1-1-1,-1 1 0,0 0 0,0 0 1,0-1-1,1 1 0,-1 0 0,0-1 1,0 1-1,0 0 0,0-1 1,0 1-1,1 0 0,-1-1 0,0 1 1,0 0-1,0-1 0,0 0 0,1-22-2117,-1 16 680,1-12-3213</inkml:trace>
  <inkml:trace contextRef="#ctx0" brushRef="#br0" timeOffset="765.6">246 0 3833,'0'0'7505,"0"16"-7718,0 63 1952,-3 179-308,3-236-1526,1-29-3508,12-19-275,-5 14-448</inkml:trace>
  <inkml:trace contextRef="#ctx0" brushRef="#br0" timeOffset="1328.09">373 266 3937,'-3'2'7329,"-9"5"-7509,10-3 196,0 1 0,0-1 0,0 0-1,0 1 1,1-1 0,0 1 0,0 0 0,0-1-1,0 1 1,1 0 0,0 0 0,0-1-1,0 1 1,0 0 0,1 0 0,0-1-1,0 1 1,3 8 0,-3-11-31,-1 0 1,1 0-1,0 0 1,0 0-1,0 0 1,0 0-1,0 0 0,0 0 1,1 0-1,-1 0 1,1-1-1,-1 1 1,1 0-1,0-1 1,0 0-1,-1 1 0,1-1 1,0 0-1,0 0 1,0 0-1,0 0 1,1 0-1,-1-1 0,0 1 1,0 0-1,0-1 1,1 0-1,-1 0 1,0 1-1,0-1 0,1-1 1,-1 1-1,0 0 1,0 0-1,1-1 1,-1 1-1,0-1 1,0 0-1,0 0 0,0 0 1,2-1-1,1-1 63,0 0 0,-1 0 0,0-1-1,0 1 1,0-1 0,0 0-1,0 0 1,-1-1 0,0 1 0,0-1-1,0 0 1,3-6 0,-3 4 42,1 0 1,-1-1-1,-1 0 1,1 1-1,-1-1 1,-1 0-1,0 0 1,1-8-1,-2 15-69,-1 1-1,1-1 0,-1 0 1,1 1-1,-1-1 0,1 1 0,-1-1 1,1 1-1,-1-1 0,1 1 1,-1 0-1,0-1 0,1 1 1,-1 0-1,0-1 0,1 1 1,-1 0-1,0 0 0,1 0 1,-1-1-1,0 1 0,0 0 1,1 0-1,-1 0 0,0 0 1,-1 1-1,-26-2-68,22 1 53,-3 0-300,-12 0 880,21 0-678,-1 0 1,1 0 0,0 0 0,-1 0-1,1 0 1,0 0 0,-1 0 0,1 0-1,0 0 1,-1 1 0,1-1 0,0 0 0,-1 0-1,1 0 1,0 1 0,0-1 0,-1 0-1,1 0 1,0 1 0,0-1 0,-1 0-1,1 0 1,0 1 0,0-1 0,0 0 0,0 1-1,-1-1 1,1 0 0,0 1 0,0-1-1,0 1 1,0-1 0,0 0 0,0 1-1,0-1 1,0 0 0,0 1 0,0-1 0,0 0-1,0 1 1,0-1 0,0 0 0,1 1-1,-1-1 1,0 1 0,4 6-5853</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922AB1D58C3474AB95478B0C8CD7F55" ma:contentTypeVersion="11" ma:contentTypeDescription="Create a new document." ma:contentTypeScope="" ma:versionID="c4fa026a72f41f28864a317f64950205">
  <xsd:schema xmlns:xsd="http://www.w3.org/2001/XMLSchema" xmlns:xs="http://www.w3.org/2001/XMLSchema" xmlns:p="http://schemas.microsoft.com/office/2006/metadata/properties" xmlns:ns3="b48de5c1-5033-45af-8274-2bb4032bc40a" xmlns:ns4="aa206985-2c7d-4b0d-8bf2-a1c395e0545b" targetNamespace="http://schemas.microsoft.com/office/2006/metadata/properties" ma:root="true" ma:fieldsID="1955581e2c5b751bfb90aa2842aa161a" ns3:_="" ns4:_="">
    <xsd:import namespace="b48de5c1-5033-45af-8274-2bb4032bc40a"/>
    <xsd:import namespace="aa206985-2c7d-4b0d-8bf2-a1c395e0545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8de5c1-5033-45af-8274-2bb4032bc4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206985-2c7d-4b0d-8bf2-a1c395e0545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C5111B6E-C61F-4ADA-8B99-EE9FB0422A3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02CCC67-3B14-4F13-90E3-DC75B72E45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8de5c1-5033-45af-8274-2bb4032bc40a"/>
    <ds:schemaRef ds:uri="aa206985-2c7d-4b0d-8bf2-a1c395e054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50235C-7C3A-4B4A-99EF-8E328536417A}">
  <ds:schemaRefs>
    <ds:schemaRef ds:uri="http://schemas.microsoft.com/sharepoint/v3/contenttype/forms"/>
  </ds:schemaRefs>
</ds:datastoreItem>
</file>

<file path=customXml/itemProps4.xml><?xml version="1.0" encoding="utf-8"?>
<ds:datastoreItem xmlns:ds="http://schemas.openxmlformats.org/officeDocument/2006/customXml" ds:itemID="{B401CB7C-A393-4DDB-B5E9-BB3D16EA1D4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4687</TotalTime>
  <Pages>15</Pages>
  <Words>2648</Words>
  <Characters>15095</Characters>
  <Application>Microsoft Office Word</Application>
  <DocSecurity>0</DocSecurity>
  <Lines>125</Lines>
  <Paragraphs>35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17708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Jack Collier</dc:creator>
  <cp:keywords/>
  <dc:description/>
  <cp:lastModifiedBy>Lance Rutherford</cp:lastModifiedBy>
  <cp:revision>16</cp:revision>
  <dcterms:created xsi:type="dcterms:W3CDTF">2022-01-16T12:52:00Z</dcterms:created>
  <dcterms:modified xsi:type="dcterms:W3CDTF">2022-05-19T10:02:00Z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0x0101004922AB1D58C3474AB95478B0C8CD7F55</vt:lpwstr>
  </property>
</Properties>
</file>