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65D1C-3F03-7FE6-F56D-84B6D24A3B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70BE15-F5B7-C118-191C-45588A4AA1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19E19-327E-8E08-5828-C887113FB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7AB74-B947-F8C3-9C4F-DE69EBD83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39137-C58A-9353-37E6-C8B209C3C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361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CA7B1-6327-A9CB-B7F6-227C971AD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FC17E-C837-5B7B-9D2D-0434AD3F14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1207F-C0BD-13DF-6913-C1002B731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F307E3-58CA-B473-0BE3-BE462A2D3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6C032-F450-0167-A843-2F3C871BD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361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2C301-8D84-EEE0-A6BC-6F800E6C1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BC0DED-20A0-C059-DF7D-3B9FB144A4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545BB-4877-4271-7833-2E1A9EF38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2D021-B406-4A51-8049-7DA1EA3FA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9A141-940E-50C6-2247-CE995D68D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176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EB07D-341A-40BC-832B-43260A5D9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8CD16-F4DC-A257-9D84-D632BDA053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1CD009-671E-80E3-9D5D-26006A9218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671134-B2D5-AD14-E563-2B37A6218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47BB0F-7643-3244-3DFC-6187FCA1C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99AE8E-185F-EA03-28EC-9C979BFFF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565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BFCE6-510C-DA9F-0E86-97773892F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497967-D36A-CEB6-B0FB-65D265F0DE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F722D9-4F06-E9D3-96A3-A7D8833893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A577F6-794C-94DE-80D1-118EEC5ACC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C0BFC3-C6D6-36A8-4322-4506DB0605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46118F-F686-4056-45AA-DA65FD6CF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A341C4-E88F-FA76-4408-E9EA994B6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EBC691-E8EB-ECE9-21F4-EAAD785714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066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B6DB7-6AEE-07B5-4E90-50F49DB12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EB084F-E540-B9CF-EA2A-EC455F23C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82D816-5635-6F9B-7975-E1960A38F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2D1DE2-3FDA-E6E5-3053-430F5930F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670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1F355B-43D3-0CAD-A41E-71BBC0A7B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414655-CA58-DB73-AA8E-C86D59B28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5F3569-4968-71D3-D0AA-8F9FE5D0D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8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81999-0524-CFBF-9975-AFF501F53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9BC66-7004-40CD-98EF-2DB36E57E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B47C3F-C7E6-0599-6509-E7F51B3566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C232DF-D8E0-68A2-DBAF-B3373135A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D14EA3-1209-A7FD-2D22-37F143B4D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7323F0-CCFC-0A80-E4BC-AB3DBB4A4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765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84F54-353D-826B-B1C1-54E60BF98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BDBDCD-198C-33C5-1F52-D8ACB92EE9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0474B2-3714-92DC-32E6-0A06BB3A3C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D2CF5F-CC2F-5FC5-1531-315F84A201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5985FB-37D5-A1DB-35F6-89753858A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6C8754-E2F5-3275-6D42-39E27DE04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630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65190-D31B-BE38-7EE5-3541FF2CD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D8660C-1B7C-AA15-E7A9-F78E9CE107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728483-C15D-D070-9997-E7CF52028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3F90D-6F08-F351-2143-89DB980D3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063F2-00BD-399A-46F0-152C47DD8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536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9E45F4-EF52-2D96-B45D-75C07D14D7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C86501-6F62-021A-BFC9-A75582A64A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C42C1-51BD-4BD2-C57F-9A11EAC15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B4316-04CA-73CF-A1B7-39AA5977D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6DD9DC-2782-1CA4-DB21-8CDD1DCED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789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46AA69-61FF-C398-0BC6-29E98CA4B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62FD4-9A5C-C1A9-E4D9-663B175ED5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A5A93-BB01-E2BF-C572-2C1598878D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4676EF-92D0-4869-9108-659ABDDA8732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A23B4-AC79-5FA3-A40E-75D60D53E3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952FA-EA32-4139-0305-B0CCA0E40C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85EBFD-302F-465C-946E-14EAD2EF4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968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excel/" TargetMode="External"/><Relationship Id="rId2" Type="http://schemas.openxmlformats.org/officeDocument/2006/relationships/hyperlink" Target="https://digitalskills.uwtsd.ac.uk/resource/bitesize-excel-working-with-tabl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D80D1-4A80-8A11-A550-4EB87CD54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Portfolio and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DAB219-D1DD-2E43-2911-C0EFA40344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DS3 Assessment – Adelino Mota 2522860</a:t>
            </a:r>
          </a:p>
        </p:txBody>
      </p:sp>
    </p:spTree>
    <p:extLst>
      <p:ext uri="{BB962C8B-B14F-4D97-AF65-F5344CB8AC3E}">
        <p14:creationId xmlns:p14="http://schemas.microsoft.com/office/powerpoint/2010/main" val="4124857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65D1C7-2395-80F3-B82A-BB4476AF8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Excel – Repair Services Data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BD6B219-419C-5163-8C22-E93643782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lnSpcReduction="10000"/>
          </a:bodyPr>
          <a:lstStyle/>
          <a:p>
            <a:r>
              <a:rPr lang="en-US" sz="2000" dirty="0"/>
              <a:t>This is a table showing the number of different services sold by a business in each week, and it calculates which service is sold the most.</a:t>
            </a:r>
          </a:p>
          <a:p>
            <a:r>
              <a:rPr lang="en-US" sz="2000" dirty="0"/>
              <a:t>It demonstrates the skill of creating excel tables and using formulas to automate calculations, </a:t>
            </a:r>
            <a:r>
              <a:rPr lang="en-GB" sz="2000" dirty="0"/>
              <a:t>which I learned from UWTSD Bitesize Excel - Working with Tables.</a:t>
            </a:r>
            <a:endParaRPr lang="en-US" sz="2000" dirty="0"/>
          </a:p>
          <a:p>
            <a:r>
              <a:rPr lang="en-US" sz="2000" dirty="0"/>
              <a:t>I learned about how to use formulas within excel, and how to create a visually appealing table to represent information clearly.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262993C-CCC3-6DE7-ABDE-812A310E75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530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335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8DA60-0BF2-9F73-555C-486810314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 File – Task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D47B7-AB40-E5FE-0B86-EFBCB06641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This is a word document that I created to document the process of choosing a trustworthy source for my research.</a:t>
            </a:r>
          </a:p>
          <a:p>
            <a:r>
              <a:rPr lang="en-GB" dirty="0"/>
              <a:t>It shows the skill of being able to structure content in a word file in a clear and readable manner.</a:t>
            </a:r>
          </a:p>
          <a:p>
            <a:r>
              <a:rPr lang="en-GB" dirty="0"/>
              <a:t>During this I learned how to create a bullet point list, and I experimented with different font sized.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AFFB9D9-BD33-5A8D-27B5-0B909EA143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79389" y="2298098"/>
            <a:ext cx="6212611" cy="3406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010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AA974-9632-5F61-BBD6-975D5017F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 – Planning for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43344-A068-F735-CB88-274BCFA4C5F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This is a word file that I created as a guide for my presentation.</a:t>
            </a:r>
          </a:p>
          <a:p>
            <a:r>
              <a:rPr lang="en-GB" dirty="0"/>
              <a:t>The skill I used here was being able to create different types of lists to represent information.</a:t>
            </a:r>
          </a:p>
          <a:p>
            <a:r>
              <a:rPr lang="en-GB" dirty="0"/>
              <a:t>I learned how to create a numbered list and sub-lists within a list to show hierarchies of information.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42C35E3-C50E-B590-12A0-398535BC0F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170"/>
          <a:stretch>
            <a:fillRect/>
          </a:stretch>
        </p:blipFill>
        <p:spPr>
          <a:xfrm>
            <a:off x="6901543" y="1690688"/>
            <a:ext cx="4531076" cy="431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935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67E4493-599F-069D-569A-CA2B39EA0E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670" y="4266736"/>
            <a:ext cx="5379860" cy="2044346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F520375-3D42-6697-84DF-934DA1840BF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390"/>
          <a:stretch>
            <a:fillRect/>
          </a:stretch>
        </p:blipFill>
        <p:spPr>
          <a:xfrm>
            <a:off x="512672" y="623275"/>
            <a:ext cx="5379858" cy="1830686"/>
          </a:xfrm>
          <a:prstGeom prst="rect">
            <a:avLst/>
          </a:prstGeom>
        </p:spPr>
      </p:pic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6A5A31-B10A-4793-84D4-D785959AE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5201" y="623275"/>
            <a:ext cx="5141626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DED05-E160-FAF6-AD4F-4F77E99C9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9833" y="1188637"/>
            <a:ext cx="4218138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/>
              <a:t>Organised Folders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B7FDDF8-C519-7514-C458-59AC614D0C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670" y="2553370"/>
            <a:ext cx="5379860" cy="1613956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83218DC-143C-83F5-CBEF-C0FDE2B6CB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1458" y="3001123"/>
            <a:ext cx="3784585" cy="222824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2000" dirty="0"/>
              <a:t>These are folders that I created to organize my university notes and assessments.</a:t>
            </a:r>
          </a:p>
          <a:p>
            <a:r>
              <a:rPr lang="en-US" sz="2000" dirty="0"/>
              <a:t>I used file explorer skills to create folders, move files, and name folders clearly.</a:t>
            </a:r>
          </a:p>
          <a:p>
            <a:r>
              <a:rPr lang="en-US" sz="2000" dirty="0"/>
              <a:t>I learned how to move multiple files/folders at once, and I got better at quickly creating and organizing folders.</a:t>
            </a:r>
          </a:p>
        </p:txBody>
      </p:sp>
    </p:spTree>
    <p:extLst>
      <p:ext uri="{BB962C8B-B14F-4D97-AF65-F5344CB8AC3E}">
        <p14:creationId xmlns:p14="http://schemas.microsoft.com/office/powerpoint/2010/main" val="560989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9E813-7C33-5ABB-40DB-683DB8D03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used.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8D5E4-6376-5DA6-90B9-9032D586D7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DigiCentre</a:t>
            </a:r>
            <a:r>
              <a:rPr lang="en-GB" dirty="0"/>
              <a:t>, University of Wales Trinity Saint David (n.d.) </a:t>
            </a:r>
            <a:r>
              <a:rPr lang="en-GB" u="sng" dirty="0">
                <a:hlinkClick r:id="rId2"/>
              </a:rPr>
              <a:t>https://digitalskills.uwtsd.ac.uk/resource/bitesize-excel-working-with-tables/</a:t>
            </a:r>
            <a:r>
              <a:rPr lang="en-GB" dirty="0"/>
              <a:t> (Accessed: 4 July 2026).</a:t>
            </a:r>
          </a:p>
          <a:p>
            <a:r>
              <a:rPr lang="en-GB" dirty="0"/>
              <a:t>Microsoft Support (n.d.) </a:t>
            </a:r>
            <a:r>
              <a:rPr lang="en-GB" u="sng" dirty="0">
                <a:hlinkClick r:id="rId3"/>
              </a:rPr>
              <a:t>https://support.microsoft.com/en-us/excel/</a:t>
            </a:r>
            <a:r>
              <a:rPr lang="en-GB" dirty="0"/>
              <a:t> (Accessed: 4 July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48367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336</Words>
  <Application>Microsoft Office PowerPoint</Application>
  <PresentationFormat>Widescreen</PresentationFormat>
  <Paragraphs>22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Digital Portfolio and Reflection</vt:lpstr>
      <vt:lpstr>Excel – Repair Services Data</vt:lpstr>
      <vt:lpstr>Word File – Task Report</vt:lpstr>
      <vt:lpstr>Word – Planning for Presentation</vt:lpstr>
      <vt:lpstr>Organised Folders</vt:lpstr>
      <vt:lpstr>Sources used.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Shahzaib Zafar (Student)</dc:creator>
  <cp:lastModifiedBy>Shahzaib Zafar (Student)</cp:lastModifiedBy>
  <cp:revision>5</cp:revision>
  <dcterms:created xsi:type="dcterms:W3CDTF">2026-07-23T13:09:38Z</dcterms:created>
  <dcterms:modified xsi:type="dcterms:W3CDTF">2026-07-23T15:01:04Z</dcterms:modified>
</cp:coreProperties>
</file>