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microsoft.com/office/2020/02/relationships/classificationlabels" Target="docMetadata/LabelInfo.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6"/>
  </p:notesMasterIdLst>
  <p:sldIdLst>
    <p:sldId id="284" r:id="rId2"/>
    <p:sldId id="287" r:id="rId3"/>
    <p:sldId id="300" r:id="rId4"/>
    <p:sldId id="299" r:id="rId5"/>
    <p:sldId id="303" r:id="rId6"/>
    <p:sldId id="297" r:id="rId7"/>
    <p:sldId id="305" r:id="rId8"/>
    <p:sldId id="306" r:id="rId9"/>
    <p:sldId id="302" r:id="rId10"/>
    <p:sldId id="262" r:id="rId11"/>
    <p:sldId id="294" r:id="rId12"/>
    <p:sldId id="301" r:id="rId13"/>
    <p:sldId id="295" r:id="rId14"/>
    <p:sldId id="29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6216" userDrawn="1">
          <p15:clr>
            <a:srgbClr val="A4A3A4"/>
          </p15:clr>
        </p15:guide>
        <p15:guide id="3" pos="1440" userDrawn="1">
          <p15:clr>
            <a:srgbClr val="A4A3A4"/>
          </p15:clr>
        </p15:guide>
        <p15:guide id="4" orient="horz" pos="2352" userDrawn="1">
          <p15:clr>
            <a:srgbClr val="A4A3A4"/>
          </p15:clr>
        </p15:guide>
        <p15:guide id="5" orient="horz" pos="936" userDrawn="1">
          <p15:clr>
            <a:srgbClr val="A4A3A4"/>
          </p15:clr>
        </p15:guide>
        <p15:guide id="6" pos="3840" userDrawn="1">
          <p15:clr>
            <a:srgbClr val="A4A3A4"/>
          </p15:clr>
        </p15:guide>
        <p15:guide id="7" orient="horz" pos="31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C46A"/>
    <a:srgbClr val="97EFD3"/>
    <a:srgbClr val="F15574"/>
    <a:srgbClr val="F4EBE8"/>
    <a:srgbClr val="ECC4BF"/>
    <a:srgbClr val="C9ABA7"/>
    <a:srgbClr val="28282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5846" autoAdjust="0"/>
  </p:normalViewPr>
  <p:slideViewPr>
    <p:cSldViewPr snapToGrid="0" snapToObjects="1" showGuides="1">
      <p:cViewPr varScale="1">
        <p:scale>
          <a:sx n="112" d="100"/>
          <a:sy n="112" d="100"/>
        </p:scale>
        <p:origin x="608" y="200"/>
      </p:cViewPr>
      <p:guideLst>
        <p:guide orient="horz" pos="528"/>
        <p:guide pos="6216"/>
        <p:guide pos="1440"/>
        <p:guide orient="horz" pos="2352"/>
        <p:guide orient="horz" pos="936"/>
        <p:guide pos="3840"/>
        <p:guide orient="horz" pos="3144"/>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21" Type="http://schemas.microsoft.com/office/2018/10/relationships/authors" Target="author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8102F-BFA3-4357-9FA0-3A064E6F1B5A}" type="datetimeFigureOut">
              <a:rPr lang="en-US" smtClean="0"/>
              <a:t>7/29/2023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D3DFC-11A7-4DDF-8AEE-A5ACE051EBF3}" type="slidenum">
              <a:rPr lang="en-US" smtClean="0"/>
              <a:t>‹#›</a:t>
            </a:fld>
            <a:endParaRPr lang="en-US" dirty="0"/>
          </a:p>
        </p:txBody>
      </p:sp>
    </p:spTree>
    <p:extLst>
      <p:ext uri="{BB962C8B-B14F-4D97-AF65-F5344CB8AC3E}">
        <p14:creationId xmlns:p14="http://schemas.microsoft.com/office/powerpoint/2010/main" val="240300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1</a:t>
            </a:fld>
            <a:endParaRPr lang="en-US" dirty="0"/>
          </a:p>
        </p:txBody>
      </p:sp>
    </p:spTree>
    <p:extLst>
      <p:ext uri="{BB962C8B-B14F-4D97-AF65-F5344CB8AC3E}">
        <p14:creationId xmlns:p14="http://schemas.microsoft.com/office/powerpoint/2010/main" val="2854344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2</a:t>
            </a:fld>
            <a:endParaRPr lang="en-US" dirty="0"/>
          </a:p>
        </p:txBody>
      </p:sp>
    </p:spTree>
    <p:extLst>
      <p:ext uri="{BB962C8B-B14F-4D97-AF65-F5344CB8AC3E}">
        <p14:creationId xmlns:p14="http://schemas.microsoft.com/office/powerpoint/2010/main" val="2797633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3</a:t>
            </a:fld>
            <a:endParaRPr lang="en-US" dirty="0"/>
          </a:p>
        </p:txBody>
      </p:sp>
    </p:spTree>
    <p:extLst>
      <p:ext uri="{BB962C8B-B14F-4D97-AF65-F5344CB8AC3E}">
        <p14:creationId xmlns:p14="http://schemas.microsoft.com/office/powerpoint/2010/main" val="1099049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4</a:t>
            </a:fld>
            <a:endParaRPr lang="en-US" dirty="0"/>
          </a:p>
        </p:txBody>
      </p:sp>
    </p:spTree>
    <p:extLst>
      <p:ext uri="{BB962C8B-B14F-4D97-AF65-F5344CB8AC3E}">
        <p14:creationId xmlns:p14="http://schemas.microsoft.com/office/powerpoint/2010/main" val="380296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5</a:t>
            </a:fld>
            <a:endParaRPr lang="en-US" dirty="0"/>
          </a:p>
        </p:txBody>
      </p:sp>
    </p:spTree>
    <p:extLst>
      <p:ext uri="{BB962C8B-B14F-4D97-AF65-F5344CB8AC3E}">
        <p14:creationId xmlns:p14="http://schemas.microsoft.com/office/powerpoint/2010/main" val="967015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6</a:t>
            </a:fld>
            <a:endParaRPr lang="en-US" dirty="0"/>
          </a:p>
        </p:txBody>
      </p:sp>
    </p:spTree>
    <p:extLst>
      <p:ext uri="{BB962C8B-B14F-4D97-AF65-F5344CB8AC3E}">
        <p14:creationId xmlns:p14="http://schemas.microsoft.com/office/powerpoint/2010/main" val="497856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7</a:t>
            </a:fld>
            <a:endParaRPr lang="en-US" dirty="0"/>
          </a:p>
        </p:txBody>
      </p:sp>
    </p:spTree>
    <p:extLst>
      <p:ext uri="{BB962C8B-B14F-4D97-AF65-F5344CB8AC3E}">
        <p14:creationId xmlns:p14="http://schemas.microsoft.com/office/powerpoint/2010/main" val="2722223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8</a:t>
            </a:fld>
            <a:endParaRPr lang="en-US" dirty="0"/>
          </a:p>
        </p:txBody>
      </p:sp>
    </p:spTree>
    <p:extLst>
      <p:ext uri="{BB962C8B-B14F-4D97-AF65-F5344CB8AC3E}">
        <p14:creationId xmlns:p14="http://schemas.microsoft.com/office/powerpoint/2010/main" val="3125407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9</a:t>
            </a:fld>
            <a:endParaRPr lang="en-US" dirty="0"/>
          </a:p>
        </p:txBody>
      </p:sp>
    </p:spTree>
    <p:extLst>
      <p:ext uri="{BB962C8B-B14F-4D97-AF65-F5344CB8AC3E}">
        <p14:creationId xmlns:p14="http://schemas.microsoft.com/office/powerpoint/2010/main" val="2960529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10</a:t>
            </a:fld>
            <a:endParaRPr lang="en-US" dirty="0"/>
          </a:p>
        </p:txBody>
      </p:sp>
    </p:spTree>
    <p:extLst>
      <p:ext uri="{BB962C8B-B14F-4D97-AF65-F5344CB8AC3E}">
        <p14:creationId xmlns:p14="http://schemas.microsoft.com/office/powerpoint/2010/main" val="1361891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11</a:t>
            </a:fld>
            <a:endParaRPr lang="en-US" dirty="0"/>
          </a:p>
        </p:txBody>
      </p:sp>
    </p:spTree>
    <p:extLst>
      <p:ext uri="{BB962C8B-B14F-4D97-AF65-F5344CB8AC3E}">
        <p14:creationId xmlns:p14="http://schemas.microsoft.com/office/powerpoint/2010/main" val="3871105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12</a:t>
            </a:fld>
            <a:endParaRPr lang="en-US" dirty="0"/>
          </a:p>
        </p:txBody>
      </p:sp>
    </p:spTree>
    <p:extLst>
      <p:ext uri="{BB962C8B-B14F-4D97-AF65-F5344CB8AC3E}">
        <p14:creationId xmlns:p14="http://schemas.microsoft.com/office/powerpoint/2010/main" val="2453321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0D3DFC-11A7-4DDF-8AEE-A5ACE051EBF3}" type="slidenum">
              <a:rPr lang="en-US" smtClean="0"/>
              <a:t>13</a:t>
            </a:fld>
            <a:endParaRPr lang="en-US" dirty="0"/>
          </a:p>
        </p:txBody>
      </p:sp>
    </p:spTree>
    <p:extLst>
      <p:ext uri="{BB962C8B-B14F-4D97-AF65-F5344CB8AC3E}">
        <p14:creationId xmlns:p14="http://schemas.microsoft.com/office/powerpoint/2010/main" val="1684452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463040" y="2240280"/>
            <a:ext cx="4873752" cy="1709928"/>
          </a:xfrm>
        </p:spPr>
        <p:txBody>
          <a:bodyPr anchor="b">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463040" y="4014216"/>
            <a:ext cx="4873752" cy="630936"/>
          </a:xfrm>
        </p:spPr>
        <p:txBody>
          <a:bodyPr>
            <a:noAutofit/>
          </a:bodyPr>
          <a:lstStyle>
            <a:lvl1pPr marL="54864" indent="0" algn="l">
              <a:lnSpc>
                <a:spcPct val="120000"/>
              </a:lnSpc>
              <a:spcBef>
                <a:spcPts val="0"/>
              </a:spcBef>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7246779" y="812292"/>
            <a:ext cx="383462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379759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8" name="Google Shape;1251;p56">
            <a:extLst>
              <a:ext uri="{FF2B5EF4-FFF2-40B4-BE49-F238E27FC236}">
                <a16:creationId xmlns:a16="http://schemas.microsoft.com/office/drawing/2014/main" id="{5BDBB369-4213-AA70-D2DD-33F4E9E1F195}"/>
              </a:ext>
            </a:extLst>
          </p:cNvPr>
          <p:cNvSpPr/>
          <p:nvPr userDrawn="1"/>
        </p:nvSpPr>
        <p:spPr>
          <a:xfrm>
            <a:off x="1072604" y="2550039"/>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3BF27898-0ACC-24EB-589A-96F29C94157A}"/>
              </a:ext>
            </a:extLst>
          </p:cNvPr>
          <p:cNvSpPr/>
          <p:nvPr userDrawn="1"/>
        </p:nvSpPr>
        <p:spPr>
          <a:xfrm>
            <a:off x="3235665" y="2522510"/>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62CA34BE-87A5-8F47-C395-886E6870CF67}"/>
              </a:ext>
            </a:extLst>
          </p:cNvPr>
          <p:cNvSpPr/>
          <p:nvPr userDrawn="1"/>
        </p:nvSpPr>
        <p:spPr>
          <a:xfrm>
            <a:off x="5415148" y="2513962"/>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E432D5F8-7F62-B5A0-F3AC-814BFBEEB0ED}"/>
              </a:ext>
            </a:extLst>
          </p:cNvPr>
          <p:cNvSpPr/>
          <p:nvPr userDrawn="1"/>
        </p:nvSpPr>
        <p:spPr>
          <a:xfrm>
            <a:off x="7530416" y="2524926"/>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FBCE3915-CF40-BF29-2DBB-D9F447CC7555}"/>
              </a:ext>
            </a:extLst>
          </p:cNvPr>
          <p:cNvSpPr/>
          <p:nvPr userDrawn="1"/>
        </p:nvSpPr>
        <p:spPr>
          <a:xfrm>
            <a:off x="9709899" y="2516378"/>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Text Placeholder 19">
            <a:extLst>
              <a:ext uri="{FF2B5EF4-FFF2-40B4-BE49-F238E27FC236}">
                <a16:creationId xmlns:a16="http://schemas.microsoft.com/office/drawing/2014/main" id="{811789E5-14E6-E7AB-C9D8-6E51B4544B23}"/>
              </a:ext>
            </a:extLst>
          </p:cNvPr>
          <p:cNvSpPr>
            <a:spLocks noGrp="1"/>
          </p:cNvSpPr>
          <p:nvPr>
            <p:ph type="body" sz="quarter" idx="13" hasCustomPrompt="1"/>
          </p:nvPr>
        </p:nvSpPr>
        <p:spPr>
          <a:xfrm>
            <a:off x="98672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2" name="Text Placeholder 19">
            <a:extLst>
              <a:ext uri="{FF2B5EF4-FFF2-40B4-BE49-F238E27FC236}">
                <a16:creationId xmlns:a16="http://schemas.microsoft.com/office/drawing/2014/main" id="{AC40220B-3ED2-1841-92D5-C0056EF47402}"/>
              </a:ext>
            </a:extLst>
          </p:cNvPr>
          <p:cNvSpPr>
            <a:spLocks noGrp="1"/>
          </p:cNvSpPr>
          <p:nvPr>
            <p:ph type="body" sz="quarter" idx="14" hasCustomPrompt="1"/>
          </p:nvPr>
        </p:nvSpPr>
        <p:spPr>
          <a:xfrm>
            <a:off x="3154680"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3" name="Text Placeholder 19">
            <a:extLst>
              <a:ext uri="{FF2B5EF4-FFF2-40B4-BE49-F238E27FC236}">
                <a16:creationId xmlns:a16="http://schemas.microsoft.com/office/drawing/2014/main" id="{B8BC651C-16ED-1741-08D3-8BA2D618C650}"/>
              </a:ext>
            </a:extLst>
          </p:cNvPr>
          <p:cNvSpPr>
            <a:spLocks noGrp="1"/>
          </p:cNvSpPr>
          <p:nvPr>
            <p:ph type="body" sz="quarter" idx="15" hasCustomPrompt="1"/>
          </p:nvPr>
        </p:nvSpPr>
        <p:spPr>
          <a:xfrm>
            <a:off x="533095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4" name="Text Placeholder 19">
            <a:extLst>
              <a:ext uri="{FF2B5EF4-FFF2-40B4-BE49-F238E27FC236}">
                <a16:creationId xmlns:a16="http://schemas.microsoft.com/office/drawing/2014/main" id="{B42AFC50-5862-D501-9586-4A96D4DA667F}"/>
              </a:ext>
            </a:extLst>
          </p:cNvPr>
          <p:cNvSpPr>
            <a:spLocks noGrp="1"/>
          </p:cNvSpPr>
          <p:nvPr>
            <p:ph type="body" sz="quarter" idx="16" hasCustomPrompt="1"/>
          </p:nvPr>
        </p:nvSpPr>
        <p:spPr>
          <a:xfrm>
            <a:off x="744321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5" name="Text Placeholder 19">
            <a:extLst>
              <a:ext uri="{FF2B5EF4-FFF2-40B4-BE49-F238E27FC236}">
                <a16:creationId xmlns:a16="http://schemas.microsoft.com/office/drawing/2014/main" id="{45772425-B358-35A8-C707-76C81B500EDA}"/>
              </a:ext>
            </a:extLst>
          </p:cNvPr>
          <p:cNvSpPr>
            <a:spLocks noGrp="1"/>
          </p:cNvSpPr>
          <p:nvPr>
            <p:ph type="body" sz="quarter" idx="17" hasCustomPrompt="1"/>
          </p:nvPr>
        </p:nvSpPr>
        <p:spPr>
          <a:xfrm>
            <a:off x="962863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7" name="Text Placeholder 26">
            <a:extLst>
              <a:ext uri="{FF2B5EF4-FFF2-40B4-BE49-F238E27FC236}">
                <a16:creationId xmlns:a16="http://schemas.microsoft.com/office/drawing/2014/main" id="{B0B8A0CF-58B1-629F-C8DB-238E5114277C}"/>
              </a:ext>
            </a:extLst>
          </p:cNvPr>
          <p:cNvSpPr>
            <a:spLocks noGrp="1"/>
          </p:cNvSpPr>
          <p:nvPr>
            <p:ph type="body" sz="quarter" idx="18"/>
          </p:nvPr>
        </p:nvSpPr>
        <p:spPr>
          <a:xfrm>
            <a:off x="824102" y="432511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8" name="Text Placeholder 26">
            <a:extLst>
              <a:ext uri="{FF2B5EF4-FFF2-40B4-BE49-F238E27FC236}">
                <a16:creationId xmlns:a16="http://schemas.microsoft.com/office/drawing/2014/main" id="{3973DBDD-5F4C-3094-B5AB-751AF360379C}"/>
              </a:ext>
            </a:extLst>
          </p:cNvPr>
          <p:cNvSpPr>
            <a:spLocks noGrp="1"/>
          </p:cNvSpPr>
          <p:nvPr>
            <p:ph type="body" sz="quarter" idx="19"/>
          </p:nvPr>
        </p:nvSpPr>
        <p:spPr>
          <a:xfrm>
            <a:off x="2992056" y="432670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9" name="Text Placeholder 26">
            <a:extLst>
              <a:ext uri="{FF2B5EF4-FFF2-40B4-BE49-F238E27FC236}">
                <a16:creationId xmlns:a16="http://schemas.microsoft.com/office/drawing/2014/main" id="{6A7033DE-A188-7F2B-B42D-3B4334B2C4BE}"/>
              </a:ext>
            </a:extLst>
          </p:cNvPr>
          <p:cNvSpPr>
            <a:spLocks noGrp="1"/>
          </p:cNvSpPr>
          <p:nvPr>
            <p:ph type="body" sz="quarter" idx="20"/>
          </p:nvPr>
        </p:nvSpPr>
        <p:spPr>
          <a:xfrm>
            <a:off x="5168328" y="431364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0" name="Text Placeholder 26">
            <a:extLst>
              <a:ext uri="{FF2B5EF4-FFF2-40B4-BE49-F238E27FC236}">
                <a16:creationId xmlns:a16="http://schemas.microsoft.com/office/drawing/2014/main" id="{82C8DA85-8265-9485-A51D-73E1629CC541}"/>
              </a:ext>
            </a:extLst>
          </p:cNvPr>
          <p:cNvSpPr>
            <a:spLocks noGrp="1"/>
          </p:cNvSpPr>
          <p:nvPr>
            <p:ph type="body" sz="quarter" idx="21"/>
          </p:nvPr>
        </p:nvSpPr>
        <p:spPr>
          <a:xfrm>
            <a:off x="727985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1" name="Text Placeholder 26">
            <a:extLst>
              <a:ext uri="{FF2B5EF4-FFF2-40B4-BE49-F238E27FC236}">
                <a16:creationId xmlns:a16="http://schemas.microsoft.com/office/drawing/2014/main" id="{20594F27-59D4-99D2-77B5-71915573EDA4}"/>
              </a:ext>
            </a:extLst>
          </p:cNvPr>
          <p:cNvSpPr>
            <a:spLocks noGrp="1"/>
          </p:cNvSpPr>
          <p:nvPr>
            <p:ph type="body" sz="quarter" idx="22"/>
          </p:nvPr>
        </p:nvSpPr>
        <p:spPr>
          <a:xfrm>
            <a:off x="946600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74892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bg>
      <p:bgPr>
        <a:solidFill>
          <a:schemeClr val="tx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F51DD675-2DC4-A4BE-C624-3048A2E666B7}"/>
              </a:ext>
            </a:extLst>
          </p:cNvPr>
          <p:cNvSpPr/>
          <p:nvPr userDrawn="1"/>
        </p:nvSpPr>
        <p:spPr>
          <a:xfrm>
            <a:off x="809553" y="1012104"/>
            <a:ext cx="6957749" cy="506173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Google Shape;328;p33">
            <a:extLst>
              <a:ext uri="{FF2B5EF4-FFF2-40B4-BE49-F238E27FC236}">
                <a16:creationId xmlns:a16="http://schemas.microsoft.com/office/drawing/2014/main" id="{A0952ED0-9FCB-B6D2-E806-E2663B8961D0}"/>
              </a:ext>
            </a:extLst>
          </p:cNvPr>
          <p:cNvSpPr/>
          <p:nvPr userDrawn="1"/>
        </p:nvSpPr>
        <p:spPr>
          <a:xfrm>
            <a:off x="600338" y="782757"/>
            <a:ext cx="6957749" cy="506173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1389888" y="1719072"/>
            <a:ext cx="5038344" cy="1709928"/>
          </a:xfrm>
        </p:spPr>
        <p:txBody>
          <a:bodyPr/>
          <a:lstStyle>
            <a:lvl1pPr algn="l">
              <a:lnSpc>
                <a:spcPct val="90000"/>
              </a:lnSpc>
              <a:defRPr/>
            </a:lvl1pPr>
          </a:lstStyle>
          <a:p>
            <a:r>
              <a:rPr lang="en-US" noProof="0"/>
              <a:t>Click to edit Master title style</a:t>
            </a:r>
          </a:p>
        </p:txBody>
      </p:sp>
      <p:sp>
        <p:nvSpPr>
          <p:cNvPr id="10" name="Picture Placeholder 9">
            <a:extLst>
              <a:ext uri="{FF2B5EF4-FFF2-40B4-BE49-F238E27FC236}">
                <a16:creationId xmlns:a16="http://schemas.microsoft.com/office/drawing/2014/main" id="{0BC3CDDF-FEA3-712D-9071-515D264F06E7}"/>
              </a:ext>
            </a:extLst>
          </p:cNvPr>
          <p:cNvSpPr>
            <a:spLocks noGrp="1"/>
          </p:cNvSpPr>
          <p:nvPr>
            <p:ph type="pic" sz="quarter" idx="13"/>
          </p:nvPr>
        </p:nvSpPr>
        <p:spPr>
          <a:xfrm>
            <a:off x="8296656" y="0"/>
            <a:ext cx="3895344" cy="6858000"/>
          </a:xfrm>
          <a:solidFill>
            <a:schemeClr val="accent1"/>
          </a:solidFill>
        </p:spPr>
        <p:txBody>
          <a:bodyPr anchor="ctr"/>
          <a:lstStyle>
            <a:lvl1pPr marL="0" indent="0" algn="ctr">
              <a:buNone/>
              <a:defRPr/>
            </a:lvl1pPr>
          </a:lstStyle>
          <a:p>
            <a:r>
              <a:rPr lang="en-US" noProof="0"/>
              <a:t>Click icon to add picture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1389888" y="3054096"/>
            <a:ext cx="5010912" cy="2130552"/>
          </a:xfrm>
        </p:spPr>
        <p:txBody>
          <a:bodyPr/>
          <a:lstStyle>
            <a:lvl1pPr marL="54864" indent="0">
              <a:lnSpc>
                <a:spcPct val="12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cxnSp>
        <p:nvCxnSpPr>
          <p:cNvPr id="28" name="Straight Connector 27">
            <a:extLst>
              <a:ext uri="{FF2B5EF4-FFF2-40B4-BE49-F238E27FC236}">
                <a16:creationId xmlns:a16="http://schemas.microsoft.com/office/drawing/2014/main" id="{A4F7CD76-D087-685D-2E27-537F34D67EBE}"/>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a:xfrm>
            <a:off x="3962400" y="6400904"/>
            <a:ext cx="365760" cy="246888"/>
          </a:xfrm>
        </p:spPr>
        <p:txBody>
          <a:bodyPr/>
          <a:lstStyle>
            <a:lvl1pPr>
              <a:defRPr>
                <a:solidFill>
                  <a:schemeClr val="bg1"/>
                </a:solidFill>
              </a:defRPr>
            </a:lvl1pPr>
          </a:lstStyle>
          <a:p>
            <a:fld id="{8D0AFDD5-844D-364D-8AEC-50CF4D36D55D}" type="slidenum">
              <a:rPr lang="en-US" noProof="0" smtClean="0"/>
              <a:pPr/>
              <a:t>‹#›</a:t>
            </a:fld>
            <a:endParaRPr lang="en-US" noProof="0"/>
          </a:p>
        </p:txBody>
      </p:sp>
      <p:grpSp>
        <p:nvGrpSpPr>
          <p:cNvPr id="13" name="Group 12">
            <a:extLst>
              <a:ext uri="{FF2B5EF4-FFF2-40B4-BE49-F238E27FC236}">
                <a16:creationId xmlns:a16="http://schemas.microsoft.com/office/drawing/2014/main" id="{0C63F889-82B6-D594-DA07-4C82AE33663F}"/>
              </a:ext>
            </a:extLst>
          </p:cNvPr>
          <p:cNvGrpSpPr/>
          <p:nvPr userDrawn="1"/>
        </p:nvGrpSpPr>
        <p:grpSpPr>
          <a:xfrm>
            <a:off x="0" y="6527001"/>
            <a:ext cx="8294153" cy="5617"/>
            <a:chOff x="0" y="6527001"/>
            <a:chExt cx="8294153" cy="5617"/>
          </a:xfrm>
        </p:grpSpPr>
        <p:cxnSp>
          <p:nvCxnSpPr>
            <p:cNvPr id="14" name="Straight Connector 13">
              <a:extLst>
                <a:ext uri="{FF2B5EF4-FFF2-40B4-BE49-F238E27FC236}">
                  <a16:creationId xmlns:a16="http://schemas.microsoft.com/office/drawing/2014/main" id="{3F4BFE95-6DCA-752C-0F0C-CCAF1A576CD0}"/>
                </a:ext>
              </a:extLst>
            </p:cNvPr>
            <p:cNvCxnSpPr>
              <a:cxnSpLocks/>
            </p:cNvCxnSpPr>
            <p:nvPr/>
          </p:nvCxnSpPr>
          <p:spPr>
            <a:xfrm>
              <a:off x="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920C2FA-C2E7-21E2-09D0-3BA6B1BC2C1E}"/>
                </a:ext>
              </a:extLst>
            </p:cNvPr>
            <p:cNvCxnSpPr>
              <a:cxnSpLocks/>
            </p:cNvCxnSpPr>
            <p:nvPr/>
          </p:nvCxnSpPr>
          <p:spPr>
            <a:xfrm>
              <a:off x="435864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820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D51F-4DA4-5AB7-6ACD-17065B86DE72}"/>
              </a:ext>
            </a:extLst>
          </p:cNvPr>
          <p:cNvSpPr>
            <a:spLocks noGrp="1"/>
          </p:cNvSpPr>
          <p:nvPr>
            <p:ph type="title"/>
          </p:nvPr>
        </p:nvSpPr>
        <p:spPr>
          <a:xfrm>
            <a:off x="731520" y="1947672"/>
            <a:ext cx="3017520" cy="1938528"/>
          </a:xfrm>
        </p:spPr>
        <p:txBody>
          <a:bodyPr anchor="t"/>
          <a:lstStyle>
            <a:lvl1pPr algn="l">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F4264711-7A11-A788-DD48-17D0C3B08384}"/>
              </a:ext>
            </a:extLst>
          </p:cNvPr>
          <p:cNvSpPr>
            <a:spLocks noGrp="1"/>
          </p:cNvSpPr>
          <p:nvPr>
            <p:ph type="body" idx="1"/>
          </p:nvPr>
        </p:nvSpPr>
        <p:spPr>
          <a:xfrm>
            <a:off x="758952" y="4279392"/>
            <a:ext cx="2980944" cy="402336"/>
          </a:xfrm>
        </p:spPr>
        <p:txBody>
          <a:bodyPr/>
          <a:lstStyle>
            <a:lvl1pPr marL="0" indent="0">
              <a:lnSpc>
                <a:spcPct val="100000"/>
              </a:lnSpc>
              <a:spcBef>
                <a:spcPts val="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8" name="Google Shape;1251;p56">
            <a:extLst>
              <a:ext uri="{FF2B5EF4-FFF2-40B4-BE49-F238E27FC236}">
                <a16:creationId xmlns:a16="http://schemas.microsoft.com/office/drawing/2014/main" id="{9061A64A-DA6A-5D22-BE0B-94B0626A6CF1}"/>
              </a:ext>
            </a:extLst>
          </p:cNvPr>
          <p:cNvSpPr/>
          <p:nvPr userDrawn="1"/>
        </p:nvSpPr>
        <p:spPr>
          <a:xfrm>
            <a:off x="5102241" y="597060"/>
            <a:ext cx="5949692" cy="5949692"/>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Picture Placeholder 9">
            <a:extLst>
              <a:ext uri="{FF2B5EF4-FFF2-40B4-BE49-F238E27FC236}">
                <a16:creationId xmlns:a16="http://schemas.microsoft.com/office/drawing/2014/main" id="{E88E5310-5724-6031-306F-4110AC65EBDB}"/>
              </a:ext>
            </a:extLst>
          </p:cNvPr>
          <p:cNvSpPr>
            <a:spLocks noGrp="1" noChangeAspect="1"/>
          </p:cNvSpPr>
          <p:nvPr>
            <p:ph type="pic" sz="quarter" idx="10"/>
          </p:nvPr>
        </p:nvSpPr>
        <p:spPr>
          <a:xfrm>
            <a:off x="5001768" y="420624"/>
            <a:ext cx="5897880" cy="5897880"/>
          </a:xfrm>
          <a:prstGeom prst="ellipse">
            <a:avLst/>
          </a:prstGeom>
          <a:solidFill>
            <a:schemeClr val="accent1"/>
          </a:solidFill>
          <a:ln w="25400">
            <a:solidFill>
              <a:schemeClr val="tx1"/>
            </a:solidFill>
          </a:ln>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791168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484632" y="1810512"/>
            <a:ext cx="11000232" cy="4160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120134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12" name="Google Shape;327;p33">
            <a:extLst>
              <a:ext uri="{FF2B5EF4-FFF2-40B4-BE49-F238E27FC236}">
                <a16:creationId xmlns:a16="http://schemas.microsoft.com/office/drawing/2014/main" id="{EA1EE280-E44E-F71B-ED1B-CA8CEDEE6175}"/>
              </a:ext>
            </a:extLst>
          </p:cNvPr>
          <p:cNvSpPr/>
          <p:nvPr userDrawn="1"/>
        </p:nvSpPr>
        <p:spPr>
          <a:xfrm>
            <a:off x="1087280" y="1161412"/>
            <a:ext cx="10221119" cy="483174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4" name="Google Shape;328;p33">
            <a:extLst>
              <a:ext uri="{FF2B5EF4-FFF2-40B4-BE49-F238E27FC236}">
                <a16:creationId xmlns:a16="http://schemas.microsoft.com/office/drawing/2014/main" id="{332C8624-D848-DF0C-9104-7A2655E4A0FE}"/>
              </a:ext>
            </a:extLst>
          </p:cNvPr>
          <p:cNvSpPr/>
          <p:nvPr userDrawn="1"/>
        </p:nvSpPr>
        <p:spPr>
          <a:xfrm>
            <a:off x="858371" y="800100"/>
            <a:ext cx="10221119" cy="4953001"/>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2862072" y="2322576"/>
            <a:ext cx="6473952" cy="1901952"/>
          </a:xfrm>
        </p:spPr>
        <p:txBody>
          <a:bodyPr anchor="ctr"/>
          <a:lstStyle>
            <a:lvl1pPr algn="l">
              <a:lnSpc>
                <a:spcPct val="90000"/>
              </a:lnSpc>
              <a:defRPr sz="4000"/>
            </a:lvl1pPr>
          </a:lstStyle>
          <a:p>
            <a:r>
              <a:rPr lang="en-US" noProof="0"/>
              <a:t>Click to edit Master title style</a:t>
            </a:r>
          </a:p>
        </p:txBody>
      </p:sp>
      <p:sp>
        <p:nvSpPr>
          <p:cNvPr id="18" name="Text Placeholder 15">
            <a:extLst>
              <a:ext uri="{FF2B5EF4-FFF2-40B4-BE49-F238E27FC236}">
                <a16:creationId xmlns:a16="http://schemas.microsoft.com/office/drawing/2014/main" id="{4817D722-78FF-E98D-229F-DDC8146F5572}"/>
              </a:ext>
            </a:extLst>
          </p:cNvPr>
          <p:cNvSpPr>
            <a:spLocks noGrp="1"/>
          </p:cNvSpPr>
          <p:nvPr>
            <p:ph type="body" sz="quarter" idx="15" hasCustomPrompt="1"/>
          </p:nvPr>
        </p:nvSpPr>
        <p:spPr>
          <a:xfrm>
            <a:off x="1027874" y="809103"/>
            <a:ext cx="1798955" cy="2062163"/>
          </a:xfrm>
        </p:spPr>
        <p:txBody>
          <a:bodyPr anchor="t"/>
          <a:lstStyle>
            <a:lvl1pPr marL="0" indent="0">
              <a:buNone/>
              <a:defRPr sz="25000" b="1">
                <a:solidFill>
                  <a:schemeClr val="tx2"/>
                </a:solidFill>
                <a:latin typeface="+mj-lt"/>
              </a:defRPr>
            </a:lvl1pPr>
          </a:lstStyle>
          <a:p>
            <a:pPr lvl="0"/>
            <a:r>
              <a:rPr lang="en-US" noProof="0"/>
              <a:t>“</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2862072" y="4334256"/>
            <a:ext cx="2340864" cy="585216"/>
          </a:xfrm>
        </p:spPr>
        <p:txBody>
          <a:bodyPr/>
          <a:lstStyle>
            <a:lvl1pPr marL="0" indent="0">
              <a:lnSpc>
                <a:spcPct val="100000"/>
              </a:lnSpc>
              <a:spcBef>
                <a:spcPts val="0"/>
              </a:spcBef>
              <a:buNone/>
              <a:defRPr sz="2000"/>
            </a:lvl1pPr>
          </a:lstStyle>
          <a:p>
            <a:pPr lvl="0"/>
            <a:r>
              <a:rPr lang="en-US" noProof="0"/>
              <a:t>Click to edit Master text styles</a:t>
            </a:r>
          </a:p>
        </p:txBody>
      </p:sp>
      <p:sp>
        <p:nvSpPr>
          <p:cNvPr id="17" name="Text Placeholder 15">
            <a:extLst>
              <a:ext uri="{FF2B5EF4-FFF2-40B4-BE49-F238E27FC236}">
                <a16:creationId xmlns:a16="http://schemas.microsoft.com/office/drawing/2014/main" id="{F9A35D83-86B3-5132-45B2-6382E8F3A4C2}"/>
              </a:ext>
            </a:extLst>
          </p:cNvPr>
          <p:cNvSpPr>
            <a:spLocks noGrp="1"/>
          </p:cNvSpPr>
          <p:nvPr>
            <p:ph type="body" sz="quarter" idx="14" hasCustomPrompt="1"/>
          </p:nvPr>
        </p:nvSpPr>
        <p:spPr>
          <a:xfrm>
            <a:off x="9281160" y="3957272"/>
            <a:ext cx="1798955" cy="2062163"/>
          </a:xfrm>
        </p:spPr>
        <p:txBody>
          <a:bodyPr/>
          <a:lstStyle>
            <a:lvl1pPr marL="0" indent="0">
              <a:buNone/>
              <a:defRPr sz="25000" b="1">
                <a:solidFill>
                  <a:schemeClr val="tx2"/>
                </a:solidFill>
                <a:latin typeface="+mj-lt"/>
              </a:defRPr>
            </a:lvl1pPr>
          </a:lstStyle>
          <a:p>
            <a:pPr lvl="0"/>
            <a:r>
              <a:rPr lang="en-US" noProof="0"/>
              <a:t>”</a:t>
            </a:r>
          </a:p>
        </p:txBody>
      </p:sp>
      <p:sp>
        <p:nvSpPr>
          <p:cNvPr id="7" name="Date Placeholder 6">
            <a:extLst>
              <a:ext uri="{FF2B5EF4-FFF2-40B4-BE49-F238E27FC236}">
                <a16:creationId xmlns:a16="http://schemas.microsoft.com/office/drawing/2014/main" id="{C1F53ABF-1C17-E7D0-EEB7-468CEDF285C7}"/>
              </a:ext>
            </a:extLst>
          </p:cNvPr>
          <p:cNvSpPr>
            <a:spLocks noGrp="1"/>
          </p:cNvSpPr>
          <p:nvPr>
            <p:ph type="dt" sz="half" idx="16"/>
          </p:nvPr>
        </p:nvSpPr>
        <p:spPr/>
        <p:txBody>
          <a:bodyPr/>
          <a:lstStyle/>
          <a:p>
            <a:r>
              <a:rPr lang="en-US" noProof="0"/>
              <a:t>20XX</a:t>
            </a:r>
          </a:p>
        </p:txBody>
      </p:sp>
      <p:sp>
        <p:nvSpPr>
          <p:cNvPr id="8" name="Footer Placeholder 7">
            <a:extLst>
              <a:ext uri="{FF2B5EF4-FFF2-40B4-BE49-F238E27FC236}">
                <a16:creationId xmlns:a16="http://schemas.microsoft.com/office/drawing/2014/main" id="{86A64DF1-77A3-B856-5F46-12724706B8A1}"/>
              </a:ext>
            </a:extLst>
          </p:cNvPr>
          <p:cNvSpPr>
            <a:spLocks noGrp="1"/>
          </p:cNvSpPr>
          <p:nvPr>
            <p:ph type="ftr" sz="quarter" idx="17"/>
          </p:nvPr>
        </p:nvSpPr>
        <p:spPr/>
        <p:txBody>
          <a:bodyPr/>
          <a:lstStyle/>
          <a:p>
            <a:r>
              <a:rPr lang="en-US" noProof="0"/>
              <a:t>Presentation title</a:t>
            </a:r>
          </a:p>
        </p:txBody>
      </p:sp>
      <p:sp>
        <p:nvSpPr>
          <p:cNvPr id="9" name="Slide Number Placeholder 8">
            <a:extLst>
              <a:ext uri="{FF2B5EF4-FFF2-40B4-BE49-F238E27FC236}">
                <a16:creationId xmlns:a16="http://schemas.microsoft.com/office/drawing/2014/main" id="{D8961FC7-9CAD-4B2D-A8F6-C172AF6D5EB1}"/>
              </a:ext>
            </a:extLst>
          </p:cNvPr>
          <p:cNvSpPr>
            <a:spLocks noGrp="1"/>
          </p:cNvSpPr>
          <p:nvPr>
            <p:ph type="sldNum" sz="quarter" idx="18"/>
          </p:nvPr>
        </p:nvSpPr>
        <p:spPr/>
        <p:txBody>
          <a:bodyPr/>
          <a:lstStyle/>
          <a:p>
            <a:fld id="{8D0AFDD5-844D-364D-8AEC-50CF4D36D55D}" type="slidenum">
              <a:rPr lang="en-US" noProof="0" smtClean="0"/>
              <a:pPr/>
              <a:t>‹#›</a:t>
            </a:fld>
            <a:endParaRPr lang="en-US" noProof="0"/>
          </a:p>
        </p:txBody>
      </p:sp>
    </p:spTree>
    <p:extLst>
      <p:ext uri="{BB962C8B-B14F-4D97-AF65-F5344CB8AC3E}">
        <p14:creationId xmlns:p14="http://schemas.microsoft.com/office/powerpoint/2010/main" val="28843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x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7" name="Google Shape;1149;p53">
            <a:extLst>
              <a:ext uri="{FF2B5EF4-FFF2-40B4-BE49-F238E27FC236}">
                <a16:creationId xmlns:a16="http://schemas.microsoft.com/office/drawing/2014/main" id="{E21113D2-FC9F-27EC-7A45-E8F7695D1407}"/>
              </a:ext>
            </a:extLst>
          </p:cNvPr>
          <p:cNvSpPr/>
          <p:nvPr userDrawn="1"/>
        </p:nvSpPr>
        <p:spPr>
          <a:xfrm>
            <a:off x="694922"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9;p53">
            <a:extLst>
              <a:ext uri="{FF2B5EF4-FFF2-40B4-BE49-F238E27FC236}">
                <a16:creationId xmlns:a16="http://schemas.microsoft.com/office/drawing/2014/main" id="{AD0B836B-7152-D6F5-7044-4B3B321454F5}"/>
              </a:ext>
            </a:extLst>
          </p:cNvPr>
          <p:cNvSpPr/>
          <p:nvPr userDrawn="1"/>
        </p:nvSpPr>
        <p:spPr>
          <a:xfrm>
            <a:off x="3541000"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9;p53">
            <a:extLst>
              <a:ext uri="{FF2B5EF4-FFF2-40B4-BE49-F238E27FC236}">
                <a16:creationId xmlns:a16="http://schemas.microsoft.com/office/drawing/2014/main" id="{65518B88-F549-D8C7-0CD2-91E7CABE5E13}"/>
              </a:ext>
            </a:extLst>
          </p:cNvPr>
          <p:cNvSpPr/>
          <p:nvPr userDrawn="1"/>
        </p:nvSpPr>
        <p:spPr>
          <a:xfrm>
            <a:off x="6387080"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1149;p53">
            <a:extLst>
              <a:ext uri="{FF2B5EF4-FFF2-40B4-BE49-F238E27FC236}">
                <a16:creationId xmlns:a16="http://schemas.microsoft.com/office/drawing/2014/main" id="{EF098B7F-7320-E28C-D4A0-9C0D6072BDA7}"/>
              </a:ext>
            </a:extLst>
          </p:cNvPr>
          <p:cNvSpPr/>
          <p:nvPr userDrawn="1"/>
        </p:nvSpPr>
        <p:spPr>
          <a:xfrm>
            <a:off x="9233158"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2169547"/>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2169547"/>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cxnSp>
        <p:nvCxnSpPr>
          <p:cNvPr id="47" name="Straight Connector 46">
            <a:extLst>
              <a:ext uri="{FF2B5EF4-FFF2-40B4-BE49-F238E27FC236}">
                <a16:creationId xmlns:a16="http://schemas.microsoft.com/office/drawing/2014/main" id="{78252B54-8A68-DB21-54FB-342276BCEE38}"/>
              </a:ext>
            </a:extLst>
          </p:cNvPr>
          <p:cNvCxnSpPr>
            <a:cxnSpLocks/>
          </p:cNvCxnSpPr>
          <p:nvPr userDrawn="1"/>
        </p:nvCxnSpPr>
        <p:spPr>
          <a:xfrm>
            <a:off x="0" y="6535885"/>
            <a:ext cx="8382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384EF8F-B039-D242-A81B-F393B674C274}"/>
              </a:ext>
            </a:extLst>
          </p:cNvPr>
          <p:cNvCxnSpPr>
            <a:cxnSpLocks/>
          </p:cNvCxnSpPr>
          <p:nvPr userDrawn="1"/>
        </p:nvCxnSpPr>
        <p:spPr>
          <a:xfrm>
            <a:off x="1205025" y="6535885"/>
            <a:ext cx="41605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A9D6E63-D581-350F-03A0-665A80481391}"/>
              </a:ext>
            </a:extLst>
          </p:cNvPr>
          <p:cNvCxnSpPr>
            <a:cxnSpLocks/>
          </p:cNvCxnSpPr>
          <p:nvPr userDrawn="1"/>
        </p:nvCxnSpPr>
        <p:spPr>
          <a:xfrm>
            <a:off x="6802120" y="6528812"/>
            <a:ext cx="3840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05D09F-A5CA-2745-537C-05333575CD8F}"/>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2F2B86B-C1F2-7E0E-C065-E2B156A7F8E4}"/>
              </a:ext>
            </a:extLst>
          </p:cNvPr>
          <p:cNvSpPr>
            <a:spLocks noGrp="1"/>
          </p:cNvSpPr>
          <p:nvPr>
            <p:ph type="sldNum" sz="quarter" idx="12"/>
          </p:nvPr>
        </p:nvSpPr>
        <p:spPr/>
        <p:txBody>
          <a:bodyPr/>
          <a:lstStyle>
            <a:lvl1pPr>
              <a:defRPr>
                <a:solidFill>
                  <a:schemeClr val="bg1"/>
                </a:solidFill>
              </a:defRPr>
            </a:lvl1p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15DA4D1-2752-E7A4-2EB8-33E55361D7BE}"/>
              </a:ext>
            </a:extLst>
          </p:cNvPr>
          <p:cNvSpPr>
            <a:spLocks noGrp="1"/>
          </p:cNvSpPr>
          <p:nvPr>
            <p:ph type="ftr" sz="quarter" idx="11"/>
          </p:nvPr>
        </p:nvSpPr>
        <p:spPr/>
        <p:txBody>
          <a:bodyPr/>
          <a:lstStyle>
            <a:lvl1pPr>
              <a:defRPr>
                <a:solidFill>
                  <a:schemeClr val="bg1"/>
                </a:solidFill>
              </a:defRPr>
            </a:lvl1pPr>
          </a:lstStyle>
          <a:p>
            <a:r>
              <a:rPr lang="en-US" noProof="0"/>
              <a:t>Presentation title</a:t>
            </a:r>
          </a:p>
        </p:txBody>
      </p:sp>
      <p:sp>
        <p:nvSpPr>
          <p:cNvPr id="3" name="Date Placeholder 2">
            <a:extLst>
              <a:ext uri="{FF2B5EF4-FFF2-40B4-BE49-F238E27FC236}">
                <a16:creationId xmlns:a16="http://schemas.microsoft.com/office/drawing/2014/main" id="{0BC200B8-5151-AE1E-3DA7-04B965986211}"/>
              </a:ext>
            </a:extLst>
          </p:cNvPr>
          <p:cNvSpPr>
            <a:spLocks noGrp="1"/>
          </p:cNvSpPr>
          <p:nvPr>
            <p:ph type="dt" sz="half" idx="10"/>
          </p:nvPr>
        </p:nvSpPr>
        <p:spPr/>
        <p:txBody>
          <a:bodyPr/>
          <a:lstStyle>
            <a:lvl1pPr>
              <a:defRPr>
                <a:solidFill>
                  <a:schemeClr val="bg1"/>
                </a:solidFill>
              </a:defRPr>
            </a:lvl1pPr>
          </a:lstStyle>
          <a:p>
            <a:r>
              <a:rPr lang="en-US" noProof="0"/>
              <a:t>20XX</a:t>
            </a:r>
          </a:p>
        </p:txBody>
      </p:sp>
    </p:spTree>
    <p:extLst>
      <p:ext uri="{BB962C8B-B14F-4D97-AF65-F5344CB8AC3E}">
        <p14:creationId xmlns:p14="http://schemas.microsoft.com/office/powerpoint/2010/main" val="3939377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8" name="Google Shape;1149;p53">
            <a:extLst>
              <a:ext uri="{FF2B5EF4-FFF2-40B4-BE49-F238E27FC236}">
                <a16:creationId xmlns:a16="http://schemas.microsoft.com/office/drawing/2014/main" id="{559D8666-7371-3C57-AFFE-49810709BDDB}"/>
              </a:ext>
            </a:extLst>
          </p:cNvPr>
          <p:cNvSpPr/>
          <p:nvPr userDrawn="1"/>
        </p:nvSpPr>
        <p:spPr>
          <a:xfrm>
            <a:off x="663551"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149;p53">
            <a:extLst>
              <a:ext uri="{FF2B5EF4-FFF2-40B4-BE49-F238E27FC236}">
                <a16:creationId xmlns:a16="http://schemas.microsoft.com/office/drawing/2014/main" id="{434B564B-DE03-74A6-773C-0FD4632658D1}"/>
              </a:ext>
            </a:extLst>
          </p:cNvPr>
          <p:cNvSpPr/>
          <p:nvPr userDrawn="1"/>
        </p:nvSpPr>
        <p:spPr>
          <a:xfrm>
            <a:off x="663550"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5" name="Google Shape;1149;p53">
            <a:extLst>
              <a:ext uri="{FF2B5EF4-FFF2-40B4-BE49-F238E27FC236}">
                <a16:creationId xmlns:a16="http://schemas.microsoft.com/office/drawing/2014/main" id="{A98F51D8-7768-BB9C-DEFD-FE6F101B538B}"/>
              </a:ext>
            </a:extLst>
          </p:cNvPr>
          <p:cNvSpPr/>
          <p:nvPr userDrawn="1"/>
        </p:nvSpPr>
        <p:spPr>
          <a:xfrm>
            <a:off x="3509629"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7" name="Google Shape;1149;p53">
            <a:extLst>
              <a:ext uri="{FF2B5EF4-FFF2-40B4-BE49-F238E27FC236}">
                <a16:creationId xmlns:a16="http://schemas.microsoft.com/office/drawing/2014/main" id="{824DDB7E-F583-BE45-8440-04134133EF5E}"/>
              </a:ext>
            </a:extLst>
          </p:cNvPr>
          <p:cNvSpPr/>
          <p:nvPr userDrawn="1"/>
        </p:nvSpPr>
        <p:spPr>
          <a:xfrm>
            <a:off x="3509628"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149;p53">
            <a:extLst>
              <a:ext uri="{FF2B5EF4-FFF2-40B4-BE49-F238E27FC236}">
                <a16:creationId xmlns:a16="http://schemas.microsoft.com/office/drawing/2014/main" id="{3AB34327-1213-C6F7-069A-661286889411}"/>
              </a:ext>
            </a:extLst>
          </p:cNvPr>
          <p:cNvSpPr/>
          <p:nvPr userDrawn="1"/>
        </p:nvSpPr>
        <p:spPr>
          <a:xfrm>
            <a:off x="6355709"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149;p53">
            <a:extLst>
              <a:ext uri="{FF2B5EF4-FFF2-40B4-BE49-F238E27FC236}">
                <a16:creationId xmlns:a16="http://schemas.microsoft.com/office/drawing/2014/main" id="{B6BF1339-971D-E8EC-9A92-C646A04A9796}"/>
              </a:ext>
            </a:extLst>
          </p:cNvPr>
          <p:cNvSpPr/>
          <p:nvPr userDrawn="1"/>
        </p:nvSpPr>
        <p:spPr>
          <a:xfrm>
            <a:off x="6355708"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4" name="Google Shape;1149;p53">
            <a:extLst>
              <a:ext uri="{FF2B5EF4-FFF2-40B4-BE49-F238E27FC236}">
                <a16:creationId xmlns:a16="http://schemas.microsoft.com/office/drawing/2014/main" id="{2C16FE32-0722-CA1D-92A1-77B7780BDE81}"/>
              </a:ext>
            </a:extLst>
          </p:cNvPr>
          <p:cNvSpPr/>
          <p:nvPr userDrawn="1"/>
        </p:nvSpPr>
        <p:spPr>
          <a:xfrm>
            <a:off x="9201787"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149;p53">
            <a:extLst>
              <a:ext uri="{FF2B5EF4-FFF2-40B4-BE49-F238E27FC236}">
                <a16:creationId xmlns:a16="http://schemas.microsoft.com/office/drawing/2014/main" id="{A3D368EA-D182-9937-D248-E4051379E257}"/>
              </a:ext>
            </a:extLst>
          </p:cNvPr>
          <p:cNvSpPr/>
          <p:nvPr userDrawn="1"/>
        </p:nvSpPr>
        <p:spPr>
          <a:xfrm>
            <a:off x="9201786"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tx1"/>
                </a:solidFill>
              </a:defRPr>
            </a:lvl1pPr>
          </a:lstStyle>
          <a:p>
            <a:r>
              <a:rPr lang="en-US" noProof="0"/>
              <a:t>Click to edit Master title style</a:t>
            </a: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3584901"/>
            <a:ext cx="2514600" cy="274320"/>
          </a:xfrm>
        </p:spPr>
        <p:txBody>
          <a:bodyPr/>
          <a:lstStyle>
            <a:lvl1pPr marL="0" indent="0" algn="ctr">
              <a:buNone/>
              <a:defRPr sz="1200"/>
            </a:lvl1pPr>
          </a:lstStyle>
          <a:p>
            <a:pPr lvl="0"/>
            <a:r>
              <a:rPr lang="en-US" noProof="0"/>
              <a:t>Click to edit Master text styles</a:t>
            </a:r>
          </a:p>
        </p:txBody>
      </p:sp>
      <p:sp>
        <p:nvSpPr>
          <p:cNvPr id="46" name="Text Placeholder 24">
            <a:extLst>
              <a:ext uri="{FF2B5EF4-FFF2-40B4-BE49-F238E27FC236}">
                <a16:creationId xmlns:a16="http://schemas.microsoft.com/office/drawing/2014/main" id="{F27A4420-EB9D-589B-DE9E-4CFCC6B25A6E}"/>
              </a:ext>
            </a:extLst>
          </p:cNvPr>
          <p:cNvSpPr>
            <a:spLocks noGrp="1"/>
          </p:cNvSpPr>
          <p:nvPr>
            <p:ph type="body" sz="quarter" idx="25"/>
          </p:nvPr>
        </p:nvSpPr>
        <p:spPr>
          <a:xfrm>
            <a:off x="56581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7" name="Picture Placeholder 22">
            <a:extLst>
              <a:ext uri="{FF2B5EF4-FFF2-40B4-BE49-F238E27FC236}">
                <a16:creationId xmlns:a16="http://schemas.microsoft.com/office/drawing/2014/main" id="{D76F8DA4-2C9A-48DE-DB4A-045A11601F4C}"/>
              </a:ext>
            </a:extLst>
          </p:cNvPr>
          <p:cNvSpPr>
            <a:spLocks noGrp="1"/>
          </p:cNvSpPr>
          <p:nvPr>
            <p:ph type="pic" sz="quarter" idx="36"/>
          </p:nvPr>
        </p:nvSpPr>
        <p:spPr>
          <a:xfrm>
            <a:off x="57953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47" name="Text Placeholder 26">
            <a:extLst>
              <a:ext uri="{FF2B5EF4-FFF2-40B4-BE49-F238E27FC236}">
                <a16:creationId xmlns:a16="http://schemas.microsoft.com/office/drawing/2014/main" id="{010C7458-97A7-97A1-88E7-1D3194A7EA4C}"/>
              </a:ext>
            </a:extLst>
          </p:cNvPr>
          <p:cNvSpPr>
            <a:spLocks noGrp="1"/>
          </p:cNvSpPr>
          <p:nvPr>
            <p:ph type="body" sz="quarter" idx="26"/>
          </p:nvPr>
        </p:nvSpPr>
        <p:spPr>
          <a:xfrm>
            <a:off x="580220" y="5947269"/>
            <a:ext cx="2514600" cy="274320"/>
          </a:xfrm>
        </p:spPr>
        <p:txBody>
          <a:bodyPr/>
          <a:lstStyle>
            <a:lvl1pPr marL="0" indent="0" algn="ctr">
              <a:buNone/>
              <a:defRPr sz="12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3584901"/>
            <a:ext cx="2514600" cy="274320"/>
          </a:xfrm>
        </p:spPr>
        <p:txBody>
          <a:bodyPr/>
          <a:lstStyle>
            <a:lvl1pPr marL="0" indent="0" algn="ctr">
              <a:buNone/>
              <a:defRPr sz="1200"/>
            </a:lvl1pPr>
          </a:lstStyle>
          <a:p>
            <a:pPr lvl="0"/>
            <a:r>
              <a:rPr lang="en-US" noProof="0"/>
              <a:t>Click to edit Master text styles</a:t>
            </a:r>
          </a:p>
        </p:txBody>
      </p:sp>
      <p:sp>
        <p:nvSpPr>
          <p:cNvPr id="48" name="Text Placeholder 24">
            <a:extLst>
              <a:ext uri="{FF2B5EF4-FFF2-40B4-BE49-F238E27FC236}">
                <a16:creationId xmlns:a16="http://schemas.microsoft.com/office/drawing/2014/main" id="{27F73601-DBA6-A721-D6BF-321A387810A8}"/>
              </a:ext>
            </a:extLst>
          </p:cNvPr>
          <p:cNvSpPr>
            <a:spLocks noGrp="1"/>
          </p:cNvSpPr>
          <p:nvPr>
            <p:ph type="body" sz="quarter" idx="27"/>
          </p:nvPr>
        </p:nvSpPr>
        <p:spPr>
          <a:xfrm>
            <a:off x="341985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49" name="Picture Placeholder 22">
            <a:extLst>
              <a:ext uri="{FF2B5EF4-FFF2-40B4-BE49-F238E27FC236}">
                <a16:creationId xmlns:a16="http://schemas.microsoft.com/office/drawing/2014/main" id="{060504F7-2F69-FC38-B09C-5DCA35CD85A9}"/>
              </a:ext>
            </a:extLst>
          </p:cNvPr>
          <p:cNvSpPr>
            <a:spLocks noGrp="1"/>
          </p:cNvSpPr>
          <p:nvPr>
            <p:ph type="pic" sz="quarter" idx="28"/>
          </p:nvPr>
        </p:nvSpPr>
        <p:spPr>
          <a:xfrm>
            <a:off x="343357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0" name="Text Placeholder 26">
            <a:extLst>
              <a:ext uri="{FF2B5EF4-FFF2-40B4-BE49-F238E27FC236}">
                <a16:creationId xmlns:a16="http://schemas.microsoft.com/office/drawing/2014/main" id="{3843A45B-37B6-D773-B219-9EBAD5F19532}"/>
              </a:ext>
            </a:extLst>
          </p:cNvPr>
          <p:cNvSpPr>
            <a:spLocks noGrp="1"/>
          </p:cNvSpPr>
          <p:nvPr>
            <p:ph type="body" sz="quarter" idx="29"/>
          </p:nvPr>
        </p:nvSpPr>
        <p:spPr>
          <a:xfrm>
            <a:off x="3419856" y="5947269"/>
            <a:ext cx="2514600" cy="274320"/>
          </a:xfrm>
        </p:spPr>
        <p:txBody>
          <a:bodyPr/>
          <a:lstStyle>
            <a:lvl1pPr marL="0" indent="0" algn="ctr">
              <a:buNone/>
              <a:defRPr sz="12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3584901"/>
            <a:ext cx="2514600" cy="274320"/>
          </a:xfrm>
        </p:spPr>
        <p:txBody>
          <a:bodyPr/>
          <a:lstStyle>
            <a:lvl1pPr marL="0" indent="0" algn="ctr">
              <a:buNone/>
              <a:defRPr sz="1200"/>
            </a:lvl1pPr>
          </a:lstStyle>
          <a:p>
            <a:pPr lvl="0"/>
            <a:r>
              <a:rPr lang="en-US" noProof="0"/>
              <a:t>Click to edit Master text styles</a:t>
            </a:r>
          </a:p>
        </p:txBody>
      </p:sp>
      <p:sp>
        <p:nvSpPr>
          <p:cNvPr id="51" name="Text Placeholder 24">
            <a:extLst>
              <a:ext uri="{FF2B5EF4-FFF2-40B4-BE49-F238E27FC236}">
                <a16:creationId xmlns:a16="http://schemas.microsoft.com/office/drawing/2014/main" id="{E5E9A104-54F0-5100-0B27-DBD2DF206786}"/>
              </a:ext>
            </a:extLst>
          </p:cNvPr>
          <p:cNvSpPr>
            <a:spLocks noGrp="1"/>
          </p:cNvSpPr>
          <p:nvPr>
            <p:ph type="body" sz="quarter" idx="30"/>
          </p:nvPr>
        </p:nvSpPr>
        <p:spPr>
          <a:xfrm>
            <a:off x="6263640"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2" name="Picture Placeholder 22">
            <a:extLst>
              <a:ext uri="{FF2B5EF4-FFF2-40B4-BE49-F238E27FC236}">
                <a16:creationId xmlns:a16="http://schemas.microsoft.com/office/drawing/2014/main" id="{23469072-7775-90E2-6C92-C6D03C1DACB0}"/>
              </a:ext>
            </a:extLst>
          </p:cNvPr>
          <p:cNvSpPr>
            <a:spLocks noGrp="1"/>
          </p:cNvSpPr>
          <p:nvPr>
            <p:ph type="pic" sz="quarter" idx="31"/>
          </p:nvPr>
        </p:nvSpPr>
        <p:spPr>
          <a:xfrm>
            <a:off x="6277356"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3" name="Text Placeholder 26">
            <a:extLst>
              <a:ext uri="{FF2B5EF4-FFF2-40B4-BE49-F238E27FC236}">
                <a16:creationId xmlns:a16="http://schemas.microsoft.com/office/drawing/2014/main" id="{BF06B9AA-555D-874C-1198-B3ED9EBC7140}"/>
              </a:ext>
            </a:extLst>
          </p:cNvPr>
          <p:cNvSpPr>
            <a:spLocks noGrp="1"/>
          </p:cNvSpPr>
          <p:nvPr>
            <p:ph type="body" sz="quarter" idx="32"/>
          </p:nvPr>
        </p:nvSpPr>
        <p:spPr>
          <a:xfrm>
            <a:off x="6263640" y="5947269"/>
            <a:ext cx="2514600" cy="274320"/>
          </a:xfrm>
        </p:spPr>
        <p:txBody>
          <a:bodyPr/>
          <a:lstStyle>
            <a:lvl1pPr marL="0" indent="0" algn="ctr">
              <a:buNone/>
              <a:defRPr sz="12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3584901"/>
            <a:ext cx="2514600" cy="274320"/>
          </a:xfrm>
        </p:spPr>
        <p:txBody>
          <a:bodyPr/>
          <a:lstStyle>
            <a:lvl1pPr marL="0" indent="0" algn="ctr">
              <a:buNone/>
              <a:defRPr sz="1200"/>
            </a:lvl1pPr>
          </a:lstStyle>
          <a:p>
            <a:pPr lvl="0"/>
            <a:r>
              <a:rPr lang="en-US" noProof="0"/>
              <a:t>Click to edit Master text styles</a:t>
            </a:r>
          </a:p>
        </p:txBody>
      </p:sp>
      <p:sp>
        <p:nvSpPr>
          <p:cNvPr id="54" name="Text Placeholder 24">
            <a:extLst>
              <a:ext uri="{FF2B5EF4-FFF2-40B4-BE49-F238E27FC236}">
                <a16:creationId xmlns:a16="http://schemas.microsoft.com/office/drawing/2014/main" id="{9690986C-4F11-A46D-923C-CCC08AB6CB76}"/>
              </a:ext>
            </a:extLst>
          </p:cNvPr>
          <p:cNvSpPr>
            <a:spLocks noGrp="1"/>
          </p:cNvSpPr>
          <p:nvPr>
            <p:ph type="body" sz="quarter" idx="33"/>
          </p:nvPr>
        </p:nvSpPr>
        <p:spPr>
          <a:xfrm>
            <a:off x="9107424"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5" name="Picture Placeholder 22">
            <a:extLst>
              <a:ext uri="{FF2B5EF4-FFF2-40B4-BE49-F238E27FC236}">
                <a16:creationId xmlns:a16="http://schemas.microsoft.com/office/drawing/2014/main" id="{A4293B55-9185-9732-2F46-4B62C7F1F21E}"/>
              </a:ext>
            </a:extLst>
          </p:cNvPr>
          <p:cNvSpPr>
            <a:spLocks noGrp="1"/>
          </p:cNvSpPr>
          <p:nvPr>
            <p:ph type="pic" sz="quarter" idx="34"/>
          </p:nvPr>
        </p:nvSpPr>
        <p:spPr>
          <a:xfrm>
            <a:off x="9121140"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6" name="Text Placeholder 26">
            <a:extLst>
              <a:ext uri="{FF2B5EF4-FFF2-40B4-BE49-F238E27FC236}">
                <a16:creationId xmlns:a16="http://schemas.microsoft.com/office/drawing/2014/main" id="{B8529D99-B7B2-6411-E928-9FA204E3842A}"/>
              </a:ext>
            </a:extLst>
          </p:cNvPr>
          <p:cNvSpPr>
            <a:spLocks noGrp="1"/>
          </p:cNvSpPr>
          <p:nvPr>
            <p:ph type="body" sz="quarter" idx="35"/>
          </p:nvPr>
        </p:nvSpPr>
        <p:spPr>
          <a:xfrm>
            <a:off x="9107424" y="5947269"/>
            <a:ext cx="2514600" cy="274320"/>
          </a:xfrm>
        </p:spPr>
        <p:txBody>
          <a:bodyPr/>
          <a:lstStyle>
            <a:lvl1pPr marL="0" indent="0" algn="ctr">
              <a:buNone/>
              <a:defRPr sz="1200"/>
            </a:lvl1pPr>
          </a:lstStyle>
          <a:p>
            <a:pPr lvl="0"/>
            <a:r>
              <a:rPr lang="en-US" noProof="0"/>
              <a:t>Click to edit Master text styles</a:t>
            </a:r>
          </a:p>
        </p:txBody>
      </p:sp>
    </p:spTree>
    <p:extLst>
      <p:ext uri="{BB962C8B-B14F-4D97-AF65-F5344CB8AC3E}">
        <p14:creationId xmlns:p14="http://schemas.microsoft.com/office/powerpoint/2010/main" val="22206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is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EB71-EE42-930D-4E54-FA0F44BD2D36}"/>
              </a:ext>
            </a:extLst>
          </p:cNvPr>
          <p:cNvSpPr>
            <a:spLocks noGrp="1"/>
          </p:cNvSpPr>
          <p:nvPr>
            <p:ph type="title"/>
          </p:nvPr>
        </p:nvSpPr>
        <p:spPr>
          <a:xfrm>
            <a:off x="731520" y="1947672"/>
            <a:ext cx="3209544" cy="2862072"/>
          </a:xfrm>
        </p:spPr>
        <p:txBody>
          <a:bodyPr anchor="ctr"/>
          <a:lstStyle>
            <a:lvl1pPr algn="l">
              <a:defRPr/>
            </a:lvl1pPr>
          </a:lstStyle>
          <a:p>
            <a:r>
              <a:rPr lang="en-US" noProof="0"/>
              <a:t>Click to edit Master title style</a:t>
            </a:r>
          </a:p>
        </p:txBody>
      </p:sp>
      <p:sp>
        <p:nvSpPr>
          <p:cNvPr id="7" name="Google Shape;1247;p56">
            <a:extLst>
              <a:ext uri="{FF2B5EF4-FFF2-40B4-BE49-F238E27FC236}">
                <a16:creationId xmlns:a16="http://schemas.microsoft.com/office/drawing/2014/main" id="{1A52F175-2E39-E9BE-B4DF-67098DB248AA}"/>
              </a:ext>
            </a:extLst>
          </p:cNvPr>
          <p:cNvSpPr/>
          <p:nvPr userDrawn="1"/>
        </p:nvSpPr>
        <p:spPr>
          <a:xfrm>
            <a:off x="5607119" y="34704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accent2"/>
              </a:solidFill>
              <a:latin typeface="+mj-lt"/>
              <a:ea typeface="Karla"/>
              <a:cs typeface="Karla"/>
              <a:sym typeface="Karla"/>
            </a:endParaRPr>
          </a:p>
        </p:txBody>
      </p:sp>
      <p:sp>
        <p:nvSpPr>
          <p:cNvPr id="9" name="Google Shape;1264;p56">
            <a:extLst>
              <a:ext uri="{FF2B5EF4-FFF2-40B4-BE49-F238E27FC236}">
                <a16:creationId xmlns:a16="http://schemas.microsoft.com/office/drawing/2014/main" id="{CE3B3000-733D-1995-D39A-E659E5A429CC}"/>
              </a:ext>
            </a:extLst>
          </p:cNvPr>
          <p:cNvSpPr/>
          <p:nvPr userDrawn="1"/>
        </p:nvSpPr>
        <p:spPr>
          <a:xfrm>
            <a:off x="5607119" y="16236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1" name="Google Shape;1278;p56">
            <a:extLst>
              <a:ext uri="{FF2B5EF4-FFF2-40B4-BE49-F238E27FC236}">
                <a16:creationId xmlns:a16="http://schemas.microsoft.com/office/drawing/2014/main" id="{F1BC0AB2-17DA-D97E-3052-DA48D80F7428}"/>
              </a:ext>
            </a:extLst>
          </p:cNvPr>
          <p:cNvSpPr/>
          <p:nvPr userDrawn="1"/>
        </p:nvSpPr>
        <p:spPr>
          <a:xfrm>
            <a:off x="5607119" y="292595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3" name="Google Shape;1278;p56">
            <a:extLst>
              <a:ext uri="{FF2B5EF4-FFF2-40B4-BE49-F238E27FC236}">
                <a16:creationId xmlns:a16="http://schemas.microsoft.com/office/drawing/2014/main" id="{C860490F-E3DB-3E9F-0AC6-F04949DC59C3}"/>
              </a:ext>
            </a:extLst>
          </p:cNvPr>
          <p:cNvSpPr/>
          <p:nvPr userDrawn="1"/>
        </p:nvSpPr>
        <p:spPr>
          <a:xfrm>
            <a:off x="5607120" y="422303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5" name="Google Shape;1278;p56">
            <a:extLst>
              <a:ext uri="{FF2B5EF4-FFF2-40B4-BE49-F238E27FC236}">
                <a16:creationId xmlns:a16="http://schemas.microsoft.com/office/drawing/2014/main" id="{522E5778-EA03-EFC4-08AA-ECB1C07ED56E}"/>
              </a:ext>
            </a:extLst>
          </p:cNvPr>
          <p:cNvSpPr/>
          <p:nvPr userDrawn="1"/>
        </p:nvSpPr>
        <p:spPr>
          <a:xfrm>
            <a:off x="5607120" y="55194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7" name="Google Shape;1268;p56">
            <a:extLst>
              <a:ext uri="{FF2B5EF4-FFF2-40B4-BE49-F238E27FC236}">
                <a16:creationId xmlns:a16="http://schemas.microsoft.com/office/drawing/2014/main" id="{EEA0BE49-92E1-A1A3-40E0-DDAA5511F637}"/>
              </a:ext>
            </a:extLst>
          </p:cNvPr>
          <p:cNvSpPr/>
          <p:nvPr userDrawn="1"/>
        </p:nvSpPr>
        <p:spPr>
          <a:xfrm>
            <a:off x="4348745" y="1637743"/>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282;p56">
            <a:extLst>
              <a:ext uri="{FF2B5EF4-FFF2-40B4-BE49-F238E27FC236}">
                <a16:creationId xmlns:a16="http://schemas.microsoft.com/office/drawing/2014/main" id="{DF15F1EC-1D2B-FF49-7785-26BC7083A07C}"/>
              </a:ext>
            </a:extLst>
          </p:cNvPr>
          <p:cNvSpPr/>
          <p:nvPr userDrawn="1"/>
        </p:nvSpPr>
        <p:spPr>
          <a:xfrm>
            <a:off x="4348745" y="2927249"/>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282;p56">
            <a:extLst>
              <a:ext uri="{FF2B5EF4-FFF2-40B4-BE49-F238E27FC236}">
                <a16:creationId xmlns:a16="http://schemas.microsoft.com/office/drawing/2014/main" id="{BE3FDD69-3D60-CF6B-97A3-7B2C1AE3100A}"/>
              </a:ext>
            </a:extLst>
          </p:cNvPr>
          <p:cNvSpPr/>
          <p:nvPr userDrawn="1"/>
        </p:nvSpPr>
        <p:spPr>
          <a:xfrm>
            <a:off x="4348745" y="427700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Google Shape;1282;p56">
            <a:extLst>
              <a:ext uri="{FF2B5EF4-FFF2-40B4-BE49-F238E27FC236}">
                <a16:creationId xmlns:a16="http://schemas.microsoft.com/office/drawing/2014/main" id="{E3BB1E5B-DA10-B332-D4B8-D551C3053C53}"/>
              </a:ext>
            </a:extLst>
          </p:cNvPr>
          <p:cNvSpPr/>
          <p:nvPr userDrawn="1"/>
        </p:nvSpPr>
        <p:spPr>
          <a:xfrm>
            <a:off x="4348745" y="5568541"/>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Google Shape;1251;p56">
            <a:extLst>
              <a:ext uri="{FF2B5EF4-FFF2-40B4-BE49-F238E27FC236}">
                <a16:creationId xmlns:a16="http://schemas.microsoft.com/office/drawing/2014/main" id="{8D887B7F-9EBA-E7B8-64CE-5EAB1DF08E19}"/>
              </a:ext>
            </a:extLst>
          </p:cNvPr>
          <p:cNvSpPr/>
          <p:nvPr userDrawn="1"/>
        </p:nvSpPr>
        <p:spPr>
          <a:xfrm>
            <a:off x="4348745" y="36111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248;p56">
            <a:extLst>
              <a:ext uri="{FF2B5EF4-FFF2-40B4-BE49-F238E27FC236}">
                <a16:creationId xmlns:a16="http://schemas.microsoft.com/office/drawing/2014/main" id="{5AC86C31-7E67-B4EC-1AE0-291ED77F2214}"/>
              </a:ext>
            </a:extLst>
          </p:cNvPr>
          <p:cNvSpPr/>
          <p:nvPr userDrawn="1"/>
        </p:nvSpPr>
        <p:spPr>
          <a:xfrm>
            <a:off x="5512393" y="24143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29" name="Google Shape;1265;p56">
            <a:extLst>
              <a:ext uri="{FF2B5EF4-FFF2-40B4-BE49-F238E27FC236}">
                <a16:creationId xmlns:a16="http://schemas.microsoft.com/office/drawing/2014/main" id="{A7BF8E2B-5184-B584-D484-7D82C9DA6C41}"/>
              </a:ext>
            </a:extLst>
          </p:cNvPr>
          <p:cNvSpPr/>
          <p:nvPr userDrawn="1"/>
        </p:nvSpPr>
        <p:spPr>
          <a:xfrm>
            <a:off x="5512393" y="15180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1" name="Google Shape;1279;p56">
            <a:extLst>
              <a:ext uri="{FF2B5EF4-FFF2-40B4-BE49-F238E27FC236}">
                <a16:creationId xmlns:a16="http://schemas.microsoft.com/office/drawing/2014/main" id="{9E808B73-94D7-57E7-3837-3DA718162E5B}"/>
              </a:ext>
            </a:extLst>
          </p:cNvPr>
          <p:cNvSpPr/>
          <p:nvPr userDrawn="1"/>
        </p:nvSpPr>
        <p:spPr>
          <a:xfrm>
            <a:off x="5512393" y="2807563"/>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3" name="Google Shape;1279;p56">
            <a:extLst>
              <a:ext uri="{FF2B5EF4-FFF2-40B4-BE49-F238E27FC236}">
                <a16:creationId xmlns:a16="http://schemas.microsoft.com/office/drawing/2014/main" id="{F340E0DF-98FD-EA55-7B4B-8E58FC5CFCDA}"/>
              </a:ext>
            </a:extLst>
          </p:cNvPr>
          <p:cNvSpPr/>
          <p:nvPr userDrawn="1"/>
        </p:nvSpPr>
        <p:spPr>
          <a:xfrm>
            <a:off x="5512394" y="411742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5" name="Google Shape;1279;p56">
            <a:extLst>
              <a:ext uri="{FF2B5EF4-FFF2-40B4-BE49-F238E27FC236}">
                <a16:creationId xmlns:a16="http://schemas.microsoft.com/office/drawing/2014/main" id="{1F52D7F5-AD34-C5B1-EEA2-F711AD3A8C3F}"/>
              </a:ext>
            </a:extLst>
          </p:cNvPr>
          <p:cNvSpPr/>
          <p:nvPr userDrawn="1"/>
        </p:nvSpPr>
        <p:spPr>
          <a:xfrm>
            <a:off x="5512394" y="54138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7" name="Google Shape;1251;p56">
            <a:extLst>
              <a:ext uri="{FF2B5EF4-FFF2-40B4-BE49-F238E27FC236}">
                <a16:creationId xmlns:a16="http://schemas.microsoft.com/office/drawing/2014/main" id="{A4889AFC-C17E-6AF6-25D9-F977ACD04A9D}"/>
              </a:ext>
            </a:extLst>
          </p:cNvPr>
          <p:cNvSpPr/>
          <p:nvPr userDrawn="1"/>
        </p:nvSpPr>
        <p:spPr>
          <a:xfrm>
            <a:off x="4290632" y="303003"/>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39" name="Google Shape;1268;p56">
            <a:extLst>
              <a:ext uri="{FF2B5EF4-FFF2-40B4-BE49-F238E27FC236}">
                <a16:creationId xmlns:a16="http://schemas.microsoft.com/office/drawing/2014/main" id="{5E0F6889-9671-EA56-B88B-DBA6C149062C}"/>
              </a:ext>
            </a:extLst>
          </p:cNvPr>
          <p:cNvSpPr/>
          <p:nvPr userDrawn="1"/>
        </p:nvSpPr>
        <p:spPr>
          <a:xfrm>
            <a:off x="4290632" y="1579630"/>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1" name="Google Shape;1282;p56">
            <a:extLst>
              <a:ext uri="{FF2B5EF4-FFF2-40B4-BE49-F238E27FC236}">
                <a16:creationId xmlns:a16="http://schemas.microsoft.com/office/drawing/2014/main" id="{44CB8F8B-1D14-EA9D-117E-79BB0DB776E9}"/>
              </a:ext>
            </a:extLst>
          </p:cNvPr>
          <p:cNvSpPr/>
          <p:nvPr userDrawn="1"/>
        </p:nvSpPr>
        <p:spPr>
          <a:xfrm>
            <a:off x="4290632" y="2869136"/>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3" name="Google Shape;1282;p56">
            <a:extLst>
              <a:ext uri="{FF2B5EF4-FFF2-40B4-BE49-F238E27FC236}">
                <a16:creationId xmlns:a16="http://schemas.microsoft.com/office/drawing/2014/main" id="{9D8D9DEA-F6DA-EFDC-5DDF-946728969392}"/>
              </a:ext>
            </a:extLst>
          </p:cNvPr>
          <p:cNvSpPr/>
          <p:nvPr userDrawn="1"/>
        </p:nvSpPr>
        <p:spPr>
          <a:xfrm>
            <a:off x="4290632" y="4217824"/>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5" name="Google Shape;1282;p56">
            <a:extLst>
              <a:ext uri="{FF2B5EF4-FFF2-40B4-BE49-F238E27FC236}">
                <a16:creationId xmlns:a16="http://schemas.microsoft.com/office/drawing/2014/main" id="{5B83F600-A2A8-FC3E-235C-F63589027CEC}"/>
              </a:ext>
            </a:extLst>
          </p:cNvPr>
          <p:cNvSpPr/>
          <p:nvPr userDrawn="1"/>
        </p:nvSpPr>
        <p:spPr>
          <a:xfrm>
            <a:off x="4290632" y="5510428"/>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7" name="Picture Placeholder 46">
            <a:extLst>
              <a:ext uri="{FF2B5EF4-FFF2-40B4-BE49-F238E27FC236}">
                <a16:creationId xmlns:a16="http://schemas.microsoft.com/office/drawing/2014/main" id="{3B37AA0A-CC3F-643E-4CA3-94EE9D0B955A}"/>
              </a:ext>
            </a:extLst>
          </p:cNvPr>
          <p:cNvSpPr>
            <a:spLocks noGrp="1"/>
          </p:cNvSpPr>
          <p:nvPr>
            <p:ph type="pic" sz="quarter" idx="10"/>
          </p:nvPr>
        </p:nvSpPr>
        <p:spPr>
          <a:xfrm>
            <a:off x="4455524" y="467895"/>
            <a:ext cx="640080" cy="640080"/>
          </a:xfrm>
        </p:spPr>
        <p:txBody>
          <a:bodyPr anchor="ctr"/>
          <a:lstStyle>
            <a:lvl1pPr marL="0" indent="0" algn="ctr">
              <a:buNone/>
              <a:defRPr sz="900"/>
            </a:lvl1pPr>
          </a:lstStyle>
          <a:p>
            <a:r>
              <a:rPr lang="en-US" noProof="0"/>
              <a:t>Click icon to add picture</a:t>
            </a:r>
          </a:p>
        </p:txBody>
      </p:sp>
      <p:sp>
        <p:nvSpPr>
          <p:cNvPr id="53" name="Text Placeholder 52">
            <a:extLst>
              <a:ext uri="{FF2B5EF4-FFF2-40B4-BE49-F238E27FC236}">
                <a16:creationId xmlns:a16="http://schemas.microsoft.com/office/drawing/2014/main" id="{04148F56-845C-40C8-5EFE-44B32FB55764}"/>
              </a:ext>
            </a:extLst>
          </p:cNvPr>
          <p:cNvSpPr>
            <a:spLocks noGrp="1"/>
          </p:cNvSpPr>
          <p:nvPr>
            <p:ph type="body" sz="quarter" idx="15"/>
          </p:nvPr>
        </p:nvSpPr>
        <p:spPr>
          <a:xfrm>
            <a:off x="5769864" y="457200"/>
            <a:ext cx="3840480" cy="338328"/>
          </a:xfrm>
        </p:spPr>
        <p:txBody>
          <a:bodyPr/>
          <a:lstStyle>
            <a:lvl1pPr marL="0" indent="0">
              <a:buNone/>
              <a:defRPr sz="2000">
                <a:latin typeface="+mj-lt"/>
              </a:defRPr>
            </a:lvl1pPr>
          </a:lstStyle>
          <a:p>
            <a:pPr lvl="0"/>
            <a:r>
              <a:rPr lang="en-US" noProof="0"/>
              <a:t>Click to edit Master text styles</a:t>
            </a:r>
          </a:p>
        </p:txBody>
      </p:sp>
      <p:sp>
        <p:nvSpPr>
          <p:cNvPr id="58" name="Text Placeholder 52">
            <a:extLst>
              <a:ext uri="{FF2B5EF4-FFF2-40B4-BE49-F238E27FC236}">
                <a16:creationId xmlns:a16="http://schemas.microsoft.com/office/drawing/2014/main" id="{6FAEB77B-C9AE-5EC8-3043-2C6C91015EF2}"/>
              </a:ext>
            </a:extLst>
          </p:cNvPr>
          <p:cNvSpPr>
            <a:spLocks noGrp="1"/>
          </p:cNvSpPr>
          <p:nvPr>
            <p:ph type="body" sz="quarter" idx="20"/>
          </p:nvPr>
        </p:nvSpPr>
        <p:spPr>
          <a:xfrm>
            <a:off x="5769864" y="780642"/>
            <a:ext cx="5029200" cy="338328"/>
          </a:xfrm>
        </p:spPr>
        <p:txBody>
          <a:bodyPr/>
          <a:lstStyle>
            <a:lvl1pPr marL="0" indent="0">
              <a:buNone/>
              <a:defRPr sz="1600">
                <a:latin typeface="+mn-lt"/>
              </a:defRPr>
            </a:lvl1pPr>
          </a:lstStyle>
          <a:p>
            <a:pPr lvl="0"/>
            <a:r>
              <a:rPr lang="en-US" noProof="0"/>
              <a:t>Click to edit Master text styles</a:t>
            </a:r>
          </a:p>
        </p:txBody>
      </p:sp>
      <p:sp>
        <p:nvSpPr>
          <p:cNvPr id="48" name="Picture Placeholder 46">
            <a:extLst>
              <a:ext uri="{FF2B5EF4-FFF2-40B4-BE49-F238E27FC236}">
                <a16:creationId xmlns:a16="http://schemas.microsoft.com/office/drawing/2014/main" id="{EA6CA3D6-A486-C220-D150-162068803F01}"/>
              </a:ext>
            </a:extLst>
          </p:cNvPr>
          <p:cNvSpPr>
            <a:spLocks noGrp="1"/>
          </p:cNvSpPr>
          <p:nvPr>
            <p:ph type="pic" sz="quarter" idx="11"/>
          </p:nvPr>
        </p:nvSpPr>
        <p:spPr>
          <a:xfrm>
            <a:off x="4455524" y="1744522"/>
            <a:ext cx="640080" cy="640080"/>
          </a:xfrm>
        </p:spPr>
        <p:txBody>
          <a:bodyPr anchor="ctr"/>
          <a:lstStyle>
            <a:lvl1pPr marL="0" indent="0" algn="ctr">
              <a:buNone/>
              <a:defRPr sz="900"/>
            </a:lvl1pPr>
          </a:lstStyle>
          <a:p>
            <a:r>
              <a:rPr lang="en-US" noProof="0"/>
              <a:t>Click icon to add picture</a:t>
            </a:r>
          </a:p>
        </p:txBody>
      </p:sp>
      <p:sp>
        <p:nvSpPr>
          <p:cNvPr id="54" name="Text Placeholder 52">
            <a:extLst>
              <a:ext uri="{FF2B5EF4-FFF2-40B4-BE49-F238E27FC236}">
                <a16:creationId xmlns:a16="http://schemas.microsoft.com/office/drawing/2014/main" id="{B70CC111-C404-5983-7E1A-758C72DA2151}"/>
              </a:ext>
            </a:extLst>
          </p:cNvPr>
          <p:cNvSpPr>
            <a:spLocks noGrp="1"/>
          </p:cNvSpPr>
          <p:nvPr>
            <p:ph type="body" sz="quarter" idx="16"/>
          </p:nvPr>
        </p:nvSpPr>
        <p:spPr>
          <a:xfrm>
            <a:off x="5769864" y="1746504"/>
            <a:ext cx="3840480" cy="338328"/>
          </a:xfrm>
        </p:spPr>
        <p:txBody>
          <a:bodyPr/>
          <a:lstStyle>
            <a:lvl1pPr marL="0" indent="0">
              <a:buNone/>
              <a:defRPr sz="2000">
                <a:latin typeface="+mj-lt"/>
              </a:defRPr>
            </a:lvl1pPr>
          </a:lstStyle>
          <a:p>
            <a:pPr lvl="0"/>
            <a:r>
              <a:rPr lang="en-US" noProof="0"/>
              <a:t>Click to edit Master text styles</a:t>
            </a:r>
          </a:p>
        </p:txBody>
      </p:sp>
      <p:sp>
        <p:nvSpPr>
          <p:cNvPr id="59" name="Text Placeholder 52">
            <a:extLst>
              <a:ext uri="{FF2B5EF4-FFF2-40B4-BE49-F238E27FC236}">
                <a16:creationId xmlns:a16="http://schemas.microsoft.com/office/drawing/2014/main" id="{0FACAEC0-F5EF-8921-74B5-2C775EC42E63}"/>
              </a:ext>
            </a:extLst>
          </p:cNvPr>
          <p:cNvSpPr>
            <a:spLocks noGrp="1"/>
          </p:cNvSpPr>
          <p:nvPr>
            <p:ph type="body" sz="quarter" idx="21"/>
          </p:nvPr>
        </p:nvSpPr>
        <p:spPr>
          <a:xfrm>
            <a:off x="5769864" y="2069946"/>
            <a:ext cx="5029200" cy="338328"/>
          </a:xfrm>
        </p:spPr>
        <p:txBody>
          <a:bodyPr/>
          <a:lstStyle>
            <a:lvl1pPr marL="0" indent="0">
              <a:buNone/>
              <a:defRPr sz="1600">
                <a:latin typeface="+mn-lt"/>
              </a:defRPr>
            </a:lvl1pPr>
          </a:lstStyle>
          <a:p>
            <a:pPr lvl="0"/>
            <a:r>
              <a:rPr lang="en-US" noProof="0"/>
              <a:t>Click to edit Master text styles</a:t>
            </a:r>
          </a:p>
        </p:txBody>
      </p:sp>
      <p:sp>
        <p:nvSpPr>
          <p:cNvPr id="49" name="Picture Placeholder 46">
            <a:extLst>
              <a:ext uri="{FF2B5EF4-FFF2-40B4-BE49-F238E27FC236}">
                <a16:creationId xmlns:a16="http://schemas.microsoft.com/office/drawing/2014/main" id="{D85BED76-EF8A-3369-FA46-11513F2D2231}"/>
              </a:ext>
            </a:extLst>
          </p:cNvPr>
          <p:cNvSpPr>
            <a:spLocks noGrp="1"/>
          </p:cNvSpPr>
          <p:nvPr>
            <p:ph type="pic" sz="quarter" idx="12"/>
          </p:nvPr>
        </p:nvSpPr>
        <p:spPr>
          <a:xfrm>
            <a:off x="4455524" y="3034028"/>
            <a:ext cx="640080" cy="640080"/>
          </a:xfrm>
        </p:spPr>
        <p:txBody>
          <a:bodyPr anchor="ctr"/>
          <a:lstStyle>
            <a:lvl1pPr marL="0" indent="0" algn="ctr">
              <a:buNone/>
              <a:defRPr sz="900"/>
            </a:lvl1pPr>
          </a:lstStyle>
          <a:p>
            <a:r>
              <a:rPr lang="en-US" noProof="0"/>
              <a:t>Click icon to add picture</a:t>
            </a:r>
          </a:p>
        </p:txBody>
      </p:sp>
      <p:sp>
        <p:nvSpPr>
          <p:cNvPr id="55" name="Text Placeholder 52">
            <a:extLst>
              <a:ext uri="{FF2B5EF4-FFF2-40B4-BE49-F238E27FC236}">
                <a16:creationId xmlns:a16="http://schemas.microsoft.com/office/drawing/2014/main" id="{3A752FC9-DE9C-9701-E24E-6F1AC075B16E}"/>
              </a:ext>
            </a:extLst>
          </p:cNvPr>
          <p:cNvSpPr>
            <a:spLocks noGrp="1"/>
          </p:cNvSpPr>
          <p:nvPr>
            <p:ph type="body" sz="quarter" idx="17"/>
          </p:nvPr>
        </p:nvSpPr>
        <p:spPr>
          <a:xfrm>
            <a:off x="5769864" y="3035808"/>
            <a:ext cx="3840480" cy="338328"/>
          </a:xfrm>
        </p:spPr>
        <p:txBody>
          <a:bodyPr/>
          <a:lstStyle>
            <a:lvl1pPr marL="0" indent="0">
              <a:buNone/>
              <a:defRPr sz="2000">
                <a:latin typeface="+mj-lt"/>
              </a:defRPr>
            </a:lvl1pPr>
          </a:lstStyle>
          <a:p>
            <a:pPr lvl="0"/>
            <a:r>
              <a:rPr lang="en-US" noProof="0"/>
              <a:t>Click to edit Master text styles</a:t>
            </a:r>
          </a:p>
        </p:txBody>
      </p:sp>
      <p:sp>
        <p:nvSpPr>
          <p:cNvPr id="60" name="Text Placeholder 52">
            <a:extLst>
              <a:ext uri="{FF2B5EF4-FFF2-40B4-BE49-F238E27FC236}">
                <a16:creationId xmlns:a16="http://schemas.microsoft.com/office/drawing/2014/main" id="{5CA64FAC-BAC1-519A-1252-ED8A726B6313}"/>
              </a:ext>
            </a:extLst>
          </p:cNvPr>
          <p:cNvSpPr>
            <a:spLocks noGrp="1"/>
          </p:cNvSpPr>
          <p:nvPr>
            <p:ph type="body" sz="quarter" idx="22"/>
          </p:nvPr>
        </p:nvSpPr>
        <p:spPr>
          <a:xfrm>
            <a:off x="5769864" y="3359250"/>
            <a:ext cx="5029200" cy="338328"/>
          </a:xfrm>
        </p:spPr>
        <p:txBody>
          <a:bodyPr/>
          <a:lstStyle>
            <a:lvl1pPr marL="0" indent="0">
              <a:buNone/>
              <a:defRPr sz="1600">
                <a:latin typeface="+mn-lt"/>
              </a:defRPr>
            </a:lvl1pPr>
          </a:lstStyle>
          <a:p>
            <a:pPr lvl="0"/>
            <a:r>
              <a:rPr lang="en-US" noProof="0"/>
              <a:t>Click to edit Master text styles</a:t>
            </a:r>
          </a:p>
        </p:txBody>
      </p:sp>
      <p:sp>
        <p:nvSpPr>
          <p:cNvPr id="50" name="Picture Placeholder 46">
            <a:extLst>
              <a:ext uri="{FF2B5EF4-FFF2-40B4-BE49-F238E27FC236}">
                <a16:creationId xmlns:a16="http://schemas.microsoft.com/office/drawing/2014/main" id="{5FF1804E-BBAF-5060-07A3-705BCCF0D7C5}"/>
              </a:ext>
            </a:extLst>
          </p:cNvPr>
          <p:cNvSpPr>
            <a:spLocks noGrp="1"/>
          </p:cNvSpPr>
          <p:nvPr>
            <p:ph type="pic" sz="quarter" idx="13"/>
          </p:nvPr>
        </p:nvSpPr>
        <p:spPr>
          <a:xfrm>
            <a:off x="4455524" y="4382716"/>
            <a:ext cx="640080" cy="640080"/>
          </a:xfrm>
        </p:spPr>
        <p:txBody>
          <a:bodyPr anchor="ctr"/>
          <a:lstStyle>
            <a:lvl1pPr marL="0" indent="0" algn="ctr">
              <a:buNone/>
              <a:defRPr sz="900"/>
            </a:lvl1pPr>
          </a:lstStyle>
          <a:p>
            <a:r>
              <a:rPr lang="en-US" noProof="0"/>
              <a:t>Click icon to add picture</a:t>
            </a:r>
          </a:p>
        </p:txBody>
      </p:sp>
      <p:sp>
        <p:nvSpPr>
          <p:cNvPr id="56" name="Text Placeholder 52">
            <a:extLst>
              <a:ext uri="{FF2B5EF4-FFF2-40B4-BE49-F238E27FC236}">
                <a16:creationId xmlns:a16="http://schemas.microsoft.com/office/drawing/2014/main" id="{D03AC44E-421F-94EE-DC26-D4F6FB1D5444}"/>
              </a:ext>
            </a:extLst>
          </p:cNvPr>
          <p:cNvSpPr>
            <a:spLocks noGrp="1"/>
          </p:cNvSpPr>
          <p:nvPr>
            <p:ph type="body" sz="quarter" idx="18"/>
          </p:nvPr>
        </p:nvSpPr>
        <p:spPr>
          <a:xfrm>
            <a:off x="5769864" y="4325112"/>
            <a:ext cx="3840480" cy="338328"/>
          </a:xfrm>
        </p:spPr>
        <p:txBody>
          <a:bodyPr/>
          <a:lstStyle>
            <a:lvl1pPr marL="0" indent="0">
              <a:buNone/>
              <a:defRPr sz="2000">
                <a:latin typeface="+mj-lt"/>
              </a:defRPr>
            </a:lvl1pPr>
          </a:lstStyle>
          <a:p>
            <a:pPr lvl="0"/>
            <a:r>
              <a:rPr lang="en-US" noProof="0"/>
              <a:t>Click to edit Master text styles</a:t>
            </a:r>
          </a:p>
        </p:txBody>
      </p:sp>
      <p:sp>
        <p:nvSpPr>
          <p:cNvPr id="61" name="Text Placeholder 52">
            <a:extLst>
              <a:ext uri="{FF2B5EF4-FFF2-40B4-BE49-F238E27FC236}">
                <a16:creationId xmlns:a16="http://schemas.microsoft.com/office/drawing/2014/main" id="{4806989D-2A9A-5590-1EF7-9BF0E1F4C43D}"/>
              </a:ext>
            </a:extLst>
          </p:cNvPr>
          <p:cNvSpPr>
            <a:spLocks noGrp="1"/>
          </p:cNvSpPr>
          <p:nvPr>
            <p:ph type="body" sz="quarter" idx="23"/>
          </p:nvPr>
        </p:nvSpPr>
        <p:spPr>
          <a:xfrm>
            <a:off x="5769864" y="4648554"/>
            <a:ext cx="5029200" cy="338328"/>
          </a:xfrm>
        </p:spPr>
        <p:txBody>
          <a:bodyPr/>
          <a:lstStyle>
            <a:lvl1pPr marL="0" indent="0">
              <a:buNone/>
              <a:defRPr sz="1600">
                <a:latin typeface="+mn-lt"/>
              </a:defRPr>
            </a:lvl1pPr>
          </a:lstStyle>
          <a:p>
            <a:pPr lvl="0"/>
            <a:r>
              <a:rPr lang="en-US" noProof="0"/>
              <a:t>Click to edit Master text styles</a:t>
            </a:r>
          </a:p>
        </p:txBody>
      </p:sp>
      <p:sp>
        <p:nvSpPr>
          <p:cNvPr id="51" name="Picture Placeholder 46">
            <a:extLst>
              <a:ext uri="{FF2B5EF4-FFF2-40B4-BE49-F238E27FC236}">
                <a16:creationId xmlns:a16="http://schemas.microsoft.com/office/drawing/2014/main" id="{C28AAD1A-4269-0A5C-7418-7DFC69060C90}"/>
              </a:ext>
            </a:extLst>
          </p:cNvPr>
          <p:cNvSpPr>
            <a:spLocks noGrp="1"/>
          </p:cNvSpPr>
          <p:nvPr>
            <p:ph type="pic" sz="quarter" idx="14"/>
          </p:nvPr>
        </p:nvSpPr>
        <p:spPr>
          <a:xfrm>
            <a:off x="4455524" y="5675320"/>
            <a:ext cx="640080" cy="640080"/>
          </a:xfrm>
        </p:spPr>
        <p:txBody>
          <a:bodyPr anchor="ctr"/>
          <a:lstStyle>
            <a:lvl1pPr marL="0" indent="0" algn="ctr">
              <a:buNone/>
              <a:defRPr sz="900"/>
            </a:lvl1pPr>
          </a:lstStyle>
          <a:p>
            <a:r>
              <a:rPr lang="en-US" noProof="0"/>
              <a:t>Click icon to add picture</a:t>
            </a:r>
          </a:p>
        </p:txBody>
      </p:sp>
      <p:sp>
        <p:nvSpPr>
          <p:cNvPr id="57" name="Text Placeholder 52">
            <a:extLst>
              <a:ext uri="{FF2B5EF4-FFF2-40B4-BE49-F238E27FC236}">
                <a16:creationId xmlns:a16="http://schemas.microsoft.com/office/drawing/2014/main" id="{650C0EB3-5783-DC1F-09A3-02DFAA316429}"/>
              </a:ext>
            </a:extLst>
          </p:cNvPr>
          <p:cNvSpPr>
            <a:spLocks noGrp="1"/>
          </p:cNvSpPr>
          <p:nvPr>
            <p:ph type="body" sz="quarter" idx="19"/>
          </p:nvPr>
        </p:nvSpPr>
        <p:spPr>
          <a:xfrm>
            <a:off x="5769864" y="5614416"/>
            <a:ext cx="3840480" cy="338328"/>
          </a:xfrm>
        </p:spPr>
        <p:txBody>
          <a:bodyPr/>
          <a:lstStyle>
            <a:lvl1pPr marL="0" indent="0">
              <a:buNone/>
              <a:defRPr sz="2000">
                <a:latin typeface="+mj-lt"/>
              </a:defRPr>
            </a:lvl1pPr>
          </a:lstStyle>
          <a:p>
            <a:pPr lvl="0"/>
            <a:r>
              <a:rPr lang="en-US" noProof="0"/>
              <a:t>Click to edit Master text styles</a:t>
            </a:r>
          </a:p>
        </p:txBody>
      </p:sp>
      <p:sp>
        <p:nvSpPr>
          <p:cNvPr id="62" name="Text Placeholder 52">
            <a:extLst>
              <a:ext uri="{FF2B5EF4-FFF2-40B4-BE49-F238E27FC236}">
                <a16:creationId xmlns:a16="http://schemas.microsoft.com/office/drawing/2014/main" id="{94850C9F-BD14-9481-E7F6-526639251EB9}"/>
              </a:ext>
            </a:extLst>
          </p:cNvPr>
          <p:cNvSpPr>
            <a:spLocks noGrp="1"/>
          </p:cNvSpPr>
          <p:nvPr>
            <p:ph type="body" sz="quarter" idx="24"/>
          </p:nvPr>
        </p:nvSpPr>
        <p:spPr>
          <a:xfrm>
            <a:off x="5769864" y="5937858"/>
            <a:ext cx="5029200" cy="338328"/>
          </a:xfrm>
        </p:spPr>
        <p:txBody>
          <a:bodyPr/>
          <a:lstStyle>
            <a:lvl1pPr marL="0" indent="0">
              <a:buNone/>
              <a:defRPr sz="1600">
                <a:latin typeface="+mn-lt"/>
              </a:defRPr>
            </a:lvl1pPr>
          </a:lstStyle>
          <a:p>
            <a:pPr lvl="0"/>
            <a:r>
              <a:rPr lang="en-US" noProof="0"/>
              <a:t>Click to edit Master text styles</a:t>
            </a:r>
          </a:p>
        </p:txBody>
      </p:sp>
    </p:spTree>
    <p:extLst>
      <p:ext uri="{BB962C8B-B14F-4D97-AF65-F5344CB8AC3E}">
        <p14:creationId xmlns:p14="http://schemas.microsoft.com/office/powerpoint/2010/main" val="127494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meline">
    <p:bg>
      <p:bgPr>
        <a:solidFill>
          <a:schemeClr val="accent3"/>
        </a:solidFill>
        <a:effectLst/>
      </p:bgPr>
    </p:bg>
    <p:spTree>
      <p:nvGrpSpPr>
        <p:cNvPr id="1" name=""/>
        <p:cNvGrpSpPr/>
        <p:nvPr/>
      </p:nvGrpSpPr>
      <p:grpSpPr>
        <a:xfrm>
          <a:off x="0" y="0"/>
          <a:ext cx="0" cy="0"/>
          <a:chOff x="0" y="0"/>
          <a:chExt cx="0" cy="0"/>
        </a:xfrm>
      </p:grpSpPr>
      <p:sp>
        <p:nvSpPr>
          <p:cNvPr id="8" name="Google Shape;1251;p56">
            <a:extLst>
              <a:ext uri="{FF2B5EF4-FFF2-40B4-BE49-F238E27FC236}">
                <a16:creationId xmlns:a16="http://schemas.microsoft.com/office/drawing/2014/main" id="{5240ABBF-9F6E-51C2-3600-798F3A8C4868}"/>
              </a:ext>
            </a:extLst>
          </p:cNvPr>
          <p:cNvSpPr/>
          <p:nvPr userDrawn="1"/>
        </p:nvSpPr>
        <p:spPr>
          <a:xfrm>
            <a:off x="547230" y="194408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724FD7F3-2232-7463-6613-3EF2344BD063}"/>
              </a:ext>
            </a:extLst>
          </p:cNvPr>
          <p:cNvSpPr/>
          <p:nvPr userDrawn="1"/>
        </p:nvSpPr>
        <p:spPr>
          <a:xfrm>
            <a:off x="4922989" y="194696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234E24BE-6EC9-C62B-1B5F-EBE5C279EF38}"/>
              </a:ext>
            </a:extLst>
          </p:cNvPr>
          <p:cNvSpPr/>
          <p:nvPr userDrawn="1"/>
        </p:nvSpPr>
        <p:spPr>
          <a:xfrm>
            <a:off x="9225456" y="192477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F4987345-5BC3-6B09-35D1-118625B93B26}"/>
              </a:ext>
            </a:extLst>
          </p:cNvPr>
          <p:cNvSpPr/>
          <p:nvPr userDrawn="1"/>
        </p:nvSpPr>
        <p:spPr>
          <a:xfrm>
            <a:off x="2798649" y="3902220"/>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D24F97D8-E25C-583D-72FF-A9AD2A77A71F}"/>
              </a:ext>
            </a:extLst>
          </p:cNvPr>
          <p:cNvSpPr/>
          <p:nvPr userDrawn="1"/>
        </p:nvSpPr>
        <p:spPr>
          <a:xfrm>
            <a:off x="7156227" y="388003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6" name="Text Placeholder 35">
            <a:extLst>
              <a:ext uri="{FF2B5EF4-FFF2-40B4-BE49-F238E27FC236}">
                <a16:creationId xmlns:a16="http://schemas.microsoft.com/office/drawing/2014/main" id="{C96B6B23-01AB-14E3-6F7D-14E56C8F7FB4}"/>
              </a:ext>
            </a:extLst>
          </p:cNvPr>
          <p:cNvSpPr>
            <a:spLocks noGrp="1"/>
          </p:cNvSpPr>
          <p:nvPr>
            <p:ph type="body" sz="quarter" idx="13"/>
          </p:nvPr>
        </p:nvSpPr>
        <p:spPr>
          <a:xfrm>
            <a:off x="458788"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0" name="Text Placeholder 35">
            <a:extLst>
              <a:ext uri="{FF2B5EF4-FFF2-40B4-BE49-F238E27FC236}">
                <a16:creationId xmlns:a16="http://schemas.microsoft.com/office/drawing/2014/main" id="{B5D9C006-6816-1398-2752-53296B2275E9}"/>
              </a:ext>
            </a:extLst>
          </p:cNvPr>
          <p:cNvSpPr>
            <a:spLocks noGrp="1"/>
          </p:cNvSpPr>
          <p:nvPr>
            <p:ph type="body" sz="quarter" idx="15"/>
          </p:nvPr>
        </p:nvSpPr>
        <p:spPr>
          <a:xfrm>
            <a:off x="4844975"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3" name="Text Placeholder 35">
            <a:extLst>
              <a:ext uri="{FF2B5EF4-FFF2-40B4-BE49-F238E27FC236}">
                <a16:creationId xmlns:a16="http://schemas.microsoft.com/office/drawing/2014/main" id="{5C67F012-5EC1-3C44-2545-C90EFB6C7AA3}"/>
              </a:ext>
            </a:extLst>
          </p:cNvPr>
          <p:cNvSpPr>
            <a:spLocks noGrp="1"/>
          </p:cNvSpPr>
          <p:nvPr>
            <p:ph type="body" sz="quarter" idx="17"/>
          </p:nvPr>
        </p:nvSpPr>
        <p:spPr>
          <a:xfrm>
            <a:off x="9137214"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39" name="Text Placeholder 35">
            <a:extLst>
              <a:ext uri="{FF2B5EF4-FFF2-40B4-BE49-F238E27FC236}">
                <a16:creationId xmlns:a16="http://schemas.microsoft.com/office/drawing/2014/main" id="{84C1F7B9-544F-1D65-F30E-22B977B0EA42}"/>
              </a:ext>
            </a:extLst>
          </p:cNvPr>
          <p:cNvSpPr>
            <a:spLocks noGrp="1"/>
          </p:cNvSpPr>
          <p:nvPr>
            <p:ph type="body" sz="quarter" idx="14"/>
          </p:nvPr>
        </p:nvSpPr>
        <p:spPr>
          <a:xfrm>
            <a:off x="2710407"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1" name="Text Placeholder 35">
            <a:extLst>
              <a:ext uri="{FF2B5EF4-FFF2-40B4-BE49-F238E27FC236}">
                <a16:creationId xmlns:a16="http://schemas.microsoft.com/office/drawing/2014/main" id="{F0785379-F700-62B9-BF17-703A87E29891}"/>
              </a:ext>
            </a:extLst>
          </p:cNvPr>
          <p:cNvSpPr>
            <a:spLocks noGrp="1"/>
          </p:cNvSpPr>
          <p:nvPr>
            <p:ph type="body" sz="quarter" idx="16"/>
          </p:nvPr>
        </p:nvSpPr>
        <p:spPr>
          <a:xfrm>
            <a:off x="7067985"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226600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5"/>
        </a:solidFill>
        <a:effectLst/>
      </p:bgPr>
    </p:bg>
    <p:spTree>
      <p:nvGrpSpPr>
        <p:cNvPr id="1" name=""/>
        <p:cNvGrpSpPr/>
        <p:nvPr/>
      </p:nvGrpSpPr>
      <p:grpSpPr>
        <a:xfrm>
          <a:off x="0" y="0"/>
          <a:ext cx="0" cy="0"/>
          <a:chOff x="0" y="0"/>
          <a:chExt cx="0" cy="0"/>
        </a:xfrm>
      </p:grpSpPr>
      <p:sp>
        <p:nvSpPr>
          <p:cNvPr id="11" name="Google Shape;634;p42">
            <a:extLst>
              <a:ext uri="{FF2B5EF4-FFF2-40B4-BE49-F238E27FC236}">
                <a16:creationId xmlns:a16="http://schemas.microsoft.com/office/drawing/2014/main" id="{8B24251C-09A2-7EC7-D81E-7B4EC1A6C8FB}"/>
              </a:ext>
            </a:extLst>
          </p:cNvPr>
          <p:cNvSpPr/>
          <p:nvPr userDrawn="1"/>
        </p:nvSpPr>
        <p:spPr>
          <a:xfrm>
            <a:off x="1043969" y="2096168"/>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634;p42">
            <a:extLst>
              <a:ext uri="{FF2B5EF4-FFF2-40B4-BE49-F238E27FC236}">
                <a16:creationId xmlns:a16="http://schemas.microsoft.com/office/drawing/2014/main" id="{7095FC12-1305-9C50-D9A9-1BA4392374E6}"/>
              </a:ext>
            </a:extLst>
          </p:cNvPr>
          <p:cNvSpPr/>
          <p:nvPr userDrawn="1"/>
        </p:nvSpPr>
        <p:spPr>
          <a:xfrm>
            <a:off x="1043969" y="4160972"/>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Title 22">
            <a:extLst>
              <a:ext uri="{FF2B5EF4-FFF2-40B4-BE49-F238E27FC236}">
                <a16:creationId xmlns:a16="http://schemas.microsoft.com/office/drawing/2014/main" id="{AA325A5B-8E43-DA35-85DE-66DB81C5F5AD}"/>
              </a:ext>
            </a:extLst>
          </p:cNvPr>
          <p:cNvSpPr>
            <a:spLocks noGrp="1"/>
          </p:cNvSpPr>
          <p:nvPr>
            <p:ph type="title"/>
          </p:nvPr>
        </p:nvSpPr>
        <p:spPr/>
        <p:txBody>
          <a:bodyPr/>
          <a:lstStyle/>
          <a:p>
            <a:r>
              <a:rPr lang="en-US" noProof="0"/>
              <a:t>Click to edit Master title style</a:t>
            </a:r>
          </a:p>
        </p:txBody>
      </p:sp>
      <p:sp>
        <p:nvSpPr>
          <p:cNvPr id="21" name="Text Placeholder 2">
            <a:extLst>
              <a:ext uri="{FF2B5EF4-FFF2-40B4-BE49-F238E27FC236}">
                <a16:creationId xmlns:a16="http://schemas.microsoft.com/office/drawing/2014/main" id="{BCA26A7E-435E-AFBA-FECA-047481A83CB8}"/>
              </a:ext>
            </a:extLst>
          </p:cNvPr>
          <p:cNvSpPr>
            <a:spLocks noGrp="1"/>
          </p:cNvSpPr>
          <p:nvPr>
            <p:ph type="body" idx="1"/>
          </p:nvPr>
        </p:nvSpPr>
        <p:spPr>
          <a:xfrm>
            <a:off x="892795" y="1920319"/>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4A82CD3C-84E1-013B-FEDD-5B4008CD2B33}"/>
              </a:ext>
            </a:extLst>
          </p:cNvPr>
          <p:cNvSpPr>
            <a:spLocks noGrp="1"/>
          </p:cNvSpPr>
          <p:nvPr>
            <p:ph sz="half" idx="2"/>
          </p:nvPr>
        </p:nvSpPr>
        <p:spPr>
          <a:xfrm>
            <a:off x="4645152" y="2007884"/>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2" name="Text Placeholder 4">
            <a:extLst>
              <a:ext uri="{FF2B5EF4-FFF2-40B4-BE49-F238E27FC236}">
                <a16:creationId xmlns:a16="http://schemas.microsoft.com/office/drawing/2014/main" id="{42E5F6B0-4BF8-B61C-19DC-44EADF2C6A3E}"/>
              </a:ext>
            </a:extLst>
          </p:cNvPr>
          <p:cNvSpPr>
            <a:spLocks noGrp="1"/>
          </p:cNvSpPr>
          <p:nvPr>
            <p:ph type="body" sz="quarter" idx="3"/>
          </p:nvPr>
        </p:nvSpPr>
        <p:spPr>
          <a:xfrm>
            <a:off x="892795" y="4005858"/>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3">
            <a:extLst>
              <a:ext uri="{FF2B5EF4-FFF2-40B4-BE49-F238E27FC236}">
                <a16:creationId xmlns:a16="http://schemas.microsoft.com/office/drawing/2014/main" id="{710FDC74-97A7-7CF9-8479-7DF70FE009C4}"/>
              </a:ext>
            </a:extLst>
          </p:cNvPr>
          <p:cNvSpPr>
            <a:spLocks noGrp="1"/>
          </p:cNvSpPr>
          <p:nvPr>
            <p:ph sz="half" idx="13"/>
          </p:nvPr>
        </p:nvSpPr>
        <p:spPr>
          <a:xfrm>
            <a:off x="4645152" y="4093420"/>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9" name="Slide Number Placeholder 8">
            <a:extLst>
              <a:ext uri="{FF2B5EF4-FFF2-40B4-BE49-F238E27FC236}">
                <a16:creationId xmlns:a16="http://schemas.microsoft.com/office/drawing/2014/main" id="{7EA9E27A-A5B9-7554-B03C-977DD0697109}"/>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8" name="Footer Placeholder 7">
            <a:extLst>
              <a:ext uri="{FF2B5EF4-FFF2-40B4-BE49-F238E27FC236}">
                <a16:creationId xmlns:a16="http://schemas.microsoft.com/office/drawing/2014/main" id="{10B2D671-9FA9-57ED-C5BB-EF64BEB1363E}"/>
              </a:ext>
            </a:extLst>
          </p:cNvPr>
          <p:cNvSpPr>
            <a:spLocks noGrp="1"/>
          </p:cNvSpPr>
          <p:nvPr>
            <p:ph type="ftr" sz="quarter" idx="11"/>
          </p:nvPr>
        </p:nvSpPr>
        <p:spPr/>
        <p:txBody>
          <a:bodyPr/>
          <a:lstStyle/>
          <a:p>
            <a:r>
              <a:rPr lang="en-US" noProof="0"/>
              <a:t>Presentation title</a:t>
            </a:r>
          </a:p>
        </p:txBody>
      </p:sp>
      <p:sp>
        <p:nvSpPr>
          <p:cNvPr id="7" name="Date Placeholder 6">
            <a:extLst>
              <a:ext uri="{FF2B5EF4-FFF2-40B4-BE49-F238E27FC236}">
                <a16:creationId xmlns:a16="http://schemas.microsoft.com/office/drawing/2014/main" id="{ECF944D9-3F95-D788-A7A5-9C541DBDE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7805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6481182" y="2106081"/>
            <a:ext cx="5056632"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5048882"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4604512"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6358128" y="1956816"/>
            <a:ext cx="5047488"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6600154" y="2944368"/>
            <a:ext cx="4608576"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8909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837094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8;p53">
            <a:extLst>
              <a:ext uri="{FF2B5EF4-FFF2-40B4-BE49-F238E27FC236}">
                <a16:creationId xmlns:a16="http://schemas.microsoft.com/office/drawing/2014/main" id="{1BF10461-2A6D-BD12-B1D7-5A73DDD367A8}"/>
              </a:ext>
            </a:extLst>
          </p:cNvPr>
          <p:cNvSpPr/>
          <p:nvPr userDrawn="1"/>
        </p:nvSpPr>
        <p:spPr>
          <a:xfrm>
            <a:off x="4599233"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9" name="Text Placeholder 24">
            <a:extLst>
              <a:ext uri="{FF2B5EF4-FFF2-40B4-BE49-F238E27FC236}">
                <a16:creationId xmlns:a16="http://schemas.microsoft.com/office/drawing/2014/main" id="{9B6C5E12-67C8-B5AA-FC61-A40F6C388F8B}"/>
              </a:ext>
            </a:extLst>
          </p:cNvPr>
          <p:cNvSpPr>
            <a:spLocks noGrp="1"/>
          </p:cNvSpPr>
          <p:nvPr>
            <p:ph type="body" sz="quarter" idx="16"/>
          </p:nvPr>
        </p:nvSpPr>
        <p:spPr>
          <a:xfrm>
            <a:off x="448056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2" name="Content Placeholder 3">
            <a:extLst>
              <a:ext uri="{FF2B5EF4-FFF2-40B4-BE49-F238E27FC236}">
                <a16:creationId xmlns:a16="http://schemas.microsoft.com/office/drawing/2014/main" id="{92BD99C3-C1A1-E89B-FB77-6221D2FBE9A6}"/>
              </a:ext>
            </a:extLst>
          </p:cNvPr>
          <p:cNvSpPr>
            <a:spLocks noGrp="1"/>
          </p:cNvSpPr>
          <p:nvPr>
            <p:ph sz="half" idx="13"/>
          </p:nvPr>
        </p:nvSpPr>
        <p:spPr>
          <a:xfrm>
            <a:off x="4715873"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8247888"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8489914"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48316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7" name="Google Shape;327;p33">
            <a:extLst>
              <a:ext uri="{FF2B5EF4-FFF2-40B4-BE49-F238E27FC236}">
                <a16:creationId xmlns:a16="http://schemas.microsoft.com/office/drawing/2014/main" id="{E7EB222B-6CF5-9486-E495-4BBCFBA5DEE9}"/>
              </a:ext>
            </a:extLst>
          </p:cNvPr>
          <p:cNvSpPr/>
          <p:nvPr userDrawn="1"/>
        </p:nvSpPr>
        <p:spPr>
          <a:xfrm>
            <a:off x="5400719" y="1198578"/>
            <a:ext cx="6114430" cy="4794575"/>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Google Shape;328;p33">
            <a:extLst>
              <a:ext uri="{FF2B5EF4-FFF2-40B4-BE49-F238E27FC236}">
                <a16:creationId xmlns:a16="http://schemas.microsoft.com/office/drawing/2014/main" id="{1FEBC754-F0A8-F9F6-F804-7081E078D8F5}"/>
              </a:ext>
            </a:extLst>
          </p:cNvPr>
          <p:cNvSpPr/>
          <p:nvPr userDrawn="1"/>
        </p:nvSpPr>
        <p:spPr>
          <a:xfrm>
            <a:off x="5196524" y="838200"/>
            <a:ext cx="6114430" cy="49149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Title 1">
            <a:extLst>
              <a:ext uri="{FF2B5EF4-FFF2-40B4-BE49-F238E27FC236}">
                <a16:creationId xmlns:a16="http://schemas.microsoft.com/office/drawing/2014/main" id="{A8F8B0E5-D249-4F2F-16F0-7A9A49B95D39}"/>
              </a:ext>
            </a:extLst>
          </p:cNvPr>
          <p:cNvSpPr>
            <a:spLocks noGrp="1"/>
          </p:cNvSpPr>
          <p:nvPr>
            <p:ph type="title"/>
          </p:nvPr>
        </p:nvSpPr>
        <p:spPr>
          <a:xfrm>
            <a:off x="5978024" y="1783080"/>
            <a:ext cx="4959821" cy="1162762"/>
          </a:xfrm>
        </p:spPr>
        <p:txBody>
          <a:bodyPr/>
          <a:lstStyle>
            <a:lvl1pPr algn="l">
              <a:lnSpc>
                <a:spcPct val="90000"/>
              </a:lnSpc>
              <a:defRPr/>
            </a:lvl1pPr>
          </a:lstStyle>
          <a:p>
            <a:r>
              <a:rPr lang="en-US" noProof="0"/>
              <a:t>Click to edit Master title style</a:t>
            </a:r>
          </a:p>
        </p:txBody>
      </p:sp>
      <p:sp>
        <p:nvSpPr>
          <p:cNvPr id="19" name="Picture Placeholder 18">
            <a:extLst>
              <a:ext uri="{FF2B5EF4-FFF2-40B4-BE49-F238E27FC236}">
                <a16:creationId xmlns:a16="http://schemas.microsoft.com/office/drawing/2014/main" id="{52CFE759-845E-6170-DB8C-EA3FA075BBC8}"/>
              </a:ext>
            </a:extLst>
          </p:cNvPr>
          <p:cNvSpPr>
            <a:spLocks noGrp="1"/>
          </p:cNvSpPr>
          <p:nvPr>
            <p:ph type="pic" sz="quarter" idx="13"/>
          </p:nvPr>
        </p:nvSpPr>
        <p:spPr>
          <a:xfrm>
            <a:off x="0" y="0"/>
            <a:ext cx="4351128" cy="6858000"/>
          </a:xfrm>
          <a:solidFill>
            <a:schemeClr val="accent5"/>
          </a:solidFill>
        </p:spPr>
        <p:txBody>
          <a:bodyPr anchor="ctr"/>
          <a:lstStyle>
            <a:lvl1pPr marL="0" indent="0" algn="ctr">
              <a:buNone/>
              <a:defRPr/>
            </a:lvl1pPr>
          </a:lstStyle>
          <a:p>
            <a:r>
              <a:rPr lang="en-US" noProof="0"/>
              <a:t>Click icon to add picture</a:t>
            </a:r>
          </a:p>
        </p:txBody>
      </p:sp>
      <p:sp>
        <p:nvSpPr>
          <p:cNvPr id="15" name="Content Placeholder 2">
            <a:extLst>
              <a:ext uri="{FF2B5EF4-FFF2-40B4-BE49-F238E27FC236}">
                <a16:creationId xmlns:a16="http://schemas.microsoft.com/office/drawing/2014/main" id="{77189B6C-4236-0B00-D585-EEE5183EC3B5}"/>
              </a:ext>
            </a:extLst>
          </p:cNvPr>
          <p:cNvSpPr>
            <a:spLocks noGrp="1"/>
          </p:cNvSpPr>
          <p:nvPr>
            <p:ph idx="1"/>
          </p:nvPr>
        </p:nvSpPr>
        <p:spPr>
          <a:xfrm>
            <a:off x="5961888" y="2944368"/>
            <a:ext cx="4818888" cy="2130552"/>
          </a:xfrm>
        </p:spPr>
        <p:txBody>
          <a:bodyPr/>
          <a:lstStyle>
            <a:lvl1pPr marL="0" indent="0">
              <a:lnSpc>
                <a:spcPct val="10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sp>
        <p:nvSpPr>
          <p:cNvPr id="5" name="Slide Number Placeholder 4">
            <a:extLst>
              <a:ext uri="{FF2B5EF4-FFF2-40B4-BE49-F238E27FC236}">
                <a16:creationId xmlns:a16="http://schemas.microsoft.com/office/drawing/2014/main" id="{22D37E9B-F86D-C91D-23CC-19F188DE83F6}"/>
              </a:ext>
            </a:extLst>
          </p:cNvPr>
          <p:cNvSpPr>
            <a:spLocks noGrp="1"/>
          </p:cNvSpPr>
          <p:nvPr>
            <p:ph type="sldNum" sz="quarter" idx="12"/>
          </p:nvPr>
        </p:nvSpPr>
        <p:spPr>
          <a:xfrm>
            <a:off x="8072901" y="6400904"/>
            <a:ext cx="365760" cy="246888"/>
          </a:xfrm>
        </p:spPr>
        <p:txBody>
          <a:bodyPr/>
          <a:lstStyle/>
          <a:p>
            <a:fld id="{8D0AFDD5-844D-364D-8AEC-50CF4D36D55D}" type="slidenum">
              <a:rPr lang="en-US" noProof="0" smtClean="0"/>
              <a:pPr/>
              <a:t>‹#›</a:t>
            </a:fld>
            <a:endParaRPr lang="en-US" noProof="0"/>
          </a:p>
        </p:txBody>
      </p:sp>
      <p:cxnSp>
        <p:nvCxnSpPr>
          <p:cNvPr id="21" name="Straight Connector 20">
            <a:extLst>
              <a:ext uri="{FF2B5EF4-FFF2-40B4-BE49-F238E27FC236}">
                <a16:creationId xmlns:a16="http://schemas.microsoft.com/office/drawing/2014/main" id="{CB55B0F1-C1EF-3790-A994-C8C4BB61CCB9}"/>
              </a:ext>
            </a:extLst>
          </p:cNvPr>
          <p:cNvCxnSpPr>
            <a:cxnSpLocks/>
          </p:cNvCxnSpPr>
          <p:nvPr/>
        </p:nvCxnSpPr>
        <p:spPr>
          <a:xfrm>
            <a:off x="4351128" y="6532618"/>
            <a:ext cx="369308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D4F275B-2CE9-CD3C-081E-0B79C125257E}"/>
              </a:ext>
            </a:extLst>
          </p:cNvPr>
          <p:cNvCxnSpPr>
            <a:cxnSpLocks/>
          </p:cNvCxnSpPr>
          <p:nvPr/>
        </p:nvCxnSpPr>
        <p:spPr>
          <a:xfrm>
            <a:off x="8467344" y="6527001"/>
            <a:ext cx="3724656" cy="561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231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527048" y="1901952"/>
            <a:ext cx="4873752" cy="1709928"/>
          </a:xfrm>
        </p:spPr>
        <p:txBody>
          <a:bodyPr anchor="t">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527048" y="3108960"/>
            <a:ext cx="3913632" cy="1883664"/>
          </a:xfrm>
        </p:spPr>
        <p:txBody>
          <a:bodyPr>
            <a:noAutofit/>
          </a:bodyPr>
          <a:lstStyle>
            <a:lvl1pPr marL="0" indent="0" algn="l">
              <a:lnSpc>
                <a:spcPct val="100000"/>
              </a:lnSpc>
              <a:spcBef>
                <a:spcPts val="1000"/>
              </a:spcBef>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6443482" y="812292"/>
            <a:ext cx="463600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70235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FABFF-AED1-441E-410D-E91E5B9EA6C0}"/>
              </a:ext>
            </a:extLst>
          </p:cNvPr>
          <p:cNvSpPr>
            <a:spLocks noGrp="1"/>
          </p:cNvSpPr>
          <p:nvPr>
            <p:ph type="title"/>
          </p:nvPr>
        </p:nvSpPr>
        <p:spPr/>
        <p:txBody>
          <a:bodyPr/>
          <a:lstStyle/>
          <a:p>
            <a:r>
              <a:rPr lang="en-US" noProof="0"/>
              <a:t>Click to edit Master title style</a:t>
            </a:r>
          </a:p>
        </p:txBody>
      </p:sp>
      <p:sp>
        <p:nvSpPr>
          <p:cNvPr id="5" name="Slide Number Placeholder 4">
            <a:extLst>
              <a:ext uri="{FF2B5EF4-FFF2-40B4-BE49-F238E27FC236}">
                <a16:creationId xmlns:a16="http://schemas.microsoft.com/office/drawing/2014/main" id="{A21D9EB3-189A-FE0F-8C95-73C3378150D7}"/>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4" name="Footer Placeholder 3">
            <a:extLst>
              <a:ext uri="{FF2B5EF4-FFF2-40B4-BE49-F238E27FC236}">
                <a16:creationId xmlns:a16="http://schemas.microsoft.com/office/drawing/2014/main" id="{7C680446-577A-69FB-646E-AF1DA4134A2C}"/>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330E09C2-379A-DC94-A05D-1A629B3410E2}"/>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5434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4"/>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72A2AC-7ED9-922C-AFA3-C7474D933A2A}"/>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3" name="Footer Placeholder 2">
            <a:extLst>
              <a:ext uri="{FF2B5EF4-FFF2-40B4-BE49-F238E27FC236}">
                <a16:creationId xmlns:a16="http://schemas.microsoft.com/office/drawing/2014/main" id="{C0D73C7A-2028-226F-C1ED-1807BD3B92FC}"/>
              </a:ext>
            </a:extLst>
          </p:cNvPr>
          <p:cNvSpPr>
            <a:spLocks noGrp="1"/>
          </p:cNvSpPr>
          <p:nvPr>
            <p:ph type="ftr" sz="quarter" idx="11"/>
          </p:nvPr>
        </p:nvSpPr>
        <p:spPr/>
        <p:txBody>
          <a:bodyPr/>
          <a:lstStyle/>
          <a:p>
            <a:r>
              <a:rPr lang="en-US" noProof="0"/>
              <a:t>Presentation title</a:t>
            </a:r>
          </a:p>
        </p:txBody>
      </p:sp>
      <p:sp>
        <p:nvSpPr>
          <p:cNvPr id="2" name="Date Placeholder 1">
            <a:extLst>
              <a:ext uri="{FF2B5EF4-FFF2-40B4-BE49-F238E27FC236}">
                <a16:creationId xmlns:a16="http://schemas.microsoft.com/office/drawing/2014/main" id="{1925B8F9-3C91-FD08-87E3-6E39B35BC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391624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94A45C-8F79-9A61-77E8-09BC4E628377}"/>
              </a:ext>
            </a:extLst>
          </p:cNvPr>
          <p:cNvSpPr>
            <a:spLocks noGrp="1"/>
          </p:cNvSpPr>
          <p:nvPr>
            <p:ph type="title"/>
          </p:nvPr>
        </p:nvSpPr>
        <p:spPr>
          <a:xfrm>
            <a:off x="1139952" y="512064"/>
            <a:ext cx="9912096" cy="1014984"/>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8646656E-6C21-DB29-00F0-0CC844DE3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7742D6-DB37-81C8-6BDD-5C9150A7DF6C}"/>
              </a:ext>
            </a:extLst>
          </p:cNvPr>
          <p:cNvSpPr>
            <a:spLocks noGrp="1"/>
          </p:cNvSpPr>
          <p:nvPr>
            <p:ph type="dt" sz="half" idx="2"/>
          </p:nvPr>
        </p:nvSpPr>
        <p:spPr>
          <a:xfrm>
            <a:off x="10629145" y="6400904"/>
            <a:ext cx="64008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20XX</a:t>
            </a:r>
          </a:p>
        </p:txBody>
      </p:sp>
      <p:sp>
        <p:nvSpPr>
          <p:cNvPr id="5" name="Footer Placeholder 4">
            <a:extLst>
              <a:ext uri="{FF2B5EF4-FFF2-40B4-BE49-F238E27FC236}">
                <a16:creationId xmlns:a16="http://schemas.microsoft.com/office/drawing/2014/main" id="{E694DB44-E775-B332-D1F0-40DB3A5FA3A3}"/>
              </a:ext>
            </a:extLst>
          </p:cNvPr>
          <p:cNvSpPr>
            <a:spLocks noGrp="1"/>
          </p:cNvSpPr>
          <p:nvPr>
            <p:ph type="ftr" sz="quarter" idx="3"/>
          </p:nvPr>
        </p:nvSpPr>
        <p:spPr>
          <a:xfrm>
            <a:off x="5364480" y="6400904"/>
            <a:ext cx="146304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Presentation title</a:t>
            </a:r>
          </a:p>
        </p:txBody>
      </p:sp>
      <p:sp>
        <p:nvSpPr>
          <p:cNvPr id="6" name="Slide Number Placeholder 5">
            <a:extLst>
              <a:ext uri="{FF2B5EF4-FFF2-40B4-BE49-F238E27FC236}">
                <a16:creationId xmlns:a16="http://schemas.microsoft.com/office/drawing/2014/main" id="{C39C1C4E-47DA-0CDC-75C8-42E9F1EBDE07}"/>
              </a:ext>
            </a:extLst>
          </p:cNvPr>
          <p:cNvSpPr>
            <a:spLocks noGrp="1"/>
          </p:cNvSpPr>
          <p:nvPr>
            <p:ph type="sldNum" sz="quarter" idx="4"/>
          </p:nvPr>
        </p:nvSpPr>
        <p:spPr>
          <a:xfrm>
            <a:off x="838200" y="6400904"/>
            <a:ext cx="36576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fld id="{8D0AFDD5-844D-364D-8AEC-50CF4D36D55D}" type="slidenum">
              <a:rPr lang="en-US" smtClean="0"/>
              <a:pPr/>
              <a:t>‹#›</a:t>
            </a:fld>
            <a:endParaRPr lang="en-US" dirty="0"/>
          </a:p>
        </p:txBody>
      </p:sp>
      <p:cxnSp>
        <p:nvCxnSpPr>
          <p:cNvPr id="8" name="Straight Connector 7">
            <a:extLst>
              <a:ext uri="{FF2B5EF4-FFF2-40B4-BE49-F238E27FC236}">
                <a16:creationId xmlns:a16="http://schemas.microsoft.com/office/drawing/2014/main" id="{2DE05079-2B34-E435-A882-A172DE176AE1}"/>
              </a:ext>
            </a:extLst>
          </p:cNvPr>
          <p:cNvCxnSpPr>
            <a:cxnSpLocks/>
          </p:cNvCxnSpPr>
          <p:nvPr userDrawn="1"/>
        </p:nvCxnSpPr>
        <p:spPr>
          <a:xfrm>
            <a:off x="0" y="6535885"/>
            <a:ext cx="838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440547-EE65-F9CE-1D02-2D326735F06D}"/>
              </a:ext>
            </a:extLst>
          </p:cNvPr>
          <p:cNvCxnSpPr>
            <a:cxnSpLocks/>
          </p:cNvCxnSpPr>
          <p:nvPr userDrawn="1"/>
        </p:nvCxnSpPr>
        <p:spPr>
          <a:xfrm>
            <a:off x="1205025" y="6535885"/>
            <a:ext cx="41605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B9DC65-7A98-9009-CD43-4A4B57960D46}"/>
              </a:ext>
            </a:extLst>
          </p:cNvPr>
          <p:cNvCxnSpPr>
            <a:cxnSpLocks/>
          </p:cNvCxnSpPr>
          <p:nvPr userDrawn="1"/>
        </p:nvCxnSpPr>
        <p:spPr>
          <a:xfrm>
            <a:off x="6802120" y="6528812"/>
            <a:ext cx="38404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653D1C-9830-A9D3-084A-35BD971D10F5}"/>
              </a:ext>
            </a:extLst>
          </p:cNvPr>
          <p:cNvCxnSpPr>
            <a:cxnSpLocks/>
          </p:cNvCxnSpPr>
          <p:nvPr userDrawn="1"/>
        </p:nvCxnSpPr>
        <p:spPr>
          <a:xfrm>
            <a:off x="11276341" y="6528816"/>
            <a:ext cx="9144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252815"/>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51" r:id="rId4"/>
    <p:sldLayoutId id="2147483658" r:id="rId5"/>
    <p:sldLayoutId id="2147483661" r:id="rId6"/>
    <p:sldLayoutId id="2147483663" r:id="rId7"/>
    <p:sldLayoutId id="2147483664" r:id="rId8"/>
    <p:sldLayoutId id="2147483668" r:id="rId9"/>
    <p:sldLayoutId id="2147483662" r:id="rId10"/>
    <p:sldLayoutId id="2147483653" r:id="rId11"/>
    <p:sldLayoutId id="2147483669" r:id="rId12"/>
    <p:sldLayoutId id="2147483665" r:id="rId13"/>
    <p:sldLayoutId id="2147483666" r:id="rId14"/>
    <p:sldLayoutId id="2147483667" r:id="rId15"/>
    <p:sldLayoutId id="2147483654" r:id="rId16"/>
    <p:sldLayoutId id="2147483655" r:id="rId17"/>
  </p:sldLayoutIdLst>
  <p:hf hdr="0"/>
  <p:txStyles>
    <p:title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14.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5.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14.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14.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15.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A4F37AB6-4681-D744-2F89-2949D08676DC}"/>
              </a:ext>
            </a:extLst>
          </p:cNvPr>
          <p:cNvSpPr>
            <a:spLocks noGrp="1"/>
          </p:cNvSpPr>
          <p:nvPr>
            <p:ph type="ctrTitle"/>
          </p:nvPr>
        </p:nvSpPr>
        <p:spPr>
          <a:xfrm>
            <a:off x="1110593" y="2540303"/>
            <a:ext cx="6136186" cy="3016022"/>
          </a:xfrm>
        </p:spPr>
        <p:txBody>
          <a:bodyPr/>
          <a:lstStyle/>
          <a:p>
            <a:pPr>
              <a:lnSpc>
                <a:spcPct val="100000"/>
              </a:lnSpc>
            </a:pPr>
            <a:r>
              <a:rPr lang="en-US" sz="4000" b="1" dirty="0">
                <a:solidFill>
                  <a:schemeClr val="accent4">
                    <a:lumMod val="50000"/>
                  </a:schemeClr>
                </a:solidFill>
              </a:rPr>
              <a:t>BA Business Management</a:t>
            </a:r>
            <a:br>
              <a:rPr lang="en-US" sz="4400" b="1" dirty="0">
                <a:solidFill>
                  <a:schemeClr val="accent4">
                    <a:lumMod val="50000"/>
                  </a:schemeClr>
                </a:solidFill>
              </a:rPr>
            </a:br>
            <a:br>
              <a:rPr lang="en-US" sz="4400" b="1" dirty="0">
                <a:solidFill>
                  <a:schemeClr val="accent4">
                    <a:lumMod val="50000"/>
                  </a:schemeClr>
                </a:solidFill>
              </a:rPr>
            </a:br>
            <a:r>
              <a:rPr lang="en-US" sz="3200" b="1" dirty="0">
                <a:solidFill>
                  <a:schemeClr val="accent5">
                    <a:lumMod val="25000"/>
                  </a:schemeClr>
                </a:solidFill>
              </a:rPr>
              <a:t>Module: Managing People</a:t>
            </a:r>
            <a:br>
              <a:rPr lang="en-US" sz="3200" b="1" dirty="0">
                <a:solidFill>
                  <a:schemeClr val="accent5">
                    <a:lumMod val="25000"/>
                  </a:schemeClr>
                </a:solidFill>
              </a:rPr>
            </a:br>
            <a:r>
              <a:rPr lang="en-US" sz="3200" b="1" dirty="0">
                <a:solidFill>
                  <a:schemeClr val="accent5">
                    <a:lumMod val="25000"/>
                  </a:schemeClr>
                </a:solidFill>
              </a:rPr>
              <a:t>Module code: LCBB5004</a:t>
            </a:r>
            <a:br>
              <a:rPr lang="en-GB" sz="3200" b="1" dirty="0">
                <a:solidFill>
                  <a:schemeClr val="accent5">
                    <a:lumMod val="25000"/>
                  </a:schemeClr>
                </a:solidFill>
              </a:rPr>
            </a:br>
            <a:r>
              <a:rPr lang="en-GB" sz="3200" b="1" dirty="0">
                <a:solidFill>
                  <a:schemeClr val="accent5">
                    <a:lumMod val="25000"/>
                  </a:schemeClr>
                </a:solidFill>
              </a:rPr>
              <a:t>Student name: </a:t>
            </a:r>
            <a:r>
              <a:rPr lang="en-GB" sz="3200" b="1" dirty="0" err="1">
                <a:solidFill>
                  <a:schemeClr val="accent5">
                    <a:lumMod val="25000"/>
                  </a:schemeClr>
                </a:solidFill>
              </a:rPr>
              <a:t>Radostin</a:t>
            </a:r>
            <a:r>
              <a:rPr lang="en-GB" sz="3200" b="1" dirty="0">
                <a:solidFill>
                  <a:schemeClr val="accent5">
                    <a:lumMod val="25000"/>
                  </a:schemeClr>
                </a:solidFill>
              </a:rPr>
              <a:t> </a:t>
            </a:r>
            <a:r>
              <a:rPr lang="en-GB" sz="3200" b="1" dirty="0" err="1">
                <a:solidFill>
                  <a:schemeClr val="accent5">
                    <a:lumMod val="25000"/>
                  </a:schemeClr>
                </a:solidFill>
              </a:rPr>
              <a:t>Angelov</a:t>
            </a:r>
            <a:r>
              <a:rPr lang="en-GB" sz="3200" b="1" dirty="0">
                <a:solidFill>
                  <a:schemeClr val="accent5">
                    <a:lumMod val="25000"/>
                  </a:schemeClr>
                </a:solidFill>
              </a:rPr>
              <a:t> </a:t>
            </a:r>
            <a:br>
              <a:rPr lang="en-GB" sz="3200" b="1" dirty="0">
                <a:solidFill>
                  <a:schemeClr val="accent5">
                    <a:lumMod val="25000"/>
                  </a:schemeClr>
                </a:solidFill>
              </a:rPr>
            </a:br>
            <a:r>
              <a:rPr lang="en-GB" sz="3200" b="1" dirty="0">
                <a:solidFill>
                  <a:schemeClr val="accent5">
                    <a:lumMod val="25000"/>
                  </a:schemeClr>
                </a:solidFill>
              </a:rPr>
              <a:t>Student ID:2132532</a:t>
            </a:r>
            <a:endParaRPr lang="en-US" sz="3200" b="1" dirty="0">
              <a:solidFill>
                <a:schemeClr val="accent5">
                  <a:lumMod val="25000"/>
                </a:schemeClr>
              </a:solidFill>
            </a:endParaRPr>
          </a:p>
        </p:txBody>
      </p:sp>
      <p:pic>
        <p:nvPicPr>
          <p:cNvPr id="3" name="Picture 2">
            <a:extLst>
              <a:ext uri="{FF2B5EF4-FFF2-40B4-BE49-F238E27FC236}">
                <a16:creationId xmlns:a16="http://schemas.microsoft.com/office/drawing/2014/main" id="{2C4C8DF6-F2BC-6487-965E-CA1C18048CC8}"/>
              </a:ext>
            </a:extLst>
          </p:cNvPr>
          <p:cNvPicPr>
            <a:picLocks noChangeAspect="1"/>
          </p:cNvPicPr>
          <p:nvPr/>
        </p:nvPicPr>
        <p:blipFill rotWithShape="1">
          <a:blip r:embed="rId3"/>
          <a:srcRect t="9750" b="11177"/>
          <a:stretch/>
        </p:blipFill>
        <p:spPr>
          <a:xfrm>
            <a:off x="4439009" y="1024127"/>
            <a:ext cx="2621507" cy="1152145"/>
          </a:xfrm>
          <a:prstGeom prst="rect">
            <a:avLst/>
          </a:prstGeom>
        </p:spPr>
      </p:pic>
      <p:pic>
        <p:nvPicPr>
          <p:cNvPr id="7" name="Picture Placeholder 6">
            <a:extLst>
              <a:ext uri="{FF2B5EF4-FFF2-40B4-BE49-F238E27FC236}">
                <a16:creationId xmlns:a16="http://schemas.microsoft.com/office/drawing/2014/main" id="{609EFEAA-B366-CA53-31CC-CDDD675454FF}"/>
              </a:ext>
            </a:extLst>
          </p:cNvPr>
          <p:cNvPicPr>
            <a:picLocks noGrp="1" noChangeAspect="1"/>
          </p:cNvPicPr>
          <p:nvPr>
            <p:ph type="pic" sz="quarter" idx="10"/>
          </p:nvPr>
        </p:nvPicPr>
        <p:blipFill rotWithShape="1">
          <a:blip r:embed="rId4"/>
          <a:srcRect l="13988" t="1" r="14767" b="-1886"/>
          <a:stretch/>
        </p:blipFill>
        <p:spPr>
          <a:xfrm>
            <a:off x="7266594" y="1818131"/>
            <a:ext cx="4925406" cy="3521965"/>
          </a:xfrm>
          <a:prstGeom prst="rect">
            <a:avLst/>
          </a:prstGeom>
        </p:spPr>
      </p:pic>
    </p:spTree>
    <p:extLst>
      <p:ext uri="{BB962C8B-B14F-4D97-AF65-F5344CB8AC3E}">
        <p14:creationId xmlns:p14="http://schemas.microsoft.com/office/powerpoint/2010/main" val="4097023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5BC0F7-9BAB-2ADE-CF39-13047262085B}"/>
              </a:ext>
            </a:extLst>
          </p:cNvPr>
          <p:cNvSpPr>
            <a:spLocks noGrp="1"/>
          </p:cNvSpPr>
          <p:nvPr>
            <p:ph type="title"/>
          </p:nvPr>
        </p:nvSpPr>
        <p:spPr>
          <a:xfrm>
            <a:off x="942260" y="1185601"/>
            <a:ext cx="5038344" cy="1709928"/>
          </a:xfrm>
        </p:spPr>
        <p:txBody>
          <a:bodyPr/>
          <a:lstStyle/>
          <a:p>
            <a:r>
              <a:rPr lang="en-US" dirty="0"/>
              <a:t>Introduction</a:t>
            </a:r>
            <a:br>
              <a:rPr lang="en-US" dirty="0">
                <a:sym typeface="DM Sans Medium"/>
              </a:rPr>
            </a:br>
            <a:endParaRPr lang="en-US" dirty="0"/>
          </a:p>
        </p:txBody>
      </p:sp>
      <p:sp>
        <p:nvSpPr>
          <p:cNvPr id="4" name="Content Placeholder 3">
            <a:extLst>
              <a:ext uri="{FF2B5EF4-FFF2-40B4-BE49-F238E27FC236}">
                <a16:creationId xmlns:a16="http://schemas.microsoft.com/office/drawing/2014/main" id="{F7F72EA7-7448-EA7A-DE1C-33CD1331CDA4}"/>
              </a:ext>
            </a:extLst>
          </p:cNvPr>
          <p:cNvSpPr>
            <a:spLocks noGrp="1"/>
          </p:cNvSpPr>
          <p:nvPr>
            <p:ph idx="1"/>
          </p:nvPr>
        </p:nvSpPr>
        <p:spPr>
          <a:xfrm>
            <a:off x="942261" y="2368359"/>
            <a:ext cx="6213914" cy="3304040"/>
          </a:xfrm>
        </p:spPr>
        <p:txBody>
          <a:bodyPr/>
          <a:lstStyle/>
          <a:p>
            <a:pPr marL="340614" indent="-285750" algn="just">
              <a:buFont typeface="Wingdings" panose="05000000000000000000" pitchFamily="2" charset="2"/>
              <a:buChar char="v"/>
            </a:pPr>
            <a:r>
              <a:rPr lang="en-US" dirty="0"/>
              <a:t>The role of a talent manager exceeds that of just recruitment and development of a strong workforce within a company in a way that offerings employers with a strategic process that helps to improve the overall business performance, maximize engagement as well as competitiveness within a specific sector, for example, the restaurant and fine dining sector. </a:t>
            </a:r>
          </a:p>
          <a:p>
            <a:pPr marL="340614" indent="-285750" algn="just">
              <a:buFont typeface="Wingdings" panose="05000000000000000000" pitchFamily="2" charset="2"/>
              <a:buChar char="v"/>
            </a:pPr>
            <a:r>
              <a:rPr lang="en-US" dirty="0"/>
              <a:t>Adequate talent acquisition strategies bundled with a proper incentive plan can enable a brand to prevent turnover and increase retention rates through employee career pathing (Collinson et al., 2020).</a:t>
            </a:r>
          </a:p>
          <a:p>
            <a:pPr algn="just"/>
            <a:endParaRPr lang="en-US" dirty="0"/>
          </a:p>
        </p:txBody>
      </p:sp>
      <p:sp>
        <p:nvSpPr>
          <p:cNvPr id="7" name="Slide Number Placeholder 6">
            <a:extLst>
              <a:ext uri="{FF2B5EF4-FFF2-40B4-BE49-F238E27FC236}">
                <a16:creationId xmlns:a16="http://schemas.microsoft.com/office/drawing/2014/main" id="{AA825C49-A1AB-D377-2071-D29B1E667AA9}"/>
              </a:ext>
            </a:extLst>
          </p:cNvPr>
          <p:cNvSpPr>
            <a:spLocks noGrp="1"/>
          </p:cNvSpPr>
          <p:nvPr>
            <p:ph type="sldNum" sz="quarter" idx="12"/>
          </p:nvPr>
        </p:nvSpPr>
        <p:spPr>
          <a:xfrm>
            <a:off x="3962400" y="6400904"/>
            <a:ext cx="365760" cy="246888"/>
          </a:xfrm>
        </p:spPr>
        <p:txBody>
          <a:bodyPr/>
          <a:lstStyle/>
          <a:p>
            <a:fld id="{8D0AFDD5-844D-364D-8AEC-50CF4D36D55D}" type="slidenum">
              <a:rPr lang="en-US" smtClean="0"/>
              <a:pPr/>
              <a:t>2</a:t>
            </a:fld>
            <a:endParaRPr lang="en-US" dirty="0"/>
          </a:p>
        </p:txBody>
      </p:sp>
      <p:pic>
        <p:nvPicPr>
          <p:cNvPr id="12" name="Picture 11">
            <a:extLst>
              <a:ext uri="{FF2B5EF4-FFF2-40B4-BE49-F238E27FC236}">
                <a16:creationId xmlns:a16="http://schemas.microsoft.com/office/drawing/2014/main" id="{0955F683-FD13-4350-4D10-534A06F78E94}"/>
              </a:ext>
            </a:extLst>
          </p:cNvPr>
          <p:cNvPicPr>
            <a:picLocks noChangeAspect="1"/>
          </p:cNvPicPr>
          <p:nvPr/>
        </p:nvPicPr>
        <p:blipFill rotWithShape="1">
          <a:blip r:embed="rId3"/>
          <a:srcRect l="13449" r="14065"/>
          <a:stretch/>
        </p:blipFill>
        <p:spPr>
          <a:xfrm>
            <a:off x="7883392" y="1547621"/>
            <a:ext cx="4308608" cy="3962671"/>
          </a:xfrm>
          <a:prstGeom prst="rect">
            <a:avLst/>
          </a:prstGeom>
        </p:spPr>
      </p:pic>
    </p:spTree>
    <p:extLst>
      <p:ext uri="{BB962C8B-B14F-4D97-AF65-F5344CB8AC3E}">
        <p14:creationId xmlns:p14="http://schemas.microsoft.com/office/powerpoint/2010/main" val="378000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700FC-3947-7E1A-497F-10179141774A}"/>
              </a:ext>
            </a:extLst>
          </p:cNvPr>
          <p:cNvSpPr>
            <a:spLocks noGrp="1"/>
          </p:cNvSpPr>
          <p:nvPr>
            <p:ph type="title"/>
          </p:nvPr>
        </p:nvSpPr>
        <p:spPr/>
        <p:txBody>
          <a:bodyPr/>
          <a:lstStyle/>
          <a:p>
            <a:r>
              <a:rPr lang="en-US" sz="3600" dirty="0"/>
              <a:t>Talent Acquisition Strategy- Creating and retaining a compelling employer brand</a:t>
            </a:r>
          </a:p>
        </p:txBody>
      </p:sp>
      <p:sp>
        <p:nvSpPr>
          <p:cNvPr id="3" name="Text Placeholder 2">
            <a:extLst>
              <a:ext uri="{FF2B5EF4-FFF2-40B4-BE49-F238E27FC236}">
                <a16:creationId xmlns:a16="http://schemas.microsoft.com/office/drawing/2014/main" id="{D3640E10-BC81-78E4-A4B8-699FE2CA4DEE}"/>
              </a:ext>
            </a:extLst>
          </p:cNvPr>
          <p:cNvSpPr>
            <a:spLocks noGrp="1"/>
          </p:cNvSpPr>
          <p:nvPr>
            <p:ph type="body" sz="quarter" idx="14"/>
          </p:nvPr>
        </p:nvSpPr>
        <p:spPr>
          <a:xfrm>
            <a:off x="685800" y="1956816"/>
            <a:ext cx="5048882" cy="3986784"/>
          </a:xfrm>
        </p:spPr>
        <p:txBody>
          <a:bodyPr/>
          <a:lstStyle/>
          <a:p>
            <a:r>
              <a:rPr lang="en-US" sz="2800" b="1" dirty="0"/>
              <a:t>Definition of Talent Acquisition</a:t>
            </a:r>
          </a:p>
          <a:p>
            <a:r>
              <a:rPr lang="en-US" dirty="0"/>
              <a:t>Talent acquisition strategies provide the mean for identifying and attracting the best candidates for the jobs at present as well as developing excellent talents for the job roles in the future (Daniels et al., 2022).</a:t>
            </a:r>
          </a:p>
        </p:txBody>
      </p:sp>
      <p:sp>
        <p:nvSpPr>
          <p:cNvPr id="7" name="Slide Number Placeholder 6">
            <a:extLst>
              <a:ext uri="{FF2B5EF4-FFF2-40B4-BE49-F238E27FC236}">
                <a16:creationId xmlns:a16="http://schemas.microsoft.com/office/drawing/2014/main" id="{033D2721-7E62-BB9B-93F2-B95037225CB1}"/>
              </a:ext>
            </a:extLst>
          </p:cNvPr>
          <p:cNvSpPr>
            <a:spLocks noGrp="1"/>
          </p:cNvSpPr>
          <p:nvPr>
            <p:ph type="sldNum" sz="quarter" idx="12"/>
          </p:nvPr>
        </p:nvSpPr>
        <p:spPr/>
        <p:txBody>
          <a:bodyPr/>
          <a:lstStyle/>
          <a:p>
            <a:fld id="{8D0AFDD5-844D-364D-8AEC-50CF4D36D55D}" type="slidenum">
              <a:rPr lang="en-US" noProof="0" smtClean="0"/>
              <a:pPr/>
              <a:t>3</a:t>
            </a:fld>
            <a:endParaRPr lang="en-US" noProof="0"/>
          </a:p>
        </p:txBody>
      </p:sp>
      <p:sp>
        <p:nvSpPr>
          <p:cNvPr id="8" name="Footer Placeholder 7">
            <a:extLst>
              <a:ext uri="{FF2B5EF4-FFF2-40B4-BE49-F238E27FC236}">
                <a16:creationId xmlns:a16="http://schemas.microsoft.com/office/drawing/2014/main" id="{7DBF5D3B-3B6E-06F9-30B3-10938F170E54}"/>
              </a:ext>
            </a:extLst>
          </p:cNvPr>
          <p:cNvSpPr>
            <a:spLocks noGrp="1"/>
          </p:cNvSpPr>
          <p:nvPr>
            <p:ph type="ftr" sz="quarter" idx="11"/>
          </p:nvPr>
        </p:nvSpPr>
        <p:spPr/>
        <p:txBody>
          <a:bodyPr/>
          <a:lstStyle/>
          <a:p>
            <a:r>
              <a:rPr lang="en-US" noProof="0"/>
              <a:t>Presentation title</a:t>
            </a:r>
          </a:p>
        </p:txBody>
      </p:sp>
      <p:sp>
        <p:nvSpPr>
          <p:cNvPr id="9" name="Date Placeholder 8">
            <a:extLst>
              <a:ext uri="{FF2B5EF4-FFF2-40B4-BE49-F238E27FC236}">
                <a16:creationId xmlns:a16="http://schemas.microsoft.com/office/drawing/2014/main" id="{F5DB48E0-C491-E604-9980-9B54F466472B}"/>
              </a:ext>
            </a:extLst>
          </p:cNvPr>
          <p:cNvSpPr>
            <a:spLocks noGrp="1"/>
          </p:cNvSpPr>
          <p:nvPr>
            <p:ph type="dt" sz="half" idx="10"/>
          </p:nvPr>
        </p:nvSpPr>
        <p:spPr/>
        <p:txBody>
          <a:bodyPr/>
          <a:lstStyle/>
          <a:p>
            <a:r>
              <a:rPr lang="en-US" noProof="0"/>
              <a:t>20XX</a:t>
            </a:r>
          </a:p>
        </p:txBody>
      </p:sp>
      <p:sp>
        <p:nvSpPr>
          <p:cNvPr id="4" name="TextBox 3">
            <a:extLst>
              <a:ext uri="{FF2B5EF4-FFF2-40B4-BE49-F238E27FC236}">
                <a16:creationId xmlns:a16="http://schemas.microsoft.com/office/drawing/2014/main" id="{EA09B996-EE98-7DC7-8756-6940389D5F56}"/>
              </a:ext>
            </a:extLst>
          </p:cNvPr>
          <p:cNvSpPr txBox="1"/>
          <p:nvPr/>
        </p:nvSpPr>
        <p:spPr>
          <a:xfrm>
            <a:off x="6594362" y="2279582"/>
            <a:ext cx="4678680" cy="3857466"/>
          </a:xfrm>
          <a:prstGeom prst="rect">
            <a:avLst/>
          </a:prstGeom>
          <a:noFill/>
        </p:spPr>
        <p:txBody>
          <a:bodyPr wrap="square" rtlCol="0">
            <a:spAutoFit/>
          </a:bodyPr>
          <a:lstStyle/>
          <a:p>
            <a:pPr marL="285750" marR="0" indent="-285750" algn="just">
              <a:spcBef>
                <a:spcPts val="0"/>
              </a:spcBef>
              <a:spcAft>
                <a:spcPts val="800"/>
              </a:spcAft>
              <a:buFont typeface="Wingdings" panose="05000000000000000000" pitchFamily="2" charset="2"/>
              <a:buChar char="v"/>
            </a:pPr>
            <a:r>
              <a:rPr lang="en-US" sz="1700" dirty="0">
                <a:effectLst/>
                <a:latin typeface="+mj-lt"/>
                <a:ea typeface="Calibri" panose="020F0502020204030204" pitchFamily="34" charset="0"/>
                <a:cs typeface="Times New Roman" panose="02020603050405020304" pitchFamily="18" charset="0"/>
              </a:rPr>
              <a:t>A defined employer brand with a strong and aligned mission, values and goals can be key to an effective recruitment strategy as it paints a positive picture for the potential candidates. </a:t>
            </a:r>
          </a:p>
          <a:p>
            <a:pPr marL="285750" marR="0" indent="-285750" algn="just">
              <a:spcBef>
                <a:spcPts val="0"/>
              </a:spcBef>
              <a:spcAft>
                <a:spcPts val="800"/>
              </a:spcAft>
              <a:buFont typeface="Wingdings" panose="05000000000000000000" pitchFamily="2" charset="2"/>
              <a:buChar char="v"/>
            </a:pPr>
            <a:r>
              <a:rPr lang="en-US" sz="1700" dirty="0">
                <a:effectLst/>
                <a:latin typeface="+mj-lt"/>
                <a:ea typeface="Calibri" panose="020F0502020204030204" pitchFamily="34" charset="0"/>
                <a:cs typeface="Times New Roman" panose="02020603050405020304" pitchFamily="18" charset="0"/>
              </a:rPr>
              <a:t>Securing a “Great Place To Work Certified” profile on different review sites such as Glassdoor will enable the fine dining restaurant to stand out amidst the crowd of rivals and reflect on the culture that is resonated within the workplace and candidates can expect from the company (Ivancevich &amp; Konopaske, 2021). </a:t>
            </a:r>
          </a:p>
        </p:txBody>
      </p:sp>
    </p:spTree>
    <p:extLst>
      <p:ext uri="{BB962C8B-B14F-4D97-AF65-F5344CB8AC3E}">
        <p14:creationId xmlns:p14="http://schemas.microsoft.com/office/powerpoint/2010/main" val="472703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8C7540E-B0E4-8988-0AC7-7E0E7DD8192E}"/>
              </a:ext>
            </a:extLst>
          </p:cNvPr>
          <p:cNvSpPr>
            <a:spLocks noGrp="1"/>
          </p:cNvSpPr>
          <p:nvPr>
            <p:ph type="title"/>
          </p:nvPr>
        </p:nvSpPr>
        <p:spPr>
          <a:xfrm>
            <a:off x="1203960" y="210208"/>
            <a:ext cx="9912096" cy="1014984"/>
          </a:xfrm>
        </p:spPr>
        <p:txBody>
          <a:bodyPr/>
          <a:lstStyle/>
          <a:p>
            <a:r>
              <a:rPr lang="en-US" sz="4000" i="1" dirty="0">
                <a:solidFill>
                  <a:schemeClr val="accent4">
                    <a:lumMod val="25000"/>
                  </a:schemeClr>
                </a:solidFill>
              </a:rPr>
              <a:t>Streamlining the recruitment and candidate experience</a:t>
            </a:r>
          </a:p>
        </p:txBody>
      </p:sp>
      <p:sp>
        <p:nvSpPr>
          <p:cNvPr id="4" name="Slide Number Placeholder 3">
            <a:extLst>
              <a:ext uri="{FF2B5EF4-FFF2-40B4-BE49-F238E27FC236}">
                <a16:creationId xmlns:a16="http://schemas.microsoft.com/office/drawing/2014/main" id="{C36F3D20-2309-63AE-98EC-B0B390129228}"/>
              </a:ext>
            </a:extLst>
          </p:cNvPr>
          <p:cNvSpPr>
            <a:spLocks noGrp="1"/>
          </p:cNvSpPr>
          <p:nvPr>
            <p:ph type="sldNum" sz="quarter" idx="12"/>
          </p:nvPr>
        </p:nvSpPr>
        <p:spPr/>
        <p:txBody>
          <a:bodyPr/>
          <a:lstStyle/>
          <a:p>
            <a:fld id="{8D0AFDD5-844D-364D-8AEC-50CF4D36D55D}" type="slidenum">
              <a:rPr lang="en-US" smtClean="0"/>
              <a:t>4</a:t>
            </a:fld>
            <a:endParaRPr lang="en-US" dirty="0"/>
          </a:p>
        </p:txBody>
      </p:sp>
      <p:sp>
        <p:nvSpPr>
          <p:cNvPr id="6" name="Content Placeholder 5">
            <a:extLst>
              <a:ext uri="{FF2B5EF4-FFF2-40B4-BE49-F238E27FC236}">
                <a16:creationId xmlns:a16="http://schemas.microsoft.com/office/drawing/2014/main" id="{77E07A7E-683E-E618-11CB-8E929113A610}"/>
              </a:ext>
            </a:extLst>
          </p:cNvPr>
          <p:cNvSpPr>
            <a:spLocks noGrp="1"/>
          </p:cNvSpPr>
          <p:nvPr>
            <p:ph idx="1"/>
          </p:nvPr>
        </p:nvSpPr>
        <p:spPr>
          <a:xfrm>
            <a:off x="7205472" y="1785052"/>
            <a:ext cx="4553711" cy="4305838"/>
          </a:xfrm>
        </p:spPr>
        <p:txBody>
          <a:bodyPr/>
          <a:lstStyle/>
          <a:p>
            <a:pPr algn="just">
              <a:buFont typeface="Wingdings" panose="05000000000000000000" pitchFamily="2" charset="2"/>
              <a:buChar char="Ø"/>
            </a:pPr>
            <a:r>
              <a:rPr lang="en-US" sz="2000" dirty="0">
                <a:solidFill>
                  <a:schemeClr val="accent3">
                    <a:lumMod val="50000"/>
                  </a:schemeClr>
                </a:solidFill>
              </a:rPr>
              <a:t>The completion of an audit of the candidate's experience as well as analysing and assessing the existing application process are crucial for identifying any areas of flaws and inconvenience that can be used as a reference to improve the interview techniques, core values, hiring practices and onboarding processes as a whole. </a:t>
            </a:r>
          </a:p>
          <a:p>
            <a:pPr algn="just">
              <a:buFont typeface="Wingdings" panose="05000000000000000000" pitchFamily="2" charset="2"/>
              <a:buChar char="Ø"/>
            </a:pPr>
            <a:r>
              <a:rPr lang="en-US" sz="2000" dirty="0">
                <a:solidFill>
                  <a:schemeClr val="accent3">
                    <a:lumMod val="50000"/>
                  </a:schemeClr>
                </a:solidFill>
              </a:rPr>
              <a:t>Reviewing every aspect from email, and automated messages to job descriptions, and upholding the interview standards are essential for ensuring a positive experience with consistency (Miles, 2022). </a:t>
            </a:r>
          </a:p>
        </p:txBody>
      </p:sp>
      <p:pic>
        <p:nvPicPr>
          <p:cNvPr id="2" name="Picture 1">
            <a:extLst>
              <a:ext uri="{FF2B5EF4-FFF2-40B4-BE49-F238E27FC236}">
                <a16:creationId xmlns:a16="http://schemas.microsoft.com/office/drawing/2014/main" id="{B8CCE83A-4464-2A8A-96CC-2D0DB4B8887B}"/>
              </a:ext>
            </a:extLst>
          </p:cNvPr>
          <p:cNvPicPr>
            <a:picLocks noChangeAspect="1"/>
          </p:cNvPicPr>
          <p:nvPr/>
        </p:nvPicPr>
        <p:blipFill rotWithShape="1">
          <a:blip r:embed="rId3"/>
          <a:srcRect r="8773"/>
          <a:stretch/>
        </p:blipFill>
        <p:spPr>
          <a:xfrm>
            <a:off x="286513" y="2225566"/>
            <a:ext cx="6699504" cy="3095625"/>
          </a:xfrm>
          <a:prstGeom prst="rect">
            <a:avLst/>
          </a:prstGeom>
        </p:spPr>
      </p:pic>
    </p:spTree>
    <p:extLst>
      <p:ext uri="{BB962C8B-B14F-4D97-AF65-F5344CB8AC3E}">
        <p14:creationId xmlns:p14="http://schemas.microsoft.com/office/powerpoint/2010/main" val="2176966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8C7540E-B0E4-8988-0AC7-7E0E7DD8192E}"/>
              </a:ext>
            </a:extLst>
          </p:cNvPr>
          <p:cNvSpPr>
            <a:spLocks noGrp="1"/>
          </p:cNvSpPr>
          <p:nvPr>
            <p:ph type="title"/>
          </p:nvPr>
        </p:nvSpPr>
        <p:spPr>
          <a:xfrm>
            <a:off x="1203960" y="210208"/>
            <a:ext cx="9912096" cy="1014984"/>
          </a:xfrm>
        </p:spPr>
        <p:txBody>
          <a:bodyPr/>
          <a:lstStyle/>
          <a:p>
            <a:r>
              <a:rPr lang="en-US" sz="4000" i="1" dirty="0">
                <a:solidFill>
                  <a:schemeClr val="accent4">
                    <a:lumMod val="25000"/>
                  </a:schemeClr>
                </a:solidFill>
              </a:rPr>
              <a:t>Development of an employee referral program</a:t>
            </a:r>
          </a:p>
        </p:txBody>
      </p:sp>
      <p:sp>
        <p:nvSpPr>
          <p:cNvPr id="4" name="Slide Number Placeholder 3">
            <a:extLst>
              <a:ext uri="{FF2B5EF4-FFF2-40B4-BE49-F238E27FC236}">
                <a16:creationId xmlns:a16="http://schemas.microsoft.com/office/drawing/2014/main" id="{C36F3D20-2309-63AE-98EC-B0B390129228}"/>
              </a:ext>
            </a:extLst>
          </p:cNvPr>
          <p:cNvSpPr>
            <a:spLocks noGrp="1"/>
          </p:cNvSpPr>
          <p:nvPr>
            <p:ph type="sldNum" sz="quarter" idx="12"/>
          </p:nvPr>
        </p:nvSpPr>
        <p:spPr/>
        <p:txBody>
          <a:bodyPr/>
          <a:lstStyle/>
          <a:p>
            <a:fld id="{8D0AFDD5-844D-364D-8AEC-50CF4D36D55D}" type="slidenum">
              <a:rPr lang="en-US" smtClean="0"/>
              <a:t>5</a:t>
            </a:fld>
            <a:endParaRPr lang="en-US" dirty="0"/>
          </a:p>
        </p:txBody>
      </p:sp>
      <p:sp>
        <p:nvSpPr>
          <p:cNvPr id="6" name="Content Placeholder 5">
            <a:extLst>
              <a:ext uri="{FF2B5EF4-FFF2-40B4-BE49-F238E27FC236}">
                <a16:creationId xmlns:a16="http://schemas.microsoft.com/office/drawing/2014/main" id="{77E07A7E-683E-E618-11CB-8E929113A610}"/>
              </a:ext>
            </a:extLst>
          </p:cNvPr>
          <p:cNvSpPr>
            <a:spLocks noGrp="1"/>
          </p:cNvSpPr>
          <p:nvPr>
            <p:ph idx="1"/>
          </p:nvPr>
        </p:nvSpPr>
        <p:spPr>
          <a:xfrm>
            <a:off x="448236" y="1912082"/>
            <a:ext cx="4745556" cy="3940078"/>
          </a:xfrm>
        </p:spPr>
        <p:txBody>
          <a:bodyPr/>
          <a:lstStyle/>
          <a:p>
            <a:pPr algn="just">
              <a:buFont typeface="Wingdings" panose="05000000000000000000" pitchFamily="2" charset="2"/>
              <a:buChar char="v"/>
            </a:pPr>
            <a:r>
              <a:rPr lang="en-US" sz="2000" dirty="0">
                <a:solidFill>
                  <a:schemeClr val="accent3">
                    <a:lumMod val="50000"/>
                  </a:schemeClr>
                </a:solidFill>
              </a:rPr>
              <a:t>A proper employee referral program can foster employee networks with substantial potential for improving existing talent acquisition and management strategy as a whole (</a:t>
            </a:r>
            <a:r>
              <a:rPr lang="en-US" sz="2000" dirty="0" err="1">
                <a:solidFill>
                  <a:schemeClr val="accent3">
                    <a:lumMod val="50000"/>
                  </a:schemeClr>
                </a:solidFill>
              </a:rPr>
              <a:t>Oribhabor</a:t>
            </a:r>
            <a:r>
              <a:rPr lang="en-US" sz="2000" dirty="0">
                <a:solidFill>
                  <a:schemeClr val="accent3">
                    <a:lumMod val="50000"/>
                  </a:schemeClr>
                </a:solidFill>
              </a:rPr>
              <a:t>, 2023). </a:t>
            </a:r>
          </a:p>
          <a:p>
            <a:pPr algn="just">
              <a:buFont typeface="Wingdings" panose="05000000000000000000" pitchFamily="2" charset="2"/>
              <a:buChar char="v"/>
            </a:pPr>
            <a:r>
              <a:rPr lang="en-US" sz="2000" dirty="0">
                <a:solidFill>
                  <a:schemeClr val="accent3">
                    <a:lumMod val="50000"/>
                  </a:schemeClr>
                </a:solidFill>
              </a:rPr>
              <a:t>The restaurant brand can also utilize incentivize referrals to bring in quality hires with receiving a good understanding of their skills, work ethic, moral codes and values from a person that knows (</a:t>
            </a:r>
            <a:r>
              <a:rPr lang="en-US" sz="2000" dirty="0" err="1">
                <a:solidFill>
                  <a:schemeClr val="accent3">
                    <a:lumMod val="50000"/>
                  </a:schemeClr>
                </a:solidFill>
              </a:rPr>
              <a:t>Sykora</a:t>
            </a:r>
            <a:r>
              <a:rPr lang="en-US" sz="2000" dirty="0">
                <a:solidFill>
                  <a:schemeClr val="accent3">
                    <a:lumMod val="50000"/>
                  </a:schemeClr>
                </a:solidFill>
              </a:rPr>
              <a:t>, 2023). </a:t>
            </a:r>
          </a:p>
          <a:p>
            <a:pPr algn="just">
              <a:buFont typeface="Wingdings" panose="05000000000000000000" pitchFamily="2" charset="2"/>
              <a:buChar char="v"/>
            </a:pPr>
            <a:r>
              <a:rPr lang="en-US" sz="2000" dirty="0">
                <a:solidFill>
                  <a:schemeClr val="accent3">
                    <a:lumMod val="50000"/>
                  </a:schemeClr>
                </a:solidFill>
              </a:rPr>
              <a:t>This is known to be a time and cost-effective strategy that improves participation and engagement.</a:t>
            </a:r>
          </a:p>
        </p:txBody>
      </p:sp>
      <p:pic>
        <p:nvPicPr>
          <p:cNvPr id="2" name="Picture 1">
            <a:extLst>
              <a:ext uri="{FF2B5EF4-FFF2-40B4-BE49-F238E27FC236}">
                <a16:creationId xmlns:a16="http://schemas.microsoft.com/office/drawing/2014/main" id="{DC316D4D-FB9D-80A6-DE68-B7F648EE78E8}"/>
              </a:ext>
            </a:extLst>
          </p:cNvPr>
          <p:cNvPicPr>
            <a:picLocks noChangeAspect="1"/>
          </p:cNvPicPr>
          <p:nvPr/>
        </p:nvPicPr>
        <p:blipFill>
          <a:blip r:embed="rId3"/>
          <a:stretch>
            <a:fillRect/>
          </a:stretch>
        </p:blipFill>
        <p:spPr>
          <a:xfrm>
            <a:off x="5340096" y="2040787"/>
            <a:ext cx="6851904" cy="3595880"/>
          </a:xfrm>
          <a:prstGeom prst="rect">
            <a:avLst/>
          </a:prstGeom>
        </p:spPr>
      </p:pic>
    </p:spTree>
    <p:extLst>
      <p:ext uri="{BB962C8B-B14F-4D97-AF65-F5344CB8AC3E}">
        <p14:creationId xmlns:p14="http://schemas.microsoft.com/office/powerpoint/2010/main" val="1230556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BBD0C-64EA-9BCE-0450-D9B0E779054C}"/>
              </a:ext>
            </a:extLst>
          </p:cNvPr>
          <p:cNvSpPr>
            <a:spLocks noGrp="1"/>
          </p:cNvSpPr>
          <p:nvPr>
            <p:ph type="title"/>
          </p:nvPr>
        </p:nvSpPr>
        <p:spPr>
          <a:xfrm>
            <a:off x="5401049" y="1037003"/>
            <a:ext cx="5858622" cy="755938"/>
          </a:xfrm>
        </p:spPr>
        <p:txBody>
          <a:bodyPr/>
          <a:lstStyle/>
          <a:p>
            <a:r>
              <a:rPr lang="en-US" sz="4000" b="1" dirty="0">
                <a:solidFill>
                  <a:schemeClr val="accent1">
                    <a:lumMod val="50000"/>
                  </a:schemeClr>
                </a:solidFill>
              </a:rPr>
              <a:t>The utilization of an HCM software</a:t>
            </a:r>
          </a:p>
        </p:txBody>
      </p:sp>
      <p:sp>
        <p:nvSpPr>
          <p:cNvPr id="4" name="Content Placeholder 3">
            <a:extLst>
              <a:ext uri="{FF2B5EF4-FFF2-40B4-BE49-F238E27FC236}">
                <a16:creationId xmlns:a16="http://schemas.microsoft.com/office/drawing/2014/main" id="{3196A190-B249-080A-4D66-188CEAC1F6D0}"/>
              </a:ext>
            </a:extLst>
          </p:cNvPr>
          <p:cNvSpPr>
            <a:spLocks noGrp="1"/>
          </p:cNvSpPr>
          <p:nvPr>
            <p:ph idx="1"/>
          </p:nvPr>
        </p:nvSpPr>
        <p:spPr>
          <a:xfrm>
            <a:off x="5627129" y="2536957"/>
            <a:ext cx="5257303" cy="2528104"/>
          </a:xfrm>
        </p:spPr>
        <p:txBody>
          <a:bodyPr/>
          <a:lstStyle/>
          <a:p>
            <a:pPr algn="just"/>
            <a:r>
              <a:rPr lang="en-US" sz="1800" dirty="0"/>
              <a:t>Human Capital Management Software such as Push, workday. Paycor, Workforce Now etc. can integrate automation into the existing onboarding and development processes, enabling the company to use its resources for other projects and responsibilities such as maximising consumer satisfaction, which is the most desirable expectation and target of the restaurant industry (</a:t>
            </a:r>
            <a:r>
              <a:rPr lang="en-US" sz="1800" dirty="0" err="1"/>
              <a:t>Bushery</a:t>
            </a:r>
            <a:r>
              <a:rPr lang="en-US" sz="1800" dirty="0"/>
              <a:t>, 2023). </a:t>
            </a:r>
          </a:p>
        </p:txBody>
      </p:sp>
      <p:sp>
        <p:nvSpPr>
          <p:cNvPr id="5" name="Slide Number Placeholder 4">
            <a:extLst>
              <a:ext uri="{FF2B5EF4-FFF2-40B4-BE49-F238E27FC236}">
                <a16:creationId xmlns:a16="http://schemas.microsoft.com/office/drawing/2014/main" id="{219DDFD9-0FEE-5528-23F3-694F3D10C07D}"/>
              </a:ext>
            </a:extLst>
          </p:cNvPr>
          <p:cNvSpPr>
            <a:spLocks noGrp="1"/>
          </p:cNvSpPr>
          <p:nvPr>
            <p:ph type="sldNum" sz="quarter" idx="12"/>
          </p:nvPr>
        </p:nvSpPr>
        <p:spPr/>
        <p:txBody>
          <a:bodyPr/>
          <a:lstStyle/>
          <a:p>
            <a:fld id="{8D0AFDD5-844D-364D-8AEC-50CF4D36D55D}" type="slidenum">
              <a:rPr lang="en-US" noProof="0" smtClean="0"/>
              <a:pPr/>
              <a:t>6</a:t>
            </a:fld>
            <a:endParaRPr lang="en-US" noProof="0"/>
          </a:p>
        </p:txBody>
      </p:sp>
      <p:pic>
        <p:nvPicPr>
          <p:cNvPr id="3" name="Picture 2">
            <a:extLst>
              <a:ext uri="{FF2B5EF4-FFF2-40B4-BE49-F238E27FC236}">
                <a16:creationId xmlns:a16="http://schemas.microsoft.com/office/drawing/2014/main" id="{918E3998-6B10-A300-506B-A19D7E963E78}"/>
              </a:ext>
            </a:extLst>
          </p:cNvPr>
          <p:cNvPicPr>
            <a:picLocks noChangeAspect="1"/>
          </p:cNvPicPr>
          <p:nvPr/>
        </p:nvPicPr>
        <p:blipFill rotWithShape="1">
          <a:blip r:embed="rId3"/>
          <a:srcRect l="4520" r="3577" b="11703"/>
          <a:stretch/>
        </p:blipFill>
        <p:spPr>
          <a:xfrm>
            <a:off x="106926" y="1719075"/>
            <a:ext cx="5031100" cy="3602734"/>
          </a:xfrm>
          <a:prstGeom prst="rect">
            <a:avLst/>
          </a:prstGeom>
        </p:spPr>
      </p:pic>
    </p:spTree>
    <p:extLst>
      <p:ext uri="{BB962C8B-B14F-4D97-AF65-F5344CB8AC3E}">
        <p14:creationId xmlns:p14="http://schemas.microsoft.com/office/powerpoint/2010/main" val="1827666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5BC0F7-9BAB-2ADE-CF39-13047262085B}"/>
              </a:ext>
            </a:extLst>
          </p:cNvPr>
          <p:cNvSpPr>
            <a:spLocks noGrp="1"/>
          </p:cNvSpPr>
          <p:nvPr>
            <p:ph type="title"/>
          </p:nvPr>
        </p:nvSpPr>
        <p:spPr>
          <a:xfrm>
            <a:off x="674714" y="1002720"/>
            <a:ext cx="6941132" cy="3697295"/>
          </a:xfrm>
        </p:spPr>
        <p:txBody>
          <a:bodyPr/>
          <a:lstStyle/>
          <a:p>
            <a:r>
              <a:rPr lang="en-US" sz="4000" dirty="0"/>
              <a:t>Learning and development opportunities</a:t>
            </a:r>
            <a:br>
              <a:rPr lang="en-US" sz="4000" dirty="0">
                <a:sym typeface="DM Sans Medium"/>
              </a:rPr>
            </a:br>
            <a:endParaRPr lang="en-US" sz="4000" dirty="0"/>
          </a:p>
        </p:txBody>
      </p:sp>
      <p:sp>
        <p:nvSpPr>
          <p:cNvPr id="4" name="Content Placeholder 3">
            <a:extLst>
              <a:ext uri="{FF2B5EF4-FFF2-40B4-BE49-F238E27FC236}">
                <a16:creationId xmlns:a16="http://schemas.microsoft.com/office/drawing/2014/main" id="{F7F72EA7-7448-EA7A-DE1C-33CD1331CDA4}"/>
              </a:ext>
            </a:extLst>
          </p:cNvPr>
          <p:cNvSpPr>
            <a:spLocks noGrp="1"/>
          </p:cNvSpPr>
          <p:nvPr>
            <p:ph idx="1"/>
          </p:nvPr>
        </p:nvSpPr>
        <p:spPr>
          <a:xfrm>
            <a:off x="942261" y="2551240"/>
            <a:ext cx="6213914" cy="3304040"/>
          </a:xfrm>
        </p:spPr>
        <p:txBody>
          <a:bodyPr/>
          <a:lstStyle/>
          <a:p>
            <a:pPr marL="340614" indent="-285750" algn="just">
              <a:buFont typeface="Wingdings" panose="05000000000000000000" pitchFamily="2" charset="2"/>
              <a:buChar char="v"/>
            </a:pPr>
            <a:r>
              <a:rPr lang="en-US" dirty="0"/>
              <a:t>Another core talent acquisition technique that not only attracts talents but also enhances the brand image and public relations is the creation and offering of learning and development programs that ensure future career prospects. </a:t>
            </a:r>
          </a:p>
          <a:p>
            <a:pPr marL="340614" indent="-285750" algn="just">
              <a:buFont typeface="Wingdings" panose="05000000000000000000" pitchFamily="2" charset="2"/>
              <a:buChar char="v"/>
            </a:pPr>
            <a:r>
              <a:rPr lang="en-US" dirty="0"/>
              <a:t>The integration of personalized coaching is the most appropriate long-term value-driven approach for a fine dining and casual restaurant business (</a:t>
            </a:r>
            <a:r>
              <a:rPr lang="en-US" dirty="0" err="1"/>
              <a:t>Sykora</a:t>
            </a:r>
            <a:r>
              <a:rPr lang="en-US" dirty="0"/>
              <a:t>, 2023). </a:t>
            </a:r>
          </a:p>
        </p:txBody>
      </p:sp>
      <p:sp>
        <p:nvSpPr>
          <p:cNvPr id="7" name="Slide Number Placeholder 6">
            <a:extLst>
              <a:ext uri="{FF2B5EF4-FFF2-40B4-BE49-F238E27FC236}">
                <a16:creationId xmlns:a16="http://schemas.microsoft.com/office/drawing/2014/main" id="{AA825C49-A1AB-D377-2071-D29B1E667AA9}"/>
              </a:ext>
            </a:extLst>
          </p:cNvPr>
          <p:cNvSpPr>
            <a:spLocks noGrp="1"/>
          </p:cNvSpPr>
          <p:nvPr>
            <p:ph type="sldNum" sz="quarter" idx="12"/>
          </p:nvPr>
        </p:nvSpPr>
        <p:spPr>
          <a:xfrm>
            <a:off x="3962400" y="6400904"/>
            <a:ext cx="365760" cy="246888"/>
          </a:xfrm>
        </p:spPr>
        <p:txBody>
          <a:bodyPr/>
          <a:lstStyle/>
          <a:p>
            <a:fld id="{8D0AFDD5-844D-364D-8AEC-50CF4D36D55D}" type="slidenum">
              <a:rPr lang="en-US" smtClean="0"/>
              <a:pPr/>
              <a:t>7</a:t>
            </a:fld>
            <a:endParaRPr lang="en-US" dirty="0"/>
          </a:p>
        </p:txBody>
      </p:sp>
      <p:pic>
        <p:nvPicPr>
          <p:cNvPr id="5" name="Picture 4">
            <a:extLst>
              <a:ext uri="{FF2B5EF4-FFF2-40B4-BE49-F238E27FC236}">
                <a16:creationId xmlns:a16="http://schemas.microsoft.com/office/drawing/2014/main" id="{82DBBC16-8150-8FD4-1ECE-CACEA4E71CE2}"/>
              </a:ext>
            </a:extLst>
          </p:cNvPr>
          <p:cNvPicPr>
            <a:picLocks noChangeAspect="1"/>
          </p:cNvPicPr>
          <p:nvPr/>
        </p:nvPicPr>
        <p:blipFill rotWithShape="1">
          <a:blip r:embed="rId3"/>
          <a:srcRect l="5606" r="3383" b="3780"/>
          <a:stretch/>
        </p:blipFill>
        <p:spPr>
          <a:xfrm>
            <a:off x="7615846" y="1088633"/>
            <a:ext cx="4576154" cy="4734891"/>
          </a:xfrm>
          <a:prstGeom prst="rect">
            <a:avLst/>
          </a:prstGeom>
        </p:spPr>
      </p:pic>
    </p:spTree>
    <p:extLst>
      <p:ext uri="{BB962C8B-B14F-4D97-AF65-F5344CB8AC3E}">
        <p14:creationId xmlns:p14="http://schemas.microsoft.com/office/powerpoint/2010/main" val="2322223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5BC0F7-9BAB-2ADE-CF39-13047262085B}"/>
              </a:ext>
            </a:extLst>
          </p:cNvPr>
          <p:cNvSpPr>
            <a:spLocks noGrp="1"/>
          </p:cNvSpPr>
          <p:nvPr>
            <p:ph type="title"/>
          </p:nvPr>
        </p:nvSpPr>
        <p:spPr>
          <a:xfrm>
            <a:off x="674714" y="1002720"/>
            <a:ext cx="6941132" cy="3697295"/>
          </a:xfrm>
        </p:spPr>
        <p:txBody>
          <a:bodyPr/>
          <a:lstStyle/>
          <a:p>
            <a:r>
              <a:rPr lang="en-US" sz="4000" dirty="0"/>
              <a:t>Diversity, Equity and Inclusion </a:t>
            </a:r>
            <a:br>
              <a:rPr lang="en-US" sz="4000" dirty="0">
                <a:sym typeface="DM Sans Medium"/>
              </a:rPr>
            </a:br>
            <a:endParaRPr lang="en-US" sz="4000" dirty="0"/>
          </a:p>
        </p:txBody>
      </p:sp>
      <p:sp>
        <p:nvSpPr>
          <p:cNvPr id="4" name="Content Placeholder 3">
            <a:extLst>
              <a:ext uri="{FF2B5EF4-FFF2-40B4-BE49-F238E27FC236}">
                <a16:creationId xmlns:a16="http://schemas.microsoft.com/office/drawing/2014/main" id="{F7F72EA7-7448-EA7A-DE1C-33CD1331CDA4}"/>
              </a:ext>
            </a:extLst>
          </p:cNvPr>
          <p:cNvSpPr>
            <a:spLocks noGrp="1"/>
          </p:cNvSpPr>
          <p:nvPr>
            <p:ph idx="1"/>
          </p:nvPr>
        </p:nvSpPr>
        <p:spPr>
          <a:xfrm>
            <a:off x="942261" y="2551240"/>
            <a:ext cx="6213914" cy="3304040"/>
          </a:xfrm>
        </p:spPr>
        <p:txBody>
          <a:bodyPr/>
          <a:lstStyle/>
          <a:p>
            <a:pPr marL="340614" indent="-285750" algn="just">
              <a:buFont typeface="Wingdings" panose="05000000000000000000" pitchFamily="2" charset="2"/>
              <a:buChar char="v"/>
            </a:pPr>
            <a:r>
              <a:rPr lang="en-US" sz="1800" dirty="0"/>
              <a:t>The DEI strategy is known for its exceptional performance outputs in the process of company growth and global scaling. </a:t>
            </a:r>
          </a:p>
          <a:p>
            <a:pPr marL="340614" indent="-285750" algn="just">
              <a:buFont typeface="Wingdings" panose="05000000000000000000" pitchFamily="2" charset="2"/>
              <a:buChar char="v"/>
            </a:pPr>
            <a:r>
              <a:rPr lang="en-US" sz="1800" dirty="0"/>
              <a:t>In terms of creating and retaining a strong company culture and brand image, integrating diversity, equity and inclusion is unlike any other (Miles, 2022). </a:t>
            </a:r>
          </a:p>
          <a:p>
            <a:pPr marL="340614" indent="-285750" algn="just">
              <a:buFont typeface="Wingdings" panose="05000000000000000000" pitchFamily="2" charset="2"/>
              <a:buChar char="v"/>
            </a:pPr>
            <a:r>
              <a:rPr lang="en-US" sz="1800" dirty="0"/>
              <a:t>This also includes updated and progressive job descriptions, the creation of a tapestry of talent that reflects rich diversity and the optimization of creativity.</a:t>
            </a:r>
          </a:p>
        </p:txBody>
      </p:sp>
      <p:sp>
        <p:nvSpPr>
          <p:cNvPr id="7" name="Slide Number Placeholder 6">
            <a:extLst>
              <a:ext uri="{FF2B5EF4-FFF2-40B4-BE49-F238E27FC236}">
                <a16:creationId xmlns:a16="http://schemas.microsoft.com/office/drawing/2014/main" id="{AA825C49-A1AB-D377-2071-D29B1E667AA9}"/>
              </a:ext>
            </a:extLst>
          </p:cNvPr>
          <p:cNvSpPr>
            <a:spLocks noGrp="1"/>
          </p:cNvSpPr>
          <p:nvPr>
            <p:ph type="sldNum" sz="quarter" idx="12"/>
          </p:nvPr>
        </p:nvSpPr>
        <p:spPr>
          <a:xfrm>
            <a:off x="3962400" y="6400904"/>
            <a:ext cx="365760" cy="246888"/>
          </a:xfrm>
        </p:spPr>
        <p:txBody>
          <a:bodyPr/>
          <a:lstStyle/>
          <a:p>
            <a:fld id="{8D0AFDD5-844D-364D-8AEC-50CF4D36D55D}" type="slidenum">
              <a:rPr lang="en-US" smtClean="0"/>
              <a:pPr/>
              <a:t>8</a:t>
            </a:fld>
            <a:endParaRPr lang="en-US" dirty="0"/>
          </a:p>
        </p:txBody>
      </p:sp>
      <p:pic>
        <p:nvPicPr>
          <p:cNvPr id="8" name="Picture 7">
            <a:extLst>
              <a:ext uri="{FF2B5EF4-FFF2-40B4-BE49-F238E27FC236}">
                <a16:creationId xmlns:a16="http://schemas.microsoft.com/office/drawing/2014/main" id="{D751D2AB-7266-3159-1DD6-FC9FB0D7EFE8}"/>
              </a:ext>
            </a:extLst>
          </p:cNvPr>
          <p:cNvPicPr>
            <a:picLocks noChangeAspect="1"/>
          </p:cNvPicPr>
          <p:nvPr/>
        </p:nvPicPr>
        <p:blipFill>
          <a:blip r:embed="rId3"/>
          <a:stretch>
            <a:fillRect/>
          </a:stretch>
        </p:blipFill>
        <p:spPr>
          <a:xfrm>
            <a:off x="7784745" y="1170432"/>
            <a:ext cx="4407255" cy="4261104"/>
          </a:xfrm>
          <a:prstGeom prst="rect">
            <a:avLst/>
          </a:prstGeom>
        </p:spPr>
      </p:pic>
    </p:spTree>
    <p:extLst>
      <p:ext uri="{BB962C8B-B14F-4D97-AF65-F5344CB8AC3E}">
        <p14:creationId xmlns:p14="http://schemas.microsoft.com/office/powerpoint/2010/main" val="1943774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8C7540E-B0E4-8988-0AC7-7E0E7DD8192E}"/>
              </a:ext>
            </a:extLst>
          </p:cNvPr>
          <p:cNvSpPr>
            <a:spLocks noGrp="1"/>
          </p:cNvSpPr>
          <p:nvPr>
            <p:ph type="title"/>
          </p:nvPr>
        </p:nvSpPr>
        <p:spPr>
          <a:xfrm>
            <a:off x="2804217" y="235269"/>
            <a:ext cx="6583565" cy="1014984"/>
          </a:xfrm>
        </p:spPr>
        <p:txBody>
          <a:bodyPr/>
          <a:lstStyle/>
          <a:p>
            <a:r>
              <a:rPr lang="en-US" sz="3600" b="1" dirty="0">
                <a:solidFill>
                  <a:schemeClr val="accent4">
                    <a:lumMod val="25000"/>
                  </a:schemeClr>
                </a:solidFill>
              </a:rPr>
              <a:t>Incentive Method : Financial </a:t>
            </a:r>
          </a:p>
        </p:txBody>
      </p:sp>
      <p:sp>
        <p:nvSpPr>
          <p:cNvPr id="4" name="Slide Number Placeholder 3">
            <a:extLst>
              <a:ext uri="{FF2B5EF4-FFF2-40B4-BE49-F238E27FC236}">
                <a16:creationId xmlns:a16="http://schemas.microsoft.com/office/drawing/2014/main" id="{C36F3D20-2309-63AE-98EC-B0B390129228}"/>
              </a:ext>
            </a:extLst>
          </p:cNvPr>
          <p:cNvSpPr>
            <a:spLocks noGrp="1"/>
          </p:cNvSpPr>
          <p:nvPr>
            <p:ph type="sldNum" sz="quarter" idx="12"/>
          </p:nvPr>
        </p:nvSpPr>
        <p:spPr/>
        <p:txBody>
          <a:bodyPr/>
          <a:lstStyle/>
          <a:p>
            <a:fld id="{8D0AFDD5-844D-364D-8AEC-50CF4D36D55D}" type="slidenum">
              <a:rPr lang="en-US" smtClean="0"/>
              <a:t>9</a:t>
            </a:fld>
            <a:endParaRPr lang="en-US" dirty="0"/>
          </a:p>
        </p:txBody>
      </p:sp>
      <p:sp>
        <p:nvSpPr>
          <p:cNvPr id="8" name="Title 10">
            <a:extLst>
              <a:ext uri="{FF2B5EF4-FFF2-40B4-BE49-F238E27FC236}">
                <a16:creationId xmlns:a16="http://schemas.microsoft.com/office/drawing/2014/main" id="{D9B1BF7A-6030-1FAE-C1EC-F37EF93EF86A}"/>
              </a:ext>
            </a:extLst>
          </p:cNvPr>
          <p:cNvSpPr txBox="1">
            <a:spLocks/>
          </p:cNvSpPr>
          <p:nvPr/>
        </p:nvSpPr>
        <p:spPr>
          <a:xfrm>
            <a:off x="271271" y="3914966"/>
            <a:ext cx="11649456" cy="1955482"/>
          </a:xfrm>
          <a:prstGeom prst="rect">
            <a:avLst/>
          </a:prstGeom>
        </p:spPr>
        <p:txBody>
          <a:bodyPr vert="horz" lIns="91440" tIns="45720" rIns="91440" bIns="45720" rtlCol="0" anchor="t">
            <a:noAutofit/>
          </a:bodyPr>
          <a:lst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a:lstStyle>
          <a:p>
            <a:pPr algn="l"/>
            <a:r>
              <a:rPr lang="en-US" sz="3200" b="1" dirty="0">
                <a:solidFill>
                  <a:schemeClr val="accent3">
                    <a:lumMod val="50000"/>
                  </a:schemeClr>
                </a:solidFill>
              </a:rPr>
              <a:t>Salary and allowances</a:t>
            </a:r>
          </a:p>
          <a:p>
            <a:pPr algn="just"/>
            <a:endParaRPr lang="en-US" sz="2400" b="1" dirty="0">
              <a:solidFill>
                <a:schemeClr val="accent3">
                  <a:lumMod val="50000"/>
                </a:schemeClr>
              </a:solidFill>
            </a:endParaRPr>
          </a:p>
          <a:p>
            <a:pPr algn="just"/>
            <a:r>
              <a:rPr lang="en-US" sz="2000" dirty="0">
                <a:solidFill>
                  <a:schemeClr val="accent3">
                    <a:lumMod val="50000"/>
                  </a:schemeClr>
                </a:solidFill>
                <a:latin typeface="+mn-lt"/>
              </a:rPr>
              <a:t>It is the primary intensive that gets the job done regarding the workflow efficiency of a business. Besides the base pay, it also includes allowances such as dearness allowance and house rent allowance etc. The annual increase in base pay and periodic increases in the allowances might be depended on employee performance (Akter, 2023). </a:t>
            </a:r>
          </a:p>
          <a:p>
            <a:pPr algn="just"/>
            <a:endParaRPr lang="en-US" sz="2400" b="1" dirty="0">
              <a:solidFill>
                <a:schemeClr val="accent3">
                  <a:lumMod val="50000"/>
                </a:schemeClr>
              </a:solidFill>
            </a:endParaRPr>
          </a:p>
        </p:txBody>
      </p:sp>
      <p:pic>
        <p:nvPicPr>
          <p:cNvPr id="3" name="Picture 2">
            <a:extLst>
              <a:ext uri="{FF2B5EF4-FFF2-40B4-BE49-F238E27FC236}">
                <a16:creationId xmlns:a16="http://schemas.microsoft.com/office/drawing/2014/main" id="{0A3360D3-946E-7460-E387-2DE0CF8AD9D0}"/>
              </a:ext>
            </a:extLst>
          </p:cNvPr>
          <p:cNvPicPr>
            <a:picLocks noChangeAspect="1"/>
          </p:cNvPicPr>
          <p:nvPr/>
        </p:nvPicPr>
        <p:blipFill>
          <a:blip r:embed="rId3"/>
          <a:stretch>
            <a:fillRect/>
          </a:stretch>
        </p:blipFill>
        <p:spPr>
          <a:xfrm>
            <a:off x="1333500" y="1250253"/>
            <a:ext cx="9525000" cy="2419350"/>
          </a:xfrm>
          <a:prstGeom prst="rect">
            <a:avLst/>
          </a:prstGeom>
        </p:spPr>
      </p:pic>
    </p:spTree>
    <p:extLst>
      <p:ext uri="{BB962C8B-B14F-4D97-AF65-F5344CB8AC3E}">
        <p14:creationId xmlns:p14="http://schemas.microsoft.com/office/powerpoint/2010/main" val="3794179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8C7540E-B0E4-8988-0AC7-7E0E7DD8192E}"/>
              </a:ext>
            </a:extLst>
          </p:cNvPr>
          <p:cNvSpPr>
            <a:spLocks noGrp="1"/>
          </p:cNvSpPr>
          <p:nvPr>
            <p:ph type="title"/>
          </p:nvPr>
        </p:nvSpPr>
        <p:spPr>
          <a:xfrm>
            <a:off x="2804217" y="235269"/>
            <a:ext cx="6583565" cy="1014984"/>
          </a:xfrm>
        </p:spPr>
        <p:txBody>
          <a:bodyPr/>
          <a:lstStyle/>
          <a:p>
            <a:r>
              <a:rPr lang="en-US" sz="3600" b="1" dirty="0">
                <a:solidFill>
                  <a:schemeClr val="accent4">
                    <a:lumMod val="25000"/>
                  </a:schemeClr>
                </a:solidFill>
              </a:rPr>
              <a:t>Incentive Method : Financial </a:t>
            </a:r>
          </a:p>
        </p:txBody>
      </p:sp>
      <p:sp>
        <p:nvSpPr>
          <p:cNvPr id="4" name="Slide Number Placeholder 3">
            <a:extLst>
              <a:ext uri="{FF2B5EF4-FFF2-40B4-BE49-F238E27FC236}">
                <a16:creationId xmlns:a16="http://schemas.microsoft.com/office/drawing/2014/main" id="{C36F3D20-2309-63AE-98EC-B0B390129228}"/>
              </a:ext>
            </a:extLst>
          </p:cNvPr>
          <p:cNvSpPr>
            <a:spLocks noGrp="1"/>
          </p:cNvSpPr>
          <p:nvPr>
            <p:ph type="sldNum" sz="quarter" idx="12"/>
          </p:nvPr>
        </p:nvSpPr>
        <p:spPr/>
        <p:txBody>
          <a:bodyPr/>
          <a:lstStyle/>
          <a:p>
            <a:fld id="{8D0AFDD5-844D-364D-8AEC-50CF4D36D55D}" type="slidenum">
              <a:rPr lang="en-US" smtClean="0"/>
              <a:t>10</a:t>
            </a:fld>
            <a:endParaRPr lang="en-US" dirty="0"/>
          </a:p>
        </p:txBody>
      </p:sp>
      <p:sp>
        <p:nvSpPr>
          <p:cNvPr id="8" name="Title 10">
            <a:extLst>
              <a:ext uri="{FF2B5EF4-FFF2-40B4-BE49-F238E27FC236}">
                <a16:creationId xmlns:a16="http://schemas.microsoft.com/office/drawing/2014/main" id="{D9B1BF7A-6030-1FAE-C1EC-F37EF93EF86A}"/>
              </a:ext>
            </a:extLst>
          </p:cNvPr>
          <p:cNvSpPr txBox="1">
            <a:spLocks/>
          </p:cNvSpPr>
          <p:nvPr/>
        </p:nvSpPr>
        <p:spPr>
          <a:xfrm>
            <a:off x="392208" y="990602"/>
            <a:ext cx="11312112" cy="2283332"/>
          </a:xfrm>
          <a:prstGeom prst="rect">
            <a:avLst/>
          </a:prstGeom>
        </p:spPr>
        <p:txBody>
          <a:bodyPr vert="horz" lIns="91440" tIns="45720" rIns="91440" bIns="45720" rtlCol="0" anchor="t">
            <a:noAutofit/>
          </a:bodyPr>
          <a:lst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a:lstStyle>
          <a:p>
            <a:pPr algn="just"/>
            <a:r>
              <a:rPr lang="en-US" sz="3200" b="1" dirty="0">
                <a:solidFill>
                  <a:schemeClr val="accent3">
                    <a:lumMod val="50000"/>
                  </a:schemeClr>
                </a:solidFill>
              </a:rPr>
              <a:t>Pay for performance</a:t>
            </a:r>
          </a:p>
          <a:p>
            <a:pPr algn="just"/>
            <a:endParaRPr lang="en-US" sz="2400" b="1" dirty="0">
              <a:solidFill>
                <a:schemeClr val="accent3">
                  <a:lumMod val="50000"/>
                </a:schemeClr>
              </a:solidFill>
            </a:endParaRPr>
          </a:p>
          <a:p>
            <a:pPr algn="just"/>
            <a:r>
              <a:rPr lang="en-US" sz="2000" dirty="0">
                <a:solidFill>
                  <a:schemeClr val="accent3">
                    <a:lumMod val="50000"/>
                  </a:schemeClr>
                </a:solidFill>
                <a:latin typeface="+mn-lt"/>
              </a:rPr>
              <a:t>Another widely utilised form of financial incentive is pay-for-performance, also known as pure financial intensive (Daniels et al., 2022). Using the method, the fine dining and casual eat restaurant chains can pay their employees based on their performance, capability and achievement towards the performance objectives. Despite its criticism, the method is known for its effectiveness. </a:t>
            </a:r>
          </a:p>
          <a:p>
            <a:pPr algn="just"/>
            <a:endParaRPr lang="en-US" sz="2400" b="1" dirty="0">
              <a:solidFill>
                <a:schemeClr val="accent3">
                  <a:lumMod val="50000"/>
                </a:schemeClr>
              </a:solidFill>
            </a:endParaRPr>
          </a:p>
        </p:txBody>
      </p:sp>
      <p:pic>
        <p:nvPicPr>
          <p:cNvPr id="2" name="Picture 1">
            <a:extLst>
              <a:ext uri="{FF2B5EF4-FFF2-40B4-BE49-F238E27FC236}">
                <a16:creationId xmlns:a16="http://schemas.microsoft.com/office/drawing/2014/main" id="{C2E37DA2-2797-0174-E4F1-4D7CD53DC7B8}"/>
              </a:ext>
            </a:extLst>
          </p:cNvPr>
          <p:cNvPicPr>
            <a:picLocks noChangeAspect="1"/>
          </p:cNvPicPr>
          <p:nvPr/>
        </p:nvPicPr>
        <p:blipFill rotWithShape="1">
          <a:blip r:embed="rId3"/>
          <a:srcRect b="18373"/>
          <a:stretch/>
        </p:blipFill>
        <p:spPr>
          <a:xfrm>
            <a:off x="2346102" y="3273934"/>
            <a:ext cx="7499794" cy="3445783"/>
          </a:xfrm>
          <a:prstGeom prst="rect">
            <a:avLst/>
          </a:prstGeom>
        </p:spPr>
      </p:pic>
    </p:spTree>
    <p:extLst>
      <p:ext uri="{BB962C8B-B14F-4D97-AF65-F5344CB8AC3E}">
        <p14:creationId xmlns:p14="http://schemas.microsoft.com/office/powerpoint/2010/main" val="2011023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7AD6B-0EBB-7092-13C6-240F8A4A4E99}"/>
              </a:ext>
            </a:extLst>
          </p:cNvPr>
          <p:cNvSpPr>
            <a:spLocks noGrp="1"/>
          </p:cNvSpPr>
          <p:nvPr>
            <p:ph type="title"/>
          </p:nvPr>
        </p:nvSpPr>
        <p:spPr>
          <a:xfrm>
            <a:off x="5622480" y="1233478"/>
            <a:ext cx="5314461" cy="816685"/>
          </a:xfrm>
        </p:spPr>
        <p:txBody>
          <a:bodyPr/>
          <a:lstStyle/>
          <a:p>
            <a:r>
              <a:rPr lang="en-US" sz="4800" dirty="0"/>
              <a:t>Non Financial</a:t>
            </a:r>
            <a:br>
              <a:rPr lang="en-US" sz="4000" dirty="0"/>
            </a:br>
            <a:r>
              <a:rPr lang="en-US" sz="4000" dirty="0">
                <a:solidFill>
                  <a:schemeClr val="accent4">
                    <a:lumMod val="50000"/>
                  </a:schemeClr>
                </a:solidFill>
              </a:rPr>
              <a:t>Job Security</a:t>
            </a:r>
            <a:br>
              <a:rPr lang="en-US" sz="4000" dirty="0"/>
            </a:br>
            <a:br>
              <a:rPr lang="en-US" dirty="0"/>
            </a:br>
            <a:endParaRPr lang="en-US" dirty="0"/>
          </a:p>
        </p:txBody>
      </p:sp>
      <p:sp>
        <p:nvSpPr>
          <p:cNvPr id="3" name="Content Placeholder 2">
            <a:extLst>
              <a:ext uri="{FF2B5EF4-FFF2-40B4-BE49-F238E27FC236}">
                <a16:creationId xmlns:a16="http://schemas.microsoft.com/office/drawing/2014/main" id="{DFAA7609-6E6A-B996-BC29-F9AA857D7B35}"/>
              </a:ext>
            </a:extLst>
          </p:cNvPr>
          <p:cNvSpPr>
            <a:spLocks noGrp="1"/>
          </p:cNvSpPr>
          <p:nvPr>
            <p:ph idx="1"/>
          </p:nvPr>
        </p:nvSpPr>
        <p:spPr>
          <a:xfrm>
            <a:off x="5598550" y="2817408"/>
            <a:ext cx="5314461" cy="3358139"/>
          </a:xfrm>
        </p:spPr>
        <p:txBody>
          <a:bodyPr/>
          <a:lstStyle/>
          <a:p>
            <a:pPr marL="285750" indent="-285750" algn="just">
              <a:buFont typeface="Wingdings" panose="05000000000000000000" pitchFamily="2" charset="2"/>
              <a:buChar char="v"/>
            </a:pPr>
            <a:r>
              <a:rPr lang="en-US" sz="1800" dirty="0"/>
              <a:t>Job security provides an assurance of the employee’s job not being threatened constantly or suffering from loss of employment. </a:t>
            </a:r>
          </a:p>
          <a:p>
            <a:pPr marL="285750" indent="-285750" algn="just">
              <a:buFont typeface="Wingdings" panose="05000000000000000000" pitchFamily="2" charset="2"/>
              <a:buChar char="v"/>
            </a:pPr>
            <a:r>
              <a:rPr lang="en-US" sz="1800" dirty="0"/>
              <a:t>It offers a sense of stability in the job market that retains an increase in commitment, performance and gratification from the employees. </a:t>
            </a:r>
          </a:p>
          <a:p>
            <a:pPr marL="285750" indent="-285750" algn="just">
              <a:buFont typeface="Wingdings" panose="05000000000000000000" pitchFamily="2" charset="2"/>
              <a:buChar char="v"/>
            </a:pPr>
            <a:r>
              <a:rPr lang="en-US" sz="1800" dirty="0"/>
              <a:t>This is why government jobs are more desired than working for a private firm. </a:t>
            </a:r>
          </a:p>
        </p:txBody>
      </p:sp>
      <p:sp>
        <p:nvSpPr>
          <p:cNvPr id="15" name="Slide Number Placeholder 14">
            <a:extLst>
              <a:ext uri="{FF2B5EF4-FFF2-40B4-BE49-F238E27FC236}">
                <a16:creationId xmlns:a16="http://schemas.microsoft.com/office/drawing/2014/main" id="{EA450CD4-3018-DBCF-3A32-B72A7DCFA11F}"/>
              </a:ext>
            </a:extLst>
          </p:cNvPr>
          <p:cNvSpPr>
            <a:spLocks noGrp="1"/>
          </p:cNvSpPr>
          <p:nvPr>
            <p:ph type="sldNum" sz="quarter" idx="12"/>
          </p:nvPr>
        </p:nvSpPr>
        <p:spPr/>
        <p:txBody>
          <a:bodyPr/>
          <a:lstStyle/>
          <a:p>
            <a:fld id="{8D0AFDD5-844D-364D-8AEC-50CF4D36D55D}" type="slidenum">
              <a:rPr lang="en-US" smtClean="0"/>
              <a:pPr/>
              <a:t>11</a:t>
            </a:fld>
            <a:endParaRPr lang="en-US" dirty="0"/>
          </a:p>
        </p:txBody>
      </p:sp>
      <p:pic>
        <p:nvPicPr>
          <p:cNvPr id="4" name="Picture 3">
            <a:extLst>
              <a:ext uri="{FF2B5EF4-FFF2-40B4-BE49-F238E27FC236}">
                <a16:creationId xmlns:a16="http://schemas.microsoft.com/office/drawing/2014/main" id="{46E8AC40-A1FB-C3A6-57A4-A38C57A1C738}"/>
              </a:ext>
            </a:extLst>
          </p:cNvPr>
          <p:cNvPicPr>
            <a:picLocks noChangeAspect="1"/>
          </p:cNvPicPr>
          <p:nvPr/>
        </p:nvPicPr>
        <p:blipFill rotWithShape="1">
          <a:blip r:embed="rId3"/>
          <a:srcRect l="14544" r="8161"/>
          <a:stretch/>
        </p:blipFill>
        <p:spPr>
          <a:xfrm>
            <a:off x="0" y="1591325"/>
            <a:ext cx="5028158" cy="36648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91722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7AD6B-0EBB-7092-13C6-240F8A4A4E99}"/>
              </a:ext>
            </a:extLst>
          </p:cNvPr>
          <p:cNvSpPr>
            <a:spLocks noGrp="1"/>
          </p:cNvSpPr>
          <p:nvPr>
            <p:ph type="title"/>
          </p:nvPr>
        </p:nvSpPr>
        <p:spPr>
          <a:xfrm>
            <a:off x="5622480" y="1233478"/>
            <a:ext cx="5314461" cy="816685"/>
          </a:xfrm>
        </p:spPr>
        <p:txBody>
          <a:bodyPr/>
          <a:lstStyle/>
          <a:p>
            <a:r>
              <a:rPr lang="en-US" sz="4000" dirty="0"/>
              <a:t>Recognition</a:t>
            </a:r>
            <a:br>
              <a:rPr lang="en-US" dirty="0"/>
            </a:br>
            <a:endParaRPr lang="en-US" dirty="0"/>
          </a:p>
        </p:txBody>
      </p:sp>
      <p:sp>
        <p:nvSpPr>
          <p:cNvPr id="3" name="Content Placeholder 2">
            <a:extLst>
              <a:ext uri="{FF2B5EF4-FFF2-40B4-BE49-F238E27FC236}">
                <a16:creationId xmlns:a16="http://schemas.microsoft.com/office/drawing/2014/main" id="{DFAA7609-6E6A-B996-BC29-F9AA857D7B35}"/>
              </a:ext>
            </a:extLst>
          </p:cNvPr>
          <p:cNvSpPr>
            <a:spLocks noGrp="1"/>
          </p:cNvSpPr>
          <p:nvPr>
            <p:ph idx="1"/>
          </p:nvPr>
        </p:nvSpPr>
        <p:spPr>
          <a:xfrm>
            <a:off x="5622480" y="2266383"/>
            <a:ext cx="5314461" cy="3358139"/>
          </a:xfrm>
        </p:spPr>
        <p:txBody>
          <a:bodyPr/>
          <a:lstStyle/>
          <a:p>
            <a:pPr marL="285750" indent="-285750" algn="just">
              <a:buFont typeface="Wingdings" panose="05000000000000000000" pitchFamily="2" charset="2"/>
              <a:buChar char="v"/>
            </a:pPr>
            <a:r>
              <a:rPr lang="en-US" sz="1800" dirty="0"/>
              <a:t>Recognition is referred to as an expression of gratitude for an achieved or desired form of performance output, to be a specific accomplishment or generally a fine contribution towards reaching a unified goal. </a:t>
            </a:r>
          </a:p>
          <a:p>
            <a:pPr marL="285750" indent="-285750" algn="just">
              <a:buFont typeface="Wingdings" panose="05000000000000000000" pitchFamily="2" charset="2"/>
              <a:buChar char="v"/>
            </a:pPr>
            <a:r>
              <a:rPr lang="en-US" sz="1800" dirty="0"/>
              <a:t>Though it lacks financial value, it excels in making the employees feel valued and is if they are an integral part of the company or a restaurant chain business (Akter, 2023). </a:t>
            </a:r>
          </a:p>
          <a:p>
            <a:pPr marL="285750" indent="-285750" algn="just">
              <a:buFont typeface="Wingdings" panose="05000000000000000000" pitchFamily="2" charset="2"/>
              <a:buChar char="v"/>
            </a:pPr>
            <a:r>
              <a:rPr lang="en-US" sz="1800" dirty="0"/>
              <a:t>It is one of the most cost-effective techniques. </a:t>
            </a:r>
          </a:p>
        </p:txBody>
      </p:sp>
      <p:sp>
        <p:nvSpPr>
          <p:cNvPr id="15" name="Slide Number Placeholder 14">
            <a:extLst>
              <a:ext uri="{FF2B5EF4-FFF2-40B4-BE49-F238E27FC236}">
                <a16:creationId xmlns:a16="http://schemas.microsoft.com/office/drawing/2014/main" id="{EA450CD4-3018-DBCF-3A32-B72A7DCFA11F}"/>
              </a:ext>
            </a:extLst>
          </p:cNvPr>
          <p:cNvSpPr>
            <a:spLocks noGrp="1"/>
          </p:cNvSpPr>
          <p:nvPr>
            <p:ph type="sldNum" sz="quarter" idx="12"/>
          </p:nvPr>
        </p:nvSpPr>
        <p:spPr/>
        <p:txBody>
          <a:bodyPr/>
          <a:lstStyle/>
          <a:p>
            <a:fld id="{8D0AFDD5-844D-364D-8AEC-50CF4D36D55D}" type="slidenum">
              <a:rPr lang="en-US" smtClean="0"/>
              <a:pPr/>
              <a:t>12</a:t>
            </a:fld>
            <a:endParaRPr lang="en-US" dirty="0"/>
          </a:p>
        </p:txBody>
      </p:sp>
      <p:pic>
        <p:nvPicPr>
          <p:cNvPr id="4" name="Picture 3">
            <a:extLst>
              <a:ext uri="{FF2B5EF4-FFF2-40B4-BE49-F238E27FC236}">
                <a16:creationId xmlns:a16="http://schemas.microsoft.com/office/drawing/2014/main" id="{ECE23FAA-CE93-7D5C-5741-CCBDDAF6817E}"/>
              </a:ext>
            </a:extLst>
          </p:cNvPr>
          <p:cNvPicPr>
            <a:picLocks noChangeAspect="1"/>
          </p:cNvPicPr>
          <p:nvPr/>
        </p:nvPicPr>
        <p:blipFill rotWithShape="1">
          <a:blip r:embed="rId3"/>
          <a:srcRect l="14312" r="12188"/>
          <a:stretch/>
        </p:blipFill>
        <p:spPr>
          <a:xfrm>
            <a:off x="-37112" y="1034234"/>
            <a:ext cx="5170324" cy="46369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30616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4C5B759-93CB-5B5A-B1D2-2E3C42747C75}"/>
              </a:ext>
            </a:extLst>
          </p:cNvPr>
          <p:cNvSpPr>
            <a:spLocks noGrp="1"/>
          </p:cNvSpPr>
          <p:nvPr>
            <p:ph type="ctrTitle"/>
          </p:nvPr>
        </p:nvSpPr>
        <p:spPr>
          <a:xfrm>
            <a:off x="1222248" y="1226282"/>
            <a:ext cx="4873752" cy="1709928"/>
          </a:xfrm>
        </p:spPr>
        <p:txBody>
          <a:bodyPr/>
          <a:lstStyle/>
          <a:p>
            <a:r>
              <a:rPr lang="en-US" dirty="0"/>
              <a:t>Conclusion</a:t>
            </a:r>
          </a:p>
        </p:txBody>
      </p:sp>
      <p:pic>
        <p:nvPicPr>
          <p:cNvPr id="4" name="Picture Placeholder 3">
            <a:extLst>
              <a:ext uri="{FF2B5EF4-FFF2-40B4-BE49-F238E27FC236}">
                <a16:creationId xmlns:a16="http://schemas.microsoft.com/office/drawing/2014/main" id="{84DEC026-37FE-8DD8-B6B4-2FADC15735E8}"/>
              </a:ext>
            </a:extLst>
          </p:cNvPr>
          <p:cNvPicPr>
            <a:picLocks noGrp="1" noChangeAspect="1"/>
          </p:cNvPicPr>
          <p:nvPr>
            <p:ph type="pic" sz="quarter" idx="10"/>
          </p:nvPr>
        </p:nvPicPr>
        <p:blipFill rotWithShape="1">
          <a:blip r:embed="rId3"/>
          <a:srcRect l="2033" r="4578"/>
          <a:stretch/>
        </p:blipFill>
        <p:spPr>
          <a:xfrm>
            <a:off x="5876523" y="1772149"/>
            <a:ext cx="5499863" cy="3313701"/>
          </a:xfrm>
          <a:prstGeom prst="rect">
            <a:avLst/>
          </a:prstGeom>
        </p:spPr>
      </p:pic>
      <p:sp>
        <p:nvSpPr>
          <p:cNvPr id="2" name="TextBox 1">
            <a:extLst>
              <a:ext uri="{FF2B5EF4-FFF2-40B4-BE49-F238E27FC236}">
                <a16:creationId xmlns:a16="http://schemas.microsoft.com/office/drawing/2014/main" id="{858F8CCB-795C-796A-BD70-9E4B97829995}"/>
              </a:ext>
            </a:extLst>
          </p:cNvPr>
          <p:cNvSpPr txBox="1"/>
          <p:nvPr/>
        </p:nvSpPr>
        <p:spPr>
          <a:xfrm>
            <a:off x="1380371" y="2369306"/>
            <a:ext cx="4179182" cy="2585323"/>
          </a:xfrm>
          <a:prstGeom prst="rect">
            <a:avLst/>
          </a:prstGeom>
          <a:noFill/>
        </p:spPr>
        <p:txBody>
          <a:bodyPr wrap="square" rtlCol="0">
            <a:spAutoFit/>
          </a:bodyPr>
          <a:lstStyle/>
          <a:p>
            <a:pPr algn="just"/>
            <a:r>
              <a:rPr lang="en-US" dirty="0"/>
              <a:t>The core goal of talent acquisition is to transform the recruitment process into a more strategic and appropriate to the achievement of a company goal. While incentive programs will help the restaurant chain to ensure that they are kept motivated and retained. By offering that they are rewarded with a monetary exchange or recognition, workforce commitment will be maximized.</a:t>
            </a:r>
          </a:p>
        </p:txBody>
      </p:sp>
    </p:spTree>
    <p:extLst>
      <p:ext uri="{BB962C8B-B14F-4D97-AF65-F5344CB8AC3E}">
        <p14:creationId xmlns:p14="http://schemas.microsoft.com/office/powerpoint/2010/main" val="2397583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BD9EB-2CC6-2FD7-5109-DA7ADAD3257D}"/>
              </a:ext>
            </a:extLst>
          </p:cNvPr>
          <p:cNvSpPr>
            <a:spLocks noGrp="1"/>
          </p:cNvSpPr>
          <p:nvPr>
            <p:ph type="title"/>
          </p:nvPr>
        </p:nvSpPr>
        <p:spPr>
          <a:xfrm>
            <a:off x="1139952" y="560294"/>
            <a:ext cx="9912096" cy="653348"/>
          </a:xfrm>
        </p:spPr>
        <p:txBody>
          <a:bodyPr/>
          <a:lstStyle/>
          <a:p>
            <a:r>
              <a:rPr lang="en-US" sz="3200" dirty="0">
                <a:solidFill>
                  <a:schemeClr val="accent4">
                    <a:lumMod val="50000"/>
                  </a:schemeClr>
                </a:solidFill>
              </a:rPr>
              <a:t>References</a:t>
            </a:r>
          </a:p>
        </p:txBody>
      </p:sp>
      <p:sp>
        <p:nvSpPr>
          <p:cNvPr id="3" name="Content Placeholder 2">
            <a:extLst>
              <a:ext uri="{FF2B5EF4-FFF2-40B4-BE49-F238E27FC236}">
                <a16:creationId xmlns:a16="http://schemas.microsoft.com/office/drawing/2014/main" id="{F038E7AE-4361-6F1C-2C4F-413BABEB4FA8}"/>
              </a:ext>
            </a:extLst>
          </p:cNvPr>
          <p:cNvSpPr>
            <a:spLocks noGrp="1"/>
          </p:cNvSpPr>
          <p:nvPr>
            <p:ph idx="1"/>
          </p:nvPr>
        </p:nvSpPr>
        <p:spPr>
          <a:xfrm>
            <a:off x="640080" y="1199051"/>
            <a:ext cx="10713720" cy="2938380"/>
          </a:xfrm>
        </p:spPr>
        <p:txBody>
          <a:bodyPr/>
          <a:lstStyle/>
          <a:p>
            <a:pPr marL="0" marR="0" algn="just">
              <a:lnSpc>
                <a:spcPct val="10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Akter, R. (2023)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Financial and non-financial incentives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err="1">
                <a:effectLst/>
                <a:latin typeface="Times New Roman" panose="02020603050405020304" pitchFamily="18" charset="0"/>
                <a:ea typeface="Calibri" panose="020F0502020204030204" pitchFamily="34" charset="0"/>
                <a:cs typeface="Times New Roman" panose="02020603050405020304" pitchFamily="18" charset="0"/>
              </a:rPr>
              <a:t>GeeksforGeeks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https://www.geeksforgeeks.org/financial-and-non-financial-incentives/ (Accessed: 20 July 2023). </a:t>
            </a:r>
          </a:p>
          <a:p>
            <a:pPr marL="0" marR="0" algn="just">
              <a:lnSpc>
                <a:spcPct val="100000"/>
              </a:lnSpc>
              <a:spcBef>
                <a:spcPts val="0"/>
              </a:spcBef>
              <a:spcAft>
                <a:spcPts val="800"/>
              </a:spcAft>
            </a:pP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Bushery</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M. (2023)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8 award-winning Talent Acquisition Strategies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Lever</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Available at: https://www.lever.co/blog/best-talent-acquisition-strategies/ (Accessed: 20 July 2023). </a:t>
            </a:r>
          </a:p>
          <a:p>
            <a:pPr marL="0" marR="0" algn="just">
              <a:lnSpc>
                <a:spcPct val="10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Collinson, S.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(2020)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International Business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Harlow, UK: Pearson Education Limited. </a:t>
            </a:r>
          </a:p>
          <a:p>
            <a:pPr marL="0" marR="0" algn="just">
              <a:lnSpc>
                <a:spcPct val="10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Daniels, J.D.,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Radebaugh</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L.H. and Sullivan, D.P. (2022)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International Business: Environments and Operations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16th ed. Harlow, England, Boston: Pearson. </a:t>
            </a:r>
          </a:p>
          <a:p>
            <a:pPr marL="0" marR="0" algn="just">
              <a:lnSpc>
                <a:spcPct val="10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Ette, S. (2022)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Third of businesses to reduce opening hours over Christmas due to staff shortages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Available at: https://www.ukhospitality.org.uk/news/625938/THIRD-OF-BUSINESSES-TO-REDUCE-OPENING-HOURS-OVER-CHRISTMAS-DUE-TO-STAFF-SHORTAGES.htm (Accessed: 19 July 2023). </a:t>
            </a:r>
          </a:p>
          <a:p>
            <a:pPr marL="0" marR="0" algn="just">
              <a:lnSpc>
                <a:spcPct val="10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Ivancevich, J.M. and Konopaske, R. (2021)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7th ed. New York, NY: McGraw-Hill Irwin. </a:t>
            </a:r>
          </a:p>
          <a:p>
            <a:pPr marL="0" marR="0" algn="just">
              <a:lnSpc>
                <a:spcPct val="10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Miles, M. (2022)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Talent acquisition strategies to identify and retain top talent</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err="1">
                <a:effectLst/>
                <a:latin typeface="Times New Roman" panose="02020603050405020304" pitchFamily="18" charset="0"/>
                <a:ea typeface="Calibri" panose="020F0502020204030204" pitchFamily="34" charset="0"/>
                <a:cs typeface="Times New Roman" panose="02020603050405020304" pitchFamily="18" charset="0"/>
              </a:rPr>
              <a:t>BetterUp</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Available at: https://www.betterup.com/blog/talent-acquisition (Accessed: 20 July 2023). </a:t>
            </a:r>
          </a:p>
          <a:p>
            <a:pPr marL="0" marR="0" algn="just">
              <a:lnSpc>
                <a:spcPct val="100000"/>
              </a:lnSpc>
              <a:spcBef>
                <a:spcPts val="0"/>
              </a:spcBef>
              <a:spcAft>
                <a:spcPts val="800"/>
              </a:spcAft>
            </a:pP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Oribhabor</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S. (2023)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Talent acquisition strategy: Definition, benefits, strategies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Great Place To Work®</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https://www.greatplacetowork.com/resources/blog/talent-acquisition-strategy-definition-benefits-strategies (Accessed: 20 July 2023). </a:t>
            </a:r>
          </a:p>
          <a:p>
            <a:pPr marL="0" marR="0" algn="just">
              <a:lnSpc>
                <a:spcPct val="100000"/>
              </a:lnSpc>
              <a:spcBef>
                <a:spcPts val="0"/>
              </a:spcBef>
              <a:spcAft>
                <a:spcPts val="800"/>
              </a:spcAft>
            </a:pP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Sykora</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P. (2023)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Talent acquisition in the restaurant industry: Tips for success in 2023</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Push</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Available at: https://www.pushoperations.com/blog/restaurant-talent-acquisition-for-2023 (Accessed: 20 July 2023). </a:t>
            </a:r>
          </a:p>
          <a:p>
            <a:pPr marL="0" marR="0" algn="just">
              <a:lnSpc>
                <a:spcPct val="100000"/>
              </a:lnSpc>
              <a:spcBef>
                <a:spcPts val="0"/>
              </a:spcBef>
              <a:spcAft>
                <a:spcPts val="800"/>
              </a:spcAft>
            </a:pPr>
            <a:endParaRPr lang="en-US" sz="1600" dirty="0">
              <a:effectLst/>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endParaRPr lang="en-US" sz="1600" dirty="0">
              <a:effectLst/>
              <a:ea typeface="Calibri" panose="020F0502020204030204" pitchFamily="34" charset="0"/>
              <a:cs typeface="Times New Roman" panose="02020603050405020304" pitchFamily="18" charset="0"/>
            </a:endParaRPr>
          </a:p>
          <a:p>
            <a:pPr marL="0" marR="0" algn="just">
              <a:lnSpc>
                <a:spcPct val="100000"/>
              </a:lnSpc>
              <a:spcBef>
                <a:spcPts val="0"/>
              </a:spcBef>
              <a:spcAft>
                <a:spcPts val="800"/>
              </a:spcAft>
            </a:pP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4975C67-2140-5C21-F936-55354A6ACF3C}"/>
              </a:ext>
            </a:extLst>
          </p:cNvPr>
          <p:cNvSpPr>
            <a:spLocks noGrp="1"/>
          </p:cNvSpPr>
          <p:nvPr>
            <p:ph type="sldNum" sz="quarter" idx="12"/>
          </p:nvPr>
        </p:nvSpPr>
        <p:spPr/>
        <p:txBody>
          <a:bodyPr/>
          <a:lstStyle/>
          <a:p>
            <a:fld id="{8D0AFDD5-844D-364D-8AEC-50CF4D36D55D}" type="slidenum">
              <a:rPr lang="en-US" noProof="0" smtClean="0"/>
              <a:t>14</a:t>
            </a:fld>
            <a:endParaRPr lang="en-US" noProof="0"/>
          </a:p>
        </p:txBody>
      </p:sp>
    </p:spTree>
    <p:extLst>
      <p:ext uri="{BB962C8B-B14F-4D97-AF65-F5344CB8AC3E}">
        <p14:creationId xmlns:p14="http://schemas.microsoft.com/office/powerpoint/2010/main" val="1848362360"/>
      </p:ext>
    </p:extLst>
  </p:cSld>
  <p:clrMapOvr>
    <a:masterClrMapping/>
  </p:clrMapOvr>
</p:sld>
</file>

<file path=ppt/theme/theme1.xml><?xml version="1.0" encoding="utf-8"?>
<a:theme xmlns:a="http://schemas.openxmlformats.org/drawingml/2006/main" name="Office Theme">
  <a:themeElements>
    <a:clrScheme name="Custom 30">
      <a:dk1>
        <a:srgbClr val="000000"/>
      </a:dk1>
      <a:lt1>
        <a:srgbClr val="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Custom 28">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Angles_Win32_CP_v11" id="{557BB2FF-F1F4-4776-80DE-DC11FC14475E}" vid="{E0321167-E0D5-4285-8F17-B2BAD920F1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{A20BE479-6CB5-4F73-AC8A-3D02BCAFEA3B}tf11429527_win32</Template>
  <TotalTime>0</TotalTime>
  <Words>1359</Words>
  <Application>Microsoft Office PowerPoint</Application>
  <PresentationFormat>Widescreen</PresentationFormat>
  <Paragraphs>81</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BA Business Management  Module: Managing People Module code: LCBB5004 Student name: Radostin Angelov  Student ID:2132532</vt:lpstr>
      <vt:lpstr>Introduction </vt:lpstr>
      <vt:lpstr>Talent Acquisition Strategy- Creating and retaining a compelling employer brand</vt:lpstr>
      <vt:lpstr>Streamlining the recruitment and candidate experience</vt:lpstr>
      <vt:lpstr>Development of an employee referral program</vt:lpstr>
      <vt:lpstr>The utilization of an HCM software</vt:lpstr>
      <vt:lpstr>Learning and development opportunities </vt:lpstr>
      <vt:lpstr>Diversity, Equity and Inclusion  </vt:lpstr>
      <vt:lpstr>Incentive Method : Financial </vt:lpstr>
      <vt:lpstr>Incentive Method : Financial </vt:lpstr>
      <vt:lpstr>Non Financial Job Security  </vt:lpstr>
      <vt:lpstr>Recognition </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Module: Managing People Module code: LCBB5004 Student name: Radostin Angelov  Student ID:2132532</dc:title>
  <dc:subject/>
  <dc:creator/>
  <cp:keywords/>
  <dc:description/>
  <cp:lastModifiedBy>Radostin Angelov</cp:lastModifiedBy>
  <cp:revision>2</cp:revision>
  <dcterms:created xsi:type="dcterms:W3CDTF">2023-07-19T18:42:06Z</dcterms:created>
  <dcterms:modified xsi:type="dcterms:W3CDTF">2023-07-29T06:31:10Z</dcterms:modified>
  <cp:category/>
</cp:coreProperties>
</file>