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  <p:sldMasterId id="2147483663" r:id="rId7"/>
    <p:sldMasterId id="2147483665" r:id="rId8"/>
    <p:sldMasterId id="2147483666" r:id="rId9"/>
  </p:sldMasterIdLst>
  <p:notesMasterIdLst>
    <p:notesMasterId r:id="rId12"/>
  </p:notesMasterIdLst>
  <p:sldIdLst>
    <p:sldId id="719" r:id="rId10"/>
    <p:sldId id="790" r:id="rId11"/>
  </p:sldIdLst>
  <p:sldSz cx="12192000" cy="6858000"/>
  <p:notesSz cx="6858000" cy="9144000"/>
  <p:custDataLst>
    <p:tags r:id="rId1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4" autoAdjust="0"/>
    <p:restoredTop sz="94660"/>
  </p:normalViewPr>
  <p:slideViewPr>
    <p:cSldViewPr snapToGrid="0">
      <p:cViewPr varScale="1">
        <p:scale>
          <a:sx n="89" d="100"/>
          <a:sy n="89" d="100"/>
        </p:scale>
        <p:origin x="173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tags" Target="tags/tag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 delMainMaster">
      <pc:chgData name="Jenifer Prince Devaraj" userId="c3fb109c-09d1-42a6-93f4-69472d709861" providerId="ADAL" clId="{09A26AFE-3578-4143-B1B0-81DF391638B0}" dt="2026-03-24T13:46:03.398" v="34" actId="6549"/>
      <pc:docMkLst>
        <pc:docMk/>
      </pc:docMkLst>
      <pc:sldChg chg="modSp mod">
        <pc:chgData name="Jenifer Prince Devaraj" userId="c3fb109c-09d1-42a6-93f4-69472d709861" providerId="ADAL" clId="{09A26AFE-3578-4143-B1B0-81DF391638B0}" dt="2026-03-24T13:46:03.398" v="34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24T13:46:03.398" v="34" actId="6549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3-24T13:39:47.737" v="26" actId="47"/>
        <pc:sldMkLst>
          <pc:docMk/>
          <pc:sldMk cId="2537371817" sldId="732"/>
        </pc:sldMkLst>
      </pc:sldChg>
      <pc:sldChg chg="modSp del mod">
        <pc:chgData name="Jenifer Prince Devaraj" userId="c3fb109c-09d1-42a6-93f4-69472d709861" providerId="ADAL" clId="{09A26AFE-3578-4143-B1B0-81DF391638B0}" dt="2026-03-24T13:39:39.514" v="13" actId="47"/>
        <pc:sldMkLst>
          <pc:docMk/>
          <pc:sldMk cId="516702989" sldId="775"/>
        </pc:sldMkLst>
        <pc:spChg chg="mod">
          <ac:chgData name="Jenifer Prince Devaraj" userId="c3fb109c-09d1-42a6-93f4-69472d709861" providerId="ADAL" clId="{09A26AFE-3578-4143-B1B0-81DF391638B0}" dt="2026-03-24T13:37:17.201" v="11" actId="20577"/>
          <ac:spMkLst>
            <pc:docMk/>
            <pc:sldMk cId="516702989" sldId="775"/>
            <ac:spMk id="4" creationId="{D5A8CBA3-8AC7-410A-5598-3954622EB88B}"/>
          </ac:spMkLst>
        </pc:spChg>
      </pc:sldChg>
      <pc:sldChg chg="modSp mod">
        <pc:chgData name="Jenifer Prince Devaraj" userId="c3fb109c-09d1-42a6-93f4-69472d709861" providerId="ADAL" clId="{09A26AFE-3578-4143-B1B0-81DF391638B0}" dt="2026-03-24T13:39:43.307" v="24" actId="20577"/>
        <pc:sldMkLst>
          <pc:docMk/>
          <pc:sldMk cId="939960164" sldId="790"/>
        </pc:sldMkLst>
        <pc:spChg chg="mod">
          <ac:chgData name="Jenifer Prince Devaraj" userId="c3fb109c-09d1-42a6-93f4-69472d709861" providerId="ADAL" clId="{09A26AFE-3578-4143-B1B0-81DF391638B0}" dt="2026-03-24T13:39:43.307" v="24" actId="20577"/>
          <ac:spMkLst>
            <pc:docMk/>
            <pc:sldMk cId="939960164" sldId="790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9A26AFE-3578-4143-B1B0-81DF391638B0}" dt="2026-03-24T13:39:45.295" v="25" actId="47"/>
        <pc:sldMkLst>
          <pc:docMk/>
          <pc:sldMk cId="1624264800" sldId="791"/>
        </pc:sldMkLst>
      </pc:sld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Programs 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on Switching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4972" y="2001369"/>
            <a:ext cx="9829188" cy="44571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Demonstrate LED control using a push-button by considering the following conditions: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A push button is connected to pin RB4, configured as an input. 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The LEDs connected to RB0 and RB1 are configured as outputs.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When the push button is pressed, the system should turn ON the LED on RB0 and turn OFF the LED on RB1.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When the push button is released, the system should turn OFF the LED on RB0 and turn ON the LED on RB1.</a:t>
            </a:r>
          </a:p>
          <a:p>
            <a:pPr marL="719138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Book Antiqua" panose="02040602050305030304" pitchFamily="18" charset="0"/>
                <a:ea typeface="Cambria"/>
              </a:rPr>
              <a:t>The system should continuously monitor the button state and update the LEDs accordingly inside an infinite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67661" y="104371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Switching</a:t>
            </a:r>
          </a:p>
        </p:txBody>
      </p:sp>
    </p:spTree>
    <p:extLst>
      <p:ext uri="{BB962C8B-B14F-4D97-AF65-F5344CB8AC3E}">
        <p14:creationId xmlns:p14="http://schemas.microsoft.com/office/powerpoint/2010/main" val="93996016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2572</TotalTime>
  <Words>177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UWTSD 200_Text 6</vt:lpstr>
      <vt:lpstr>UWTSD 200_Text 8</vt:lpstr>
      <vt:lpstr>UWTSD Logo Variations with Image Behind</vt:lpstr>
      <vt:lpstr>PowerPoint Presentation</vt:lpstr>
      <vt:lpstr>Counters using LED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2026-03-24T13:46:04Z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