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43891200" cy="32918400"/>
  <p:notesSz cx="32461200" cy="43434000"/>
  <p:defaultTextStyle>
    <a:defPPr>
      <a:defRPr lang="en-US"/>
    </a:defPPr>
    <a:lvl1pPr marL="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1pPr>
    <a:lvl2pPr marL="219456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2pPr>
    <a:lvl3pPr marL="438912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3pPr>
    <a:lvl4pPr marL="658368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4pPr>
    <a:lvl5pPr marL="877824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5pPr>
    <a:lvl6pPr marL="1097280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6pPr>
    <a:lvl7pPr marL="1316736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7pPr>
    <a:lvl8pPr marL="1536192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8pPr>
    <a:lvl9pPr marL="17556480" algn="l" defTabSz="2194560" rtl="0" eaLnBrk="1" latinLnBrk="0" hangingPunct="1">
      <a:defRPr sz="86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132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90A371-B567-4B75-A0A0-C5CF949386B6}" v="21" dt="2021-05-12T08:27:55.5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 showGuides="1">
      <p:cViewPr varScale="1">
        <p:scale>
          <a:sx n="18" d="100"/>
          <a:sy n="18" d="100"/>
        </p:scale>
        <p:origin x="957" y="6"/>
      </p:cViewPr>
      <p:guideLst>
        <p:guide orient="horz" pos="10368"/>
        <p:guide pos="132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well, M" userId="d306dd7f-e90c-4224-aecc-5f9bc1070404" providerId="ADAL" clId="{3990A371-B567-4B75-A0A0-C5CF949386B6}"/>
    <pc:docChg chg="undo redo custSel modSld">
      <pc:chgData name="Howell, M" userId="d306dd7f-e90c-4224-aecc-5f9bc1070404" providerId="ADAL" clId="{3990A371-B567-4B75-A0A0-C5CF949386B6}" dt="2021-05-12T08:28:02.021" v="3445" actId="1076"/>
      <pc:docMkLst>
        <pc:docMk/>
      </pc:docMkLst>
      <pc:sldChg chg="addSp delSp modSp mod">
        <pc:chgData name="Howell, M" userId="d306dd7f-e90c-4224-aecc-5f9bc1070404" providerId="ADAL" clId="{3990A371-B567-4B75-A0A0-C5CF949386B6}" dt="2021-05-12T08:28:02.021" v="3445" actId="1076"/>
        <pc:sldMkLst>
          <pc:docMk/>
          <pc:sldMk cId="0" sldId="256"/>
        </pc:sldMkLst>
        <pc:spChg chg="mod">
          <ac:chgData name="Howell, M" userId="d306dd7f-e90c-4224-aecc-5f9bc1070404" providerId="ADAL" clId="{3990A371-B567-4B75-A0A0-C5CF949386B6}" dt="2021-04-05T11:10:17.637" v="479" actId="1076"/>
          <ac:spMkLst>
            <pc:docMk/>
            <pc:sldMk cId="0" sldId="256"/>
            <ac:spMk id="9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5-12T08:27:47.880" v="3443" actId="1076"/>
          <ac:spMkLst>
            <pc:docMk/>
            <pc:sldMk cId="0" sldId="256"/>
            <ac:spMk id="10" creationId="{00000000-0000-0000-0000-000000000000}"/>
          </ac:spMkLst>
        </pc:spChg>
        <pc:spChg chg="add del mod">
          <ac:chgData name="Howell, M" userId="d306dd7f-e90c-4224-aecc-5f9bc1070404" providerId="ADAL" clId="{3990A371-B567-4B75-A0A0-C5CF949386B6}" dt="2021-04-07T10:34:34.783" v="1403" actId="478"/>
          <ac:spMkLst>
            <pc:docMk/>
            <pc:sldMk cId="0" sldId="256"/>
            <ac:spMk id="12" creationId="{A2BBED41-CA36-4E98-B04D-73D43CBC617D}"/>
          </ac:spMkLst>
        </pc:spChg>
        <pc:spChg chg="mod">
          <ac:chgData name="Howell, M" userId="d306dd7f-e90c-4224-aecc-5f9bc1070404" providerId="ADAL" clId="{3990A371-B567-4B75-A0A0-C5CF949386B6}" dt="2021-04-07T10:47:25.233" v="1524" actId="1076"/>
          <ac:spMkLst>
            <pc:docMk/>
            <pc:sldMk cId="0" sldId="256"/>
            <ac:spMk id="13" creationId="{63959617-2154-4D71-8D85-F2C869F96459}"/>
          </ac:spMkLst>
        </pc:spChg>
        <pc:spChg chg="del mod">
          <ac:chgData name="Howell, M" userId="d306dd7f-e90c-4224-aecc-5f9bc1070404" providerId="ADAL" clId="{3990A371-B567-4B75-A0A0-C5CF949386B6}" dt="2021-04-07T10:34:32.101" v="1402" actId="478"/>
          <ac:spMkLst>
            <pc:docMk/>
            <pc:sldMk cId="0" sldId="256"/>
            <ac:spMk id="14" creationId="{3C814448-6F09-4F26-83F4-50087F0F6116}"/>
          </ac:spMkLst>
        </pc:spChg>
        <pc:spChg chg="mod">
          <ac:chgData name="Howell, M" userId="d306dd7f-e90c-4224-aecc-5f9bc1070404" providerId="ADAL" clId="{3990A371-B567-4B75-A0A0-C5CF949386B6}" dt="2021-04-26T18:14:45.464" v="3081" actId="1076"/>
          <ac:spMkLst>
            <pc:docMk/>
            <pc:sldMk cId="0" sldId="256"/>
            <ac:spMk id="15" creationId="{1D41CBD5-E0BA-4EAA-AC04-6D3F3B764A7E}"/>
          </ac:spMkLst>
        </pc:spChg>
        <pc:spChg chg="mod">
          <ac:chgData name="Howell, M" userId="d306dd7f-e90c-4224-aecc-5f9bc1070404" providerId="ADAL" clId="{3990A371-B567-4B75-A0A0-C5CF949386B6}" dt="2021-04-26T17:58:52.945" v="3075" actId="1076"/>
          <ac:spMkLst>
            <pc:docMk/>
            <pc:sldMk cId="0" sldId="256"/>
            <ac:spMk id="16" creationId="{D41A45D3-5F22-4F2E-8B7A-292B6EC68CD8}"/>
          </ac:spMkLst>
        </pc:spChg>
        <pc:spChg chg="del mod">
          <ac:chgData name="Howell, M" userId="d306dd7f-e90c-4224-aecc-5f9bc1070404" providerId="ADAL" clId="{3990A371-B567-4B75-A0A0-C5CF949386B6}" dt="2021-04-05T11:41:26.121" v="1309" actId="478"/>
          <ac:spMkLst>
            <pc:docMk/>
            <pc:sldMk cId="0" sldId="256"/>
            <ac:spMk id="20" creationId="{00000000-0000-0000-0000-000000000000}"/>
          </ac:spMkLst>
        </pc:spChg>
        <pc:spChg chg="del">
          <ac:chgData name="Howell, M" userId="d306dd7f-e90c-4224-aecc-5f9bc1070404" providerId="ADAL" clId="{3990A371-B567-4B75-A0A0-C5CF949386B6}" dt="2021-04-05T11:41:30.396" v="1310" actId="478"/>
          <ac:spMkLst>
            <pc:docMk/>
            <pc:sldMk cId="0" sldId="256"/>
            <ac:spMk id="22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26T17:58:38.642" v="3074" actId="14100"/>
          <ac:spMkLst>
            <pc:docMk/>
            <pc:sldMk cId="0" sldId="256"/>
            <ac:spMk id="23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07T10:45:38.733" v="1521" actId="1076"/>
          <ac:spMkLst>
            <pc:docMk/>
            <pc:sldMk cId="0" sldId="256"/>
            <ac:spMk id="24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07T15:29:17.436" v="2169" actId="1076"/>
          <ac:spMkLst>
            <pc:docMk/>
            <pc:sldMk cId="0" sldId="256"/>
            <ac:spMk id="25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07T10:43:13.021" v="1412" actId="1076"/>
          <ac:spMkLst>
            <pc:docMk/>
            <pc:sldMk cId="0" sldId="256"/>
            <ac:spMk id="26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07T15:29:44.565" v="2172" actId="1076"/>
          <ac:spMkLst>
            <pc:docMk/>
            <pc:sldMk cId="0" sldId="256"/>
            <ac:spMk id="27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07T20:38:32.807" v="2357" actId="2"/>
          <ac:spMkLst>
            <pc:docMk/>
            <pc:sldMk cId="0" sldId="256"/>
            <ac:spMk id="28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08T16:29:59.931" v="2390" actId="20577"/>
          <ac:spMkLst>
            <pc:docMk/>
            <pc:sldMk cId="0" sldId="256"/>
            <ac:spMk id="29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5-12T07:51:46.536" v="3293" actId="20577"/>
          <ac:spMkLst>
            <pc:docMk/>
            <pc:sldMk cId="0" sldId="256"/>
            <ac:spMk id="30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26T17:59:27.406" v="3077" actId="14100"/>
          <ac:spMkLst>
            <pc:docMk/>
            <pc:sldMk cId="0" sldId="256"/>
            <ac:spMk id="32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08T16:43:35.877" v="2676" actId="14100"/>
          <ac:spMkLst>
            <pc:docMk/>
            <pc:sldMk cId="0" sldId="256"/>
            <ac:spMk id="33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07T10:43:36.267" v="1417" actId="1076"/>
          <ac:spMkLst>
            <pc:docMk/>
            <pc:sldMk cId="0" sldId="256"/>
            <ac:spMk id="36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08T16:46:43.277" v="2706" actId="20577"/>
          <ac:spMkLst>
            <pc:docMk/>
            <pc:sldMk cId="0" sldId="256"/>
            <ac:spMk id="37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08T16:31:32.567" v="2438" actId="20577"/>
          <ac:spMkLst>
            <pc:docMk/>
            <pc:sldMk cId="0" sldId="256"/>
            <ac:spMk id="39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5-12T07:55:44.439" v="3310" actId="20577"/>
          <ac:spMkLst>
            <pc:docMk/>
            <pc:sldMk cId="0" sldId="256"/>
            <ac:spMk id="41" creationId="{00000000-0000-0000-0000-000000000000}"/>
          </ac:spMkLst>
        </pc:spChg>
        <pc:spChg chg="add mod">
          <ac:chgData name="Howell, M" userId="d306dd7f-e90c-4224-aecc-5f9bc1070404" providerId="ADAL" clId="{3990A371-B567-4B75-A0A0-C5CF949386B6}" dt="2021-05-12T07:59:01.390" v="3440" actId="20577"/>
          <ac:spMkLst>
            <pc:docMk/>
            <pc:sldMk cId="0" sldId="256"/>
            <ac:spMk id="43" creationId="{21754D38-FB91-4C5F-AD52-BB681B7E396F}"/>
          </ac:spMkLst>
        </pc:spChg>
        <pc:spChg chg="mod">
          <ac:chgData name="Howell, M" userId="d306dd7f-e90c-4224-aecc-5f9bc1070404" providerId="ADAL" clId="{3990A371-B567-4B75-A0A0-C5CF949386B6}" dt="2021-04-08T16:43:25.532" v="2675" actId="14100"/>
          <ac:spMkLst>
            <pc:docMk/>
            <pc:sldMk cId="0" sldId="256"/>
            <ac:spMk id="45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26T17:54:00.962" v="3035" actId="255"/>
          <ac:spMkLst>
            <pc:docMk/>
            <pc:sldMk cId="0" sldId="256"/>
            <ac:spMk id="46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26T17:52:06.826" v="3020" actId="113"/>
          <ac:spMkLst>
            <pc:docMk/>
            <pc:sldMk cId="0" sldId="256"/>
            <ac:spMk id="47" creationId="{00000000-0000-0000-0000-000000000000}"/>
          </ac:spMkLst>
        </pc:spChg>
        <pc:spChg chg="mod">
          <ac:chgData name="Howell, M" userId="d306dd7f-e90c-4224-aecc-5f9bc1070404" providerId="ADAL" clId="{3990A371-B567-4B75-A0A0-C5CF949386B6}" dt="2021-04-07T10:47:30.428" v="1525" actId="1076"/>
          <ac:spMkLst>
            <pc:docMk/>
            <pc:sldMk cId="0" sldId="256"/>
            <ac:spMk id="60" creationId="{63187208-E1DF-4552-B393-1F595CAD7442}"/>
          </ac:spMkLst>
        </pc:spChg>
        <pc:spChg chg="mod">
          <ac:chgData name="Howell, M" userId="d306dd7f-e90c-4224-aecc-5f9bc1070404" providerId="ADAL" clId="{3990A371-B567-4B75-A0A0-C5CF949386B6}" dt="2021-05-12T07:58:12.026" v="3393" actId="20577"/>
          <ac:spMkLst>
            <pc:docMk/>
            <pc:sldMk cId="0" sldId="256"/>
            <ac:spMk id="63" creationId="{8D745A28-4D50-4E53-90B8-4F5967406E03}"/>
          </ac:spMkLst>
        </pc:spChg>
        <pc:spChg chg="mod">
          <ac:chgData name="Howell, M" userId="d306dd7f-e90c-4224-aecc-5f9bc1070404" providerId="ADAL" clId="{3990A371-B567-4B75-A0A0-C5CF949386B6}" dt="2021-04-26T17:54:32.700" v="3038" actId="20577"/>
          <ac:spMkLst>
            <pc:docMk/>
            <pc:sldMk cId="0" sldId="256"/>
            <ac:spMk id="66" creationId="{0A03B8B0-46A8-4679-A85C-617010D85D62}"/>
          </ac:spMkLst>
        </pc:spChg>
        <pc:spChg chg="mod">
          <ac:chgData name="Howell, M" userId="d306dd7f-e90c-4224-aecc-5f9bc1070404" providerId="ADAL" clId="{3990A371-B567-4B75-A0A0-C5CF949386B6}" dt="2021-04-08T16:44:34.329" v="2681" actId="14100"/>
          <ac:spMkLst>
            <pc:docMk/>
            <pc:sldMk cId="0" sldId="256"/>
            <ac:spMk id="70" creationId="{00000000-0000-0000-0000-000000000000}"/>
          </ac:spMkLst>
        </pc:spChg>
        <pc:grpChg chg="mod">
          <ac:chgData name="Howell, M" userId="d306dd7f-e90c-4224-aecc-5f9bc1070404" providerId="ADAL" clId="{3990A371-B567-4B75-A0A0-C5CF949386B6}" dt="2021-04-07T20:37:55.285" v="2354" actId="1076"/>
          <ac:grpSpMkLst>
            <pc:docMk/>
            <pc:sldMk cId="0" sldId="256"/>
            <ac:grpSpMk id="59" creationId="{00000000-0000-0000-0000-000000000000}"/>
          </ac:grpSpMkLst>
        </pc:grpChg>
        <pc:picChg chg="mod">
          <ac:chgData name="Howell, M" userId="d306dd7f-e90c-4224-aecc-5f9bc1070404" providerId="ADAL" clId="{3990A371-B567-4B75-A0A0-C5CF949386B6}" dt="2021-04-07T10:48:03.787" v="1528" actId="1076"/>
          <ac:picMkLst>
            <pc:docMk/>
            <pc:sldMk cId="0" sldId="256"/>
            <ac:picMk id="7" creationId="{ED60FBD9-D690-4B21-9F5F-F013E472C729}"/>
          </ac:picMkLst>
        </pc:picChg>
        <pc:picChg chg="mod">
          <ac:chgData name="Howell, M" userId="d306dd7f-e90c-4224-aecc-5f9bc1070404" providerId="ADAL" clId="{3990A371-B567-4B75-A0A0-C5CF949386B6}" dt="2021-04-07T10:46:56.731" v="1522" actId="1076"/>
          <ac:picMkLst>
            <pc:docMk/>
            <pc:sldMk cId="0" sldId="256"/>
            <ac:picMk id="11" creationId="{57FFA27E-DE70-4C2B-B458-FE98B1D2C7EB}"/>
          </ac:picMkLst>
        </pc:picChg>
        <pc:picChg chg="add mod">
          <ac:chgData name="Howell, M" userId="d306dd7f-e90c-4224-aecc-5f9bc1070404" providerId="ADAL" clId="{3990A371-B567-4B75-A0A0-C5CF949386B6}" dt="2021-05-12T08:28:02.021" v="3445" actId="1076"/>
          <ac:picMkLst>
            <pc:docMk/>
            <pc:sldMk cId="0" sldId="256"/>
            <ac:picMk id="48" creationId="{EEE9BDDF-40D1-4D56-ABBB-E427F8FF26D3}"/>
          </ac:picMkLst>
        </pc:picChg>
        <pc:picChg chg="mod">
          <ac:chgData name="Howell, M" userId="d306dd7f-e90c-4224-aecc-5f9bc1070404" providerId="ADAL" clId="{3990A371-B567-4B75-A0A0-C5CF949386B6}" dt="2021-05-12T08:27:55.542" v="3444" actId="1076"/>
          <ac:picMkLst>
            <pc:docMk/>
            <pc:sldMk cId="0" sldId="256"/>
            <ac:picMk id="75" creationId="{CB46921E-8D44-463B-86C9-95C14B7048B1}"/>
          </ac:picMkLst>
        </pc:picChg>
        <pc:picChg chg="del">
          <ac:chgData name="Howell, M" userId="d306dd7f-e90c-4224-aecc-5f9bc1070404" providerId="ADAL" clId="{3990A371-B567-4B75-A0A0-C5CF949386B6}" dt="2021-04-05T11:40:00.939" v="1300" actId="478"/>
          <ac:picMkLst>
            <pc:docMk/>
            <pc:sldMk cId="0" sldId="256"/>
            <ac:picMk id="76" creationId="{BD961EDE-99CC-4825-99BD-BB6659148B92}"/>
          </ac:picMkLst>
        </pc:picChg>
      </pc:sldChg>
    </pc:docChg>
  </pc:docChgLst>
  <pc:docChgLst>
    <pc:chgData name="Mark" userId="d306dd7f-e90c-4224-aecc-5f9bc1070404" providerId="ADAL" clId="{3990A371-B567-4B75-A0A0-C5CF949386B6}"/>
    <pc:docChg chg="undo custSel addSld modSld">
      <pc:chgData name="Mark" userId="d306dd7f-e90c-4224-aecc-5f9bc1070404" providerId="ADAL" clId="{3990A371-B567-4B75-A0A0-C5CF949386B6}" dt="2021-05-10T11:43:48.815" v="207" actId="20577"/>
      <pc:docMkLst>
        <pc:docMk/>
      </pc:docMkLst>
      <pc:sldChg chg="addSp delSp modSp mod">
        <pc:chgData name="Mark" userId="d306dd7f-e90c-4224-aecc-5f9bc1070404" providerId="ADAL" clId="{3990A371-B567-4B75-A0A0-C5CF949386B6}" dt="2021-05-10T11:43:48.815" v="207" actId="20577"/>
        <pc:sldMkLst>
          <pc:docMk/>
          <pc:sldMk cId="0" sldId="256"/>
        </pc:sldMkLst>
        <pc:spChg chg="del">
          <ac:chgData name="Mark" userId="d306dd7f-e90c-4224-aecc-5f9bc1070404" providerId="ADAL" clId="{3990A371-B567-4B75-A0A0-C5CF949386B6}" dt="2021-05-10T11:22:00.689" v="23" actId="478"/>
          <ac:spMkLst>
            <pc:docMk/>
            <pc:sldMk cId="0" sldId="256"/>
            <ac:spMk id="16" creationId="{D41A45D3-5F22-4F2E-8B7A-292B6EC68CD8}"/>
          </ac:spMkLst>
        </pc:spChg>
        <pc:spChg chg="mod">
          <ac:chgData name="Mark" userId="d306dd7f-e90c-4224-aecc-5f9bc1070404" providerId="ADAL" clId="{3990A371-B567-4B75-A0A0-C5CF949386B6}" dt="2021-05-10T11:12:58.632" v="20" actId="20577"/>
          <ac:spMkLst>
            <pc:docMk/>
            <pc:sldMk cId="0" sldId="256"/>
            <ac:spMk id="30" creationId="{00000000-0000-0000-0000-000000000000}"/>
          </ac:spMkLst>
        </pc:spChg>
        <pc:spChg chg="mod">
          <ac:chgData name="Mark" userId="d306dd7f-e90c-4224-aecc-5f9bc1070404" providerId="ADAL" clId="{3990A371-B567-4B75-A0A0-C5CF949386B6}" dt="2021-05-10T11:41:09.419" v="131" actId="14100"/>
          <ac:spMkLst>
            <pc:docMk/>
            <pc:sldMk cId="0" sldId="256"/>
            <ac:spMk id="36" creationId="{00000000-0000-0000-0000-000000000000}"/>
          </ac:spMkLst>
        </pc:spChg>
        <pc:spChg chg="mod">
          <ac:chgData name="Mark" userId="d306dd7f-e90c-4224-aecc-5f9bc1070404" providerId="ADAL" clId="{3990A371-B567-4B75-A0A0-C5CF949386B6}" dt="2021-05-10T11:13:24.150" v="21" actId="20577"/>
          <ac:spMkLst>
            <pc:docMk/>
            <pc:sldMk cId="0" sldId="256"/>
            <ac:spMk id="39" creationId="{00000000-0000-0000-0000-000000000000}"/>
          </ac:spMkLst>
        </pc:spChg>
        <pc:spChg chg="mod">
          <ac:chgData name="Mark" userId="d306dd7f-e90c-4224-aecc-5f9bc1070404" providerId="ADAL" clId="{3990A371-B567-4B75-A0A0-C5CF949386B6}" dt="2021-05-10T11:43:48.815" v="207" actId="20577"/>
          <ac:spMkLst>
            <pc:docMk/>
            <pc:sldMk cId="0" sldId="256"/>
            <ac:spMk id="43" creationId="{21754D38-FB91-4C5F-AD52-BB681B7E396F}"/>
          </ac:spMkLst>
        </pc:spChg>
        <pc:spChg chg="add mod">
          <ac:chgData name="Mark" userId="d306dd7f-e90c-4224-aecc-5f9bc1070404" providerId="ADAL" clId="{3990A371-B567-4B75-A0A0-C5CF949386B6}" dt="2021-05-10T11:30:57.011" v="51" actId="20577"/>
          <ac:spMkLst>
            <pc:docMk/>
            <pc:sldMk cId="0" sldId="256"/>
            <ac:spMk id="44" creationId="{53D14F16-D5D6-4638-B7B4-192B8FCA4387}"/>
          </ac:spMkLst>
        </pc:spChg>
        <pc:spChg chg="mod">
          <ac:chgData name="Mark" userId="d306dd7f-e90c-4224-aecc-5f9bc1070404" providerId="ADAL" clId="{3990A371-B567-4B75-A0A0-C5CF949386B6}" dt="2021-05-10T11:41:33.409" v="135" actId="20577"/>
          <ac:spMkLst>
            <pc:docMk/>
            <pc:sldMk cId="0" sldId="256"/>
            <ac:spMk id="46" creationId="{00000000-0000-0000-0000-000000000000}"/>
          </ac:spMkLst>
        </pc:spChg>
        <pc:spChg chg="add del mod">
          <ac:chgData name="Mark" userId="d306dd7f-e90c-4224-aecc-5f9bc1070404" providerId="ADAL" clId="{3990A371-B567-4B75-A0A0-C5CF949386B6}" dt="2021-05-10T11:37:37.073" v="124" actId="20577"/>
          <ac:spMkLst>
            <pc:docMk/>
            <pc:sldMk cId="0" sldId="256"/>
            <ac:spMk id="50" creationId="{CE48CCF0-2FDB-4B3C-87C6-CAC513014D8B}"/>
          </ac:spMkLst>
        </pc:spChg>
        <pc:spChg chg="mod">
          <ac:chgData name="Mark" userId="d306dd7f-e90c-4224-aecc-5f9bc1070404" providerId="ADAL" clId="{3990A371-B567-4B75-A0A0-C5CF949386B6}" dt="2021-05-10T11:30:45.582" v="47" actId="20577"/>
          <ac:spMkLst>
            <pc:docMk/>
            <pc:sldMk cId="0" sldId="256"/>
            <ac:spMk id="60" creationId="{63187208-E1DF-4552-B393-1F595CAD7442}"/>
          </ac:spMkLst>
        </pc:spChg>
        <pc:spChg chg="mod">
          <ac:chgData name="Mark" userId="d306dd7f-e90c-4224-aecc-5f9bc1070404" providerId="ADAL" clId="{3990A371-B567-4B75-A0A0-C5CF949386B6}" dt="2021-05-10T11:36:23.572" v="115" actId="255"/>
          <ac:spMkLst>
            <pc:docMk/>
            <pc:sldMk cId="0" sldId="256"/>
            <ac:spMk id="63" creationId="{8D745A28-4D50-4E53-90B8-4F5967406E03}"/>
          </ac:spMkLst>
        </pc:spChg>
        <pc:spChg chg="mod">
          <ac:chgData name="Mark" userId="d306dd7f-e90c-4224-aecc-5f9bc1070404" providerId="ADAL" clId="{3990A371-B567-4B75-A0A0-C5CF949386B6}" dt="2021-05-10T11:43:12.089" v="171" actId="1076"/>
          <ac:spMkLst>
            <pc:docMk/>
            <pc:sldMk cId="0" sldId="256"/>
            <ac:spMk id="66" creationId="{0A03B8B0-46A8-4679-A85C-617010D85D62}"/>
          </ac:spMkLst>
        </pc:spChg>
        <pc:picChg chg="add del mod modCrop">
          <ac:chgData name="Mark" userId="d306dd7f-e90c-4224-aecc-5f9bc1070404" providerId="ADAL" clId="{3990A371-B567-4B75-A0A0-C5CF949386B6}" dt="2021-05-10T11:32:50.776" v="58" actId="478"/>
          <ac:picMkLst>
            <pc:docMk/>
            <pc:sldMk cId="0" sldId="256"/>
            <ac:picMk id="2" creationId="{D7016FCA-6BA9-4153-8554-FE1561F3239C}"/>
          </ac:picMkLst>
        </pc:picChg>
        <pc:picChg chg="add mod modCrop">
          <ac:chgData name="Mark" userId="d306dd7f-e90c-4224-aecc-5f9bc1070404" providerId="ADAL" clId="{3990A371-B567-4B75-A0A0-C5CF949386B6}" dt="2021-05-10T11:40:56.457" v="130" actId="1076"/>
          <ac:picMkLst>
            <pc:docMk/>
            <pc:sldMk cId="0" sldId="256"/>
            <ac:picMk id="3" creationId="{14C940A3-F83D-4E01-A415-E68566B1B3AC}"/>
          </ac:picMkLst>
        </pc:picChg>
        <pc:picChg chg="mod">
          <ac:chgData name="Mark" userId="d306dd7f-e90c-4224-aecc-5f9bc1070404" providerId="ADAL" clId="{3990A371-B567-4B75-A0A0-C5CF949386B6}" dt="2021-05-10T11:33:35.486" v="66" actId="14100"/>
          <ac:picMkLst>
            <pc:docMk/>
            <pc:sldMk cId="0" sldId="256"/>
            <ac:picMk id="7" creationId="{ED60FBD9-D690-4B21-9F5F-F013E472C729}"/>
          </ac:picMkLst>
        </pc:picChg>
        <pc:picChg chg="mod">
          <ac:chgData name="Mark" userId="d306dd7f-e90c-4224-aecc-5f9bc1070404" providerId="ADAL" clId="{3990A371-B567-4B75-A0A0-C5CF949386B6}" dt="2021-05-10T11:39:48.653" v="126" actId="14100"/>
          <ac:picMkLst>
            <pc:docMk/>
            <pc:sldMk cId="0" sldId="256"/>
            <ac:picMk id="11" creationId="{57FFA27E-DE70-4C2B-B458-FE98B1D2C7EB}"/>
          </ac:picMkLst>
        </pc:picChg>
      </pc:sldChg>
      <pc:sldChg chg="modSp new mod">
        <pc:chgData name="Mark" userId="d306dd7f-e90c-4224-aecc-5f9bc1070404" providerId="ADAL" clId="{3990A371-B567-4B75-A0A0-C5CF949386B6}" dt="2021-05-10T11:21:51.004" v="22" actId="20577"/>
        <pc:sldMkLst>
          <pc:docMk/>
          <pc:sldMk cId="1499350010" sldId="257"/>
        </pc:sldMkLst>
        <pc:spChg chg="mod">
          <ac:chgData name="Mark" userId="d306dd7f-e90c-4224-aecc-5f9bc1070404" providerId="ADAL" clId="{3990A371-B567-4B75-A0A0-C5CF949386B6}" dt="2021-05-10T11:11:38.388" v="10" actId="20577"/>
          <ac:spMkLst>
            <pc:docMk/>
            <pc:sldMk cId="1499350010" sldId="257"/>
            <ac:spMk id="2" creationId="{D59FDE56-5853-44D3-83B4-1C9E7E71A620}"/>
          </ac:spMkLst>
        </pc:spChg>
        <pc:spChg chg="mod">
          <ac:chgData name="Mark" userId="d306dd7f-e90c-4224-aecc-5f9bc1070404" providerId="ADAL" clId="{3990A371-B567-4B75-A0A0-C5CF949386B6}" dt="2021-05-10T11:21:51.004" v="22" actId="20577"/>
          <ac:spMkLst>
            <pc:docMk/>
            <pc:sldMk cId="1499350010" sldId="257"/>
            <ac:spMk id="3" creationId="{671138B0-C29D-4D22-8184-6EF5F9C63C9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14066838" cy="21780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8386425" y="0"/>
            <a:ext cx="14066838" cy="21780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9F96AA-5B1B-4444-ABCE-6E0D59401886}" type="datetimeFigureOut">
              <a:rPr lang="en-GB" smtClean="0"/>
              <a:t>12/05/2021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457950" y="5429250"/>
            <a:ext cx="19545300" cy="146589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3246438" y="20902613"/>
            <a:ext cx="25968325" cy="171021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41255950"/>
            <a:ext cx="14066838" cy="21780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8386425" y="41255950"/>
            <a:ext cx="14066838" cy="21780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144BDF-6700-44C2-8852-0B41A9F39E6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87845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44BDF-6700-44C2-8852-0B41A9F39E6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071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91840" y="10226042"/>
            <a:ext cx="37307520" cy="705612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3680" y="18653760"/>
            <a:ext cx="30723840" cy="841248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194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389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5836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8778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0972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3167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5361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7556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5/12/2021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0" y="1318262"/>
            <a:ext cx="39502080" cy="54864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94560" y="7680963"/>
            <a:ext cx="39502080" cy="217246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5/12/2021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102" y="21153122"/>
            <a:ext cx="37307520" cy="6537960"/>
          </a:xfrm>
          <a:prstGeom prst="rect">
            <a:avLst/>
          </a:prstGeom>
        </p:spPr>
        <p:txBody>
          <a:bodyPr anchor="t"/>
          <a:lstStyle>
            <a:lvl1pPr algn="l">
              <a:defRPr sz="192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67102" y="13952225"/>
            <a:ext cx="37307520" cy="7200898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9600">
                <a:solidFill>
                  <a:schemeClr val="tx1">
                    <a:tint val="75000"/>
                  </a:schemeClr>
                </a:solidFill>
              </a:defRPr>
            </a:lvl1pPr>
            <a:lvl2pPr marL="2194560" indent="0">
              <a:buNone/>
              <a:defRPr sz="8600">
                <a:solidFill>
                  <a:schemeClr val="tx1">
                    <a:tint val="75000"/>
                  </a:schemeClr>
                </a:solidFill>
              </a:defRPr>
            </a:lvl2pPr>
            <a:lvl3pPr marL="4389120" indent="0">
              <a:buNone/>
              <a:defRPr sz="7700">
                <a:solidFill>
                  <a:schemeClr val="tx1">
                    <a:tint val="75000"/>
                  </a:schemeClr>
                </a:solidFill>
              </a:defRPr>
            </a:lvl3pPr>
            <a:lvl4pPr marL="6583680" indent="0">
              <a:buNone/>
              <a:defRPr sz="6700">
                <a:solidFill>
                  <a:schemeClr val="tx1">
                    <a:tint val="75000"/>
                  </a:schemeClr>
                </a:solidFill>
              </a:defRPr>
            </a:lvl4pPr>
            <a:lvl5pPr marL="8778240" indent="0">
              <a:buNone/>
              <a:defRPr sz="6700">
                <a:solidFill>
                  <a:schemeClr val="tx1">
                    <a:tint val="75000"/>
                  </a:schemeClr>
                </a:solidFill>
              </a:defRPr>
            </a:lvl5pPr>
            <a:lvl6pPr marL="10972800" indent="0">
              <a:buNone/>
              <a:defRPr sz="6700">
                <a:solidFill>
                  <a:schemeClr val="tx1">
                    <a:tint val="75000"/>
                  </a:schemeClr>
                </a:solidFill>
              </a:defRPr>
            </a:lvl6pPr>
            <a:lvl7pPr marL="13167360" indent="0">
              <a:buNone/>
              <a:defRPr sz="6700">
                <a:solidFill>
                  <a:schemeClr val="tx1">
                    <a:tint val="75000"/>
                  </a:schemeClr>
                </a:solidFill>
              </a:defRPr>
            </a:lvl7pPr>
            <a:lvl8pPr marL="15361920" indent="0">
              <a:buNone/>
              <a:defRPr sz="6700">
                <a:solidFill>
                  <a:schemeClr val="tx1">
                    <a:tint val="75000"/>
                  </a:schemeClr>
                </a:solidFill>
              </a:defRPr>
            </a:lvl8pPr>
            <a:lvl9pPr marL="17556480" indent="0">
              <a:buNone/>
              <a:defRPr sz="67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5/12/2021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0" y="1318262"/>
            <a:ext cx="39502080" cy="54864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530842" y="36865560"/>
            <a:ext cx="94442280" cy="104279702"/>
          </a:xfrm>
          <a:prstGeom prst="rect">
            <a:avLst/>
          </a:prstGeom>
        </p:spPr>
        <p:txBody>
          <a:bodyPr/>
          <a:lstStyle>
            <a:lvl1pPr>
              <a:defRPr sz="13400"/>
            </a:lvl1pPr>
            <a:lvl2pPr>
              <a:defRPr sz="11500"/>
            </a:lvl2pPr>
            <a:lvl3pPr>
              <a:defRPr sz="9600"/>
            </a:lvl3pPr>
            <a:lvl4pPr>
              <a:defRPr sz="8600"/>
            </a:lvl4pPr>
            <a:lvl5pPr>
              <a:defRPr sz="8600"/>
            </a:lvl5pPr>
            <a:lvl6pPr>
              <a:defRPr sz="8600"/>
            </a:lvl6pPr>
            <a:lvl7pPr>
              <a:defRPr sz="8600"/>
            </a:lvl7pPr>
            <a:lvl8pPr>
              <a:defRPr sz="8600"/>
            </a:lvl8pPr>
            <a:lvl9pPr>
              <a:defRPr sz="8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5704642" y="36865560"/>
            <a:ext cx="94442280" cy="104279702"/>
          </a:xfrm>
          <a:prstGeom prst="rect">
            <a:avLst/>
          </a:prstGeom>
        </p:spPr>
        <p:txBody>
          <a:bodyPr/>
          <a:lstStyle>
            <a:lvl1pPr>
              <a:defRPr sz="13400"/>
            </a:lvl1pPr>
            <a:lvl2pPr>
              <a:defRPr sz="11500"/>
            </a:lvl2pPr>
            <a:lvl3pPr>
              <a:defRPr sz="9600"/>
            </a:lvl3pPr>
            <a:lvl4pPr>
              <a:defRPr sz="8600"/>
            </a:lvl4pPr>
            <a:lvl5pPr>
              <a:defRPr sz="8600"/>
            </a:lvl5pPr>
            <a:lvl6pPr>
              <a:defRPr sz="8600"/>
            </a:lvl6pPr>
            <a:lvl7pPr>
              <a:defRPr sz="8600"/>
            </a:lvl7pPr>
            <a:lvl8pPr>
              <a:defRPr sz="8600"/>
            </a:lvl8pPr>
            <a:lvl9pPr>
              <a:defRPr sz="8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5/12/2021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0" y="1318262"/>
            <a:ext cx="39502080" cy="54864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4560" y="7368542"/>
            <a:ext cx="19392902" cy="3070858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1500" b="1"/>
            </a:lvl1pPr>
            <a:lvl2pPr marL="2194560" indent="0">
              <a:buNone/>
              <a:defRPr sz="9600" b="1"/>
            </a:lvl2pPr>
            <a:lvl3pPr marL="4389120" indent="0">
              <a:buNone/>
              <a:defRPr sz="8600" b="1"/>
            </a:lvl3pPr>
            <a:lvl4pPr marL="6583680" indent="0">
              <a:buNone/>
              <a:defRPr sz="7700" b="1"/>
            </a:lvl4pPr>
            <a:lvl5pPr marL="8778240" indent="0">
              <a:buNone/>
              <a:defRPr sz="7700" b="1"/>
            </a:lvl5pPr>
            <a:lvl6pPr marL="10972800" indent="0">
              <a:buNone/>
              <a:defRPr sz="7700" b="1"/>
            </a:lvl6pPr>
            <a:lvl7pPr marL="13167360" indent="0">
              <a:buNone/>
              <a:defRPr sz="7700" b="1"/>
            </a:lvl7pPr>
            <a:lvl8pPr marL="15361920" indent="0">
              <a:buNone/>
              <a:defRPr sz="7700" b="1"/>
            </a:lvl8pPr>
            <a:lvl9pPr marL="17556480" indent="0">
              <a:buNone/>
              <a:defRPr sz="77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94560" y="10439400"/>
            <a:ext cx="19392902" cy="18966182"/>
          </a:xfrm>
          <a:prstGeom prst="rect">
            <a:avLst/>
          </a:prstGeom>
        </p:spPr>
        <p:txBody>
          <a:bodyPr/>
          <a:lstStyle>
            <a:lvl1pPr>
              <a:defRPr sz="11500"/>
            </a:lvl1pPr>
            <a:lvl2pPr>
              <a:defRPr sz="9600"/>
            </a:lvl2pPr>
            <a:lvl3pPr>
              <a:defRPr sz="8600"/>
            </a:lvl3pPr>
            <a:lvl4pPr>
              <a:defRPr sz="7700"/>
            </a:lvl4pPr>
            <a:lvl5pPr>
              <a:defRPr sz="7700"/>
            </a:lvl5pPr>
            <a:lvl6pPr>
              <a:defRPr sz="7700"/>
            </a:lvl6pPr>
            <a:lvl7pPr>
              <a:defRPr sz="7700"/>
            </a:lvl7pPr>
            <a:lvl8pPr>
              <a:defRPr sz="7700"/>
            </a:lvl8pPr>
            <a:lvl9pPr>
              <a:defRPr sz="7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2296122" y="7368542"/>
            <a:ext cx="19400520" cy="3070858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1500" b="1"/>
            </a:lvl1pPr>
            <a:lvl2pPr marL="2194560" indent="0">
              <a:buNone/>
              <a:defRPr sz="9600" b="1"/>
            </a:lvl2pPr>
            <a:lvl3pPr marL="4389120" indent="0">
              <a:buNone/>
              <a:defRPr sz="8600" b="1"/>
            </a:lvl3pPr>
            <a:lvl4pPr marL="6583680" indent="0">
              <a:buNone/>
              <a:defRPr sz="7700" b="1"/>
            </a:lvl4pPr>
            <a:lvl5pPr marL="8778240" indent="0">
              <a:buNone/>
              <a:defRPr sz="7700" b="1"/>
            </a:lvl5pPr>
            <a:lvl6pPr marL="10972800" indent="0">
              <a:buNone/>
              <a:defRPr sz="7700" b="1"/>
            </a:lvl6pPr>
            <a:lvl7pPr marL="13167360" indent="0">
              <a:buNone/>
              <a:defRPr sz="7700" b="1"/>
            </a:lvl7pPr>
            <a:lvl8pPr marL="15361920" indent="0">
              <a:buNone/>
              <a:defRPr sz="7700" b="1"/>
            </a:lvl8pPr>
            <a:lvl9pPr marL="17556480" indent="0">
              <a:buNone/>
              <a:defRPr sz="77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296122" y="10439400"/>
            <a:ext cx="19400520" cy="18966182"/>
          </a:xfrm>
          <a:prstGeom prst="rect">
            <a:avLst/>
          </a:prstGeom>
        </p:spPr>
        <p:txBody>
          <a:bodyPr/>
          <a:lstStyle>
            <a:lvl1pPr>
              <a:defRPr sz="11500"/>
            </a:lvl1pPr>
            <a:lvl2pPr>
              <a:defRPr sz="9600"/>
            </a:lvl2pPr>
            <a:lvl3pPr>
              <a:defRPr sz="8600"/>
            </a:lvl3pPr>
            <a:lvl4pPr>
              <a:defRPr sz="7700"/>
            </a:lvl4pPr>
            <a:lvl5pPr>
              <a:defRPr sz="7700"/>
            </a:lvl5pPr>
            <a:lvl6pPr>
              <a:defRPr sz="7700"/>
            </a:lvl6pPr>
            <a:lvl7pPr>
              <a:defRPr sz="7700"/>
            </a:lvl7pPr>
            <a:lvl8pPr>
              <a:defRPr sz="7700"/>
            </a:lvl8pPr>
            <a:lvl9pPr>
              <a:defRPr sz="7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5/12/2021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0" y="1318262"/>
            <a:ext cx="39502080" cy="54864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5/12/2021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5/12/2021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3" y="1310640"/>
            <a:ext cx="14439902" cy="5577840"/>
          </a:xfrm>
          <a:prstGeom prst="rect">
            <a:avLst/>
          </a:prstGeom>
        </p:spPr>
        <p:txBody>
          <a:bodyPr anchor="b"/>
          <a:lstStyle>
            <a:lvl1pPr algn="l">
              <a:defRPr sz="96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60240" y="1310643"/>
            <a:ext cx="24536400" cy="28094942"/>
          </a:xfrm>
          <a:prstGeom prst="rect">
            <a:avLst/>
          </a:prstGeom>
        </p:spPr>
        <p:txBody>
          <a:bodyPr/>
          <a:lstStyle>
            <a:lvl1pPr>
              <a:defRPr sz="15400"/>
            </a:lvl1pPr>
            <a:lvl2pPr>
              <a:defRPr sz="13400"/>
            </a:lvl2pPr>
            <a:lvl3pPr>
              <a:defRPr sz="11500"/>
            </a:lvl3pPr>
            <a:lvl4pPr>
              <a:defRPr sz="9600"/>
            </a:lvl4pPr>
            <a:lvl5pPr>
              <a:defRPr sz="9600"/>
            </a:lvl5pPr>
            <a:lvl6pPr>
              <a:defRPr sz="9600"/>
            </a:lvl6pPr>
            <a:lvl7pPr>
              <a:defRPr sz="9600"/>
            </a:lvl7pPr>
            <a:lvl8pPr>
              <a:defRPr sz="9600"/>
            </a:lvl8pPr>
            <a:lvl9pPr>
              <a:defRPr sz="9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3" y="6888483"/>
            <a:ext cx="14439902" cy="2251710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6700"/>
            </a:lvl1pPr>
            <a:lvl2pPr marL="2194560" indent="0">
              <a:buNone/>
              <a:defRPr sz="5800"/>
            </a:lvl2pPr>
            <a:lvl3pPr marL="4389120" indent="0">
              <a:buNone/>
              <a:defRPr sz="4800"/>
            </a:lvl3pPr>
            <a:lvl4pPr marL="6583680" indent="0">
              <a:buNone/>
              <a:defRPr sz="4300"/>
            </a:lvl4pPr>
            <a:lvl5pPr marL="8778240" indent="0">
              <a:buNone/>
              <a:defRPr sz="4300"/>
            </a:lvl5pPr>
            <a:lvl6pPr marL="10972800" indent="0">
              <a:buNone/>
              <a:defRPr sz="4300"/>
            </a:lvl6pPr>
            <a:lvl7pPr marL="13167360" indent="0">
              <a:buNone/>
              <a:defRPr sz="4300"/>
            </a:lvl7pPr>
            <a:lvl8pPr marL="15361920" indent="0">
              <a:buNone/>
              <a:defRPr sz="4300"/>
            </a:lvl8pPr>
            <a:lvl9pPr marL="17556480" indent="0">
              <a:buNone/>
              <a:defRPr sz="4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5/12/2021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2982" y="23042880"/>
            <a:ext cx="26334720" cy="2720342"/>
          </a:xfrm>
          <a:prstGeom prst="rect">
            <a:avLst/>
          </a:prstGeom>
        </p:spPr>
        <p:txBody>
          <a:bodyPr anchor="b"/>
          <a:lstStyle>
            <a:lvl1pPr algn="l">
              <a:defRPr sz="96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602982" y="2941320"/>
            <a:ext cx="26334720" cy="1975104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400"/>
            </a:lvl1pPr>
            <a:lvl2pPr marL="2194560" indent="0">
              <a:buNone/>
              <a:defRPr sz="13400"/>
            </a:lvl2pPr>
            <a:lvl3pPr marL="4389120" indent="0">
              <a:buNone/>
              <a:defRPr sz="11500"/>
            </a:lvl3pPr>
            <a:lvl4pPr marL="6583680" indent="0">
              <a:buNone/>
              <a:defRPr sz="9600"/>
            </a:lvl4pPr>
            <a:lvl5pPr marL="8778240" indent="0">
              <a:buNone/>
              <a:defRPr sz="9600"/>
            </a:lvl5pPr>
            <a:lvl6pPr marL="10972800" indent="0">
              <a:buNone/>
              <a:defRPr sz="9600"/>
            </a:lvl6pPr>
            <a:lvl7pPr marL="13167360" indent="0">
              <a:buNone/>
              <a:defRPr sz="9600"/>
            </a:lvl7pPr>
            <a:lvl8pPr marL="15361920" indent="0">
              <a:buNone/>
              <a:defRPr sz="9600"/>
            </a:lvl8pPr>
            <a:lvl9pPr marL="17556480" indent="0">
              <a:buNone/>
              <a:defRPr sz="9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2982" y="25763222"/>
            <a:ext cx="26334720" cy="38633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6700"/>
            </a:lvl1pPr>
            <a:lvl2pPr marL="2194560" indent="0">
              <a:buNone/>
              <a:defRPr sz="5800"/>
            </a:lvl2pPr>
            <a:lvl3pPr marL="4389120" indent="0">
              <a:buNone/>
              <a:defRPr sz="4800"/>
            </a:lvl3pPr>
            <a:lvl4pPr marL="6583680" indent="0">
              <a:buNone/>
              <a:defRPr sz="4300"/>
            </a:lvl4pPr>
            <a:lvl5pPr marL="8778240" indent="0">
              <a:buNone/>
              <a:defRPr sz="4300"/>
            </a:lvl5pPr>
            <a:lvl6pPr marL="10972800" indent="0">
              <a:buNone/>
              <a:defRPr sz="4300"/>
            </a:lvl6pPr>
            <a:lvl7pPr marL="13167360" indent="0">
              <a:buNone/>
              <a:defRPr sz="4300"/>
            </a:lvl7pPr>
            <a:lvl8pPr marL="15361920" indent="0">
              <a:buNone/>
              <a:defRPr sz="4300"/>
            </a:lvl8pPr>
            <a:lvl9pPr marL="17556480" indent="0">
              <a:buNone/>
              <a:defRPr sz="4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5/12/2021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0" y="1318262"/>
            <a:ext cx="39502080" cy="54864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94560" y="7680963"/>
            <a:ext cx="39502080" cy="2172462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5/12/2021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2742905" y="6324600"/>
            <a:ext cx="47404018" cy="134820662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0843" y="6324600"/>
            <a:ext cx="141480542" cy="13482066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1945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2FC28162-1CBF-1F44-9454-05FFA1C45712}" type="datetimeFigureOut">
              <a:rPr lang="en-US" smtClean="0"/>
              <a:pPr/>
              <a:t>5/12/2021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996160" y="30510482"/>
            <a:ext cx="13898880" cy="17526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1455360" y="30510482"/>
            <a:ext cx="10241280" cy="1752600"/>
          </a:xfrm>
          <a:prstGeom prst="rect">
            <a:avLst/>
          </a:prstGeom>
        </p:spPr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2194560" rtl="0" eaLnBrk="1" latinLnBrk="0" hangingPunct="1">
        <a:spcBef>
          <a:spcPct val="0"/>
        </a:spcBef>
        <a:buNone/>
        <a:defRPr sz="21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645920" indent="-1645920" algn="l" defTabSz="2194560" rtl="0" eaLnBrk="1" latinLnBrk="0" hangingPunct="1">
        <a:spcBef>
          <a:spcPct val="20000"/>
        </a:spcBef>
        <a:buFont typeface="Arial"/>
        <a:buChar char="•"/>
        <a:defRPr sz="15400" kern="1200">
          <a:solidFill>
            <a:schemeClr val="tx1"/>
          </a:solidFill>
          <a:latin typeface="+mn-lt"/>
          <a:ea typeface="+mn-ea"/>
          <a:cs typeface="+mn-cs"/>
        </a:defRPr>
      </a:lvl1pPr>
      <a:lvl2pPr marL="3566160" indent="-1371600" algn="l" defTabSz="2194560" rtl="0" eaLnBrk="1" latinLnBrk="0" hangingPunct="1">
        <a:spcBef>
          <a:spcPct val="20000"/>
        </a:spcBef>
        <a:buFont typeface="Arial"/>
        <a:buChar char="–"/>
        <a:defRPr sz="13400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0" indent="-1097280" algn="l" defTabSz="2194560" rtl="0" eaLnBrk="1" latinLnBrk="0" hangingPunct="1">
        <a:spcBef>
          <a:spcPct val="20000"/>
        </a:spcBef>
        <a:buFont typeface="Arial"/>
        <a:buChar char="•"/>
        <a:defRPr sz="11500" kern="1200">
          <a:solidFill>
            <a:schemeClr val="tx1"/>
          </a:solidFill>
          <a:latin typeface="+mn-lt"/>
          <a:ea typeface="+mn-ea"/>
          <a:cs typeface="+mn-cs"/>
        </a:defRPr>
      </a:lvl3pPr>
      <a:lvl4pPr marL="7680960" indent="-1097280" algn="l" defTabSz="2194560" rtl="0" eaLnBrk="1" latinLnBrk="0" hangingPunct="1">
        <a:spcBef>
          <a:spcPct val="20000"/>
        </a:spcBef>
        <a:buFont typeface="Arial"/>
        <a:buChar char="–"/>
        <a:defRPr sz="9600" kern="1200">
          <a:solidFill>
            <a:schemeClr val="tx1"/>
          </a:solidFill>
          <a:latin typeface="+mn-lt"/>
          <a:ea typeface="+mn-ea"/>
          <a:cs typeface="+mn-cs"/>
        </a:defRPr>
      </a:lvl4pPr>
      <a:lvl5pPr marL="9875520" indent="-1097280" algn="l" defTabSz="2194560" rtl="0" eaLnBrk="1" latinLnBrk="0" hangingPunct="1">
        <a:spcBef>
          <a:spcPct val="20000"/>
        </a:spcBef>
        <a:buFont typeface="Arial"/>
        <a:buChar char="»"/>
        <a:defRPr sz="9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0" indent="-1097280" algn="l" defTabSz="2194560" rtl="0" eaLnBrk="1" latinLnBrk="0" hangingPunct="1">
        <a:spcBef>
          <a:spcPct val="20000"/>
        </a:spcBef>
        <a:buFont typeface="Arial"/>
        <a:buChar char="•"/>
        <a:defRPr sz="9600" kern="1200">
          <a:solidFill>
            <a:schemeClr val="tx1"/>
          </a:solidFill>
          <a:latin typeface="+mn-lt"/>
          <a:ea typeface="+mn-ea"/>
          <a:cs typeface="+mn-cs"/>
        </a:defRPr>
      </a:lvl6pPr>
      <a:lvl7pPr marL="14264640" indent="-1097280" algn="l" defTabSz="2194560" rtl="0" eaLnBrk="1" latinLnBrk="0" hangingPunct="1">
        <a:spcBef>
          <a:spcPct val="20000"/>
        </a:spcBef>
        <a:buFont typeface="Arial"/>
        <a:buChar char="•"/>
        <a:defRPr sz="9600" kern="1200">
          <a:solidFill>
            <a:schemeClr val="tx1"/>
          </a:solidFill>
          <a:latin typeface="+mn-lt"/>
          <a:ea typeface="+mn-ea"/>
          <a:cs typeface="+mn-cs"/>
        </a:defRPr>
      </a:lvl7pPr>
      <a:lvl8pPr marL="16459200" indent="-1097280" algn="l" defTabSz="2194560" rtl="0" eaLnBrk="1" latinLnBrk="0" hangingPunct="1">
        <a:spcBef>
          <a:spcPct val="20000"/>
        </a:spcBef>
        <a:buFont typeface="Arial"/>
        <a:buChar char="•"/>
        <a:defRPr sz="9600" kern="1200">
          <a:solidFill>
            <a:schemeClr val="tx1"/>
          </a:solidFill>
          <a:latin typeface="+mn-lt"/>
          <a:ea typeface="+mn-ea"/>
          <a:cs typeface="+mn-cs"/>
        </a:defRPr>
      </a:lvl8pPr>
      <a:lvl9pPr marL="18653760" indent="-1097280" algn="l" defTabSz="2194560" rtl="0" eaLnBrk="1" latinLnBrk="0" hangingPunct="1">
        <a:spcBef>
          <a:spcPct val="20000"/>
        </a:spcBef>
        <a:buFont typeface="Arial"/>
        <a:buChar char="•"/>
        <a:defRPr sz="9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1pPr>
      <a:lvl2pPr marL="219456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2pPr>
      <a:lvl3pPr marL="438912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3pPr>
      <a:lvl4pPr marL="658368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4pPr>
      <a:lvl5pPr marL="877824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6pPr>
      <a:lvl7pPr marL="1316736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7pPr>
      <a:lvl8pPr marL="1536192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8pPr>
      <a:lvl9pPr marL="17556480" algn="l" defTabSz="2194560" rtl="0" eaLnBrk="1" latinLnBrk="0" hangingPunct="1">
        <a:defRPr sz="8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tiff"/><Relationship Id="rId5" Type="http://schemas.openxmlformats.org/officeDocument/2006/relationships/image" Target="../media/image3.jpe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/>
          <p:cNvSpPr/>
          <p:nvPr/>
        </p:nvSpPr>
        <p:spPr>
          <a:xfrm>
            <a:off x="0" y="0"/>
            <a:ext cx="43891200" cy="32918400"/>
          </a:xfrm>
          <a:prstGeom prst="rect">
            <a:avLst/>
          </a:prstGeom>
          <a:solidFill>
            <a:schemeClr val="accent3">
              <a:lumMod val="40000"/>
              <a:lumOff val="60000"/>
              <a:alpha val="50000"/>
            </a:schemeClr>
          </a:solidFill>
          <a:ln>
            <a:noFill/>
          </a:ln>
          <a:effectLst>
            <a:innerShdw blurRad="63500" dist="50800" dir="540000">
              <a:schemeClr val="accent3">
                <a:lumMod val="75000"/>
                <a:alpha val="80000"/>
              </a:scheme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2" name="TextBox 71"/>
          <p:cNvSpPr txBox="1"/>
          <p:nvPr/>
        </p:nvSpPr>
        <p:spPr>
          <a:xfrm>
            <a:off x="28091910" y="14048091"/>
            <a:ext cx="184666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3" name="TextBox 72"/>
          <p:cNvSpPr txBox="1"/>
          <p:nvPr/>
        </p:nvSpPr>
        <p:spPr>
          <a:xfrm>
            <a:off x="27135722" y="14048091"/>
            <a:ext cx="184666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4" name="TextBox 73"/>
          <p:cNvSpPr txBox="1"/>
          <p:nvPr/>
        </p:nvSpPr>
        <p:spPr>
          <a:xfrm>
            <a:off x="27320388" y="14048091"/>
            <a:ext cx="184666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0" y="5117296"/>
            <a:ext cx="43862096" cy="456104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1068154" y="3635418"/>
            <a:ext cx="41374010" cy="142391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tIns="228600" rtlCol="0">
            <a:no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  <a:latin typeface="Verdana"/>
                <a:cs typeface="Verdana"/>
              </a:rPr>
              <a:t>BACKGROUND</a:t>
            </a:r>
          </a:p>
        </p:txBody>
      </p:sp>
      <p:sp>
        <p:nvSpPr>
          <p:cNvPr id="25" name="Chevron 24"/>
          <p:cNvSpPr/>
          <p:nvPr/>
        </p:nvSpPr>
        <p:spPr>
          <a:xfrm>
            <a:off x="1555198" y="5783895"/>
            <a:ext cx="1003375" cy="1962693"/>
          </a:xfrm>
          <a:prstGeom prst="chevron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Chevron 25"/>
          <p:cNvSpPr/>
          <p:nvPr/>
        </p:nvSpPr>
        <p:spPr>
          <a:xfrm>
            <a:off x="14836306" y="5838660"/>
            <a:ext cx="1003375" cy="1962693"/>
          </a:xfrm>
          <a:prstGeom prst="chevron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7" name="Chevron 26"/>
          <p:cNvSpPr/>
          <p:nvPr/>
        </p:nvSpPr>
        <p:spPr>
          <a:xfrm>
            <a:off x="27849056" y="6008583"/>
            <a:ext cx="1003375" cy="1962693"/>
          </a:xfrm>
          <a:prstGeom prst="chevron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3750575" y="5356332"/>
            <a:ext cx="10342473" cy="196269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recent decades Physical Education has come up against various barriers that have negatively impacted the subject (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Prusak et al, 2011)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he barriers to Physical 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</a:rPr>
              <a:t>E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ducation have resulted in the subject being marginalised and socially isolated (Trost &amp; Van Der Mars, 2010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</a:rPr>
              <a:t>)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.</a:t>
            </a:r>
            <a:endParaRPr lang="en-US" sz="4000" dirty="0">
              <a:latin typeface="Verdana"/>
              <a:cs typeface="Verdana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6774363" y="5356332"/>
            <a:ext cx="10342473" cy="196269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Physical Education advocates have repeatedly argued that PE curricula is too focused on a traditional, one size fits all, sport technique based, multi-activity form. As a result, it only gives meaningful opportunities to a minority of pupils (Flemons et al, 2018). </a:t>
            </a:r>
            <a:endParaRPr lang="en-US" sz="4000" dirty="0">
              <a:latin typeface="Verdana"/>
              <a:cs typeface="Verdana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9798151" y="5270163"/>
            <a:ext cx="13709897" cy="196269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is proposed that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lack of teacher training in inclusive physical education can affect the implementation of inclusion and impacts teachers’ attitudes to PE (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Sang Soo et al, 2014). 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 impact of teacher training can be negated during teachers first posts and inadequacies in professional development opportunities can limit the opportunities for PE teachers to explore a broader range of styles and new techniques (Ward and van der Mars, 2020). </a:t>
            </a:r>
            <a:endParaRPr lang="en-US" sz="4000" dirty="0">
              <a:latin typeface="Verdana"/>
              <a:cs typeface="Verdana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14433169" y="9736159"/>
            <a:ext cx="29458031" cy="23127803"/>
          </a:xfrm>
          <a:prstGeom prst="rect">
            <a:avLst/>
          </a:prstGeom>
          <a:solidFill>
            <a:srgbClr val="DBEEF4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TextBox 35"/>
          <p:cNvSpPr txBox="1"/>
          <p:nvPr/>
        </p:nvSpPr>
        <p:spPr>
          <a:xfrm>
            <a:off x="14029876" y="9685836"/>
            <a:ext cx="29832220" cy="142391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 tIns="228600" rtlCol="0">
            <a:no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  <a:latin typeface="Verdana"/>
                <a:cs typeface="Verdana"/>
              </a:rPr>
              <a:t>RESULTS</a:t>
            </a:r>
          </a:p>
        </p:txBody>
      </p:sp>
      <p:sp>
        <p:nvSpPr>
          <p:cNvPr id="45" name="Rectangle 44"/>
          <p:cNvSpPr/>
          <p:nvPr/>
        </p:nvSpPr>
        <p:spPr>
          <a:xfrm>
            <a:off x="10755714" y="23510377"/>
            <a:ext cx="33106382" cy="9408022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390"/>
          <p:cNvSpPr>
            <a:spLocks noChangeArrowheads="1"/>
          </p:cNvSpPr>
          <p:nvPr/>
        </p:nvSpPr>
        <p:spPr bwMode="auto">
          <a:xfrm>
            <a:off x="14503687" y="24906917"/>
            <a:ext cx="10380206" cy="34039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977900" indent="-914400" eaLnBrk="1" hangingPunct="1">
              <a:lnSpc>
                <a:spcPct val="90000"/>
              </a:lnSpc>
              <a:spcBef>
                <a:spcPct val="20000"/>
              </a:spcBef>
              <a:buAutoNum type="arabicPeriod"/>
            </a:pPr>
            <a:r>
              <a:rPr lang="en-US" sz="4500" dirty="0">
                <a:latin typeface="Verdana"/>
                <a:ea typeface="Times New Roman" pitchFamily="1" charset="0"/>
                <a:cs typeface="Verdana"/>
              </a:rPr>
              <a:t>Sport aided PE Teachers but also hindered them as they sometimes had too narrow a sport focus on one specialist sport or a type of sport i.e. a specific team game.</a:t>
            </a:r>
            <a:br>
              <a:rPr lang="en-US" sz="3500" dirty="0">
                <a:latin typeface="Verdana"/>
                <a:ea typeface="Times New Roman" pitchFamily="1" charset="0"/>
                <a:cs typeface="Verdana"/>
              </a:rPr>
            </a:br>
            <a:r>
              <a:rPr lang="en-US" sz="3500" dirty="0">
                <a:latin typeface="Verdana"/>
                <a:ea typeface="Times New Roman" pitchFamily="1" charset="0"/>
                <a:cs typeface="Verdana"/>
              </a:rPr>
              <a:t> </a:t>
            </a:r>
          </a:p>
          <a:p>
            <a:pPr marL="711200" indent="-647700" eaLnBrk="1" hangingPunct="1">
              <a:lnSpc>
                <a:spcPct val="90000"/>
              </a:lnSpc>
              <a:spcBef>
                <a:spcPct val="20000"/>
              </a:spcBef>
            </a:pPr>
            <a:endParaRPr lang="en-US" sz="6000" dirty="0">
              <a:latin typeface="Arial" pitchFamily="1" charset="0"/>
              <a:ea typeface="Times New Roman" pitchFamily="1" charset="0"/>
              <a:cs typeface="Times New Roman" pitchFamily="1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</a:pPr>
            <a:endParaRPr lang="en-US" sz="6000" i="1" dirty="0">
              <a:latin typeface="Arial" pitchFamily="1" charset="0"/>
              <a:ea typeface="Times New Roman" pitchFamily="1" charset="0"/>
              <a:cs typeface="Times New Roman" pitchFamily="1" charset="0"/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14175703" y="23486732"/>
            <a:ext cx="29686393" cy="1321046"/>
          </a:xfrm>
          <a:prstGeom prst="rect">
            <a:avLst/>
          </a:prstGeom>
          <a:solidFill>
            <a:schemeClr val="accent5">
              <a:lumMod val="75000"/>
              <a:alpha val="65000"/>
            </a:schemeClr>
          </a:solidFill>
        </p:spPr>
        <p:txBody>
          <a:bodyPr wrap="none" tIns="228600" rtlCol="0">
            <a:noAutofit/>
          </a:bodyPr>
          <a:lstStyle/>
          <a:p>
            <a:pPr algn="ctr"/>
            <a:r>
              <a:rPr lang="en-US" sz="6500" b="1" dirty="0">
                <a:solidFill>
                  <a:schemeClr val="bg1"/>
                </a:solidFill>
                <a:latin typeface="Verdana"/>
                <a:cs typeface="Verdana"/>
              </a:rPr>
              <a:t>CONCLUSIONS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26110367" y="26921505"/>
            <a:ext cx="5768560" cy="212677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endParaRPr lang="en-US" sz="3600" dirty="0">
              <a:latin typeface="Verdana"/>
              <a:cs typeface="Verdana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9104" y="11029861"/>
            <a:ext cx="14376480" cy="21913701"/>
          </a:xfrm>
          <a:prstGeom prst="rect">
            <a:avLst/>
          </a:prstGeom>
          <a:solidFill>
            <a:srgbClr val="DBEEF4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/>
          <p:cNvSpPr txBox="1"/>
          <p:nvPr/>
        </p:nvSpPr>
        <p:spPr>
          <a:xfrm>
            <a:off x="236377" y="15654137"/>
            <a:ext cx="13820972" cy="142391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tIns="228600" rtlCol="0">
            <a:no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  <a:latin typeface="Verdana"/>
                <a:cs typeface="Verdana"/>
              </a:rPr>
              <a:t>RESEARCH DESIGN &amp; METHODS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498018" y="9736160"/>
            <a:ext cx="13297690" cy="142391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tIns="228600" rtlCol="0">
            <a:no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  <a:latin typeface="Verdana"/>
                <a:cs typeface="Verdana"/>
              </a:rPr>
              <a:t>INTRODUCTION</a:t>
            </a:r>
          </a:p>
        </p:txBody>
      </p:sp>
      <p:sp>
        <p:nvSpPr>
          <p:cNvPr id="39" name="Text Box 4355"/>
          <p:cNvSpPr txBox="1">
            <a:spLocks noChangeArrowheads="1"/>
          </p:cNvSpPr>
          <p:nvPr/>
        </p:nvSpPr>
        <p:spPr bwMode="auto">
          <a:xfrm>
            <a:off x="1023841" y="11539304"/>
            <a:ext cx="13006035" cy="3954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noAutofit/>
          </a:bodyPr>
          <a:lstStyle/>
          <a:p>
            <a:pPr>
              <a:tabLst>
                <a:tab pos="762000" algn="l"/>
              </a:tabLst>
            </a:pP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outlining the barriers around why physical education as a subject is losing its unique identity in independent schools, I have identified teacher socialisation, teacher training, organisational socialisation and professional development training or continual professional development, as four areas I wish to explore to answer my research question.</a:t>
            </a:r>
            <a:endParaRPr lang="en-US" sz="4000" dirty="0">
              <a:latin typeface="Verdana"/>
              <a:cs typeface="Verdana"/>
            </a:endParaRPr>
          </a:p>
        </p:txBody>
      </p:sp>
      <p:sp>
        <p:nvSpPr>
          <p:cNvPr id="41" name="Text Box 4355"/>
          <p:cNvSpPr txBox="1">
            <a:spLocks noChangeArrowheads="1"/>
          </p:cNvSpPr>
          <p:nvPr/>
        </p:nvSpPr>
        <p:spPr bwMode="auto">
          <a:xfrm>
            <a:off x="504011" y="17238932"/>
            <a:ext cx="13938873" cy="10814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Design</a:t>
            </a:r>
            <a:endParaRPr lang="en-GB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study was based on the 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thnomethodological points of view of participants. A Constructivist Approach was appropriate as it allowed for Thematic Analysis around subject’s experiences and opinions. This design approach looked at all data being gathered through Causation research and the 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ualitative data that was extracted from participants was then systematically analysed to identify key themes and similarities in relation to the research question.</a:t>
            </a:r>
            <a:endParaRPr lang="en-GB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Participants</a:t>
            </a:r>
            <a:endParaRPr lang="en-GB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Participants were purposely chosen to obtain a sample that represents independent school physical education teachers in Kent. Four physical education teachers from four different independent schools across Kent took part in this study.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Procedure</a:t>
            </a:r>
            <a:endParaRPr lang="en-GB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Four face to face semi-structured interviews were conducted using the online video platform Microsoft Teams. Ethical approval from UWTSD was successfully sought and fully adhered to throughout the study.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Data Analysis</a:t>
            </a:r>
            <a:endParaRPr lang="en-GB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Interviews were video recorded and transcribed. The qualitative data analysis software package NVivo was used to analyse 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interpret gathered 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data.</a:t>
            </a:r>
          </a:p>
        </p:txBody>
      </p:sp>
      <p:grpSp>
        <p:nvGrpSpPr>
          <p:cNvPr id="59" name="Group 58"/>
          <p:cNvGrpSpPr/>
          <p:nvPr/>
        </p:nvGrpSpPr>
        <p:grpSpPr>
          <a:xfrm>
            <a:off x="-71967" y="54437"/>
            <a:ext cx="43775358" cy="3655996"/>
            <a:chOff x="1052133" y="1077942"/>
            <a:chExt cx="41806333" cy="3655996"/>
          </a:xfrm>
        </p:grpSpPr>
        <p:sp>
          <p:nvSpPr>
            <p:cNvPr id="9" name="TextBox 8"/>
            <p:cNvSpPr txBox="1"/>
            <p:nvPr/>
          </p:nvSpPr>
          <p:spPr>
            <a:xfrm>
              <a:off x="1231494" y="1077942"/>
              <a:ext cx="41626971" cy="3655996"/>
            </a:xfrm>
            <a:prstGeom prst="rect">
              <a:avLst/>
            </a:prstGeom>
            <a:solidFill>
              <a:schemeClr val="accent5">
                <a:lumMod val="75000"/>
                <a:alpha val="99000"/>
              </a:schemeClr>
            </a:solidFill>
            <a:ln w="76200" cap="sq">
              <a:solidFill>
                <a:schemeClr val="bg1"/>
              </a:solidFill>
              <a:bevel/>
            </a:ln>
          </p:spPr>
          <p:txBody>
            <a:bodyPr wrap="square" rtlCol="0">
              <a:spAutoFit/>
            </a:bodyPr>
            <a:lstStyle/>
            <a:p>
              <a:endParaRPr lang="en-US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052133" y="2448150"/>
              <a:ext cx="41485939" cy="20928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5751513" eaLnBrk="0" hangingPunct="0">
                <a:lnSpc>
                  <a:spcPts val="9000"/>
                </a:lnSpc>
                <a:spcAft>
                  <a:spcPts val="600"/>
                </a:spcAft>
              </a:pPr>
              <a:r>
                <a:rPr lang="en-US" sz="6000" b="1" cap="all" dirty="0">
                  <a:solidFill>
                    <a:srgbClr val="FFFFFF"/>
                  </a:solidFill>
                  <a:latin typeface="Verdana"/>
                  <a:cs typeface="Verdana"/>
                </a:rPr>
                <a:t>INFLUENCED subject delivery in independent schools in </a:t>
              </a:r>
              <a:r>
                <a:rPr lang="en-US" sz="6000" b="1" cap="all" dirty="0" err="1">
                  <a:solidFill>
                    <a:srgbClr val="FFFFFF"/>
                  </a:solidFill>
                  <a:latin typeface="Verdana"/>
                  <a:cs typeface="Verdana"/>
                </a:rPr>
                <a:t>kent</a:t>
              </a:r>
              <a:r>
                <a:rPr lang="en-US" sz="6000" b="1" cap="all" dirty="0">
                  <a:solidFill>
                    <a:srgbClr val="FFFFFF"/>
                  </a:solidFill>
                  <a:latin typeface="Verdana"/>
                  <a:cs typeface="Verdana"/>
                </a:rPr>
                <a:t>? </a:t>
              </a:r>
            </a:p>
            <a:p>
              <a:pPr algn="ctr" defTabSz="5751513" eaLnBrk="0" hangingPunct="0">
                <a:spcAft>
                  <a:spcPts val="600"/>
                </a:spcAft>
              </a:pPr>
              <a:r>
                <a:rPr lang="en-US" sz="4500" dirty="0">
                  <a:solidFill>
                    <a:schemeClr val="bg1"/>
                  </a:solidFill>
                  <a:latin typeface="Verdana"/>
                  <a:ea typeface="Times New Roman" pitchFamily="-65" charset="0"/>
                  <a:cs typeface="Verdana"/>
                </a:rPr>
                <a:t>Mark Howell 2008014</a:t>
              </a:r>
              <a:endParaRPr lang="en-US" sz="4500" baseline="30000" dirty="0">
                <a:solidFill>
                  <a:schemeClr val="bg1"/>
                </a:solidFill>
                <a:latin typeface="Verdana"/>
                <a:ea typeface="Arial" pitchFamily="-65" charset="0"/>
                <a:cs typeface="Verdana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231494" y="1077942"/>
              <a:ext cx="4451260" cy="36559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38407206" y="1077942"/>
              <a:ext cx="4451260" cy="365599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ED60FBD9-D690-4B21-9F5F-F013E472C7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01" t="13477"/>
          <a:stretch/>
        </p:blipFill>
        <p:spPr>
          <a:xfrm>
            <a:off x="31353727" y="11160074"/>
            <a:ext cx="12508370" cy="12284977"/>
          </a:xfrm>
          <a:prstGeom prst="rect">
            <a:avLst/>
          </a:prstGeom>
        </p:spPr>
      </p:pic>
      <p:pic>
        <p:nvPicPr>
          <p:cNvPr id="11" name="Picture 10" descr="Diagram&#10;&#10;Description automatically generated">
            <a:extLst>
              <a:ext uri="{FF2B5EF4-FFF2-40B4-BE49-F238E27FC236}">
                <a16:creationId xmlns:a16="http://schemas.microsoft.com/office/drawing/2014/main" id="{57FFA27E-DE70-4C2B-B458-FE98B1D2C7E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747"/>
          <a:stretch/>
        </p:blipFill>
        <p:spPr>
          <a:xfrm>
            <a:off x="14084934" y="11109751"/>
            <a:ext cx="10450723" cy="1236450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3959617-2154-4D71-8D85-F2C869F96459}"/>
              </a:ext>
            </a:extLst>
          </p:cNvPr>
          <p:cNvSpPr txBox="1"/>
          <p:nvPr/>
        </p:nvSpPr>
        <p:spPr>
          <a:xfrm>
            <a:off x="14602262" y="22729588"/>
            <a:ext cx="2654977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dirty="0"/>
              <a:t>Figure 1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63187208-E1DF-4552-B393-1F595CAD7442}"/>
              </a:ext>
            </a:extLst>
          </p:cNvPr>
          <p:cNvSpPr txBox="1"/>
          <p:nvPr/>
        </p:nvSpPr>
        <p:spPr>
          <a:xfrm>
            <a:off x="40732212" y="22500979"/>
            <a:ext cx="2654977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dirty="0"/>
              <a:t>Figure 3</a:t>
            </a:r>
          </a:p>
        </p:txBody>
      </p:sp>
      <p:sp>
        <p:nvSpPr>
          <p:cNvPr id="63" name="Rectangle 4390">
            <a:extLst>
              <a:ext uri="{FF2B5EF4-FFF2-40B4-BE49-F238E27FC236}">
                <a16:creationId xmlns:a16="http://schemas.microsoft.com/office/drawing/2014/main" id="{8D745A28-4D50-4E53-90B8-4F5967406E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322985" y="24963863"/>
            <a:ext cx="8312036" cy="5660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711200" indent="-647700">
              <a:lnSpc>
                <a:spcPct val="90000"/>
              </a:lnSpc>
              <a:spcBef>
                <a:spcPct val="20000"/>
              </a:spcBef>
            </a:pPr>
            <a:r>
              <a:rPr lang="en-US" sz="4000" dirty="0">
                <a:latin typeface="Verdana"/>
                <a:ea typeface="Times New Roman" pitchFamily="1" charset="0"/>
                <a:cs typeface="Verdana"/>
              </a:rPr>
              <a:t>3. </a:t>
            </a:r>
            <a:r>
              <a:rPr lang="en-US" sz="4500" dirty="0">
                <a:latin typeface="Verdana"/>
                <a:ea typeface="Times New Roman" pitchFamily="1" charset="0"/>
                <a:cs typeface="Verdana"/>
              </a:rPr>
              <a:t>The majority of CPD offered to independent school PE Teachers is sport based. Not enough PE CPD is available to allow for subject teachers to explore new pedagogy.</a:t>
            </a:r>
          </a:p>
          <a:p>
            <a:pPr marL="711200" indent="-647700">
              <a:lnSpc>
                <a:spcPct val="90000"/>
              </a:lnSpc>
              <a:spcBef>
                <a:spcPct val="20000"/>
              </a:spcBef>
            </a:pPr>
            <a:r>
              <a:rPr lang="en-US" sz="4000" dirty="0">
                <a:latin typeface="Verdana"/>
                <a:ea typeface="Times New Roman" pitchFamily="1" charset="0"/>
                <a:cs typeface="Verdana"/>
              </a:rPr>
              <a:t> </a:t>
            </a:r>
          </a:p>
          <a:p>
            <a:pPr marL="711200" indent="-647700">
              <a:lnSpc>
                <a:spcPct val="90000"/>
              </a:lnSpc>
              <a:spcBef>
                <a:spcPct val="20000"/>
              </a:spcBef>
            </a:pPr>
            <a:endParaRPr lang="en-US" sz="4000" dirty="0">
              <a:latin typeface="Verdana"/>
              <a:ea typeface="Times New Roman" pitchFamily="1" charset="0"/>
              <a:cs typeface="Verdana"/>
            </a:endParaRPr>
          </a:p>
          <a:p>
            <a:pPr marL="711200" indent="-647700">
              <a:lnSpc>
                <a:spcPct val="90000"/>
              </a:lnSpc>
              <a:spcBef>
                <a:spcPct val="20000"/>
              </a:spcBef>
            </a:pPr>
            <a:endParaRPr lang="en-US" sz="3000" dirty="0">
              <a:latin typeface="Verdana"/>
              <a:ea typeface="Times New Roman" pitchFamily="1" charset="0"/>
              <a:cs typeface="Verdana"/>
            </a:endParaRPr>
          </a:p>
          <a:p>
            <a:pPr marL="63500">
              <a:lnSpc>
                <a:spcPct val="90000"/>
              </a:lnSpc>
              <a:spcBef>
                <a:spcPct val="20000"/>
              </a:spcBef>
            </a:pPr>
            <a:endParaRPr lang="en-US" sz="3000" dirty="0">
              <a:latin typeface="Verdana"/>
              <a:ea typeface="Times New Roman" pitchFamily="1" charset="0"/>
              <a:cs typeface="Times New Roman" pitchFamily="1" charset="0"/>
            </a:endParaRPr>
          </a:p>
          <a:p>
            <a:pPr marL="711200" indent="-647700">
              <a:lnSpc>
                <a:spcPct val="90000"/>
              </a:lnSpc>
              <a:spcBef>
                <a:spcPct val="20000"/>
              </a:spcBef>
            </a:pPr>
            <a:endParaRPr lang="en-US" sz="6000" dirty="0">
              <a:latin typeface="Arial" pitchFamily="1" charset="0"/>
              <a:ea typeface="Times New Roman" pitchFamily="1" charset="0"/>
              <a:cs typeface="Times New Roman" pitchFamily="1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</a:pPr>
            <a:endParaRPr lang="en-US" sz="6000" i="1" dirty="0">
              <a:latin typeface="Arial" pitchFamily="1" charset="0"/>
              <a:ea typeface="Times New Roman" pitchFamily="1" charset="0"/>
              <a:cs typeface="Times New Roman" pitchFamily="1" charset="0"/>
            </a:endParaRPr>
          </a:p>
        </p:txBody>
      </p:sp>
      <p:sp>
        <p:nvSpPr>
          <p:cNvPr id="66" name="Rectangle 4390">
            <a:extLst>
              <a:ext uri="{FF2B5EF4-FFF2-40B4-BE49-F238E27FC236}">
                <a16:creationId xmlns:a16="http://schemas.microsoft.com/office/drawing/2014/main" id="{0A03B8B0-46A8-4679-A85C-617010D85D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94821" y="25056592"/>
            <a:ext cx="10124387" cy="5660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711200" indent="-647700">
              <a:lnSpc>
                <a:spcPct val="90000"/>
              </a:lnSpc>
              <a:spcBef>
                <a:spcPct val="20000"/>
              </a:spcBef>
            </a:pPr>
            <a:r>
              <a:rPr lang="en-US" sz="4000" dirty="0">
                <a:latin typeface="Verdana"/>
                <a:ea typeface="Times New Roman" pitchFamily="1" charset="0"/>
                <a:cs typeface="Verdana"/>
              </a:rPr>
              <a:t>2. </a:t>
            </a:r>
            <a:r>
              <a:rPr lang="en-US" sz="4500" dirty="0">
                <a:latin typeface="Verdana"/>
                <a:cs typeface="Verdana"/>
              </a:rPr>
              <a:t>PE philosophies were shaped by participants after Initial Teacher Training (ITT), but to what extent if ITT was not being used and existing practices at first schools were being copied?</a:t>
            </a:r>
            <a:endParaRPr lang="en-US" sz="4500" dirty="0">
              <a:latin typeface="Arial" pitchFamily="1" charset="0"/>
              <a:ea typeface="Times New Roman" pitchFamily="1" charset="0"/>
              <a:cs typeface="Times New Roman" pitchFamily="1" charset="0"/>
            </a:endParaRPr>
          </a:p>
          <a:p>
            <a:pPr marL="711200" indent="-647700">
              <a:lnSpc>
                <a:spcPct val="90000"/>
              </a:lnSpc>
              <a:spcBef>
                <a:spcPct val="20000"/>
              </a:spcBef>
            </a:pPr>
            <a:r>
              <a:rPr lang="en-US" sz="4000" dirty="0">
                <a:latin typeface="Verdana"/>
                <a:ea typeface="Times New Roman" pitchFamily="1" charset="0"/>
                <a:cs typeface="Verdana"/>
              </a:rPr>
              <a:t> </a:t>
            </a:r>
            <a:endParaRPr lang="en-US" sz="3000" dirty="0">
              <a:latin typeface="Verdana"/>
              <a:ea typeface="Times New Roman" pitchFamily="1" charset="0"/>
              <a:cs typeface="Verdana"/>
            </a:endParaRPr>
          </a:p>
          <a:p>
            <a:pPr marL="711200" indent="-647700">
              <a:lnSpc>
                <a:spcPct val="90000"/>
              </a:lnSpc>
              <a:spcBef>
                <a:spcPct val="20000"/>
              </a:spcBef>
            </a:pPr>
            <a:endParaRPr lang="en-US" sz="6000" dirty="0">
              <a:latin typeface="Arial" pitchFamily="1" charset="0"/>
              <a:ea typeface="Times New Roman" pitchFamily="1" charset="0"/>
              <a:cs typeface="Times New Roman" pitchFamily="1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</a:pPr>
            <a:endParaRPr lang="en-US" sz="6000" i="1" dirty="0">
              <a:latin typeface="Arial" pitchFamily="1" charset="0"/>
              <a:ea typeface="Times New Roman" pitchFamily="1" charset="0"/>
              <a:cs typeface="Times New Roman" pitchFamily="1" charset="0"/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CEE6B8E8-1785-41CE-BD89-1362EB06F0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3804" t="434519" r="220483" b="-434519"/>
          <a:stretch/>
        </p:blipFill>
        <p:spPr bwMode="auto">
          <a:xfrm>
            <a:off x="20197482" y="14959013"/>
            <a:ext cx="5496206" cy="300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8">
            <a:extLst>
              <a:ext uri="{FF2B5EF4-FFF2-40B4-BE49-F238E27FC236}">
                <a16:creationId xmlns:a16="http://schemas.microsoft.com/office/drawing/2014/main" id="{CB46921E-8D44-463B-86C9-95C14B7048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06" y="713277"/>
            <a:ext cx="4087394" cy="163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D41CBD5-E0BA-4EAA-AC04-6D3F3B764A7E}"/>
              </a:ext>
            </a:extLst>
          </p:cNvPr>
          <p:cNvSpPr txBox="1"/>
          <p:nvPr/>
        </p:nvSpPr>
        <p:spPr>
          <a:xfrm>
            <a:off x="5898129" y="515612"/>
            <a:ext cx="320229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HOW HAS </a:t>
            </a:r>
            <a:r>
              <a:rPr lang="en-US" sz="6000" b="1" cap="all" dirty="0">
                <a:solidFill>
                  <a:srgbClr val="FFFFFF"/>
                </a:solidFill>
                <a:latin typeface="Verdana"/>
                <a:cs typeface="Verdana"/>
              </a:rPr>
              <a:t>PHYSICAL eDUCATION teacher socialiSation &amp; training</a:t>
            </a:r>
            <a:endParaRPr lang="en-GB" sz="60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EEE9BDDF-40D1-4D56-ABBB-E427F8FF26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193619" y="543590"/>
            <a:ext cx="4290130" cy="1762110"/>
          </a:xfrm>
          <a:prstGeom prst="rect">
            <a:avLst/>
          </a:prstGeom>
        </p:spPr>
      </p:pic>
      <p:sp>
        <p:nvSpPr>
          <p:cNvPr id="43" name="Rectangle 4390">
            <a:extLst>
              <a:ext uri="{FF2B5EF4-FFF2-40B4-BE49-F238E27FC236}">
                <a16:creationId xmlns:a16="http://schemas.microsoft.com/office/drawing/2014/main" id="{21754D38-FB91-4C5F-AD52-BB681B7E39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55176" y="28831554"/>
            <a:ext cx="30051082" cy="34039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63500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sz="4500" b="1" i="1" dirty="0">
                <a:solidFill>
                  <a:schemeClr val="accent1">
                    <a:lumMod val="75000"/>
                  </a:schemeClr>
                </a:solidFill>
                <a:latin typeface="Verdana"/>
                <a:ea typeface="Times New Roman" pitchFamily="1" charset="0"/>
                <a:cs typeface="Verdana"/>
              </a:rPr>
              <a:t>Quotes from participants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500" b="1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Times New Roman" pitchFamily="1" charset="0"/>
                <a:cs typeface="Verdana"/>
              </a:rPr>
              <a:t>’Y</a:t>
            </a:r>
            <a:r>
              <a:rPr lang="en-GB" sz="4500" b="1" i="1" u="none" strike="noStrike" baseline="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</a:rPr>
              <a:t>ou've got to enjoy your sport otherwise you wouldn't even consider being a PE Teacher. Sport is a huge influence’.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500" b="1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</a:rPr>
              <a:t>‘I</a:t>
            </a:r>
            <a:r>
              <a:rPr lang="en-GB" sz="4500" b="1" i="1" u="none" strike="noStrike" baseline="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</a:rPr>
              <a:t>n terms of PE training in my ITT, I would probably say no it did not prepare me to be a PE Teacher’.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500" b="1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</a:rPr>
              <a:t>‘</a:t>
            </a:r>
            <a:r>
              <a:rPr lang="en-GB" sz="4500" b="1" i="1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fell into the trap of observing the PE teachers in that institution, and then copying them’.</a:t>
            </a:r>
            <a:endParaRPr lang="en-GB" sz="4500" b="1" i="1" u="none" strike="noStrike" baseline="0" dirty="0">
              <a:solidFill>
                <a:schemeClr val="accent1">
                  <a:lumMod val="75000"/>
                </a:schemeClr>
              </a:solidFill>
              <a:latin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500" b="1" i="1" u="none" strike="noStrike" baseline="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</a:rPr>
              <a:t>‘There’s a lot of sport CPD, but hardly anything for Physical Education. </a:t>
            </a:r>
            <a:r>
              <a:rPr lang="en-GB" sz="4500" b="1" i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</a:rPr>
              <a:t>It is sport overload, isn’t it?</a:t>
            </a:r>
            <a:r>
              <a:rPr lang="en-GB" sz="4500" b="1" i="1" u="none" strike="noStrike" baseline="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</a:rPr>
              <a:t>’.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500" b="1" i="1" u="none" strike="noStrike" baseline="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</a:rPr>
              <a:t>‘All the CPD is geared at improving sports performance for the elite end. Aimed at the few and not the masses’.</a:t>
            </a:r>
          </a:p>
          <a:p>
            <a:endParaRPr lang="en-GB" sz="4100" b="0" i="0" u="none" strike="noStrike" baseline="0" dirty="0">
              <a:solidFill>
                <a:schemeClr val="accent1">
                  <a:lumMod val="75000"/>
                </a:schemeClr>
              </a:solidFill>
              <a:latin typeface="Calibri" panose="020F0502020204030204" pitchFamily="34" charset="0"/>
            </a:endParaRPr>
          </a:p>
          <a:p>
            <a:endParaRPr lang="en-GB" sz="3000" b="0" i="0" u="none" strike="noStrike" baseline="0" dirty="0">
              <a:latin typeface="Calibri" panose="020F0502020204030204" pitchFamily="34" charset="0"/>
            </a:endParaRPr>
          </a:p>
          <a:p>
            <a:endParaRPr lang="en-GB" sz="1800" b="0" i="0" u="none" strike="noStrike" baseline="0" dirty="0">
              <a:latin typeface="Calibri" panose="020F0502020204030204" pitchFamily="34" charset="0"/>
            </a:endParaRPr>
          </a:p>
          <a:p>
            <a:r>
              <a:rPr lang="en-GB" sz="3000" b="0" i="0" u="none" strike="noStrike" baseline="0" dirty="0">
                <a:latin typeface="Calibri" panose="020F0502020204030204" pitchFamily="34" charset="0"/>
              </a:rPr>
              <a:t>’</a:t>
            </a:r>
          </a:p>
          <a:p>
            <a:endParaRPr lang="en-GB" sz="1800" b="0" i="0" u="none" strike="noStrike" baseline="0" dirty="0">
              <a:latin typeface="Arial" panose="020B0604020202020204" pitchFamily="34" charset="0"/>
            </a:endParaRPr>
          </a:p>
          <a:p>
            <a:endParaRPr lang="en-GB" sz="3000" b="0" i="0" u="none" strike="noStrike" baseline="0" dirty="0">
              <a:latin typeface="Calibri" panose="020F0502020204030204" pitchFamily="34" charset="0"/>
            </a:endParaRPr>
          </a:p>
          <a:p>
            <a:endParaRPr lang="en-GB" sz="3000" b="0" i="0" u="none" strike="noStrike" baseline="0" dirty="0">
              <a:latin typeface="Calibri" panose="020F0502020204030204" pitchFamily="34" charset="0"/>
            </a:endParaRPr>
          </a:p>
          <a:p>
            <a:pPr marL="711200" indent="-647700" eaLnBrk="1" hangingPunct="1">
              <a:lnSpc>
                <a:spcPct val="90000"/>
              </a:lnSpc>
              <a:spcBef>
                <a:spcPct val="20000"/>
              </a:spcBef>
            </a:pPr>
            <a:endParaRPr lang="en-US" sz="3000" dirty="0">
              <a:latin typeface="Verdana"/>
              <a:ea typeface="Times New Roman" pitchFamily="1" charset="0"/>
              <a:cs typeface="Verdana"/>
            </a:endParaRPr>
          </a:p>
          <a:p>
            <a:pPr marL="711200" indent="-647700" eaLnBrk="1" hangingPunct="1">
              <a:lnSpc>
                <a:spcPct val="90000"/>
              </a:lnSpc>
              <a:spcBef>
                <a:spcPct val="20000"/>
              </a:spcBef>
            </a:pPr>
            <a:endParaRPr lang="en-US" sz="3000" dirty="0">
              <a:latin typeface="Verdana"/>
              <a:ea typeface="Times New Roman" pitchFamily="1" charset="0"/>
              <a:cs typeface="Verdana"/>
            </a:endParaRPr>
          </a:p>
          <a:p>
            <a:pPr marL="342900" indent="-279400" eaLnBrk="1" hangingPunct="1">
              <a:lnSpc>
                <a:spcPct val="90000"/>
              </a:lnSpc>
              <a:spcBef>
                <a:spcPct val="20000"/>
              </a:spcBef>
            </a:pPr>
            <a:endParaRPr lang="en-US" sz="6000" dirty="0">
              <a:latin typeface="Arial" pitchFamily="1" charset="0"/>
              <a:ea typeface="Times New Roman" pitchFamily="1" charset="0"/>
              <a:cs typeface="Times New Roman" pitchFamily="1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</a:pPr>
            <a:endParaRPr lang="en-US" sz="6000" i="1" dirty="0">
              <a:latin typeface="Arial" pitchFamily="1" charset="0"/>
              <a:ea typeface="Times New Roman" pitchFamily="1" charset="0"/>
              <a:cs typeface="Times New Roman" pitchFamily="1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53D14F16-D5D6-4638-B7B4-192B8FCA4387}"/>
              </a:ext>
            </a:extLst>
          </p:cNvPr>
          <p:cNvSpPr txBox="1"/>
          <p:nvPr/>
        </p:nvSpPr>
        <p:spPr>
          <a:xfrm>
            <a:off x="27725740" y="22897105"/>
            <a:ext cx="2654977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dirty="0"/>
              <a:t>Figure 2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C940A3-F83D-4E01-A415-E68566B1B3A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7009" t="41743" r="54404" b="11917"/>
          <a:stretch/>
        </p:blipFill>
        <p:spPr>
          <a:xfrm>
            <a:off x="24694821" y="11169400"/>
            <a:ext cx="6499741" cy="12299271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CE48CCF0-2FDB-4B3C-87C6-CAC513014D8B}"/>
              </a:ext>
            </a:extLst>
          </p:cNvPr>
          <p:cNvSpPr txBox="1"/>
          <p:nvPr/>
        </p:nvSpPr>
        <p:spPr>
          <a:xfrm>
            <a:off x="24948858" y="22843312"/>
            <a:ext cx="2654977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dirty="0"/>
              <a:t>Figure 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FDE56-5853-44D3-83B4-1C9E7E71A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138B0-C29D-4D22-8184-6EF5F9C63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4560" y="5798375"/>
            <a:ext cx="39502080" cy="21724622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65"/>
              </a:spcAft>
            </a:pPr>
            <a:r>
              <a:rPr lang="en-GB" sz="9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Flemons, M., Diffey, F. and Cunliffe, D., 2018. The Role of PETE in Developing and Sustaining Physical Literacy Informed Practitioners. </a:t>
            </a:r>
            <a:r>
              <a:rPr lang="en-GB" sz="96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Journal of teaching in physical education, </a:t>
            </a:r>
            <a:r>
              <a:rPr lang="en-GB" sz="96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37</a:t>
            </a:r>
            <a:r>
              <a:rPr lang="en-GB" sz="9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(3), pp. 299-307.</a:t>
            </a:r>
            <a:endParaRPr lang="en-GB" sz="9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Prusak, K., Graser, S. V., Pennington, T., Zanadrea, M., Wilkinson, C., &amp; Hager, R. (2011). A critical look at physical education and what must be done to address obesity issues. Journal of Physical Education, Recreation and Dance, 82(4), 1-58.</a:t>
            </a:r>
            <a:endParaRPr lang="en-GB" sz="9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Sang Soo, P., Younghwan, K., &amp; Block, M. (2014). Contributing factors for successful inclusive physical education. Palaestra, 28, 42.</a:t>
            </a:r>
            <a:endParaRPr lang="en-GB" sz="9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Trost, S. G., &amp; Van Der Mars, H. (2010). Why we should not cut P.E. Educational Leadership, 67(4), 60-65.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Ward, P. &amp; van der Mars, H (2020) Confronting the Challenge of Continuous Professional Development for Physical Education Teacher Educators, Journal of Physical Education, Recreation &amp; Dance, 91:1, 7-13</a:t>
            </a:r>
            <a:endParaRPr lang="en-GB" sz="9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3500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2850</TotalTime>
  <Words>855</Words>
  <Application>Microsoft Office PowerPoint</Application>
  <PresentationFormat>Custom</PresentationFormat>
  <Paragraphs>54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Verdana</vt:lpstr>
      <vt:lpstr>Office Theme</vt:lpstr>
      <vt:lpstr>PowerPoint Presentation</vt:lpstr>
      <vt:lpstr>References</vt:lpstr>
    </vt:vector>
  </TitlesOfParts>
  <Company>Unlimited Software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Vicki Pollack</dc:creator>
  <cp:lastModifiedBy>Howell, M</cp:lastModifiedBy>
  <cp:revision>36</cp:revision>
  <cp:lastPrinted>2012-05-11T20:21:31Z</cp:lastPrinted>
  <dcterms:created xsi:type="dcterms:W3CDTF">2012-11-05T17:07:45Z</dcterms:created>
  <dcterms:modified xsi:type="dcterms:W3CDTF">2021-05-12T08:28:12Z</dcterms:modified>
</cp:coreProperties>
</file>