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60" r:id="rId2"/>
  </p:sldMasterIdLst>
  <p:sldIdLst>
    <p:sldId id="256" r:id="rId3"/>
    <p:sldId id="257" r:id="rId4"/>
    <p:sldId id="258" r:id="rId5"/>
    <p:sldId id="259" r:id="rId6"/>
    <p:sldId id="264" r:id="rId7"/>
    <p:sldId id="265" r:id="rId8"/>
    <p:sldId id="275" r:id="rId9"/>
    <p:sldId id="276" r:id="rId10"/>
    <p:sldId id="277" r:id="rId11"/>
    <p:sldId id="266" r:id="rId12"/>
    <p:sldId id="267" r:id="rId13"/>
    <p:sldId id="278" r:id="rId14"/>
    <p:sldId id="279" r:id="rId15"/>
    <p:sldId id="271" r:id="rId16"/>
    <p:sldId id="272" r:id="rId17"/>
    <p:sldId id="273" r:id="rId18"/>
    <p:sldId id="274" r:id="rId19"/>
    <p:sldId id="280" r:id="rId20"/>
    <p:sldId id="281" r:id="rId21"/>
    <p:sldId id="282" r:id="rId22"/>
    <p:sldId id="283" r:id="rId23"/>
    <p:sldId id="261" r:id="rId24"/>
    <p:sldId id="262" r:id="rId25"/>
    <p:sldId id="284" r:id="rId26"/>
    <p:sldId id="263" r:id="rId27"/>
    <p:sldId id="285" r:id="rId28"/>
    <p:sldId id="270"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EB5C11-2C89-438A-A5C2-5B880338312A}" v="24" dt="2026-10-26T11:15:23.9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4c46a3d6-da89-4616-bd45-1b70e49404c2" providerId="ADAL" clId="{7F1F0841-190A-46F8-9915-0C9D4FD90F14}"/>
    <pc:docChg chg="addSld delSld modSld sldOrd">
      <pc:chgData name="Lara Hopkinson" userId="4c46a3d6-da89-4616-bd45-1b70e49404c2" providerId="ADAL" clId="{7F1F0841-190A-46F8-9915-0C9D4FD90F14}" dt="2026-10-26T11:15:23.958" v="26"/>
      <pc:docMkLst>
        <pc:docMk/>
      </pc:docMkLst>
      <pc:sldChg chg="modSp del mod">
        <pc:chgData name="Lara Hopkinson" userId="4c46a3d6-da89-4616-bd45-1b70e49404c2" providerId="ADAL" clId="{7F1F0841-190A-46F8-9915-0C9D4FD90F14}" dt="2026-10-26T11:14:18.675" v="16" actId="47"/>
        <pc:sldMkLst>
          <pc:docMk/>
          <pc:sldMk cId="535601068" sldId="260"/>
        </pc:sldMkLst>
        <pc:spChg chg="mod">
          <ac:chgData name="Lara Hopkinson" userId="4c46a3d6-da89-4616-bd45-1b70e49404c2" providerId="ADAL" clId="{7F1F0841-190A-46F8-9915-0C9D4FD90F14}" dt="2026-10-26T11:14:01.967" v="9" actId="21"/>
          <ac:spMkLst>
            <pc:docMk/>
            <pc:sldMk cId="535601068" sldId="260"/>
            <ac:spMk id="3" creationId="{B8C7F687-0616-4EFA-BD8D-5792F701A3F3}"/>
          </ac:spMkLst>
        </pc:spChg>
      </pc:sldChg>
      <pc:sldChg chg="ord">
        <pc:chgData name="Lara Hopkinson" userId="4c46a3d6-da89-4616-bd45-1b70e49404c2" providerId="ADAL" clId="{7F1F0841-190A-46F8-9915-0C9D4FD90F14}" dt="2026-10-26T11:13:46.812" v="6"/>
        <pc:sldMkLst>
          <pc:docMk/>
          <pc:sldMk cId="1519657521" sldId="267"/>
        </pc:sldMkLst>
      </pc:sldChg>
      <pc:sldChg chg="del">
        <pc:chgData name="Lara Hopkinson" userId="4c46a3d6-da89-4616-bd45-1b70e49404c2" providerId="ADAL" clId="{7F1F0841-190A-46F8-9915-0C9D4FD90F14}" dt="2026-10-26T11:14:33.940" v="18" actId="47"/>
        <pc:sldMkLst>
          <pc:docMk/>
          <pc:sldMk cId="2616253371" sldId="268"/>
        </pc:sldMkLst>
      </pc:sldChg>
      <pc:sldChg chg="del">
        <pc:chgData name="Lara Hopkinson" userId="4c46a3d6-da89-4616-bd45-1b70e49404c2" providerId="ADAL" clId="{7F1F0841-190A-46F8-9915-0C9D4FD90F14}" dt="2026-10-26T11:14:42.652" v="20" actId="47"/>
        <pc:sldMkLst>
          <pc:docMk/>
          <pc:sldMk cId="2695769500" sldId="269"/>
        </pc:sldMkLst>
      </pc:sldChg>
      <pc:sldChg chg="add ord">
        <pc:chgData name="Lara Hopkinson" userId="4c46a3d6-da89-4616-bd45-1b70e49404c2" providerId="ADAL" clId="{7F1F0841-190A-46F8-9915-0C9D4FD90F14}" dt="2026-10-26T11:13:30.194" v="2"/>
        <pc:sldMkLst>
          <pc:docMk/>
          <pc:sldMk cId="2875132607" sldId="275"/>
        </pc:sldMkLst>
      </pc:sldChg>
      <pc:sldChg chg="add">
        <pc:chgData name="Lara Hopkinson" userId="4c46a3d6-da89-4616-bd45-1b70e49404c2" providerId="ADAL" clId="{7F1F0841-190A-46F8-9915-0C9D4FD90F14}" dt="2026-10-26T11:13:33.099" v="3"/>
        <pc:sldMkLst>
          <pc:docMk/>
          <pc:sldMk cId="3960196986" sldId="276"/>
        </pc:sldMkLst>
      </pc:sldChg>
      <pc:sldChg chg="modSp add mod ord">
        <pc:chgData name="Lara Hopkinson" userId="4c46a3d6-da89-4616-bd45-1b70e49404c2" providerId="ADAL" clId="{7F1F0841-190A-46F8-9915-0C9D4FD90F14}" dt="2026-10-26T11:14:10.815" v="15"/>
        <pc:sldMkLst>
          <pc:docMk/>
          <pc:sldMk cId="3693824731" sldId="277"/>
        </pc:sldMkLst>
        <pc:spChg chg="mod">
          <ac:chgData name="Lara Hopkinson" userId="4c46a3d6-da89-4616-bd45-1b70e49404c2" providerId="ADAL" clId="{7F1F0841-190A-46F8-9915-0C9D4FD90F14}" dt="2026-10-26T11:14:10.815" v="15"/>
          <ac:spMkLst>
            <pc:docMk/>
            <pc:sldMk cId="3693824731" sldId="277"/>
            <ac:spMk id="3" creationId="{A5647229-AB79-89EF-EC9A-F91EF153D4A2}"/>
          </ac:spMkLst>
        </pc:spChg>
      </pc:sldChg>
      <pc:sldChg chg="add">
        <pc:chgData name="Lara Hopkinson" userId="4c46a3d6-da89-4616-bd45-1b70e49404c2" providerId="ADAL" clId="{7F1F0841-190A-46F8-9915-0C9D4FD90F14}" dt="2026-10-26T11:14:31.535" v="17"/>
        <pc:sldMkLst>
          <pc:docMk/>
          <pc:sldMk cId="1337771038" sldId="278"/>
        </pc:sldMkLst>
      </pc:sldChg>
      <pc:sldChg chg="add">
        <pc:chgData name="Lara Hopkinson" userId="4c46a3d6-da89-4616-bd45-1b70e49404c2" providerId="ADAL" clId="{7F1F0841-190A-46F8-9915-0C9D4FD90F14}" dt="2026-10-26T11:14:39.460" v="19"/>
        <pc:sldMkLst>
          <pc:docMk/>
          <pc:sldMk cId="2852587095" sldId="279"/>
        </pc:sldMkLst>
      </pc:sldChg>
      <pc:sldChg chg="add">
        <pc:chgData name="Lara Hopkinson" userId="4c46a3d6-da89-4616-bd45-1b70e49404c2" providerId="ADAL" clId="{7F1F0841-190A-46F8-9915-0C9D4FD90F14}" dt="2026-10-26T11:15:08.384" v="21"/>
        <pc:sldMkLst>
          <pc:docMk/>
          <pc:sldMk cId="3573498789" sldId="280"/>
        </pc:sldMkLst>
      </pc:sldChg>
      <pc:sldChg chg="add">
        <pc:chgData name="Lara Hopkinson" userId="4c46a3d6-da89-4616-bd45-1b70e49404c2" providerId="ADAL" clId="{7F1F0841-190A-46F8-9915-0C9D4FD90F14}" dt="2026-10-26T11:15:09.109" v="22"/>
        <pc:sldMkLst>
          <pc:docMk/>
          <pc:sldMk cId="1191296538" sldId="281"/>
        </pc:sldMkLst>
      </pc:sldChg>
      <pc:sldChg chg="add">
        <pc:chgData name="Lara Hopkinson" userId="4c46a3d6-da89-4616-bd45-1b70e49404c2" providerId="ADAL" clId="{7F1F0841-190A-46F8-9915-0C9D4FD90F14}" dt="2026-10-26T11:15:09.784" v="23"/>
        <pc:sldMkLst>
          <pc:docMk/>
          <pc:sldMk cId="17605381" sldId="282"/>
        </pc:sldMkLst>
      </pc:sldChg>
      <pc:sldChg chg="add">
        <pc:chgData name="Lara Hopkinson" userId="4c46a3d6-da89-4616-bd45-1b70e49404c2" providerId="ADAL" clId="{7F1F0841-190A-46F8-9915-0C9D4FD90F14}" dt="2026-10-26T11:15:10.398" v="24"/>
        <pc:sldMkLst>
          <pc:docMk/>
          <pc:sldMk cId="2805461551" sldId="283"/>
        </pc:sldMkLst>
      </pc:sldChg>
      <pc:sldChg chg="add">
        <pc:chgData name="Lara Hopkinson" userId="4c46a3d6-da89-4616-bd45-1b70e49404c2" providerId="ADAL" clId="{7F1F0841-190A-46F8-9915-0C9D4FD90F14}" dt="2026-10-26T11:15:17.837" v="25"/>
        <pc:sldMkLst>
          <pc:docMk/>
          <pc:sldMk cId="1744741291" sldId="284"/>
        </pc:sldMkLst>
      </pc:sldChg>
      <pc:sldChg chg="add">
        <pc:chgData name="Lara Hopkinson" userId="4c46a3d6-da89-4616-bd45-1b70e49404c2" providerId="ADAL" clId="{7F1F0841-190A-46F8-9915-0C9D4FD90F14}" dt="2026-10-26T11:15:23.958" v="26"/>
        <pc:sldMkLst>
          <pc:docMk/>
          <pc:sldMk cId="4118057903" sldId="285"/>
        </pc:sldMkLst>
      </pc:sldChg>
    </pc:docChg>
  </pc:docChgLst>
  <pc:docChgLst>
    <pc:chgData name="Lara Hopkinson" userId="4c46a3d6-da89-4616-bd45-1b70e49404c2" providerId="ADAL" clId="{B5B7CF13-DA19-4FBD-825C-19BF6D6C5F75}"/>
    <pc:docChg chg="custSel addSld delSld modSld">
      <pc:chgData name="Lara Hopkinson" userId="4c46a3d6-da89-4616-bd45-1b70e49404c2" providerId="ADAL" clId="{B5B7CF13-DA19-4FBD-825C-19BF6D6C5F75}" dt="2025-09-23T13:08:02.870" v="381" actId="5793"/>
      <pc:docMkLst>
        <pc:docMk/>
      </pc:docMkLst>
      <pc:sldChg chg="modSp mod setBg">
        <pc:chgData name="Lara Hopkinson" userId="4c46a3d6-da89-4616-bd45-1b70e49404c2" providerId="ADAL" clId="{B5B7CF13-DA19-4FBD-825C-19BF6D6C5F75}" dt="2025-09-23T12:44:24.663" v="31" actId="20577"/>
        <pc:sldMkLst>
          <pc:docMk/>
          <pc:sldMk cId="919464264" sldId="256"/>
        </pc:sldMkLst>
        <pc:spChg chg="mod">
          <ac:chgData name="Lara Hopkinson" userId="4c46a3d6-da89-4616-bd45-1b70e49404c2" providerId="ADAL" clId="{B5B7CF13-DA19-4FBD-825C-19BF6D6C5F75}" dt="2025-09-23T12:44:17.651" v="27" actId="20577"/>
          <ac:spMkLst>
            <pc:docMk/>
            <pc:sldMk cId="919464264" sldId="256"/>
            <ac:spMk id="2" creationId="{60D12B98-A2DF-B1AF-5CEC-B1E6A6312C07}"/>
          </ac:spMkLst>
        </pc:spChg>
        <pc:spChg chg="mod">
          <ac:chgData name="Lara Hopkinson" userId="4c46a3d6-da89-4616-bd45-1b70e49404c2" providerId="ADAL" clId="{B5B7CF13-DA19-4FBD-825C-19BF6D6C5F75}" dt="2025-09-23T12:44:24.663" v="31" actId="20577"/>
          <ac:spMkLst>
            <pc:docMk/>
            <pc:sldMk cId="919464264" sldId="256"/>
            <ac:spMk id="3" creationId="{7790073B-85F8-3FF1-E7DD-4E0AFA28C00E}"/>
          </ac:spMkLst>
        </pc:spChg>
      </pc:sldChg>
      <pc:sldChg chg="modSp mod">
        <pc:chgData name="Lara Hopkinson" userId="4c46a3d6-da89-4616-bd45-1b70e49404c2" providerId="ADAL" clId="{B5B7CF13-DA19-4FBD-825C-19BF6D6C5F75}" dt="2025-09-23T12:44:46.523" v="46" actId="20577"/>
        <pc:sldMkLst>
          <pc:docMk/>
          <pc:sldMk cId="2239241239" sldId="257"/>
        </pc:sldMkLst>
        <pc:spChg chg="mod">
          <ac:chgData name="Lara Hopkinson" userId="4c46a3d6-da89-4616-bd45-1b70e49404c2" providerId="ADAL" clId="{B5B7CF13-DA19-4FBD-825C-19BF6D6C5F75}" dt="2025-09-23T12:44:46.523" v="46" actId="20577"/>
          <ac:spMkLst>
            <pc:docMk/>
            <pc:sldMk cId="2239241239" sldId="257"/>
            <ac:spMk id="3" creationId="{3F4E53A6-85D6-E9B4-7E45-53640FCEA9FC}"/>
          </ac:spMkLst>
        </pc:spChg>
      </pc:sldChg>
      <pc:sldChg chg="modSp mod">
        <pc:chgData name="Lara Hopkinson" userId="4c46a3d6-da89-4616-bd45-1b70e49404c2" providerId="ADAL" clId="{B5B7CF13-DA19-4FBD-825C-19BF6D6C5F75}" dt="2025-09-23T12:45:58.696" v="136" actId="20577"/>
        <pc:sldMkLst>
          <pc:docMk/>
          <pc:sldMk cId="2451388424" sldId="259"/>
        </pc:sldMkLst>
        <pc:spChg chg="mod">
          <ac:chgData name="Lara Hopkinson" userId="4c46a3d6-da89-4616-bd45-1b70e49404c2" providerId="ADAL" clId="{B5B7CF13-DA19-4FBD-825C-19BF6D6C5F75}" dt="2025-09-23T12:45:16.909" v="47" actId="1076"/>
          <ac:spMkLst>
            <pc:docMk/>
            <pc:sldMk cId="2451388424" sldId="259"/>
            <ac:spMk id="3" creationId="{A1DE6EA5-C426-407D-8D37-81C8318744F9}"/>
          </ac:spMkLst>
        </pc:spChg>
        <pc:graphicFrameChg chg="mod modGraphic">
          <ac:chgData name="Lara Hopkinson" userId="4c46a3d6-da89-4616-bd45-1b70e49404c2" providerId="ADAL" clId="{B5B7CF13-DA19-4FBD-825C-19BF6D6C5F75}" dt="2025-09-23T12:45:58.696" v="136" actId="20577"/>
          <ac:graphicFrameMkLst>
            <pc:docMk/>
            <pc:sldMk cId="2451388424" sldId="259"/>
            <ac:graphicFrameMk id="4" creationId="{44DC6F69-B2AB-4B9B-B11A-69B5EA3D15B5}"/>
          </ac:graphicFrameMkLst>
        </pc:graphicFrameChg>
      </pc:sldChg>
      <pc:sldChg chg="modSp modAnim">
        <pc:chgData name="Lara Hopkinson" userId="4c46a3d6-da89-4616-bd45-1b70e49404c2" providerId="ADAL" clId="{B5B7CF13-DA19-4FBD-825C-19BF6D6C5F75}" dt="2025-09-23T12:49:47.093" v="202" actId="113"/>
        <pc:sldMkLst>
          <pc:docMk/>
          <pc:sldMk cId="535601068" sldId="260"/>
        </pc:sldMkLst>
        <pc:spChg chg="mod">
          <ac:chgData name="Lara Hopkinson" userId="4c46a3d6-da89-4616-bd45-1b70e49404c2" providerId="ADAL" clId="{B5B7CF13-DA19-4FBD-825C-19BF6D6C5F75}" dt="2025-09-23T12:49:47.093" v="202" actId="113"/>
          <ac:spMkLst>
            <pc:docMk/>
            <pc:sldMk cId="535601068" sldId="260"/>
            <ac:spMk id="3" creationId="{B8C7F687-0616-4EFA-BD8D-5792F701A3F3}"/>
          </ac:spMkLst>
        </pc:spChg>
      </pc:sldChg>
      <pc:sldChg chg="modSp">
        <pc:chgData name="Lara Hopkinson" userId="4c46a3d6-da89-4616-bd45-1b70e49404c2" providerId="ADAL" clId="{B5B7CF13-DA19-4FBD-825C-19BF6D6C5F75}" dt="2025-09-23T12:51:30.135" v="210" actId="20577"/>
        <pc:sldMkLst>
          <pc:docMk/>
          <pc:sldMk cId="4117456981" sldId="266"/>
        </pc:sldMkLst>
        <pc:spChg chg="mod">
          <ac:chgData name="Lara Hopkinson" userId="4c46a3d6-da89-4616-bd45-1b70e49404c2" providerId="ADAL" clId="{B5B7CF13-DA19-4FBD-825C-19BF6D6C5F75}" dt="2025-09-23T12:51:30.135" v="210" actId="20577"/>
          <ac:spMkLst>
            <pc:docMk/>
            <pc:sldMk cId="4117456981" sldId="266"/>
            <ac:spMk id="3" creationId="{ECDE68C9-25CA-46A7-2EBC-AAD3D3D029D2}"/>
          </ac:spMkLst>
        </pc:spChg>
      </pc:sldChg>
      <pc:sldChg chg="add del setBg">
        <pc:chgData name="Lara Hopkinson" userId="4c46a3d6-da89-4616-bd45-1b70e49404c2" providerId="ADAL" clId="{B5B7CF13-DA19-4FBD-825C-19BF6D6C5F75}" dt="2025-09-23T12:43:09.605" v="3" actId="47"/>
        <pc:sldMkLst>
          <pc:docMk/>
          <pc:sldMk cId="287863218" sldId="271"/>
        </pc:sldMkLst>
      </pc:sldChg>
      <pc:sldChg chg="modSp new mod">
        <pc:chgData name="Lara Hopkinson" userId="4c46a3d6-da89-4616-bd45-1b70e49404c2" providerId="ADAL" clId="{B5B7CF13-DA19-4FBD-825C-19BF6D6C5F75}" dt="2025-09-23T13:06:01.225" v="296" actId="5793"/>
        <pc:sldMkLst>
          <pc:docMk/>
          <pc:sldMk cId="4250198761" sldId="271"/>
        </pc:sldMkLst>
        <pc:spChg chg="mod">
          <ac:chgData name="Lara Hopkinson" userId="4c46a3d6-da89-4616-bd45-1b70e49404c2" providerId="ADAL" clId="{B5B7CF13-DA19-4FBD-825C-19BF6D6C5F75}" dt="2025-09-23T13:04:24.960" v="231"/>
          <ac:spMkLst>
            <pc:docMk/>
            <pc:sldMk cId="4250198761" sldId="271"/>
            <ac:spMk id="2" creationId="{61CB8D64-B9D4-7BE1-077F-038641E7218B}"/>
          </ac:spMkLst>
        </pc:spChg>
        <pc:spChg chg="mod">
          <ac:chgData name="Lara Hopkinson" userId="4c46a3d6-da89-4616-bd45-1b70e49404c2" providerId="ADAL" clId="{B5B7CF13-DA19-4FBD-825C-19BF6D6C5F75}" dt="2025-09-23T13:06:01.225" v="296" actId="5793"/>
          <ac:spMkLst>
            <pc:docMk/>
            <pc:sldMk cId="4250198761" sldId="271"/>
            <ac:spMk id="3" creationId="{D519CC10-773C-5D5A-1BE2-EBF883384088}"/>
          </ac:spMkLst>
        </pc:spChg>
      </pc:sldChg>
      <pc:sldChg chg="add del">
        <pc:chgData name="Lara Hopkinson" userId="4c46a3d6-da89-4616-bd45-1b70e49404c2" providerId="ADAL" clId="{B5B7CF13-DA19-4FBD-825C-19BF6D6C5F75}" dt="2025-09-23T12:42:23.339" v="1" actId="47"/>
        <pc:sldMkLst>
          <pc:docMk/>
          <pc:sldMk cId="4272331234" sldId="271"/>
        </pc:sldMkLst>
      </pc:sldChg>
      <pc:sldChg chg="modSp new mod">
        <pc:chgData name="Lara Hopkinson" userId="4c46a3d6-da89-4616-bd45-1b70e49404c2" providerId="ADAL" clId="{B5B7CF13-DA19-4FBD-825C-19BF6D6C5F75}" dt="2025-09-23T13:06:41.025" v="322" actId="5793"/>
        <pc:sldMkLst>
          <pc:docMk/>
          <pc:sldMk cId="639170175" sldId="272"/>
        </pc:sldMkLst>
        <pc:spChg chg="mod">
          <ac:chgData name="Lara Hopkinson" userId="4c46a3d6-da89-4616-bd45-1b70e49404c2" providerId="ADAL" clId="{B5B7CF13-DA19-4FBD-825C-19BF6D6C5F75}" dt="2025-09-23T13:06:14.765" v="316"/>
          <ac:spMkLst>
            <pc:docMk/>
            <pc:sldMk cId="639170175" sldId="272"/>
            <ac:spMk id="2" creationId="{C9841C55-1D38-1CE6-C99E-AD0DEBC3624C}"/>
          </ac:spMkLst>
        </pc:spChg>
        <pc:spChg chg="mod">
          <ac:chgData name="Lara Hopkinson" userId="4c46a3d6-da89-4616-bd45-1b70e49404c2" providerId="ADAL" clId="{B5B7CF13-DA19-4FBD-825C-19BF6D6C5F75}" dt="2025-09-23T13:06:41.025" v="322" actId="5793"/>
          <ac:spMkLst>
            <pc:docMk/>
            <pc:sldMk cId="639170175" sldId="272"/>
            <ac:spMk id="3" creationId="{2DC77AE3-C8C5-C5A9-107A-6C80A9E684E5}"/>
          </ac:spMkLst>
        </pc:spChg>
      </pc:sldChg>
      <pc:sldChg chg="modSp new mod">
        <pc:chgData name="Lara Hopkinson" userId="4c46a3d6-da89-4616-bd45-1b70e49404c2" providerId="ADAL" clId="{B5B7CF13-DA19-4FBD-825C-19BF6D6C5F75}" dt="2025-09-23T13:07:29.458" v="348" actId="5793"/>
        <pc:sldMkLst>
          <pc:docMk/>
          <pc:sldMk cId="2291383971" sldId="273"/>
        </pc:sldMkLst>
        <pc:spChg chg="mod">
          <ac:chgData name="Lara Hopkinson" userId="4c46a3d6-da89-4616-bd45-1b70e49404c2" providerId="ADAL" clId="{B5B7CF13-DA19-4FBD-825C-19BF6D6C5F75}" dt="2025-09-23T13:06:55.469" v="342"/>
          <ac:spMkLst>
            <pc:docMk/>
            <pc:sldMk cId="2291383971" sldId="273"/>
            <ac:spMk id="2" creationId="{C876C21D-9860-FC0B-3BEC-ED8808C59858}"/>
          </ac:spMkLst>
        </pc:spChg>
        <pc:spChg chg="mod">
          <ac:chgData name="Lara Hopkinson" userId="4c46a3d6-da89-4616-bd45-1b70e49404c2" providerId="ADAL" clId="{B5B7CF13-DA19-4FBD-825C-19BF6D6C5F75}" dt="2025-09-23T13:07:29.458" v="348" actId="5793"/>
          <ac:spMkLst>
            <pc:docMk/>
            <pc:sldMk cId="2291383971" sldId="273"/>
            <ac:spMk id="3" creationId="{015AF55E-4526-4E8A-C421-97025963128B}"/>
          </ac:spMkLst>
        </pc:spChg>
      </pc:sldChg>
      <pc:sldChg chg="modSp new mod">
        <pc:chgData name="Lara Hopkinson" userId="4c46a3d6-da89-4616-bd45-1b70e49404c2" providerId="ADAL" clId="{B5B7CF13-DA19-4FBD-825C-19BF6D6C5F75}" dt="2025-09-23T13:08:02.870" v="381" actId="5793"/>
        <pc:sldMkLst>
          <pc:docMk/>
          <pc:sldMk cId="948556796" sldId="274"/>
        </pc:sldMkLst>
        <pc:spChg chg="mod">
          <ac:chgData name="Lara Hopkinson" userId="4c46a3d6-da89-4616-bd45-1b70e49404c2" providerId="ADAL" clId="{B5B7CF13-DA19-4FBD-825C-19BF6D6C5F75}" dt="2025-09-23T13:07:44.427" v="378"/>
          <ac:spMkLst>
            <pc:docMk/>
            <pc:sldMk cId="948556796" sldId="274"/>
            <ac:spMk id="2" creationId="{4A57AEE7-FA88-9C9A-C4B0-20589B27B27A}"/>
          </ac:spMkLst>
        </pc:spChg>
        <pc:spChg chg="mod">
          <ac:chgData name="Lara Hopkinson" userId="4c46a3d6-da89-4616-bd45-1b70e49404c2" providerId="ADAL" clId="{B5B7CF13-DA19-4FBD-825C-19BF6D6C5F75}" dt="2025-09-23T13:08:02.870" v="381" actId="5793"/>
          <ac:spMkLst>
            <pc:docMk/>
            <pc:sldMk cId="948556796" sldId="274"/>
            <ac:spMk id="3" creationId="{1C2E2F6A-A065-7DF7-875D-A73DE4CDC52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5D1097-D3BB-4258-84D2-6C4D63541C1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A472A2F-9E57-4681-A027-12E96A996006}">
      <dgm:prSet/>
      <dgm:spPr/>
      <dgm:t>
        <a:bodyPr/>
        <a:lstStyle/>
        <a:p>
          <a:pPr>
            <a:lnSpc>
              <a:spcPct val="100000"/>
            </a:lnSpc>
          </a:pPr>
          <a:r>
            <a:rPr lang="en-GB"/>
            <a:t>Useful where paraphrasing is difficult</a:t>
          </a:r>
          <a:endParaRPr lang="en-US"/>
        </a:p>
      </dgm:t>
    </dgm:pt>
    <dgm:pt modelId="{77233753-D68E-49A0-8564-7720684F7255}" type="parTrans" cxnId="{BB79ED9B-A24D-4775-BE03-F4FB0854762D}">
      <dgm:prSet/>
      <dgm:spPr/>
      <dgm:t>
        <a:bodyPr/>
        <a:lstStyle/>
        <a:p>
          <a:endParaRPr lang="en-US"/>
        </a:p>
      </dgm:t>
    </dgm:pt>
    <dgm:pt modelId="{332CD190-398C-4912-9994-89608D6BC3F0}" type="sibTrans" cxnId="{BB79ED9B-A24D-4775-BE03-F4FB0854762D}">
      <dgm:prSet/>
      <dgm:spPr/>
      <dgm:t>
        <a:bodyPr/>
        <a:lstStyle/>
        <a:p>
          <a:endParaRPr lang="en-US"/>
        </a:p>
      </dgm:t>
    </dgm:pt>
    <dgm:pt modelId="{642ECB27-3A4C-48AE-B9E3-AB333BE1226B}">
      <dgm:prSet/>
      <dgm:spPr/>
      <dgm:t>
        <a:bodyPr/>
        <a:lstStyle/>
        <a:p>
          <a:pPr>
            <a:lnSpc>
              <a:spcPct val="100000"/>
            </a:lnSpc>
          </a:pPr>
          <a:r>
            <a:rPr lang="en-GB"/>
            <a:t>Should be used </a:t>
          </a:r>
          <a:r>
            <a:rPr lang="en-GB" b="1"/>
            <a:t>sparingly</a:t>
          </a:r>
          <a:endParaRPr lang="en-US"/>
        </a:p>
      </dgm:t>
    </dgm:pt>
    <dgm:pt modelId="{DA79B253-CADF-4788-A7D8-0D77F865F40B}" type="parTrans" cxnId="{802C245F-9FC4-4545-9788-C6CC5657C538}">
      <dgm:prSet/>
      <dgm:spPr/>
      <dgm:t>
        <a:bodyPr/>
        <a:lstStyle/>
        <a:p>
          <a:endParaRPr lang="en-US"/>
        </a:p>
      </dgm:t>
    </dgm:pt>
    <dgm:pt modelId="{4D5DBF17-FB59-44A2-8DCF-F06221342DA6}" type="sibTrans" cxnId="{802C245F-9FC4-4545-9788-C6CC5657C538}">
      <dgm:prSet/>
      <dgm:spPr/>
      <dgm:t>
        <a:bodyPr/>
        <a:lstStyle/>
        <a:p>
          <a:endParaRPr lang="en-US"/>
        </a:p>
      </dgm:t>
    </dgm:pt>
    <dgm:pt modelId="{892BE8CF-7468-48CD-8BF8-7A6889B59D2B}">
      <dgm:prSet/>
      <dgm:spPr/>
      <dgm:t>
        <a:bodyPr/>
        <a:lstStyle/>
        <a:p>
          <a:pPr>
            <a:lnSpc>
              <a:spcPct val="100000"/>
            </a:lnSpc>
          </a:pPr>
          <a:r>
            <a:rPr lang="en-GB"/>
            <a:t>Why do you think this is important?</a:t>
          </a:r>
          <a:endParaRPr lang="en-US"/>
        </a:p>
      </dgm:t>
    </dgm:pt>
    <dgm:pt modelId="{B9CDC990-5220-4D4E-BB21-208640A02AB0}" type="parTrans" cxnId="{34BA3ED0-6894-46DB-AEA9-165063C5C6AA}">
      <dgm:prSet/>
      <dgm:spPr/>
      <dgm:t>
        <a:bodyPr/>
        <a:lstStyle/>
        <a:p>
          <a:endParaRPr lang="en-US"/>
        </a:p>
      </dgm:t>
    </dgm:pt>
    <dgm:pt modelId="{F3D644A6-DEBD-454F-BC3D-9EE2CAA49498}" type="sibTrans" cxnId="{34BA3ED0-6894-46DB-AEA9-165063C5C6AA}">
      <dgm:prSet/>
      <dgm:spPr/>
      <dgm:t>
        <a:bodyPr/>
        <a:lstStyle/>
        <a:p>
          <a:endParaRPr lang="en-US"/>
        </a:p>
      </dgm:t>
    </dgm:pt>
    <dgm:pt modelId="{72060175-BD3E-4034-8F1F-873645695FA2}">
      <dgm:prSet/>
      <dgm:spPr/>
      <dgm:t>
        <a:bodyPr/>
        <a:lstStyle/>
        <a:p>
          <a:pPr>
            <a:lnSpc>
              <a:spcPct val="100000"/>
            </a:lnSpc>
          </a:pPr>
          <a:r>
            <a:rPr lang="en-GB"/>
            <a:t>Needs clear definition</a:t>
          </a:r>
          <a:endParaRPr lang="en-US"/>
        </a:p>
      </dgm:t>
    </dgm:pt>
    <dgm:pt modelId="{7CD86155-E8DA-4D55-AC5C-73EC7367B943}" type="parTrans" cxnId="{0835C3D6-CE8E-4792-83AB-E4405646754E}">
      <dgm:prSet/>
      <dgm:spPr/>
      <dgm:t>
        <a:bodyPr/>
        <a:lstStyle/>
        <a:p>
          <a:endParaRPr lang="en-US"/>
        </a:p>
      </dgm:t>
    </dgm:pt>
    <dgm:pt modelId="{7AEAD46E-C6E3-43B1-9B03-45B1181DCF98}" type="sibTrans" cxnId="{0835C3D6-CE8E-4792-83AB-E4405646754E}">
      <dgm:prSet/>
      <dgm:spPr/>
      <dgm:t>
        <a:bodyPr/>
        <a:lstStyle/>
        <a:p>
          <a:endParaRPr lang="en-US"/>
        </a:p>
      </dgm:t>
    </dgm:pt>
    <dgm:pt modelId="{DFD270A2-2ABC-4E42-9265-0687A440E500}">
      <dgm:prSet/>
      <dgm:spPr/>
      <dgm:t>
        <a:bodyPr/>
        <a:lstStyle/>
        <a:p>
          <a:pPr>
            <a:lnSpc>
              <a:spcPct val="100000"/>
            </a:lnSpc>
          </a:pPr>
          <a:r>
            <a:rPr lang="en-GB"/>
            <a:t>Always ask the question:</a:t>
          </a:r>
          <a:endParaRPr lang="en-US"/>
        </a:p>
      </dgm:t>
    </dgm:pt>
    <dgm:pt modelId="{8A258BD2-EC8D-438D-B552-6305288857C9}" type="parTrans" cxnId="{8A7ACA4C-8683-471B-A12A-B516DE2D5867}">
      <dgm:prSet/>
      <dgm:spPr/>
      <dgm:t>
        <a:bodyPr/>
        <a:lstStyle/>
        <a:p>
          <a:endParaRPr lang="en-US"/>
        </a:p>
      </dgm:t>
    </dgm:pt>
    <dgm:pt modelId="{E9226B75-61B2-4CA2-BB7B-6F8C71CD0138}" type="sibTrans" cxnId="{8A7ACA4C-8683-471B-A12A-B516DE2D5867}">
      <dgm:prSet/>
      <dgm:spPr/>
      <dgm:t>
        <a:bodyPr/>
        <a:lstStyle/>
        <a:p>
          <a:endParaRPr lang="en-US"/>
        </a:p>
      </dgm:t>
    </dgm:pt>
    <dgm:pt modelId="{0C940784-9868-4260-9FC7-9CBAD28CE7EC}">
      <dgm:prSet/>
      <dgm:spPr/>
      <dgm:t>
        <a:bodyPr/>
        <a:lstStyle/>
        <a:p>
          <a:pPr>
            <a:lnSpc>
              <a:spcPct val="100000"/>
            </a:lnSpc>
          </a:pPr>
          <a:r>
            <a:rPr lang="en-GB"/>
            <a:t>Could I paraphrase this?</a:t>
          </a:r>
          <a:endParaRPr lang="en-US"/>
        </a:p>
      </dgm:t>
    </dgm:pt>
    <dgm:pt modelId="{043EFCA8-E92C-4221-8E61-DBC8C6031EEE}" type="parTrans" cxnId="{5E2C0192-7377-439B-8307-4D4BADDEF574}">
      <dgm:prSet/>
      <dgm:spPr/>
      <dgm:t>
        <a:bodyPr/>
        <a:lstStyle/>
        <a:p>
          <a:endParaRPr lang="en-US"/>
        </a:p>
      </dgm:t>
    </dgm:pt>
    <dgm:pt modelId="{36C67CE8-76ED-4FD4-8D20-8ABCC702285A}" type="sibTrans" cxnId="{5E2C0192-7377-439B-8307-4D4BADDEF574}">
      <dgm:prSet/>
      <dgm:spPr/>
      <dgm:t>
        <a:bodyPr/>
        <a:lstStyle/>
        <a:p>
          <a:endParaRPr lang="en-US"/>
        </a:p>
      </dgm:t>
    </dgm:pt>
    <dgm:pt modelId="{EE241AF2-95A8-4EB3-B8F3-73897170E014}" type="pres">
      <dgm:prSet presAssocID="{C85D1097-D3BB-4258-84D2-6C4D63541C13}" presName="root" presStyleCnt="0">
        <dgm:presLayoutVars>
          <dgm:dir/>
          <dgm:resizeHandles val="exact"/>
        </dgm:presLayoutVars>
      </dgm:prSet>
      <dgm:spPr/>
    </dgm:pt>
    <dgm:pt modelId="{801E42EA-F142-451B-B6A9-C0926E10C19D}" type="pres">
      <dgm:prSet presAssocID="{BA472A2F-9E57-4681-A027-12E96A996006}" presName="compNode" presStyleCnt="0"/>
      <dgm:spPr/>
    </dgm:pt>
    <dgm:pt modelId="{3E3AB25D-BF1E-4CAB-8DE0-CD522242753D}" type="pres">
      <dgm:prSet presAssocID="{BA472A2F-9E57-4681-A027-12E96A996006}" presName="bgRect" presStyleLbl="bgShp" presStyleIdx="0" presStyleCnt="4"/>
      <dgm:spPr/>
    </dgm:pt>
    <dgm:pt modelId="{06887401-7CCB-461E-9472-8C21BA3AE940}" type="pres">
      <dgm:prSet presAssocID="{BA472A2F-9E57-4681-A027-12E96A99600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lp"/>
        </a:ext>
      </dgm:extLst>
    </dgm:pt>
    <dgm:pt modelId="{2514A905-DA0A-4050-844F-5A166C7BB706}" type="pres">
      <dgm:prSet presAssocID="{BA472A2F-9E57-4681-A027-12E96A996006}" presName="spaceRect" presStyleCnt="0"/>
      <dgm:spPr/>
    </dgm:pt>
    <dgm:pt modelId="{810C4B8A-9FC5-4304-8363-0A72803CFAB2}" type="pres">
      <dgm:prSet presAssocID="{BA472A2F-9E57-4681-A027-12E96A996006}" presName="parTx" presStyleLbl="revTx" presStyleIdx="0" presStyleCnt="6">
        <dgm:presLayoutVars>
          <dgm:chMax val="0"/>
          <dgm:chPref val="0"/>
        </dgm:presLayoutVars>
      </dgm:prSet>
      <dgm:spPr/>
    </dgm:pt>
    <dgm:pt modelId="{25439DA8-C999-41FF-AB68-B29FA4AC1205}" type="pres">
      <dgm:prSet presAssocID="{332CD190-398C-4912-9994-89608D6BC3F0}" presName="sibTrans" presStyleCnt="0"/>
      <dgm:spPr/>
    </dgm:pt>
    <dgm:pt modelId="{B21B6A13-3C4E-4D44-A76C-EF9BDE7A0413}" type="pres">
      <dgm:prSet presAssocID="{642ECB27-3A4C-48AE-B9E3-AB333BE1226B}" presName="compNode" presStyleCnt="0"/>
      <dgm:spPr/>
    </dgm:pt>
    <dgm:pt modelId="{EBAFF6B7-0C4A-4537-8BD7-736789D8616D}" type="pres">
      <dgm:prSet presAssocID="{642ECB27-3A4C-48AE-B9E3-AB333BE1226B}" presName="bgRect" presStyleLbl="bgShp" presStyleIdx="1" presStyleCnt="4"/>
      <dgm:spPr/>
    </dgm:pt>
    <dgm:pt modelId="{037E9E25-110A-4DC7-B966-FE3A7E182B45}" type="pres">
      <dgm:prSet presAssocID="{642ECB27-3A4C-48AE-B9E3-AB333BE1226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edle"/>
        </a:ext>
      </dgm:extLst>
    </dgm:pt>
    <dgm:pt modelId="{3B68483F-A349-4A55-A130-7E5CBEA7DAE4}" type="pres">
      <dgm:prSet presAssocID="{642ECB27-3A4C-48AE-B9E3-AB333BE1226B}" presName="spaceRect" presStyleCnt="0"/>
      <dgm:spPr/>
    </dgm:pt>
    <dgm:pt modelId="{7256A607-E0D9-4261-A3AB-5639FA30BFD5}" type="pres">
      <dgm:prSet presAssocID="{642ECB27-3A4C-48AE-B9E3-AB333BE1226B}" presName="parTx" presStyleLbl="revTx" presStyleIdx="1" presStyleCnt="6">
        <dgm:presLayoutVars>
          <dgm:chMax val="0"/>
          <dgm:chPref val="0"/>
        </dgm:presLayoutVars>
      </dgm:prSet>
      <dgm:spPr/>
    </dgm:pt>
    <dgm:pt modelId="{38E7AFA0-6B85-4C5D-B65F-E42CD5C75E5B}" type="pres">
      <dgm:prSet presAssocID="{642ECB27-3A4C-48AE-B9E3-AB333BE1226B}" presName="desTx" presStyleLbl="revTx" presStyleIdx="2" presStyleCnt="6">
        <dgm:presLayoutVars/>
      </dgm:prSet>
      <dgm:spPr/>
    </dgm:pt>
    <dgm:pt modelId="{CF447FA4-C0CC-4450-845F-8826CCABF124}" type="pres">
      <dgm:prSet presAssocID="{4D5DBF17-FB59-44A2-8DCF-F06221342DA6}" presName="sibTrans" presStyleCnt="0"/>
      <dgm:spPr/>
    </dgm:pt>
    <dgm:pt modelId="{F0406766-CD5A-424D-A15F-3B643A746152}" type="pres">
      <dgm:prSet presAssocID="{72060175-BD3E-4034-8F1F-873645695FA2}" presName="compNode" presStyleCnt="0"/>
      <dgm:spPr/>
    </dgm:pt>
    <dgm:pt modelId="{54F1C26E-29DC-465B-9CBF-39677BA5088D}" type="pres">
      <dgm:prSet presAssocID="{72060175-BD3E-4034-8F1F-873645695FA2}" presName="bgRect" presStyleLbl="bgShp" presStyleIdx="2" presStyleCnt="4"/>
      <dgm:spPr/>
    </dgm:pt>
    <dgm:pt modelId="{1708F9A0-0C33-4F5F-B56B-8EF0EF63C622}" type="pres">
      <dgm:prSet presAssocID="{72060175-BD3E-4034-8F1F-873645695FA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ick"/>
        </a:ext>
      </dgm:extLst>
    </dgm:pt>
    <dgm:pt modelId="{2107939D-2CEC-4A3A-8248-64E90336522E}" type="pres">
      <dgm:prSet presAssocID="{72060175-BD3E-4034-8F1F-873645695FA2}" presName="spaceRect" presStyleCnt="0"/>
      <dgm:spPr/>
    </dgm:pt>
    <dgm:pt modelId="{EF0C2EE6-C766-4ECC-96EE-4A578C3CF816}" type="pres">
      <dgm:prSet presAssocID="{72060175-BD3E-4034-8F1F-873645695FA2}" presName="parTx" presStyleLbl="revTx" presStyleIdx="3" presStyleCnt="6">
        <dgm:presLayoutVars>
          <dgm:chMax val="0"/>
          <dgm:chPref val="0"/>
        </dgm:presLayoutVars>
      </dgm:prSet>
      <dgm:spPr/>
    </dgm:pt>
    <dgm:pt modelId="{5CE0B707-743B-410B-9E75-9C3206BA2471}" type="pres">
      <dgm:prSet presAssocID="{7AEAD46E-C6E3-43B1-9B03-45B1181DCF98}" presName="sibTrans" presStyleCnt="0"/>
      <dgm:spPr/>
    </dgm:pt>
    <dgm:pt modelId="{A4CE36C3-34E6-4317-A8AA-38B1611BFDAA}" type="pres">
      <dgm:prSet presAssocID="{DFD270A2-2ABC-4E42-9265-0687A440E500}" presName="compNode" presStyleCnt="0"/>
      <dgm:spPr/>
    </dgm:pt>
    <dgm:pt modelId="{B46FDB99-13F0-40E8-8043-00110F57EF13}" type="pres">
      <dgm:prSet presAssocID="{DFD270A2-2ABC-4E42-9265-0687A440E500}" presName="bgRect" presStyleLbl="bgShp" presStyleIdx="3" presStyleCnt="4"/>
      <dgm:spPr/>
    </dgm:pt>
    <dgm:pt modelId="{2D8EB923-BA90-4317-AD58-4EEF0B0F1E80}" type="pres">
      <dgm:prSet presAssocID="{DFD270A2-2ABC-4E42-9265-0687A440E50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 mark"/>
        </a:ext>
      </dgm:extLst>
    </dgm:pt>
    <dgm:pt modelId="{59D78AFE-FD07-4827-B0B1-13B7492DF8B0}" type="pres">
      <dgm:prSet presAssocID="{DFD270A2-2ABC-4E42-9265-0687A440E500}" presName="spaceRect" presStyleCnt="0"/>
      <dgm:spPr/>
    </dgm:pt>
    <dgm:pt modelId="{C92DFBEE-3AD6-421E-B1A5-724B763F9F3D}" type="pres">
      <dgm:prSet presAssocID="{DFD270A2-2ABC-4E42-9265-0687A440E500}" presName="parTx" presStyleLbl="revTx" presStyleIdx="4" presStyleCnt="6">
        <dgm:presLayoutVars>
          <dgm:chMax val="0"/>
          <dgm:chPref val="0"/>
        </dgm:presLayoutVars>
      </dgm:prSet>
      <dgm:spPr/>
    </dgm:pt>
    <dgm:pt modelId="{0D3AB5D6-99F1-46A1-AC8E-9A6EB3F01A26}" type="pres">
      <dgm:prSet presAssocID="{DFD270A2-2ABC-4E42-9265-0687A440E500}" presName="desTx" presStyleLbl="revTx" presStyleIdx="5" presStyleCnt="6">
        <dgm:presLayoutVars/>
      </dgm:prSet>
      <dgm:spPr/>
    </dgm:pt>
  </dgm:ptLst>
  <dgm:cxnLst>
    <dgm:cxn modelId="{F13B8902-63A5-4294-9D2F-E1DA8183E597}" type="presOf" srcId="{0C940784-9868-4260-9FC7-9CBAD28CE7EC}" destId="{0D3AB5D6-99F1-46A1-AC8E-9A6EB3F01A26}" srcOrd="0" destOrd="0" presId="urn:microsoft.com/office/officeart/2018/2/layout/IconVerticalSolidList"/>
    <dgm:cxn modelId="{EB796D28-9A67-4C9D-A499-BFA9449DE716}" type="presOf" srcId="{C85D1097-D3BB-4258-84D2-6C4D63541C13}" destId="{EE241AF2-95A8-4EB3-B8F3-73897170E014}" srcOrd="0" destOrd="0" presId="urn:microsoft.com/office/officeart/2018/2/layout/IconVerticalSolidList"/>
    <dgm:cxn modelId="{802C245F-9FC4-4545-9788-C6CC5657C538}" srcId="{C85D1097-D3BB-4258-84D2-6C4D63541C13}" destId="{642ECB27-3A4C-48AE-B9E3-AB333BE1226B}" srcOrd="1" destOrd="0" parTransId="{DA79B253-CADF-4788-A7D8-0D77F865F40B}" sibTransId="{4D5DBF17-FB59-44A2-8DCF-F06221342DA6}"/>
    <dgm:cxn modelId="{8A7ACA4C-8683-471B-A12A-B516DE2D5867}" srcId="{C85D1097-D3BB-4258-84D2-6C4D63541C13}" destId="{DFD270A2-2ABC-4E42-9265-0687A440E500}" srcOrd="3" destOrd="0" parTransId="{8A258BD2-EC8D-438D-B552-6305288857C9}" sibTransId="{E9226B75-61B2-4CA2-BB7B-6F8C71CD0138}"/>
    <dgm:cxn modelId="{7C1F386E-3A36-46A3-9E2F-25718794660F}" type="presOf" srcId="{72060175-BD3E-4034-8F1F-873645695FA2}" destId="{EF0C2EE6-C766-4ECC-96EE-4A578C3CF816}" srcOrd="0" destOrd="0" presId="urn:microsoft.com/office/officeart/2018/2/layout/IconVerticalSolidList"/>
    <dgm:cxn modelId="{45E4797C-E9A6-44DC-9A51-7BAFFCCB9446}" type="presOf" srcId="{892BE8CF-7468-48CD-8BF8-7A6889B59D2B}" destId="{38E7AFA0-6B85-4C5D-B65F-E42CD5C75E5B}" srcOrd="0" destOrd="0" presId="urn:microsoft.com/office/officeart/2018/2/layout/IconVerticalSolidList"/>
    <dgm:cxn modelId="{5E2C0192-7377-439B-8307-4D4BADDEF574}" srcId="{DFD270A2-2ABC-4E42-9265-0687A440E500}" destId="{0C940784-9868-4260-9FC7-9CBAD28CE7EC}" srcOrd="0" destOrd="0" parTransId="{043EFCA8-E92C-4221-8E61-DBC8C6031EEE}" sibTransId="{36C67CE8-76ED-4FD4-8D20-8ABCC702285A}"/>
    <dgm:cxn modelId="{BB79ED9B-A24D-4775-BE03-F4FB0854762D}" srcId="{C85D1097-D3BB-4258-84D2-6C4D63541C13}" destId="{BA472A2F-9E57-4681-A027-12E96A996006}" srcOrd="0" destOrd="0" parTransId="{77233753-D68E-49A0-8564-7720684F7255}" sibTransId="{332CD190-398C-4912-9994-89608D6BC3F0}"/>
    <dgm:cxn modelId="{FE1DA09C-0C08-4FA4-A577-613E2B3036CA}" type="presOf" srcId="{BA472A2F-9E57-4681-A027-12E96A996006}" destId="{810C4B8A-9FC5-4304-8363-0A72803CFAB2}" srcOrd="0" destOrd="0" presId="urn:microsoft.com/office/officeart/2018/2/layout/IconVerticalSolidList"/>
    <dgm:cxn modelId="{8561CE9C-465F-4E1A-94C4-A5CD6F6D3209}" type="presOf" srcId="{DFD270A2-2ABC-4E42-9265-0687A440E500}" destId="{C92DFBEE-3AD6-421E-B1A5-724B763F9F3D}" srcOrd="0" destOrd="0" presId="urn:microsoft.com/office/officeart/2018/2/layout/IconVerticalSolidList"/>
    <dgm:cxn modelId="{40E3BBBB-B28F-4BAF-8265-C0EEFC40E23C}" type="presOf" srcId="{642ECB27-3A4C-48AE-B9E3-AB333BE1226B}" destId="{7256A607-E0D9-4261-A3AB-5639FA30BFD5}" srcOrd="0" destOrd="0" presId="urn:microsoft.com/office/officeart/2018/2/layout/IconVerticalSolidList"/>
    <dgm:cxn modelId="{34BA3ED0-6894-46DB-AEA9-165063C5C6AA}" srcId="{642ECB27-3A4C-48AE-B9E3-AB333BE1226B}" destId="{892BE8CF-7468-48CD-8BF8-7A6889B59D2B}" srcOrd="0" destOrd="0" parTransId="{B9CDC990-5220-4D4E-BB21-208640A02AB0}" sibTransId="{F3D644A6-DEBD-454F-BC3D-9EE2CAA49498}"/>
    <dgm:cxn modelId="{0835C3D6-CE8E-4792-83AB-E4405646754E}" srcId="{C85D1097-D3BB-4258-84D2-6C4D63541C13}" destId="{72060175-BD3E-4034-8F1F-873645695FA2}" srcOrd="2" destOrd="0" parTransId="{7CD86155-E8DA-4D55-AC5C-73EC7367B943}" sibTransId="{7AEAD46E-C6E3-43B1-9B03-45B1181DCF98}"/>
    <dgm:cxn modelId="{E602CA58-9F48-4114-AA07-983B9F802FCD}" type="presParOf" srcId="{EE241AF2-95A8-4EB3-B8F3-73897170E014}" destId="{801E42EA-F142-451B-B6A9-C0926E10C19D}" srcOrd="0" destOrd="0" presId="urn:microsoft.com/office/officeart/2018/2/layout/IconVerticalSolidList"/>
    <dgm:cxn modelId="{D1BCF5FF-20FA-4668-BABE-274CAC7F3202}" type="presParOf" srcId="{801E42EA-F142-451B-B6A9-C0926E10C19D}" destId="{3E3AB25D-BF1E-4CAB-8DE0-CD522242753D}" srcOrd="0" destOrd="0" presId="urn:microsoft.com/office/officeart/2018/2/layout/IconVerticalSolidList"/>
    <dgm:cxn modelId="{ED35962B-92D6-4B39-8B6F-9909B1F4616F}" type="presParOf" srcId="{801E42EA-F142-451B-B6A9-C0926E10C19D}" destId="{06887401-7CCB-461E-9472-8C21BA3AE940}" srcOrd="1" destOrd="0" presId="urn:microsoft.com/office/officeart/2018/2/layout/IconVerticalSolidList"/>
    <dgm:cxn modelId="{8B806B56-7352-4085-B366-9882AD915086}" type="presParOf" srcId="{801E42EA-F142-451B-B6A9-C0926E10C19D}" destId="{2514A905-DA0A-4050-844F-5A166C7BB706}" srcOrd="2" destOrd="0" presId="urn:microsoft.com/office/officeart/2018/2/layout/IconVerticalSolidList"/>
    <dgm:cxn modelId="{E1EEDE88-DEA6-49F2-8EB3-00FF2EBDE490}" type="presParOf" srcId="{801E42EA-F142-451B-B6A9-C0926E10C19D}" destId="{810C4B8A-9FC5-4304-8363-0A72803CFAB2}" srcOrd="3" destOrd="0" presId="urn:microsoft.com/office/officeart/2018/2/layout/IconVerticalSolidList"/>
    <dgm:cxn modelId="{7634D217-B212-402A-9045-46158B084D4B}" type="presParOf" srcId="{EE241AF2-95A8-4EB3-B8F3-73897170E014}" destId="{25439DA8-C999-41FF-AB68-B29FA4AC1205}" srcOrd="1" destOrd="0" presId="urn:microsoft.com/office/officeart/2018/2/layout/IconVerticalSolidList"/>
    <dgm:cxn modelId="{6EF28FCA-633B-4988-A25B-2886F8CE34C6}" type="presParOf" srcId="{EE241AF2-95A8-4EB3-B8F3-73897170E014}" destId="{B21B6A13-3C4E-4D44-A76C-EF9BDE7A0413}" srcOrd="2" destOrd="0" presId="urn:microsoft.com/office/officeart/2018/2/layout/IconVerticalSolidList"/>
    <dgm:cxn modelId="{2476D65C-3B15-4C03-BC77-4C3007344C51}" type="presParOf" srcId="{B21B6A13-3C4E-4D44-A76C-EF9BDE7A0413}" destId="{EBAFF6B7-0C4A-4537-8BD7-736789D8616D}" srcOrd="0" destOrd="0" presId="urn:microsoft.com/office/officeart/2018/2/layout/IconVerticalSolidList"/>
    <dgm:cxn modelId="{3E911A46-002C-4812-AC68-7E73E9BD2467}" type="presParOf" srcId="{B21B6A13-3C4E-4D44-A76C-EF9BDE7A0413}" destId="{037E9E25-110A-4DC7-B966-FE3A7E182B45}" srcOrd="1" destOrd="0" presId="urn:microsoft.com/office/officeart/2018/2/layout/IconVerticalSolidList"/>
    <dgm:cxn modelId="{9E6DF871-931A-446F-A259-3CAE9C16546A}" type="presParOf" srcId="{B21B6A13-3C4E-4D44-A76C-EF9BDE7A0413}" destId="{3B68483F-A349-4A55-A130-7E5CBEA7DAE4}" srcOrd="2" destOrd="0" presId="urn:microsoft.com/office/officeart/2018/2/layout/IconVerticalSolidList"/>
    <dgm:cxn modelId="{619E2B3D-BD56-4390-98F7-CECA3D24BAA4}" type="presParOf" srcId="{B21B6A13-3C4E-4D44-A76C-EF9BDE7A0413}" destId="{7256A607-E0D9-4261-A3AB-5639FA30BFD5}" srcOrd="3" destOrd="0" presId="urn:microsoft.com/office/officeart/2018/2/layout/IconVerticalSolidList"/>
    <dgm:cxn modelId="{C5A5EDD5-4BF0-478B-9E4D-F344B55A7B7C}" type="presParOf" srcId="{B21B6A13-3C4E-4D44-A76C-EF9BDE7A0413}" destId="{38E7AFA0-6B85-4C5D-B65F-E42CD5C75E5B}" srcOrd="4" destOrd="0" presId="urn:microsoft.com/office/officeart/2018/2/layout/IconVerticalSolidList"/>
    <dgm:cxn modelId="{434AEFAF-F0F9-40F7-A3DB-765258900EE4}" type="presParOf" srcId="{EE241AF2-95A8-4EB3-B8F3-73897170E014}" destId="{CF447FA4-C0CC-4450-845F-8826CCABF124}" srcOrd="3" destOrd="0" presId="urn:microsoft.com/office/officeart/2018/2/layout/IconVerticalSolidList"/>
    <dgm:cxn modelId="{4BADD3E6-7A22-467A-9A96-9815419DB55B}" type="presParOf" srcId="{EE241AF2-95A8-4EB3-B8F3-73897170E014}" destId="{F0406766-CD5A-424D-A15F-3B643A746152}" srcOrd="4" destOrd="0" presId="urn:microsoft.com/office/officeart/2018/2/layout/IconVerticalSolidList"/>
    <dgm:cxn modelId="{A0849111-723C-4B42-A768-D492E2211D80}" type="presParOf" srcId="{F0406766-CD5A-424D-A15F-3B643A746152}" destId="{54F1C26E-29DC-465B-9CBF-39677BA5088D}" srcOrd="0" destOrd="0" presId="urn:microsoft.com/office/officeart/2018/2/layout/IconVerticalSolidList"/>
    <dgm:cxn modelId="{8C5F22AA-C78E-4467-B5E0-C829A3C66C02}" type="presParOf" srcId="{F0406766-CD5A-424D-A15F-3B643A746152}" destId="{1708F9A0-0C33-4F5F-B56B-8EF0EF63C622}" srcOrd="1" destOrd="0" presId="urn:microsoft.com/office/officeart/2018/2/layout/IconVerticalSolidList"/>
    <dgm:cxn modelId="{E9AB563A-7819-4777-A1F4-DE554F40E9FE}" type="presParOf" srcId="{F0406766-CD5A-424D-A15F-3B643A746152}" destId="{2107939D-2CEC-4A3A-8248-64E90336522E}" srcOrd="2" destOrd="0" presId="urn:microsoft.com/office/officeart/2018/2/layout/IconVerticalSolidList"/>
    <dgm:cxn modelId="{FC6D96E9-CBA0-479D-AB0A-0387ECC3A20D}" type="presParOf" srcId="{F0406766-CD5A-424D-A15F-3B643A746152}" destId="{EF0C2EE6-C766-4ECC-96EE-4A578C3CF816}" srcOrd="3" destOrd="0" presId="urn:microsoft.com/office/officeart/2018/2/layout/IconVerticalSolidList"/>
    <dgm:cxn modelId="{22D26C17-DED5-40D8-AD90-FF3D40AC519C}" type="presParOf" srcId="{EE241AF2-95A8-4EB3-B8F3-73897170E014}" destId="{5CE0B707-743B-410B-9E75-9C3206BA2471}" srcOrd="5" destOrd="0" presId="urn:microsoft.com/office/officeart/2018/2/layout/IconVerticalSolidList"/>
    <dgm:cxn modelId="{A874D135-461C-4991-A4A2-03C98073DE12}" type="presParOf" srcId="{EE241AF2-95A8-4EB3-B8F3-73897170E014}" destId="{A4CE36C3-34E6-4317-A8AA-38B1611BFDAA}" srcOrd="6" destOrd="0" presId="urn:microsoft.com/office/officeart/2018/2/layout/IconVerticalSolidList"/>
    <dgm:cxn modelId="{3D02C575-FEEA-45B2-9124-AF93D11E2D56}" type="presParOf" srcId="{A4CE36C3-34E6-4317-A8AA-38B1611BFDAA}" destId="{B46FDB99-13F0-40E8-8043-00110F57EF13}" srcOrd="0" destOrd="0" presId="urn:microsoft.com/office/officeart/2018/2/layout/IconVerticalSolidList"/>
    <dgm:cxn modelId="{12C9274E-7AB7-4D6B-84FD-FEBF78C4B3B4}" type="presParOf" srcId="{A4CE36C3-34E6-4317-A8AA-38B1611BFDAA}" destId="{2D8EB923-BA90-4317-AD58-4EEF0B0F1E80}" srcOrd="1" destOrd="0" presId="urn:microsoft.com/office/officeart/2018/2/layout/IconVerticalSolidList"/>
    <dgm:cxn modelId="{54BB6B9C-EDDF-4113-88BC-11D5310D0D14}" type="presParOf" srcId="{A4CE36C3-34E6-4317-A8AA-38B1611BFDAA}" destId="{59D78AFE-FD07-4827-B0B1-13B7492DF8B0}" srcOrd="2" destOrd="0" presId="urn:microsoft.com/office/officeart/2018/2/layout/IconVerticalSolidList"/>
    <dgm:cxn modelId="{7B319DC6-A4B0-4ECB-97C8-7B5A1416CD92}" type="presParOf" srcId="{A4CE36C3-34E6-4317-A8AA-38B1611BFDAA}" destId="{C92DFBEE-3AD6-421E-B1A5-724B763F9F3D}" srcOrd="3" destOrd="0" presId="urn:microsoft.com/office/officeart/2018/2/layout/IconVerticalSolidList"/>
    <dgm:cxn modelId="{7ABDE5F1-A013-4E68-A5B0-83B7F7BA4A94}" type="presParOf" srcId="{A4CE36C3-34E6-4317-A8AA-38B1611BFDAA}" destId="{0D3AB5D6-99F1-46A1-AC8E-9A6EB3F01A26}"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AB25D-BF1E-4CAB-8DE0-CD522242753D}">
      <dsp:nvSpPr>
        <dsp:cNvPr id="0" name=""/>
        <dsp:cNvSpPr/>
      </dsp:nvSpPr>
      <dsp:spPr>
        <a:xfrm>
          <a:off x="0" y="1805"/>
          <a:ext cx="78867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887401-7CCB-461E-9472-8C21BA3AE940}">
      <dsp:nvSpPr>
        <dsp:cNvPr id="0" name=""/>
        <dsp:cNvSpPr/>
      </dsp:nvSpPr>
      <dsp:spPr>
        <a:xfrm>
          <a:off x="276881" y="207750"/>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0C4B8A-9FC5-4304-8363-0A72803CFAB2}">
      <dsp:nvSpPr>
        <dsp:cNvPr id="0" name=""/>
        <dsp:cNvSpPr/>
      </dsp:nvSpPr>
      <dsp:spPr>
        <a:xfrm>
          <a:off x="1057183" y="1805"/>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Useful where paraphrasing is difficult</a:t>
          </a:r>
          <a:endParaRPr lang="en-US" sz="2200" kern="1200"/>
        </a:p>
      </dsp:txBody>
      <dsp:txXfrm>
        <a:off x="1057183" y="1805"/>
        <a:ext cx="6829516" cy="915310"/>
      </dsp:txXfrm>
    </dsp:sp>
    <dsp:sp modelId="{EBAFF6B7-0C4A-4537-8BD7-736789D8616D}">
      <dsp:nvSpPr>
        <dsp:cNvPr id="0" name=""/>
        <dsp:cNvSpPr/>
      </dsp:nvSpPr>
      <dsp:spPr>
        <a:xfrm>
          <a:off x="0" y="1145944"/>
          <a:ext cx="78867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7E9E25-110A-4DC7-B966-FE3A7E182B45}">
      <dsp:nvSpPr>
        <dsp:cNvPr id="0" name=""/>
        <dsp:cNvSpPr/>
      </dsp:nvSpPr>
      <dsp:spPr>
        <a:xfrm>
          <a:off x="276881" y="1351889"/>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56A607-E0D9-4261-A3AB-5639FA30BFD5}">
      <dsp:nvSpPr>
        <dsp:cNvPr id="0" name=""/>
        <dsp:cNvSpPr/>
      </dsp:nvSpPr>
      <dsp:spPr>
        <a:xfrm>
          <a:off x="1057183" y="1145944"/>
          <a:ext cx="3549015"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Should be used </a:t>
          </a:r>
          <a:r>
            <a:rPr lang="en-GB" sz="2200" b="1" kern="1200"/>
            <a:t>sparingly</a:t>
          </a:r>
          <a:endParaRPr lang="en-US" sz="2200" kern="1200"/>
        </a:p>
      </dsp:txBody>
      <dsp:txXfrm>
        <a:off x="1057183" y="1145944"/>
        <a:ext cx="3549015" cy="915310"/>
      </dsp:txXfrm>
    </dsp:sp>
    <dsp:sp modelId="{38E7AFA0-6B85-4C5D-B65F-E42CD5C75E5B}">
      <dsp:nvSpPr>
        <dsp:cNvPr id="0" name=""/>
        <dsp:cNvSpPr/>
      </dsp:nvSpPr>
      <dsp:spPr>
        <a:xfrm>
          <a:off x="4606198" y="1145944"/>
          <a:ext cx="3280501"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Why do you think this is important?</a:t>
          </a:r>
          <a:endParaRPr lang="en-US" sz="1800" kern="1200"/>
        </a:p>
      </dsp:txBody>
      <dsp:txXfrm>
        <a:off x="4606198" y="1145944"/>
        <a:ext cx="3280501" cy="915310"/>
      </dsp:txXfrm>
    </dsp:sp>
    <dsp:sp modelId="{54F1C26E-29DC-465B-9CBF-39677BA5088D}">
      <dsp:nvSpPr>
        <dsp:cNvPr id="0" name=""/>
        <dsp:cNvSpPr/>
      </dsp:nvSpPr>
      <dsp:spPr>
        <a:xfrm>
          <a:off x="0" y="2290082"/>
          <a:ext cx="78867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08F9A0-0C33-4F5F-B56B-8EF0EF63C622}">
      <dsp:nvSpPr>
        <dsp:cNvPr id="0" name=""/>
        <dsp:cNvSpPr/>
      </dsp:nvSpPr>
      <dsp:spPr>
        <a:xfrm>
          <a:off x="276881" y="2496027"/>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0C2EE6-C766-4ECC-96EE-4A578C3CF816}">
      <dsp:nvSpPr>
        <dsp:cNvPr id="0" name=""/>
        <dsp:cNvSpPr/>
      </dsp:nvSpPr>
      <dsp:spPr>
        <a:xfrm>
          <a:off x="1057183" y="2290082"/>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Needs clear definition</a:t>
          </a:r>
          <a:endParaRPr lang="en-US" sz="2200" kern="1200"/>
        </a:p>
      </dsp:txBody>
      <dsp:txXfrm>
        <a:off x="1057183" y="2290082"/>
        <a:ext cx="6829516" cy="915310"/>
      </dsp:txXfrm>
    </dsp:sp>
    <dsp:sp modelId="{B46FDB99-13F0-40E8-8043-00110F57EF13}">
      <dsp:nvSpPr>
        <dsp:cNvPr id="0" name=""/>
        <dsp:cNvSpPr/>
      </dsp:nvSpPr>
      <dsp:spPr>
        <a:xfrm>
          <a:off x="0" y="3434221"/>
          <a:ext cx="78867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8EB923-BA90-4317-AD58-4EEF0B0F1E80}">
      <dsp:nvSpPr>
        <dsp:cNvPr id="0" name=""/>
        <dsp:cNvSpPr/>
      </dsp:nvSpPr>
      <dsp:spPr>
        <a:xfrm>
          <a:off x="276881" y="3640166"/>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2DFBEE-3AD6-421E-B1A5-724B763F9F3D}">
      <dsp:nvSpPr>
        <dsp:cNvPr id="0" name=""/>
        <dsp:cNvSpPr/>
      </dsp:nvSpPr>
      <dsp:spPr>
        <a:xfrm>
          <a:off x="1057183" y="3434221"/>
          <a:ext cx="3549015"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Always ask the question:</a:t>
          </a:r>
          <a:endParaRPr lang="en-US" sz="2200" kern="1200"/>
        </a:p>
      </dsp:txBody>
      <dsp:txXfrm>
        <a:off x="1057183" y="3434221"/>
        <a:ext cx="3549015" cy="915310"/>
      </dsp:txXfrm>
    </dsp:sp>
    <dsp:sp modelId="{0D3AB5D6-99F1-46A1-AC8E-9A6EB3F01A26}">
      <dsp:nvSpPr>
        <dsp:cNvPr id="0" name=""/>
        <dsp:cNvSpPr/>
      </dsp:nvSpPr>
      <dsp:spPr>
        <a:xfrm>
          <a:off x="4606198" y="3434221"/>
          <a:ext cx="3280501"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Could I paraphrase this?</a:t>
          </a:r>
          <a:endParaRPr lang="en-US" sz="1800" kern="1200"/>
        </a:p>
      </dsp:txBody>
      <dsp:txXfrm>
        <a:off x="4606198" y="3434221"/>
        <a:ext cx="3280501" cy="9153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192E470-4828-44C7-A1E6-A8BCEFCE9922}"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150179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192E470-4828-44C7-A1E6-A8BCEFCE9922}"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2909785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92E470-4828-44C7-A1E6-A8BCEFCE9922}"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2526080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192E470-4828-44C7-A1E6-A8BCEFCE9922}"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695387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192E470-4828-44C7-A1E6-A8BCEFCE9922}" type="datetimeFigureOut">
              <a:rPr lang="en-GB" smtClean="0"/>
              <a:t>26/10/2026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3943071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192E470-4828-44C7-A1E6-A8BCEFCE9922}" type="datetimeFigureOut">
              <a:rPr lang="en-GB" smtClean="0"/>
              <a:t>26/10/2026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13190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92E470-4828-44C7-A1E6-A8BCEFCE9922}" type="datetimeFigureOut">
              <a:rPr lang="en-GB" smtClean="0"/>
              <a:t>26/10/2026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877475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92E470-4828-44C7-A1E6-A8BCEFCE9922}"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1385806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92E470-4828-44C7-A1E6-A8BCEFCE9922}"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419487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192E470-4828-44C7-A1E6-A8BCEFCE9922}"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3517046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192E470-4828-44C7-A1E6-A8BCEFCE9922}"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1222758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D142F2F-2A51-4927-9019-92886DD45903}" type="datetimeFigureOut">
              <a:rPr lang="en-GB" smtClean="0"/>
              <a:t>26/10/2026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94AE46-5396-4B22-B4B0-C5C6145016A8}" type="slidenum">
              <a:rPr lang="en-GB" smtClean="0"/>
              <a:t>‹#›</a:t>
            </a:fld>
            <a:endParaRPr lang="en-GB"/>
          </a:p>
        </p:txBody>
      </p:sp>
    </p:spTree>
    <p:extLst>
      <p:ext uri="{BB962C8B-B14F-4D97-AF65-F5344CB8AC3E}">
        <p14:creationId xmlns:p14="http://schemas.microsoft.com/office/powerpoint/2010/main" val="1800257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142F2F-2A51-4927-9019-92886DD45903}"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4AE46-5396-4B22-B4B0-C5C6145016A8}" type="slidenum">
              <a:rPr lang="en-GB" smtClean="0"/>
              <a:t>‹#›</a:t>
            </a:fld>
            <a:endParaRPr lang="en-GB"/>
          </a:p>
        </p:txBody>
      </p:sp>
    </p:spTree>
    <p:extLst>
      <p:ext uri="{BB962C8B-B14F-4D97-AF65-F5344CB8AC3E}">
        <p14:creationId xmlns:p14="http://schemas.microsoft.com/office/powerpoint/2010/main" val="2327570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92E470-4828-44C7-A1E6-A8BCEFCE9922}" type="datetimeFigureOut">
              <a:rPr lang="en-GB" smtClean="0"/>
              <a:t>26/10/2026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4D8B19-8A87-45E9-9601-41E5786A5AFA}" type="slidenum">
              <a:rPr lang="en-GB" smtClean="0"/>
              <a:t>‹#›</a:t>
            </a:fld>
            <a:endParaRPr lang="en-GB"/>
          </a:p>
        </p:txBody>
      </p:sp>
    </p:spTree>
    <p:extLst>
      <p:ext uri="{BB962C8B-B14F-4D97-AF65-F5344CB8AC3E}">
        <p14:creationId xmlns:p14="http://schemas.microsoft.com/office/powerpoint/2010/main" val="1934861943"/>
      </p:ext>
    </p:extLst>
  </p:cSld>
  <p:clrMap bg1="lt1" tx1="dk1" bg2="lt2" tx2="dk2" accent1="accent1" accent2="accent2" accent3="accent3" accent4="accent4" accent5="accent5" accent6="accent6" hlink="hlink" folHlink="folHlink"/>
  <p:sldLayoutIdLst>
    <p:sldLayoutId id="2147483661" r:id="rId1"/>
    <p:sldLayoutId id="2147483673" r:id="rId2"/>
    <p:sldLayoutId id="2147483663" r:id="rId3"/>
    <p:sldLayoutId id="2147483664" r:id="rId4"/>
    <p:sldLayoutId id="2147483665" r:id="rId5"/>
    <p:sldLayoutId id="2147483674"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142F2F-2A51-4927-9019-92886DD45903}" type="datetimeFigureOut">
              <a:rPr lang="en-GB" smtClean="0"/>
              <a:t>26/10/2026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94AE46-5396-4B22-B4B0-C5C6145016A8}" type="slidenum">
              <a:rPr lang="en-GB" smtClean="0"/>
              <a:t>‹#›</a:t>
            </a:fld>
            <a:endParaRPr lang="en-GB"/>
          </a:p>
        </p:txBody>
      </p:sp>
    </p:spTree>
    <p:extLst>
      <p:ext uri="{BB962C8B-B14F-4D97-AF65-F5344CB8AC3E}">
        <p14:creationId xmlns:p14="http://schemas.microsoft.com/office/powerpoint/2010/main" val="2786060082"/>
      </p:ext>
    </p:extLst>
  </p:cSld>
  <p:clrMap bg1="lt1" tx1="dk1" bg2="lt2" tx2="dk2" accent1="accent1" accent2="accent2" accent3="accent3" accent4="accent4" accent5="accent5" accent6="accent6" hlink="hlink" folHlink="folHlink"/>
  <p:sldLayoutIdLst>
    <p:sldLayoutId id="2147483666"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xels.com/photo/stacked-books-1333742/"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hyperlink" Target="https://www.open.edu/openlearn/education-development/education/developing-good-academic-practice/content-section-0?active-tab=content-tab" TargetMode="External"/><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6000"/>
            <a:lum/>
            <a:extLst>
              <a:ext uri="{837473B0-CC2E-450A-ABE3-18F120FF3D39}">
                <a1611:picAttrSrcUrl xmlns:a1611="http://schemas.microsoft.com/office/drawing/2016/11/main" r:id="rId3"/>
              </a:ext>
            </a:extLst>
          </a:blip>
          <a:srcRect/>
          <a:stretch>
            <a:fillRect l="-10000" r="-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12B98-A2DF-B1AF-5CEC-B1E6A6312C07}"/>
              </a:ext>
            </a:extLst>
          </p:cNvPr>
          <p:cNvSpPr>
            <a:spLocks noGrp="1"/>
          </p:cNvSpPr>
          <p:nvPr>
            <p:ph type="ctrTitle"/>
          </p:nvPr>
        </p:nvSpPr>
        <p:spPr/>
        <p:txBody>
          <a:bodyPr/>
          <a:lstStyle/>
          <a:p>
            <a:r>
              <a:rPr lang="en-GB" b="1">
                <a:effectLst>
                  <a:outerShdw blurRad="38100" dist="38100" dir="2700000" algn="tl">
                    <a:srgbClr val="000000">
                      <a:alpha val="43137"/>
                    </a:srgbClr>
                  </a:outerShdw>
                </a:effectLst>
              </a:rPr>
              <a:t>The Modern World</a:t>
            </a:r>
          </a:p>
        </p:txBody>
      </p:sp>
      <p:sp>
        <p:nvSpPr>
          <p:cNvPr id="3" name="Subtitle 2">
            <a:extLst>
              <a:ext uri="{FF2B5EF4-FFF2-40B4-BE49-F238E27FC236}">
                <a16:creationId xmlns:a16="http://schemas.microsoft.com/office/drawing/2014/main" id="{7790073B-85F8-3FF1-E7DD-4E0AFA28C00E}"/>
              </a:ext>
            </a:extLst>
          </p:cNvPr>
          <p:cNvSpPr>
            <a:spLocks noGrp="1"/>
          </p:cNvSpPr>
          <p:nvPr>
            <p:ph type="subTitle" idx="1"/>
          </p:nvPr>
        </p:nvSpPr>
        <p:spPr/>
        <p:txBody>
          <a:bodyPr/>
          <a:lstStyle/>
          <a:p>
            <a:r>
              <a:rPr lang="en-GB"/>
              <a:t>ACAA4005</a:t>
            </a:r>
          </a:p>
          <a:p>
            <a:r>
              <a:rPr lang="en-GB"/>
              <a:t>Lara Hopkinson</a:t>
            </a:r>
          </a:p>
        </p:txBody>
      </p:sp>
    </p:spTree>
    <p:extLst>
      <p:ext uri="{BB962C8B-B14F-4D97-AF65-F5344CB8AC3E}">
        <p14:creationId xmlns:p14="http://schemas.microsoft.com/office/powerpoint/2010/main" val="919464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8E5D5-078A-72C8-9CA9-BCB2ED2F63A0}"/>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Outline	</a:t>
            </a:r>
          </a:p>
        </p:txBody>
      </p:sp>
      <p:sp>
        <p:nvSpPr>
          <p:cNvPr id="3" name="Content Placeholder 2">
            <a:extLst>
              <a:ext uri="{FF2B5EF4-FFF2-40B4-BE49-F238E27FC236}">
                <a16:creationId xmlns:a16="http://schemas.microsoft.com/office/drawing/2014/main" id="{3F4E53A6-85D6-E9B4-7E45-53640FCEA9FC}"/>
              </a:ext>
            </a:extLst>
          </p:cNvPr>
          <p:cNvSpPr>
            <a:spLocks noGrp="1"/>
          </p:cNvSpPr>
          <p:nvPr>
            <p:ph idx="1"/>
          </p:nvPr>
        </p:nvSpPr>
        <p:spPr/>
        <p:txBody>
          <a:bodyPr/>
          <a:lstStyle/>
          <a:p>
            <a:r>
              <a:rPr lang="en-GB"/>
              <a:t>More about referencing!</a:t>
            </a:r>
          </a:p>
          <a:p>
            <a:pPr lvl="1"/>
            <a:r>
              <a:rPr lang="en-GB"/>
              <a:t>Dealing with differing media</a:t>
            </a:r>
          </a:p>
          <a:p>
            <a:pPr lvl="1"/>
            <a:r>
              <a:rPr lang="en-GB"/>
              <a:t>Multiple authors</a:t>
            </a:r>
          </a:p>
          <a:p>
            <a:pPr lvl="1"/>
            <a:r>
              <a:rPr lang="en-GB"/>
              <a:t>Some guidance</a:t>
            </a:r>
          </a:p>
          <a:p>
            <a:pPr lvl="1"/>
            <a:r>
              <a:rPr lang="en-GB"/>
              <a:t>Dealing with quotations</a:t>
            </a:r>
          </a:p>
          <a:p>
            <a:pPr lvl="1"/>
            <a:r>
              <a:rPr lang="en-GB"/>
              <a:t>Referencing AI</a:t>
            </a:r>
          </a:p>
          <a:p>
            <a:pPr lvl="1"/>
            <a:r>
              <a:rPr lang="en-GB"/>
              <a:t>Why do we bother?</a:t>
            </a:r>
          </a:p>
          <a:p>
            <a:pPr lvl="1"/>
            <a:endParaRPr lang="en-GB"/>
          </a:p>
        </p:txBody>
      </p:sp>
    </p:spTree>
    <p:extLst>
      <p:ext uri="{BB962C8B-B14F-4D97-AF65-F5344CB8AC3E}">
        <p14:creationId xmlns:p14="http://schemas.microsoft.com/office/powerpoint/2010/main" val="2239241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411E2B-F91C-4CC7-AC9F-7CFB8C6F5DF7}"/>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4000" b="1" kern="1200">
                <a:solidFill>
                  <a:srgbClr val="FFFFFF"/>
                </a:solidFill>
                <a:effectLst>
                  <a:outerShdw blurRad="38100" dist="38100" dir="2700000" algn="tl">
                    <a:srgbClr val="000000">
                      <a:alpha val="43137"/>
                    </a:srgbClr>
                  </a:outerShdw>
                </a:effectLst>
                <a:latin typeface="+mj-lt"/>
                <a:ea typeface="+mj-ea"/>
                <a:cs typeface="+mj-cs"/>
              </a:rPr>
              <a:t>What is this?</a:t>
            </a:r>
          </a:p>
        </p:txBody>
      </p:sp>
      <p:pic>
        <p:nvPicPr>
          <p:cNvPr id="5" name="Picture 4">
            <a:extLst>
              <a:ext uri="{FF2B5EF4-FFF2-40B4-BE49-F238E27FC236}">
                <a16:creationId xmlns:a16="http://schemas.microsoft.com/office/drawing/2014/main" id="{ADBD029D-FDA6-4DEF-B68C-FC55C0E6D4CE}"/>
              </a:ext>
            </a:extLst>
          </p:cNvPr>
          <p:cNvPicPr>
            <a:picLocks noChangeAspect="1"/>
          </p:cNvPicPr>
          <p:nvPr/>
        </p:nvPicPr>
        <p:blipFill rotWithShape="1">
          <a:blip r:embed="rId2"/>
          <a:srcRect l="38402" t="15938" r="19445" b="3854"/>
          <a:stretch/>
        </p:blipFill>
        <p:spPr>
          <a:xfrm>
            <a:off x="3933518" y="643466"/>
            <a:ext cx="4384463" cy="5568739"/>
          </a:xfrm>
          <a:prstGeom prst="rect">
            <a:avLst/>
          </a:prstGeom>
        </p:spPr>
      </p:pic>
    </p:spTree>
    <p:extLst>
      <p:ext uri="{BB962C8B-B14F-4D97-AF65-F5344CB8AC3E}">
        <p14:creationId xmlns:p14="http://schemas.microsoft.com/office/powerpoint/2010/main" val="611006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DC0DF-44EB-4515-A3B4-A6BA1FEB8E42}"/>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A citation in Harvard…..</a:t>
            </a:r>
          </a:p>
        </p:txBody>
      </p:sp>
      <p:sp>
        <p:nvSpPr>
          <p:cNvPr id="3" name="Content Placeholder 2">
            <a:extLst>
              <a:ext uri="{FF2B5EF4-FFF2-40B4-BE49-F238E27FC236}">
                <a16:creationId xmlns:a16="http://schemas.microsoft.com/office/drawing/2014/main" id="{A1DE6EA5-C426-407D-8D37-81C8318744F9}"/>
              </a:ext>
            </a:extLst>
          </p:cNvPr>
          <p:cNvSpPr>
            <a:spLocks noGrp="1"/>
          </p:cNvSpPr>
          <p:nvPr>
            <p:ph idx="1"/>
          </p:nvPr>
        </p:nvSpPr>
        <p:spPr>
          <a:xfrm>
            <a:off x="628650" y="1609725"/>
            <a:ext cx="7886700" cy="4351338"/>
          </a:xfrm>
        </p:spPr>
        <p:txBody>
          <a:bodyPr/>
          <a:lstStyle/>
          <a:p>
            <a:r>
              <a:rPr lang="en-GB"/>
              <a:t>To be used wherever you quote / paraphrase others work / use images / etc.</a:t>
            </a:r>
          </a:p>
          <a:p>
            <a:r>
              <a:rPr lang="en-GB"/>
              <a:t>What does this consist of?</a:t>
            </a:r>
          </a:p>
        </p:txBody>
      </p:sp>
      <p:graphicFrame>
        <p:nvGraphicFramePr>
          <p:cNvPr id="4" name="Table 4">
            <a:extLst>
              <a:ext uri="{FF2B5EF4-FFF2-40B4-BE49-F238E27FC236}">
                <a16:creationId xmlns:a16="http://schemas.microsoft.com/office/drawing/2014/main" id="{44DC6F69-B2AB-4B9B-B11A-69B5EA3D15B5}"/>
              </a:ext>
            </a:extLst>
          </p:cNvPr>
          <p:cNvGraphicFramePr>
            <a:graphicFrameLocks noGrp="1"/>
          </p:cNvGraphicFramePr>
          <p:nvPr>
            <p:extLst>
              <p:ext uri="{D42A27DB-BD31-4B8C-83A1-F6EECF244321}">
                <p14:modId xmlns:p14="http://schemas.microsoft.com/office/powerpoint/2010/main" val="891005004"/>
              </p:ext>
            </p:extLst>
          </p:nvPr>
        </p:nvGraphicFramePr>
        <p:xfrm>
          <a:off x="1666770" y="3059657"/>
          <a:ext cx="6069759" cy="3383280"/>
        </p:xfrm>
        <a:graphic>
          <a:graphicData uri="http://schemas.openxmlformats.org/drawingml/2006/table">
            <a:tbl>
              <a:tblPr firstRow="1" bandRow="1">
                <a:tableStyleId>{5C22544A-7EE6-4342-B048-85BDC9FD1C3A}</a:tableStyleId>
              </a:tblPr>
              <a:tblGrid>
                <a:gridCol w="2240583">
                  <a:extLst>
                    <a:ext uri="{9D8B030D-6E8A-4147-A177-3AD203B41FA5}">
                      <a16:colId xmlns:a16="http://schemas.microsoft.com/office/drawing/2014/main" val="1116549906"/>
                    </a:ext>
                  </a:extLst>
                </a:gridCol>
                <a:gridCol w="3829176">
                  <a:extLst>
                    <a:ext uri="{9D8B030D-6E8A-4147-A177-3AD203B41FA5}">
                      <a16:colId xmlns:a16="http://schemas.microsoft.com/office/drawing/2014/main" val="3529248031"/>
                    </a:ext>
                  </a:extLst>
                </a:gridCol>
              </a:tblGrid>
              <a:tr h="0">
                <a:tc>
                  <a:txBody>
                    <a:bodyPr/>
                    <a:lstStyle/>
                    <a:p>
                      <a:r>
                        <a:rPr lang="en-GB"/>
                        <a:t>Author</a:t>
                      </a:r>
                    </a:p>
                  </a:txBody>
                  <a:tcPr/>
                </a:tc>
                <a:tc>
                  <a:txBody>
                    <a:bodyPr/>
                    <a:lstStyle/>
                    <a:p>
                      <a:r>
                        <a:rPr lang="en-GB"/>
                        <a:t>Citation</a:t>
                      </a:r>
                    </a:p>
                  </a:txBody>
                  <a:tcPr/>
                </a:tc>
                <a:extLst>
                  <a:ext uri="{0D108BD9-81ED-4DB2-BD59-A6C34878D82A}">
                    <a16:rowId xmlns:a16="http://schemas.microsoft.com/office/drawing/2014/main" val="128674634"/>
                  </a:ext>
                </a:extLst>
              </a:tr>
              <a:tr h="0">
                <a:tc>
                  <a:txBody>
                    <a:bodyPr/>
                    <a:lstStyle/>
                    <a:p>
                      <a:r>
                        <a:rPr lang="en-GB"/>
                        <a:t>Single person </a:t>
                      </a:r>
                    </a:p>
                  </a:txBody>
                  <a:tcPr/>
                </a:tc>
                <a:tc>
                  <a:txBody>
                    <a:bodyPr/>
                    <a:lstStyle/>
                    <a:p>
                      <a:r>
                        <a:rPr lang="en-GB"/>
                        <a:t>e.g. Smith, 2014</a:t>
                      </a:r>
                    </a:p>
                  </a:txBody>
                  <a:tcPr/>
                </a:tc>
                <a:extLst>
                  <a:ext uri="{0D108BD9-81ED-4DB2-BD59-A6C34878D82A}">
                    <a16:rowId xmlns:a16="http://schemas.microsoft.com/office/drawing/2014/main" val="2843768008"/>
                  </a:ext>
                </a:extLst>
              </a:tr>
              <a:tr h="0">
                <a:tc>
                  <a:txBody>
                    <a:bodyPr/>
                    <a:lstStyle/>
                    <a:p>
                      <a:r>
                        <a:rPr lang="en-GB"/>
                        <a:t>Two persons</a:t>
                      </a:r>
                    </a:p>
                  </a:txBody>
                  <a:tcPr/>
                </a:tc>
                <a:tc>
                  <a:txBody>
                    <a:bodyPr/>
                    <a:lstStyle/>
                    <a:p>
                      <a:r>
                        <a:rPr lang="en-GB"/>
                        <a:t>e.g. Smith &amp; Havers, 2015</a:t>
                      </a:r>
                    </a:p>
                  </a:txBody>
                  <a:tcPr/>
                </a:tc>
                <a:extLst>
                  <a:ext uri="{0D108BD9-81ED-4DB2-BD59-A6C34878D82A}">
                    <a16:rowId xmlns:a16="http://schemas.microsoft.com/office/drawing/2014/main" val="2620582608"/>
                  </a:ext>
                </a:extLst>
              </a:tr>
              <a:tr h="0">
                <a:tc>
                  <a:txBody>
                    <a:bodyPr/>
                    <a:lstStyle/>
                    <a:p>
                      <a:r>
                        <a:rPr lang="en-GB"/>
                        <a:t>Three or more people</a:t>
                      </a:r>
                    </a:p>
                  </a:txBody>
                  <a:tcPr/>
                </a:tc>
                <a:tc>
                  <a:txBody>
                    <a:bodyPr/>
                    <a:lstStyle/>
                    <a:p>
                      <a:r>
                        <a:rPr lang="en-GB"/>
                        <a:t>e.g. Smith </a:t>
                      </a:r>
                      <a:r>
                        <a:rPr lang="en-GB" i="1"/>
                        <a:t>et al</a:t>
                      </a:r>
                      <a:r>
                        <a:rPr lang="en-GB"/>
                        <a:t>, 2017</a:t>
                      </a:r>
                    </a:p>
                  </a:txBody>
                  <a:tcPr/>
                </a:tc>
                <a:extLst>
                  <a:ext uri="{0D108BD9-81ED-4DB2-BD59-A6C34878D82A}">
                    <a16:rowId xmlns:a16="http://schemas.microsoft.com/office/drawing/2014/main" val="2305711614"/>
                  </a:ext>
                </a:extLst>
              </a:tr>
              <a:tr h="0">
                <a:tc>
                  <a:txBody>
                    <a:bodyPr/>
                    <a:lstStyle/>
                    <a:p>
                      <a:r>
                        <a:rPr lang="en-GB"/>
                        <a:t>Organisation</a:t>
                      </a:r>
                    </a:p>
                  </a:txBody>
                  <a:tcPr/>
                </a:tc>
                <a:tc>
                  <a:txBody>
                    <a:bodyPr/>
                    <a:lstStyle/>
                    <a:p>
                      <a:r>
                        <a:rPr lang="en-GB"/>
                        <a:t>e.g. NASA, 2022</a:t>
                      </a:r>
                    </a:p>
                  </a:txBody>
                  <a:tcPr/>
                </a:tc>
                <a:extLst>
                  <a:ext uri="{0D108BD9-81ED-4DB2-BD59-A6C34878D82A}">
                    <a16:rowId xmlns:a16="http://schemas.microsoft.com/office/drawing/2014/main" val="2782724891"/>
                  </a:ext>
                </a:extLst>
              </a:tr>
              <a:tr h="0">
                <a:tc>
                  <a:txBody>
                    <a:bodyPr/>
                    <a:lstStyle/>
                    <a:p>
                      <a:r>
                        <a:rPr lang="en-GB"/>
                        <a:t>Web page</a:t>
                      </a:r>
                    </a:p>
                  </a:txBody>
                  <a:tcPr/>
                </a:tc>
                <a:tc>
                  <a:txBody>
                    <a:bodyPr/>
                    <a:lstStyle/>
                    <a:p>
                      <a:r>
                        <a:rPr lang="en-GB"/>
                        <a:t>e.g. BBC, 2021</a:t>
                      </a:r>
                    </a:p>
                    <a:p>
                      <a:r>
                        <a:rPr lang="en-GB"/>
                        <a:t>e.g. UK Government, 2019</a:t>
                      </a:r>
                    </a:p>
                    <a:p>
                      <a:r>
                        <a:rPr lang="en-GB"/>
                        <a:t>e.g. Designing Buildings Wiki, 2018</a:t>
                      </a:r>
                    </a:p>
                  </a:txBody>
                  <a:tcPr/>
                </a:tc>
                <a:extLst>
                  <a:ext uri="{0D108BD9-81ED-4DB2-BD59-A6C34878D82A}">
                    <a16:rowId xmlns:a16="http://schemas.microsoft.com/office/drawing/2014/main" val="2105317678"/>
                  </a:ext>
                </a:extLst>
              </a:tr>
              <a:tr h="0">
                <a:tc>
                  <a:txBody>
                    <a:bodyPr/>
                    <a:lstStyle/>
                    <a:p>
                      <a:r>
                        <a:rPr lang="en-GB"/>
                        <a:t>Multiple sources (same author, year)</a:t>
                      </a:r>
                    </a:p>
                  </a:txBody>
                  <a:tcPr/>
                </a:tc>
                <a:tc>
                  <a:txBody>
                    <a:bodyPr/>
                    <a:lstStyle/>
                    <a:p>
                      <a:r>
                        <a:rPr lang="en-GB"/>
                        <a:t>e.g. UK Government, 2020a</a:t>
                      </a:r>
                    </a:p>
                    <a:p>
                      <a:r>
                        <a:rPr lang="en-GB"/>
                        <a:t>e.g. UK Government, 2020b</a:t>
                      </a:r>
                    </a:p>
                  </a:txBody>
                  <a:tcPr/>
                </a:tc>
                <a:extLst>
                  <a:ext uri="{0D108BD9-81ED-4DB2-BD59-A6C34878D82A}">
                    <a16:rowId xmlns:a16="http://schemas.microsoft.com/office/drawing/2014/main" val="1425822078"/>
                  </a:ext>
                </a:extLst>
              </a:tr>
            </a:tbl>
          </a:graphicData>
        </a:graphic>
      </p:graphicFrame>
    </p:spTree>
    <p:extLst>
      <p:ext uri="{BB962C8B-B14F-4D97-AF65-F5344CB8AC3E}">
        <p14:creationId xmlns:p14="http://schemas.microsoft.com/office/powerpoint/2010/main" val="2451388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65B0D50B-3F9E-D6B3-818C-B72384C90B1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FC5A13-CECA-3A1A-8631-AFD00E3B6F69}"/>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a:solidFill>
                  <a:schemeClr val="tx1">
                    <a:lumMod val="85000"/>
                    <a:lumOff val="15000"/>
                  </a:schemeClr>
                </a:solidFill>
                <a:effectLst>
                  <a:outerShdw blurRad="38100" dist="38100" dir="2700000" algn="tl">
                    <a:srgbClr val="000000">
                      <a:alpha val="43137"/>
                    </a:srgbClr>
                  </a:outerShdw>
                </a:effectLst>
              </a:rPr>
              <a:t>Do we use a URL in a citation?</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9653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lose with solid fill">
            <a:extLst>
              <a:ext uri="{FF2B5EF4-FFF2-40B4-BE49-F238E27FC236}">
                <a16:creationId xmlns:a16="http://schemas.microsoft.com/office/drawing/2014/main" id="{C3323770-A0FE-3AA7-1275-78876C6B6A62}"/>
              </a:ext>
            </a:extLst>
          </p:cNvPr>
          <p:cNvPicPr>
            <a:picLocks noGrp="1" noChangeAspect="1"/>
          </p:cNvPicPr>
          <p:nvPr>
            <p:ph idx="1"/>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786467" y="643467"/>
            <a:ext cx="5571065"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7600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D300B-0F53-4C78-A466-279F1180E081}"/>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Some guidance…</a:t>
            </a:r>
          </a:p>
        </p:txBody>
      </p:sp>
      <p:sp>
        <p:nvSpPr>
          <p:cNvPr id="3" name="Content Placeholder 2">
            <a:extLst>
              <a:ext uri="{FF2B5EF4-FFF2-40B4-BE49-F238E27FC236}">
                <a16:creationId xmlns:a16="http://schemas.microsoft.com/office/drawing/2014/main" id="{B8C7F687-0616-4EFA-BD8D-5792F701A3F3}"/>
              </a:ext>
            </a:extLst>
          </p:cNvPr>
          <p:cNvSpPr>
            <a:spLocks noGrp="1"/>
          </p:cNvSpPr>
          <p:nvPr>
            <p:ph idx="1"/>
          </p:nvPr>
        </p:nvSpPr>
        <p:spPr>
          <a:xfrm>
            <a:off x="628650" y="1783234"/>
            <a:ext cx="7886700" cy="4617565"/>
          </a:xfrm>
        </p:spPr>
        <p:txBody>
          <a:bodyPr/>
          <a:lstStyle/>
          <a:p>
            <a:r>
              <a:rPr lang="en-GB"/>
              <a:t>Try to avoid using the came citation over and over</a:t>
            </a:r>
          </a:p>
          <a:p>
            <a:pPr lvl="1"/>
            <a:r>
              <a:rPr lang="en-GB"/>
              <a:t>Why could this be important?</a:t>
            </a:r>
          </a:p>
        </p:txBody>
      </p:sp>
    </p:spTree>
    <p:extLst>
      <p:ext uri="{BB962C8B-B14F-4D97-AF65-F5344CB8AC3E}">
        <p14:creationId xmlns:p14="http://schemas.microsoft.com/office/powerpoint/2010/main" val="2875132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FC0A4-7DE0-6481-5A96-F9DBA8B3353C}"/>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Some guidance…</a:t>
            </a:r>
            <a:endParaRPr lang="en-US"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9CDDDB9B-802E-5791-5E4B-2F83A5C25D4E}"/>
              </a:ext>
            </a:extLst>
          </p:cNvPr>
          <p:cNvSpPr>
            <a:spLocks noGrp="1"/>
          </p:cNvSpPr>
          <p:nvPr>
            <p:ph idx="1"/>
          </p:nvPr>
        </p:nvSpPr>
        <p:spPr/>
        <p:txBody>
          <a:bodyPr/>
          <a:lstStyle/>
          <a:p>
            <a:r>
              <a:rPr lang="en-GB"/>
              <a:t>Try to avoid using the same citation over and over</a:t>
            </a:r>
          </a:p>
          <a:p>
            <a:pPr lvl="1"/>
            <a:r>
              <a:rPr lang="en-GB"/>
              <a:t>Why could this be important?</a:t>
            </a:r>
          </a:p>
          <a:p>
            <a:endParaRPr lang="en-US"/>
          </a:p>
        </p:txBody>
      </p:sp>
      <p:pic>
        <p:nvPicPr>
          <p:cNvPr id="5" name="Picture 4" descr="A diagram of a diagram&#10;&#10;Description automatically generated">
            <a:extLst>
              <a:ext uri="{FF2B5EF4-FFF2-40B4-BE49-F238E27FC236}">
                <a16:creationId xmlns:a16="http://schemas.microsoft.com/office/drawing/2014/main" id="{F77F0DEF-2F5C-63DB-CF92-4393CCC2C1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5350" y="3004289"/>
            <a:ext cx="7620000" cy="3302000"/>
          </a:xfrm>
          <a:prstGeom prst="rect">
            <a:avLst/>
          </a:prstGeom>
        </p:spPr>
      </p:pic>
    </p:spTree>
    <p:extLst>
      <p:ext uri="{BB962C8B-B14F-4D97-AF65-F5344CB8AC3E}">
        <p14:creationId xmlns:p14="http://schemas.microsoft.com/office/powerpoint/2010/main" val="3960196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EEF57-2810-FCF1-CD94-A444B596E300}"/>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Some guidance…</a:t>
            </a:r>
            <a:endParaRPr lang="en-US"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5647229-AB79-89EF-EC9A-F91EF153D4A2}"/>
              </a:ext>
            </a:extLst>
          </p:cNvPr>
          <p:cNvSpPr>
            <a:spLocks noGrp="1"/>
          </p:cNvSpPr>
          <p:nvPr>
            <p:ph idx="1"/>
          </p:nvPr>
        </p:nvSpPr>
        <p:spPr/>
        <p:txBody>
          <a:bodyPr/>
          <a:lstStyle/>
          <a:p>
            <a:r>
              <a:rPr lang="en-GB"/>
              <a:t>You can name the author in text – how do you cite this?</a:t>
            </a:r>
          </a:p>
          <a:p>
            <a:pPr lvl="1"/>
            <a:r>
              <a:rPr lang="en-GB"/>
              <a:t>Smith (2014) suggests that </a:t>
            </a:r>
            <a:r>
              <a:rPr lang="en-GB" err="1"/>
              <a:t>xyz</a:t>
            </a:r>
            <a:endParaRPr lang="en-GB"/>
          </a:p>
          <a:p>
            <a:pPr lvl="1"/>
            <a:r>
              <a:rPr lang="en-GB"/>
              <a:t>NASA (2022) how that </a:t>
            </a:r>
            <a:r>
              <a:rPr lang="en-GB" err="1"/>
              <a:t>xyz</a:t>
            </a:r>
            <a:endParaRPr lang="en-GB"/>
          </a:p>
          <a:p>
            <a:pPr lvl="1"/>
            <a:r>
              <a:rPr lang="en-GB"/>
              <a:t>It is noted in the work of Jones (2020) that using waste as a by product is a good use of resources.</a:t>
            </a:r>
          </a:p>
          <a:p>
            <a:r>
              <a:rPr lang="en-GB"/>
              <a:t>Place the citation </a:t>
            </a:r>
            <a:r>
              <a:rPr lang="en-GB" b="1"/>
              <a:t>within</a:t>
            </a:r>
            <a:r>
              <a:rPr lang="en-GB"/>
              <a:t> the sentence it relates to!</a:t>
            </a:r>
          </a:p>
          <a:p>
            <a:endParaRPr lang="en-GB"/>
          </a:p>
          <a:p>
            <a:endParaRPr lang="en-US"/>
          </a:p>
        </p:txBody>
      </p:sp>
    </p:spTree>
    <p:extLst>
      <p:ext uri="{BB962C8B-B14F-4D97-AF65-F5344CB8AC3E}">
        <p14:creationId xmlns:p14="http://schemas.microsoft.com/office/powerpoint/2010/main" val="3693824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29F4A-01DF-A2EF-9724-3949A3E0203B}"/>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Some more guidance…</a:t>
            </a:r>
          </a:p>
        </p:txBody>
      </p:sp>
      <p:sp>
        <p:nvSpPr>
          <p:cNvPr id="3" name="Content Placeholder 2">
            <a:extLst>
              <a:ext uri="{FF2B5EF4-FFF2-40B4-BE49-F238E27FC236}">
                <a16:creationId xmlns:a16="http://schemas.microsoft.com/office/drawing/2014/main" id="{ECDE68C9-25CA-46A7-2EBC-AAD3D3D029D2}"/>
              </a:ext>
            </a:extLst>
          </p:cNvPr>
          <p:cNvSpPr>
            <a:spLocks noGrp="1"/>
          </p:cNvSpPr>
          <p:nvPr>
            <p:ph idx="1"/>
          </p:nvPr>
        </p:nvSpPr>
        <p:spPr/>
        <p:txBody>
          <a:bodyPr/>
          <a:lstStyle/>
          <a:p>
            <a:r>
              <a:rPr lang="en-GB"/>
              <a:t>The citation can be used where needed, or at the end of the sentence</a:t>
            </a:r>
          </a:p>
          <a:p>
            <a:pPr lvl="1"/>
            <a:r>
              <a:rPr lang="en-GB"/>
              <a:t>Construction is a wasteful process (Jones, 2019), using a great deal of resources.</a:t>
            </a:r>
          </a:p>
          <a:p>
            <a:pPr lvl="1"/>
            <a:r>
              <a:rPr lang="en-GB"/>
              <a:t>Construction is deemed an important sector of the economy (HM Government, 2013).</a:t>
            </a:r>
          </a:p>
          <a:p>
            <a:r>
              <a:rPr lang="en-GB"/>
              <a:t>If you use multiple sources, list these at the end of the sentence in publication year order</a:t>
            </a:r>
          </a:p>
          <a:p>
            <a:pPr lvl="1"/>
            <a:r>
              <a:rPr lang="en-GB"/>
              <a:t>Several researchers agree (Hughes, 2019; Kelvin, 2017; Smith, 2014).</a:t>
            </a:r>
          </a:p>
          <a:p>
            <a:endParaRPr lang="en-GB"/>
          </a:p>
        </p:txBody>
      </p:sp>
    </p:spTree>
    <p:extLst>
      <p:ext uri="{BB962C8B-B14F-4D97-AF65-F5344CB8AC3E}">
        <p14:creationId xmlns:p14="http://schemas.microsoft.com/office/powerpoint/2010/main" val="4117456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A93E9-4CF3-C401-5BF4-EA7B88CC48AB}"/>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What about multiples of the same author and year?</a:t>
            </a:r>
          </a:p>
        </p:txBody>
      </p:sp>
      <p:sp>
        <p:nvSpPr>
          <p:cNvPr id="3" name="Content Placeholder 2">
            <a:extLst>
              <a:ext uri="{FF2B5EF4-FFF2-40B4-BE49-F238E27FC236}">
                <a16:creationId xmlns:a16="http://schemas.microsoft.com/office/drawing/2014/main" id="{3423816D-C778-AE68-3314-64E63F4B761D}"/>
              </a:ext>
            </a:extLst>
          </p:cNvPr>
          <p:cNvSpPr>
            <a:spLocks noGrp="1"/>
          </p:cNvSpPr>
          <p:nvPr>
            <p:ph idx="1"/>
          </p:nvPr>
        </p:nvSpPr>
        <p:spPr/>
        <p:txBody>
          <a:bodyPr/>
          <a:lstStyle/>
          <a:p>
            <a:r>
              <a:rPr lang="en-GB"/>
              <a:t>This can happen e.g. Government documents</a:t>
            </a:r>
          </a:p>
          <a:p>
            <a:endParaRPr lang="en-GB"/>
          </a:p>
          <a:p>
            <a:r>
              <a:rPr lang="en-GB" sz="1800">
                <a:effectLst/>
                <a:latin typeface="Calibri" panose="020F0502020204030204" pitchFamily="34" charset="0"/>
                <a:ea typeface="Calibri" panose="020F0502020204030204" pitchFamily="34" charset="0"/>
                <a:cs typeface="Times New Roman" panose="02020603050405020304" pitchFamily="18" charset="0"/>
              </a:rPr>
              <a:t>At broader strategy level, the UK Government has indicated its ambition to lead in the clean growth of the economy as a whole (lowering carbon emissions and using resources more efficiently) (HM Government, 2017a; HM Government, 2017b; HM Government, 2018). </a:t>
            </a:r>
          </a:p>
          <a:p>
            <a:endParaRPr lang="en-GB" sz="1800">
              <a:latin typeface="Calibri" panose="020F0502020204030204" pitchFamily="34" charset="0"/>
              <a:cs typeface="Times New Roman" panose="02020603050405020304" pitchFamily="18" charset="0"/>
            </a:endParaRPr>
          </a:p>
          <a:p>
            <a:r>
              <a:rPr lang="en-GB">
                <a:latin typeface="Calibri" panose="020F0502020204030204" pitchFamily="34" charset="0"/>
                <a:cs typeface="Times New Roman" panose="02020603050405020304" pitchFamily="18" charset="0"/>
              </a:rPr>
              <a:t>Suffix with a, b, c, etc. in the text</a:t>
            </a:r>
          </a:p>
          <a:p>
            <a:r>
              <a:rPr lang="en-GB">
                <a:latin typeface="Calibri" panose="020F0502020204030204" pitchFamily="34" charset="0"/>
                <a:cs typeface="Times New Roman" panose="02020603050405020304" pitchFamily="18" charset="0"/>
              </a:rPr>
              <a:t>Make sure these are also in the reference list</a:t>
            </a:r>
            <a:endParaRPr lang="en-GB"/>
          </a:p>
        </p:txBody>
      </p:sp>
    </p:spTree>
    <p:extLst>
      <p:ext uri="{BB962C8B-B14F-4D97-AF65-F5344CB8AC3E}">
        <p14:creationId xmlns:p14="http://schemas.microsoft.com/office/powerpoint/2010/main" val="1519657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B0713-AE25-AFB6-A2EE-4760F588B567}"/>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Quotations </a:t>
            </a:r>
          </a:p>
        </p:txBody>
      </p:sp>
      <p:graphicFrame>
        <p:nvGraphicFramePr>
          <p:cNvPr id="5" name="Content Placeholder 2">
            <a:extLst>
              <a:ext uri="{FF2B5EF4-FFF2-40B4-BE49-F238E27FC236}">
                <a16:creationId xmlns:a16="http://schemas.microsoft.com/office/drawing/2014/main" id="{F067E4BD-5C06-DD3A-5AE9-05E9509C702D}"/>
              </a:ext>
            </a:extLst>
          </p:cNvPr>
          <p:cNvGraphicFramePr>
            <a:graphicFrameLocks noGrp="1"/>
          </p:cNvGraphicFramePr>
          <p:nvPr>
            <p:ph idx="1"/>
          </p:nvPr>
        </p:nvGraphicFramePr>
        <p:xfrm>
          <a:off x="517440" y="1614169"/>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771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7AF1A-285B-4B18-2E9A-6E5F84A9CD28}"/>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Quotation examples</a:t>
            </a:r>
          </a:p>
        </p:txBody>
      </p:sp>
      <p:sp>
        <p:nvSpPr>
          <p:cNvPr id="3" name="Content Placeholder 2">
            <a:extLst>
              <a:ext uri="{FF2B5EF4-FFF2-40B4-BE49-F238E27FC236}">
                <a16:creationId xmlns:a16="http://schemas.microsoft.com/office/drawing/2014/main" id="{F50B5F06-75ED-BB04-E630-996AD00DFBE2}"/>
              </a:ext>
            </a:extLst>
          </p:cNvPr>
          <p:cNvSpPr>
            <a:spLocks noGrp="1"/>
          </p:cNvSpPr>
          <p:nvPr>
            <p:ph idx="1"/>
          </p:nvPr>
        </p:nvSpPr>
        <p:spPr>
          <a:xfrm>
            <a:off x="628650" y="1825625"/>
            <a:ext cx="7886700" cy="4484341"/>
          </a:xfrm>
        </p:spPr>
        <p:txBody>
          <a:bodyPr>
            <a:normAutofit fontScale="85000" lnSpcReduction="20000"/>
          </a:bodyPr>
          <a:lstStyle/>
          <a:p>
            <a:pPr marL="0" indent="0">
              <a:buNone/>
            </a:pPr>
            <a:r>
              <a:rPr lang="en-GB" sz="2600">
                <a:effectLst/>
                <a:latin typeface="Calibri" panose="020F0502020204030204" pitchFamily="34" charset="0"/>
                <a:ea typeface="Calibri" panose="020F0502020204030204" pitchFamily="34" charset="0"/>
                <a:cs typeface="Times New Roman" panose="02020603050405020304" pitchFamily="18" charset="0"/>
              </a:rPr>
              <a:t>According to the Intergovernmental Panel on Climate Change (IPCC) 5</a:t>
            </a:r>
            <a:r>
              <a:rPr lang="en-GB" sz="26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2600">
                <a:effectLst/>
                <a:latin typeface="Calibri" panose="020F0502020204030204" pitchFamily="34" charset="0"/>
                <a:ea typeface="Calibri" panose="020F0502020204030204" pitchFamily="34" charset="0"/>
                <a:cs typeface="Times New Roman" panose="02020603050405020304" pitchFamily="18" charset="0"/>
              </a:rPr>
              <a:t> Assessment Report, “</a:t>
            </a:r>
            <a:r>
              <a:rPr lang="en-GB" sz="2600" i="1">
                <a:effectLst/>
                <a:latin typeface="Calibri" panose="020F0502020204030204" pitchFamily="34" charset="0"/>
                <a:ea typeface="Calibri" panose="020F0502020204030204" pitchFamily="34" charset="0"/>
                <a:cs typeface="Times New Roman" panose="02020603050405020304" pitchFamily="18" charset="0"/>
              </a:rPr>
              <a:t>it is extremely likely (95-100% probability) that human influence has been the dominant cause of the observed warming [of the climate] since the mid-20</a:t>
            </a:r>
            <a:r>
              <a:rPr lang="en-GB" sz="2600" i="1"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2600" i="1">
                <a:effectLst/>
                <a:latin typeface="Calibri" panose="020F0502020204030204" pitchFamily="34" charset="0"/>
                <a:ea typeface="Calibri" panose="020F0502020204030204" pitchFamily="34" charset="0"/>
                <a:cs typeface="Times New Roman" panose="02020603050405020304" pitchFamily="18" charset="0"/>
              </a:rPr>
              <a:t> Century</a:t>
            </a:r>
            <a:r>
              <a:rPr lang="en-GB" sz="2600">
                <a:effectLst/>
                <a:latin typeface="Calibri" panose="020F0502020204030204" pitchFamily="34" charset="0"/>
                <a:ea typeface="Calibri" panose="020F0502020204030204" pitchFamily="34" charset="0"/>
                <a:cs typeface="Times New Roman" panose="02020603050405020304" pitchFamily="18" charset="0"/>
              </a:rPr>
              <a:t>” (IPCC, 2013, p7).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600" b="0" i="0" u="none" strike="noStrike" cap="none" normalizeH="0" baseline="0">
              <a:ln>
                <a:noFill/>
              </a:ln>
              <a:solidFill>
                <a:srgbClr val="000000"/>
              </a:solidFill>
              <a:effectLst/>
              <a:latin typeface="Arial" panose="020B0604020202020204" pitchFamily="34" charset="0"/>
              <a:cs typeface="Arial" panose="020B0604020202020204" pitchFamily="34" charset="0"/>
            </a:endParaRPr>
          </a:p>
          <a:p>
            <a:pPr marL="0" indent="0">
              <a:buNone/>
            </a:pPr>
            <a:r>
              <a:rPr lang="en-US"/>
              <a:t>Logan describes the Einsteinian view of time as being merely the relationship between different events:</a:t>
            </a:r>
          </a:p>
          <a:p>
            <a:pPr marL="0" indent="0">
              <a:buNone/>
            </a:pPr>
            <a:r>
              <a:rPr lang="en-US"/>
              <a:t>“</a:t>
            </a:r>
            <a:r>
              <a:rPr lang="en-US" i="1"/>
              <a:t>If there were no events in the universe, then there would be no time.  We have all, no doubt, experienced this concept psychologically.  When nothing is happening to us, we lose our sense of time.  Those who have spent long periods of time underground with nothing to do lose their sense of time altogether.  We are most aware of time when we have a great number of things we must do (Logan, 2010, p. 456)”</a:t>
            </a:r>
            <a:r>
              <a:rPr lang="en-US"/>
              <a:t>.</a:t>
            </a:r>
          </a:p>
          <a:p>
            <a:pPr marL="0" indent="0">
              <a:buNone/>
            </a:pPr>
            <a:endParaRPr lang="en-GB"/>
          </a:p>
        </p:txBody>
      </p:sp>
    </p:spTree>
    <p:extLst>
      <p:ext uri="{BB962C8B-B14F-4D97-AF65-F5344CB8AC3E}">
        <p14:creationId xmlns:p14="http://schemas.microsoft.com/office/powerpoint/2010/main" val="2852587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B8D64-B9D4-7BE1-077F-038641E7218B}"/>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Referencing AI use</a:t>
            </a:r>
            <a:endParaRPr lang="en-US"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519CC10-773C-5D5A-1BE2-EBF883384088}"/>
              </a:ext>
            </a:extLst>
          </p:cNvPr>
          <p:cNvSpPr>
            <a:spLocks noGrp="1"/>
          </p:cNvSpPr>
          <p:nvPr>
            <p:ph idx="1"/>
          </p:nvPr>
        </p:nvSpPr>
        <p:spPr/>
        <p:txBody>
          <a:bodyPr>
            <a:normAutofit fontScale="92500" lnSpcReduction="20000"/>
          </a:bodyPr>
          <a:lstStyle/>
          <a:p>
            <a:r>
              <a:rPr lang="en-GB"/>
              <a:t>Check it is acceptable according to assessment brief</a:t>
            </a:r>
          </a:p>
          <a:p>
            <a:pPr marL="0" indent="0">
              <a:buNone/>
            </a:pPr>
            <a:r>
              <a:rPr lang="en-GB"/>
              <a:t>You are expected to include this acknowledgement in a separate page at the beginning of your submission. </a:t>
            </a:r>
          </a:p>
          <a:p>
            <a:pPr marL="0" indent="0">
              <a:buNone/>
            </a:pPr>
            <a:r>
              <a:rPr lang="en-GB"/>
              <a:t>Basic Acknowledgement format of AI tool use </a:t>
            </a:r>
          </a:p>
          <a:p>
            <a:pPr marL="0" indent="0">
              <a:buNone/>
            </a:pPr>
            <a:r>
              <a:rPr lang="en-GB"/>
              <a:t>I acknowledge the use of [AI Tool] [(AI Tool </a:t>
            </a:r>
            <a:r>
              <a:rPr lang="en-GB" err="1"/>
              <a:t>url</a:t>
            </a:r>
            <a:r>
              <a:rPr lang="en-GB"/>
              <a:t>)] on [Date] to [Purpose my work]. </a:t>
            </a:r>
          </a:p>
          <a:p>
            <a:pPr marL="0" indent="0">
              <a:buNone/>
            </a:pPr>
            <a:r>
              <a:rPr lang="en-GB"/>
              <a:t>I used the prompt(s):  1. [Prompt] 2. [Prompt] 3. [Prompt] </a:t>
            </a:r>
          </a:p>
          <a:p>
            <a:pPr marL="0" indent="0">
              <a:buNone/>
            </a:pPr>
            <a:r>
              <a:rPr lang="en-GB"/>
              <a:t>I confirm that I have not presented any AI generated text as my own work. I confirm I have copies of my drafts, notes, and other resources I used before, and after the use of AI tools which I may be asked to provide in evidence. </a:t>
            </a:r>
            <a:endParaRPr lang="en-US"/>
          </a:p>
        </p:txBody>
      </p:sp>
    </p:spTree>
    <p:extLst>
      <p:ext uri="{BB962C8B-B14F-4D97-AF65-F5344CB8AC3E}">
        <p14:creationId xmlns:p14="http://schemas.microsoft.com/office/powerpoint/2010/main" val="42501987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41C55-1D38-1CE6-C99E-AD0DEBC3624C}"/>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Example number 1</a:t>
            </a:r>
            <a:endParaRPr lang="en-US"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2DC77AE3-C8C5-C5A9-107A-6C80A9E684E5}"/>
              </a:ext>
            </a:extLst>
          </p:cNvPr>
          <p:cNvSpPr>
            <a:spLocks noGrp="1"/>
          </p:cNvSpPr>
          <p:nvPr>
            <p:ph idx="1"/>
          </p:nvPr>
        </p:nvSpPr>
        <p:spPr/>
        <p:txBody>
          <a:bodyPr/>
          <a:lstStyle/>
          <a:p>
            <a:pPr marL="0" indent="0">
              <a:buNone/>
            </a:pPr>
            <a:r>
              <a:rPr lang="en-GB"/>
              <a:t>I acknowledge the use of Grammarly (https://www.grammarly.com/) on 10 February 2024 to check my work using the prompt(s):  </a:t>
            </a:r>
          </a:p>
          <a:p>
            <a:pPr marL="514350" indent="-514350">
              <a:buAutoNum type="arabicPeriod"/>
            </a:pPr>
            <a:r>
              <a:rPr lang="en-GB"/>
              <a:t>Please check the following text for readability, grammar and syntax.  </a:t>
            </a:r>
          </a:p>
          <a:p>
            <a:pPr marL="0" indent="0">
              <a:buNone/>
            </a:pPr>
            <a:r>
              <a:rPr lang="en-GB"/>
              <a:t>I confirm that I have not presented any AI generated text as my own work. I confirm I have copies of my drafts, notes, and other resources I used before, and after the use of AI tools which I may be asked to provide in evidence. </a:t>
            </a:r>
            <a:endParaRPr lang="en-US"/>
          </a:p>
        </p:txBody>
      </p:sp>
    </p:spTree>
    <p:extLst>
      <p:ext uri="{BB962C8B-B14F-4D97-AF65-F5344CB8AC3E}">
        <p14:creationId xmlns:p14="http://schemas.microsoft.com/office/powerpoint/2010/main" val="639170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6C21D-9860-FC0B-3BEC-ED8808C59858}"/>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Example number 2</a:t>
            </a:r>
            <a:endParaRPr lang="en-US"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15AF55E-4526-4E8A-C421-97025963128B}"/>
              </a:ext>
            </a:extLst>
          </p:cNvPr>
          <p:cNvSpPr>
            <a:spLocks noGrp="1"/>
          </p:cNvSpPr>
          <p:nvPr>
            <p:ph idx="1"/>
          </p:nvPr>
        </p:nvSpPr>
        <p:spPr/>
        <p:txBody>
          <a:bodyPr/>
          <a:lstStyle/>
          <a:p>
            <a:pPr marL="0" indent="0">
              <a:buNone/>
            </a:pPr>
            <a:r>
              <a:rPr lang="en-GB"/>
              <a:t>I acknowledge the use of Adobe Express (https://www.adobe.com/express/) on 24 June 2024 to edit photographic material:  </a:t>
            </a:r>
          </a:p>
          <a:p>
            <a:pPr marL="514350" indent="-514350">
              <a:buAutoNum type="arabicPeriod"/>
            </a:pPr>
            <a:r>
              <a:rPr lang="en-GB"/>
              <a:t>Remove background from Figure 1. </a:t>
            </a:r>
          </a:p>
          <a:p>
            <a:pPr marL="0" indent="0">
              <a:buNone/>
            </a:pPr>
            <a:r>
              <a:rPr lang="en-GB"/>
              <a:t>I confirm that I have not presented any AI generated materials as my own work. I confirm I have copies of my drafts, notes, and other resources I used before, and after the use of AI tools which I may be asked to provide in evidence.</a:t>
            </a:r>
            <a:endParaRPr lang="en-US"/>
          </a:p>
        </p:txBody>
      </p:sp>
    </p:spTree>
    <p:extLst>
      <p:ext uri="{BB962C8B-B14F-4D97-AF65-F5344CB8AC3E}">
        <p14:creationId xmlns:p14="http://schemas.microsoft.com/office/powerpoint/2010/main" val="2291383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7AEE7-FA88-9C9A-C4B0-20589B27B27A}"/>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If you have not used AI…</a:t>
            </a:r>
            <a:endParaRPr lang="en-US"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1C2E2F6A-A065-7DF7-875D-A73DE4CDC52C}"/>
              </a:ext>
            </a:extLst>
          </p:cNvPr>
          <p:cNvSpPr>
            <a:spLocks noGrp="1"/>
          </p:cNvSpPr>
          <p:nvPr>
            <p:ph idx="1"/>
          </p:nvPr>
        </p:nvSpPr>
        <p:spPr/>
        <p:txBody>
          <a:bodyPr/>
          <a:lstStyle/>
          <a:p>
            <a:r>
              <a:rPr lang="en-GB"/>
              <a:t>If you have not used AI tools If you have not used AI tools, whether because it is not allowed or because you have chosen not to use AI tools at all, you need to include the following acknowledgement. </a:t>
            </a:r>
          </a:p>
          <a:p>
            <a:pPr marL="0" indent="0">
              <a:buNone/>
            </a:pPr>
            <a:r>
              <a:rPr lang="en-GB"/>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a:p>
        </p:txBody>
      </p:sp>
    </p:spTree>
    <p:extLst>
      <p:ext uri="{BB962C8B-B14F-4D97-AF65-F5344CB8AC3E}">
        <p14:creationId xmlns:p14="http://schemas.microsoft.com/office/powerpoint/2010/main" val="9485567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43A30-944B-B88E-FDBA-4A3570FFA99D}"/>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How to label a figure</a:t>
            </a:r>
            <a:endParaRPr lang="en-US"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7C1B8DA-7768-DEA7-5CFE-BCB1067170BA}"/>
              </a:ext>
            </a:extLst>
          </p:cNvPr>
          <p:cNvSpPr>
            <a:spLocks noGrp="1"/>
          </p:cNvSpPr>
          <p:nvPr>
            <p:ph idx="1"/>
          </p:nvPr>
        </p:nvSpPr>
        <p:spPr/>
        <p:txBody>
          <a:bodyPr/>
          <a:lstStyle/>
          <a:p>
            <a:r>
              <a:rPr lang="en-GB"/>
              <a:t>Any image / figure / picture used in text – how do we label these?</a:t>
            </a:r>
          </a:p>
          <a:p>
            <a:r>
              <a:rPr lang="en-US"/>
              <a:t>Start with a number! Begin at 1, 2, 3, etc.</a:t>
            </a:r>
          </a:p>
          <a:p>
            <a:r>
              <a:rPr lang="en-US"/>
              <a:t>Then give a valid title for your image</a:t>
            </a:r>
          </a:p>
          <a:p>
            <a:r>
              <a:rPr lang="en-US"/>
              <a:t>Then finish with a valid citation</a:t>
            </a:r>
          </a:p>
          <a:p>
            <a:r>
              <a:rPr lang="en-US"/>
              <a:t>This label goes </a:t>
            </a:r>
            <a:r>
              <a:rPr lang="en-US" b="1"/>
              <a:t>under</a:t>
            </a:r>
            <a:r>
              <a:rPr lang="en-US"/>
              <a:t> the image being used</a:t>
            </a:r>
          </a:p>
          <a:p>
            <a:endParaRPr lang="en-US"/>
          </a:p>
          <a:p>
            <a:r>
              <a:rPr lang="en-US"/>
              <a:t>Please make sure that the image adds real value to your work!</a:t>
            </a:r>
          </a:p>
        </p:txBody>
      </p:sp>
    </p:spTree>
    <p:extLst>
      <p:ext uri="{BB962C8B-B14F-4D97-AF65-F5344CB8AC3E}">
        <p14:creationId xmlns:p14="http://schemas.microsoft.com/office/powerpoint/2010/main" val="3573498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D31B8-7377-A4FE-17D5-8879599CDDFC}"/>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An example – figure labelling</a:t>
            </a:r>
            <a:endParaRPr lang="en-US" b="1">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7DA02758-499B-1B93-2D07-D2A1596B8B9C}"/>
              </a:ext>
            </a:extLst>
          </p:cNvPr>
          <p:cNvPicPr>
            <a:picLocks noChangeAspect="1"/>
          </p:cNvPicPr>
          <p:nvPr/>
        </p:nvPicPr>
        <p:blipFill>
          <a:blip r:embed="rId2"/>
          <a:stretch>
            <a:fillRect/>
          </a:stretch>
        </p:blipFill>
        <p:spPr>
          <a:xfrm>
            <a:off x="988262" y="1860131"/>
            <a:ext cx="7038241" cy="3816435"/>
          </a:xfrm>
          <a:prstGeom prst="rect">
            <a:avLst/>
          </a:prstGeom>
        </p:spPr>
      </p:pic>
    </p:spTree>
    <p:extLst>
      <p:ext uri="{BB962C8B-B14F-4D97-AF65-F5344CB8AC3E}">
        <p14:creationId xmlns:p14="http://schemas.microsoft.com/office/powerpoint/2010/main" val="1191296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79F0C-C47C-9E06-006C-E69CA8BCA03F}"/>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How to label a table</a:t>
            </a:r>
            <a:endParaRPr lang="en-US"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FA4A1D6-06A0-DB57-018A-5C111F3BF394}"/>
              </a:ext>
            </a:extLst>
          </p:cNvPr>
          <p:cNvSpPr>
            <a:spLocks noGrp="1"/>
          </p:cNvSpPr>
          <p:nvPr>
            <p:ph idx="1"/>
          </p:nvPr>
        </p:nvSpPr>
        <p:spPr>
          <a:xfrm>
            <a:off x="628650" y="1690688"/>
            <a:ext cx="7886700" cy="4802185"/>
          </a:xfrm>
        </p:spPr>
        <p:txBody>
          <a:bodyPr>
            <a:normAutofit fontScale="92500"/>
          </a:bodyPr>
          <a:lstStyle/>
          <a:p>
            <a:r>
              <a:rPr lang="en-GB"/>
              <a:t>What are your thoughts here?</a:t>
            </a:r>
          </a:p>
          <a:p>
            <a:endParaRPr lang="en-GB"/>
          </a:p>
          <a:p>
            <a:r>
              <a:rPr lang="en-GB"/>
              <a:t>Start with a number (again, begin at 1)</a:t>
            </a:r>
          </a:p>
          <a:p>
            <a:r>
              <a:rPr lang="en-GB"/>
              <a:t>Then give a valid title for your table</a:t>
            </a:r>
          </a:p>
          <a:p>
            <a:r>
              <a:rPr lang="en-GB"/>
              <a:t>Then finish with a valid citation</a:t>
            </a:r>
          </a:p>
          <a:p>
            <a:r>
              <a:rPr lang="en-GB"/>
              <a:t>This label goes </a:t>
            </a:r>
            <a:r>
              <a:rPr lang="en-GB" b="1"/>
              <a:t>above</a:t>
            </a:r>
            <a:r>
              <a:rPr lang="en-GB"/>
              <a:t> the table</a:t>
            </a:r>
          </a:p>
          <a:p>
            <a:endParaRPr lang="en-GB"/>
          </a:p>
          <a:p>
            <a:r>
              <a:rPr lang="en-GB"/>
              <a:t>Again, please make sure that the table adds real value to your work.</a:t>
            </a:r>
          </a:p>
          <a:p>
            <a:r>
              <a:rPr lang="en-GB"/>
              <a:t>These generally do not form part of your word count</a:t>
            </a:r>
          </a:p>
          <a:p>
            <a:endParaRPr lang="en-US"/>
          </a:p>
        </p:txBody>
      </p:sp>
    </p:spTree>
    <p:extLst>
      <p:ext uri="{BB962C8B-B14F-4D97-AF65-F5344CB8AC3E}">
        <p14:creationId xmlns:p14="http://schemas.microsoft.com/office/powerpoint/2010/main" val="176053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243B9-8EAB-43D6-4ED7-954EBD017028}"/>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An example – table labelling</a:t>
            </a:r>
            <a:endParaRPr lang="en-US" b="1">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7E88AB56-9838-030B-FAEA-81D48D8D4EC8}"/>
              </a:ext>
            </a:extLst>
          </p:cNvPr>
          <p:cNvPicPr>
            <a:picLocks noChangeAspect="1"/>
          </p:cNvPicPr>
          <p:nvPr/>
        </p:nvPicPr>
        <p:blipFill>
          <a:blip r:embed="rId2"/>
          <a:stretch>
            <a:fillRect/>
          </a:stretch>
        </p:blipFill>
        <p:spPr>
          <a:xfrm>
            <a:off x="846850" y="1690688"/>
            <a:ext cx="7140721" cy="4123515"/>
          </a:xfrm>
          <a:prstGeom prst="rect">
            <a:avLst/>
          </a:prstGeom>
        </p:spPr>
      </p:pic>
    </p:spTree>
    <p:extLst>
      <p:ext uri="{BB962C8B-B14F-4D97-AF65-F5344CB8AC3E}">
        <p14:creationId xmlns:p14="http://schemas.microsoft.com/office/powerpoint/2010/main" val="28054615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8A1730C2-D744-4E3F-8A2D-1EDFCA8EC4E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797F3-C464-4E33-A2F8-50D47E49BB4B}"/>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600" b="1">
                <a:solidFill>
                  <a:schemeClr val="tx1">
                    <a:lumMod val="85000"/>
                    <a:lumOff val="15000"/>
                  </a:schemeClr>
                </a:solidFill>
                <a:effectLst>
                  <a:outerShdw blurRad="38100" dist="38100" dir="2700000" algn="tl">
                    <a:srgbClr val="000000">
                      <a:alpha val="43137"/>
                    </a:srgbClr>
                  </a:outerShdw>
                </a:effectLst>
              </a:rPr>
              <a:t>Why do we need to bother?</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66710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2C2AA-D97A-4E1A-89BF-10426E54D05E}"/>
              </a:ext>
            </a:extLst>
          </p:cNvPr>
          <p:cNvSpPr>
            <a:spLocks noGrp="1"/>
          </p:cNvSpPr>
          <p:nvPr>
            <p:ph type="title"/>
          </p:nvPr>
        </p:nvSpPr>
        <p:spPr>
          <a:xfrm>
            <a:off x="1186180" y="1394022"/>
            <a:ext cx="6923558" cy="3542045"/>
          </a:xfrm>
        </p:spPr>
        <p:txBody>
          <a:bodyPr vert="horz" lIns="91440" tIns="45720" rIns="91440" bIns="45720" rtlCol="0" anchor="b">
            <a:normAutofit/>
          </a:bodyPr>
          <a:lstStyle/>
          <a:p>
            <a:r>
              <a:rPr lang="en-US" sz="5500" kern="1200">
                <a:solidFill>
                  <a:schemeClr val="tx1"/>
                </a:solidFill>
                <a:latin typeface="+mj-lt"/>
                <a:ea typeface="+mj-ea"/>
                <a:cs typeface="+mj-cs"/>
              </a:rPr>
              <a:t>Poor academic practice = plagiarism </a:t>
            </a:r>
            <a:br>
              <a:rPr lang="en-US" sz="5500" kern="1200">
                <a:solidFill>
                  <a:schemeClr val="tx1"/>
                </a:solidFill>
                <a:latin typeface="+mj-lt"/>
                <a:ea typeface="+mj-ea"/>
                <a:cs typeface="+mj-cs"/>
              </a:rPr>
            </a:br>
            <a:r>
              <a:rPr lang="en-US" sz="5500" kern="1200">
                <a:solidFill>
                  <a:schemeClr val="tx1"/>
                </a:solidFill>
                <a:latin typeface="+mj-lt"/>
                <a:ea typeface="+mj-ea"/>
                <a:cs typeface="+mj-cs"/>
              </a:rPr>
              <a:t>= academic misconduct = penalties</a:t>
            </a:r>
          </a:p>
        </p:txBody>
      </p:sp>
      <p:sp>
        <p:nvSpPr>
          <p:cNvPr id="4" name="TextBox 3">
            <a:extLst>
              <a:ext uri="{FF2B5EF4-FFF2-40B4-BE49-F238E27FC236}">
                <a16:creationId xmlns:a16="http://schemas.microsoft.com/office/drawing/2014/main" id="{6D7CCB7B-F39B-4029-B725-9878A022FF05}"/>
              </a:ext>
            </a:extLst>
          </p:cNvPr>
          <p:cNvSpPr txBox="1"/>
          <p:nvPr/>
        </p:nvSpPr>
        <p:spPr>
          <a:xfrm>
            <a:off x="436679" y="6225101"/>
            <a:ext cx="8663459" cy="646331"/>
          </a:xfrm>
          <a:prstGeom prst="rect">
            <a:avLst/>
          </a:prstGeom>
          <a:noFill/>
        </p:spPr>
        <p:txBody>
          <a:bodyPr wrap="square" rtlCol="0">
            <a:spAutoFit/>
          </a:bodyPr>
          <a:lstStyle/>
          <a:p>
            <a:r>
              <a:rPr lang="en-GB"/>
              <a:t>https://www.uwtsd.ac.uk/media/uwtsd-website/content-assets/documents/academic-office/misc-forms/Academic_Misconduct_Policy_2021-22.pdf</a:t>
            </a:r>
          </a:p>
        </p:txBody>
      </p:sp>
    </p:spTree>
    <p:extLst>
      <p:ext uri="{BB962C8B-B14F-4D97-AF65-F5344CB8AC3E}">
        <p14:creationId xmlns:p14="http://schemas.microsoft.com/office/powerpoint/2010/main" val="656410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ite your sources fellas : r/memes">
            <a:extLst>
              <a:ext uri="{FF2B5EF4-FFF2-40B4-BE49-F238E27FC236}">
                <a16:creationId xmlns:a16="http://schemas.microsoft.com/office/drawing/2014/main" id="{46952886-4662-CEFA-144E-66C6FB78934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336" r="1418"/>
          <a:stretch/>
        </p:blipFill>
        <p:spPr bwMode="auto">
          <a:xfrm>
            <a:off x="631766" y="822251"/>
            <a:ext cx="7123199" cy="3771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47412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19B8B-94E2-43A9-9943-8CF7B4AB1CBE}"/>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Plagiarism detection service</a:t>
            </a:r>
          </a:p>
        </p:txBody>
      </p:sp>
      <p:pic>
        <p:nvPicPr>
          <p:cNvPr id="1026" name="Picture 2" descr="Turnitin Highlights Importance Of Originality Checking Following  Ministerial Resignation Over Plagiarism Allegations">
            <a:extLst>
              <a:ext uri="{FF2B5EF4-FFF2-40B4-BE49-F238E27FC236}">
                <a16:creationId xmlns:a16="http://schemas.microsoft.com/office/drawing/2014/main" id="{ED50C433-B953-4D99-9885-DC742354106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75806" y="2333536"/>
            <a:ext cx="2962275" cy="15430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F079F62-E41A-45D5-910D-7DD5EA4EA89A}"/>
              </a:ext>
            </a:extLst>
          </p:cNvPr>
          <p:cNvSpPr txBox="1"/>
          <p:nvPr/>
        </p:nvSpPr>
        <p:spPr>
          <a:xfrm>
            <a:off x="1047624" y="5062506"/>
            <a:ext cx="7361272" cy="646331"/>
          </a:xfrm>
          <a:prstGeom prst="rect">
            <a:avLst/>
          </a:prstGeom>
          <a:noFill/>
        </p:spPr>
        <p:txBody>
          <a:bodyPr wrap="square" rtlCol="0">
            <a:spAutoFit/>
          </a:bodyPr>
          <a:lstStyle/>
          <a:p>
            <a:pPr algn="ctr"/>
            <a:r>
              <a:rPr lang="en-GB"/>
              <a:t>https://www.uwtsd.ac.uk/media/uwtsd-website/content-assets/documents/registry/Plagiarism-Detection-Service.pdf</a:t>
            </a:r>
          </a:p>
        </p:txBody>
      </p:sp>
    </p:spTree>
    <p:extLst>
      <p:ext uri="{BB962C8B-B14F-4D97-AF65-F5344CB8AC3E}">
        <p14:creationId xmlns:p14="http://schemas.microsoft.com/office/powerpoint/2010/main" val="15288878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74AE1-4512-6817-0092-DC108C030616}"/>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Managing citations in software</a:t>
            </a:r>
            <a:endParaRPr lang="en-US"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24C8903-5D80-47D9-82DF-480FC130E2AE}"/>
              </a:ext>
            </a:extLst>
          </p:cNvPr>
          <p:cNvSpPr>
            <a:spLocks noGrp="1"/>
          </p:cNvSpPr>
          <p:nvPr>
            <p:ph idx="1"/>
          </p:nvPr>
        </p:nvSpPr>
        <p:spPr/>
        <p:txBody>
          <a:bodyPr/>
          <a:lstStyle/>
          <a:p>
            <a:r>
              <a:rPr lang="en-GB"/>
              <a:t>There are a number of ways to do this…..</a:t>
            </a:r>
          </a:p>
          <a:p>
            <a:r>
              <a:rPr lang="en-GB"/>
              <a:t>We will practice with this later in the module.</a:t>
            </a:r>
            <a:endParaRPr lang="en-US"/>
          </a:p>
        </p:txBody>
      </p:sp>
      <p:pic>
        <p:nvPicPr>
          <p:cNvPr id="5" name="Picture 2" descr="Using reference management software will save you a lot of time">
            <a:extLst>
              <a:ext uri="{FF2B5EF4-FFF2-40B4-BE49-F238E27FC236}">
                <a16:creationId xmlns:a16="http://schemas.microsoft.com/office/drawing/2014/main" id="{0AC4F025-DF81-E971-F9DA-9FAEEAE19B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9291" y="2821457"/>
            <a:ext cx="4554279" cy="3415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80579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08FF2-C079-AF44-BF23-03340B373271}"/>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Useful information</a:t>
            </a:r>
          </a:p>
        </p:txBody>
      </p:sp>
      <p:sp>
        <p:nvSpPr>
          <p:cNvPr id="3" name="Content Placeholder 2">
            <a:extLst>
              <a:ext uri="{FF2B5EF4-FFF2-40B4-BE49-F238E27FC236}">
                <a16:creationId xmlns:a16="http://schemas.microsoft.com/office/drawing/2014/main" id="{6D8B69CD-E432-CB5A-9FC3-883581BD675A}"/>
              </a:ext>
            </a:extLst>
          </p:cNvPr>
          <p:cNvSpPr>
            <a:spLocks noGrp="1"/>
          </p:cNvSpPr>
          <p:nvPr>
            <p:ph idx="1"/>
          </p:nvPr>
        </p:nvSpPr>
        <p:spPr/>
        <p:txBody>
          <a:bodyPr/>
          <a:lstStyle/>
          <a:p>
            <a:r>
              <a:rPr lang="en-GB"/>
              <a:t>UWTSD Harvard referencing guide, available at: </a:t>
            </a:r>
            <a:r>
              <a:rPr lang="en-GB">
                <a:hlinkClick r:id="rId2"/>
              </a:rPr>
              <a:t>https://uwtsd.ac.uk/media/uwtsd-website/content-assets/documents/library-and-learning-resources/infoskills/Harvard-eng_v.1.2.pdf</a:t>
            </a:r>
            <a:r>
              <a:rPr lang="en-GB"/>
              <a:t> </a:t>
            </a:r>
          </a:p>
          <a:p>
            <a:r>
              <a:rPr lang="en-GB"/>
              <a:t>Open Learn (2022) Developing good academic practice, </a:t>
            </a:r>
            <a:r>
              <a:rPr lang="en-GB">
                <a:hlinkClick r:id="rId3"/>
              </a:rPr>
              <a:t>https://www.open.edu/openlearn/education-development/education/developing-good-academic-practice/content-section-0?active-tab=content-tab</a:t>
            </a:r>
            <a:r>
              <a:rPr lang="en-GB"/>
              <a:t> </a:t>
            </a:r>
          </a:p>
        </p:txBody>
      </p:sp>
    </p:spTree>
    <p:extLst>
      <p:ext uri="{BB962C8B-B14F-4D97-AF65-F5344CB8AC3E}">
        <p14:creationId xmlns:p14="http://schemas.microsoft.com/office/powerpoint/2010/main" val="24761515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Application>Microsoft Office PowerPoint</Application>
  <PresentationFormat>On-screen Show (4:3)</PresentationFormat>
  <Slides>27</Slides>
  <Notes>0</Notes>
  <HiddenSlides>0</HiddenSlides>
  <ScaleCrop>false</ScaleCrop>
  <HeadingPairs>
    <vt:vector size="4" baseType="variant">
      <vt:variant>
        <vt:lpstr>Theme</vt:lpstr>
      </vt:variant>
      <vt:variant>
        <vt:i4>2</vt:i4>
      </vt:variant>
      <vt:variant>
        <vt:lpstr>Slide Titles</vt:lpstr>
      </vt:variant>
      <vt:variant>
        <vt:i4>27</vt:i4>
      </vt:variant>
    </vt:vector>
  </HeadingPairs>
  <TitlesOfParts>
    <vt:vector size="29" baseType="lpstr">
      <vt:lpstr>Office Theme</vt:lpstr>
      <vt:lpstr>Office Theme</vt:lpstr>
      <vt:lpstr>The Modern World</vt:lpstr>
      <vt:lpstr>Outline </vt:lpstr>
      <vt:lpstr>What is this?</vt:lpstr>
      <vt:lpstr>A citation in Harvard…..</vt:lpstr>
      <vt:lpstr>Do we use a URL in a citation?</vt:lpstr>
      <vt:lpstr>PowerPoint Presentation</vt:lpstr>
      <vt:lpstr>Some guidance…</vt:lpstr>
      <vt:lpstr>Some guidance…</vt:lpstr>
      <vt:lpstr>Some guidance…</vt:lpstr>
      <vt:lpstr>Some more guidance…</vt:lpstr>
      <vt:lpstr>What about multiples of the same author and year?</vt:lpstr>
      <vt:lpstr>Quotations </vt:lpstr>
      <vt:lpstr>Quotation examples</vt:lpstr>
      <vt:lpstr>Referencing AI use</vt:lpstr>
      <vt:lpstr>Example number 1</vt:lpstr>
      <vt:lpstr>Example number 2</vt:lpstr>
      <vt:lpstr>If you have not used AI…</vt:lpstr>
      <vt:lpstr>How to label a figure</vt:lpstr>
      <vt:lpstr>An example – figure labelling</vt:lpstr>
      <vt:lpstr>How to label a table</vt:lpstr>
      <vt:lpstr>An example – table labelling</vt:lpstr>
      <vt:lpstr>Why do we need to bother?</vt:lpstr>
      <vt:lpstr>Poor academic practice = plagiarism  = academic misconduct = penalties</vt:lpstr>
      <vt:lpstr>PowerPoint Presentation</vt:lpstr>
      <vt:lpstr>Plagiarism detection service</vt:lpstr>
      <vt:lpstr>Managing citations in software</vt:lpstr>
      <vt:lpstr>Useful information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dc:title>
  <dc:creator>Lara Hopkinson</dc:creator>
  <cp:revision>1</cp:revision>
  <dcterms:created xsi:type="dcterms:W3CDTF">2022-09-30T10:34:49Z</dcterms:created>
  <dcterms:modified xsi:type="dcterms:W3CDTF">2026-10-26T11:15:31Z</dcterms:modified>
</cp:coreProperties>
</file>