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embeddedFontLst>
    <p:embeddedFont>
      <p:font typeface="Corbel" panose="020B0503020204020204"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648">
          <p15:clr>
            <a:srgbClr val="A4A3A4"/>
          </p15:clr>
        </p15:guide>
        <p15:guide id="2" pos="2664">
          <p15:clr>
            <a:srgbClr val="A4A3A4"/>
          </p15:clr>
        </p15:guide>
        <p15:guide id="3" orient="horz" pos="2664">
          <p15:clr>
            <a:srgbClr val="A4A3A4"/>
          </p15:clr>
        </p15:guide>
        <p15:guide id="4" orient="horz" pos="326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3648"/>
        <p:guide pos="2664"/>
        <p:guide orient="horz" pos="2664"/>
        <p:guide orient="horz" pos="3264"/>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Name: Neha </a:t>
            </a:r>
            <a:r>
              <a:rPr lang="en-US" dirty="0" err="1"/>
              <a:t>fatima</a:t>
            </a:r>
            <a:endParaRPr lang="en-US" dirty="0"/>
          </a:p>
          <a:p>
            <a:pPr marL="0" lvl="0" indent="0" algn="l" rtl="0">
              <a:lnSpc>
                <a:spcPct val="100000"/>
              </a:lnSpc>
              <a:spcBef>
                <a:spcPts val="0"/>
              </a:spcBef>
              <a:spcAft>
                <a:spcPts val="0"/>
              </a:spcAft>
              <a:buSzPts val="1400"/>
              <a:buNone/>
            </a:pPr>
            <a:r>
              <a:rPr lang="en-US" dirty="0"/>
              <a:t>Subject: Entrepreneurship management </a:t>
            </a:r>
            <a:endParaRPr dirty="0"/>
          </a:p>
        </p:txBody>
      </p:sp>
      <p:sp>
        <p:nvSpPr>
          <p:cNvPr id="346" name="Google Shape;34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55" name="Google Shape;35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61" name="Google Shape;36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67" name="Google Shape;36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73" name="Google Shape;37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82" name="Google Shape;38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0" name="Google Shape;39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96" name="Google Shape;39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02" name="Google Shape;40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11" name="Google Shape;41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20" name="Google Shape;42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6" name="Google Shape;426;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427" name="Google Shape;427;p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13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15"/>
        <p:cNvGrpSpPr/>
        <p:nvPr/>
      </p:nvGrpSpPr>
      <p:grpSpPr>
        <a:xfrm>
          <a:off x="0" y="0"/>
          <a:ext cx="0" cy="0"/>
          <a:chOff x="0" y="0"/>
          <a:chExt cx="0" cy="0"/>
        </a:xfrm>
      </p:grpSpPr>
      <p:sp>
        <p:nvSpPr>
          <p:cNvPr id="16" name="Google Shape;16;p2"/>
          <p:cNvSpPr>
            <a:spLocks noGrp="1"/>
          </p:cNvSpPr>
          <p:nvPr>
            <p:ph type="pic" idx="2"/>
          </p:nvPr>
        </p:nvSpPr>
        <p:spPr>
          <a:xfrm>
            <a:off x="0" y="0"/>
            <a:ext cx="12192000" cy="6858000"/>
          </a:xfrm>
          <a:prstGeom prst="rect">
            <a:avLst/>
          </a:prstGeom>
          <a:noFill/>
          <a:ln>
            <a:noFill/>
          </a:ln>
        </p:spPr>
      </p:sp>
      <p:sp>
        <p:nvSpPr>
          <p:cNvPr id="17" name="Google Shape;17;p2"/>
          <p:cNvSpPr txBox="1">
            <a:spLocks noGrp="1"/>
          </p:cNvSpPr>
          <p:nvPr>
            <p:ph type="body" idx="1"/>
          </p:nvPr>
        </p:nvSpPr>
        <p:spPr>
          <a:xfrm>
            <a:off x="2284355" y="4687178"/>
            <a:ext cx="15984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 name="Google Shape;18;p2"/>
          <p:cNvSpPr txBox="1">
            <a:spLocks noGrp="1"/>
          </p:cNvSpPr>
          <p:nvPr>
            <p:ph type="body" idx="3"/>
          </p:nvPr>
        </p:nvSpPr>
        <p:spPr>
          <a:xfrm>
            <a:off x="3440172" y="1726672"/>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 name="Google Shape;19;p2"/>
          <p:cNvSpPr txBox="1">
            <a:spLocks noGrp="1"/>
          </p:cNvSpPr>
          <p:nvPr>
            <p:ph type="body" idx="4"/>
          </p:nvPr>
        </p:nvSpPr>
        <p:spPr>
          <a:xfrm>
            <a:off x="1903189" y="71740"/>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0" name="Google Shape;20;p2"/>
          <p:cNvSpPr txBox="1">
            <a:spLocks noGrp="1"/>
          </p:cNvSpPr>
          <p:nvPr>
            <p:ph type="body" idx="5"/>
          </p:nvPr>
        </p:nvSpPr>
        <p:spPr>
          <a:xfrm>
            <a:off x="629693" y="2858632"/>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 name="Google Shape;21;p2"/>
          <p:cNvSpPr txBox="1">
            <a:spLocks noGrp="1"/>
          </p:cNvSpPr>
          <p:nvPr>
            <p:ph type="ctrTitle"/>
          </p:nvPr>
        </p:nvSpPr>
        <p:spPr>
          <a:xfrm>
            <a:off x="2373216" y="3667946"/>
            <a:ext cx="9285300" cy="12780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6000"/>
              <a:buFont typeface="Arial"/>
              <a:buNone/>
              <a:defRPr sz="6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2"/>
          <p:cNvSpPr txBox="1">
            <a:spLocks noGrp="1"/>
          </p:cNvSpPr>
          <p:nvPr>
            <p:ph type="subTitle" idx="6"/>
          </p:nvPr>
        </p:nvSpPr>
        <p:spPr>
          <a:xfrm>
            <a:off x="7970418" y="5325276"/>
            <a:ext cx="3677400" cy="6822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1000"/>
              </a:spcBef>
              <a:spcAft>
                <a:spcPts val="0"/>
              </a:spcAft>
              <a:buClr>
                <a:schemeClr val="lt1"/>
              </a:buClr>
              <a:buSzPts val="2400"/>
              <a:buNone/>
              <a:defRPr sz="2400" cap="none"/>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cxnSp>
        <p:nvCxnSpPr>
          <p:cNvPr id="23" name="Google Shape;23;p2"/>
          <p:cNvCxnSpPr/>
          <p:nvPr/>
        </p:nvCxnSpPr>
        <p:spPr>
          <a:xfrm>
            <a:off x="4579559" y="5744231"/>
            <a:ext cx="0" cy="0"/>
          </a:xfrm>
          <a:prstGeom prst="straightConnector1">
            <a:avLst/>
          </a:prstGeom>
          <a:noFill/>
          <a:ln w="25400" cap="flat" cmpd="sng">
            <a:solidFill>
              <a:schemeClr val="accent1"/>
            </a:solidFill>
            <a:prstDash val="solid"/>
            <a:miter lim="800000"/>
            <a:headEnd type="none" w="sm" len="sm"/>
            <a:tailEnd type="none" w="sm" len="sm"/>
          </a:ln>
        </p:spPr>
      </p:cxnSp>
      <p:cxnSp>
        <p:nvCxnSpPr>
          <p:cNvPr id="24" name="Google Shape;24;p2"/>
          <p:cNvCxnSpPr/>
          <p:nvPr/>
        </p:nvCxnSpPr>
        <p:spPr>
          <a:xfrm>
            <a:off x="2536371" y="2017985"/>
            <a:ext cx="0" cy="1534200"/>
          </a:xfrm>
          <a:prstGeom prst="straightConnector1">
            <a:avLst/>
          </a:prstGeom>
          <a:noFill/>
          <a:ln w="19050" cap="flat" cmpd="sng">
            <a:solidFill>
              <a:schemeClr val="accent1"/>
            </a:solidFill>
            <a:prstDash val="solid"/>
            <a:miter lim="800000"/>
            <a:headEnd type="none" w="sm" len="sm"/>
            <a:tailEnd type="none" w="sm" len="sm"/>
          </a:ln>
        </p:spPr>
      </p:cxnSp>
      <p:cxnSp>
        <p:nvCxnSpPr>
          <p:cNvPr id="25" name="Google Shape;25;p2"/>
          <p:cNvCxnSpPr/>
          <p:nvPr/>
        </p:nvCxnSpPr>
        <p:spPr>
          <a:xfrm rot="10800000">
            <a:off x="4245416" y="5655432"/>
            <a:ext cx="3318900" cy="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extLst>
    <p:ext uri="{DCECCB84-F9BA-43D5-87BE-67443E8EF086}">
      <p15:sldGuideLst xmlns:p15="http://schemas.microsoft.com/office/powerpoint/2012/main">
        <p15:guide id="1" pos="1584">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6"/>
        <p:cNvGrpSpPr/>
        <p:nvPr/>
      </p:nvGrpSpPr>
      <p:grpSpPr>
        <a:xfrm>
          <a:off x="0" y="0"/>
          <a:ext cx="0" cy="0"/>
          <a:chOff x="0" y="0"/>
          <a:chExt cx="0" cy="0"/>
        </a:xfrm>
      </p:grpSpPr>
      <p:sp>
        <p:nvSpPr>
          <p:cNvPr id="27" name="Google Shape;27;p3"/>
          <p:cNvSpPr/>
          <p:nvPr/>
        </p:nvSpPr>
        <p:spPr>
          <a:xfrm>
            <a:off x="6016886" y="0"/>
            <a:ext cx="6175114" cy="6858000"/>
          </a:xfrm>
          <a:custGeom>
            <a:avLst/>
            <a:gdLst/>
            <a:ahLst/>
            <a:cxnLst/>
            <a:rect l="l" t="t" r="r" b="b"/>
            <a:pathLst>
              <a:path w="6175114" h="6858000" extrusionOk="0">
                <a:moveTo>
                  <a:pt x="1341004" y="0"/>
                </a:moveTo>
                <a:lnTo>
                  <a:pt x="6175114" y="0"/>
                </a:lnTo>
                <a:lnTo>
                  <a:pt x="6175114" y="1753853"/>
                </a:lnTo>
                <a:lnTo>
                  <a:pt x="5820369" y="2196189"/>
                </a:lnTo>
                <a:cubicBezTo>
                  <a:pt x="5120645" y="1703218"/>
                  <a:pt x="4405009" y="1432910"/>
                  <a:pt x="3753019" y="1432910"/>
                </a:cubicBezTo>
                <a:cubicBezTo>
                  <a:pt x="2989739" y="1432910"/>
                  <a:pt x="2496678" y="1735039"/>
                  <a:pt x="2496678" y="2275742"/>
                </a:cubicBezTo>
                <a:cubicBezTo>
                  <a:pt x="2496678" y="2880092"/>
                  <a:pt x="3148671" y="3086756"/>
                  <a:pt x="4071059" y="3452528"/>
                </a:cubicBezTo>
                <a:lnTo>
                  <a:pt x="5359131" y="3977321"/>
                </a:lnTo>
                <a:cubicBezTo>
                  <a:pt x="5600645" y="4072737"/>
                  <a:pt x="5823711" y="4180452"/>
                  <a:pt x="6026758" y="4302039"/>
                </a:cubicBezTo>
                <a:lnTo>
                  <a:pt x="6175114" y="4397461"/>
                </a:lnTo>
                <a:lnTo>
                  <a:pt x="6175114" y="6858000"/>
                </a:lnTo>
                <a:lnTo>
                  <a:pt x="4869473" y="6858000"/>
                </a:lnTo>
                <a:lnTo>
                  <a:pt x="4856472" y="6790487"/>
                </a:lnTo>
                <a:cubicBezTo>
                  <a:pt x="4737539" y="6344090"/>
                  <a:pt x="4212235" y="6157971"/>
                  <a:pt x="3419067" y="5837920"/>
                </a:cubicBezTo>
                <a:lnTo>
                  <a:pt x="2099173" y="5265482"/>
                </a:lnTo>
                <a:cubicBezTo>
                  <a:pt x="1001854" y="4836066"/>
                  <a:pt x="0" y="3929589"/>
                  <a:pt x="0" y="2434764"/>
                </a:cubicBezTo>
                <a:cubicBezTo>
                  <a:pt x="0" y="1459726"/>
                  <a:pt x="493110" y="590353"/>
                  <a:pt x="1315163" y="16279"/>
                </a:cubicBezTo>
                <a:lnTo>
                  <a:pt x="1341004" y="0"/>
                </a:lnTo>
                <a:close/>
              </a:path>
            </a:pathLst>
          </a:custGeom>
          <a:gradFill>
            <a:gsLst>
              <a:gs pos="0">
                <a:schemeClr val="accent1"/>
              </a:gs>
              <a:gs pos="8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8" name="Google Shape;28;p3"/>
          <p:cNvSpPr txBox="1">
            <a:spLocks noGrp="1"/>
          </p:cNvSpPr>
          <p:nvPr>
            <p:ph type="title"/>
          </p:nvPr>
        </p:nvSpPr>
        <p:spPr>
          <a:xfrm>
            <a:off x="1099456" y="3257550"/>
            <a:ext cx="4203300" cy="743700"/>
          </a:xfrm>
          <a:prstGeom prst="rect">
            <a:avLst/>
          </a:prstGeom>
          <a:noFill/>
          <a:ln>
            <a:noFill/>
          </a:ln>
        </p:spPr>
        <p:txBody>
          <a:bodyPr spcFirstLastPara="1" wrap="square" lIns="0" tIns="45700" rIns="91425" bIns="45700" anchor="t" anchorCtr="0">
            <a:no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1099456" y="4238625"/>
            <a:ext cx="4203300" cy="18003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0" name="Google Shape;30;p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33" name="Google Shape;33;p3"/>
          <p:cNvCxnSpPr/>
          <p:nvPr/>
        </p:nvCxnSpPr>
        <p:spPr>
          <a:xfrm>
            <a:off x="1121228" y="0"/>
            <a:ext cx="0" cy="304800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4"/>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7" name="Google Shape;37;p4"/>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8" name="Google Shape;38;p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41"/>
        <p:cNvGrpSpPr/>
        <p:nvPr/>
      </p:nvGrpSpPr>
      <p:grpSpPr>
        <a:xfrm>
          <a:off x="0" y="0"/>
          <a:ext cx="0" cy="0"/>
          <a:chOff x="0" y="0"/>
          <a:chExt cx="0" cy="0"/>
        </a:xfrm>
      </p:grpSpPr>
      <p:sp>
        <p:nvSpPr>
          <p:cNvPr id="42" name="Google Shape;42;p5"/>
          <p:cNvSpPr txBox="1">
            <a:spLocks noGrp="1"/>
          </p:cNvSpPr>
          <p:nvPr>
            <p:ph type="body" idx="1"/>
          </p:nvPr>
        </p:nvSpPr>
        <p:spPr>
          <a:xfrm>
            <a:off x="1034142" y="1850572"/>
            <a:ext cx="10134600" cy="4092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3" name="Google Shape;43;p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46" name="Google Shape;46;p5"/>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tent 4 column with icons">
  <p:cSld name="Content 4 column with icons">
    <p:spTree>
      <p:nvGrpSpPr>
        <p:cNvPr id="1" name="Shape 47"/>
        <p:cNvGrpSpPr/>
        <p:nvPr/>
      </p:nvGrpSpPr>
      <p:grpSpPr>
        <a:xfrm>
          <a:off x="0" y="0"/>
          <a:ext cx="0" cy="0"/>
          <a:chOff x="0" y="0"/>
          <a:chExt cx="0" cy="0"/>
        </a:xfrm>
      </p:grpSpPr>
      <p:sp>
        <p:nvSpPr>
          <p:cNvPr id="48" name="Google Shape;48;p6"/>
          <p:cNvSpPr txBox="1">
            <a:spLocks noGrp="1"/>
          </p:cNvSpPr>
          <p:nvPr>
            <p:ph type="title"/>
          </p:nvPr>
        </p:nvSpPr>
        <p:spPr>
          <a:xfrm>
            <a:off x="1034142" y="1110286"/>
            <a:ext cx="105156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52" name="Google Shape;52;p6"/>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
        <p:nvSpPr>
          <p:cNvPr id="53" name="Google Shape;53;p6"/>
          <p:cNvSpPr txBox="1">
            <a:spLocks noGrp="1"/>
          </p:cNvSpPr>
          <p:nvPr>
            <p:ph type="body" idx="1"/>
          </p:nvPr>
        </p:nvSpPr>
        <p:spPr>
          <a:xfrm>
            <a:off x="838200" y="3788813"/>
            <a:ext cx="2330700" cy="8049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rgbClr val="FEFEFE"/>
              </a:buClr>
              <a:buSzPts val="3200"/>
              <a:buNone/>
              <a:defRPr sz="3200">
                <a:solidFill>
                  <a:srgbClr val="FEFEFE"/>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4" name="Google Shape;54;p6"/>
          <p:cNvSpPr txBox="1">
            <a:spLocks noGrp="1"/>
          </p:cNvSpPr>
          <p:nvPr>
            <p:ph type="body" idx="2"/>
          </p:nvPr>
        </p:nvSpPr>
        <p:spPr>
          <a:xfrm>
            <a:off x="838200" y="5120722"/>
            <a:ext cx="2330700" cy="853200"/>
          </a:xfrm>
          <a:prstGeom prst="rect">
            <a:avLst/>
          </a:prstGeom>
          <a:noFill/>
          <a:ln>
            <a:noFill/>
          </a:ln>
        </p:spPr>
        <p:txBody>
          <a:bodyPr spcFirstLastPara="1" wrap="square" lIns="0" tIns="45700" rIns="0" bIns="45700" anchor="t" anchorCtr="0">
            <a:normAutofit/>
          </a:bodyPr>
          <a:lstStyle>
            <a:lvl1pPr marL="457200" lvl="0" indent="-228600" algn="ctr">
              <a:lnSpc>
                <a:spcPct val="100000"/>
              </a:lnSpc>
              <a:spcBef>
                <a:spcPts val="1000"/>
              </a:spcBef>
              <a:spcAft>
                <a:spcPts val="0"/>
              </a:spcAft>
              <a:buClr>
                <a:srgbClr val="FEFEFE"/>
              </a:buClr>
              <a:buSzPts val="1200"/>
              <a:buNone/>
              <a:defRPr sz="1200">
                <a:solidFill>
                  <a:srgbClr val="FEFEFE"/>
                </a:solidFill>
              </a:defRPr>
            </a:lvl1pPr>
            <a:lvl2pPr marL="914400" lvl="1" indent="-228600" algn="l">
              <a:lnSpc>
                <a:spcPct val="100000"/>
              </a:lnSpc>
              <a:spcBef>
                <a:spcPts val="500"/>
              </a:spcBef>
              <a:spcAft>
                <a:spcPts val="0"/>
              </a:spcAft>
              <a:buClr>
                <a:schemeClr val="lt1"/>
              </a:buClr>
              <a:buSzPts val="1400"/>
              <a:buNone/>
              <a:defRPr sz="1400"/>
            </a:lvl2pPr>
            <a:lvl3pPr marL="1371600" lvl="2" indent="-228600" algn="l">
              <a:lnSpc>
                <a:spcPct val="100000"/>
              </a:lnSpc>
              <a:spcBef>
                <a:spcPts val="500"/>
              </a:spcBef>
              <a:spcAft>
                <a:spcPts val="0"/>
              </a:spcAft>
              <a:buClr>
                <a:schemeClr val="lt1"/>
              </a:buClr>
              <a:buSzPts val="1400"/>
              <a:buNone/>
              <a:defRPr sz="1400"/>
            </a:lvl3pPr>
            <a:lvl4pPr marL="1828800" lvl="3" indent="-228600" algn="l">
              <a:lnSpc>
                <a:spcPct val="100000"/>
              </a:lnSpc>
              <a:spcBef>
                <a:spcPts val="500"/>
              </a:spcBef>
              <a:spcAft>
                <a:spcPts val="0"/>
              </a:spcAft>
              <a:buClr>
                <a:schemeClr val="lt1"/>
              </a:buClr>
              <a:buSzPts val="1400"/>
              <a:buNone/>
              <a:defRPr sz="1400"/>
            </a:lvl4pPr>
            <a:lvl5pPr marL="2286000" lvl="4" indent="-228600" algn="l">
              <a:lnSpc>
                <a:spcPct val="100000"/>
              </a:lnSpc>
              <a:spcBef>
                <a:spcPts val="500"/>
              </a:spcBef>
              <a:spcAft>
                <a:spcPts val="0"/>
              </a:spcAft>
              <a:buClr>
                <a:schemeClr val="lt1"/>
              </a:buClr>
              <a:buSzPts val="1400"/>
              <a:buNone/>
              <a:defRPr sz="14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5" name="Google Shape;55;p6"/>
          <p:cNvSpPr txBox="1">
            <a:spLocks noGrp="1"/>
          </p:cNvSpPr>
          <p:nvPr>
            <p:ph type="body" idx="3"/>
          </p:nvPr>
        </p:nvSpPr>
        <p:spPr>
          <a:xfrm>
            <a:off x="3562665" y="3788813"/>
            <a:ext cx="2342100" cy="8049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rgbClr val="FEFEFE"/>
              </a:buClr>
              <a:buSzPts val="3200"/>
              <a:buNone/>
              <a:defRPr sz="3200">
                <a:solidFill>
                  <a:srgbClr val="FEFEFE"/>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6"/>
          <p:cNvSpPr txBox="1">
            <a:spLocks noGrp="1"/>
          </p:cNvSpPr>
          <p:nvPr>
            <p:ph type="body" idx="4"/>
          </p:nvPr>
        </p:nvSpPr>
        <p:spPr>
          <a:xfrm>
            <a:off x="3562665" y="5120722"/>
            <a:ext cx="2342100" cy="853200"/>
          </a:xfrm>
          <a:prstGeom prst="rect">
            <a:avLst/>
          </a:prstGeom>
          <a:noFill/>
          <a:ln>
            <a:noFill/>
          </a:ln>
        </p:spPr>
        <p:txBody>
          <a:bodyPr spcFirstLastPara="1" wrap="square" lIns="0" tIns="45700" rIns="0" bIns="45700" anchor="t" anchorCtr="0">
            <a:normAutofit/>
          </a:bodyPr>
          <a:lstStyle>
            <a:lvl1pPr marL="457200" lvl="0" indent="-228600" algn="ctr">
              <a:lnSpc>
                <a:spcPct val="100000"/>
              </a:lnSpc>
              <a:spcBef>
                <a:spcPts val="1000"/>
              </a:spcBef>
              <a:spcAft>
                <a:spcPts val="0"/>
              </a:spcAft>
              <a:buClr>
                <a:srgbClr val="FEFEFE"/>
              </a:buClr>
              <a:buSzPts val="1200"/>
              <a:buNone/>
              <a:defRPr sz="1200">
                <a:solidFill>
                  <a:srgbClr val="FEFEFE"/>
                </a:solidFill>
              </a:defRPr>
            </a:lvl1pPr>
            <a:lvl2pPr marL="914400" lvl="1" indent="-228600" algn="l">
              <a:lnSpc>
                <a:spcPct val="100000"/>
              </a:lnSpc>
              <a:spcBef>
                <a:spcPts val="500"/>
              </a:spcBef>
              <a:spcAft>
                <a:spcPts val="0"/>
              </a:spcAft>
              <a:buClr>
                <a:schemeClr val="lt1"/>
              </a:buClr>
              <a:buSzPts val="1400"/>
              <a:buNone/>
              <a:defRPr sz="1400"/>
            </a:lvl2pPr>
            <a:lvl3pPr marL="1371600" lvl="2" indent="-228600" algn="l">
              <a:lnSpc>
                <a:spcPct val="100000"/>
              </a:lnSpc>
              <a:spcBef>
                <a:spcPts val="500"/>
              </a:spcBef>
              <a:spcAft>
                <a:spcPts val="0"/>
              </a:spcAft>
              <a:buClr>
                <a:schemeClr val="lt1"/>
              </a:buClr>
              <a:buSzPts val="1400"/>
              <a:buNone/>
              <a:defRPr sz="1400"/>
            </a:lvl3pPr>
            <a:lvl4pPr marL="1828800" lvl="3" indent="-228600" algn="l">
              <a:lnSpc>
                <a:spcPct val="100000"/>
              </a:lnSpc>
              <a:spcBef>
                <a:spcPts val="500"/>
              </a:spcBef>
              <a:spcAft>
                <a:spcPts val="0"/>
              </a:spcAft>
              <a:buClr>
                <a:schemeClr val="lt1"/>
              </a:buClr>
              <a:buSzPts val="1400"/>
              <a:buNone/>
              <a:defRPr sz="1400"/>
            </a:lvl4pPr>
            <a:lvl5pPr marL="2286000" lvl="4" indent="-228600" algn="l">
              <a:lnSpc>
                <a:spcPct val="100000"/>
              </a:lnSpc>
              <a:spcBef>
                <a:spcPts val="500"/>
              </a:spcBef>
              <a:spcAft>
                <a:spcPts val="0"/>
              </a:spcAft>
              <a:buClr>
                <a:schemeClr val="lt1"/>
              </a:buClr>
              <a:buSzPts val="1400"/>
              <a:buNone/>
              <a:defRPr sz="14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6"/>
          <p:cNvSpPr txBox="1">
            <a:spLocks noGrp="1"/>
          </p:cNvSpPr>
          <p:nvPr>
            <p:ph type="body" idx="5"/>
          </p:nvPr>
        </p:nvSpPr>
        <p:spPr>
          <a:xfrm>
            <a:off x="6298609" y="3788813"/>
            <a:ext cx="2330700" cy="8049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rgbClr val="FEFEFE"/>
              </a:buClr>
              <a:buSzPts val="3200"/>
              <a:buNone/>
              <a:defRPr sz="3200">
                <a:solidFill>
                  <a:srgbClr val="FEFEFE"/>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6"/>
          <p:cNvSpPr txBox="1">
            <a:spLocks noGrp="1"/>
          </p:cNvSpPr>
          <p:nvPr>
            <p:ph type="body" idx="6"/>
          </p:nvPr>
        </p:nvSpPr>
        <p:spPr>
          <a:xfrm>
            <a:off x="6298609" y="5120722"/>
            <a:ext cx="2330700" cy="853200"/>
          </a:xfrm>
          <a:prstGeom prst="rect">
            <a:avLst/>
          </a:prstGeom>
          <a:noFill/>
          <a:ln>
            <a:noFill/>
          </a:ln>
        </p:spPr>
        <p:txBody>
          <a:bodyPr spcFirstLastPara="1" wrap="square" lIns="0" tIns="45700" rIns="0" bIns="45700" anchor="t" anchorCtr="0">
            <a:normAutofit/>
          </a:bodyPr>
          <a:lstStyle>
            <a:lvl1pPr marL="457200" lvl="0" indent="-228600" algn="ctr">
              <a:lnSpc>
                <a:spcPct val="100000"/>
              </a:lnSpc>
              <a:spcBef>
                <a:spcPts val="1000"/>
              </a:spcBef>
              <a:spcAft>
                <a:spcPts val="0"/>
              </a:spcAft>
              <a:buClr>
                <a:srgbClr val="FEFEFE"/>
              </a:buClr>
              <a:buSzPts val="1200"/>
              <a:buNone/>
              <a:defRPr sz="1200">
                <a:solidFill>
                  <a:srgbClr val="FEFEFE"/>
                </a:solidFill>
              </a:defRPr>
            </a:lvl1pPr>
            <a:lvl2pPr marL="914400" lvl="1" indent="-228600" algn="l">
              <a:lnSpc>
                <a:spcPct val="100000"/>
              </a:lnSpc>
              <a:spcBef>
                <a:spcPts val="500"/>
              </a:spcBef>
              <a:spcAft>
                <a:spcPts val="0"/>
              </a:spcAft>
              <a:buClr>
                <a:schemeClr val="lt1"/>
              </a:buClr>
              <a:buSzPts val="1400"/>
              <a:buNone/>
              <a:defRPr sz="1400"/>
            </a:lvl2pPr>
            <a:lvl3pPr marL="1371600" lvl="2" indent="-228600" algn="l">
              <a:lnSpc>
                <a:spcPct val="100000"/>
              </a:lnSpc>
              <a:spcBef>
                <a:spcPts val="500"/>
              </a:spcBef>
              <a:spcAft>
                <a:spcPts val="0"/>
              </a:spcAft>
              <a:buClr>
                <a:schemeClr val="lt1"/>
              </a:buClr>
              <a:buSzPts val="1400"/>
              <a:buNone/>
              <a:defRPr sz="1400"/>
            </a:lvl3pPr>
            <a:lvl4pPr marL="1828800" lvl="3" indent="-228600" algn="l">
              <a:lnSpc>
                <a:spcPct val="100000"/>
              </a:lnSpc>
              <a:spcBef>
                <a:spcPts val="500"/>
              </a:spcBef>
              <a:spcAft>
                <a:spcPts val="0"/>
              </a:spcAft>
              <a:buClr>
                <a:schemeClr val="lt1"/>
              </a:buClr>
              <a:buSzPts val="1400"/>
              <a:buNone/>
              <a:defRPr sz="1400"/>
            </a:lvl4pPr>
            <a:lvl5pPr marL="2286000" lvl="4" indent="-228600" algn="l">
              <a:lnSpc>
                <a:spcPct val="100000"/>
              </a:lnSpc>
              <a:spcBef>
                <a:spcPts val="500"/>
              </a:spcBef>
              <a:spcAft>
                <a:spcPts val="0"/>
              </a:spcAft>
              <a:buClr>
                <a:schemeClr val="lt1"/>
              </a:buClr>
              <a:buSzPts val="1400"/>
              <a:buNone/>
              <a:defRPr sz="14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6"/>
          <p:cNvSpPr txBox="1">
            <a:spLocks noGrp="1"/>
          </p:cNvSpPr>
          <p:nvPr>
            <p:ph type="body" idx="7"/>
          </p:nvPr>
        </p:nvSpPr>
        <p:spPr>
          <a:xfrm>
            <a:off x="9023074" y="3788457"/>
            <a:ext cx="2330700" cy="8049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rgbClr val="FEFEFE"/>
              </a:buClr>
              <a:buSzPts val="3200"/>
              <a:buNone/>
              <a:defRPr sz="3200">
                <a:solidFill>
                  <a:srgbClr val="FEFEFE"/>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0" name="Google Shape;60;p6"/>
          <p:cNvSpPr txBox="1">
            <a:spLocks noGrp="1"/>
          </p:cNvSpPr>
          <p:nvPr>
            <p:ph type="body" idx="8"/>
          </p:nvPr>
        </p:nvSpPr>
        <p:spPr>
          <a:xfrm>
            <a:off x="9023074" y="5120366"/>
            <a:ext cx="2330700" cy="853200"/>
          </a:xfrm>
          <a:prstGeom prst="rect">
            <a:avLst/>
          </a:prstGeom>
          <a:noFill/>
          <a:ln>
            <a:noFill/>
          </a:ln>
        </p:spPr>
        <p:txBody>
          <a:bodyPr spcFirstLastPara="1" wrap="square" lIns="0" tIns="45700" rIns="0" bIns="45700" anchor="t" anchorCtr="0">
            <a:normAutofit/>
          </a:bodyPr>
          <a:lstStyle>
            <a:lvl1pPr marL="457200" lvl="0" indent="-228600" algn="ctr">
              <a:lnSpc>
                <a:spcPct val="100000"/>
              </a:lnSpc>
              <a:spcBef>
                <a:spcPts val="1000"/>
              </a:spcBef>
              <a:spcAft>
                <a:spcPts val="0"/>
              </a:spcAft>
              <a:buClr>
                <a:srgbClr val="FEFEFE"/>
              </a:buClr>
              <a:buSzPts val="1200"/>
              <a:buNone/>
              <a:defRPr sz="1200">
                <a:solidFill>
                  <a:srgbClr val="FEFEFE"/>
                </a:solidFill>
              </a:defRPr>
            </a:lvl1pPr>
            <a:lvl2pPr marL="914400" lvl="1" indent="-228600" algn="l">
              <a:lnSpc>
                <a:spcPct val="100000"/>
              </a:lnSpc>
              <a:spcBef>
                <a:spcPts val="500"/>
              </a:spcBef>
              <a:spcAft>
                <a:spcPts val="0"/>
              </a:spcAft>
              <a:buClr>
                <a:schemeClr val="lt1"/>
              </a:buClr>
              <a:buSzPts val="1400"/>
              <a:buNone/>
              <a:defRPr sz="1400"/>
            </a:lvl2pPr>
            <a:lvl3pPr marL="1371600" lvl="2" indent="-228600" algn="l">
              <a:lnSpc>
                <a:spcPct val="100000"/>
              </a:lnSpc>
              <a:spcBef>
                <a:spcPts val="500"/>
              </a:spcBef>
              <a:spcAft>
                <a:spcPts val="0"/>
              </a:spcAft>
              <a:buClr>
                <a:schemeClr val="lt1"/>
              </a:buClr>
              <a:buSzPts val="1400"/>
              <a:buNone/>
              <a:defRPr sz="1400"/>
            </a:lvl3pPr>
            <a:lvl4pPr marL="1828800" lvl="3" indent="-228600" algn="l">
              <a:lnSpc>
                <a:spcPct val="100000"/>
              </a:lnSpc>
              <a:spcBef>
                <a:spcPts val="500"/>
              </a:spcBef>
              <a:spcAft>
                <a:spcPts val="0"/>
              </a:spcAft>
              <a:buClr>
                <a:schemeClr val="lt1"/>
              </a:buClr>
              <a:buSzPts val="1400"/>
              <a:buNone/>
              <a:defRPr sz="1400"/>
            </a:lvl4pPr>
            <a:lvl5pPr marL="2286000" lvl="4" indent="-228600" algn="l">
              <a:lnSpc>
                <a:spcPct val="100000"/>
              </a:lnSpc>
              <a:spcBef>
                <a:spcPts val="500"/>
              </a:spcBef>
              <a:spcAft>
                <a:spcPts val="0"/>
              </a:spcAft>
              <a:buClr>
                <a:schemeClr val="lt1"/>
              </a:buClr>
              <a:buSzPts val="1400"/>
              <a:buNone/>
              <a:defRPr sz="14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1" name="Google Shape;61;p6"/>
          <p:cNvSpPr txBox="1">
            <a:spLocks noGrp="1"/>
          </p:cNvSpPr>
          <p:nvPr>
            <p:ph type="body" idx="9"/>
          </p:nvPr>
        </p:nvSpPr>
        <p:spPr>
          <a:xfrm>
            <a:off x="838200" y="4464810"/>
            <a:ext cx="2330700" cy="4386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2" name="Google Shape;62;p6"/>
          <p:cNvSpPr txBox="1">
            <a:spLocks noGrp="1"/>
          </p:cNvSpPr>
          <p:nvPr>
            <p:ph type="body" idx="13"/>
          </p:nvPr>
        </p:nvSpPr>
        <p:spPr>
          <a:xfrm>
            <a:off x="6298609" y="4464810"/>
            <a:ext cx="2330700" cy="4386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3" name="Google Shape;63;p6"/>
          <p:cNvSpPr txBox="1">
            <a:spLocks noGrp="1"/>
          </p:cNvSpPr>
          <p:nvPr>
            <p:ph type="body" idx="14"/>
          </p:nvPr>
        </p:nvSpPr>
        <p:spPr>
          <a:xfrm>
            <a:off x="9023074" y="4464454"/>
            <a:ext cx="2330700" cy="4386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4" name="Google Shape;64;p6"/>
          <p:cNvSpPr txBox="1">
            <a:spLocks noGrp="1"/>
          </p:cNvSpPr>
          <p:nvPr>
            <p:ph type="body" idx="15"/>
          </p:nvPr>
        </p:nvSpPr>
        <p:spPr>
          <a:xfrm>
            <a:off x="3568700" y="4464453"/>
            <a:ext cx="2330700" cy="438600"/>
          </a:xfrm>
          <a:prstGeom prst="rect">
            <a:avLst/>
          </a:prstGeom>
          <a:noFill/>
          <a:ln>
            <a:noFill/>
          </a:ln>
        </p:spPr>
        <p:txBody>
          <a:bodyPr spcFirstLastPara="1" wrap="square" lIns="0" tIns="45700" rIns="0" bIns="45700" anchor="b" anchorCtr="0">
            <a:noAutofit/>
          </a:bodyPr>
          <a:lstStyle>
            <a:lvl1pPr marL="457200" lvl="0" indent="-228600" algn="ctr">
              <a:lnSpc>
                <a:spcPct val="9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with pic S">
  <p:cSld name="Title and Content with pic S">
    <p:spTree>
      <p:nvGrpSpPr>
        <p:cNvPr id="1" name="Shape 65"/>
        <p:cNvGrpSpPr/>
        <p:nvPr/>
      </p:nvGrpSpPr>
      <p:grpSpPr>
        <a:xfrm>
          <a:off x="0" y="0"/>
          <a:ext cx="0" cy="0"/>
          <a:chOff x="0" y="0"/>
          <a:chExt cx="0" cy="0"/>
        </a:xfrm>
      </p:grpSpPr>
      <p:sp>
        <p:nvSpPr>
          <p:cNvPr id="66" name="Google Shape;66;p7"/>
          <p:cNvSpPr>
            <a:spLocks noGrp="1"/>
          </p:cNvSpPr>
          <p:nvPr>
            <p:ph type="pic" idx="2"/>
          </p:nvPr>
        </p:nvSpPr>
        <p:spPr>
          <a:xfrm>
            <a:off x="6016886" y="0"/>
            <a:ext cx="6175200" cy="6858000"/>
          </a:xfrm>
          <a:prstGeom prst="rect">
            <a:avLst/>
          </a:prstGeom>
          <a:noFill/>
          <a:ln>
            <a:noFill/>
          </a:ln>
        </p:spPr>
      </p:sp>
      <p:sp>
        <p:nvSpPr>
          <p:cNvPr id="67" name="Google Shape;67;p7"/>
          <p:cNvSpPr txBox="1">
            <a:spLocks noGrp="1"/>
          </p:cNvSpPr>
          <p:nvPr>
            <p:ph type="title"/>
          </p:nvPr>
        </p:nvSpPr>
        <p:spPr>
          <a:xfrm>
            <a:off x="1099456" y="3257550"/>
            <a:ext cx="4203300" cy="743700"/>
          </a:xfrm>
          <a:prstGeom prst="rect">
            <a:avLst/>
          </a:prstGeom>
          <a:noFill/>
          <a:ln>
            <a:noFill/>
          </a:ln>
        </p:spPr>
        <p:txBody>
          <a:bodyPr spcFirstLastPara="1" wrap="square" lIns="0" tIns="45700" rIns="91425" bIns="45700" anchor="t" anchorCtr="0">
            <a:no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7"/>
          <p:cNvSpPr txBox="1">
            <a:spLocks noGrp="1"/>
          </p:cNvSpPr>
          <p:nvPr>
            <p:ph type="body" idx="1"/>
          </p:nvPr>
        </p:nvSpPr>
        <p:spPr>
          <a:xfrm>
            <a:off x="1099456" y="4238625"/>
            <a:ext cx="4203300" cy="18003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9" name="Google Shape;69;p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72" name="Google Shape;72;p7"/>
          <p:cNvCxnSpPr/>
          <p:nvPr/>
        </p:nvCxnSpPr>
        <p:spPr>
          <a:xfrm>
            <a:off x="1121228" y="0"/>
            <a:ext cx="0" cy="304800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ix content">
  <p:cSld name="Six content">
    <p:spTree>
      <p:nvGrpSpPr>
        <p:cNvPr id="1" name="Shape 73"/>
        <p:cNvGrpSpPr/>
        <p:nvPr/>
      </p:nvGrpSpPr>
      <p:grpSpPr>
        <a:xfrm>
          <a:off x="0" y="0"/>
          <a:ext cx="0" cy="0"/>
          <a:chOff x="0" y="0"/>
          <a:chExt cx="0" cy="0"/>
        </a:xfrm>
      </p:grpSpPr>
      <p:sp>
        <p:nvSpPr>
          <p:cNvPr id="74" name="Google Shape;74;p8"/>
          <p:cNvSpPr txBox="1">
            <a:spLocks noGrp="1"/>
          </p:cNvSpPr>
          <p:nvPr>
            <p:ph type="body" idx="1"/>
          </p:nvPr>
        </p:nvSpPr>
        <p:spPr>
          <a:xfrm>
            <a:off x="1034186" y="2903538"/>
            <a:ext cx="3104100" cy="3456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5" name="Google Shape;75;p8"/>
          <p:cNvSpPr txBox="1">
            <a:spLocks noGrp="1"/>
          </p:cNvSpPr>
          <p:nvPr>
            <p:ph type="body" idx="2"/>
          </p:nvPr>
        </p:nvSpPr>
        <p:spPr>
          <a:xfrm>
            <a:off x="1034141" y="3249013"/>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6" name="Google Shape;76;p8"/>
          <p:cNvSpPr txBox="1">
            <a:spLocks noGrp="1"/>
          </p:cNvSpPr>
          <p:nvPr>
            <p:ph type="body" idx="3"/>
          </p:nvPr>
        </p:nvSpPr>
        <p:spPr>
          <a:xfrm>
            <a:off x="4641894" y="2903538"/>
            <a:ext cx="31041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7" name="Google Shape;77;p8"/>
          <p:cNvSpPr txBox="1">
            <a:spLocks noGrp="1"/>
          </p:cNvSpPr>
          <p:nvPr>
            <p:ph type="body" idx="4"/>
          </p:nvPr>
        </p:nvSpPr>
        <p:spPr>
          <a:xfrm>
            <a:off x="4642223" y="3249013"/>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8" name="Google Shape;78;p8"/>
          <p:cNvSpPr txBox="1">
            <a:spLocks noGrp="1"/>
          </p:cNvSpPr>
          <p:nvPr>
            <p:ph type="body" idx="5"/>
          </p:nvPr>
        </p:nvSpPr>
        <p:spPr>
          <a:xfrm>
            <a:off x="8249601" y="2903538"/>
            <a:ext cx="31041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9" name="Google Shape;79;p8"/>
          <p:cNvSpPr txBox="1">
            <a:spLocks noGrp="1"/>
          </p:cNvSpPr>
          <p:nvPr>
            <p:ph type="body" idx="6"/>
          </p:nvPr>
        </p:nvSpPr>
        <p:spPr>
          <a:xfrm>
            <a:off x="8250305" y="3249013"/>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0" name="Google Shape;80;p8"/>
          <p:cNvSpPr txBox="1">
            <a:spLocks noGrp="1"/>
          </p:cNvSpPr>
          <p:nvPr>
            <p:ph type="title"/>
          </p:nvPr>
        </p:nvSpPr>
        <p:spPr>
          <a:xfrm>
            <a:off x="1034142" y="1110286"/>
            <a:ext cx="105156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84" name="Google Shape;84;p8"/>
          <p:cNvSpPr txBox="1">
            <a:spLocks noGrp="1"/>
          </p:cNvSpPr>
          <p:nvPr>
            <p:ph type="body" idx="7"/>
          </p:nvPr>
        </p:nvSpPr>
        <p:spPr>
          <a:xfrm>
            <a:off x="1033811" y="4551950"/>
            <a:ext cx="31041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5" name="Google Shape;85;p8"/>
          <p:cNvSpPr txBox="1">
            <a:spLocks noGrp="1"/>
          </p:cNvSpPr>
          <p:nvPr>
            <p:ph type="body" idx="8"/>
          </p:nvPr>
        </p:nvSpPr>
        <p:spPr>
          <a:xfrm>
            <a:off x="1033766" y="4897425"/>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6" name="Google Shape;86;p8"/>
          <p:cNvSpPr txBox="1">
            <a:spLocks noGrp="1"/>
          </p:cNvSpPr>
          <p:nvPr>
            <p:ph type="body" idx="9"/>
          </p:nvPr>
        </p:nvSpPr>
        <p:spPr>
          <a:xfrm>
            <a:off x="4641519" y="4551950"/>
            <a:ext cx="31041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7" name="Google Shape;87;p8"/>
          <p:cNvSpPr txBox="1">
            <a:spLocks noGrp="1"/>
          </p:cNvSpPr>
          <p:nvPr>
            <p:ph type="body" idx="13"/>
          </p:nvPr>
        </p:nvSpPr>
        <p:spPr>
          <a:xfrm>
            <a:off x="4641848" y="4897425"/>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8" name="Google Shape;88;p8"/>
          <p:cNvSpPr txBox="1">
            <a:spLocks noGrp="1"/>
          </p:cNvSpPr>
          <p:nvPr>
            <p:ph type="body" idx="14"/>
          </p:nvPr>
        </p:nvSpPr>
        <p:spPr>
          <a:xfrm>
            <a:off x="8249226" y="4551950"/>
            <a:ext cx="31041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9" name="Google Shape;89;p8"/>
          <p:cNvSpPr txBox="1">
            <a:spLocks noGrp="1"/>
          </p:cNvSpPr>
          <p:nvPr>
            <p:ph type="body" idx="15"/>
          </p:nvPr>
        </p:nvSpPr>
        <p:spPr>
          <a:xfrm>
            <a:off x="8249930" y="4897425"/>
            <a:ext cx="3103500" cy="866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cxnSp>
        <p:nvCxnSpPr>
          <p:cNvPr id="90" name="Google Shape;90;p8"/>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1 column">
  <p:cSld name="Content 1 column">
    <p:spTree>
      <p:nvGrpSpPr>
        <p:cNvPr id="1" name="Shape 91"/>
        <p:cNvGrpSpPr/>
        <p:nvPr/>
      </p:nvGrpSpPr>
      <p:grpSpPr>
        <a:xfrm>
          <a:off x="0" y="0"/>
          <a:ext cx="0" cy="0"/>
          <a:chOff x="0" y="0"/>
          <a:chExt cx="0" cy="0"/>
        </a:xfrm>
      </p:grpSpPr>
      <p:sp>
        <p:nvSpPr>
          <p:cNvPr id="92" name="Google Shape;92;p9"/>
          <p:cNvSpPr txBox="1">
            <a:spLocks noGrp="1"/>
          </p:cNvSpPr>
          <p:nvPr>
            <p:ph type="body" idx="1"/>
          </p:nvPr>
        </p:nvSpPr>
        <p:spPr>
          <a:xfrm>
            <a:off x="4450921" y="2145859"/>
            <a:ext cx="5042700" cy="3456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93" name="Google Shape;93;p9"/>
          <p:cNvSpPr txBox="1">
            <a:spLocks noGrp="1"/>
          </p:cNvSpPr>
          <p:nvPr>
            <p:ph type="body" idx="2"/>
          </p:nvPr>
        </p:nvSpPr>
        <p:spPr>
          <a:xfrm>
            <a:off x="4450922" y="2491335"/>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94" name="Google Shape;94;p9"/>
          <p:cNvSpPr txBox="1">
            <a:spLocks noGrp="1"/>
          </p:cNvSpPr>
          <p:nvPr>
            <p:ph type="title"/>
          </p:nvPr>
        </p:nvSpPr>
        <p:spPr>
          <a:xfrm>
            <a:off x="1034142" y="419184"/>
            <a:ext cx="2362200" cy="1110300"/>
          </a:xfrm>
          <a:prstGeom prst="rect">
            <a:avLst/>
          </a:prstGeom>
          <a:noFill/>
          <a:ln>
            <a:noFill/>
          </a:ln>
        </p:spPr>
        <p:txBody>
          <a:bodyPr spcFirstLastPara="1" wrap="square" lIns="0" tIns="45700" rIns="91425" bIns="45700" anchor="b"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98" name="Google Shape;98;p9"/>
          <p:cNvSpPr txBox="1">
            <a:spLocks noGrp="1"/>
          </p:cNvSpPr>
          <p:nvPr>
            <p:ph type="body" idx="3"/>
          </p:nvPr>
        </p:nvSpPr>
        <p:spPr>
          <a:xfrm>
            <a:off x="4450921" y="3198051"/>
            <a:ext cx="50427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99" name="Google Shape;99;p9"/>
          <p:cNvSpPr txBox="1">
            <a:spLocks noGrp="1"/>
          </p:cNvSpPr>
          <p:nvPr>
            <p:ph type="body" idx="4"/>
          </p:nvPr>
        </p:nvSpPr>
        <p:spPr>
          <a:xfrm>
            <a:off x="4450922" y="3543527"/>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00" name="Google Shape;100;p9"/>
          <p:cNvSpPr txBox="1">
            <a:spLocks noGrp="1"/>
          </p:cNvSpPr>
          <p:nvPr>
            <p:ph type="body" idx="5"/>
          </p:nvPr>
        </p:nvSpPr>
        <p:spPr>
          <a:xfrm>
            <a:off x="4450921" y="5302434"/>
            <a:ext cx="50427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01" name="Google Shape;101;p9"/>
          <p:cNvSpPr txBox="1">
            <a:spLocks noGrp="1"/>
          </p:cNvSpPr>
          <p:nvPr>
            <p:ph type="body" idx="6"/>
          </p:nvPr>
        </p:nvSpPr>
        <p:spPr>
          <a:xfrm>
            <a:off x="4450922" y="5647910"/>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02" name="Google Shape;102;p9"/>
          <p:cNvSpPr txBox="1">
            <a:spLocks noGrp="1"/>
          </p:cNvSpPr>
          <p:nvPr>
            <p:ph type="body" idx="7"/>
          </p:nvPr>
        </p:nvSpPr>
        <p:spPr>
          <a:xfrm>
            <a:off x="4450921" y="4250243"/>
            <a:ext cx="50427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03" name="Google Shape;103;p9"/>
          <p:cNvSpPr txBox="1">
            <a:spLocks noGrp="1"/>
          </p:cNvSpPr>
          <p:nvPr>
            <p:ph type="body" idx="8"/>
          </p:nvPr>
        </p:nvSpPr>
        <p:spPr>
          <a:xfrm>
            <a:off x="4450922" y="4595719"/>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cxnSp>
        <p:nvCxnSpPr>
          <p:cNvPr id="104" name="Google Shape;104;p9"/>
          <p:cNvCxnSpPr/>
          <p:nvPr/>
        </p:nvCxnSpPr>
        <p:spPr>
          <a:xfrm>
            <a:off x="3766456" y="-16561"/>
            <a:ext cx="0" cy="6874500"/>
          </a:xfrm>
          <a:prstGeom prst="straightConnector1">
            <a:avLst/>
          </a:prstGeom>
          <a:noFill/>
          <a:ln w="19050" cap="flat" cmpd="sng">
            <a:solidFill>
              <a:schemeClr val="accent1"/>
            </a:solidFill>
            <a:prstDash val="solid"/>
            <a:miter lim="800000"/>
            <a:headEnd type="none" w="sm" len="sm"/>
            <a:tailEnd type="none" w="sm" len="sm"/>
          </a:ln>
        </p:spPr>
      </p:cxnSp>
      <p:cxnSp>
        <p:nvCxnSpPr>
          <p:cNvPr id="105" name="Google Shape;105;p9"/>
          <p:cNvCxnSpPr/>
          <p:nvPr/>
        </p:nvCxnSpPr>
        <p:spPr>
          <a:xfrm>
            <a:off x="-1" y="1676400"/>
            <a:ext cx="12192000" cy="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Image, and 3 content">
  <p:cSld name="Title, Image, and 3 content">
    <p:spTree>
      <p:nvGrpSpPr>
        <p:cNvPr id="1" name="Shape 106"/>
        <p:cNvGrpSpPr/>
        <p:nvPr/>
      </p:nvGrpSpPr>
      <p:grpSpPr>
        <a:xfrm>
          <a:off x="0" y="0"/>
          <a:ext cx="0" cy="0"/>
          <a:chOff x="0" y="0"/>
          <a:chExt cx="0" cy="0"/>
        </a:xfrm>
      </p:grpSpPr>
      <p:sp>
        <p:nvSpPr>
          <p:cNvPr id="107" name="Google Shape;107;p10"/>
          <p:cNvSpPr>
            <a:spLocks noGrp="1"/>
          </p:cNvSpPr>
          <p:nvPr>
            <p:ph type="pic" idx="2"/>
          </p:nvPr>
        </p:nvSpPr>
        <p:spPr>
          <a:xfrm>
            <a:off x="2" y="0"/>
            <a:ext cx="6695100" cy="6858000"/>
          </a:xfrm>
          <a:prstGeom prst="rect">
            <a:avLst/>
          </a:prstGeom>
          <a:noFill/>
          <a:ln>
            <a:noFill/>
          </a:ln>
        </p:spPr>
      </p:sp>
      <p:sp>
        <p:nvSpPr>
          <p:cNvPr id="108" name="Google Shape;108;p10"/>
          <p:cNvSpPr txBox="1">
            <a:spLocks noGrp="1"/>
          </p:cNvSpPr>
          <p:nvPr>
            <p:ph type="body" idx="1"/>
          </p:nvPr>
        </p:nvSpPr>
        <p:spPr>
          <a:xfrm>
            <a:off x="6144768" y="2069658"/>
            <a:ext cx="5042700" cy="3456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09" name="Google Shape;109;p10"/>
          <p:cNvSpPr txBox="1">
            <a:spLocks noGrp="1"/>
          </p:cNvSpPr>
          <p:nvPr>
            <p:ph type="body" idx="3"/>
          </p:nvPr>
        </p:nvSpPr>
        <p:spPr>
          <a:xfrm>
            <a:off x="6144768" y="2415134"/>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10" name="Google Shape;110;p10"/>
          <p:cNvSpPr txBox="1">
            <a:spLocks noGrp="1"/>
          </p:cNvSpPr>
          <p:nvPr>
            <p:ph type="title"/>
          </p:nvPr>
        </p:nvSpPr>
        <p:spPr>
          <a:xfrm>
            <a:off x="6971633" y="690928"/>
            <a:ext cx="4501800" cy="732300"/>
          </a:xfrm>
          <a:prstGeom prst="rect">
            <a:avLst/>
          </a:prstGeom>
          <a:noFill/>
          <a:ln>
            <a:noFill/>
          </a:ln>
        </p:spPr>
        <p:txBody>
          <a:bodyPr spcFirstLastPara="1" wrap="square" lIns="0" tIns="45700" rIns="91425" bIns="45700" anchor="b"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1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1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1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14" name="Google Shape;114;p10"/>
          <p:cNvSpPr txBox="1">
            <a:spLocks noGrp="1"/>
          </p:cNvSpPr>
          <p:nvPr>
            <p:ph type="body" idx="4"/>
          </p:nvPr>
        </p:nvSpPr>
        <p:spPr>
          <a:xfrm>
            <a:off x="5300006" y="3587638"/>
            <a:ext cx="50427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15" name="Google Shape;115;p10"/>
          <p:cNvSpPr txBox="1">
            <a:spLocks noGrp="1"/>
          </p:cNvSpPr>
          <p:nvPr>
            <p:ph type="body" idx="5"/>
          </p:nvPr>
        </p:nvSpPr>
        <p:spPr>
          <a:xfrm>
            <a:off x="5300007" y="3933114"/>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16" name="Google Shape;116;p10"/>
          <p:cNvSpPr txBox="1">
            <a:spLocks noGrp="1"/>
          </p:cNvSpPr>
          <p:nvPr>
            <p:ph type="body" idx="6"/>
          </p:nvPr>
        </p:nvSpPr>
        <p:spPr>
          <a:xfrm>
            <a:off x="4398264" y="5105618"/>
            <a:ext cx="50427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17" name="Google Shape;117;p10"/>
          <p:cNvSpPr txBox="1">
            <a:spLocks noGrp="1"/>
          </p:cNvSpPr>
          <p:nvPr>
            <p:ph type="body" idx="7"/>
          </p:nvPr>
        </p:nvSpPr>
        <p:spPr>
          <a:xfrm>
            <a:off x="4398264" y="5451094"/>
            <a:ext cx="50415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ontent with pic T">
  <p:cSld name="Title and Content with pic T">
    <p:spTree>
      <p:nvGrpSpPr>
        <p:cNvPr id="1" name="Shape 118"/>
        <p:cNvGrpSpPr/>
        <p:nvPr/>
      </p:nvGrpSpPr>
      <p:grpSpPr>
        <a:xfrm>
          <a:off x="0" y="0"/>
          <a:ext cx="0" cy="0"/>
          <a:chOff x="0" y="0"/>
          <a:chExt cx="0" cy="0"/>
        </a:xfrm>
      </p:grpSpPr>
      <p:sp>
        <p:nvSpPr>
          <p:cNvPr id="119" name="Google Shape;119;p11"/>
          <p:cNvSpPr>
            <a:spLocks noGrp="1"/>
          </p:cNvSpPr>
          <p:nvPr>
            <p:ph type="pic" idx="2"/>
          </p:nvPr>
        </p:nvSpPr>
        <p:spPr>
          <a:xfrm>
            <a:off x="1" y="-12700"/>
            <a:ext cx="7080600" cy="6870600"/>
          </a:xfrm>
          <a:prstGeom prst="rect">
            <a:avLst/>
          </a:prstGeom>
          <a:noFill/>
          <a:ln>
            <a:noFill/>
          </a:ln>
        </p:spPr>
      </p:sp>
      <p:sp>
        <p:nvSpPr>
          <p:cNvPr id="120" name="Google Shape;120;p1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1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11"/>
          <p:cNvSpPr txBox="1">
            <a:spLocks noGrp="1"/>
          </p:cNvSpPr>
          <p:nvPr>
            <p:ph type="title"/>
          </p:nvPr>
        </p:nvSpPr>
        <p:spPr>
          <a:xfrm>
            <a:off x="7543799" y="2318657"/>
            <a:ext cx="4203300" cy="1440900"/>
          </a:xfrm>
          <a:prstGeom prst="rect">
            <a:avLst/>
          </a:prstGeom>
          <a:noFill/>
          <a:ln>
            <a:noFill/>
          </a:ln>
        </p:spPr>
        <p:txBody>
          <a:bodyPr spcFirstLastPara="1" wrap="square" lIns="0" tIns="45700" rIns="91425" bIns="45700" anchor="b" anchorCtr="0">
            <a:no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4" name="Google Shape;124;p11"/>
          <p:cNvSpPr txBox="1">
            <a:spLocks noGrp="1"/>
          </p:cNvSpPr>
          <p:nvPr>
            <p:ph type="body" idx="1"/>
          </p:nvPr>
        </p:nvSpPr>
        <p:spPr>
          <a:xfrm>
            <a:off x="7543799" y="4147457"/>
            <a:ext cx="4203300" cy="15321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cxnSp>
        <p:nvCxnSpPr>
          <p:cNvPr id="125" name="Google Shape;125;p11"/>
          <p:cNvCxnSpPr/>
          <p:nvPr/>
        </p:nvCxnSpPr>
        <p:spPr>
          <a:xfrm>
            <a:off x="-1" y="4376058"/>
            <a:ext cx="7053900" cy="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7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126"/>
        <p:cNvGrpSpPr/>
        <p:nvPr/>
      </p:nvGrpSpPr>
      <p:grpSpPr>
        <a:xfrm>
          <a:off x="0" y="0"/>
          <a:ext cx="0" cy="0"/>
          <a:chOff x="0" y="0"/>
          <a:chExt cx="0" cy="0"/>
        </a:xfrm>
      </p:grpSpPr>
      <p:sp>
        <p:nvSpPr>
          <p:cNvPr id="127" name="Google Shape;127;p12"/>
          <p:cNvSpPr>
            <a:spLocks noGrp="1"/>
          </p:cNvSpPr>
          <p:nvPr>
            <p:ph type="pic" idx="2"/>
          </p:nvPr>
        </p:nvSpPr>
        <p:spPr>
          <a:xfrm>
            <a:off x="0" y="0"/>
            <a:ext cx="12192000" cy="6858000"/>
          </a:xfrm>
          <a:prstGeom prst="rect">
            <a:avLst/>
          </a:prstGeom>
          <a:noFill/>
          <a:ln>
            <a:noFill/>
          </a:ln>
        </p:spPr>
      </p:sp>
      <p:sp>
        <p:nvSpPr>
          <p:cNvPr id="128" name="Google Shape;128;p12"/>
          <p:cNvSpPr txBox="1">
            <a:spLocks noGrp="1"/>
          </p:cNvSpPr>
          <p:nvPr>
            <p:ph type="body" idx="1"/>
          </p:nvPr>
        </p:nvSpPr>
        <p:spPr>
          <a:xfrm>
            <a:off x="3650085" y="4546575"/>
            <a:ext cx="15006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29" name="Google Shape;129;p12"/>
          <p:cNvSpPr txBox="1">
            <a:spLocks noGrp="1"/>
          </p:cNvSpPr>
          <p:nvPr>
            <p:ph type="body" idx="3"/>
          </p:nvPr>
        </p:nvSpPr>
        <p:spPr>
          <a:xfrm>
            <a:off x="2377374" y="2750392"/>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0" name="Google Shape;130;p12"/>
          <p:cNvSpPr txBox="1">
            <a:spLocks noGrp="1"/>
          </p:cNvSpPr>
          <p:nvPr>
            <p:ph type="body" idx="4"/>
          </p:nvPr>
        </p:nvSpPr>
        <p:spPr>
          <a:xfrm>
            <a:off x="442380" y="903514"/>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1" name="Google Shape;131;p12"/>
          <p:cNvSpPr txBox="1">
            <a:spLocks noGrp="1"/>
          </p:cNvSpPr>
          <p:nvPr>
            <p:ph type="body" idx="5"/>
          </p:nvPr>
        </p:nvSpPr>
        <p:spPr>
          <a:xfrm>
            <a:off x="2377374" y="897072"/>
            <a:ext cx="1253700" cy="1681200"/>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5500"/>
              <a:buNone/>
              <a:defRPr sz="15500" b="1">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2" name="Google Shape;132;p12"/>
          <p:cNvSpPr txBox="1">
            <a:spLocks noGrp="1"/>
          </p:cNvSpPr>
          <p:nvPr>
            <p:ph type="title"/>
          </p:nvPr>
        </p:nvSpPr>
        <p:spPr>
          <a:xfrm>
            <a:off x="5606143" y="5201920"/>
            <a:ext cx="5747700" cy="992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800"/>
              <a:buFont typeface="Arial"/>
              <a:buNone/>
              <a:defRPr sz="48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12"/>
          <p:cNvSpPr/>
          <p:nvPr/>
        </p:nvSpPr>
        <p:spPr>
          <a:xfrm>
            <a:off x="3565384" y="1857932"/>
            <a:ext cx="922101" cy="2442988"/>
          </a:xfrm>
          <a:custGeom>
            <a:avLst/>
            <a:gdLst/>
            <a:ahLst/>
            <a:cxnLst/>
            <a:rect l="l" t="t" r="r" b="b"/>
            <a:pathLst>
              <a:path w="922101" h="2332208" extrusionOk="0">
                <a:moveTo>
                  <a:pt x="922101" y="2332208"/>
                </a:moveTo>
                <a:lnTo>
                  <a:pt x="922101" y="1134894"/>
                </a:lnTo>
                <a:lnTo>
                  <a:pt x="922101" y="0"/>
                </a:lnTo>
                <a:lnTo>
                  <a:pt x="0" y="0"/>
                </a:lnTo>
              </a:path>
            </a:pathLst>
          </a:custGeom>
          <a:noFill/>
          <a:ln w="19050" cap="flat" cmpd="sng">
            <a:solidFill>
              <a:srgbClr val="C3EF0C"/>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34" name="Google Shape;134;p12"/>
          <p:cNvSpPr/>
          <p:nvPr/>
        </p:nvSpPr>
        <p:spPr>
          <a:xfrm>
            <a:off x="1845311" y="1857400"/>
            <a:ext cx="691575" cy="8866"/>
          </a:xfrm>
          <a:custGeom>
            <a:avLst/>
            <a:gdLst/>
            <a:ahLst/>
            <a:cxnLst/>
            <a:rect l="l" t="t" r="r" b="b"/>
            <a:pathLst>
              <a:path w="691575" h="8866" extrusionOk="0">
                <a:moveTo>
                  <a:pt x="691576" y="0"/>
                </a:moveTo>
                <a:lnTo>
                  <a:pt x="0" y="0"/>
                </a:lnTo>
              </a:path>
            </a:pathLst>
          </a:custGeom>
          <a:noFill/>
          <a:ln w="19050" cap="flat" cmpd="sng">
            <a:solidFill>
              <a:srgbClr val="C3EF0C"/>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35" name="Google Shape;135;p12"/>
          <p:cNvSpPr/>
          <p:nvPr/>
        </p:nvSpPr>
        <p:spPr>
          <a:xfrm>
            <a:off x="3565384" y="1857931"/>
            <a:ext cx="922101" cy="2571259"/>
          </a:xfrm>
          <a:custGeom>
            <a:avLst/>
            <a:gdLst/>
            <a:ahLst/>
            <a:cxnLst/>
            <a:rect l="l" t="t" r="r" b="b"/>
            <a:pathLst>
              <a:path w="922101" h="2332208" extrusionOk="0">
                <a:moveTo>
                  <a:pt x="922101" y="2332208"/>
                </a:moveTo>
                <a:lnTo>
                  <a:pt x="922101" y="1134894"/>
                </a:lnTo>
                <a:lnTo>
                  <a:pt x="922101" y="0"/>
                </a:lnTo>
                <a:lnTo>
                  <a:pt x="0" y="0"/>
                </a:lnTo>
              </a:path>
            </a:pathLst>
          </a:custGeom>
          <a:noFill/>
          <a:ln w="19050" cap="flat" cmpd="sng">
            <a:solidFill>
              <a:srgbClr val="C3EF0C"/>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Tree>
  </p:cSld>
  <p:clrMapOvr>
    <a:masterClrMapping/>
  </p:clrMapOvr>
  <p:extLst>
    <p:ext uri="{DCECCB84-F9BA-43D5-87BE-67443E8EF086}">
      <p15:sldGuideLst xmlns:p15="http://schemas.microsoft.com/office/powerpoint/2012/main">
        <p15:guide id="1" orient="horz" pos="720">
          <p15:clr>
            <a:srgbClr val="FBAE40"/>
          </p15:clr>
        </p15:guide>
        <p15:guide id="2" orient="horz" pos="1584">
          <p15:clr>
            <a:srgbClr val="FBAE40"/>
          </p15:clr>
        </p15:guide>
        <p15:guide id="3" orient="horz" pos="271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icons, and content">
  <p:cSld name="Title, icons, and content">
    <p:spTree>
      <p:nvGrpSpPr>
        <p:cNvPr id="1" name="Shape 136"/>
        <p:cNvGrpSpPr/>
        <p:nvPr/>
      </p:nvGrpSpPr>
      <p:grpSpPr>
        <a:xfrm>
          <a:off x="0" y="0"/>
          <a:ext cx="0" cy="0"/>
          <a:chOff x="0" y="0"/>
          <a:chExt cx="0" cy="0"/>
        </a:xfrm>
      </p:grpSpPr>
      <p:sp>
        <p:nvSpPr>
          <p:cNvPr id="137" name="Google Shape;137;p13"/>
          <p:cNvSpPr txBox="1">
            <a:spLocks noGrp="1"/>
          </p:cNvSpPr>
          <p:nvPr>
            <p:ph type="body" idx="1"/>
          </p:nvPr>
        </p:nvSpPr>
        <p:spPr>
          <a:xfrm>
            <a:off x="1034142" y="3971432"/>
            <a:ext cx="2941500" cy="360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8" name="Google Shape;138;p13"/>
          <p:cNvSpPr txBox="1">
            <a:spLocks noGrp="1"/>
          </p:cNvSpPr>
          <p:nvPr>
            <p:ph type="body" idx="2"/>
          </p:nvPr>
        </p:nvSpPr>
        <p:spPr>
          <a:xfrm>
            <a:off x="1034142" y="4605832"/>
            <a:ext cx="2941500" cy="1141800"/>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9" name="Google Shape;139;p13"/>
          <p:cNvSpPr>
            <a:spLocks noGrp="1"/>
          </p:cNvSpPr>
          <p:nvPr>
            <p:ph type="pic" idx="3"/>
          </p:nvPr>
        </p:nvSpPr>
        <p:spPr>
          <a:xfrm>
            <a:off x="1034142" y="3048000"/>
            <a:ext cx="769500" cy="769500"/>
          </a:xfrm>
          <a:prstGeom prst="rect">
            <a:avLst/>
          </a:prstGeom>
          <a:noFill/>
          <a:ln>
            <a:noFill/>
          </a:ln>
        </p:spPr>
      </p:sp>
      <p:sp>
        <p:nvSpPr>
          <p:cNvPr id="140" name="Google Shape;140;p13"/>
          <p:cNvSpPr txBox="1">
            <a:spLocks noGrp="1"/>
          </p:cNvSpPr>
          <p:nvPr>
            <p:ph type="title"/>
          </p:nvPr>
        </p:nvSpPr>
        <p:spPr>
          <a:xfrm>
            <a:off x="1034142" y="1110286"/>
            <a:ext cx="105156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141" name="Google Shape;141;p13"/>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
        <p:nvSpPr>
          <p:cNvPr id="142" name="Google Shape;142;p13"/>
          <p:cNvSpPr txBox="1">
            <a:spLocks noGrp="1"/>
          </p:cNvSpPr>
          <p:nvPr>
            <p:ph type="body" idx="4"/>
          </p:nvPr>
        </p:nvSpPr>
        <p:spPr>
          <a:xfrm>
            <a:off x="4706975" y="3971432"/>
            <a:ext cx="2941500" cy="360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3" name="Google Shape;143;p13"/>
          <p:cNvSpPr txBox="1">
            <a:spLocks noGrp="1"/>
          </p:cNvSpPr>
          <p:nvPr>
            <p:ph type="body" idx="5"/>
          </p:nvPr>
        </p:nvSpPr>
        <p:spPr>
          <a:xfrm>
            <a:off x="4706975" y="4605832"/>
            <a:ext cx="2941500" cy="1141800"/>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13"/>
          <p:cNvSpPr>
            <a:spLocks noGrp="1"/>
          </p:cNvSpPr>
          <p:nvPr>
            <p:ph type="pic" idx="6"/>
          </p:nvPr>
        </p:nvSpPr>
        <p:spPr>
          <a:xfrm>
            <a:off x="4706975" y="3048000"/>
            <a:ext cx="769500" cy="769500"/>
          </a:xfrm>
          <a:prstGeom prst="rect">
            <a:avLst/>
          </a:prstGeom>
          <a:noFill/>
          <a:ln>
            <a:noFill/>
          </a:ln>
        </p:spPr>
      </p:sp>
      <p:sp>
        <p:nvSpPr>
          <p:cNvPr id="145" name="Google Shape;145;p13"/>
          <p:cNvSpPr txBox="1">
            <a:spLocks noGrp="1"/>
          </p:cNvSpPr>
          <p:nvPr>
            <p:ph type="body" idx="7"/>
          </p:nvPr>
        </p:nvSpPr>
        <p:spPr>
          <a:xfrm>
            <a:off x="8412200" y="3971432"/>
            <a:ext cx="2941500" cy="360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6" name="Google Shape;146;p13"/>
          <p:cNvSpPr txBox="1">
            <a:spLocks noGrp="1"/>
          </p:cNvSpPr>
          <p:nvPr>
            <p:ph type="body" idx="8"/>
          </p:nvPr>
        </p:nvSpPr>
        <p:spPr>
          <a:xfrm>
            <a:off x="8412200" y="4605832"/>
            <a:ext cx="2941500" cy="1141800"/>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7" name="Google Shape;147;p13"/>
          <p:cNvSpPr>
            <a:spLocks noGrp="1"/>
          </p:cNvSpPr>
          <p:nvPr>
            <p:ph type="pic" idx="9"/>
          </p:nvPr>
        </p:nvSpPr>
        <p:spPr>
          <a:xfrm>
            <a:off x="8412200" y="3048000"/>
            <a:ext cx="769500" cy="769500"/>
          </a:xfrm>
          <a:prstGeom prst="rect">
            <a:avLst/>
          </a:prstGeom>
          <a:noFill/>
          <a:ln>
            <a:noFill/>
          </a:ln>
        </p:spPr>
      </p:sp>
      <p:sp>
        <p:nvSpPr>
          <p:cNvPr id="148" name="Google Shape;148;p1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 name="Google Shape;149;p1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0" name="Google Shape;150;p1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3 Content with titles">
  <p:cSld name="3 Content with titles">
    <p:spTree>
      <p:nvGrpSpPr>
        <p:cNvPr id="1" name="Shape 151"/>
        <p:cNvGrpSpPr/>
        <p:nvPr/>
      </p:nvGrpSpPr>
      <p:grpSpPr>
        <a:xfrm>
          <a:off x="0" y="0"/>
          <a:ext cx="0" cy="0"/>
          <a:chOff x="0" y="0"/>
          <a:chExt cx="0" cy="0"/>
        </a:xfrm>
      </p:grpSpPr>
      <p:sp>
        <p:nvSpPr>
          <p:cNvPr id="152" name="Google Shape;152;p14"/>
          <p:cNvSpPr/>
          <p:nvPr/>
        </p:nvSpPr>
        <p:spPr>
          <a:xfrm>
            <a:off x="8412200" y="3195400"/>
            <a:ext cx="2941500" cy="507900"/>
          </a:xfrm>
          <a:prstGeom prst="rect">
            <a:avLst/>
          </a:prstGeom>
          <a:gradFill>
            <a:gsLst>
              <a:gs pos="0">
                <a:schemeClr val="accent1"/>
              </a:gs>
              <a:gs pos="8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53" name="Google Shape;153;p14"/>
          <p:cNvSpPr/>
          <p:nvPr/>
        </p:nvSpPr>
        <p:spPr>
          <a:xfrm>
            <a:off x="1034142" y="3195400"/>
            <a:ext cx="2941500" cy="507900"/>
          </a:xfrm>
          <a:prstGeom prst="rect">
            <a:avLst/>
          </a:prstGeom>
          <a:gradFill>
            <a:gsLst>
              <a:gs pos="0">
                <a:schemeClr val="accent1"/>
              </a:gs>
              <a:gs pos="8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54" name="Google Shape;154;p14"/>
          <p:cNvSpPr/>
          <p:nvPr/>
        </p:nvSpPr>
        <p:spPr>
          <a:xfrm>
            <a:off x="4706975" y="3195400"/>
            <a:ext cx="2941500" cy="507900"/>
          </a:xfrm>
          <a:prstGeom prst="rect">
            <a:avLst/>
          </a:prstGeom>
          <a:gradFill>
            <a:gsLst>
              <a:gs pos="0">
                <a:schemeClr val="accent1"/>
              </a:gs>
              <a:gs pos="8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55" name="Google Shape;155;p14"/>
          <p:cNvSpPr txBox="1">
            <a:spLocks noGrp="1"/>
          </p:cNvSpPr>
          <p:nvPr>
            <p:ph type="body" idx="1"/>
          </p:nvPr>
        </p:nvSpPr>
        <p:spPr>
          <a:xfrm>
            <a:off x="1034142" y="3266159"/>
            <a:ext cx="2941500" cy="360000"/>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dk1"/>
              </a:buClr>
              <a:buSzPts val="1800"/>
              <a:buFont typeface="Arial"/>
              <a:buNone/>
              <a:defRPr sz="1800" cap="none">
                <a:solidFill>
                  <a:schemeClr val="dk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6" name="Google Shape;156;p14"/>
          <p:cNvSpPr txBox="1">
            <a:spLocks noGrp="1"/>
          </p:cNvSpPr>
          <p:nvPr>
            <p:ph type="body" idx="2"/>
          </p:nvPr>
        </p:nvSpPr>
        <p:spPr>
          <a:xfrm>
            <a:off x="1034142" y="4117103"/>
            <a:ext cx="2941500" cy="1141800"/>
          </a:xfrm>
          <a:prstGeom prst="rect">
            <a:avLst/>
          </a:prstGeom>
          <a:noFill/>
          <a:ln>
            <a:noFill/>
          </a:ln>
        </p:spPr>
        <p:txBody>
          <a:bodyPr spcFirstLastPara="1" wrap="square" lIns="91425" tIns="45700" rIns="91425" bIns="45700" anchor="t" anchorCtr="0">
            <a:normAutofit/>
          </a:bodyPr>
          <a:lstStyle>
            <a:lvl1pPr marL="457200" lvl="0" indent="-228600" algn="ctr">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7" name="Google Shape;157;p14"/>
          <p:cNvSpPr txBox="1">
            <a:spLocks noGrp="1"/>
          </p:cNvSpPr>
          <p:nvPr>
            <p:ph type="title"/>
          </p:nvPr>
        </p:nvSpPr>
        <p:spPr>
          <a:xfrm>
            <a:off x="1034142" y="1110286"/>
            <a:ext cx="105156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158" name="Google Shape;158;p14"/>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
        <p:nvSpPr>
          <p:cNvPr id="159" name="Google Shape;159;p14"/>
          <p:cNvSpPr txBox="1">
            <a:spLocks noGrp="1"/>
          </p:cNvSpPr>
          <p:nvPr>
            <p:ph type="body" idx="3"/>
          </p:nvPr>
        </p:nvSpPr>
        <p:spPr>
          <a:xfrm>
            <a:off x="4706975" y="3266159"/>
            <a:ext cx="2941500" cy="360000"/>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dk1"/>
              </a:buClr>
              <a:buSzPts val="1800"/>
              <a:buFont typeface="Arial"/>
              <a:buNone/>
              <a:defRPr sz="1800" cap="none">
                <a:solidFill>
                  <a:schemeClr val="dk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60" name="Google Shape;160;p14"/>
          <p:cNvSpPr txBox="1">
            <a:spLocks noGrp="1"/>
          </p:cNvSpPr>
          <p:nvPr>
            <p:ph type="body" idx="4"/>
          </p:nvPr>
        </p:nvSpPr>
        <p:spPr>
          <a:xfrm>
            <a:off x="4706975" y="4117103"/>
            <a:ext cx="2941500" cy="1141800"/>
          </a:xfrm>
          <a:prstGeom prst="rect">
            <a:avLst/>
          </a:prstGeom>
          <a:noFill/>
          <a:ln>
            <a:noFill/>
          </a:ln>
        </p:spPr>
        <p:txBody>
          <a:bodyPr spcFirstLastPara="1" wrap="square" lIns="91425" tIns="45700" rIns="91425" bIns="45700" anchor="t" anchorCtr="0">
            <a:normAutofit/>
          </a:bodyPr>
          <a:lstStyle>
            <a:lvl1pPr marL="457200" lvl="0" indent="-228600" algn="ctr">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61" name="Google Shape;161;p14"/>
          <p:cNvSpPr txBox="1">
            <a:spLocks noGrp="1"/>
          </p:cNvSpPr>
          <p:nvPr>
            <p:ph type="body" idx="5"/>
          </p:nvPr>
        </p:nvSpPr>
        <p:spPr>
          <a:xfrm>
            <a:off x="8412200" y="3266159"/>
            <a:ext cx="2941500" cy="360000"/>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dk1"/>
              </a:buClr>
              <a:buSzPts val="1800"/>
              <a:buFont typeface="Arial"/>
              <a:buNone/>
              <a:defRPr sz="1800" cap="none">
                <a:solidFill>
                  <a:schemeClr val="dk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62" name="Google Shape;162;p14"/>
          <p:cNvSpPr txBox="1">
            <a:spLocks noGrp="1"/>
          </p:cNvSpPr>
          <p:nvPr>
            <p:ph type="body" idx="6"/>
          </p:nvPr>
        </p:nvSpPr>
        <p:spPr>
          <a:xfrm>
            <a:off x="8412200" y="4117103"/>
            <a:ext cx="2941500" cy="1141800"/>
          </a:xfrm>
          <a:prstGeom prst="rect">
            <a:avLst/>
          </a:prstGeom>
          <a:noFill/>
          <a:ln>
            <a:noFill/>
          </a:ln>
        </p:spPr>
        <p:txBody>
          <a:bodyPr spcFirstLastPara="1" wrap="square" lIns="91425" tIns="45700" rIns="91425" bIns="45700" anchor="t" anchorCtr="0">
            <a:normAutofit/>
          </a:bodyPr>
          <a:lstStyle>
            <a:lvl1pPr marL="457200" lvl="0" indent="-228600" algn="ctr">
              <a:lnSpc>
                <a:spcPct val="150000"/>
              </a:lnSpc>
              <a:spcBef>
                <a:spcPts val="1000"/>
              </a:spcBef>
              <a:spcAft>
                <a:spcPts val="0"/>
              </a:spcAft>
              <a:buClr>
                <a:srgbClr val="FEFEFE"/>
              </a:buClr>
              <a:buSzPts val="1200"/>
              <a:buNone/>
              <a:defRPr sz="1200">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63" name="Google Shape;163;p1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 name="Google Shape;164;p1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1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E">
  <p:cSld name="Title and Content E">
    <p:spTree>
      <p:nvGrpSpPr>
        <p:cNvPr id="1" name="Shape 166"/>
        <p:cNvGrpSpPr/>
        <p:nvPr/>
      </p:nvGrpSpPr>
      <p:grpSpPr>
        <a:xfrm>
          <a:off x="0" y="0"/>
          <a:ext cx="0" cy="0"/>
          <a:chOff x="0" y="0"/>
          <a:chExt cx="0" cy="0"/>
        </a:xfrm>
      </p:grpSpPr>
      <p:sp>
        <p:nvSpPr>
          <p:cNvPr id="167" name="Google Shape;167;p15"/>
          <p:cNvSpPr/>
          <p:nvPr/>
        </p:nvSpPr>
        <p:spPr>
          <a:xfrm>
            <a:off x="0" y="2"/>
            <a:ext cx="5288281" cy="6858001"/>
          </a:xfrm>
          <a:custGeom>
            <a:avLst/>
            <a:gdLst/>
            <a:ahLst/>
            <a:cxnLst/>
            <a:rect l="l" t="t" r="r" b="b"/>
            <a:pathLst>
              <a:path w="5288281" h="6858001" extrusionOk="0">
                <a:moveTo>
                  <a:pt x="0" y="0"/>
                </a:moveTo>
                <a:lnTo>
                  <a:pt x="1707378" y="0"/>
                </a:lnTo>
                <a:lnTo>
                  <a:pt x="1707378" y="1511096"/>
                </a:lnTo>
                <a:lnTo>
                  <a:pt x="5288281" y="1511096"/>
                </a:lnTo>
                <a:lnTo>
                  <a:pt x="5288281" y="3253159"/>
                </a:lnTo>
                <a:lnTo>
                  <a:pt x="1707378" y="3253159"/>
                </a:lnTo>
                <a:lnTo>
                  <a:pt x="1707378" y="5115860"/>
                </a:lnTo>
                <a:lnTo>
                  <a:pt x="5272034" y="5115860"/>
                </a:lnTo>
                <a:lnTo>
                  <a:pt x="5272034" y="6858001"/>
                </a:lnTo>
                <a:lnTo>
                  <a:pt x="0" y="6858001"/>
                </a:lnTo>
                <a:lnTo>
                  <a:pt x="0" y="0"/>
                </a:lnTo>
                <a:close/>
              </a:path>
            </a:pathLst>
          </a:custGeom>
          <a:gradFill>
            <a:gsLst>
              <a:gs pos="0">
                <a:schemeClr val="accent1"/>
              </a:gs>
              <a:gs pos="8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168" name="Google Shape;168;p15"/>
          <p:cNvSpPr txBox="1">
            <a:spLocks noGrp="1"/>
          </p:cNvSpPr>
          <p:nvPr>
            <p:ph type="title"/>
          </p:nvPr>
        </p:nvSpPr>
        <p:spPr>
          <a:xfrm>
            <a:off x="6903720" y="1419438"/>
            <a:ext cx="4450200" cy="924900"/>
          </a:xfrm>
          <a:prstGeom prst="rect">
            <a:avLst/>
          </a:prstGeom>
          <a:noFill/>
          <a:ln>
            <a:noFill/>
          </a:ln>
        </p:spPr>
        <p:txBody>
          <a:bodyPr spcFirstLastPara="1" wrap="square" lIns="0" tIns="45700" rIns="91425" bIns="45700" anchor="t"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9" name="Google Shape;169;p15"/>
          <p:cNvSpPr txBox="1">
            <a:spLocks noGrp="1"/>
          </p:cNvSpPr>
          <p:nvPr>
            <p:ph type="body" idx="1"/>
          </p:nvPr>
        </p:nvSpPr>
        <p:spPr>
          <a:xfrm>
            <a:off x="7366082" y="3009550"/>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0" name="Google Shape;170;p15"/>
          <p:cNvSpPr txBox="1">
            <a:spLocks noGrp="1"/>
          </p:cNvSpPr>
          <p:nvPr>
            <p:ph type="body" idx="2"/>
          </p:nvPr>
        </p:nvSpPr>
        <p:spPr>
          <a:xfrm>
            <a:off x="7366082" y="4017086"/>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1" name="Google Shape;171;p15"/>
          <p:cNvSpPr txBox="1">
            <a:spLocks noGrp="1"/>
          </p:cNvSpPr>
          <p:nvPr>
            <p:ph type="body" idx="3"/>
          </p:nvPr>
        </p:nvSpPr>
        <p:spPr>
          <a:xfrm>
            <a:off x="7366082" y="4957948"/>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2" name="Google Shape;172;p15"/>
          <p:cNvSpPr txBox="1">
            <a:spLocks noGrp="1"/>
          </p:cNvSpPr>
          <p:nvPr>
            <p:ph type="body" idx="4"/>
          </p:nvPr>
        </p:nvSpPr>
        <p:spPr>
          <a:xfrm>
            <a:off x="6903720" y="2816574"/>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3" name="Google Shape;173;p15"/>
          <p:cNvSpPr txBox="1">
            <a:spLocks noGrp="1"/>
          </p:cNvSpPr>
          <p:nvPr>
            <p:ph type="body" idx="5"/>
          </p:nvPr>
        </p:nvSpPr>
        <p:spPr>
          <a:xfrm>
            <a:off x="6903720" y="3805802"/>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4" name="Google Shape;174;p15"/>
          <p:cNvSpPr txBox="1">
            <a:spLocks noGrp="1"/>
          </p:cNvSpPr>
          <p:nvPr>
            <p:ph type="body" idx="6"/>
          </p:nvPr>
        </p:nvSpPr>
        <p:spPr>
          <a:xfrm>
            <a:off x="6903721" y="4795030"/>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5" name="Google Shape;175;p15"/>
          <p:cNvSpPr txBox="1">
            <a:spLocks noGrp="1"/>
          </p:cNvSpPr>
          <p:nvPr>
            <p:ph type="body" idx="7"/>
          </p:nvPr>
        </p:nvSpPr>
        <p:spPr>
          <a:xfrm>
            <a:off x="8629106" y="3058998"/>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6" name="Google Shape;176;p15"/>
          <p:cNvSpPr txBox="1">
            <a:spLocks noGrp="1"/>
          </p:cNvSpPr>
          <p:nvPr>
            <p:ph type="body" idx="8"/>
          </p:nvPr>
        </p:nvSpPr>
        <p:spPr>
          <a:xfrm>
            <a:off x="8629106" y="4069174"/>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7" name="Google Shape;177;p15"/>
          <p:cNvSpPr txBox="1">
            <a:spLocks noGrp="1"/>
          </p:cNvSpPr>
          <p:nvPr>
            <p:ph type="body" idx="9"/>
          </p:nvPr>
        </p:nvSpPr>
        <p:spPr>
          <a:xfrm>
            <a:off x="8629106" y="5011206"/>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78" name="Google Shape;178;p1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 name="Google Shape;179;p1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0" name="Google Shape;180;p1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xmlns:p15="http://schemas.microsoft.com/office/powerpoint/2012/main">
        <p15:guide id="1" orient="horz" pos="20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Content with pic E">
  <p:cSld name="Title and Content with pic E">
    <p:spTree>
      <p:nvGrpSpPr>
        <p:cNvPr id="1" name="Shape 181"/>
        <p:cNvGrpSpPr/>
        <p:nvPr/>
      </p:nvGrpSpPr>
      <p:grpSpPr>
        <a:xfrm>
          <a:off x="0" y="0"/>
          <a:ext cx="0" cy="0"/>
          <a:chOff x="0" y="0"/>
          <a:chExt cx="0" cy="0"/>
        </a:xfrm>
      </p:grpSpPr>
      <p:sp>
        <p:nvSpPr>
          <p:cNvPr id="182" name="Google Shape;182;p16"/>
          <p:cNvSpPr>
            <a:spLocks noGrp="1"/>
          </p:cNvSpPr>
          <p:nvPr>
            <p:ph type="pic" idx="2"/>
          </p:nvPr>
        </p:nvSpPr>
        <p:spPr>
          <a:xfrm>
            <a:off x="0" y="3"/>
            <a:ext cx="5288400" cy="6858000"/>
          </a:xfrm>
          <a:prstGeom prst="rect">
            <a:avLst/>
          </a:prstGeom>
          <a:noFill/>
          <a:ln>
            <a:noFill/>
          </a:ln>
        </p:spPr>
      </p:sp>
      <p:sp>
        <p:nvSpPr>
          <p:cNvPr id="183" name="Google Shape;183;p16"/>
          <p:cNvSpPr txBox="1">
            <a:spLocks noGrp="1"/>
          </p:cNvSpPr>
          <p:nvPr>
            <p:ph type="title"/>
          </p:nvPr>
        </p:nvSpPr>
        <p:spPr>
          <a:xfrm>
            <a:off x="6903720" y="1419438"/>
            <a:ext cx="4450200" cy="924900"/>
          </a:xfrm>
          <a:prstGeom prst="rect">
            <a:avLst/>
          </a:prstGeom>
          <a:noFill/>
          <a:ln>
            <a:noFill/>
          </a:ln>
        </p:spPr>
        <p:txBody>
          <a:bodyPr spcFirstLastPara="1" wrap="square" lIns="0" tIns="45700" rIns="91425" bIns="45700" anchor="t"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4" name="Google Shape;184;p16"/>
          <p:cNvSpPr txBox="1">
            <a:spLocks noGrp="1"/>
          </p:cNvSpPr>
          <p:nvPr>
            <p:ph type="body" idx="1"/>
          </p:nvPr>
        </p:nvSpPr>
        <p:spPr>
          <a:xfrm>
            <a:off x="7366082" y="3009550"/>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5" name="Google Shape;185;p16"/>
          <p:cNvSpPr txBox="1">
            <a:spLocks noGrp="1"/>
          </p:cNvSpPr>
          <p:nvPr>
            <p:ph type="body" idx="3"/>
          </p:nvPr>
        </p:nvSpPr>
        <p:spPr>
          <a:xfrm>
            <a:off x="7366082" y="4017086"/>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6" name="Google Shape;186;p16"/>
          <p:cNvSpPr txBox="1">
            <a:spLocks noGrp="1"/>
          </p:cNvSpPr>
          <p:nvPr>
            <p:ph type="body" idx="4"/>
          </p:nvPr>
        </p:nvSpPr>
        <p:spPr>
          <a:xfrm>
            <a:off x="7366082" y="4957948"/>
            <a:ext cx="1254300" cy="3600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accent1"/>
              </a:buClr>
              <a:buSzPts val="1800"/>
              <a:buFont typeface="Arial"/>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7" name="Google Shape;187;p16"/>
          <p:cNvSpPr txBox="1">
            <a:spLocks noGrp="1"/>
          </p:cNvSpPr>
          <p:nvPr>
            <p:ph type="body" idx="5"/>
          </p:nvPr>
        </p:nvSpPr>
        <p:spPr>
          <a:xfrm>
            <a:off x="6903720" y="2816574"/>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8" name="Google Shape;188;p16"/>
          <p:cNvSpPr txBox="1">
            <a:spLocks noGrp="1"/>
          </p:cNvSpPr>
          <p:nvPr>
            <p:ph type="body" idx="6"/>
          </p:nvPr>
        </p:nvSpPr>
        <p:spPr>
          <a:xfrm>
            <a:off x="6903720" y="3805802"/>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9" name="Google Shape;189;p16"/>
          <p:cNvSpPr txBox="1">
            <a:spLocks noGrp="1"/>
          </p:cNvSpPr>
          <p:nvPr>
            <p:ph type="body" idx="7"/>
          </p:nvPr>
        </p:nvSpPr>
        <p:spPr>
          <a:xfrm>
            <a:off x="6903721" y="4795030"/>
            <a:ext cx="561300" cy="6273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accent1"/>
              </a:buClr>
              <a:buSzPts val="4400"/>
              <a:buFont typeface="Arial"/>
              <a:buNone/>
              <a:defRPr sz="4400" b="1"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0" name="Google Shape;190;p16"/>
          <p:cNvSpPr txBox="1">
            <a:spLocks noGrp="1"/>
          </p:cNvSpPr>
          <p:nvPr>
            <p:ph type="body" idx="8"/>
          </p:nvPr>
        </p:nvSpPr>
        <p:spPr>
          <a:xfrm>
            <a:off x="8629106" y="3074238"/>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1" name="Google Shape;191;p16"/>
          <p:cNvSpPr txBox="1">
            <a:spLocks noGrp="1"/>
          </p:cNvSpPr>
          <p:nvPr>
            <p:ph type="body" idx="9"/>
          </p:nvPr>
        </p:nvSpPr>
        <p:spPr>
          <a:xfrm>
            <a:off x="8629106" y="4074889"/>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2" name="Google Shape;192;p16"/>
          <p:cNvSpPr txBox="1">
            <a:spLocks noGrp="1"/>
          </p:cNvSpPr>
          <p:nvPr>
            <p:ph type="body" idx="13"/>
          </p:nvPr>
        </p:nvSpPr>
        <p:spPr>
          <a:xfrm>
            <a:off x="8629106" y="5016921"/>
            <a:ext cx="2427600" cy="715200"/>
          </a:xfrm>
          <a:prstGeom prst="rect">
            <a:avLst/>
          </a:prstGeom>
          <a:noFill/>
          <a:ln>
            <a:noFill/>
          </a:ln>
        </p:spPr>
        <p:txBody>
          <a:bodyPr spcFirstLastPara="1" wrap="square" lIns="0" tIns="45700" rIns="91425" bIns="45700" anchor="t" anchorCtr="0">
            <a:normAutofit/>
          </a:bodyPr>
          <a:lstStyle>
            <a:lvl1pPr marL="457200" lvl="0" indent="-228600" algn="l">
              <a:lnSpc>
                <a:spcPct val="10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3" name="Google Shape;193;p1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4" name="Google Shape;194;p1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5" name="Google Shape;195;p1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xmlns:p15="http://schemas.microsoft.com/office/powerpoint/2012/main">
        <p15:guide id="1" orient="horz" pos="20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with titles">
  <p:cSld name="Two Content with titles">
    <p:spTree>
      <p:nvGrpSpPr>
        <p:cNvPr id="1" name="Shape 196"/>
        <p:cNvGrpSpPr/>
        <p:nvPr/>
      </p:nvGrpSpPr>
      <p:grpSpPr>
        <a:xfrm>
          <a:off x="0" y="0"/>
          <a:ext cx="0" cy="0"/>
          <a:chOff x="0" y="0"/>
          <a:chExt cx="0" cy="0"/>
        </a:xfrm>
      </p:grpSpPr>
      <p:sp>
        <p:nvSpPr>
          <p:cNvPr id="197" name="Google Shape;197;p17"/>
          <p:cNvSpPr txBox="1">
            <a:spLocks noGrp="1"/>
          </p:cNvSpPr>
          <p:nvPr>
            <p:ph type="body" idx="1"/>
          </p:nvPr>
        </p:nvSpPr>
        <p:spPr>
          <a:xfrm>
            <a:off x="838200" y="3429000"/>
            <a:ext cx="4114800" cy="2748000"/>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228600" algn="l">
              <a:lnSpc>
                <a:spcPct val="150000"/>
              </a:lnSpc>
              <a:spcBef>
                <a:spcPts val="500"/>
              </a:spcBef>
              <a:spcAft>
                <a:spcPts val="0"/>
              </a:spcAft>
              <a:buClr>
                <a:schemeClr val="lt1"/>
              </a:buClr>
              <a:buSzPts val="1200"/>
              <a:buNone/>
              <a:defRPr sz="1200"/>
            </a:lvl2pPr>
            <a:lvl3pPr marL="1371600" lvl="2" indent="-228600" algn="l">
              <a:lnSpc>
                <a:spcPct val="150000"/>
              </a:lnSpc>
              <a:spcBef>
                <a:spcPts val="500"/>
              </a:spcBef>
              <a:spcAft>
                <a:spcPts val="0"/>
              </a:spcAft>
              <a:buClr>
                <a:schemeClr val="lt1"/>
              </a:buClr>
              <a:buSzPts val="1200"/>
              <a:buNone/>
              <a:defRPr sz="1200"/>
            </a:lvl3pPr>
            <a:lvl4pPr marL="1828800" lvl="3" indent="-228600" algn="l">
              <a:lnSpc>
                <a:spcPct val="150000"/>
              </a:lnSpc>
              <a:spcBef>
                <a:spcPts val="500"/>
              </a:spcBef>
              <a:spcAft>
                <a:spcPts val="0"/>
              </a:spcAft>
              <a:buClr>
                <a:schemeClr val="lt1"/>
              </a:buClr>
              <a:buSzPts val="1200"/>
              <a:buNone/>
              <a:defRPr sz="1200"/>
            </a:lvl4pPr>
            <a:lvl5pPr marL="2286000" lvl="4" indent="-228600" algn="l">
              <a:lnSpc>
                <a:spcPct val="150000"/>
              </a:lnSpc>
              <a:spcBef>
                <a:spcPts val="500"/>
              </a:spcBef>
              <a:spcAft>
                <a:spcPts val="0"/>
              </a:spcAft>
              <a:buClr>
                <a:schemeClr val="lt1"/>
              </a:buClr>
              <a:buSzPts val="1200"/>
              <a:buNone/>
              <a:defRPr sz="12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8" name="Google Shape;198;p17"/>
          <p:cNvSpPr txBox="1">
            <a:spLocks noGrp="1"/>
          </p:cNvSpPr>
          <p:nvPr>
            <p:ph type="body" idx="2"/>
          </p:nvPr>
        </p:nvSpPr>
        <p:spPr>
          <a:xfrm>
            <a:off x="7239003" y="3429000"/>
            <a:ext cx="4114800" cy="2748000"/>
          </a:xfrm>
          <a:prstGeom prst="rect">
            <a:avLst/>
          </a:prstGeom>
          <a:noFill/>
          <a:ln>
            <a:noFill/>
          </a:ln>
        </p:spPr>
        <p:txBody>
          <a:bodyPr spcFirstLastPara="1" wrap="square" lIns="91425"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228600" algn="l">
              <a:lnSpc>
                <a:spcPct val="150000"/>
              </a:lnSpc>
              <a:spcBef>
                <a:spcPts val="500"/>
              </a:spcBef>
              <a:spcAft>
                <a:spcPts val="0"/>
              </a:spcAft>
              <a:buClr>
                <a:schemeClr val="lt1"/>
              </a:buClr>
              <a:buSzPts val="1200"/>
              <a:buNone/>
              <a:defRPr sz="1200"/>
            </a:lvl2pPr>
            <a:lvl3pPr marL="1371600" lvl="2" indent="-228600" algn="l">
              <a:lnSpc>
                <a:spcPct val="150000"/>
              </a:lnSpc>
              <a:spcBef>
                <a:spcPts val="500"/>
              </a:spcBef>
              <a:spcAft>
                <a:spcPts val="0"/>
              </a:spcAft>
              <a:buClr>
                <a:schemeClr val="lt1"/>
              </a:buClr>
              <a:buSzPts val="1200"/>
              <a:buNone/>
              <a:defRPr sz="1200"/>
            </a:lvl3pPr>
            <a:lvl4pPr marL="1828800" lvl="3" indent="-228600" algn="l">
              <a:lnSpc>
                <a:spcPct val="150000"/>
              </a:lnSpc>
              <a:spcBef>
                <a:spcPts val="500"/>
              </a:spcBef>
              <a:spcAft>
                <a:spcPts val="0"/>
              </a:spcAft>
              <a:buClr>
                <a:schemeClr val="lt1"/>
              </a:buClr>
              <a:buSzPts val="1200"/>
              <a:buNone/>
              <a:defRPr sz="1200"/>
            </a:lvl4pPr>
            <a:lvl5pPr marL="2286000" lvl="4" indent="-228600" algn="l">
              <a:lnSpc>
                <a:spcPct val="150000"/>
              </a:lnSpc>
              <a:spcBef>
                <a:spcPts val="500"/>
              </a:spcBef>
              <a:spcAft>
                <a:spcPts val="0"/>
              </a:spcAft>
              <a:buClr>
                <a:schemeClr val="lt1"/>
              </a:buClr>
              <a:buSzPts val="1200"/>
              <a:buNone/>
              <a:defRPr sz="1200"/>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9" name="Google Shape;199;p1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0" name="Google Shape;200;p17"/>
          <p:cNvSpPr txBox="1">
            <a:spLocks noGrp="1"/>
          </p:cNvSpPr>
          <p:nvPr>
            <p:ph type="sldNum" idx="12"/>
          </p:nvPr>
        </p:nvSpPr>
        <p:spPr>
          <a:xfrm>
            <a:off x="10477500" y="6356350"/>
            <a:ext cx="8763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201" name="Google Shape;201;p17"/>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ctr" anchorCtr="0">
            <a:normAutofit/>
          </a:bodyPr>
          <a:lstStyle>
            <a:lvl1pPr lvl="0" algn="ctr">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202" name="Google Shape;202;p17"/>
          <p:cNvCxnSpPr/>
          <p:nvPr/>
        </p:nvCxnSpPr>
        <p:spPr>
          <a:xfrm>
            <a:off x="6096000" y="2603500"/>
            <a:ext cx="0" cy="4254600"/>
          </a:xfrm>
          <a:prstGeom prst="straightConnector1">
            <a:avLst/>
          </a:prstGeom>
          <a:noFill/>
          <a:ln w="19050" cap="flat" cmpd="sng">
            <a:solidFill>
              <a:schemeClr val="accent1"/>
            </a:solidFill>
            <a:prstDash val="solid"/>
            <a:miter lim="800000"/>
            <a:headEnd type="none" w="sm" len="sm"/>
            <a:tailEnd type="none" w="sm" len="sm"/>
          </a:ln>
        </p:spPr>
      </p:cxnSp>
      <p:sp>
        <p:nvSpPr>
          <p:cNvPr id="203" name="Google Shape;203;p17"/>
          <p:cNvSpPr/>
          <p:nvPr/>
        </p:nvSpPr>
        <p:spPr>
          <a:xfrm>
            <a:off x="0" y="2324100"/>
            <a:ext cx="12192000" cy="633300"/>
          </a:xfrm>
          <a:prstGeom prst="rect">
            <a:avLst/>
          </a:prstGeom>
          <a:gradFill>
            <a:gsLst>
              <a:gs pos="0">
                <a:schemeClr val="accent1"/>
              </a:gs>
              <a:gs pos="100000">
                <a:schemeClr val="accent2"/>
              </a:gs>
            </a:gsLst>
            <a:lin ang="660013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sp>
        <p:nvSpPr>
          <p:cNvPr id="204" name="Google Shape;204;p17"/>
          <p:cNvSpPr txBox="1">
            <a:spLocks noGrp="1"/>
          </p:cNvSpPr>
          <p:nvPr>
            <p:ph type="body" idx="3"/>
          </p:nvPr>
        </p:nvSpPr>
        <p:spPr>
          <a:xfrm>
            <a:off x="838201" y="2413000"/>
            <a:ext cx="4114800" cy="493800"/>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dk1"/>
              </a:buClr>
              <a:buSzPts val="1800"/>
              <a:buNone/>
              <a:defRPr sz="1800" cap="none">
                <a:solidFill>
                  <a:schemeClr val="dk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205" name="Google Shape;205;p17"/>
          <p:cNvSpPr txBox="1">
            <a:spLocks noGrp="1"/>
          </p:cNvSpPr>
          <p:nvPr>
            <p:ph type="body" idx="4"/>
          </p:nvPr>
        </p:nvSpPr>
        <p:spPr>
          <a:xfrm>
            <a:off x="7239003" y="2413000"/>
            <a:ext cx="4114800" cy="493800"/>
          </a:xfrm>
          <a:prstGeom prst="rect">
            <a:avLst/>
          </a:prstGeom>
          <a:noFill/>
          <a:ln>
            <a:noFill/>
          </a:ln>
        </p:spPr>
        <p:txBody>
          <a:bodyPr spcFirstLastPara="1" wrap="square" lIns="91425" tIns="45700" rIns="91425" bIns="45700" anchor="ctr" anchorCtr="0">
            <a:normAutofit/>
          </a:bodyPr>
          <a:lstStyle>
            <a:lvl1pPr marL="457200" lvl="0" indent="-228600" algn="ctr">
              <a:lnSpc>
                <a:spcPct val="90000"/>
              </a:lnSpc>
              <a:spcBef>
                <a:spcPts val="1000"/>
              </a:spcBef>
              <a:spcAft>
                <a:spcPts val="0"/>
              </a:spcAft>
              <a:buClr>
                <a:schemeClr val="dk1"/>
              </a:buClr>
              <a:buSzPts val="1800"/>
              <a:buNone/>
              <a:defRPr sz="1800" cap="none">
                <a:solidFill>
                  <a:schemeClr val="dk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206" name="Google Shape;206;p17"/>
          <p:cNvSpPr txBox="1">
            <a:spLocks noGrp="1"/>
          </p:cNvSpPr>
          <p:nvPr>
            <p:ph type="ftr" idx="11"/>
          </p:nvPr>
        </p:nvSpPr>
        <p:spPr>
          <a:xfrm>
            <a:off x="7239002" y="6356350"/>
            <a:ext cx="30384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etition graph">
  <p:cSld name="Competition graph">
    <p:spTree>
      <p:nvGrpSpPr>
        <p:cNvPr id="1" name="Shape 207"/>
        <p:cNvGrpSpPr/>
        <p:nvPr/>
      </p:nvGrpSpPr>
      <p:grpSpPr>
        <a:xfrm>
          <a:off x="0" y="0"/>
          <a:ext cx="0" cy="0"/>
          <a:chOff x="0" y="0"/>
          <a:chExt cx="0" cy="0"/>
        </a:xfrm>
      </p:grpSpPr>
      <p:sp>
        <p:nvSpPr>
          <p:cNvPr id="208" name="Google Shape;208;p18"/>
          <p:cNvSpPr txBox="1">
            <a:spLocks noGrp="1"/>
          </p:cNvSpPr>
          <p:nvPr>
            <p:ph type="body" idx="1"/>
          </p:nvPr>
        </p:nvSpPr>
        <p:spPr>
          <a:xfrm>
            <a:off x="5242517" y="2223604"/>
            <a:ext cx="1707000" cy="4920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09" name="Google Shape;209;p18"/>
          <p:cNvSpPr txBox="1">
            <a:spLocks noGrp="1"/>
          </p:cNvSpPr>
          <p:nvPr>
            <p:ph type="body" idx="2"/>
          </p:nvPr>
        </p:nvSpPr>
        <p:spPr>
          <a:xfrm>
            <a:off x="5242517" y="5341910"/>
            <a:ext cx="1707000" cy="4920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0" name="Google Shape;210;p18"/>
          <p:cNvSpPr txBox="1">
            <a:spLocks noGrp="1"/>
          </p:cNvSpPr>
          <p:nvPr>
            <p:ph type="body" idx="3"/>
          </p:nvPr>
        </p:nvSpPr>
        <p:spPr>
          <a:xfrm>
            <a:off x="9973118" y="3783794"/>
            <a:ext cx="13806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1" name="Google Shape;211;p18"/>
          <p:cNvSpPr txBox="1">
            <a:spLocks noGrp="1"/>
          </p:cNvSpPr>
          <p:nvPr>
            <p:ph type="body" idx="4"/>
          </p:nvPr>
        </p:nvSpPr>
        <p:spPr>
          <a:xfrm>
            <a:off x="3738732" y="3012526"/>
            <a:ext cx="11832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lt1"/>
              </a:buClr>
              <a:buSzPts val="1050"/>
              <a:buNone/>
              <a:defRPr sz="1050" cap="none">
                <a:solidFill>
                  <a:schemeClr val="l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2" name="Google Shape;212;p18"/>
          <p:cNvSpPr txBox="1">
            <a:spLocks noGrp="1"/>
          </p:cNvSpPr>
          <p:nvPr>
            <p:ph type="body" idx="5"/>
          </p:nvPr>
        </p:nvSpPr>
        <p:spPr>
          <a:xfrm>
            <a:off x="4175224" y="4332980"/>
            <a:ext cx="11832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lt1"/>
              </a:buClr>
              <a:buSzPts val="1050"/>
              <a:buNone/>
              <a:defRPr sz="1050" cap="none">
                <a:solidFill>
                  <a:schemeClr val="l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3" name="Google Shape;213;p18"/>
          <p:cNvSpPr txBox="1">
            <a:spLocks noGrp="1"/>
          </p:cNvSpPr>
          <p:nvPr>
            <p:ph type="body" idx="6"/>
          </p:nvPr>
        </p:nvSpPr>
        <p:spPr>
          <a:xfrm>
            <a:off x="2637747" y="4507451"/>
            <a:ext cx="11832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lt1"/>
              </a:buClr>
              <a:buSzPts val="1050"/>
              <a:buNone/>
              <a:defRPr sz="1050" cap="none">
                <a:solidFill>
                  <a:schemeClr val="l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4" name="Google Shape;214;p18"/>
          <p:cNvSpPr txBox="1">
            <a:spLocks noGrp="1"/>
          </p:cNvSpPr>
          <p:nvPr>
            <p:ph type="body" idx="7"/>
          </p:nvPr>
        </p:nvSpPr>
        <p:spPr>
          <a:xfrm>
            <a:off x="6552714" y="4194908"/>
            <a:ext cx="11832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lt1"/>
              </a:buClr>
              <a:buSzPts val="1050"/>
              <a:buNone/>
              <a:defRPr sz="1050" cap="none">
                <a:solidFill>
                  <a:schemeClr val="l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5" name="Google Shape;215;p18"/>
          <p:cNvSpPr txBox="1">
            <a:spLocks noGrp="1"/>
          </p:cNvSpPr>
          <p:nvPr>
            <p:ph type="body" idx="8"/>
          </p:nvPr>
        </p:nvSpPr>
        <p:spPr>
          <a:xfrm>
            <a:off x="7801857" y="5068793"/>
            <a:ext cx="11832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lt1"/>
              </a:buClr>
              <a:buSzPts val="1050"/>
              <a:buNone/>
              <a:defRPr sz="1050" cap="none">
                <a:solidFill>
                  <a:schemeClr val="l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16" name="Google Shape;216;p18"/>
          <p:cNvSpPr txBox="1">
            <a:spLocks noGrp="1"/>
          </p:cNvSpPr>
          <p:nvPr>
            <p:ph type="body" idx="9"/>
          </p:nvPr>
        </p:nvSpPr>
        <p:spPr>
          <a:xfrm>
            <a:off x="1034142" y="3783794"/>
            <a:ext cx="1393800" cy="4920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accent1"/>
              </a:buClr>
              <a:buSzPts val="1400"/>
              <a:buNone/>
              <a:defRPr sz="14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cxnSp>
        <p:nvCxnSpPr>
          <p:cNvPr id="217" name="Google Shape;217;p18"/>
          <p:cNvCxnSpPr>
            <a:stCxn id="216" idx="3"/>
            <a:endCxn id="210" idx="1"/>
          </p:cNvCxnSpPr>
          <p:nvPr/>
        </p:nvCxnSpPr>
        <p:spPr>
          <a:xfrm>
            <a:off x="2427942" y="4029794"/>
            <a:ext cx="7545300" cy="0"/>
          </a:xfrm>
          <a:prstGeom prst="straightConnector1">
            <a:avLst/>
          </a:prstGeom>
          <a:noFill/>
          <a:ln w="9525" cap="flat" cmpd="sng">
            <a:solidFill>
              <a:schemeClr val="accent3"/>
            </a:solidFill>
            <a:prstDash val="solid"/>
            <a:miter lim="800000"/>
            <a:headEnd type="none" w="sm" len="sm"/>
            <a:tailEnd type="none" w="sm" len="sm"/>
          </a:ln>
        </p:spPr>
      </p:cxnSp>
      <p:cxnSp>
        <p:nvCxnSpPr>
          <p:cNvPr id="218" name="Google Shape;218;p18"/>
          <p:cNvCxnSpPr/>
          <p:nvPr/>
        </p:nvCxnSpPr>
        <p:spPr>
          <a:xfrm rot="10800000">
            <a:off x="6096000" y="2743610"/>
            <a:ext cx="0" cy="2598300"/>
          </a:xfrm>
          <a:prstGeom prst="straightConnector1">
            <a:avLst/>
          </a:prstGeom>
          <a:noFill/>
          <a:ln w="9525" cap="flat" cmpd="sng">
            <a:solidFill>
              <a:schemeClr val="accent3"/>
            </a:solidFill>
            <a:prstDash val="solid"/>
            <a:miter lim="800000"/>
            <a:headEnd type="none" w="sm" len="sm"/>
            <a:tailEnd type="none" w="sm" len="sm"/>
          </a:ln>
        </p:spPr>
      </p:cxnSp>
      <p:sp>
        <p:nvSpPr>
          <p:cNvPr id="219" name="Google Shape;219;p18"/>
          <p:cNvSpPr txBox="1">
            <a:spLocks noGrp="1"/>
          </p:cNvSpPr>
          <p:nvPr>
            <p:ph type="body" idx="13"/>
          </p:nvPr>
        </p:nvSpPr>
        <p:spPr>
          <a:xfrm>
            <a:off x="7539963" y="2611626"/>
            <a:ext cx="1707000" cy="1048500"/>
          </a:xfrm>
          <a:prstGeom prst="rect">
            <a:avLst/>
          </a:prstGeom>
          <a:noFill/>
          <a:ln>
            <a:noFill/>
          </a:ln>
        </p:spPr>
        <p:txBody>
          <a:bodyPr spcFirstLastPara="1" wrap="square" lIns="91425" tIns="45700" rIns="91425" bIns="45700" anchor="ctr" anchorCtr="0">
            <a:noAutofit/>
          </a:bodyPr>
          <a:lstStyle>
            <a:lvl1pPr marL="457200" lvl="0" indent="-228600" algn="ctr">
              <a:lnSpc>
                <a:spcPct val="100000"/>
              </a:lnSpc>
              <a:spcBef>
                <a:spcPts val="1000"/>
              </a:spcBef>
              <a:spcAft>
                <a:spcPts val="0"/>
              </a:spcAft>
              <a:buClr>
                <a:schemeClr val="dk1"/>
              </a:buClr>
              <a:buSzPts val="1400"/>
              <a:buNone/>
              <a:defRPr sz="1400" b="0" cap="none">
                <a:solidFill>
                  <a:schemeClr val="dk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20" name="Google Shape;220;p18"/>
          <p:cNvSpPr txBox="1">
            <a:spLocks noGrp="1"/>
          </p:cNvSpPr>
          <p:nvPr>
            <p:ph type="title"/>
          </p:nvPr>
        </p:nvSpPr>
        <p:spPr>
          <a:xfrm>
            <a:off x="1034142" y="1110286"/>
            <a:ext cx="103197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221" name="Google Shape;221;p18"/>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
        <p:nvSpPr>
          <p:cNvPr id="222" name="Google Shape;222;p1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3" name="Google Shape;223;p1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4" name="Google Shape;224;p1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caling">
  <p:cSld name="Scaling">
    <p:spTree>
      <p:nvGrpSpPr>
        <p:cNvPr id="1" name="Shape 225"/>
        <p:cNvGrpSpPr/>
        <p:nvPr/>
      </p:nvGrpSpPr>
      <p:grpSpPr>
        <a:xfrm>
          <a:off x="0" y="0"/>
          <a:ext cx="0" cy="0"/>
          <a:chOff x="0" y="0"/>
          <a:chExt cx="0" cy="0"/>
        </a:xfrm>
      </p:grpSpPr>
      <p:sp>
        <p:nvSpPr>
          <p:cNvPr id="226" name="Google Shape;226;p19"/>
          <p:cNvSpPr txBox="1">
            <a:spLocks noGrp="1"/>
          </p:cNvSpPr>
          <p:nvPr>
            <p:ph type="body" idx="1"/>
          </p:nvPr>
        </p:nvSpPr>
        <p:spPr>
          <a:xfrm>
            <a:off x="8157335" y="1822008"/>
            <a:ext cx="32952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27" name="Google Shape;227;p19"/>
          <p:cNvSpPr txBox="1">
            <a:spLocks noGrp="1"/>
          </p:cNvSpPr>
          <p:nvPr>
            <p:ph type="body" idx="2"/>
          </p:nvPr>
        </p:nvSpPr>
        <p:spPr>
          <a:xfrm>
            <a:off x="8157335" y="2167484"/>
            <a:ext cx="32943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28" name="Google Shape;228;p1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9" name="Google Shape;229;p1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0" name="Google Shape;230;p1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231" name="Google Shape;231;p19"/>
          <p:cNvSpPr txBox="1">
            <a:spLocks noGrp="1"/>
          </p:cNvSpPr>
          <p:nvPr>
            <p:ph type="body" idx="3"/>
          </p:nvPr>
        </p:nvSpPr>
        <p:spPr>
          <a:xfrm>
            <a:off x="7080795" y="3339988"/>
            <a:ext cx="32952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32" name="Google Shape;232;p19"/>
          <p:cNvSpPr txBox="1">
            <a:spLocks noGrp="1"/>
          </p:cNvSpPr>
          <p:nvPr>
            <p:ph type="body" idx="4"/>
          </p:nvPr>
        </p:nvSpPr>
        <p:spPr>
          <a:xfrm>
            <a:off x="7080795" y="3685464"/>
            <a:ext cx="32943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33" name="Google Shape;233;p19"/>
          <p:cNvSpPr txBox="1">
            <a:spLocks noGrp="1"/>
          </p:cNvSpPr>
          <p:nvPr>
            <p:ph type="body" idx="5"/>
          </p:nvPr>
        </p:nvSpPr>
        <p:spPr>
          <a:xfrm>
            <a:off x="6231710" y="4857968"/>
            <a:ext cx="3295200" cy="320400"/>
          </a:xfrm>
          <a:prstGeom prst="rect">
            <a:avLst/>
          </a:prstGeom>
          <a:noFill/>
          <a:ln>
            <a:noFill/>
          </a:ln>
        </p:spPr>
        <p:txBody>
          <a:bodyPr spcFirstLastPara="1" wrap="square" lIns="0" tIns="45700" rIns="91425" bIns="45700" anchor="ctr" anchorCtr="0">
            <a:no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34" name="Google Shape;234;p19"/>
          <p:cNvSpPr txBox="1">
            <a:spLocks noGrp="1"/>
          </p:cNvSpPr>
          <p:nvPr>
            <p:ph type="body" idx="6"/>
          </p:nvPr>
        </p:nvSpPr>
        <p:spPr>
          <a:xfrm>
            <a:off x="6231710" y="5203444"/>
            <a:ext cx="3294300" cy="5400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cxnSp>
        <p:nvCxnSpPr>
          <p:cNvPr id="235" name="Google Shape;235;p19"/>
          <p:cNvCxnSpPr/>
          <p:nvPr/>
        </p:nvCxnSpPr>
        <p:spPr>
          <a:xfrm rot="10800000" flipH="1">
            <a:off x="4369950" y="805532"/>
            <a:ext cx="3648300" cy="6052200"/>
          </a:xfrm>
          <a:prstGeom prst="straightConnector1">
            <a:avLst/>
          </a:prstGeom>
          <a:noFill/>
          <a:ln w="19050" cap="flat" cmpd="sng">
            <a:solidFill>
              <a:schemeClr val="accent1"/>
            </a:solidFill>
            <a:prstDash val="solid"/>
            <a:miter lim="800000"/>
            <a:headEnd type="none" w="sm" len="sm"/>
            <a:tailEnd type="stealth" w="lg" len="lg"/>
          </a:ln>
        </p:spPr>
      </p:cxnSp>
      <p:sp>
        <p:nvSpPr>
          <p:cNvPr id="236" name="Google Shape;236;p19"/>
          <p:cNvSpPr txBox="1">
            <a:spLocks noGrp="1"/>
          </p:cNvSpPr>
          <p:nvPr>
            <p:ph type="title"/>
          </p:nvPr>
        </p:nvSpPr>
        <p:spPr>
          <a:xfrm>
            <a:off x="1034142" y="1110286"/>
            <a:ext cx="103197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237"/>
        <p:cNvGrpSpPr/>
        <p:nvPr/>
      </p:nvGrpSpPr>
      <p:grpSpPr>
        <a:xfrm>
          <a:off x="0" y="0"/>
          <a:ext cx="0" cy="0"/>
          <a:chOff x="0" y="0"/>
          <a:chExt cx="0" cy="0"/>
        </a:xfrm>
      </p:grpSpPr>
      <p:sp>
        <p:nvSpPr>
          <p:cNvPr id="238" name="Google Shape;238;p20"/>
          <p:cNvSpPr txBox="1">
            <a:spLocks noGrp="1"/>
          </p:cNvSpPr>
          <p:nvPr>
            <p:ph type="body" idx="1"/>
          </p:nvPr>
        </p:nvSpPr>
        <p:spPr>
          <a:xfrm>
            <a:off x="1034142" y="2046288"/>
            <a:ext cx="55446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239" name="Google Shape;239;p20"/>
          <p:cNvSpPr txBox="1">
            <a:spLocks noGrp="1"/>
          </p:cNvSpPr>
          <p:nvPr>
            <p:ph type="body" idx="2"/>
          </p:nvPr>
        </p:nvSpPr>
        <p:spPr>
          <a:xfrm>
            <a:off x="1034142" y="3162300"/>
            <a:ext cx="5544600" cy="3027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0" name="Google Shape;240;p20"/>
          <p:cNvSpPr txBox="1">
            <a:spLocks noGrp="1"/>
          </p:cNvSpPr>
          <p:nvPr>
            <p:ph type="body" idx="3"/>
          </p:nvPr>
        </p:nvSpPr>
        <p:spPr>
          <a:xfrm>
            <a:off x="7240588" y="2046288"/>
            <a:ext cx="41148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241" name="Google Shape;241;p20"/>
          <p:cNvSpPr txBox="1">
            <a:spLocks noGrp="1"/>
          </p:cNvSpPr>
          <p:nvPr>
            <p:ph type="body" idx="4"/>
          </p:nvPr>
        </p:nvSpPr>
        <p:spPr>
          <a:xfrm>
            <a:off x="7240588" y="3162300"/>
            <a:ext cx="4114800" cy="3027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2" name="Google Shape;242;p2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3" name="Google Shape;243;p2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4" name="Google Shape;244;p2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245" name="Google Shape;245;p20"/>
          <p:cNvSpPr txBox="1">
            <a:spLocks noGrp="1"/>
          </p:cNvSpPr>
          <p:nvPr>
            <p:ph type="title"/>
          </p:nvPr>
        </p:nvSpPr>
        <p:spPr>
          <a:xfrm>
            <a:off x="1034142" y="1110286"/>
            <a:ext cx="10319700" cy="9249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246" name="Google Shape;246;p20"/>
          <p:cNvCxnSpPr/>
          <p:nvPr/>
        </p:nvCxnSpPr>
        <p:spPr>
          <a:xfrm>
            <a:off x="1121228" y="0"/>
            <a:ext cx="0" cy="111030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meline">
  <p:cSld name="Timeline">
    <p:spTree>
      <p:nvGrpSpPr>
        <p:cNvPr id="1" name="Shape 247"/>
        <p:cNvGrpSpPr/>
        <p:nvPr/>
      </p:nvGrpSpPr>
      <p:grpSpPr>
        <a:xfrm>
          <a:off x="0" y="0"/>
          <a:ext cx="0" cy="0"/>
          <a:chOff x="0" y="0"/>
          <a:chExt cx="0" cy="0"/>
        </a:xfrm>
      </p:grpSpPr>
      <p:sp>
        <p:nvSpPr>
          <p:cNvPr id="248" name="Google Shape;248;p21"/>
          <p:cNvSpPr txBox="1">
            <a:spLocks noGrp="1"/>
          </p:cNvSpPr>
          <p:nvPr>
            <p:ph type="body" idx="1"/>
          </p:nvPr>
        </p:nvSpPr>
        <p:spPr>
          <a:xfrm>
            <a:off x="914399" y="3354712"/>
            <a:ext cx="731400" cy="4572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rgbClr val="FEFEFE"/>
              </a:buClr>
              <a:buSzPts val="1400"/>
              <a:buNone/>
              <a:defRPr sz="1400" b="1" cap="none">
                <a:solidFill>
                  <a:srgbClr val="FEFEFE"/>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9" name="Google Shape;249;p21"/>
          <p:cNvSpPr txBox="1">
            <a:spLocks noGrp="1"/>
          </p:cNvSpPr>
          <p:nvPr>
            <p:ph type="body" idx="2"/>
          </p:nvPr>
        </p:nvSpPr>
        <p:spPr>
          <a:xfrm>
            <a:off x="196596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0" name="Google Shape;250;p21"/>
          <p:cNvSpPr txBox="1">
            <a:spLocks noGrp="1"/>
          </p:cNvSpPr>
          <p:nvPr>
            <p:ph type="body" idx="3"/>
          </p:nvPr>
        </p:nvSpPr>
        <p:spPr>
          <a:xfrm>
            <a:off x="275388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1" name="Google Shape;251;p21"/>
          <p:cNvSpPr txBox="1">
            <a:spLocks noGrp="1"/>
          </p:cNvSpPr>
          <p:nvPr>
            <p:ph type="body" idx="4"/>
          </p:nvPr>
        </p:nvSpPr>
        <p:spPr>
          <a:xfrm>
            <a:off x="354180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2" name="Google Shape;252;p21"/>
          <p:cNvSpPr txBox="1">
            <a:spLocks noGrp="1"/>
          </p:cNvSpPr>
          <p:nvPr>
            <p:ph type="body" idx="5"/>
          </p:nvPr>
        </p:nvSpPr>
        <p:spPr>
          <a:xfrm>
            <a:off x="432972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3" name="Google Shape;253;p21"/>
          <p:cNvSpPr txBox="1">
            <a:spLocks noGrp="1"/>
          </p:cNvSpPr>
          <p:nvPr>
            <p:ph type="body" idx="6"/>
          </p:nvPr>
        </p:nvSpPr>
        <p:spPr>
          <a:xfrm>
            <a:off x="914400" y="4292468"/>
            <a:ext cx="731400" cy="4572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rgbClr val="FEFEFE"/>
              </a:buClr>
              <a:buSzPts val="1400"/>
              <a:buNone/>
              <a:defRPr sz="1400" b="1" cap="none">
                <a:solidFill>
                  <a:srgbClr val="FEFEFE"/>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4" name="Google Shape;254;p21"/>
          <p:cNvSpPr txBox="1">
            <a:spLocks noGrp="1"/>
          </p:cNvSpPr>
          <p:nvPr>
            <p:ph type="body" idx="7"/>
          </p:nvPr>
        </p:nvSpPr>
        <p:spPr>
          <a:xfrm>
            <a:off x="511764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5" name="Google Shape;255;p21"/>
          <p:cNvSpPr txBox="1">
            <a:spLocks noGrp="1"/>
          </p:cNvSpPr>
          <p:nvPr>
            <p:ph type="body" idx="8"/>
          </p:nvPr>
        </p:nvSpPr>
        <p:spPr>
          <a:xfrm>
            <a:off x="590556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6" name="Google Shape;256;p21"/>
          <p:cNvSpPr txBox="1">
            <a:spLocks noGrp="1"/>
          </p:cNvSpPr>
          <p:nvPr>
            <p:ph type="body" idx="9"/>
          </p:nvPr>
        </p:nvSpPr>
        <p:spPr>
          <a:xfrm>
            <a:off x="669348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7" name="Google Shape;257;p21"/>
          <p:cNvSpPr txBox="1">
            <a:spLocks noGrp="1"/>
          </p:cNvSpPr>
          <p:nvPr>
            <p:ph type="body" idx="13"/>
          </p:nvPr>
        </p:nvSpPr>
        <p:spPr>
          <a:xfrm>
            <a:off x="905724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8" name="Google Shape;258;p21"/>
          <p:cNvSpPr txBox="1">
            <a:spLocks noGrp="1"/>
          </p:cNvSpPr>
          <p:nvPr>
            <p:ph type="body" idx="14"/>
          </p:nvPr>
        </p:nvSpPr>
        <p:spPr>
          <a:xfrm>
            <a:off x="748140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9" name="Google Shape;259;p21"/>
          <p:cNvSpPr txBox="1">
            <a:spLocks noGrp="1"/>
          </p:cNvSpPr>
          <p:nvPr>
            <p:ph type="body" idx="15"/>
          </p:nvPr>
        </p:nvSpPr>
        <p:spPr>
          <a:xfrm>
            <a:off x="826932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0" name="Google Shape;260;p21"/>
          <p:cNvSpPr txBox="1">
            <a:spLocks noGrp="1"/>
          </p:cNvSpPr>
          <p:nvPr>
            <p:ph type="body" idx="16"/>
          </p:nvPr>
        </p:nvSpPr>
        <p:spPr>
          <a:xfrm>
            <a:off x="9845160"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1" name="Google Shape;261;p21"/>
          <p:cNvSpPr txBox="1">
            <a:spLocks noGrp="1"/>
          </p:cNvSpPr>
          <p:nvPr>
            <p:ph type="body" idx="17"/>
          </p:nvPr>
        </p:nvSpPr>
        <p:spPr>
          <a:xfrm>
            <a:off x="10633085" y="3502152"/>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2" name="Google Shape;262;p21"/>
          <p:cNvSpPr txBox="1">
            <a:spLocks noGrp="1"/>
          </p:cNvSpPr>
          <p:nvPr>
            <p:ph type="body" idx="18"/>
          </p:nvPr>
        </p:nvSpPr>
        <p:spPr>
          <a:xfrm>
            <a:off x="1969915"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3" name="Google Shape;263;p21"/>
          <p:cNvSpPr txBox="1">
            <a:spLocks noGrp="1"/>
          </p:cNvSpPr>
          <p:nvPr>
            <p:ph type="body" idx="19"/>
          </p:nvPr>
        </p:nvSpPr>
        <p:spPr>
          <a:xfrm>
            <a:off x="2757602"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4" name="Google Shape;264;p21"/>
          <p:cNvSpPr txBox="1">
            <a:spLocks noGrp="1"/>
          </p:cNvSpPr>
          <p:nvPr>
            <p:ph type="body" idx="20"/>
          </p:nvPr>
        </p:nvSpPr>
        <p:spPr>
          <a:xfrm>
            <a:off x="3545289"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5" name="Google Shape;265;p21"/>
          <p:cNvSpPr txBox="1">
            <a:spLocks noGrp="1"/>
          </p:cNvSpPr>
          <p:nvPr>
            <p:ph type="body" idx="21"/>
          </p:nvPr>
        </p:nvSpPr>
        <p:spPr>
          <a:xfrm>
            <a:off x="4332976"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6" name="Google Shape;266;p21"/>
          <p:cNvSpPr txBox="1">
            <a:spLocks noGrp="1"/>
          </p:cNvSpPr>
          <p:nvPr>
            <p:ph type="body" idx="22"/>
          </p:nvPr>
        </p:nvSpPr>
        <p:spPr>
          <a:xfrm>
            <a:off x="5120663"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7" name="Google Shape;267;p21"/>
          <p:cNvSpPr txBox="1">
            <a:spLocks noGrp="1"/>
          </p:cNvSpPr>
          <p:nvPr>
            <p:ph type="body" idx="23"/>
          </p:nvPr>
        </p:nvSpPr>
        <p:spPr>
          <a:xfrm>
            <a:off x="5908350"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8" name="Google Shape;268;p21"/>
          <p:cNvSpPr txBox="1">
            <a:spLocks noGrp="1"/>
          </p:cNvSpPr>
          <p:nvPr>
            <p:ph type="body" idx="24"/>
          </p:nvPr>
        </p:nvSpPr>
        <p:spPr>
          <a:xfrm>
            <a:off x="6696037"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69" name="Google Shape;269;p21"/>
          <p:cNvSpPr txBox="1">
            <a:spLocks noGrp="1"/>
          </p:cNvSpPr>
          <p:nvPr>
            <p:ph type="body" idx="25"/>
          </p:nvPr>
        </p:nvSpPr>
        <p:spPr>
          <a:xfrm>
            <a:off x="9059098"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70" name="Google Shape;270;p21"/>
          <p:cNvSpPr txBox="1">
            <a:spLocks noGrp="1"/>
          </p:cNvSpPr>
          <p:nvPr>
            <p:ph type="body" idx="26"/>
          </p:nvPr>
        </p:nvSpPr>
        <p:spPr>
          <a:xfrm>
            <a:off x="7483724"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71" name="Google Shape;271;p21"/>
          <p:cNvSpPr txBox="1">
            <a:spLocks noGrp="1"/>
          </p:cNvSpPr>
          <p:nvPr>
            <p:ph type="body" idx="27"/>
          </p:nvPr>
        </p:nvSpPr>
        <p:spPr>
          <a:xfrm>
            <a:off x="8271411"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72" name="Google Shape;272;p21"/>
          <p:cNvSpPr txBox="1">
            <a:spLocks noGrp="1"/>
          </p:cNvSpPr>
          <p:nvPr>
            <p:ph type="body" idx="28"/>
          </p:nvPr>
        </p:nvSpPr>
        <p:spPr>
          <a:xfrm>
            <a:off x="9846785"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73" name="Google Shape;273;p21"/>
          <p:cNvSpPr txBox="1">
            <a:spLocks noGrp="1"/>
          </p:cNvSpPr>
          <p:nvPr>
            <p:ph type="body" idx="29"/>
          </p:nvPr>
        </p:nvSpPr>
        <p:spPr>
          <a:xfrm>
            <a:off x="10634472" y="4425696"/>
            <a:ext cx="640200" cy="2019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rgbClr val="FEFEFE"/>
              </a:buClr>
              <a:buSzPts val="1000"/>
              <a:buNone/>
              <a:defRPr sz="1000" cap="none">
                <a:solidFill>
                  <a:srgbClr val="FEFEFE"/>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74" name="Google Shape;274;p21"/>
          <p:cNvSpPr/>
          <p:nvPr/>
        </p:nvSpPr>
        <p:spPr>
          <a:xfrm>
            <a:off x="929640" y="4034785"/>
            <a:ext cx="10332600" cy="45600"/>
          </a:xfrm>
          <a:prstGeom prst="rect">
            <a:avLst/>
          </a:prstGeom>
          <a:solidFill>
            <a:srgbClr val="5FA12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EFEFE"/>
              </a:solidFill>
              <a:latin typeface="Arial"/>
              <a:ea typeface="Arial"/>
              <a:cs typeface="Arial"/>
              <a:sym typeface="Arial"/>
            </a:endParaRPr>
          </a:p>
        </p:txBody>
      </p:sp>
      <p:sp>
        <p:nvSpPr>
          <p:cNvPr id="275" name="Google Shape;275;p21"/>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ctr" anchorCtr="0">
            <a:normAutofit/>
          </a:bodyPr>
          <a:lstStyle>
            <a:lvl1pPr lvl="0" algn="ctr">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6" name="Google Shape;276;p2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7" name="Google Shape;277;p2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8" name="Google Shape;278;p2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eam - 4 up">
  <p:cSld name="Team - 4 up">
    <p:spTree>
      <p:nvGrpSpPr>
        <p:cNvPr id="1" name="Shape 279"/>
        <p:cNvGrpSpPr/>
        <p:nvPr/>
      </p:nvGrpSpPr>
      <p:grpSpPr>
        <a:xfrm>
          <a:off x="0" y="0"/>
          <a:ext cx="0" cy="0"/>
          <a:chOff x="0" y="0"/>
          <a:chExt cx="0" cy="0"/>
        </a:xfrm>
      </p:grpSpPr>
      <p:sp>
        <p:nvSpPr>
          <p:cNvPr id="280" name="Google Shape;280;p22"/>
          <p:cNvSpPr>
            <a:spLocks noGrp="1"/>
          </p:cNvSpPr>
          <p:nvPr>
            <p:ph type="pic" idx="2"/>
          </p:nvPr>
        </p:nvSpPr>
        <p:spPr>
          <a:xfrm>
            <a:off x="8804817" y="2233881"/>
            <a:ext cx="3387300" cy="2390100"/>
          </a:xfrm>
          <a:prstGeom prst="rect">
            <a:avLst/>
          </a:prstGeom>
          <a:noFill/>
          <a:ln>
            <a:noFill/>
          </a:ln>
        </p:spPr>
      </p:sp>
      <p:sp>
        <p:nvSpPr>
          <p:cNvPr id="281" name="Google Shape;281;p22"/>
          <p:cNvSpPr>
            <a:spLocks noGrp="1"/>
          </p:cNvSpPr>
          <p:nvPr>
            <p:ph type="pic" idx="3"/>
          </p:nvPr>
        </p:nvSpPr>
        <p:spPr>
          <a:xfrm>
            <a:off x="5690016" y="2233881"/>
            <a:ext cx="3918000" cy="2390100"/>
          </a:xfrm>
          <a:prstGeom prst="rect">
            <a:avLst/>
          </a:prstGeom>
          <a:noFill/>
          <a:ln>
            <a:noFill/>
          </a:ln>
        </p:spPr>
      </p:sp>
      <p:sp>
        <p:nvSpPr>
          <p:cNvPr id="282" name="Google Shape;282;p22"/>
          <p:cNvSpPr>
            <a:spLocks noGrp="1"/>
          </p:cNvSpPr>
          <p:nvPr>
            <p:ph type="pic" idx="4"/>
          </p:nvPr>
        </p:nvSpPr>
        <p:spPr>
          <a:xfrm>
            <a:off x="2575215" y="2233881"/>
            <a:ext cx="3918000" cy="2390100"/>
          </a:xfrm>
          <a:prstGeom prst="rect">
            <a:avLst/>
          </a:prstGeom>
          <a:noFill/>
          <a:ln>
            <a:noFill/>
          </a:ln>
        </p:spPr>
      </p:sp>
      <p:sp>
        <p:nvSpPr>
          <p:cNvPr id="283" name="Google Shape;283;p22"/>
          <p:cNvSpPr>
            <a:spLocks noGrp="1"/>
          </p:cNvSpPr>
          <p:nvPr>
            <p:ph type="pic" idx="5"/>
          </p:nvPr>
        </p:nvSpPr>
        <p:spPr>
          <a:xfrm>
            <a:off x="0" y="2233881"/>
            <a:ext cx="3378300" cy="2390100"/>
          </a:xfrm>
          <a:prstGeom prst="rect">
            <a:avLst/>
          </a:prstGeom>
          <a:noFill/>
          <a:ln>
            <a:noFill/>
          </a:ln>
        </p:spPr>
      </p:sp>
      <p:sp>
        <p:nvSpPr>
          <p:cNvPr id="284" name="Google Shape;284;p2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5" name="Google Shape;285;p2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6" name="Google Shape;286;p2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287" name="Google Shape;287;p22"/>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ctr" anchorCtr="0">
            <a:normAutofit/>
          </a:bodyPr>
          <a:lstStyle>
            <a:lvl1pPr lvl="0" algn="ctr">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8" name="Google Shape;288;p22"/>
          <p:cNvSpPr txBox="1">
            <a:spLocks noGrp="1"/>
          </p:cNvSpPr>
          <p:nvPr>
            <p:ph type="body" idx="1"/>
          </p:nvPr>
        </p:nvSpPr>
        <p:spPr>
          <a:xfrm>
            <a:off x="3554933" y="5061424"/>
            <a:ext cx="24438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89" name="Google Shape;289;p22"/>
          <p:cNvSpPr txBox="1">
            <a:spLocks noGrp="1"/>
          </p:cNvSpPr>
          <p:nvPr>
            <p:ph type="body" idx="6"/>
          </p:nvPr>
        </p:nvSpPr>
        <p:spPr>
          <a:xfrm>
            <a:off x="3554932" y="5406900"/>
            <a:ext cx="24432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1200"/>
              <a:buFont typeface="Arial"/>
              <a:buNone/>
              <a:defRPr sz="12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0" name="Google Shape;290;p22"/>
          <p:cNvSpPr txBox="1">
            <a:spLocks noGrp="1"/>
          </p:cNvSpPr>
          <p:nvPr>
            <p:ph type="body" idx="7"/>
          </p:nvPr>
        </p:nvSpPr>
        <p:spPr>
          <a:xfrm>
            <a:off x="931476" y="5061424"/>
            <a:ext cx="24438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1" name="Google Shape;291;p22"/>
          <p:cNvSpPr txBox="1">
            <a:spLocks noGrp="1"/>
          </p:cNvSpPr>
          <p:nvPr>
            <p:ph type="body" idx="8"/>
          </p:nvPr>
        </p:nvSpPr>
        <p:spPr>
          <a:xfrm>
            <a:off x="931475" y="5406900"/>
            <a:ext cx="24432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1200"/>
              <a:buFont typeface="Arial"/>
              <a:buNone/>
              <a:defRPr sz="12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2" name="Google Shape;292;p22"/>
          <p:cNvSpPr txBox="1">
            <a:spLocks noGrp="1"/>
          </p:cNvSpPr>
          <p:nvPr>
            <p:ph type="body" idx="9"/>
          </p:nvPr>
        </p:nvSpPr>
        <p:spPr>
          <a:xfrm>
            <a:off x="6177835" y="5061424"/>
            <a:ext cx="24438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3" name="Google Shape;293;p22"/>
          <p:cNvSpPr txBox="1">
            <a:spLocks noGrp="1"/>
          </p:cNvSpPr>
          <p:nvPr>
            <p:ph type="body" idx="13"/>
          </p:nvPr>
        </p:nvSpPr>
        <p:spPr>
          <a:xfrm>
            <a:off x="6177834" y="5406900"/>
            <a:ext cx="24432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1200"/>
              <a:buFont typeface="Arial"/>
              <a:buNone/>
              <a:defRPr sz="12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4" name="Google Shape;294;p22"/>
          <p:cNvSpPr txBox="1">
            <a:spLocks noGrp="1"/>
          </p:cNvSpPr>
          <p:nvPr>
            <p:ph type="body" idx="14"/>
          </p:nvPr>
        </p:nvSpPr>
        <p:spPr>
          <a:xfrm>
            <a:off x="8800181" y="5057897"/>
            <a:ext cx="24438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800"/>
              <a:buNone/>
              <a:defRPr sz="18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5" name="Google Shape;295;p22"/>
          <p:cNvSpPr txBox="1">
            <a:spLocks noGrp="1"/>
          </p:cNvSpPr>
          <p:nvPr>
            <p:ph type="body" idx="15"/>
          </p:nvPr>
        </p:nvSpPr>
        <p:spPr>
          <a:xfrm>
            <a:off x="8800180" y="5403373"/>
            <a:ext cx="24432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1200"/>
              <a:buFont typeface="Arial"/>
              <a:buNone/>
              <a:defRPr sz="12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eam - 8 up">
  <p:cSld name="Team - 8 up">
    <p:spTree>
      <p:nvGrpSpPr>
        <p:cNvPr id="1" name="Shape 296"/>
        <p:cNvGrpSpPr/>
        <p:nvPr/>
      </p:nvGrpSpPr>
      <p:grpSpPr>
        <a:xfrm>
          <a:off x="0" y="0"/>
          <a:ext cx="0" cy="0"/>
          <a:chOff x="0" y="0"/>
          <a:chExt cx="0" cy="0"/>
        </a:xfrm>
      </p:grpSpPr>
      <p:sp>
        <p:nvSpPr>
          <p:cNvPr id="297" name="Google Shape;297;p23"/>
          <p:cNvSpPr>
            <a:spLocks noGrp="1"/>
          </p:cNvSpPr>
          <p:nvPr>
            <p:ph type="pic" idx="2"/>
          </p:nvPr>
        </p:nvSpPr>
        <p:spPr>
          <a:xfrm>
            <a:off x="10383802" y="3121794"/>
            <a:ext cx="1808100" cy="1097700"/>
          </a:xfrm>
          <a:prstGeom prst="rect">
            <a:avLst/>
          </a:prstGeom>
          <a:noFill/>
          <a:ln>
            <a:noFill/>
          </a:ln>
        </p:spPr>
      </p:sp>
      <p:sp>
        <p:nvSpPr>
          <p:cNvPr id="298" name="Google Shape;298;p23"/>
          <p:cNvSpPr>
            <a:spLocks noGrp="1"/>
          </p:cNvSpPr>
          <p:nvPr>
            <p:ph type="pic" idx="3"/>
          </p:nvPr>
        </p:nvSpPr>
        <p:spPr>
          <a:xfrm>
            <a:off x="8900427" y="3121794"/>
            <a:ext cx="1799400" cy="1097700"/>
          </a:xfrm>
          <a:prstGeom prst="rect">
            <a:avLst/>
          </a:prstGeom>
          <a:noFill/>
          <a:ln>
            <a:noFill/>
          </a:ln>
        </p:spPr>
      </p:sp>
      <p:sp>
        <p:nvSpPr>
          <p:cNvPr id="299" name="Google Shape;299;p23"/>
          <p:cNvSpPr>
            <a:spLocks noGrp="1"/>
          </p:cNvSpPr>
          <p:nvPr>
            <p:ph type="pic" idx="4"/>
          </p:nvPr>
        </p:nvSpPr>
        <p:spPr>
          <a:xfrm>
            <a:off x="7416963" y="3121794"/>
            <a:ext cx="1799400" cy="1097700"/>
          </a:xfrm>
          <a:prstGeom prst="rect">
            <a:avLst/>
          </a:prstGeom>
          <a:noFill/>
          <a:ln>
            <a:noFill/>
          </a:ln>
        </p:spPr>
      </p:sp>
      <p:sp>
        <p:nvSpPr>
          <p:cNvPr id="300" name="Google Shape;300;p23"/>
          <p:cNvSpPr>
            <a:spLocks noGrp="1"/>
          </p:cNvSpPr>
          <p:nvPr>
            <p:ph type="pic" idx="5"/>
          </p:nvPr>
        </p:nvSpPr>
        <p:spPr>
          <a:xfrm>
            <a:off x="5933589" y="3121794"/>
            <a:ext cx="1799100" cy="1097700"/>
          </a:xfrm>
          <a:prstGeom prst="rect">
            <a:avLst/>
          </a:prstGeom>
          <a:noFill/>
          <a:ln>
            <a:noFill/>
          </a:ln>
        </p:spPr>
      </p:sp>
      <p:sp>
        <p:nvSpPr>
          <p:cNvPr id="301" name="Google Shape;301;p23"/>
          <p:cNvSpPr>
            <a:spLocks noGrp="1"/>
          </p:cNvSpPr>
          <p:nvPr>
            <p:ph type="pic" idx="6"/>
          </p:nvPr>
        </p:nvSpPr>
        <p:spPr>
          <a:xfrm>
            <a:off x="4450214" y="3121794"/>
            <a:ext cx="1799400" cy="1097700"/>
          </a:xfrm>
          <a:prstGeom prst="rect">
            <a:avLst/>
          </a:prstGeom>
          <a:noFill/>
          <a:ln>
            <a:noFill/>
          </a:ln>
        </p:spPr>
      </p:sp>
      <p:sp>
        <p:nvSpPr>
          <p:cNvPr id="302" name="Google Shape;302;p23"/>
          <p:cNvSpPr>
            <a:spLocks noGrp="1"/>
          </p:cNvSpPr>
          <p:nvPr>
            <p:ph type="pic" idx="7"/>
          </p:nvPr>
        </p:nvSpPr>
        <p:spPr>
          <a:xfrm>
            <a:off x="2966838" y="3121794"/>
            <a:ext cx="1799400" cy="1097700"/>
          </a:xfrm>
          <a:prstGeom prst="rect">
            <a:avLst/>
          </a:prstGeom>
          <a:noFill/>
          <a:ln>
            <a:noFill/>
          </a:ln>
        </p:spPr>
      </p:sp>
      <p:sp>
        <p:nvSpPr>
          <p:cNvPr id="303" name="Google Shape;303;p23"/>
          <p:cNvSpPr>
            <a:spLocks noGrp="1"/>
          </p:cNvSpPr>
          <p:nvPr>
            <p:ph type="pic" idx="8"/>
          </p:nvPr>
        </p:nvSpPr>
        <p:spPr>
          <a:xfrm>
            <a:off x="1483375" y="3121794"/>
            <a:ext cx="1799400" cy="1097700"/>
          </a:xfrm>
          <a:prstGeom prst="rect">
            <a:avLst/>
          </a:prstGeom>
          <a:noFill/>
          <a:ln>
            <a:noFill/>
          </a:ln>
        </p:spPr>
      </p:sp>
      <p:sp>
        <p:nvSpPr>
          <p:cNvPr id="304" name="Google Shape;304;p23"/>
          <p:cNvSpPr>
            <a:spLocks noGrp="1"/>
          </p:cNvSpPr>
          <p:nvPr>
            <p:ph type="pic" idx="9"/>
          </p:nvPr>
        </p:nvSpPr>
        <p:spPr>
          <a:xfrm>
            <a:off x="1" y="3121794"/>
            <a:ext cx="1799400" cy="1097700"/>
          </a:xfrm>
          <a:prstGeom prst="rect">
            <a:avLst/>
          </a:prstGeom>
          <a:noFill/>
          <a:ln>
            <a:noFill/>
          </a:ln>
        </p:spPr>
      </p:sp>
      <p:sp>
        <p:nvSpPr>
          <p:cNvPr id="305" name="Google Shape;305;p2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6" name="Google Shape;306;p2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7" name="Google Shape;307;p2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308" name="Google Shape;308;p23"/>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ctr" anchorCtr="0">
            <a:normAutofit/>
          </a:bodyPr>
          <a:lstStyle>
            <a:lvl1pPr lvl="0" algn="ctr">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9" name="Google Shape;309;p23"/>
          <p:cNvSpPr txBox="1">
            <a:spLocks noGrp="1"/>
          </p:cNvSpPr>
          <p:nvPr>
            <p:ph type="body" idx="1"/>
          </p:nvPr>
        </p:nvSpPr>
        <p:spPr>
          <a:xfrm>
            <a:off x="0" y="2325820"/>
            <a:ext cx="17994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0" name="Google Shape;310;p23"/>
          <p:cNvSpPr txBox="1">
            <a:spLocks noGrp="1"/>
          </p:cNvSpPr>
          <p:nvPr>
            <p:ph type="body" idx="13"/>
          </p:nvPr>
        </p:nvSpPr>
        <p:spPr>
          <a:xfrm>
            <a:off x="409" y="2586626"/>
            <a:ext cx="1798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1" name="Google Shape;311;p23"/>
          <p:cNvSpPr txBox="1">
            <a:spLocks noGrp="1"/>
          </p:cNvSpPr>
          <p:nvPr>
            <p:ph type="body" idx="14"/>
          </p:nvPr>
        </p:nvSpPr>
        <p:spPr>
          <a:xfrm>
            <a:off x="3429000" y="2325820"/>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2" name="Google Shape;312;p23"/>
          <p:cNvSpPr txBox="1">
            <a:spLocks noGrp="1"/>
          </p:cNvSpPr>
          <p:nvPr>
            <p:ph type="body" idx="15"/>
          </p:nvPr>
        </p:nvSpPr>
        <p:spPr>
          <a:xfrm>
            <a:off x="3429005" y="2586626"/>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3" name="Google Shape;313;p23"/>
          <p:cNvSpPr txBox="1">
            <a:spLocks noGrp="1"/>
          </p:cNvSpPr>
          <p:nvPr>
            <p:ph type="body" idx="16"/>
          </p:nvPr>
        </p:nvSpPr>
        <p:spPr>
          <a:xfrm>
            <a:off x="6395597" y="2325820"/>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4" name="Google Shape;314;p23"/>
          <p:cNvSpPr txBox="1">
            <a:spLocks noGrp="1"/>
          </p:cNvSpPr>
          <p:nvPr>
            <p:ph type="body" idx="17"/>
          </p:nvPr>
        </p:nvSpPr>
        <p:spPr>
          <a:xfrm>
            <a:off x="6395602" y="2586626"/>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5" name="Google Shape;315;p23"/>
          <p:cNvSpPr txBox="1">
            <a:spLocks noGrp="1"/>
          </p:cNvSpPr>
          <p:nvPr>
            <p:ph type="body" idx="18"/>
          </p:nvPr>
        </p:nvSpPr>
        <p:spPr>
          <a:xfrm>
            <a:off x="9371508" y="2325820"/>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6" name="Google Shape;316;p23"/>
          <p:cNvSpPr txBox="1">
            <a:spLocks noGrp="1"/>
          </p:cNvSpPr>
          <p:nvPr>
            <p:ph type="body" idx="19"/>
          </p:nvPr>
        </p:nvSpPr>
        <p:spPr>
          <a:xfrm>
            <a:off x="9371513" y="2586626"/>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7" name="Google Shape;317;p23"/>
          <p:cNvSpPr txBox="1">
            <a:spLocks noGrp="1"/>
          </p:cNvSpPr>
          <p:nvPr>
            <p:ph type="body" idx="20"/>
          </p:nvPr>
        </p:nvSpPr>
        <p:spPr>
          <a:xfrm>
            <a:off x="1483375" y="4507480"/>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8" name="Google Shape;318;p23"/>
          <p:cNvSpPr txBox="1">
            <a:spLocks noGrp="1"/>
          </p:cNvSpPr>
          <p:nvPr>
            <p:ph type="body" idx="21"/>
          </p:nvPr>
        </p:nvSpPr>
        <p:spPr>
          <a:xfrm>
            <a:off x="1483380" y="4768286"/>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19" name="Google Shape;319;p23"/>
          <p:cNvSpPr txBox="1">
            <a:spLocks noGrp="1"/>
          </p:cNvSpPr>
          <p:nvPr>
            <p:ph type="body" idx="22"/>
          </p:nvPr>
        </p:nvSpPr>
        <p:spPr>
          <a:xfrm>
            <a:off x="4457493" y="4507480"/>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0" name="Google Shape;320;p23"/>
          <p:cNvSpPr txBox="1">
            <a:spLocks noGrp="1"/>
          </p:cNvSpPr>
          <p:nvPr>
            <p:ph type="body" idx="23"/>
          </p:nvPr>
        </p:nvSpPr>
        <p:spPr>
          <a:xfrm>
            <a:off x="4457498" y="4768286"/>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1" name="Google Shape;321;p23"/>
          <p:cNvSpPr txBox="1">
            <a:spLocks noGrp="1"/>
          </p:cNvSpPr>
          <p:nvPr>
            <p:ph type="body" idx="24"/>
          </p:nvPr>
        </p:nvSpPr>
        <p:spPr>
          <a:xfrm>
            <a:off x="7416963" y="4502202"/>
            <a:ext cx="13371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2" name="Google Shape;322;p23"/>
          <p:cNvSpPr txBox="1">
            <a:spLocks noGrp="1"/>
          </p:cNvSpPr>
          <p:nvPr>
            <p:ph type="body" idx="25"/>
          </p:nvPr>
        </p:nvSpPr>
        <p:spPr>
          <a:xfrm>
            <a:off x="7416968" y="4763008"/>
            <a:ext cx="1336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3" name="Google Shape;323;p23"/>
          <p:cNvSpPr txBox="1">
            <a:spLocks noGrp="1"/>
          </p:cNvSpPr>
          <p:nvPr>
            <p:ph type="body" idx="26"/>
          </p:nvPr>
        </p:nvSpPr>
        <p:spPr>
          <a:xfrm>
            <a:off x="10376433" y="4527297"/>
            <a:ext cx="1799400" cy="320400"/>
          </a:xfrm>
          <a:prstGeom prst="rect">
            <a:avLst/>
          </a:prstGeom>
          <a:noFill/>
          <a:ln>
            <a:noFill/>
          </a:ln>
        </p:spPr>
        <p:txBody>
          <a:bodyPr spcFirstLastPara="1" wrap="square" lIns="0" tIns="45700" rIns="91425" bIns="45700" anchor="ctr" anchorCtr="0">
            <a:noAutofit/>
          </a:bodyPr>
          <a:lstStyle>
            <a:lvl1pPr marL="457200" lvl="0" indent="-228600" algn="ctr">
              <a:lnSpc>
                <a:spcPct val="90000"/>
              </a:lnSpc>
              <a:spcBef>
                <a:spcPts val="1000"/>
              </a:spcBef>
              <a:spcAft>
                <a:spcPts val="0"/>
              </a:spcAft>
              <a:buClr>
                <a:schemeClr val="accent1"/>
              </a:buClr>
              <a:buSzPts val="1200"/>
              <a:buNone/>
              <a:defRPr sz="1200" cap="none">
                <a:solidFill>
                  <a:schemeClr val="accent1"/>
                </a:solidFill>
                <a:latin typeface="Arial"/>
                <a:ea typeface="Arial"/>
                <a:cs typeface="Arial"/>
                <a:sym typeface="Aria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4" name="Google Shape;324;p23"/>
          <p:cNvSpPr txBox="1">
            <a:spLocks noGrp="1"/>
          </p:cNvSpPr>
          <p:nvPr>
            <p:ph type="body" idx="27"/>
          </p:nvPr>
        </p:nvSpPr>
        <p:spPr>
          <a:xfrm>
            <a:off x="10376438" y="4788103"/>
            <a:ext cx="1798800" cy="361500"/>
          </a:xfrm>
          <a:prstGeom prst="rect">
            <a:avLst/>
          </a:prstGeom>
          <a:noFill/>
          <a:ln>
            <a:noFill/>
          </a:ln>
        </p:spPr>
        <p:txBody>
          <a:bodyPr spcFirstLastPara="1" wrap="square" lIns="0" tIns="45700" rIns="91425" bIns="45700" anchor="t" anchorCtr="0">
            <a:normAutofit/>
          </a:bodyPr>
          <a:lstStyle>
            <a:lvl1pPr marL="457200" lvl="0" indent="-228600" algn="ctr">
              <a:lnSpc>
                <a:spcPct val="150000"/>
              </a:lnSpc>
              <a:spcBef>
                <a:spcPts val="1000"/>
              </a:spcBef>
              <a:spcAft>
                <a:spcPts val="0"/>
              </a:spcAft>
              <a:buClr>
                <a:schemeClr val="lt1"/>
              </a:buClr>
              <a:buSzPts val="900"/>
              <a:buFont typeface="Arial"/>
              <a:buNone/>
              <a:defRPr sz="900">
                <a:solidFill>
                  <a:schemeClr val="lt1"/>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Content with pic M">
  <p:cSld name="Title and Content with pic M">
    <p:spTree>
      <p:nvGrpSpPr>
        <p:cNvPr id="1" name="Shape 325"/>
        <p:cNvGrpSpPr/>
        <p:nvPr/>
      </p:nvGrpSpPr>
      <p:grpSpPr>
        <a:xfrm>
          <a:off x="0" y="0"/>
          <a:ext cx="0" cy="0"/>
          <a:chOff x="0" y="0"/>
          <a:chExt cx="0" cy="0"/>
        </a:xfrm>
      </p:grpSpPr>
      <p:sp>
        <p:nvSpPr>
          <p:cNvPr id="326" name="Google Shape;326;p24"/>
          <p:cNvSpPr>
            <a:spLocks noGrp="1"/>
          </p:cNvSpPr>
          <p:nvPr>
            <p:ph type="pic" idx="2"/>
          </p:nvPr>
        </p:nvSpPr>
        <p:spPr>
          <a:xfrm>
            <a:off x="0" y="0"/>
            <a:ext cx="6507900" cy="6858000"/>
          </a:xfrm>
          <a:prstGeom prst="rect">
            <a:avLst/>
          </a:prstGeom>
          <a:noFill/>
          <a:ln>
            <a:noFill/>
          </a:ln>
        </p:spPr>
      </p:sp>
      <p:sp>
        <p:nvSpPr>
          <p:cNvPr id="327" name="Google Shape;327;p24"/>
          <p:cNvSpPr txBox="1">
            <a:spLocks noGrp="1"/>
          </p:cNvSpPr>
          <p:nvPr>
            <p:ph type="body" idx="1"/>
          </p:nvPr>
        </p:nvSpPr>
        <p:spPr>
          <a:xfrm>
            <a:off x="7260771" y="4136571"/>
            <a:ext cx="3908100" cy="18831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1"/>
              </a:buClr>
              <a:buSzPts val="1200"/>
              <a:buNone/>
              <a:defRPr sz="1200"/>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28" name="Google Shape;328;p24"/>
          <p:cNvSpPr txBox="1">
            <a:spLocks noGrp="1"/>
          </p:cNvSpPr>
          <p:nvPr>
            <p:ph type="dt" idx="10"/>
          </p:nvPr>
        </p:nvSpPr>
        <p:spPr>
          <a:xfrm>
            <a:off x="838200" y="6356350"/>
            <a:ext cx="16437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9" name="Google Shape;329;p24"/>
          <p:cNvSpPr txBox="1">
            <a:spLocks noGrp="1"/>
          </p:cNvSpPr>
          <p:nvPr>
            <p:ph type="ftr" idx="11"/>
          </p:nvPr>
        </p:nvSpPr>
        <p:spPr>
          <a:xfrm>
            <a:off x="4332514" y="6356350"/>
            <a:ext cx="21756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0" name="Google Shape;330;p2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331" name="Google Shape;331;p24"/>
          <p:cNvSpPr txBox="1">
            <a:spLocks noGrp="1"/>
          </p:cNvSpPr>
          <p:nvPr>
            <p:ph type="title"/>
          </p:nvPr>
        </p:nvSpPr>
        <p:spPr>
          <a:xfrm>
            <a:off x="7260771" y="3363686"/>
            <a:ext cx="3908100" cy="5553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cxnSp>
        <p:nvCxnSpPr>
          <p:cNvPr id="332" name="Google Shape;332;p24"/>
          <p:cNvCxnSpPr/>
          <p:nvPr/>
        </p:nvCxnSpPr>
        <p:spPr>
          <a:xfrm>
            <a:off x="7271657" y="0"/>
            <a:ext cx="0" cy="3124200"/>
          </a:xfrm>
          <a:prstGeom prst="straightConnector1">
            <a:avLst/>
          </a:prstGeom>
          <a:noFill/>
          <a:ln w="19050" cap="flat" cmpd="sng">
            <a:solidFill>
              <a:schemeClr val="accent1"/>
            </a:solidFill>
            <a:prstDash val="solid"/>
            <a:miter lim="800000"/>
            <a:headEnd type="none" w="sm" len="sm"/>
            <a:tailEnd type="none" w="sm" len="sm"/>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losing">
  <p:cSld name="Closing">
    <p:spTree>
      <p:nvGrpSpPr>
        <p:cNvPr id="1" name="Shape 333"/>
        <p:cNvGrpSpPr/>
        <p:nvPr/>
      </p:nvGrpSpPr>
      <p:grpSpPr>
        <a:xfrm>
          <a:off x="0" y="0"/>
          <a:ext cx="0" cy="0"/>
          <a:chOff x="0" y="0"/>
          <a:chExt cx="0" cy="0"/>
        </a:xfrm>
      </p:grpSpPr>
      <p:sp>
        <p:nvSpPr>
          <p:cNvPr id="334" name="Google Shape;334;p25"/>
          <p:cNvSpPr>
            <a:spLocks noGrp="1"/>
          </p:cNvSpPr>
          <p:nvPr>
            <p:ph type="pic" idx="2"/>
          </p:nvPr>
        </p:nvSpPr>
        <p:spPr>
          <a:xfrm>
            <a:off x="6426578" y="0"/>
            <a:ext cx="5765400" cy="6858000"/>
          </a:xfrm>
          <a:prstGeom prst="rect">
            <a:avLst/>
          </a:prstGeom>
          <a:noFill/>
          <a:ln>
            <a:noFill/>
          </a:ln>
        </p:spPr>
      </p:sp>
      <p:sp>
        <p:nvSpPr>
          <p:cNvPr id="335" name="Google Shape;335;p25"/>
          <p:cNvSpPr>
            <a:spLocks noGrp="1"/>
          </p:cNvSpPr>
          <p:nvPr>
            <p:ph type="pic" idx="3"/>
          </p:nvPr>
        </p:nvSpPr>
        <p:spPr>
          <a:xfrm>
            <a:off x="-11657" y="-16298"/>
            <a:ext cx="5555700" cy="6874200"/>
          </a:xfrm>
          <a:prstGeom prst="rect">
            <a:avLst/>
          </a:prstGeom>
          <a:noFill/>
          <a:ln>
            <a:noFill/>
          </a:ln>
        </p:spPr>
      </p:sp>
      <p:sp>
        <p:nvSpPr>
          <p:cNvPr id="336" name="Google Shape;336;p25"/>
          <p:cNvSpPr txBox="1">
            <a:spLocks noGrp="1"/>
          </p:cNvSpPr>
          <p:nvPr>
            <p:ph type="body" idx="1"/>
          </p:nvPr>
        </p:nvSpPr>
        <p:spPr>
          <a:xfrm>
            <a:off x="4461307" y="4277953"/>
            <a:ext cx="2310900" cy="470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37" name="Google Shape;337;p2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8" name="Google Shape;338;p2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9" name="Google Shape;339;p2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
        <p:nvSpPr>
          <p:cNvPr id="340" name="Google Shape;340;p25"/>
          <p:cNvSpPr txBox="1">
            <a:spLocks noGrp="1"/>
          </p:cNvSpPr>
          <p:nvPr>
            <p:ph type="body" idx="4"/>
          </p:nvPr>
        </p:nvSpPr>
        <p:spPr>
          <a:xfrm>
            <a:off x="4156823" y="4752561"/>
            <a:ext cx="2310900" cy="470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41" name="Google Shape;341;p25"/>
          <p:cNvSpPr txBox="1">
            <a:spLocks noGrp="1"/>
          </p:cNvSpPr>
          <p:nvPr>
            <p:ph type="body" idx="5"/>
          </p:nvPr>
        </p:nvSpPr>
        <p:spPr>
          <a:xfrm>
            <a:off x="3869713" y="5217644"/>
            <a:ext cx="2310900" cy="470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42" name="Google Shape;342;p25"/>
          <p:cNvSpPr txBox="1">
            <a:spLocks noGrp="1"/>
          </p:cNvSpPr>
          <p:nvPr>
            <p:ph type="body" idx="6"/>
          </p:nvPr>
        </p:nvSpPr>
        <p:spPr>
          <a:xfrm>
            <a:off x="3580046" y="5673201"/>
            <a:ext cx="2310900" cy="470400"/>
          </a:xfrm>
          <a:prstGeom prst="rect">
            <a:avLst/>
          </a:prstGeom>
          <a:noFill/>
          <a:ln>
            <a:noFill/>
          </a:ln>
        </p:spPr>
        <p:txBody>
          <a:bodyPr spcFirstLastPara="1" wrap="square" lIns="0" tIns="45700" rIns="91425" bIns="45700" anchor="t" anchorCtr="0">
            <a:normAutofit/>
          </a:bodyPr>
          <a:lstStyle>
            <a:lvl1pPr marL="457200" lvl="0" indent="-228600" algn="l">
              <a:lnSpc>
                <a:spcPct val="150000"/>
              </a:lnSpc>
              <a:spcBef>
                <a:spcPts val="1000"/>
              </a:spcBef>
              <a:spcAft>
                <a:spcPts val="0"/>
              </a:spcAft>
              <a:buClr>
                <a:schemeClr val="lt2"/>
              </a:buClr>
              <a:buSzPts val="1200"/>
              <a:buFont typeface="Arial"/>
              <a:buNone/>
              <a:defRPr sz="1200">
                <a:solidFill>
                  <a:schemeClr val="lt2"/>
                </a:solidFill>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343" name="Google Shape;343;p25"/>
          <p:cNvSpPr txBox="1">
            <a:spLocks noGrp="1"/>
          </p:cNvSpPr>
          <p:nvPr>
            <p:ph type="title"/>
          </p:nvPr>
        </p:nvSpPr>
        <p:spPr>
          <a:xfrm>
            <a:off x="4898571" y="3363686"/>
            <a:ext cx="3908100" cy="555300"/>
          </a:xfrm>
          <a:prstGeom prst="rect">
            <a:avLst/>
          </a:prstGeom>
          <a:noFill/>
          <a:ln>
            <a:noFill/>
          </a:ln>
        </p:spPr>
        <p:txBody>
          <a:bodyPr spcFirstLastPara="1" wrap="square" lIns="0" tIns="45700" rIns="91425" bIns="45700" anchor="ctr" anchorCtr="0">
            <a:normAutofit/>
          </a:bodyPr>
          <a:lstStyle>
            <a:lvl1pPr lvl="0" algn="l">
              <a:lnSpc>
                <a:spcPct val="90000"/>
              </a:lnSpc>
              <a:spcBef>
                <a:spcPts val="0"/>
              </a:spcBef>
              <a:spcAft>
                <a:spcPts val="0"/>
              </a:spcAft>
              <a:buClr>
                <a:schemeClr val="accent1"/>
              </a:buClr>
              <a:buSzPts val="2800"/>
              <a:buFont typeface="Arial"/>
              <a:buNone/>
              <a:defRPr sz="2800" cap="none">
                <a:solidFill>
                  <a:schemeClr val="accent1"/>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Arial"/>
              <a:buNone/>
              <a:defRPr sz="44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Arial"/>
                <a:ea typeface="Arial"/>
                <a:cs typeface="Arial"/>
                <a:sym typeface="Arial"/>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Arial"/>
                <a:ea typeface="Arial"/>
                <a:cs typeface="Arial"/>
                <a:sym typeface="Arial"/>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Arial"/>
                <a:ea typeface="Arial"/>
                <a:cs typeface="Arial"/>
                <a:sym typeface="Arial"/>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9pPr>
          </a:lstStyle>
          <a:p>
            <a:endParaRPr/>
          </a:p>
        </p:txBody>
      </p:sp>
      <p:sp>
        <p:nvSpPr>
          <p:cNvPr id="12" name="Google Shape;12;p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900" b="0" i="0" u="none" strike="noStrike" cap="none">
                <a:solidFill>
                  <a:srgbClr val="8E8E8E"/>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3" name="Google Shape;13;p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900" b="0" i="0" u="none" strike="noStrike" cap="none">
                <a:solidFill>
                  <a:srgbClr val="8E8E8E"/>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4" name="Google Shape;14;p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rgbClr val="8E8E8E"/>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pic>
        <p:nvPicPr>
          <p:cNvPr id="348" name="Google Shape;348;p26" descr="close up of girl writing&#10;">
            <a:extLst>
              <a:ext uri="{C183D7F6-B498-43B3-948B-1728B52AA6E4}">
                <adec:decorative xmlns:adec="http://schemas.microsoft.com/office/drawing/2017/decorative" val="1"/>
              </a:ext>
            </a:extLst>
          </p:cNvPr>
          <p:cNvPicPr preferRelativeResize="0">
            <a:picLocks noGrp="1"/>
          </p:cNvPicPr>
          <p:nvPr>
            <p:ph type="pic" idx="2"/>
          </p:nvPr>
        </p:nvPicPr>
        <p:blipFill rotWithShape="1">
          <a:blip r:embed="rId3">
            <a:alphaModFix/>
          </a:blip>
          <a:srcRect/>
          <a:stretch/>
        </p:blipFill>
        <p:spPr>
          <a:xfrm>
            <a:off x="0" y="0"/>
            <a:ext cx="12192001" cy="68579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49" name="Google Shape;349;p26"/>
          <p:cNvSpPr txBox="1">
            <a:spLocks noGrp="1"/>
          </p:cNvSpPr>
          <p:nvPr>
            <p:ph type="ctrTitle"/>
          </p:nvPr>
        </p:nvSpPr>
        <p:spPr>
          <a:xfrm>
            <a:off x="3083099" y="3667950"/>
            <a:ext cx="8575500" cy="12780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lt1"/>
              </a:buClr>
              <a:buSzPts val="5400"/>
              <a:buFont typeface="Arial"/>
              <a:buNone/>
            </a:pPr>
            <a:r>
              <a:rPr lang="en-US" sz="5200" dirty="0"/>
              <a:t>Renewable Energy Business Proposal</a:t>
            </a:r>
            <a:endParaRPr sz="5200" dirty="0"/>
          </a:p>
        </p:txBody>
      </p:sp>
      <p:sp>
        <p:nvSpPr>
          <p:cNvPr id="350" name="Google Shape;350;p26"/>
          <p:cNvSpPr txBox="1">
            <a:spLocks noGrp="1"/>
          </p:cNvSpPr>
          <p:nvPr>
            <p:ph type="subTitle" idx="6"/>
          </p:nvPr>
        </p:nvSpPr>
        <p:spPr>
          <a:xfrm>
            <a:off x="7970418" y="5325276"/>
            <a:ext cx="3677297" cy="68209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2400"/>
              <a:buNone/>
            </a:pPr>
            <a:r>
              <a:rPr lang="en-US" dirty="0"/>
              <a:t>Student ID: 2241158</a:t>
            </a:r>
            <a:endParaRPr sz="2400" cap="none" dirty="0"/>
          </a:p>
        </p:txBody>
      </p:sp>
      <p:cxnSp>
        <p:nvCxnSpPr>
          <p:cNvPr id="351" name="Google Shape;351;p26"/>
          <p:cNvCxnSpPr/>
          <p:nvPr/>
        </p:nvCxnSpPr>
        <p:spPr>
          <a:xfrm>
            <a:off x="2536371" y="2017985"/>
            <a:ext cx="0" cy="1534320"/>
          </a:xfrm>
          <a:prstGeom prst="straightConnector1">
            <a:avLst/>
          </a:prstGeom>
          <a:noFill/>
          <a:ln w="19050" cap="flat" cmpd="sng">
            <a:solidFill>
              <a:schemeClr val="accent1"/>
            </a:solidFill>
            <a:prstDash val="solid"/>
            <a:miter lim="800000"/>
            <a:headEnd type="none" w="sm" len="sm"/>
            <a:tailEnd type="none" w="sm" len="sm"/>
          </a:ln>
        </p:spPr>
      </p:cxnSp>
      <p:cxnSp>
        <p:nvCxnSpPr>
          <p:cNvPr id="352" name="Google Shape;352;p26"/>
          <p:cNvCxnSpPr/>
          <p:nvPr/>
        </p:nvCxnSpPr>
        <p:spPr>
          <a:xfrm rot="10800000">
            <a:off x="4245428" y="5655432"/>
            <a:ext cx="3318888" cy="0"/>
          </a:xfrm>
          <a:prstGeom prst="straightConnector1">
            <a:avLst/>
          </a:prstGeom>
          <a:noFill/>
          <a:ln w="19050" cap="flat" cmpd="sng">
            <a:solidFill>
              <a:schemeClr val="accent1"/>
            </a:solidFill>
            <a:prstDash val="solid"/>
            <a:miter lim="800000"/>
            <a:headEnd type="none" w="sm" len="sm"/>
            <a:tailEnd type="none" w="sm" len="sm"/>
          </a:ln>
        </p:spPr>
      </p:cxnSp>
      <p:sp>
        <p:nvSpPr>
          <p:cNvPr id="2" name="TextBox 1">
            <a:extLst>
              <a:ext uri="{FF2B5EF4-FFF2-40B4-BE49-F238E27FC236}">
                <a16:creationId xmlns:a16="http://schemas.microsoft.com/office/drawing/2014/main" id="{A0F7209E-DBDE-F2B7-7987-4112B554C475}"/>
              </a:ext>
            </a:extLst>
          </p:cNvPr>
          <p:cNvSpPr txBox="1"/>
          <p:nvPr/>
        </p:nvSpPr>
        <p:spPr>
          <a:xfrm>
            <a:off x="618067" y="613158"/>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82CE-5DB7-A21A-8E81-04DA0B91B3F8}"/>
              </a:ext>
            </a:extLst>
          </p:cNvPr>
          <p:cNvSpPr>
            <a:spLocks noGrp="1"/>
          </p:cNvSpPr>
          <p:nvPr>
            <p:ph type="title"/>
          </p:nvPr>
        </p:nvSpPr>
        <p:spPr>
          <a:xfrm>
            <a:off x="1099454" y="955525"/>
            <a:ext cx="5238451" cy="459618"/>
          </a:xfrm>
        </p:spPr>
        <p:txBody>
          <a:bodyPr/>
          <a:lstStyle/>
          <a:p>
            <a:pPr algn="ctr"/>
            <a:r>
              <a:rPr lang="en-US" u="sng" dirty="0"/>
              <a:t>Entrepreneurship Management</a:t>
            </a:r>
            <a:br>
              <a:rPr lang="en-US" dirty="0"/>
            </a:br>
            <a:br>
              <a:rPr lang="en-US" dirty="0"/>
            </a:br>
            <a:r>
              <a:rPr lang="en-US" dirty="0"/>
              <a:t>Presenting by </a:t>
            </a:r>
            <a:br>
              <a:rPr lang="en-US" dirty="0"/>
            </a:br>
            <a:r>
              <a:rPr lang="en-US" dirty="0"/>
              <a:t>Neha Fatima </a:t>
            </a:r>
          </a:p>
        </p:txBody>
      </p:sp>
      <p:sp>
        <p:nvSpPr>
          <p:cNvPr id="3" name="Text Placeholder 2">
            <a:extLst>
              <a:ext uri="{FF2B5EF4-FFF2-40B4-BE49-F238E27FC236}">
                <a16:creationId xmlns:a16="http://schemas.microsoft.com/office/drawing/2014/main" id="{250BF61C-7D1D-1733-7EBB-5B1233ABEF3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60DF0D-FBA8-F7BA-03CF-9B105DA6AFE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a:t>
            </a:fld>
            <a:endParaRPr lang="en-US"/>
          </a:p>
        </p:txBody>
      </p:sp>
    </p:spTree>
    <p:extLst>
      <p:ext uri="{BB962C8B-B14F-4D97-AF65-F5344CB8AC3E}">
        <p14:creationId xmlns:p14="http://schemas.microsoft.com/office/powerpoint/2010/main" val="78961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6"/>
        <p:cNvGrpSpPr/>
        <p:nvPr/>
      </p:nvGrpSpPr>
      <p:grpSpPr>
        <a:xfrm>
          <a:off x="0" y="0"/>
          <a:ext cx="0" cy="0"/>
          <a:chOff x="0" y="0"/>
          <a:chExt cx="0" cy="0"/>
        </a:xfrm>
      </p:grpSpPr>
      <p:sp>
        <p:nvSpPr>
          <p:cNvPr id="357" name="Google Shape;357;p27"/>
          <p:cNvSpPr txBox="1">
            <a:spLocks noGrp="1"/>
          </p:cNvSpPr>
          <p:nvPr>
            <p:ph type="title"/>
          </p:nvPr>
        </p:nvSpPr>
        <p:spPr>
          <a:xfrm>
            <a:off x="1174650" y="400025"/>
            <a:ext cx="5003100" cy="743700"/>
          </a:xfrm>
          <a:prstGeom prst="rect">
            <a:avLst/>
          </a:prstGeom>
          <a:noFill/>
          <a:ln>
            <a:noFill/>
          </a:ln>
        </p:spPr>
        <p:txBody>
          <a:bodyPr spcFirstLastPara="1" wrap="square" lIns="0" tIns="45700" rIns="91425" bIns="45700" anchor="t" anchorCtr="0">
            <a:noAutofit/>
          </a:bodyPr>
          <a:lstStyle/>
          <a:p>
            <a:pPr marL="0" lvl="0" indent="0" algn="ctr" rtl="0">
              <a:lnSpc>
                <a:spcPct val="90000"/>
              </a:lnSpc>
              <a:spcBef>
                <a:spcPts val="0"/>
              </a:spcBef>
              <a:spcAft>
                <a:spcPts val="0"/>
              </a:spcAft>
              <a:buClr>
                <a:schemeClr val="accent1"/>
              </a:buClr>
              <a:buSzPts val="2800"/>
              <a:buFont typeface="Arial"/>
              <a:buNone/>
            </a:pPr>
            <a:r>
              <a:rPr lang="en-US" sz="3000" b="1">
                <a:latin typeface="Calibri"/>
                <a:ea typeface="Calibri"/>
                <a:cs typeface="Calibri"/>
                <a:sym typeface="Calibri"/>
              </a:rPr>
              <a:t>Introduction</a:t>
            </a:r>
            <a:endParaRPr sz="3000" b="1">
              <a:latin typeface="Calibri"/>
              <a:ea typeface="Calibri"/>
              <a:cs typeface="Calibri"/>
              <a:sym typeface="Calibri"/>
            </a:endParaRPr>
          </a:p>
        </p:txBody>
      </p:sp>
      <p:sp>
        <p:nvSpPr>
          <p:cNvPr id="358" name="Google Shape;358;p27"/>
          <p:cNvSpPr txBox="1">
            <a:spLocks noGrp="1"/>
          </p:cNvSpPr>
          <p:nvPr>
            <p:ph type="body" idx="1"/>
          </p:nvPr>
        </p:nvSpPr>
        <p:spPr>
          <a:xfrm>
            <a:off x="1210500" y="1212600"/>
            <a:ext cx="4730100" cy="5103900"/>
          </a:xfrm>
          <a:prstGeom prst="rect">
            <a:avLst/>
          </a:prstGeom>
          <a:noFill/>
          <a:ln>
            <a:noFill/>
          </a:ln>
        </p:spPr>
        <p:txBody>
          <a:bodyPr spcFirstLastPara="1" wrap="square" lIns="0" tIns="45700" rIns="91425" bIns="45700" anchor="t" anchorCtr="0">
            <a:noAutofit/>
          </a:bodyPr>
          <a:lstStyle/>
          <a:p>
            <a:pPr marL="457200" lvl="0" indent="-326390" algn="just" rtl="0">
              <a:lnSpc>
                <a:spcPct val="150000"/>
              </a:lnSpc>
              <a:spcBef>
                <a:spcPts val="0"/>
              </a:spcBef>
              <a:spcAft>
                <a:spcPts val="0"/>
              </a:spcAft>
              <a:buClr>
                <a:schemeClr val="dk1"/>
              </a:buClr>
              <a:buSzPts val="1540"/>
              <a:buFont typeface="Calibri"/>
              <a:buChar char="●"/>
            </a:pPr>
            <a:r>
              <a:rPr lang="en-US" sz="1540">
                <a:solidFill>
                  <a:schemeClr val="dk1"/>
                </a:solidFill>
                <a:latin typeface="Calibri"/>
                <a:ea typeface="Calibri"/>
                <a:cs typeface="Calibri"/>
                <a:sym typeface="Calibri"/>
              </a:rPr>
              <a:t>The energy sector is struggling because non-renewable fuels deplete resources and pollute. Rising global energy use worsens these concerns, requiring sustainable solutions.</a:t>
            </a:r>
            <a:endParaRPr sz="1540">
              <a:solidFill>
                <a:schemeClr val="dk1"/>
              </a:solidFill>
              <a:latin typeface="Calibri"/>
              <a:ea typeface="Calibri"/>
              <a:cs typeface="Calibri"/>
              <a:sym typeface="Calibri"/>
            </a:endParaRPr>
          </a:p>
          <a:p>
            <a:pPr marL="457200" lvl="0" indent="0" algn="just" rtl="0">
              <a:lnSpc>
                <a:spcPct val="150000"/>
              </a:lnSpc>
              <a:spcBef>
                <a:spcPts val="0"/>
              </a:spcBef>
              <a:spcAft>
                <a:spcPts val="0"/>
              </a:spcAft>
              <a:buSzPts val="1200"/>
              <a:buNone/>
            </a:pPr>
            <a:endParaRPr sz="1540">
              <a:solidFill>
                <a:schemeClr val="dk1"/>
              </a:solidFill>
              <a:latin typeface="Calibri"/>
              <a:ea typeface="Calibri"/>
              <a:cs typeface="Calibri"/>
              <a:sym typeface="Calibri"/>
            </a:endParaRPr>
          </a:p>
          <a:p>
            <a:pPr marL="457200" lvl="0" indent="-326390" algn="just" rtl="0">
              <a:lnSpc>
                <a:spcPct val="150000"/>
              </a:lnSpc>
              <a:spcBef>
                <a:spcPts val="0"/>
              </a:spcBef>
              <a:spcAft>
                <a:spcPts val="0"/>
              </a:spcAft>
              <a:buClr>
                <a:schemeClr val="dk1"/>
              </a:buClr>
              <a:buSzPts val="1540"/>
              <a:buFont typeface="Calibri"/>
              <a:buChar char="●"/>
            </a:pPr>
            <a:r>
              <a:rPr lang="en-US" sz="1540">
                <a:solidFill>
                  <a:schemeClr val="dk1"/>
                </a:solidFill>
                <a:latin typeface="Calibri"/>
                <a:ea typeface="Calibri"/>
                <a:cs typeface="Calibri"/>
                <a:sym typeface="Calibri"/>
              </a:rPr>
              <a:t>Sustainable solar and wind energy can replace fossil fuels forever Renewable energy benefits the economy. Renewable energy boosts the economy and the environment (Strielkowski et al., 2021). </a:t>
            </a:r>
            <a:endParaRPr sz="1540">
              <a:solidFill>
                <a:schemeClr val="dk1"/>
              </a:solidFill>
              <a:latin typeface="Calibri"/>
              <a:ea typeface="Calibri"/>
              <a:cs typeface="Calibri"/>
              <a:sym typeface="Calibri"/>
            </a:endParaRPr>
          </a:p>
          <a:p>
            <a:pPr marL="457200" lvl="0" indent="0" algn="just" rtl="0">
              <a:lnSpc>
                <a:spcPct val="150000"/>
              </a:lnSpc>
              <a:spcBef>
                <a:spcPts val="0"/>
              </a:spcBef>
              <a:spcAft>
                <a:spcPts val="0"/>
              </a:spcAft>
              <a:buSzPts val="1200"/>
              <a:buNone/>
            </a:pPr>
            <a:endParaRPr sz="1540">
              <a:solidFill>
                <a:schemeClr val="dk1"/>
              </a:solidFill>
              <a:latin typeface="Calibri"/>
              <a:ea typeface="Calibri"/>
              <a:cs typeface="Calibri"/>
              <a:sym typeface="Calibri"/>
            </a:endParaRPr>
          </a:p>
          <a:p>
            <a:pPr marL="457200" lvl="0" indent="-326390" algn="just" rtl="0">
              <a:lnSpc>
                <a:spcPct val="150000"/>
              </a:lnSpc>
              <a:spcBef>
                <a:spcPts val="0"/>
              </a:spcBef>
              <a:spcAft>
                <a:spcPts val="0"/>
              </a:spcAft>
              <a:buClr>
                <a:schemeClr val="dk1"/>
              </a:buClr>
              <a:buSzPts val="1540"/>
              <a:buFont typeface="Calibri"/>
              <a:buChar char="●"/>
            </a:pPr>
            <a:r>
              <a:rPr lang="en-US" sz="1540">
                <a:solidFill>
                  <a:schemeClr val="dk1"/>
                </a:solidFill>
                <a:latin typeface="Calibri"/>
                <a:ea typeface="Calibri"/>
                <a:cs typeface="Calibri"/>
                <a:sym typeface="Calibri"/>
              </a:rPr>
              <a:t>It can revolutionise energy and economies through innovation, job creation, and new markets. International agreements like Paris encourage renewable energy. Businesses and societies must evolve. </a:t>
            </a:r>
            <a:endParaRPr sz="154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2"/>
        <p:cNvGrpSpPr/>
        <p:nvPr/>
      </p:nvGrpSpPr>
      <p:grpSpPr>
        <a:xfrm>
          <a:off x="0" y="0"/>
          <a:ext cx="0" cy="0"/>
          <a:chOff x="0" y="0"/>
          <a:chExt cx="0" cy="0"/>
        </a:xfrm>
      </p:grpSpPr>
      <p:sp>
        <p:nvSpPr>
          <p:cNvPr id="363" name="Google Shape;363;p28"/>
          <p:cNvSpPr txBox="1">
            <a:spLocks noGrp="1"/>
          </p:cNvSpPr>
          <p:nvPr>
            <p:ph type="title"/>
          </p:nvPr>
        </p:nvSpPr>
        <p:spPr>
          <a:xfrm>
            <a:off x="1391950" y="928775"/>
            <a:ext cx="4203300" cy="2560500"/>
          </a:xfrm>
          <a:prstGeom prst="rect">
            <a:avLst/>
          </a:prstGeom>
          <a:noFill/>
          <a:ln>
            <a:noFill/>
          </a:ln>
        </p:spPr>
        <p:txBody>
          <a:bodyPr spcFirstLastPara="1" wrap="square" lIns="0" tIns="45700" rIns="91425" bIns="45700" anchor="t" anchorCtr="0">
            <a:noAutofit/>
          </a:bodyPr>
          <a:lstStyle/>
          <a:p>
            <a:pPr marL="0" lvl="0" indent="0" algn="just" rtl="0">
              <a:lnSpc>
                <a:spcPct val="115000"/>
              </a:lnSpc>
              <a:spcBef>
                <a:spcPts val="0"/>
              </a:spcBef>
              <a:spcAft>
                <a:spcPts val="0"/>
              </a:spcAft>
              <a:buClr>
                <a:schemeClr val="accent1"/>
              </a:buClr>
              <a:buSzPts val="2800"/>
              <a:buFont typeface="Arial"/>
              <a:buNone/>
            </a:pPr>
            <a:r>
              <a:rPr lang="en-US" b="1">
                <a:solidFill>
                  <a:schemeClr val="dk1"/>
                </a:solidFill>
                <a:latin typeface="Times New Roman"/>
                <a:ea typeface="Times New Roman"/>
                <a:cs typeface="Times New Roman"/>
                <a:sym typeface="Times New Roman"/>
              </a:rPr>
              <a:t>Mission –</a:t>
            </a:r>
            <a:r>
              <a:rPr lang="en-US" sz="1500" b="1">
                <a:solidFill>
                  <a:schemeClr val="dk1"/>
                </a:solidFill>
                <a:latin typeface="Times New Roman"/>
                <a:ea typeface="Times New Roman"/>
                <a:cs typeface="Times New Roman"/>
                <a:sym typeface="Times New Roman"/>
              </a:rPr>
              <a:t> </a:t>
            </a:r>
            <a:r>
              <a:rPr lang="en-US" sz="1500">
                <a:solidFill>
                  <a:schemeClr val="dk1"/>
                </a:solidFill>
                <a:latin typeface="Times New Roman"/>
                <a:ea typeface="Times New Roman"/>
                <a:cs typeface="Times New Roman"/>
                <a:sym typeface="Times New Roman"/>
              </a:rPr>
              <a:t>Our mission is to spearhead the transition to a sustainable energy future. We are dedicated to revolutionizing the energy sector by providing innovative, reliable, and eco-friendly renewable energy solutions. Through our commitment to excellence and environmental stewardship, we aim to empower communities, foster economic growth, and mitigate the adverse effects of climate change.</a:t>
            </a:r>
            <a:endParaRPr sz="1500">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SzPts val="2800"/>
              <a:buNone/>
            </a:pPr>
            <a:endParaRPr sz="1500" b="1">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Clr>
                <a:schemeClr val="accent1"/>
              </a:buClr>
              <a:buSzPts val="2800"/>
              <a:buFont typeface="Arial"/>
              <a:buNone/>
            </a:pPr>
            <a:endParaRPr sz="1500" b="1">
              <a:solidFill>
                <a:schemeClr val="dk1"/>
              </a:solidFill>
              <a:latin typeface="Times New Roman"/>
              <a:ea typeface="Times New Roman"/>
              <a:cs typeface="Times New Roman"/>
              <a:sym typeface="Times New Roman"/>
            </a:endParaRPr>
          </a:p>
        </p:txBody>
      </p:sp>
      <p:sp>
        <p:nvSpPr>
          <p:cNvPr id="364" name="Google Shape;364;p28"/>
          <p:cNvSpPr txBox="1">
            <a:spLocks noGrp="1"/>
          </p:cNvSpPr>
          <p:nvPr>
            <p:ph type="body" idx="1"/>
          </p:nvPr>
        </p:nvSpPr>
        <p:spPr>
          <a:xfrm>
            <a:off x="1391950" y="3966150"/>
            <a:ext cx="4353600" cy="2430900"/>
          </a:xfrm>
          <a:prstGeom prst="rect">
            <a:avLst/>
          </a:prstGeom>
          <a:noFill/>
          <a:ln>
            <a:noFill/>
          </a:ln>
        </p:spPr>
        <p:txBody>
          <a:bodyPr spcFirstLastPara="1" wrap="square" lIns="0" tIns="45700" rIns="91425" bIns="45700" anchor="t" anchorCtr="0">
            <a:noAutofit/>
          </a:bodyPr>
          <a:lstStyle/>
          <a:p>
            <a:pPr marL="0" lvl="0" indent="0" algn="just" rtl="0">
              <a:lnSpc>
                <a:spcPct val="115000"/>
              </a:lnSpc>
              <a:spcBef>
                <a:spcPts val="0"/>
              </a:spcBef>
              <a:spcAft>
                <a:spcPts val="0"/>
              </a:spcAft>
              <a:buSzPts val="1200"/>
              <a:buNone/>
            </a:pPr>
            <a:r>
              <a:rPr lang="en-US" sz="2800" b="1">
                <a:solidFill>
                  <a:schemeClr val="dk1"/>
                </a:solidFill>
                <a:latin typeface="Times New Roman"/>
                <a:ea typeface="Times New Roman"/>
                <a:cs typeface="Times New Roman"/>
                <a:sym typeface="Times New Roman"/>
              </a:rPr>
              <a:t>Vision – </a:t>
            </a:r>
            <a:r>
              <a:rPr lang="en-US" sz="1600">
                <a:solidFill>
                  <a:schemeClr val="dk1"/>
                </a:solidFill>
                <a:latin typeface="Times New Roman"/>
                <a:ea typeface="Times New Roman"/>
                <a:cs typeface="Times New Roman"/>
                <a:sym typeface="Times New Roman"/>
              </a:rPr>
              <a:t>T</a:t>
            </a:r>
            <a:r>
              <a:rPr lang="en-US" sz="1500">
                <a:solidFill>
                  <a:schemeClr val="dk1"/>
                </a:solidFill>
                <a:latin typeface="Times New Roman"/>
                <a:ea typeface="Times New Roman"/>
                <a:cs typeface="Times New Roman"/>
                <a:sym typeface="Times New Roman"/>
              </a:rPr>
              <a:t>o envision a world where clean, renewable sources power our communities, industries, and economies, creating a harmonious balance between technological advancement and environmental preservation. We strive to inspire a collective consciousness that values sustainability, setting the standard for responsible energy practices.</a:t>
            </a:r>
            <a:endParaRPr sz="1500">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SzPts val="1200"/>
              <a:buNone/>
            </a:pPr>
            <a:endParaRPr sz="1500">
              <a:solidFill>
                <a:schemeClr val="dk1"/>
              </a:solidFill>
              <a:latin typeface="Calibri"/>
              <a:ea typeface="Calibri"/>
              <a:cs typeface="Calibri"/>
              <a:sym typeface="Calibri"/>
            </a:endParaRPr>
          </a:p>
          <a:p>
            <a:pPr marL="0" lvl="0" indent="0" algn="just" rtl="0">
              <a:lnSpc>
                <a:spcPct val="115000"/>
              </a:lnSpc>
              <a:spcBef>
                <a:spcPts val="0"/>
              </a:spcBef>
              <a:spcAft>
                <a:spcPts val="0"/>
              </a:spcAft>
              <a:buSzPts val="1200"/>
              <a:buNone/>
            </a:pPr>
            <a:endParaRPr sz="1500" b="1">
              <a:solidFill>
                <a:schemeClr val="dk1"/>
              </a:solidFill>
              <a:latin typeface="Calibri"/>
              <a:ea typeface="Calibri"/>
              <a:cs typeface="Calibri"/>
              <a:sym typeface="Calibri"/>
            </a:endParaRPr>
          </a:p>
          <a:p>
            <a:pPr marL="0" lvl="0" indent="0" algn="just" rtl="0">
              <a:lnSpc>
                <a:spcPct val="115000"/>
              </a:lnSpc>
              <a:spcBef>
                <a:spcPts val="0"/>
              </a:spcBef>
              <a:spcAft>
                <a:spcPts val="0"/>
              </a:spcAft>
              <a:buSzPts val="1200"/>
              <a:buNone/>
            </a:pPr>
            <a:endParaRPr sz="14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68"/>
        <p:cNvGrpSpPr/>
        <p:nvPr/>
      </p:nvGrpSpPr>
      <p:grpSpPr>
        <a:xfrm>
          <a:off x="0" y="0"/>
          <a:ext cx="0" cy="0"/>
          <a:chOff x="0" y="0"/>
          <a:chExt cx="0" cy="0"/>
        </a:xfrm>
      </p:grpSpPr>
      <p:sp>
        <p:nvSpPr>
          <p:cNvPr id="369" name="Google Shape;369;p29"/>
          <p:cNvSpPr txBox="1">
            <a:spLocks noGrp="1"/>
          </p:cNvSpPr>
          <p:nvPr>
            <p:ph type="title"/>
          </p:nvPr>
        </p:nvSpPr>
        <p:spPr>
          <a:xfrm>
            <a:off x="1223824" y="254950"/>
            <a:ext cx="4912200" cy="743700"/>
          </a:xfrm>
          <a:prstGeom prst="rect">
            <a:avLst/>
          </a:prstGeom>
          <a:noFill/>
          <a:ln>
            <a:noFill/>
          </a:ln>
        </p:spPr>
        <p:txBody>
          <a:bodyPr spcFirstLastPara="1" wrap="square" lIns="0" tIns="45700" rIns="91425" bIns="45700" anchor="t" anchorCtr="0">
            <a:noAutofit/>
          </a:bodyPr>
          <a:lstStyle/>
          <a:p>
            <a:pPr marL="0" lvl="0" indent="0" algn="l" rtl="0">
              <a:lnSpc>
                <a:spcPct val="90000"/>
              </a:lnSpc>
              <a:spcBef>
                <a:spcPts val="0"/>
              </a:spcBef>
              <a:spcAft>
                <a:spcPts val="0"/>
              </a:spcAft>
              <a:buClr>
                <a:schemeClr val="accent1"/>
              </a:buClr>
              <a:buSzPts val="2800"/>
              <a:buFont typeface="Arial"/>
              <a:buNone/>
            </a:pPr>
            <a:r>
              <a:rPr lang="en-US" b="1">
                <a:latin typeface="Calibri"/>
                <a:ea typeface="Calibri"/>
                <a:cs typeface="Calibri"/>
                <a:sym typeface="Calibri"/>
              </a:rPr>
              <a:t>Capitalizing on the Surge of Renewable Energy</a:t>
            </a:r>
            <a:endParaRPr b="1">
              <a:latin typeface="Calibri"/>
              <a:ea typeface="Calibri"/>
              <a:cs typeface="Calibri"/>
              <a:sym typeface="Calibri"/>
            </a:endParaRPr>
          </a:p>
        </p:txBody>
      </p:sp>
      <p:sp>
        <p:nvSpPr>
          <p:cNvPr id="370" name="Google Shape;370;p29"/>
          <p:cNvSpPr txBox="1">
            <a:spLocks noGrp="1"/>
          </p:cNvSpPr>
          <p:nvPr>
            <p:ph type="body" idx="1"/>
          </p:nvPr>
        </p:nvSpPr>
        <p:spPr>
          <a:xfrm>
            <a:off x="1389250" y="1468400"/>
            <a:ext cx="4746900" cy="4743000"/>
          </a:xfrm>
          <a:prstGeom prst="rect">
            <a:avLst/>
          </a:prstGeom>
          <a:noFill/>
          <a:ln>
            <a:noFill/>
          </a:ln>
        </p:spPr>
        <p:txBody>
          <a:bodyPr spcFirstLastPara="1" wrap="square" lIns="0" tIns="45700" rIns="91425" bIns="45700" anchor="t" anchorCtr="0">
            <a:noAutofit/>
          </a:bodyPr>
          <a:lstStyle/>
          <a:p>
            <a:pPr marL="0" lvl="0" indent="0" algn="ctr" rtl="0">
              <a:lnSpc>
                <a:spcPct val="140000"/>
              </a:lnSpc>
              <a:spcBef>
                <a:spcPts val="0"/>
              </a:spcBef>
              <a:spcAft>
                <a:spcPts val="0"/>
              </a:spcAft>
              <a:buSzPts val="523"/>
              <a:buNone/>
            </a:pPr>
            <a:r>
              <a:rPr lang="en-US" sz="2100" b="1">
                <a:solidFill>
                  <a:schemeClr val="dk1"/>
                </a:solidFill>
                <a:latin typeface="Calibri"/>
                <a:ea typeface="Calibri"/>
                <a:cs typeface="Calibri"/>
                <a:sym typeface="Calibri"/>
              </a:rPr>
              <a:t>Key Trends:</a:t>
            </a:r>
            <a:endParaRPr sz="2100" b="1">
              <a:solidFill>
                <a:schemeClr val="dk1"/>
              </a:solidFill>
              <a:latin typeface="Calibri"/>
              <a:ea typeface="Calibri"/>
              <a:cs typeface="Calibri"/>
              <a:sym typeface="Calibri"/>
            </a:endParaRPr>
          </a:p>
          <a:p>
            <a:pPr marL="457200" lvl="0" indent="-330200" algn="just" rtl="0">
              <a:lnSpc>
                <a:spcPct val="140000"/>
              </a:lnSpc>
              <a:spcBef>
                <a:spcPts val="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A paradigm shift towards</a:t>
            </a:r>
            <a:r>
              <a:rPr lang="en-US" sz="1600" b="1" i="1">
                <a:solidFill>
                  <a:schemeClr val="dk1"/>
                </a:solidFill>
                <a:latin typeface="Calibri"/>
                <a:ea typeface="Calibri"/>
                <a:cs typeface="Calibri"/>
                <a:sym typeface="Calibri"/>
              </a:rPr>
              <a:t> decentralized energy systems i</a:t>
            </a:r>
            <a:r>
              <a:rPr lang="en-US" sz="1600">
                <a:solidFill>
                  <a:schemeClr val="dk1"/>
                </a:solidFill>
                <a:latin typeface="Calibri"/>
                <a:ea typeface="Calibri"/>
                <a:cs typeface="Calibri"/>
                <a:sym typeface="Calibri"/>
              </a:rPr>
              <a:t>s underway, with a growing emphasis on distributed generation through renewable sources (Hassan et al., 2024).</a:t>
            </a:r>
            <a:endParaRPr sz="1600">
              <a:solidFill>
                <a:schemeClr val="dk1"/>
              </a:solidFill>
              <a:latin typeface="Calibri"/>
              <a:ea typeface="Calibri"/>
              <a:cs typeface="Calibri"/>
              <a:sym typeface="Calibri"/>
            </a:endParaRPr>
          </a:p>
          <a:p>
            <a:pPr marL="457200" lvl="0" indent="0" algn="just" rtl="0">
              <a:lnSpc>
                <a:spcPct val="140000"/>
              </a:lnSpc>
              <a:spcBef>
                <a:spcPts val="0"/>
              </a:spcBef>
              <a:spcAft>
                <a:spcPts val="0"/>
              </a:spcAft>
              <a:buSzPts val="1200"/>
              <a:buNone/>
            </a:pPr>
            <a:endParaRPr sz="1600">
              <a:solidFill>
                <a:schemeClr val="dk1"/>
              </a:solidFill>
              <a:latin typeface="Calibri"/>
              <a:ea typeface="Calibri"/>
              <a:cs typeface="Calibri"/>
              <a:sym typeface="Calibri"/>
            </a:endParaRPr>
          </a:p>
          <a:p>
            <a:pPr marL="457200" lvl="0" indent="-330200" algn="just" rtl="0">
              <a:lnSpc>
                <a:spcPct val="140000"/>
              </a:lnSpc>
              <a:spcBef>
                <a:spcPts val="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Breakthroughs in </a:t>
            </a:r>
            <a:r>
              <a:rPr lang="en-US" sz="1600" b="1" i="1">
                <a:solidFill>
                  <a:schemeClr val="dk1"/>
                </a:solidFill>
                <a:latin typeface="Calibri"/>
                <a:ea typeface="Calibri"/>
                <a:cs typeface="Calibri"/>
                <a:sym typeface="Calibri"/>
              </a:rPr>
              <a:t>energy storage </a:t>
            </a:r>
            <a:r>
              <a:rPr lang="en-US" sz="1600">
                <a:solidFill>
                  <a:schemeClr val="dk1"/>
                </a:solidFill>
                <a:latin typeface="Calibri"/>
                <a:ea typeface="Calibri"/>
                <a:cs typeface="Calibri"/>
                <a:sym typeface="Calibri"/>
              </a:rPr>
              <a:t>technologies, such as improved batteries and grid-scale storage solutions, are enhancing the reliability and scalability of renewable energy.</a:t>
            </a:r>
            <a:endParaRPr sz="1600">
              <a:solidFill>
                <a:schemeClr val="dk1"/>
              </a:solidFill>
              <a:latin typeface="Calibri"/>
              <a:ea typeface="Calibri"/>
              <a:cs typeface="Calibri"/>
              <a:sym typeface="Calibri"/>
            </a:endParaRPr>
          </a:p>
          <a:p>
            <a:pPr marL="457200" lvl="0" indent="0" algn="just" rtl="0">
              <a:lnSpc>
                <a:spcPct val="140000"/>
              </a:lnSpc>
              <a:spcBef>
                <a:spcPts val="0"/>
              </a:spcBef>
              <a:spcAft>
                <a:spcPts val="0"/>
              </a:spcAft>
              <a:buSzPts val="1200"/>
              <a:buNone/>
            </a:pPr>
            <a:endParaRPr sz="1600">
              <a:solidFill>
                <a:schemeClr val="dk1"/>
              </a:solidFill>
              <a:latin typeface="Calibri"/>
              <a:ea typeface="Calibri"/>
              <a:cs typeface="Calibri"/>
              <a:sym typeface="Calibri"/>
            </a:endParaRPr>
          </a:p>
          <a:p>
            <a:pPr marL="457200" lvl="0" indent="-330200" algn="just" rtl="0">
              <a:lnSpc>
                <a:spcPct val="140000"/>
              </a:lnSpc>
              <a:spcBef>
                <a:spcPts val="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Increasing support from </a:t>
            </a:r>
            <a:r>
              <a:rPr lang="en-US" sz="1600" b="1" i="1">
                <a:solidFill>
                  <a:schemeClr val="dk1"/>
                </a:solidFill>
                <a:latin typeface="Calibri"/>
                <a:ea typeface="Calibri"/>
                <a:cs typeface="Calibri"/>
                <a:sym typeface="Calibri"/>
              </a:rPr>
              <a:t>financial institutions </a:t>
            </a:r>
            <a:r>
              <a:rPr lang="en-US" sz="1600">
                <a:solidFill>
                  <a:schemeClr val="dk1"/>
                </a:solidFill>
                <a:latin typeface="Calibri"/>
                <a:ea typeface="Calibri"/>
                <a:cs typeface="Calibri"/>
                <a:sym typeface="Calibri"/>
              </a:rPr>
              <a:t>and governments for green initiatives, fostering a conducive environment for renewable energy projects.</a:t>
            </a:r>
            <a:endParaRPr sz="16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74"/>
        <p:cNvGrpSpPr/>
        <p:nvPr/>
      </p:nvGrpSpPr>
      <p:grpSpPr>
        <a:xfrm>
          <a:off x="0" y="0"/>
          <a:ext cx="0" cy="0"/>
          <a:chOff x="0" y="0"/>
          <a:chExt cx="0" cy="0"/>
        </a:xfrm>
      </p:grpSpPr>
      <p:sp>
        <p:nvSpPr>
          <p:cNvPr id="375" name="Google Shape;375;p30"/>
          <p:cNvSpPr txBox="1">
            <a:spLocks noGrp="1"/>
          </p:cNvSpPr>
          <p:nvPr>
            <p:ph type="title"/>
          </p:nvPr>
        </p:nvSpPr>
        <p:spPr>
          <a:xfrm>
            <a:off x="838200" y="365125"/>
            <a:ext cx="10515600" cy="921300"/>
          </a:xfrm>
          <a:prstGeom prst="rect">
            <a:avLst/>
          </a:prstGeom>
          <a:noFill/>
          <a:ln>
            <a:noFill/>
          </a:ln>
        </p:spPr>
        <p:txBody>
          <a:bodyPr spcFirstLastPara="1" wrap="square" lIns="0" tIns="45700" rIns="91425" bIns="45700" anchor="t" anchorCtr="0">
            <a:noAutofit/>
          </a:bodyPr>
          <a:lstStyle/>
          <a:p>
            <a:pPr marL="0" lvl="0" indent="0" algn="ctr" rtl="0">
              <a:lnSpc>
                <a:spcPct val="90000"/>
              </a:lnSpc>
              <a:spcBef>
                <a:spcPts val="0"/>
              </a:spcBef>
              <a:spcAft>
                <a:spcPts val="0"/>
              </a:spcAft>
              <a:buClr>
                <a:schemeClr val="accent1"/>
              </a:buClr>
              <a:buSzPts val="2800"/>
              <a:buFont typeface="Arial"/>
              <a:buNone/>
            </a:pPr>
            <a:r>
              <a:rPr lang="en-US" b="1">
                <a:solidFill>
                  <a:schemeClr val="accent1"/>
                </a:solidFill>
                <a:latin typeface="Calibri"/>
                <a:ea typeface="Calibri"/>
                <a:cs typeface="Calibri"/>
                <a:sym typeface="Calibri"/>
              </a:rPr>
              <a:t>Addressing the Energy Dilemma</a:t>
            </a:r>
            <a:endParaRPr b="1">
              <a:solidFill>
                <a:schemeClr val="accent1"/>
              </a:solidFill>
              <a:latin typeface="Calibri"/>
              <a:ea typeface="Calibri"/>
              <a:cs typeface="Calibri"/>
              <a:sym typeface="Calibri"/>
            </a:endParaRPr>
          </a:p>
        </p:txBody>
      </p:sp>
      <p:sp>
        <p:nvSpPr>
          <p:cNvPr id="376" name="Google Shape;376;p30"/>
          <p:cNvSpPr txBox="1">
            <a:spLocks noGrp="1"/>
          </p:cNvSpPr>
          <p:nvPr>
            <p:ph type="body" idx="1"/>
          </p:nvPr>
        </p:nvSpPr>
        <p:spPr>
          <a:xfrm>
            <a:off x="646700" y="1690825"/>
            <a:ext cx="5343000" cy="4580700"/>
          </a:xfrm>
          <a:prstGeom prst="rect">
            <a:avLst/>
          </a:prstGeom>
          <a:noFill/>
          <a:ln>
            <a:noFill/>
          </a:ln>
        </p:spPr>
        <p:txBody>
          <a:bodyPr spcFirstLastPara="1" wrap="square" lIns="0" tIns="45700" rIns="91425" bIns="45700" anchor="t" anchorCtr="0">
            <a:noAutofit/>
          </a:bodyPr>
          <a:lstStyle/>
          <a:p>
            <a:pPr marL="0" lvl="0" indent="0" algn="just" rtl="0">
              <a:lnSpc>
                <a:spcPct val="150000"/>
              </a:lnSpc>
              <a:spcBef>
                <a:spcPts val="0"/>
              </a:spcBef>
              <a:spcAft>
                <a:spcPts val="0"/>
              </a:spcAft>
              <a:buClr>
                <a:schemeClr val="lt1"/>
              </a:buClr>
              <a:buSzPts val="1200"/>
              <a:buNone/>
            </a:pPr>
            <a:r>
              <a:rPr lang="en-US" sz="1600">
                <a:solidFill>
                  <a:schemeClr val="dk1"/>
                </a:solidFill>
                <a:latin typeface="Calibri"/>
                <a:ea typeface="Calibri"/>
                <a:cs typeface="Calibri"/>
                <a:sym typeface="Calibri"/>
              </a:rPr>
              <a:t>The world faces an imminent energy crisis marked by the over reliance on non-renewable energy sources. This dependence not only depletes finite resources but also accelerates climate change, posing a grave threat to our planet's ecological balance.</a:t>
            </a:r>
            <a:endParaRPr sz="1600">
              <a:solidFill>
                <a:schemeClr val="dk1"/>
              </a:solidFill>
              <a:latin typeface="Calibri"/>
              <a:ea typeface="Calibri"/>
              <a:cs typeface="Calibri"/>
              <a:sym typeface="Calibri"/>
            </a:endParaRPr>
          </a:p>
          <a:p>
            <a:pPr marL="0" lvl="0" indent="0" algn="just" rtl="0">
              <a:lnSpc>
                <a:spcPct val="150000"/>
              </a:lnSpc>
              <a:spcBef>
                <a:spcPts val="0"/>
              </a:spcBef>
              <a:spcAft>
                <a:spcPts val="0"/>
              </a:spcAft>
              <a:buClr>
                <a:schemeClr val="lt1"/>
              </a:buClr>
              <a:buSzPts val="1200"/>
              <a:buNone/>
            </a:pPr>
            <a:endParaRPr sz="1600">
              <a:solidFill>
                <a:schemeClr val="dk1"/>
              </a:solidFill>
              <a:latin typeface="Calibri"/>
              <a:ea typeface="Calibri"/>
              <a:cs typeface="Calibri"/>
              <a:sym typeface="Calibri"/>
            </a:endParaRPr>
          </a:p>
          <a:p>
            <a:pPr marL="0" lvl="0" indent="0" algn="just" rtl="0">
              <a:lnSpc>
                <a:spcPct val="150000"/>
              </a:lnSpc>
              <a:spcBef>
                <a:spcPts val="0"/>
              </a:spcBef>
              <a:spcAft>
                <a:spcPts val="0"/>
              </a:spcAft>
              <a:buClr>
                <a:schemeClr val="lt1"/>
              </a:buClr>
              <a:buSzPts val="1200"/>
              <a:buNone/>
            </a:pPr>
            <a:r>
              <a:rPr lang="en-US" sz="1600">
                <a:solidFill>
                  <a:schemeClr val="dk1"/>
                </a:solidFill>
                <a:latin typeface="Calibri"/>
                <a:ea typeface="Calibri"/>
                <a:cs typeface="Calibri"/>
                <a:sym typeface="Calibri"/>
              </a:rPr>
              <a:t>Providing sustainable and efficient renewable energy solutions, we aim to significantly reduce carbon emissions, improve air quality, and contribute to global efforts to ensure equitable access to clean and reliable energy (Kabeyi and Olanrewaju, 2022). Our commitment extends beyond profit, as we strive to be part of the solution to one of the most pressing issues of our time.</a:t>
            </a:r>
            <a:endParaRPr sz="1600">
              <a:solidFill>
                <a:schemeClr val="dk1"/>
              </a:solidFill>
              <a:latin typeface="Calibri"/>
              <a:ea typeface="Calibri"/>
              <a:cs typeface="Calibri"/>
              <a:sym typeface="Calibri"/>
            </a:endParaRPr>
          </a:p>
        </p:txBody>
      </p:sp>
      <p:sp>
        <p:nvSpPr>
          <p:cNvPr id="377" name="Google Shape;377;p30"/>
          <p:cNvSpPr txBox="1">
            <a:spLocks noGrp="1"/>
          </p:cNvSpPr>
          <p:nvPr>
            <p:ph type="body" idx="2"/>
          </p:nvPr>
        </p:nvSpPr>
        <p:spPr>
          <a:xfrm>
            <a:off x="6449375" y="6086150"/>
            <a:ext cx="5181600" cy="270300"/>
          </a:xfrm>
          <a:prstGeom prst="rect">
            <a:avLst/>
          </a:prstGeom>
          <a:noFill/>
          <a:ln>
            <a:noFill/>
          </a:ln>
        </p:spPr>
        <p:txBody>
          <a:bodyPr spcFirstLastPara="1" wrap="square" lIns="91425" tIns="45700" rIns="91425" bIns="45700" anchor="t" anchorCtr="0">
            <a:normAutofit/>
          </a:bodyPr>
          <a:lstStyle/>
          <a:p>
            <a:pPr marL="0" lvl="0" indent="0" algn="r" rtl="0">
              <a:lnSpc>
                <a:spcPct val="70000"/>
              </a:lnSpc>
              <a:spcBef>
                <a:spcPts val="1000"/>
              </a:spcBef>
              <a:spcAft>
                <a:spcPts val="0"/>
              </a:spcAft>
              <a:buSzPts val="605"/>
              <a:buNone/>
            </a:pPr>
            <a:r>
              <a:rPr lang="en-US" sz="1340">
                <a:solidFill>
                  <a:schemeClr val="dk1"/>
                </a:solidFill>
              </a:rPr>
              <a:t>Source: (NASA, 2023)</a:t>
            </a:r>
            <a:endParaRPr sz="1340">
              <a:solidFill>
                <a:schemeClr val="dk1"/>
              </a:solidFill>
            </a:endParaRPr>
          </a:p>
        </p:txBody>
      </p:sp>
      <p:sp>
        <p:nvSpPr>
          <p:cNvPr id="378" name="Google Shape;378;p3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900"/>
              <a:buFont typeface="Arial"/>
              <a:buNone/>
            </a:pPr>
            <a:fld id="{00000000-1234-1234-1234-123412341234}" type="slidenum">
              <a:rPr lang="en-US"/>
              <a:t>6</a:t>
            </a:fld>
            <a:endParaRPr/>
          </a:p>
        </p:txBody>
      </p:sp>
      <p:pic>
        <p:nvPicPr>
          <p:cNvPr id="379" name="Google Shape;379;p30"/>
          <p:cNvPicPr preferRelativeResize="0"/>
          <p:nvPr/>
        </p:nvPicPr>
        <p:blipFill rotWithShape="1">
          <a:blip r:embed="rId3">
            <a:alphaModFix/>
          </a:blip>
          <a:srcRect b="7078"/>
          <a:stretch/>
        </p:blipFill>
        <p:spPr>
          <a:xfrm>
            <a:off x="6172200" y="1690825"/>
            <a:ext cx="5801602" cy="4261075"/>
          </a:xfrm>
          <a:prstGeom prst="rect">
            <a:avLst/>
          </a:prstGeom>
          <a:noFill/>
          <a:ln w="19050"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83"/>
        <p:cNvGrpSpPr/>
        <p:nvPr/>
      </p:nvGrpSpPr>
      <p:grpSpPr>
        <a:xfrm>
          <a:off x="0" y="0"/>
          <a:ext cx="0" cy="0"/>
          <a:chOff x="0" y="0"/>
          <a:chExt cx="0" cy="0"/>
        </a:xfrm>
      </p:grpSpPr>
      <p:sp>
        <p:nvSpPr>
          <p:cNvPr id="384" name="Google Shape;384;p31"/>
          <p:cNvSpPr txBox="1">
            <a:spLocks noGrp="1"/>
          </p:cNvSpPr>
          <p:nvPr>
            <p:ph type="title"/>
          </p:nvPr>
        </p:nvSpPr>
        <p:spPr>
          <a:xfrm>
            <a:off x="838200" y="365125"/>
            <a:ext cx="10515600" cy="822900"/>
          </a:xfrm>
          <a:prstGeom prst="rect">
            <a:avLst/>
          </a:prstGeom>
          <a:noFill/>
          <a:ln>
            <a:noFill/>
          </a:ln>
        </p:spPr>
        <p:txBody>
          <a:bodyPr spcFirstLastPara="1" wrap="square" lIns="0" tIns="45700" rIns="91425" bIns="45700" anchor="t" anchorCtr="0">
            <a:noAutofit/>
          </a:bodyPr>
          <a:lstStyle/>
          <a:p>
            <a:pPr marL="0" lvl="0" indent="0" algn="ctr" rtl="0">
              <a:lnSpc>
                <a:spcPct val="90000"/>
              </a:lnSpc>
              <a:spcBef>
                <a:spcPts val="0"/>
              </a:spcBef>
              <a:spcAft>
                <a:spcPts val="0"/>
              </a:spcAft>
              <a:buClr>
                <a:schemeClr val="accent1"/>
              </a:buClr>
              <a:buSzPts val="2800"/>
              <a:buFont typeface="Arial"/>
              <a:buNone/>
            </a:pPr>
            <a:r>
              <a:rPr lang="en-US" sz="3000" b="1">
                <a:solidFill>
                  <a:schemeClr val="dk1"/>
                </a:solidFill>
                <a:latin typeface="Calibri"/>
                <a:ea typeface="Calibri"/>
                <a:cs typeface="Calibri"/>
                <a:sym typeface="Calibri"/>
              </a:rPr>
              <a:t>Pioneering Sustainable Energy Solutions</a:t>
            </a:r>
            <a:endParaRPr sz="4600" b="1">
              <a:solidFill>
                <a:schemeClr val="dk1"/>
              </a:solidFill>
              <a:latin typeface="Calibri"/>
              <a:ea typeface="Calibri"/>
              <a:cs typeface="Calibri"/>
              <a:sym typeface="Calibri"/>
            </a:endParaRPr>
          </a:p>
        </p:txBody>
      </p:sp>
      <p:sp>
        <p:nvSpPr>
          <p:cNvPr id="385" name="Google Shape;385;p31"/>
          <p:cNvSpPr txBox="1">
            <a:spLocks noGrp="1"/>
          </p:cNvSpPr>
          <p:nvPr>
            <p:ph type="body" idx="1"/>
          </p:nvPr>
        </p:nvSpPr>
        <p:spPr>
          <a:xfrm>
            <a:off x="642675" y="1596575"/>
            <a:ext cx="5181600" cy="4351200"/>
          </a:xfrm>
          <a:prstGeom prst="rect">
            <a:avLst/>
          </a:prstGeom>
          <a:noFill/>
          <a:ln>
            <a:noFill/>
          </a:ln>
        </p:spPr>
        <p:txBody>
          <a:bodyPr spcFirstLastPara="1" wrap="square" lIns="0" tIns="45700" rIns="91425" bIns="45700" anchor="t" anchorCtr="0">
            <a:noAutofit/>
          </a:bodyPr>
          <a:lstStyle/>
          <a:p>
            <a:pPr marL="0" lvl="0" indent="0" algn="ctr" rtl="0">
              <a:lnSpc>
                <a:spcPct val="150000"/>
              </a:lnSpc>
              <a:spcBef>
                <a:spcPts val="0"/>
              </a:spcBef>
              <a:spcAft>
                <a:spcPts val="0"/>
              </a:spcAft>
              <a:buSzPts val="1800"/>
              <a:buNone/>
            </a:pPr>
            <a:r>
              <a:rPr lang="en-US" sz="1600" b="1">
                <a:solidFill>
                  <a:schemeClr val="dk1"/>
                </a:solidFill>
                <a:latin typeface="Calibri"/>
                <a:ea typeface="Calibri"/>
                <a:cs typeface="Calibri"/>
                <a:sym typeface="Calibri"/>
              </a:rPr>
              <a:t>How We Address the Identified Problem</a:t>
            </a:r>
            <a:endParaRPr sz="1600" b="1">
              <a:solidFill>
                <a:schemeClr val="dk1"/>
              </a:solidFill>
              <a:latin typeface="Calibri"/>
              <a:ea typeface="Calibri"/>
              <a:cs typeface="Calibri"/>
              <a:sym typeface="Calibri"/>
            </a:endParaRPr>
          </a:p>
          <a:p>
            <a:pPr marL="0" lvl="0" indent="0" algn="ctr" rtl="0">
              <a:lnSpc>
                <a:spcPct val="150000"/>
              </a:lnSpc>
              <a:spcBef>
                <a:spcPts val="0"/>
              </a:spcBef>
              <a:spcAft>
                <a:spcPts val="0"/>
              </a:spcAft>
              <a:buSzPts val="1800"/>
              <a:buNone/>
            </a:pPr>
            <a:endParaRPr sz="1600" b="1">
              <a:solidFill>
                <a:schemeClr val="dk1"/>
              </a:solidFill>
              <a:latin typeface="Calibri"/>
              <a:ea typeface="Calibri"/>
              <a:cs typeface="Calibri"/>
              <a:sym typeface="Calibri"/>
            </a:endParaRPr>
          </a:p>
          <a:p>
            <a:pPr marL="0" lvl="0" indent="0" algn="l" rtl="0">
              <a:lnSpc>
                <a:spcPct val="150000"/>
              </a:lnSpc>
              <a:spcBef>
                <a:spcPts val="0"/>
              </a:spcBef>
              <a:spcAft>
                <a:spcPts val="0"/>
              </a:spcAft>
              <a:buSzPts val="1800"/>
              <a:buNone/>
            </a:pPr>
            <a:r>
              <a:rPr lang="en-US" sz="1600" b="1">
                <a:solidFill>
                  <a:schemeClr val="dk1"/>
                </a:solidFill>
                <a:latin typeface="Calibri"/>
                <a:ea typeface="Calibri"/>
                <a:cs typeface="Calibri"/>
                <a:sym typeface="Calibri"/>
              </a:rPr>
              <a:t>Clean and Efficient Energy Production:</a:t>
            </a:r>
            <a:endParaRPr sz="1600" b="1">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Our solution harnesses advanced solar panels to generate clean energy efficiently, directly contribute to the reduction of carbon emissions, combating climate change.</a:t>
            </a:r>
            <a:endParaRPr sz="1600">
              <a:solidFill>
                <a:schemeClr val="dk1"/>
              </a:solidFill>
              <a:latin typeface="Calibri"/>
              <a:ea typeface="Calibri"/>
              <a:cs typeface="Calibri"/>
              <a:sym typeface="Calibri"/>
            </a:endParaRPr>
          </a:p>
          <a:p>
            <a:pPr marL="457200" lvl="0" indent="0" algn="l" rtl="0">
              <a:lnSpc>
                <a:spcPct val="150000"/>
              </a:lnSpc>
              <a:spcBef>
                <a:spcPts val="0"/>
              </a:spcBef>
              <a:spcAft>
                <a:spcPts val="0"/>
              </a:spcAft>
              <a:buSzPts val="1800"/>
              <a:buNone/>
            </a:pPr>
            <a:endParaRPr sz="1600">
              <a:solidFill>
                <a:schemeClr val="dk1"/>
              </a:solidFill>
              <a:latin typeface="Calibri"/>
              <a:ea typeface="Calibri"/>
              <a:cs typeface="Calibri"/>
              <a:sym typeface="Calibri"/>
            </a:endParaRPr>
          </a:p>
          <a:p>
            <a:pPr marL="0" lvl="0" indent="0" algn="l" rtl="0">
              <a:lnSpc>
                <a:spcPct val="150000"/>
              </a:lnSpc>
              <a:spcBef>
                <a:spcPts val="0"/>
              </a:spcBef>
              <a:spcAft>
                <a:spcPts val="0"/>
              </a:spcAft>
              <a:buSzPts val="1800"/>
              <a:buNone/>
            </a:pPr>
            <a:r>
              <a:rPr lang="en-US" sz="1600" b="1">
                <a:solidFill>
                  <a:schemeClr val="dk1"/>
                </a:solidFill>
                <a:latin typeface="Calibri"/>
                <a:ea typeface="Calibri"/>
                <a:cs typeface="Calibri"/>
                <a:sym typeface="Calibri"/>
              </a:rPr>
              <a:t>Decentralized Energy Systems:</a:t>
            </a:r>
            <a:endParaRPr sz="1600" b="1">
              <a:solidFill>
                <a:schemeClr val="dk1"/>
              </a:solidFill>
              <a:latin typeface="Calibri"/>
              <a:ea typeface="Calibri"/>
              <a:cs typeface="Calibri"/>
              <a:sym typeface="Calibri"/>
            </a:endParaRPr>
          </a:p>
          <a:p>
            <a:pPr marL="457200" lvl="0" indent="-330200" algn="l" rtl="0">
              <a:lnSpc>
                <a:spcPct val="150000"/>
              </a:lnSpc>
              <a:spcBef>
                <a:spcPts val="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Facilitates the transition towards decentralized energy systems, promoting resilience and efficiency in energy distribution.</a:t>
            </a:r>
            <a:endParaRPr sz="1600">
              <a:solidFill>
                <a:schemeClr val="dk1"/>
              </a:solidFill>
              <a:latin typeface="Calibri"/>
              <a:ea typeface="Calibri"/>
              <a:cs typeface="Calibri"/>
              <a:sym typeface="Calibri"/>
            </a:endParaRPr>
          </a:p>
        </p:txBody>
      </p:sp>
      <p:sp>
        <p:nvSpPr>
          <p:cNvPr id="386" name="Google Shape;386;p31"/>
          <p:cNvSpPr txBox="1">
            <a:spLocks noGrp="1"/>
          </p:cNvSpPr>
          <p:nvPr>
            <p:ph type="body" idx="2"/>
          </p:nvPr>
        </p:nvSpPr>
        <p:spPr>
          <a:xfrm>
            <a:off x="6262450" y="1596575"/>
            <a:ext cx="5181600" cy="43512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1000"/>
              </a:spcBef>
              <a:spcAft>
                <a:spcPts val="0"/>
              </a:spcAft>
              <a:buSzPts val="1800"/>
              <a:buNone/>
            </a:pPr>
            <a:r>
              <a:rPr lang="en-US" sz="1600" b="1">
                <a:solidFill>
                  <a:schemeClr val="dk1"/>
                </a:solidFill>
                <a:latin typeface="Calibri"/>
                <a:ea typeface="Calibri"/>
                <a:cs typeface="Calibri"/>
                <a:sym typeface="Calibri"/>
              </a:rPr>
              <a:t>Unique Features and Advantages (Mischos, Dalagdi and Vrakas, 2023):</a:t>
            </a:r>
            <a:endParaRPr sz="1600" b="1">
              <a:solidFill>
                <a:schemeClr val="dk1"/>
              </a:solidFill>
              <a:latin typeface="Calibri"/>
              <a:ea typeface="Calibri"/>
              <a:cs typeface="Calibri"/>
              <a:sym typeface="Calibri"/>
            </a:endParaRPr>
          </a:p>
          <a:p>
            <a:pPr marL="0" lvl="0" indent="0" algn="l" rtl="0">
              <a:lnSpc>
                <a:spcPct val="90000"/>
              </a:lnSpc>
              <a:spcBef>
                <a:spcPts val="1000"/>
              </a:spcBef>
              <a:spcAft>
                <a:spcPts val="0"/>
              </a:spcAft>
              <a:buSzPts val="1800"/>
              <a:buNone/>
            </a:pPr>
            <a:endParaRPr sz="1600" b="1">
              <a:solidFill>
                <a:schemeClr val="dk1"/>
              </a:solidFill>
              <a:latin typeface="Calibri"/>
              <a:ea typeface="Calibri"/>
              <a:cs typeface="Calibri"/>
              <a:sym typeface="Calibri"/>
            </a:endParaRPr>
          </a:p>
          <a:p>
            <a:pPr marL="457200" lvl="0" indent="-330200" algn="l" rtl="0">
              <a:lnSpc>
                <a:spcPct val="90000"/>
              </a:lnSpc>
              <a:spcBef>
                <a:spcPts val="100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Adaptive Technology – The Solution  incorporates adaptive technology that optimizes energy production based on environmental conditions, ensuring consistent and reliable power generation.</a:t>
            </a:r>
            <a:endParaRPr sz="1600">
              <a:solidFill>
                <a:schemeClr val="dk1"/>
              </a:solidFill>
              <a:latin typeface="Calibri"/>
              <a:ea typeface="Calibri"/>
              <a:cs typeface="Calibri"/>
              <a:sym typeface="Calibri"/>
            </a:endParaRPr>
          </a:p>
          <a:p>
            <a:pPr marL="457200" lvl="0" indent="0" algn="l" rtl="0">
              <a:lnSpc>
                <a:spcPct val="90000"/>
              </a:lnSpc>
              <a:spcBef>
                <a:spcPts val="1000"/>
              </a:spcBef>
              <a:spcAft>
                <a:spcPts val="0"/>
              </a:spcAft>
              <a:buSzPts val="1800"/>
              <a:buNone/>
            </a:pPr>
            <a:endParaRPr sz="1600">
              <a:solidFill>
                <a:schemeClr val="dk1"/>
              </a:solidFill>
              <a:latin typeface="Calibri"/>
              <a:ea typeface="Calibri"/>
              <a:cs typeface="Calibri"/>
              <a:sym typeface="Calibri"/>
            </a:endParaRPr>
          </a:p>
          <a:p>
            <a:pPr marL="457200" lvl="0" indent="-330200" algn="l" rtl="0">
              <a:lnSpc>
                <a:spcPct val="90000"/>
              </a:lnSpc>
              <a:spcBef>
                <a:spcPts val="100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Scalability and Modularity – Our solution is scalable and modular, allowing for easy integration into various settings, from urban environments to remote off-grid locations.</a:t>
            </a:r>
            <a:endParaRPr sz="1600">
              <a:solidFill>
                <a:schemeClr val="dk1"/>
              </a:solidFill>
              <a:latin typeface="Calibri"/>
              <a:ea typeface="Calibri"/>
              <a:cs typeface="Calibri"/>
              <a:sym typeface="Calibri"/>
            </a:endParaRPr>
          </a:p>
          <a:p>
            <a:pPr marL="457200" lvl="0" indent="0" algn="l" rtl="0">
              <a:lnSpc>
                <a:spcPct val="90000"/>
              </a:lnSpc>
              <a:spcBef>
                <a:spcPts val="1000"/>
              </a:spcBef>
              <a:spcAft>
                <a:spcPts val="0"/>
              </a:spcAft>
              <a:buSzPts val="1800"/>
              <a:buNone/>
            </a:pPr>
            <a:endParaRPr sz="1600">
              <a:solidFill>
                <a:schemeClr val="dk1"/>
              </a:solidFill>
              <a:latin typeface="Calibri"/>
              <a:ea typeface="Calibri"/>
              <a:cs typeface="Calibri"/>
              <a:sym typeface="Calibri"/>
            </a:endParaRPr>
          </a:p>
          <a:p>
            <a:pPr marL="457200" lvl="0" indent="-330200" algn="l" rtl="0">
              <a:lnSpc>
                <a:spcPct val="90000"/>
              </a:lnSpc>
              <a:spcBef>
                <a:spcPts val="1000"/>
              </a:spcBef>
              <a:spcAft>
                <a:spcPts val="0"/>
              </a:spcAft>
              <a:buClr>
                <a:schemeClr val="dk1"/>
              </a:buClr>
              <a:buSzPts val="1600"/>
              <a:buFont typeface="Calibri"/>
              <a:buChar char="•"/>
            </a:pPr>
            <a:r>
              <a:rPr lang="en-US" sz="1600">
                <a:solidFill>
                  <a:schemeClr val="dk1"/>
                </a:solidFill>
                <a:latin typeface="Calibri"/>
                <a:ea typeface="Calibri"/>
                <a:cs typeface="Calibri"/>
                <a:sym typeface="Calibri"/>
              </a:rPr>
              <a:t>Data-Driven Efficiency – Utilizing advanced data analytics, our solution maximizes energy efficiency by intelligently managing energy production, storage, and distribution.</a:t>
            </a:r>
            <a:endParaRPr sz="1600">
              <a:solidFill>
                <a:schemeClr val="dk1"/>
              </a:solidFill>
              <a:latin typeface="Calibri"/>
              <a:ea typeface="Calibri"/>
              <a:cs typeface="Calibri"/>
              <a:sym typeface="Calibri"/>
            </a:endParaRPr>
          </a:p>
        </p:txBody>
      </p:sp>
      <p:sp>
        <p:nvSpPr>
          <p:cNvPr id="387" name="Google Shape;387;p3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900"/>
              <a:buFont typeface="Arial"/>
              <a:buNone/>
            </a:pPr>
            <a:fld id="{00000000-1234-1234-1234-123412341234}" type="slidenum">
              <a:rPr lang="en-US">
                <a:solidFill>
                  <a:schemeClr val="dk1"/>
                </a:solidFill>
              </a:rPr>
              <a:t>7</a:t>
            </a:fld>
            <a:endParaRPr>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91"/>
        <p:cNvGrpSpPr/>
        <p:nvPr/>
      </p:nvGrpSpPr>
      <p:grpSpPr>
        <a:xfrm>
          <a:off x="0" y="0"/>
          <a:ext cx="0" cy="0"/>
          <a:chOff x="0" y="0"/>
          <a:chExt cx="0" cy="0"/>
        </a:xfrm>
      </p:grpSpPr>
      <p:sp>
        <p:nvSpPr>
          <p:cNvPr id="392" name="Google Shape;392;p32"/>
          <p:cNvSpPr txBox="1">
            <a:spLocks noGrp="1"/>
          </p:cNvSpPr>
          <p:nvPr>
            <p:ph type="title"/>
          </p:nvPr>
        </p:nvSpPr>
        <p:spPr>
          <a:xfrm>
            <a:off x="1415281" y="430150"/>
            <a:ext cx="4203300" cy="743700"/>
          </a:xfrm>
          <a:prstGeom prst="rect">
            <a:avLst/>
          </a:prstGeom>
          <a:noFill/>
          <a:ln>
            <a:noFill/>
          </a:ln>
        </p:spPr>
        <p:txBody>
          <a:bodyPr spcFirstLastPara="1" wrap="square" lIns="0" tIns="45700" rIns="91425" bIns="45700" anchor="t" anchorCtr="0">
            <a:noAutofit/>
          </a:bodyPr>
          <a:lstStyle/>
          <a:p>
            <a:pPr marL="0" lvl="0" indent="0" algn="l" rtl="0">
              <a:lnSpc>
                <a:spcPct val="200000"/>
              </a:lnSpc>
              <a:spcBef>
                <a:spcPts val="0"/>
              </a:spcBef>
              <a:spcAft>
                <a:spcPts val="0"/>
              </a:spcAft>
              <a:buClr>
                <a:schemeClr val="accent1"/>
              </a:buClr>
              <a:buSzPts val="2800"/>
              <a:buFont typeface="Arial"/>
              <a:buNone/>
            </a:pPr>
            <a:r>
              <a:rPr lang="en-US" sz="2800" b="1" cap="none">
                <a:solidFill>
                  <a:schemeClr val="accent1"/>
                </a:solidFill>
              </a:rPr>
              <a:t>BUSINESS MODEL</a:t>
            </a:r>
            <a:endParaRPr b="1"/>
          </a:p>
        </p:txBody>
      </p:sp>
      <p:sp>
        <p:nvSpPr>
          <p:cNvPr id="393" name="Google Shape;393;p32"/>
          <p:cNvSpPr txBox="1">
            <a:spLocks noGrp="1"/>
          </p:cNvSpPr>
          <p:nvPr>
            <p:ph type="body" idx="1"/>
          </p:nvPr>
        </p:nvSpPr>
        <p:spPr>
          <a:xfrm>
            <a:off x="1310000" y="1308425"/>
            <a:ext cx="4766100" cy="5459400"/>
          </a:xfrm>
          <a:prstGeom prst="rect">
            <a:avLst/>
          </a:prstGeom>
          <a:noFill/>
          <a:ln>
            <a:noFill/>
          </a:ln>
        </p:spPr>
        <p:txBody>
          <a:bodyPr spcFirstLastPara="1" wrap="square" lIns="0" tIns="45700" rIns="91425" bIns="45700" anchor="t" anchorCtr="0">
            <a:noAutofit/>
          </a:bodyPr>
          <a:lstStyle/>
          <a:p>
            <a:pPr marL="457200" lvl="0" indent="-317500" algn="just" rtl="0">
              <a:lnSpc>
                <a:spcPct val="200000"/>
              </a:lnSpc>
              <a:spcBef>
                <a:spcPts val="0"/>
              </a:spcBef>
              <a:spcAft>
                <a:spcPts val="0"/>
              </a:spcAft>
              <a:buClr>
                <a:schemeClr val="dk1"/>
              </a:buClr>
              <a:buSzPts val="1400"/>
              <a:buFont typeface="Corbel"/>
              <a:buChar char="●"/>
            </a:pPr>
            <a:r>
              <a:rPr lang="en-US" sz="1400">
                <a:solidFill>
                  <a:schemeClr val="dk1"/>
                </a:solidFill>
                <a:latin typeface="Corbel"/>
                <a:ea typeface="Corbel"/>
                <a:cs typeface="Corbel"/>
                <a:sym typeface="Corbel"/>
              </a:rPr>
              <a:t>Revenue Streams: Energy sales, storage services, consulting, government incentives, and carbon credits.</a:t>
            </a:r>
            <a:endParaRPr sz="1400">
              <a:solidFill>
                <a:schemeClr val="dk1"/>
              </a:solidFill>
              <a:latin typeface="Corbel"/>
              <a:ea typeface="Corbel"/>
              <a:cs typeface="Corbel"/>
              <a:sym typeface="Corbel"/>
            </a:endParaRPr>
          </a:p>
          <a:p>
            <a:pPr marL="457200" lvl="0" indent="0" algn="just" rtl="0">
              <a:lnSpc>
                <a:spcPct val="200000"/>
              </a:lnSpc>
              <a:spcBef>
                <a:spcPts val="0"/>
              </a:spcBef>
              <a:spcAft>
                <a:spcPts val="0"/>
              </a:spcAft>
              <a:buNone/>
            </a:pPr>
            <a:endParaRPr sz="1400">
              <a:solidFill>
                <a:schemeClr val="dk1"/>
              </a:solidFill>
              <a:latin typeface="Corbel"/>
              <a:ea typeface="Corbel"/>
              <a:cs typeface="Corbel"/>
              <a:sym typeface="Corbel"/>
            </a:endParaRPr>
          </a:p>
          <a:p>
            <a:pPr marL="457200" lvl="0" indent="-317500" algn="just" rtl="0">
              <a:lnSpc>
                <a:spcPct val="200000"/>
              </a:lnSpc>
              <a:spcBef>
                <a:spcPts val="0"/>
              </a:spcBef>
              <a:spcAft>
                <a:spcPts val="0"/>
              </a:spcAft>
              <a:buClr>
                <a:schemeClr val="dk1"/>
              </a:buClr>
              <a:buSzPts val="1400"/>
              <a:buFont typeface="Corbel"/>
              <a:buChar char="●"/>
            </a:pPr>
            <a:r>
              <a:rPr lang="en-US" sz="1400">
                <a:solidFill>
                  <a:schemeClr val="dk1"/>
                </a:solidFill>
                <a:latin typeface="Corbel"/>
                <a:ea typeface="Corbel"/>
                <a:cs typeface="Corbel"/>
                <a:sym typeface="Corbel"/>
              </a:rPr>
              <a:t>Cost Structure: Initial focus on minimizing equipment, maintenance, labor, and storage costs. Emphasis on scalable growth and efficient resource management.</a:t>
            </a:r>
            <a:endParaRPr sz="1400">
              <a:solidFill>
                <a:schemeClr val="dk1"/>
              </a:solidFill>
              <a:latin typeface="Corbel"/>
              <a:ea typeface="Corbel"/>
              <a:cs typeface="Corbel"/>
              <a:sym typeface="Corbel"/>
            </a:endParaRPr>
          </a:p>
          <a:p>
            <a:pPr marL="457200" lvl="0" indent="0" algn="just" rtl="0">
              <a:lnSpc>
                <a:spcPct val="200000"/>
              </a:lnSpc>
              <a:spcBef>
                <a:spcPts val="0"/>
              </a:spcBef>
              <a:spcAft>
                <a:spcPts val="0"/>
              </a:spcAft>
              <a:buNone/>
            </a:pPr>
            <a:endParaRPr sz="1400">
              <a:solidFill>
                <a:schemeClr val="dk1"/>
              </a:solidFill>
              <a:latin typeface="Corbel"/>
              <a:ea typeface="Corbel"/>
              <a:cs typeface="Corbel"/>
              <a:sym typeface="Corbel"/>
            </a:endParaRPr>
          </a:p>
          <a:p>
            <a:pPr marL="457200" lvl="0" indent="-317500" algn="just" rtl="0">
              <a:lnSpc>
                <a:spcPct val="200000"/>
              </a:lnSpc>
              <a:spcBef>
                <a:spcPts val="0"/>
              </a:spcBef>
              <a:spcAft>
                <a:spcPts val="0"/>
              </a:spcAft>
              <a:buClr>
                <a:schemeClr val="dk1"/>
              </a:buClr>
              <a:buSzPts val="1400"/>
              <a:buFont typeface="Corbel"/>
              <a:buChar char="●"/>
            </a:pPr>
            <a:r>
              <a:rPr lang="en-US" sz="1400">
                <a:solidFill>
                  <a:schemeClr val="dk1"/>
                </a:solidFill>
                <a:latin typeface="Corbel"/>
                <a:ea typeface="Corbel"/>
                <a:cs typeface="Corbel"/>
                <a:sym typeface="Corbel"/>
              </a:rPr>
              <a:t>Key Metrics: Track energy production, customer acquisition/retention costs, profit margins, emissions reductions, and ROI.</a:t>
            </a:r>
            <a:endParaRPr sz="1400">
              <a:solidFill>
                <a:schemeClr val="dk1"/>
              </a:solidFill>
              <a:latin typeface="Corbel"/>
              <a:ea typeface="Corbel"/>
              <a:cs typeface="Corbel"/>
              <a:sym typeface="Corbe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97"/>
        <p:cNvGrpSpPr/>
        <p:nvPr/>
      </p:nvGrpSpPr>
      <p:grpSpPr>
        <a:xfrm>
          <a:off x="0" y="0"/>
          <a:ext cx="0" cy="0"/>
          <a:chOff x="0" y="0"/>
          <a:chExt cx="0" cy="0"/>
        </a:xfrm>
      </p:grpSpPr>
      <p:sp>
        <p:nvSpPr>
          <p:cNvPr id="398" name="Google Shape;398;p33"/>
          <p:cNvSpPr txBox="1">
            <a:spLocks noGrp="1"/>
          </p:cNvSpPr>
          <p:nvPr>
            <p:ph type="title"/>
          </p:nvPr>
        </p:nvSpPr>
        <p:spPr>
          <a:xfrm>
            <a:off x="1625825" y="445175"/>
            <a:ext cx="4510200" cy="743700"/>
          </a:xfrm>
          <a:prstGeom prst="rect">
            <a:avLst/>
          </a:prstGeom>
          <a:noFill/>
          <a:ln>
            <a:noFill/>
          </a:ln>
        </p:spPr>
        <p:txBody>
          <a:bodyPr spcFirstLastPara="1" wrap="square" lIns="0" tIns="45700" rIns="91425" bIns="45700" anchor="t" anchorCtr="0">
            <a:noAutofit/>
          </a:bodyPr>
          <a:lstStyle/>
          <a:p>
            <a:pPr marL="0" lvl="0" indent="0" algn="l" rtl="0">
              <a:lnSpc>
                <a:spcPct val="90000"/>
              </a:lnSpc>
              <a:spcBef>
                <a:spcPts val="0"/>
              </a:spcBef>
              <a:spcAft>
                <a:spcPts val="0"/>
              </a:spcAft>
              <a:buClr>
                <a:schemeClr val="accent1"/>
              </a:buClr>
              <a:buSzPts val="2800"/>
              <a:buFont typeface="Arial"/>
              <a:buNone/>
            </a:pPr>
            <a:r>
              <a:rPr lang="en-US" sz="2800" b="1" cap="none">
                <a:solidFill>
                  <a:schemeClr val="accent1"/>
                </a:solidFill>
              </a:rPr>
              <a:t>MARKETING STRATEGY</a:t>
            </a:r>
            <a:endParaRPr b="1"/>
          </a:p>
        </p:txBody>
      </p:sp>
      <p:sp>
        <p:nvSpPr>
          <p:cNvPr id="399" name="Google Shape;399;p33"/>
          <p:cNvSpPr txBox="1">
            <a:spLocks noGrp="1"/>
          </p:cNvSpPr>
          <p:nvPr>
            <p:ph type="body" idx="1"/>
          </p:nvPr>
        </p:nvSpPr>
        <p:spPr>
          <a:xfrm>
            <a:off x="1625825" y="1188875"/>
            <a:ext cx="4269600" cy="5458500"/>
          </a:xfrm>
          <a:prstGeom prst="rect">
            <a:avLst/>
          </a:prstGeom>
          <a:noFill/>
          <a:ln>
            <a:noFill/>
          </a:ln>
        </p:spPr>
        <p:txBody>
          <a:bodyPr spcFirstLastPara="1" wrap="square" lIns="0" tIns="45700" rIns="91425" bIns="45700" anchor="t" anchorCtr="0">
            <a:noAutofit/>
          </a:bodyPr>
          <a:lstStyle/>
          <a:p>
            <a:pPr marL="457200" lvl="0" indent="-330835" algn="just" rtl="0">
              <a:lnSpc>
                <a:spcPct val="150000"/>
              </a:lnSpc>
              <a:spcBef>
                <a:spcPts val="0"/>
              </a:spcBef>
              <a:spcAft>
                <a:spcPts val="0"/>
              </a:spcAft>
              <a:buClr>
                <a:schemeClr val="dk1"/>
              </a:buClr>
              <a:buSzPts val="1610"/>
              <a:buFont typeface="Calibri"/>
              <a:buChar char="●"/>
            </a:pPr>
            <a:r>
              <a:rPr lang="en-US" sz="1610">
                <a:solidFill>
                  <a:schemeClr val="dk1"/>
                </a:solidFill>
                <a:latin typeface="Calibri"/>
                <a:ea typeface="Calibri"/>
                <a:cs typeface="Calibri"/>
                <a:sym typeface="Calibri"/>
              </a:rPr>
              <a:t>Target customers include residential, commercial/industrial, government, and sustainability-focused businesses.</a:t>
            </a:r>
            <a:endParaRPr sz="1610">
              <a:solidFill>
                <a:schemeClr val="dk1"/>
              </a:solidFill>
              <a:latin typeface="Calibri"/>
              <a:ea typeface="Calibri"/>
              <a:cs typeface="Calibri"/>
              <a:sym typeface="Calibri"/>
            </a:endParaRPr>
          </a:p>
          <a:p>
            <a:pPr marL="457200" lvl="0" indent="-330835" algn="just" rtl="0">
              <a:lnSpc>
                <a:spcPct val="150000"/>
              </a:lnSpc>
              <a:spcBef>
                <a:spcPts val="0"/>
              </a:spcBef>
              <a:spcAft>
                <a:spcPts val="0"/>
              </a:spcAft>
              <a:buClr>
                <a:schemeClr val="dk1"/>
              </a:buClr>
              <a:buSzPts val="1610"/>
              <a:buFont typeface="Calibri"/>
              <a:buChar char="●"/>
            </a:pPr>
            <a:r>
              <a:rPr lang="en-US" sz="1610">
                <a:solidFill>
                  <a:schemeClr val="dk1"/>
                </a:solidFill>
                <a:latin typeface="Calibri"/>
                <a:ea typeface="Calibri"/>
                <a:cs typeface="Calibri"/>
                <a:sym typeface="Calibri"/>
              </a:rPr>
              <a:t>The company reach customers through sales, online platforms, government partnerships, and industry events.</a:t>
            </a:r>
            <a:endParaRPr sz="1610">
              <a:solidFill>
                <a:schemeClr val="dk1"/>
              </a:solidFill>
              <a:latin typeface="Calibri"/>
              <a:ea typeface="Calibri"/>
              <a:cs typeface="Calibri"/>
              <a:sym typeface="Calibri"/>
            </a:endParaRPr>
          </a:p>
          <a:p>
            <a:pPr marL="457200" lvl="0" indent="-330835" algn="just" rtl="0">
              <a:lnSpc>
                <a:spcPct val="150000"/>
              </a:lnSpc>
              <a:spcBef>
                <a:spcPts val="0"/>
              </a:spcBef>
              <a:spcAft>
                <a:spcPts val="0"/>
              </a:spcAft>
              <a:buClr>
                <a:schemeClr val="dk1"/>
              </a:buClr>
              <a:buSzPts val="1610"/>
              <a:buFont typeface="Calibri"/>
              <a:buChar char="●"/>
            </a:pPr>
            <a:r>
              <a:rPr lang="en-US" sz="1610" b="1">
                <a:solidFill>
                  <a:schemeClr val="dk1"/>
                </a:solidFill>
                <a:latin typeface="Calibri"/>
                <a:ea typeface="Calibri"/>
                <a:cs typeface="Calibri"/>
                <a:sym typeface="Calibri"/>
              </a:rPr>
              <a:t>Local Dominance –</a:t>
            </a:r>
            <a:r>
              <a:rPr lang="en-US" sz="1610">
                <a:solidFill>
                  <a:schemeClr val="dk1"/>
                </a:solidFill>
                <a:latin typeface="Calibri"/>
                <a:ea typeface="Calibri"/>
                <a:cs typeface="Calibri"/>
                <a:sym typeface="Calibri"/>
              </a:rPr>
              <a:t> Focus on becoming the top renewable energy provider in your local area through targeted marketing and community engagement.</a:t>
            </a:r>
            <a:endParaRPr sz="1610">
              <a:solidFill>
                <a:schemeClr val="dk1"/>
              </a:solidFill>
              <a:latin typeface="Calibri"/>
              <a:ea typeface="Calibri"/>
              <a:cs typeface="Calibri"/>
              <a:sym typeface="Calibri"/>
            </a:endParaRPr>
          </a:p>
          <a:p>
            <a:pPr marL="457200" lvl="0" indent="-330835" algn="just" rtl="0">
              <a:lnSpc>
                <a:spcPct val="150000"/>
              </a:lnSpc>
              <a:spcBef>
                <a:spcPts val="0"/>
              </a:spcBef>
              <a:spcAft>
                <a:spcPts val="0"/>
              </a:spcAft>
              <a:buClr>
                <a:schemeClr val="dk1"/>
              </a:buClr>
              <a:buSzPts val="1610"/>
              <a:buFont typeface="Calibri"/>
              <a:buChar char="●"/>
            </a:pPr>
            <a:r>
              <a:rPr lang="en-US" sz="1610">
                <a:solidFill>
                  <a:schemeClr val="dk1"/>
                </a:solidFill>
                <a:latin typeface="Calibri"/>
                <a:ea typeface="Calibri"/>
                <a:cs typeface="Calibri"/>
                <a:sym typeface="Calibri"/>
              </a:rPr>
              <a:t>After establishing a strong local presence, expand regionally to capture a broader market share and diversify your customer base.</a:t>
            </a:r>
            <a:endParaRPr sz="1610">
              <a:solidFill>
                <a:schemeClr val="dk1"/>
              </a:solidFill>
              <a:latin typeface="Calibri"/>
              <a:ea typeface="Calibri"/>
              <a:cs typeface="Calibri"/>
              <a:sym typeface="Calibri"/>
            </a:endParaRPr>
          </a:p>
          <a:p>
            <a:pPr marL="457200" lvl="0" indent="0" algn="just" rtl="0">
              <a:lnSpc>
                <a:spcPct val="150000"/>
              </a:lnSpc>
              <a:spcBef>
                <a:spcPts val="0"/>
              </a:spcBef>
              <a:spcAft>
                <a:spcPts val="0"/>
              </a:spcAft>
              <a:buSzPts val="1200"/>
              <a:buNone/>
            </a:pPr>
            <a:endParaRPr sz="161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3"/>
        <p:cNvGrpSpPr/>
        <p:nvPr/>
      </p:nvGrpSpPr>
      <p:grpSpPr>
        <a:xfrm>
          <a:off x="0" y="0"/>
          <a:ext cx="0" cy="0"/>
          <a:chOff x="0" y="0"/>
          <a:chExt cx="0" cy="0"/>
        </a:xfrm>
      </p:grpSpPr>
      <p:sp>
        <p:nvSpPr>
          <p:cNvPr id="404" name="Google Shape;404;p34"/>
          <p:cNvSpPr txBox="1">
            <a:spLocks noGrp="1"/>
          </p:cNvSpPr>
          <p:nvPr>
            <p:ph type="title"/>
          </p:nvPr>
        </p:nvSpPr>
        <p:spPr>
          <a:xfrm>
            <a:off x="1034142" y="670094"/>
            <a:ext cx="10134600" cy="924900"/>
          </a:xfrm>
          <a:prstGeom prst="rect">
            <a:avLst/>
          </a:prstGeom>
          <a:noFill/>
          <a:ln>
            <a:noFill/>
          </a:ln>
        </p:spPr>
        <p:txBody>
          <a:bodyPr spcFirstLastPara="1" wrap="square" lIns="0" tIns="45700" rIns="91425" bIns="45700" anchor="t" anchorCtr="0">
            <a:noAutofit/>
          </a:bodyPr>
          <a:lstStyle/>
          <a:p>
            <a:pPr marL="0" lvl="0" indent="0" algn="l" rtl="0">
              <a:lnSpc>
                <a:spcPct val="90000"/>
              </a:lnSpc>
              <a:spcBef>
                <a:spcPts val="0"/>
              </a:spcBef>
              <a:spcAft>
                <a:spcPts val="0"/>
              </a:spcAft>
              <a:buClr>
                <a:schemeClr val="accent1"/>
              </a:buClr>
              <a:buSzPts val="2800"/>
              <a:buFont typeface="Arial"/>
              <a:buNone/>
            </a:pPr>
            <a:r>
              <a:rPr lang="en-US" sz="2800" b="1" cap="none">
                <a:solidFill>
                  <a:schemeClr val="accent1"/>
                </a:solidFill>
              </a:rPr>
              <a:t>FINANCIAL PROJECTIONS</a:t>
            </a:r>
            <a:endParaRPr b="1"/>
          </a:p>
        </p:txBody>
      </p:sp>
      <p:sp>
        <p:nvSpPr>
          <p:cNvPr id="405" name="Google Shape;405;p34"/>
          <p:cNvSpPr txBox="1">
            <a:spLocks noGrp="1"/>
          </p:cNvSpPr>
          <p:nvPr>
            <p:ph type="body" idx="1"/>
          </p:nvPr>
        </p:nvSpPr>
        <p:spPr>
          <a:xfrm>
            <a:off x="406075" y="1595000"/>
            <a:ext cx="5544600" cy="2634000"/>
          </a:xfrm>
          <a:prstGeom prst="rect">
            <a:avLst/>
          </a:prstGeom>
          <a:noFill/>
          <a:ln>
            <a:noFill/>
          </a:ln>
        </p:spPr>
        <p:txBody>
          <a:bodyPr spcFirstLastPara="1" wrap="square" lIns="0" tIns="45700" rIns="91425" bIns="45700" anchor="t" anchorCtr="0">
            <a:noAutofit/>
          </a:bodyPr>
          <a:lstStyle/>
          <a:p>
            <a:pPr marL="0" lvl="0" indent="0" algn="just" rtl="0">
              <a:lnSpc>
                <a:spcPct val="150000"/>
              </a:lnSpc>
              <a:spcBef>
                <a:spcPts val="0"/>
              </a:spcBef>
              <a:spcAft>
                <a:spcPts val="0"/>
              </a:spcAft>
              <a:buNone/>
            </a:pPr>
            <a:r>
              <a:rPr lang="en-US" sz="1500">
                <a:solidFill>
                  <a:schemeClr val="dk1"/>
                </a:solidFill>
                <a:latin typeface="Times New Roman"/>
                <a:ea typeface="Times New Roman"/>
                <a:cs typeface="Times New Roman"/>
                <a:sym typeface="Times New Roman"/>
              </a:rPr>
              <a:t>To reflect a more realistic startup finance model, here are the financial projections and initial budget for NextCorp:</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Financial Projections (First Three Years)</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a:solidFill>
                  <a:schemeClr val="dk1"/>
                </a:solidFill>
                <a:latin typeface="Times New Roman"/>
                <a:ea typeface="Times New Roman"/>
                <a:cs typeface="Times New Roman"/>
                <a:sym typeface="Times New Roman"/>
              </a:rPr>
              <a:t>Year 1 Revenue: $150,000</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a:solidFill>
                  <a:schemeClr val="dk1"/>
                </a:solidFill>
                <a:latin typeface="Times New Roman"/>
                <a:ea typeface="Times New Roman"/>
                <a:cs typeface="Times New Roman"/>
                <a:sym typeface="Times New Roman"/>
              </a:rPr>
              <a:t>Year 2 Revenue: $300,000</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a:solidFill>
                  <a:schemeClr val="dk1"/>
                </a:solidFill>
                <a:latin typeface="Times New Roman"/>
                <a:ea typeface="Times New Roman"/>
                <a:cs typeface="Times New Roman"/>
                <a:sym typeface="Times New Roman"/>
              </a:rPr>
              <a:t>Year 3 Revenue: $600,000</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a:solidFill>
                <a:schemeClr val="dk1"/>
              </a:solidFill>
              <a:latin typeface="Times New Roman"/>
              <a:ea typeface="Times New Roman"/>
              <a:cs typeface="Times New Roman"/>
              <a:sym typeface="Times New Roman"/>
            </a:endParaRPr>
          </a:p>
        </p:txBody>
      </p:sp>
      <p:sp>
        <p:nvSpPr>
          <p:cNvPr id="406" name="Google Shape;406;p3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900"/>
              <a:buFont typeface="Arial"/>
              <a:buNone/>
            </a:pPr>
            <a:fld id="{00000000-1234-1234-1234-123412341234}" type="slidenum">
              <a:rPr lang="en-US"/>
              <a:t>10</a:t>
            </a:fld>
            <a:endParaRPr/>
          </a:p>
        </p:txBody>
      </p:sp>
      <p:sp>
        <p:nvSpPr>
          <p:cNvPr id="407" name="Google Shape;407;p34"/>
          <p:cNvSpPr txBox="1"/>
          <p:nvPr/>
        </p:nvSpPr>
        <p:spPr>
          <a:xfrm>
            <a:off x="2249875" y="4732100"/>
            <a:ext cx="8556600" cy="17613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These projections are based on modest but achievable growth targets for a startup in the renewable energy sector.</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Gross Profit Margins: Expected to be around 30% initially, improving to 40% by Year 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Net Profit Margins: Starting at 5% in Year 1, growing to 10% by Year 3.</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Total Initial Budget: $100,000</a:t>
            </a:r>
            <a:endParaRPr sz="15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2800">
              <a:solidFill>
                <a:schemeClr val="lt1"/>
              </a:solidFill>
            </a:endParaRPr>
          </a:p>
        </p:txBody>
      </p:sp>
      <p:pic>
        <p:nvPicPr>
          <p:cNvPr id="408" name="Google Shape;408;p34"/>
          <p:cNvPicPr preferRelativeResize="0"/>
          <p:nvPr/>
        </p:nvPicPr>
        <p:blipFill>
          <a:blip r:embed="rId3">
            <a:alphaModFix/>
          </a:blip>
          <a:stretch>
            <a:fillRect/>
          </a:stretch>
        </p:blipFill>
        <p:spPr>
          <a:xfrm>
            <a:off x="6342684" y="293550"/>
            <a:ext cx="4898916" cy="39354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12"/>
        <p:cNvGrpSpPr/>
        <p:nvPr/>
      </p:nvGrpSpPr>
      <p:grpSpPr>
        <a:xfrm>
          <a:off x="0" y="0"/>
          <a:ext cx="0" cy="0"/>
          <a:chOff x="0" y="0"/>
          <a:chExt cx="0" cy="0"/>
        </a:xfrm>
      </p:grpSpPr>
      <p:sp>
        <p:nvSpPr>
          <p:cNvPr id="413" name="Google Shape;413;p35"/>
          <p:cNvSpPr txBox="1">
            <a:spLocks noGrp="1"/>
          </p:cNvSpPr>
          <p:nvPr>
            <p:ph type="title"/>
          </p:nvPr>
        </p:nvSpPr>
        <p:spPr>
          <a:xfrm>
            <a:off x="1034150" y="670099"/>
            <a:ext cx="10134600" cy="743700"/>
          </a:xfrm>
          <a:prstGeom prst="rect">
            <a:avLst/>
          </a:prstGeom>
          <a:noFill/>
          <a:ln>
            <a:noFill/>
          </a:ln>
        </p:spPr>
        <p:txBody>
          <a:bodyPr spcFirstLastPara="1" wrap="square" lIns="0" tIns="45700" rIns="91425" bIns="45700" anchor="t" anchorCtr="0">
            <a:noAutofit/>
          </a:bodyPr>
          <a:lstStyle/>
          <a:p>
            <a:pPr marL="0" lvl="0" indent="0" algn="l" rtl="0">
              <a:lnSpc>
                <a:spcPct val="90000"/>
              </a:lnSpc>
              <a:spcBef>
                <a:spcPts val="0"/>
              </a:spcBef>
              <a:spcAft>
                <a:spcPts val="0"/>
              </a:spcAft>
              <a:buClr>
                <a:schemeClr val="accent1"/>
              </a:buClr>
              <a:buSzPts val="2800"/>
              <a:buFont typeface="Arial"/>
              <a:buNone/>
            </a:pPr>
            <a:r>
              <a:rPr lang="en-US" sz="2800" b="1" cap="none">
                <a:solidFill>
                  <a:schemeClr val="accent1"/>
                </a:solidFill>
              </a:rPr>
              <a:t>SUSTAINABILITY AND IMPACT</a:t>
            </a:r>
            <a:endParaRPr b="1"/>
          </a:p>
        </p:txBody>
      </p:sp>
      <p:sp>
        <p:nvSpPr>
          <p:cNvPr id="414" name="Google Shape;414;p35"/>
          <p:cNvSpPr txBox="1">
            <a:spLocks noGrp="1"/>
          </p:cNvSpPr>
          <p:nvPr>
            <p:ph type="body" idx="1"/>
          </p:nvPr>
        </p:nvSpPr>
        <p:spPr>
          <a:xfrm>
            <a:off x="1034150" y="1474675"/>
            <a:ext cx="5327700" cy="5067600"/>
          </a:xfrm>
          <a:prstGeom prst="rect">
            <a:avLst/>
          </a:prstGeom>
          <a:noFill/>
          <a:ln>
            <a:noFill/>
          </a:ln>
        </p:spPr>
        <p:txBody>
          <a:bodyPr spcFirstLastPara="1" wrap="square" lIns="0" tIns="45700" rIns="91425" bIns="45700" anchor="t" anchorCtr="0">
            <a:noAutofit/>
          </a:bodyPr>
          <a:lstStyle/>
          <a:p>
            <a:pPr marL="457200" lvl="0" indent="-323850" algn="just" rtl="0">
              <a:lnSpc>
                <a:spcPct val="150000"/>
              </a:lnSpc>
              <a:spcBef>
                <a:spcPts val="0"/>
              </a:spcBef>
              <a:spcAft>
                <a:spcPts val="0"/>
              </a:spcAft>
              <a:buClr>
                <a:schemeClr val="dk1"/>
              </a:buClr>
              <a:buSzPts val="1500"/>
              <a:buFont typeface="Calibri"/>
              <a:buChar char="●"/>
            </a:pPr>
            <a:r>
              <a:rPr lang="en-US" sz="1500">
                <a:solidFill>
                  <a:schemeClr val="dk1"/>
                </a:solidFill>
                <a:latin typeface="Calibri"/>
                <a:ea typeface="Calibri"/>
                <a:cs typeface="Calibri"/>
                <a:sym typeface="Calibri"/>
              </a:rPr>
              <a:t>Implement eco-friendly practices within our facilities, including recycling, reduced energy consumption, and sustainable sourcing.</a:t>
            </a:r>
            <a:endParaRPr sz="1500">
              <a:solidFill>
                <a:schemeClr val="dk1"/>
              </a:solidFill>
              <a:latin typeface="Calibri"/>
              <a:ea typeface="Calibri"/>
              <a:cs typeface="Calibri"/>
              <a:sym typeface="Calibri"/>
            </a:endParaRPr>
          </a:p>
          <a:p>
            <a:pPr marL="0" lvl="0" indent="0" algn="just" rtl="0">
              <a:lnSpc>
                <a:spcPct val="150000"/>
              </a:lnSpc>
              <a:spcBef>
                <a:spcPts val="0"/>
              </a:spcBef>
              <a:spcAft>
                <a:spcPts val="0"/>
              </a:spcAft>
              <a:buSzPts val="1800"/>
              <a:buNone/>
            </a:pPr>
            <a:endParaRPr sz="1500">
              <a:solidFill>
                <a:schemeClr val="dk1"/>
              </a:solidFill>
              <a:latin typeface="Calibri"/>
              <a:ea typeface="Calibri"/>
              <a:cs typeface="Calibri"/>
              <a:sym typeface="Calibri"/>
            </a:endParaRPr>
          </a:p>
          <a:p>
            <a:pPr marL="457200" lvl="0" indent="-323850" algn="just" rtl="0">
              <a:lnSpc>
                <a:spcPct val="150000"/>
              </a:lnSpc>
              <a:spcBef>
                <a:spcPts val="0"/>
              </a:spcBef>
              <a:spcAft>
                <a:spcPts val="0"/>
              </a:spcAft>
              <a:buClr>
                <a:schemeClr val="dk1"/>
              </a:buClr>
              <a:buSzPts val="1500"/>
              <a:buFont typeface="Calibri"/>
              <a:buChar char="●"/>
            </a:pPr>
            <a:r>
              <a:rPr lang="en-US" sz="1500">
                <a:solidFill>
                  <a:schemeClr val="dk1"/>
                </a:solidFill>
                <a:latin typeface="Calibri"/>
                <a:ea typeface="Calibri"/>
                <a:cs typeface="Calibri"/>
                <a:sym typeface="Calibri"/>
              </a:rPr>
              <a:t>Strive for carbon neutrality through carbon offset programs and renewable energy initiatives.</a:t>
            </a:r>
            <a:endParaRPr sz="1500">
              <a:solidFill>
                <a:schemeClr val="dk1"/>
              </a:solidFill>
              <a:latin typeface="Calibri"/>
              <a:ea typeface="Calibri"/>
              <a:cs typeface="Calibri"/>
              <a:sym typeface="Calibri"/>
            </a:endParaRPr>
          </a:p>
          <a:p>
            <a:pPr marL="0" lvl="0" indent="0" algn="just" rtl="0">
              <a:lnSpc>
                <a:spcPct val="150000"/>
              </a:lnSpc>
              <a:spcBef>
                <a:spcPts val="0"/>
              </a:spcBef>
              <a:spcAft>
                <a:spcPts val="0"/>
              </a:spcAft>
              <a:buSzPts val="1800"/>
              <a:buNone/>
            </a:pPr>
            <a:endParaRPr sz="1500">
              <a:solidFill>
                <a:schemeClr val="dk1"/>
              </a:solidFill>
              <a:latin typeface="Calibri"/>
              <a:ea typeface="Calibri"/>
              <a:cs typeface="Calibri"/>
              <a:sym typeface="Calibri"/>
            </a:endParaRPr>
          </a:p>
          <a:p>
            <a:pPr marL="457200" lvl="0" indent="-323850" algn="just" rtl="0">
              <a:lnSpc>
                <a:spcPct val="150000"/>
              </a:lnSpc>
              <a:spcBef>
                <a:spcPts val="0"/>
              </a:spcBef>
              <a:spcAft>
                <a:spcPts val="0"/>
              </a:spcAft>
              <a:buClr>
                <a:schemeClr val="dk1"/>
              </a:buClr>
              <a:buSzPts val="1500"/>
              <a:buFont typeface="Calibri"/>
              <a:buChar char="●"/>
            </a:pPr>
            <a:r>
              <a:rPr lang="en-US" sz="1500">
                <a:solidFill>
                  <a:schemeClr val="dk1"/>
                </a:solidFill>
                <a:latin typeface="Calibri"/>
                <a:ea typeface="Calibri"/>
                <a:cs typeface="Calibri"/>
                <a:sym typeface="Calibri"/>
              </a:rPr>
              <a:t>Collaborate with local communities to create shared value, supporting education, job creation, and green initiatives.</a:t>
            </a:r>
            <a:endParaRPr sz="1500">
              <a:solidFill>
                <a:schemeClr val="dk1"/>
              </a:solidFill>
              <a:latin typeface="Calibri"/>
              <a:ea typeface="Calibri"/>
              <a:cs typeface="Calibri"/>
              <a:sym typeface="Calibri"/>
            </a:endParaRPr>
          </a:p>
          <a:p>
            <a:pPr marL="0" lvl="0" indent="0" algn="just" rtl="0">
              <a:lnSpc>
                <a:spcPct val="150000"/>
              </a:lnSpc>
              <a:spcBef>
                <a:spcPts val="0"/>
              </a:spcBef>
              <a:spcAft>
                <a:spcPts val="0"/>
              </a:spcAft>
              <a:buSzPts val="1800"/>
              <a:buNone/>
            </a:pPr>
            <a:endParaRPr sz="1500">
              <a:solidFill>
                <a:schemeClr val="dk1"/>
              </a:solidFill>
              <a:latin typeface="Calibri"/>
              <a:ea typeface="Calibri"/>
              <a:cs typeface="Calibri"/>
              <a:sym typeface="Calibri"/>
            </a:endParaRPr>
          </a:p>
          <a:p>
            <a:pPr marL="457200" lvl="0" indent="-323850" algn="just" rtl="0">
              <a:lnSpc>
                <a:spcPct val="150000"/>
              </a:lnSpc>
              <a:spcBef>
                <a:spcPts val="0"/>
              </a:spcBef>
              <a:spcAft>
                <a:spcPts val="0"/>
              </a:spcAft>
              <a:buClr>
                <a:schemeClr val="dk1"/>
              </a:buClr>
              <a:buSzPts val="1500"/>
              <a:buFont typeface="Calibri"/>
              <a:buChar char="●"/>
            </a:pPr>
            <a:r>
              <a:rPr lang="en-US" sz="1500">
                <a:solidFill>
                  <a:schemeClr val="dk1"/>
                </a:solidFill>
                <a:latin typeface="Calibri"/>
                <a:ea typeface="Calibri"/>
                <a:cs typeface="Calibri"/>
                <a:sym typeface="Calibri"/>
              </a:rPr>
              <a:t>Commit to responsible manufacturing, waste reduction, and proper disposal of end-of-life components.</a:t>
            </a:r>
            <a:endParaRPr sz="1500">
              <a:solidFill>
                <a:schemeClr val="dk1"/>
              </a:solidFill>
              <a:latin typeface="Calibri"/>
              <a:ea typeface="Calibri"/>
              <a:cs typeface="Calibri"/>
              <a:sym typeface="Calibri"/>
            </a:endParaRPr>
          </a:p>
          <a:p>
            <a:pPr marL="0" lvl="0" indent="0" algn="just" rtl="0">
              <a:lnSpc>
                <a:spcPct val="150000"/>
              </a:lnSpc>
              <a:spcBef>
                <a:spcPts val="0"/>
              </a:spcBef>
              <a:spcAft>
                <a:spcPts val="0"/>
              </a:spcAft>
              <a:buSzPts val="1800"/>
              <a:buNone/>
            </a:pPr>
            <a:endParaRPr sz="1500">
              <a:solidFill>
                <a:schemeClr val="dk1"/>
              </a:solidFill>
              <a:latin typeface="Calibri"/>
              <a:ea typeface="Calibri"/>
              <a:cs typeface="Calibri"/>
              <a:sym typeface="Calibri"/>
            </a:endParaRPr>
          </a:p>
          <a:p>
            <a:pPr marL="457200" lvl="0" indent="-323850" algn="just" rtl="0">
              <a:lnSpc>
                <a:spcPct val="150000"/>
              </a:lnSpc>
              <a:spcBef>
                <a:spcPts val="0"/>
              </a:spcBef>
              <a:spcAft>
                <a:spcPts val="0"/>
              </a:spcAft>
              <a:buClr>
                <a:schemeClr val="dk1"/>
              </a:buClr>
              <a:buSzPts val="1500"/>
              <a:buFont typeface="Calibri"/>
              <a:buChar char="●"/>
            </a:pPr>
            <a:r>
              <a:rPr lang="en-US" sz="1500">
                <a:solidFill>
                  <a:schemeClr val="dk1"/>
                </a:solidFill>
                <a:latin typeface="Calibri"/>
                <a:ea typeface="Calibri"/>
                <a:cs typeface="Calibri"/>
                <a:sym typeface="Calibri"/>
              </a:rPr>
              <a:t>Foster a diverse and inclusive workplace, promoting equality and equal opportunities for all employees.</a:t>
            </a:r>
            <a:endParaRPr sz="1500">
              <a:solidFill>
                <a:schemeClr val="dk1"/>
              </a:solidFill>
              <a:latin typeface="Calibri"/>
              <a:ea typeface="Calibri"/>
              <a:cs typeface="Calibri"/>
              <a:sym typeface="Calibri"/>
            </a:endParaRPr>
          </a:p>
          <a:p>
            <a:pPr marL="0" lvl="0" indent="0" algn="just" rtl="0">
              <a:lnSpc>
                <a:spcPct val="150000"/>
              </a:lnSpc>
              <a:spcBef>
                <a:spcPts val="0"/>
              </a:spcBef>
              <a:spcAft>
                <a:spcPts val="0"/>
              </a:spcAft>
              <a:buSzPts val="1800"/>
              <a:buNone/>
            </a:pPr>
            <a:endParaRPr sz="1500">
              <a:solidFill>
                <a:schemeClr val="dk1"/>
              </a:solidFill>
              <a:latin typeface="Calibri"/>
              <a:ea typeface="Calibri"/>
              <a:cs typeface="Calibri"/>
              <a:sym typeface="Calibri"/>
            </a:endParaRPr>
          </a:p>
        </p:txBody>
      </p:sp>
      <p:sp>
        <p:nvSpPr>
          <p:cNvPr id="415" name="Google Shape;415;p3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900"/>
              <a:buFont typeface="Arial"/>
              <a:buNone/>
            </a:pPr>
            <a:fld id="{00000000-1234-1234-1234-123412341234}" type="slidenum">
              <a:rPr lang="en-US"/>
              <a:t>11</a:t>
            </a:fld>
            <a:endParaRPr/>
          </a:p>
        </p:txBody>
      </p:sp>
      <p:pic>
        <p:nvPicPr>
          <p:cNvPr id="416" name="Google Shape;416;p35"/>
          <p:cNvPicPr preferRelativeResize="0"/>
          <p:nvPr/>
        </p:nvPicPr>
        <p:blipFill rotWithShape="1">
          <a:blip r:embed="rId3">
            <a:alphaModFix/>
          </a:blip>
          <a:srcRect/>
          <a:stretch/>
        </p:blipFill>
        <p:spPr>
          <a:xfrm>
            <a:off x="6514250" y="1566199"/>
            <a:ext cx="5238750" cy="3810000"/>
          </a:xfrm>
          <a:prstGeom prst="rect">
            <a:avLst/>
          </a:prstGeom>
          <a:noFill/>
          <a:ln w="9525" cap="flat" cmpd="sng">
            <a:solidFill>
              <a:schemeClr val="dk2"/>
            </a:solidFill>
            <a:prstDash val="solid"/>
            <a:round/>
            <a:headEnd type="none" w="sm" len="sm"/>
            <a:tailEnd type="none" w="sm" len="sm"/>
          </a:ln>
        </p:spPr>
      </p:pic>
      <p:sp>
        <p:nvSpPr>
          <p:cNvPr id="417" name="Google Shape;417;p35"/>
          <p:cNvSpPr txBox="1"/>
          <p:nvPr/>
        </p:nvSpPr>
        <p:spPr>
          <a:xfrm>
            <a:off x="7685175" y="5519475"/>
            <a:ext cx="3534300" cy="365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600"/>
              <a:buFont typeface="Arial"/>
              <a:buNone/>
            </a:pPr>
            <a:r>
              <a:rPr lang="en-US" sz="1600" b="0" i="0" u="none" strike="noStrike" cap="none">
                <a:solidFill>
                  <a:schemeClr val="dk1"/>
                </a:solidFill>
                <a:latin typeface="Times New Roman"/>
                <a:ea typeface="Times New Roman"/>
                <a:cs typeface="Times New Roman"/>
                <a:sym typeface="Times New Roman"/>
              </a:rPr>
              <a:t>Adopted from (Schulte and Knuts, 2022)</a:t>
            </a:r>
            <a:endParaRPr sz="16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21"/>
        <p:cNvGrpSpPr/>
        <p:nvPr/>
      </p:nvGrpSpPr>
      <p:grpSpPr>
        <a:xfrm>
          <a:off x="0" y="0"/>
          <a:ext cx="0" cy="0"/>
          <a:chOff x="0" y="0"/>
          <a:chExt cx="0" cy="0"/>
        </a:xfrm>
      </p:grpSpPr>
      <p:sp>
        <p:nvSpPr>
          <p:cNvPr id="422" name="Google Shape;422;p36"/>
          <p:cNvSpPr txBox="1">
            <a:spLocks noGrp="1"/>
          </p:cNvSpPr>
          <p:nvPr>
            <p:ph type="title"/>
          </p:nvPr>
        </p:nvSpPr>
        <p:spPr>
          <a:xfrm>
            <a:off x="1505506" y="685800"/>
            <a:ext cx="4203300" cy="743700"/>
          </a:xfrm>
          <a:prstGeom prst="rect">
            <a:avLst/>
          </a:prstGeom>
          <a:noFill/>
          <a:ln>
            <a:noFill/>
          </a:ln>
        </p:spPr>
        <p:txBody>
          <a:bodyPr spcFirstLastPara="1" wrap="square" lIns="0" tIns="45700" rIns="91425" bIns="45700" anchor="t" anchorCtr="0">
            <a:noAutofit/>
          </a:bodyPr>
          <a:lstStyle/>
          <a:p>
            <a:pPr marL="0" lvl="0" indent="0" algn="l" rtl="0">
              <a:lnSpc>
                <a:spcPct val="90000"/>
              </a:lnSpc>
              <a:spcBef>
                <a:spcPts val="0"/>
              </a:spcBef>
              <a:spcAft>
                <a:spcPts val="0"/>
              </a:spcAft>
              <a:buClr>
                <a:schemeClr val="accent1"/>
              </a:buClr>
              <a:buSzPts val="2800"/>
              <a:buFont typeface="Arial"/>
              <a:buNone/>
            </a:pPr>
            <a:r>
              <a:rPr lang="en-US" sz="2800" cap="none">
                <a:solidFill>
                  <a:schemeClr val="accent1"/>
                </a:solidFill>
              </a:rPr>
              <a:t>INVESTMENT AND ROI</a:t>
            </a:r>
            <a:endParaRPr/>
          </a:p>
        </p:txBody>
      </p:sp>
      <p:sp>
        <p:nvSpPr>
          <p:cNvPr id="423" name="Google Shape;423;p36"/>
          <p:cNvSpPr txBox="1">
            <a:spLocks noGrp="1"/>
          </p:cNvSpPr>
          <p:nvPr>
            <p:ph type="body" idx="1"/>
          </p:nvPr>
        </p:nvSpPr>
        <p:spPr>
          <a:xfrm>
            <a:off x="1249850" y="1576625"/>
            <a:ext cx="4690800" cy="4439100"/>
          </a:xfrm>
          <a:prstGeom prst="rect">
            <a:avLst/>
          </a:prstGeom>
          <a:noFill/>
          <a:ln>
            <a:noFill/>
          </a:ln>
        </p:spPr>
        <p:txBody>
          <a:bodyPr spcFirstLastPara="1" wrap="square" lIns="0" tIns="45700" rIns="91425" bIns="45700" anchor="t" anchorCtr="0">
            <a:noAutofit/>
          </a:bodyPr>
          <a:lstStyle/>
          <a:p>
            <a:pPr marL="0" lvl="0" indent="0" algn="l" rtl="0">
              <a:spcBef>
                <a:spcPts val="0"/>
              </a:spcBef>
              <a:spcAft>
                <a:spcPts val="0"/>
              </a:spcAft>
              <a:buNone/>
            </a:pPr>
            <a:r>
              <a:rPr lang="en-US" sz="1400">
                <a:solidFill>
                  <a:schemeClr val="dk1"/>
                </a:solidFill>
                <a:latin typeface="Times New Roman"/>
                <a:ea typeface="Times New Roman"/>
                <a:cs typeface="Times New Roman"/>
                <a:sym typeface="Times New Roman"/>
              </a:rPr>
              <a:t>NextCorp seeks to attract investors who are passionate about renewable energy and sustainability. Our initial funding requirements are modest but strategically allocated to ensure efficient use of resources and maximum impact. We aim to secure $100,000 in seed funding to cover our initial budget and set the stage for scalable growth.</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US" sz="1400" b="1">
                <a:solidFill>
                  <a:schemeClr val="dk1"/>
                </a:solidFill>
                <a:latin typeface="Times New Roman"/>
                <a:ea typeface="Times New Roman"/>
                <a:cs typeface="Times New Roman"/>
                <a:sym typeface="Times New Roman"/>
              </a:rPr>
              <a:t>Projected ROI</a:t>
            </a:r>
            <a:endParaRPr sz="14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US" sz="1400">
                <a:solidFill>
                  <a:schemeClr val="dk1"/>
                </a:solidFill>
                <a:latin typeface="Times New Roman"/>
                <a:ea typeface="Times New Roman"/>
                <a:cs typeface="Times New Roman"/>
                <a:sym typeface="Times New Roman"/>
              </a:rPr>
              <a:t>Our financial projections indicate a promising Return on Investment (ROI) trajectory over the first three years, reflecting the potential for sustainable growth and profitability in the renewable energy sector.</a:t>
            </a:r>
            <a:endParaRPr sz="14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Year 1: 5%</a:t>
            </a:r>
            <a:endParaRPr sz="14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Year 2: 10%</a:t>
            </a:r>
            <a:endParaRPr sz="14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Year 3: 15%</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SzPts val="1200"/>
              <a:buNone/>
            </a:pP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28"/>
        <p:cNvGrpSpPr/>
        <p:nvPr/>
      </p:nvGrpSpPr>
      <p:grpSpPr>
        <a:xfrm>
          <a:off x="0" y="0"/>
          <a:ext cx="0" cy="0"/>
          <a:chOff x="0" y="0"/>
          <a:chExt cx="0" cy="0"/>
        </a:xfrm>
      </p:grpSpPr>
      <p:sp>
        <p:nvSpPr>
          <p:cNvPr id="429" name="Google Shape;429;p37"/>
          <p:cNvSpPr txBox="1">
            <a:spLocks noGrp="1"/>
          </p:cNvSpPr>
          <p:nvPr>
            <p:ph type="title"/>
          </p:nvPr>
        </p:nvSpPr>
        <p:spPr>
          <a:xfrm>
            <a:off x="1252200" y="490579"/>
            <a:ext cx="10515600" cy="619200"/>
          </a:xfrm>
          <a:prstGeom prst="rect">
            <a:avLst/>
          </a:prstGeom>
          <a:noFill/>
          <a:ln>
            <a:noFill/>
          </a:ln>
        </p:spPr>
        <p:txBody>
          <a:bodyPr spcFirstLastPara="1" wrap="square" lIns="0" tIns="45700" rIns="91425" bIns="45700" anchor="ctr" anchorCtr="0">
            <a:normAutofit/>
          </a:bodyPr>
          <a:lstStyle/>
          <a:p>
            <a:pPr marL="0" lvl="0" indent="0" algn="l" rtl="0">
              <a:lnSpc>
                <a:spcPct val="90000"/>
              </a:lnSpc>
              <a:spcBef>
                <a:spcPts val="0"/>
              </a:spcBef>
              <a:spcAft>
                <a:spcPts val="0"/>
              </a:spcAft>
              <a:buSzPts val="2800"/>
              <a:buNone/>
            </a:pPr>
            <a:r>
              <a:rPr lang="en-US">
                <a:solidFill>
                  <a:schemeClr val="dk1"/>
                </a:solidFill>
              </a:rPr>
              <a:t>References </a:t>
            </a:r>
            <a:endParaRPr>
              <a:solidFill>
                <a:schemeClr val="dk1"/>
              </a:solidFill>
            </a:endParaRPr>
          </a:p>
        </p:txBody>
      </p:sp>
      <p:sp>
        <p:nvSpPr>
          <p:cNvPr id="430" name="Google Shape;430;p3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900"/>
              <a:buFont typeface="Arial"/>
              <a:buNone/>
            </a:pPr>
            <a:fld id="{00000000-1234-1234-1234-123412341234}" type="slidenum">
              <a:rPr lang="en-US"/>
              <a:t>13</a:t>
            </a:fld>
            <a:endParaRPr/>
          </a:p>
        </p:txBody>
      </p:sp>
      <p:sp>
        <p:nvSpPr>
          <p:cNvPr id="431" name="Google Shape;431;p37"/>
          <p:cNvSpPr txBox="1"/>
          <p:nvPr/>
        </p:nvSpPr>
        <p:spPr>
          <a:xfrm>
            <a:off x="892500" y="1323675"/>
            <a:ext cx="11235000" cy="4544400"/>
          </a:xfrm>
          <a:prstGeom prst="rect">
            <a:avLst/>
          </a:prstGeom>
          <a:noFill/>
          <a:ln>
            <a:noFill/>
          </a:ln>
        </p:spPr>
        <p:txBody>
          <a:bodyPr spcFirstLastPara="1" wrap="square" lIns="91425" tIns="91425" rIns="91425" bIns="91425" anchor="t" anchorCtr="0">
            <a:noAutofit/>
          </a:bodyPr>
          <a:lstStyle/>
          <a:p>
            <a:pPr marL="0" marR="0" lvl="0" indent="0" algn="l" rtl="0">
              <a:lnSpc>
                <a:spcPct val="200000"/>
              </a:lnSpc>
              <a:spcBef>
                <a:spcPts val="0"/>
              </a:spcBef>
              <a:spcAft>
                <a:spcPts val="0"/>
              </a:spcAft>
              <a:buClr>
                <a:srgbClr val="000000"/>
              </a:buClr>
              <a:buSzPts val="1200"/>
              <a:buFont typeface="Arial"/>
              <a:buNone/>
            </a:pPr>
            <a:r>
              <a:rPr lang="en-US" sz="1200" b="0" i="1" u="none" strike="noStrike" cap="none">
                <a:solidFill>
                  <a:srgbClr val="000000"/>
                </a:solidFill>
                <a:latin typeface="Times New Roman"/>
                <a:ea typeface="Times New Roman"/>
                <a:cs typeface="Times New Roman"/>
                <a:sym typeface="Times New Roman"/>
              </a:rPr>
              <a:t>Carbon Dioxide | Vital Signs</a:t>
            </a:r>
            <a:r>
              <a:rPr lang="en-US" sz="1200" b="0" i="0" u="none" strike="noStrike" cap="none">
                <a:solidFill>
                  <a:srgbClr val="000000"/>
                </a:solidFill>
                <a:latin typeface="Times New Roman"/>
                <a:ea typeface="Times New Roman"/>
                <a:cs typeface="Times New Roman"/>
                <a:sym typeface="Times New Roman"/>
              </a:rPr>
              <a:t> (2023). https://climate.nasa.gov/vital-signs/carbon-dioxide/.</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Hassan, Q. </a:t>
            </a:r>
            <a:r>
              <a:rPr lang="en-US" sz="1200" b="0" i="1" u="none" strike="noStrike" cap="none">
                <a:solidFill>
                  <a:srgbClr val="000000"/>
                </a:solidFill>
                <a:latin typeface="Times New Roman"/>
                <a:ea typeface="Times New Roman"/>
                <a:cs typeface="Times New Roman"/>
                <a:sym typeface="Times New Roman"/>
              </a:rPr>
              <a:t>et al.</a:t>
            </a:r>
            <a:r>
              <a:rPr lang="en-US" sz="1200" b="0" i="0" u="none" strike="noStrike" cap="none">
                <a:solidFill>
                  <a:srgbClr val="000000"/>
                </a:solidFill>
                <a:latin typeface="Times New Roman"/>
                <a:ea typeface="Times New Roman"/>
                <a:cs typeface="Times New Roman"/>
                <a:sym typeface="Times New Roman"/>
              </a:rPr>
              <a:t> (2024) 'Implications of a smart grid-integrated renewable distributed generation capacity expansion strategy: The case of Iraq,' </a:t>
            </a:r>
            <a:r>
              <a:rPr lang="en-US" sz="1200" b="0" i="1" u="none" strike="noStrike" cap="none">
                <a:solidFill>
                  <a:srgbClr val="000000"/>
                </a:solidFill>
                <a:latin typeface="Times New Roman"/>
                <a:ea typeface="Times New Roman"/>
                <a:cs typeface="Times New Roman"/>
                <a:sym typeface="Times New Roman"/>
              </a:rPr>
              <a:t>Renewable Energy</a:t>
            </a:r>
            <a:r>
              <a:rPr lang="en-US" sz="1200" b="0" i="0" u="none" strike="noStrike" cap="none">
                <a:solidFill>
                  <a:srgbClr val="000000"/>
                </a:solidFill>
                <a:latin typeface="Times New Roman"/>
                <a:ea typeface="Times New Roman"/>
                <a:cs typeface="Times New Roman"/>
                <a:sym typeface="Times New Roman"/>
              </a:rPr>
              <a:t>, 221, p. 119753. https://doi.org/10.1016/j.renene.2023.119753.</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Kabeyi, M.J.B. and Olanrewaju, O.A. (2022) 'Sustainable energy transition for renewable and low carbon grid electricity generation and supply,' </a:t>
            </a:r>
            <a:r>
              <a:rPr lang="en-US" sz="1200" b="0" i="1" u="none" strike="noStrike" cap="none">
                <a:solidFill>
                  <a:srgbClr val="000000"/>
                </a:solidFill>
                <a:latin typeface="Times New Roman"/>
                <a:ea typeface="Times New Roman"/>
                <a:cs typeface="Times New Roman"/>
                <a:sym typeface="Times New Roman"/>
              </a:rPr>
              <a:t>Frontiers in Energy Research</a:t>
            </a:r>
            <a:r>
              <a:rPr lang="en-US" sz="1200" b="0" i="0" u="none" strike="noStrike" cap="none">
                <a:solidFill>
                  <a:srgbClr val="000000"/>
                </a:solidFill>
                <a:latin typeface="Times New Roman"/>
                <a:ea typeface="Times New Roman"/>
                <a:cs typeface="Times New Roman"/>
                <a:sym typeface="Times New Roman"/>
              </a:rPr>
              <a:t>, 9. https://doi.org/10.3389/fenrg.2021.743114.</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Mischos, S., Dalagdi, E. and Vrakas, D. (2023) 'Intelligent energy management systems: a review,' </a:t>
            </a:r>
            <a:r>
              <a:rPr lang="en-US" sz="1200" b="0" i="1" u="none" strike="noStrike" cap="none">
                <a:solidFill>
                  <a:srgbClr val="000000"/>
                </a:solidFill>
                <a:latin typeface="Times New Roman"/>
                <a:ea typeface="Times New Roman"/>
                <a:cs typeface="Times New Roman"/>
                <a:sym typeface="Times New Roman"/>
              </a:rPr>
              <a:t>Artificial Intelligence Review</a:t>
            </a:r>
            <a:r>
              <a:rPr lang="en-US" sz="1200" b="0" i="0" u="none" strike="noStrike" cap="none">
                <a:solidFill>
                  <a:srgbClr val="000000"/>
                </a:solidFill>
                <a:latin typeface="Times New Roman"/>
                <a:ea typeface="Times New Roman"/>
                <a:cs typeface="Times New Roman"/>
                <a:sym typeface="Times New Roman"/>
              </a:rPr>
              <a:t>, 56(10), pp. 11635–11674. https://doi.org/10.1007/s10462-023-10441-3.</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Salary.com (no date) </a:t>
            </a:r>
            <a:r>
              <a:rPr lang="en-US" sz="1200" b="0" i="1" u="none" strike="noStrike" cap="none">
                <a:solidFill>
                  <a:srgbClr val="000000"/>
                </a:solidFill>
                <a:latin typeface="Times New Roman"/>
                <a:ea typeface="Times New Roman"/>
                <a:cs typeface="Times New Roman"/>
                <a:sym typeface="Times New Roman"/>
              </a:rPr>
              <a:t>NextCorps Companies Salary for Finance Analyst | Salary.com | Salary.com</a:t>
            </a:r>
            <a:r>
              <a:rPr lang="en-US" sz="1200" b="0" i="0" u="none" strike="noStrike" cap="none">
                <a:solidFill>
                  <a:srgbClr val="000000"/>
                </a:solidFill>
                <a:latin typeface="Times New Roman"/>
                <a:ea typeface="Times New Roman"/>
                <a:cs typeface="Times New Roman"/>
                <a:sym typeface="Times New Roman"/>
              </a:rPr>
              <a:t>. https://www.salary.com/research/company/nextcorps-companies/finance-analyst-salary?cjid=18507169.</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Schulte, J. and Knuts, S. (2022) 'Sustainability impact and effects analysis - A risk management tool for sustainable product development,' </a:t>
            </a:r>
            <a:r>
              <a:rPr lang="en-US" sz="1200" b="0" i="1" u="none" strike="noStrike" cap="none">
                <a:solidFill>
                  <a:srgbClr val="000000"/>
                </a:solidFill>
                <a:latin typeface="Times New Roman"/>
                <a:ea typeface="Times New Roman"/>
                <a:cs typeface="Times New Roman"/>
                <a:sym typeface="Times New Roman"/>
              </a:rPr>
              <a:t>Sustainable Production and Consumption</a:t>
            </a:r>
            <a:r>
              <a:rPr lang="en-US" sz="1200" b="0" i="0" u="none" strike="noStrike" cap="none">
                <a:solidFill>
                  <a:srgbClr val="000000"/>
                </a:solidFill>
                <a:latin typeface="Times New Roman"/>
                <a:ea typeface="Times New Roman"/>
                <a:cs typeface="Times New Roman"/>
                <a:sym typeface="Times New Roman"/>
              </a:rPr>
              <a:t>, 30, pp. 737–751. https://doi.org/10.1016/j.spc.2022.01.004.</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20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Strielkowski, W. </a:t>
            </a:r>
            <a:r>
              <a:rPr lang="en-US" sz="1200" b="0" i="1" u="none" strike="noStrike" cap="none">
                <a:solidFill>
                  <a:srgbClr val="000000"/>
                </a:solidFill>
                <a:latin typeface="Times New Roman"/>
                <a:ea typeface="Times New Roman"/>
                <a:cs typeface="Times New Roman"/>
                <a:sym typeface="Times New Roman"/>
              </a:rPr>
              <a:t>et al.</a:t>
            </a:r>
            <a:r>
              <a:rPr lang="en-US" sz="1200" b="0" i="0" u="none" strike="noStrike" cap="none">
                <a:solidFill>
                  <a:srgbClr val="000000"/>
                </a:solidFill>
                <a:latin typeface="Times New Roman"/>
                <a:ea typeface="Times New Roman"/>
                <a:cs typeface="Times New Roman"/>
                <a:sym typeface="Times New Roman"/>
              </a:rPr>
              <a:t> (2021) 'Renewable Energy in the Sustainable Development of Electrical Power Sector: A review,' </a:t>
            </a:r>
            <a:r>
              <a:rPr lang="en-US" sz="1200" b="0" i="1" u="none" strike="noStrike" cap="none">
                <a:solidFill>
                  <a:srgbClr val="000000"/>
                </a:solidFill>
                <a:latin typeface="Times New Roman"/>
                <a:ea typeface="Times New Roman"/>
                <a:cs typeface="Times New Roman"/>
                <a:sym typeface="Times New Roman"/>
              </a:rPr>
              <a:t>Energies</a:t>
            </a:r>
            <a:r>
              <a:rPr lang="en-US" sz="1200" b="0" i="0" u="none" strike="noStrike" cap="none">
                <a:solidFill>
                  <a:srgbClr val="000000"/>
                </a:solidFill>
                <a:latin typeface="Times New Roman"/>
                <a:ea typeface="Times New Roman"/>
                <a:cs typeface="Times New Roman"/>
                <a:sym typeface="Times New Roman"/>
              </a:rPr>
              <a:t>, 14(24), p. 8240. https://doi.org/10.3390/en14248240.</a:t>
            </a:r>
            <a:endParaRPr sz="12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Custom 174">
      <a:dk1>
        <a:srgbClr val="1E1E1E"/>
      </a:dk1>
      <a:lt1>
        <a:srgbClr val="FFFFFF"/>
      </a:lt1>
      <a:dk2>
        <a:srgbClr val="44546A"/>
      </a:dk2>
      <a:lt2>
        <a:srgbClr val="E7E6E6"/>
      </a:lt2>
      <a:accent1>
        <a:srgbClr val="81CC48"/>
      </a:accent1>
      <a:accent2>
        <a:srgbClr val="45BEAD"/>
      </a:accent2>
      <a:accent3>
        <a:srgbClr val="BFFF4B"/>
      </a:accent3>
      <a:accent4>
        <a:srgbClr val="B001FF"/>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Renewable Energy Business Proposal</vt:lpstr>
      <vt:lpstr>Entrepreneurship Management  Presenting by  Neha Fatima </vt:lpstr>
      <vt:lpstr>Introduction</vt:lpstr>
      <vt:lpstr>Mission – Our mission is to spearhead the transition to a sustainable energy future. We are dedicated to revolutionizing the energy sector by providing innovative, reliable, and eco-friendly renewable energy solutions. Through our commitment to excellence and environmental stewardship, we aim to empower communities, foster economic growth, and mitigate the adverse effects of climate change.  </vt:lpstr>
      <vt:lpstr>Capitalizing on the Surge of Renewable Energy</vt:lpstr>
      <vt:lpstr>Addressing the Energy Dilemma</vt:lpstr>
      <vt:lpstr>Pioneering Sustainable Energy Solutions</vt:lpstr>
      <vt:lpstr>BUSINESS MODEL</vt:lpstr>
      <vt:lpstr>MARKETING STRATEGY</vt:lpstr>
      <vt:lpstr>FINANCIAL PROJECTIONS</vt:lpstr>
      <vt:lpstr>SUSTAINABILITY AND IMPACT</vt:lpstr>
      <vt:lpstr>INVESTMENT AND ROI</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Energy Business Proposal</dc:title>
  <cp:lastModifiedBy>neha fatima</cp:lastModifiedBy>
  <cp:revision>2</cp:revision>
  <dcterms:modified xsi:type="dcterms:W3CDTF">2024-05-17T09:03:36Z</dcterms:modified>
</cp:coreProperties>
</file>