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09837B-E413-A744-3563-B8A437087072}" v="1253" dt="2021-01-14T16:46:34.826"/>
    <p1510:client id="{B8C6F646-71B9-4810-9925-708B154B999C}" v="580" dt="2021-01-13T21:33:40.566"/>
    <p1510:client id="{DAA10971-D7D2-BF6A-F0D8-92F337EF1C82}" v="384" dt="2021-01-13T22:07:20.8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Louise Goode (2015391)" userId="S::2015391@student.uwtsd.ac.uk::c503dd84-0027-44b0-81d1-844ebdb5953a" providerId="AD" clId="Web-{DAA10971-D7D2-BF6A-F0D8-92F337EF1C82}"/>
    <pc:docChg chg="addSld modSld">
      <pc:chgData name="Sarah Louise Goode (2015391)" userId="S::2015391@student.uwtsd.ac.uk::c503dd84-0027-44b0-81d1-844ebdb5953a" providerId="AD" clId="Web-{DAA10971-D7D2-BF6A-F0D8-92F337EF1C82}" dt="2021-01-13T22:07:19.006" v="199" actId="20577"/>
      <pc:docMkLst>
        <pc:docMk/>
      </pc:docMkLst>
      <pc:sldChg chg="addSp delSp modSp new mod setBg">
        <pc:chgData name="Sarah Louise Goode (2015391)" userId="S::2015391@student.uwtsd.ac.uk::c503dd84-0027-44b0-81d1-844ebdb5953a" providerId="AD" clId="Web-{DAA10971-D7D2-BF6A-F0D8-92F337EF1C82}" dt="2021-01-13T22:03:39.934" v="108" actId="1076"/>
        <pc:sldMkLst>
          <pc:docMk/>
          <pc:sldMk cId="281804752" sldId="260"/>
        </pc:sldMkLst>
        <pc:spChg chg="del">
          <ac:chgData name="Sarah Louise Goode (2015391)" userId="S::2015391@student.uwtsd.ac.uk::c503dd84-0027-44b0-81d1-844ebdb5953a" providerId="AD" clId="Web-{DAA10971-D7D2-BF6A-F0D8-92F337EF1C82}" dt="2021-01-13T22:00:21.026" v="1"/>
          <ac:spMkLst>
            <pc:docMk/>
            <pc:sldMk cId="281804752" sldId="260"/>
            <ac:spMk id="2" creationId="{3336D927-ACDC-40EA-B000-69CC968B2741}"/>
          </ac:spMkLst>
        </pc:spChg>
        <pc:spChg chg="mod">
          <ac:chgData name="Sarah Louise Goode (2015391)" userId="S::2015391@student.uwtsd.ac.uk::c503dd84-0027-44b0-81d1-844ebdb5953a" providerId="AD" clId="Web-{DAA10971-D7D2-BF6A-F0D8-92F337EF1C82}" dt="2021-01-13T22:03:39.934" v="108" actId="1076"/>
          <ac:spMkLst>
            <pc:docMk/>
            <pc:sldMk cId="281804752" sldId="260"/>
            <ac:spMk id="3" creationId="{1DBB1C14-AB61-445F-9146-7F756327E520}"/>
          </ac:spMkLst>
        </pc:spChg>
        <pc:spChg chg="mod">
          <ac:chgData name="Sarah Louise Goode (2015391)" userId="S::2015391@student.uwtsd.ac.uk::c503dd84-0027-44b0-81d1-844ebdb5953a" providerId="AD" clId="Web-{DAA10971-D7D2-BF6A-F0D8-92F337EF1C82}" dt="2021-01-13T22:00:59.604" v="3"/>
          <ac:spMkLst>
            <pc:docMk/>
            <pc:sldMk cId="281804752" sldId="260"/>
            <ac:spMk id="4" creationId="{2E8F5E68-9F28-4652-A7D3-8077000FFB45}"/>
          </ac:spMkLst>
        </pc:spChg>
        <pc:spChg chg="add">
          <ac:chgData name="Sarah Louise Goode (2015391)" userId="S::2015391@student.uwtsd.ac.uk::c503dd84-0027-44b0-81d1-844ebdb5953a" providerId="AD" clId="Web-{DAA10971-D7D2-BF6A-F0D8-92F337EF1C82}" dt="2021-01-13T22:00:59.636" v="4"/>
          <ac:spMkLst>
            <pc:docMk/>
            <pc:sldMk cId="281804752" sldId="260"/>
            <ac:spMk id="36" creationId="{8334A2EF-69D9-41C1-9876-91D7FCF7C3C4}"/>
          </ac:spMkLst>
        </pc:spChg>
        <pc:spChg chg="add del">
          <ac:chgData name="Sarah Louise Goode (2015391)" userId="S::2015391@student.uwtsd.ac.uk::c503dd84-0027-44b0-81d1-844ebdb5953a" providerId="AD" clId="Web-{DAA10971-D7D2-BF6A-F0D8-92F337EF1C82}" dt="2021-01-13T22:00:59.604" v="3"/>
          <ac:spMkLst>
            <pc:docMk/>
            <pc:sldMk cId="281804752" sldId="260"/>
            <ac:spMk id="38" creationId="{48CAE4AE-A9DF-45AF-9A9C-1712BC63418E}"/>
          </ac:spMkLst>
        </pc:spChg>
        <pc:spChg chg="add">
          <ac:chgData name="Sarah Louise Goode (2015391)" userId="S::2015391@student.uwtsd.ac.uk::c503dd84-0027-44b0-81d1-844ebdb5953a" providerId="AD" clId="Web-{DAA10971-D7D2-BF6A-F0D8-92F337EF1C82}" dt="2021-01-13T22:00:59.636" v="4"/>
          <ac:spMkLst>
            <pc:docMk/>
            <pc:sldMk cId="281804752" sldId="260"/>
            <ac:spMk id="59" creationId="{C8CA0C52-5ACA-4F17-AA4A-312E0E110981}"/>
          </ac:spMkLst>
        </pc:spChg>
        <pc:spChg chg="add">
          <ac:chgData name="Sarah Louise Goode (2015391)" userId="S::2015391@student.uwtsd.ac.uk::c503dd84-0027-44b0-81d1-844ebdb5953a" providerId="AD" clId="Web-{DAA10971-D7D2-BF6A-F0D8-92F337EF1C82}" dt="2021-01-13T22:00:59.636" v="4"/>
          <ac:spMkLst>
            <pc:docMk/>
            <pc:sldMk cId="281804752" sldId="260"/>
            <ac:spMk id="61" creationId="{4F37E7FB-7372-47E3-914E-7CF7E94B1C49}"/>
          </ac:spMkLst>
        </pc:spChg>
        <pc:spChg chg="add del">
          <ac:chgData name="Sarah Louise Goode (2015391)" userId="S::2015391@student.uwtsd.ac.uk::c503dd84-0027-44b0-81d1-844ebdb5953a" providerId="AD" clId="Web-{DAA10971-D7D2-BF6A-F0D8-92F337EF1C82}" dt="2021-01-13T22:00:59.604" v="3"/>
          <ac:spMkLst>
            <pc:docMk/>
            <pc:sldMk cId="281804752" sldId="260"/>
            <ac:spMk id="63" creationId="{E972DE0D-2E53-4159-ABD3-C601524262C2}"/>
          </ac:spMkLst>
        </pc:spChg>
        <pc:grpChg chg="add">
          <ac:chgData name="Sarah Louise Goode (2015391)" userId="S::2015391@student.uwtsd.ac.uk::c503dd84-0027-44b0-81d1-844ebdb5953a" providerId="AD" clId="Web-{DAA10971-D7D2-BF6A-F0D8-92F337EF1C82}" dt="2021-01-13T22:00:59.636" v="4"/>
          <ac:grpSpMkLst>
            <pc:docMk/>
            <pc:sldMk cId="281804752" sldId="260"/>
            <ac:grpSpMk id="7" creationId="{2DAE3342-9DFC-49D4-B09C-25E310769317}"/>
          </ac:grpSpMkLst>
        </pc:grpChg>
        <pc:grpChg chg="add">
          <ac:chgData name="Sarah Louise Goode (2015391)" userId="S::2015391@student.uwtsd.ac.uk::c503dd84-0027-44b0-81d1-844ebdb5953a" providerId="AD" clId="Web-{DAA10971-D7D2-BF6A-F0D8-92F337EF1C82}" dt="2021-01-13T22:00:59.636" v="4"/>
          <ac:grpSpMkLst>
            <pc:docMk/>
            <pc:sldMk cId="281804752" sldId="260"/>
            <ac:grpSpMk id="9" creationId="{874C0C03-1202-4DC9-BA33-998DDFB3FB89}"/>
          </ac:grpSpMkLst>
        </pc:grpChg>
        <pc:grpChg chg="add del">
          <ac:chgData name="Sarah Louise Goode (2015391)" userId="S::2015391@student.uwtsd.ac.uk::c503dd84-0027-44b0-81d1-844ebdb5953a" providerId="AD" clId="Web-{DAA10971-D7D2-BF6A-F0D8-92F337EF1C82}" dt="2021-01-13T22:00:59.604" v="3"/>
          <ac:grpSpMkLst>
            <pc:docMk/>
            <pc:sldMk cId="281804752" sldId="260"/>
            <ac:grpSpMk id="10" creationId="{AE19E2D2-078B-459F-A431-2037B063FDF3}"/>
          </ac:grpSpMkLst>
        </pc:grpChg>
        <pc:grpChg chg="add">
          <ac:chgData name="Sarah Louise Goode (2015391)" userId="S::2015391@student.uwtsd.ac.uk::c503dd84-0027-44b0-81d1-844ebdb5953a" providerId="AD" clId="Web-{DAA10971-D7D2-BF6A-F0D8-92F337EF1C82}" dt="2021-01-13T22:00:59.636" v="4"/>
          <ac:grpSpMkLst>
            <pc:docMk/>
            <pc:sldMk cId="281804752" sldId="260"/>
            <ac:grpSpMk id="31" creationId="{B54F73D8-62C2-4127-9D19-01219BBB9942}"/>
          </ac:grpSpMkLst>
        </pc:grpChg>
        <pc:grpChg chg="add del">
          <ac:chgData name="Sarah Louise Goode (2015391)" userId="S::2015391@student.uwtsd.ac.uk::c503dd84-0027-44b0-81d1-844ebdb5953a" providerId="AD" clId="Web-{DAA10971-D7D2-BF6A-F0D8-92F337EF1C82}" dt="2021-01-13T22:00:59.604" v="3"/>
          <ac:grpSpMkLst>
            <pc:docMk/>
            <pc:sldMk cId="281804752" sldId="260"/>
            <ac:grpSpMk id="33" creationId="{E10C7CFA-FC7F-479C-9026-39109C0B5967}"/>
          </ac:grpSpMkLst>
        </pc:grpChg>
        <pc:grpChg chg="add del">
          <ac:chgData name="Sarah Louise Goode (2015391)" userId="S::2015391@student.uwtsd.ac.uk::c503dd84-0027-44b0-81d1-844ebdb5953a" providerId="AD" clId="Web-{DAA10971-D7D2-BF6A-F0D8-92F337EF1C82}" dt="2021-01-13T22:00:59.604" v="3"/>
          <ac:grpSpMkLst>
            <pc:docMk/>
            <pc:sldMk cId="281804752" sldId="260"/>
            <ac:grpSpMk id="40" creationId="{6C272060-BC98-4C91-A58F-4DFEC566CF7F}"/>
          </ac:grpSpMkLst>
        </pc:grpChg>
        <pc:picChg chg="add mod ord modCrop">
          <ac:chgData name="Sarah Louise Goode (2015391)" userId="S::2015391@student.uwtsd.ac.uk::c503dd84-0027-44b0-81d1-844ebdb5953a" providerId="AD" clId="Web-{DAA10971-D7D2-BF6A-F0D8-92F337EF1C82}" dt="2021-01-13T22:00:59.636" v="4"/>
          <ac:picMkLst>
            <pc:docMk/>
            <pc:sldMk cId="281804752" sldId="260"/>
            <ac:picMk id="5" creationId="{DAEA9A42-A0EC-4A63-BA3D-333F9B8E6929}"/>
          </ac:picMkLst>
        </pc:picChg>
      </pc:sldChg>
      <pc:sldChg chg="addSp delSp modSp new mod setBg">
        <pc:chgData name="Sarah Louise Goode (2015391)" userId="S::2015391@student.uwtsd.ac.uk::c503dd84-0027-44b0-81d1-844ebdb5953a" providerId="AD" clId="Web-{DAA10971-D7D2-BF6A-F0D8-92F337EF1C82}" dt="2021-01-13T22:07:19.006" v="199" actId="20577"/>
        <pc:sldMkLst>
          <pc:docMk/>
          <pc:sldMk cId="63443084" sldId="261"/>
        </pc:sldMkLst>
        <pc:spChg chg="mod">
          <ac:chgData name="Sarah Louise Goode (2015391)" userId="S::2015391@student.uwtsd.ac.uk::c503dd84-0027-44b0-81d1-844ebdb5953a" providerId="AD" clId="Web-{DAA10971-D7D2-BF6A-F0D8-92F337EF1C82}" dt="2021-01-13T22:07:19.006" v="199" actId="20577"/>
          <ac:spMkLst>
            <pc:docMk/>
            <pc:sldMk cId="63443084" sldId="261"/>
            <ac:spMk id="2" creationId="{556423AE-8B03-464E-9104-ED856E9147BB}"/>
          </ac:spMkLst>
        </pc:spChg>
        <pc:spChg chg="add del">
          <ac:chgData name="Sarah Louise Goode (2015391)" userId="S::2015391@student.uwtsd.ac.uk::c503dd84-0027-44b0-81d1-844ebdb5953a" providerId="AD" clId="Web-{DAA10971-D7D2-BF6A-F0D8-92F337EF1C82}" dt="2021-01-13T22:06:50.209" v="195"/>
          <ac:spMkLst>
            <pc:docMk/>
            <pc:sldMk cId="63443084" sldId="261"/>
            <ac:spMk id="33" creationId="{E2366EBA-92FD-44AE-87A9-25E5135EB2C9}"/>
          </ac:spMkLst>
        </pc:spChg>
        <pc:spChg chg="add del">
          <ac:chgData name="Sarah Louise Goode (2015391)" userId="S::2015391@student.uwtsd.ac.uk::c503dd84-0027-44b0-81d1-844ebdb5953a" providerId="AD" clId="Web-{DAA10971-D7D2-BF6A-F0D8-92F337EF1C82}" dt="2021-01-13T22:06:50.209" v="195"/>
          <ac:spMkLst>
            <pc:docMk/>
            <pc:sldMk cId="63443084" sldId="261"/>
            <ac:spMk id="56" creationId="{7C462C46-EFB7-4580-9921-DFC346FCC3C2}"/>
          </ac:spMkLst>
        </pc:spChg>
        <pc:spChg chg="add">
          <ac:chgData name="Sarah Louise Goode (2015391)" userId="S::2015391@student.uwtsd.ac.uk::c503dd84-0027-44b0-81d1-844ebdb5953a" providerId="AD" clId="Web-{DAA10971-D7D2-BF6A-F0D8-92F337EF1C82}" dt="2021-01-13T22:06:50.209" v="195"/>
          <ac:spMkLst>
            <pc:docMk/>
            <pc:sldMk cId="63443084" sldId="261"/>
            <ac:spMk id="87" creationId="{E2366EBA-92FD-44AE-87A9-25E5135EB2C9}"/>
          </ac:spMkLst>
        </pc:spChg>
        <pc:spChg chg="add">
          <ac:chgData name="Sarah Louise Goode (2015391)" userId="S::2015391@student.uwtsd.ac.uk::c503dd84-0027-44b0-81d1-844ebdb5953a" providerId="AD" clId="Web-{DAA10971-D7D2-BF6A-F0D8-92F337EF1C82}" dt="2021-01-13T22:06:50.209" v="195"/>
          <ac:spMkLst>
            <pc:docMk/>
            <pc:sldMk cId="63443084" sldId="261"/>
            <ac:spMk id="110" creationId="{7C462C46-EFB7-4580-9921-DFC346FCC3C2}"/>
          </ac:spMkLst>
        </pc:spChg>
        <pc:grpChg chg="add del">
          <ac:chgData name="Sarah Louise Goode (2015391)" userId="S::2015391@student.uwtsd.ac.uk::c503dd84-0027-44b0-81d1-844ebdb5953a" providerId="AD" clId="Web-{DAA10971-D7D2-BF6A-F0D8-92F337EF1C82}" dt="2021-01-13T22:06:50.209" v="195"/>
          <ac:grpSpMkLst>
            <pc:docMk/>
            <pc:sldMk cId="63443084" sldId="261"/>
            <ac:grpSpMk id="7" creationId="{84DB7353-7D7A-431B-A5B6-A3845E6F2BB2}"/>
          </ac:grpSpMkLst>
        </pc:grpChg>
        <pc:grpChg chg="add del">
          <ac:chgData name="Sarah Louise Goode (2015391)" userId="S::2015391@student.uwtsd.ac.uk::c503dd84-0027-44b0-81d1-844ebdb5953a" providerId="AD" clId="Web-{DAA10971-D7D2-BF6A-F0D8-92F337EF1C82}" dt="2021-01-13T22:06:50.209" v="195"/>
          <ac:grpSpMkLst>
            <pc:docMk/>
            <pc:sldMk cId="63443084" sldId="261"/>
            <ac:grpSpMk id="28" creationId="{1B24766B-81CA-44C7-BF11-77A12BA42411}"/>
          </ac:grpSpMkLst>
        </pc:grpChg>
        <pc:grpChg chg="add del">
          <ac:chgData name="Sarah Louise Goode (2015391)" userId="S::2015391@student.uwtsd.ac.uk::c503dd84-0027-44b0-81d1-844ebdb5953a" providerId="AD" clId="Web-{DAA10971-D7D2-BF6A-F0D8-92F337EF1C82}" dt="2021-01-13T22:06:50.209" v="195"/>
          <ac:grpSpMkLst>
            <pc:docMk/>
            <pc:sldMk cId="63443084" sldId="261"/>
            <ac:grpSpMk id="35" creationId="{2B9CCAD9-1D1C-44DB-9BC4-912C4B2303A5}"/>
          </ac:grpSpMkLst>
        </pc:grpChg>
        <pc:grpChg chg="add">
          <ac:chgData name="Sarah Louise Goode (2015391)" userId="S::2015391@student.uwtsd.ac.uk::c503dd84-0027-44b0-81d1-844ebdb5953a" providerId="AD" clId="Web-{DAA10971-D7D2-BF6A-F0D8-92F337EF1C82}" dt="2021-01-13T22:06:50.209" v="195"/>
          <ac:grpSpMkLst>
            <pc:docMk/>
            <pc:sldMk cId="63443084" sldId="261"/>
            <ac:grpSpMk id="61" creationId="{84DB7353-7D7A-431B-A5B6-A3845E6F2BB2}"/>
          </ac:grpSpMkLst>
        </pc:grpChg>
        <pc:grpChg chg="add">
          <ac:chgData name="Sarah Louise Goode (2015391)" userId="S::2015391@student.uwtsd.ac.uk::c503dd84-0027-44b0-81d1-844ebdb5953a" providerId="AD" clId="Web-{DAA10971-D7D2-BF6A-F0D8-92F337EF1C82}" dt="2021-01-13T22:06:50.209" v="195"/>
          <ac:grpSpMkLst>
            <pc:docMk/>
            <pc:sldMk cId="63443084" sldId="261"/>
            <ac:grpSpMk id="82" creationId="{1B24766B-81CA-44C7-BF11-77A12BA42411}"/>
          </ac:grpSpMkLst>
        </pc:grpChg>
        <pc:grpChg chg="add">
          <ac:chgData name="Sarah Louise Goode (2015391)" userId="S::2015391@student.uwtsd.ac.uk::c503dd84-0027-44b0-81d1-844ebdb5953a" providerId="AD" clId="Web-{DAA10971-D7D2-BF6A-F0D8-92F337EF1C82}" dt="2021-01-13T22:06:50.209" v="195"/>
          <ac:grpSpMkLst>
            <pc:docMk/>
            <pc:sldMk cId="63443084" sldId="261"/>
            <ac:grpSpMk id="89" creationId="{2B9CCAD9-1D1C-44DB-9BC4-912C4B2303A5}"/>
          </ac:grpSpMkLst>
        </pc:grpChg>
      </pc:sldChg>
    </pc:docChg>
  </pc:docChgLst>
  <pc:docChgLst>
    <pc:chgData name="Sarah Louise Goode (2015391)" userId="S::2015391@student.uwtsd.ac.uk::c503dd84-0027-44b0-81d1-844ebdb5953a" providerId="AD" clId="Web-{B8C6F646-71B9-4810-9925-708B154B999C}"/>
    <pc:docChg chg="addSld delSld modSld">
      <pc:chgData name="Sarah Louise Goode (2015391)" userId="S::2015391@student.uwtsd.ac.uk::c503dd84-0027-44b0-81d1-844ebdb5953a" providerId="AD" clId="Web-{B8C6F646-71B9-4810-9925-708B154B999C}" dt="2021-01-13T21:33:38.050" v="303" actId="20577"/>
      <pc:docMkLst>
        <pc:docMk/>
      </pc:docMkLst>
      <pc:sldChg chg="modSp">
        <pc:chgData name="Sarah Louise Goode (2015391)" userId="S::2015391@student.uwtsd.ac.uk::c503dd84-0027-44b0-81d1-844ebdb5953a" providerId="AD" clId="Web-{B8C6F646-71B9-4810-9925-708B154B999C}" dt="2021-01-13T20:49:54.999" v="16" actId="20577"/>
        <pc:sldMkLst>
          <pc:docMk/>
          <pc:sldMk cId="4262868419" sldId="256"/>
        </pc:sldMkLst>
        <pc:spChg chg="mod">
          <ac:chgData name="Sarah Louise Goode (2015391)" userId="S::2015391@student.uwtsd.ac.uk::c503dd84-0027-44b0-81d1-844ebdb5953a" providerId="AD" clId="Web-{B8C6F646-71B9-4810-9925-708B154B999C}" dt="2021-01-13T20:49:54.999" v="16" actId="20577"/>
          <ac:spMkLst>
            <pc:docMk/>
            <pc:sldMk cId="4262868419" sldId="256"/>
            <ac:spMk id="2" creationId="{70752FD7-76EF-4EBF-8807-5A08A9C8EA09}"/>
          </ac:spMkLst>
        </pc:spChg>
      </pc:sldChg>
      <pc:sldChg chg="addSp delSp modSp new mod setBg">
        <pc:chgData name="Sarah Louise Goode (2015391)" userId="S::2015391@student.uwtsd.ac.uk::c503dd84-0027-44b0-81d1-844ebdb5953a" providerId="AD" clId="Web-{B8C6F646-71B9-4810-9925-708B154B999C}" dt="2021-01-13T21:17:45.879" v="277" actId="20577"/>
        <pc:sldMkLst>
          <pc:docMk/>
          <pc:sldMk cId="2943696989" sldId="257"/>
        </pc:sldMkLst>
        <pc:spChg chg="mod">
          <ac:chgData name="Sarah Louise Goode (2015391)" userId="S::2015391@student.uwtsd.ac.uk::c503dd84-0027-44b0-81d1-844ebdb5953a" providerId="AD" clId="Web-{B8C6F646-71B9-4810-9925-708B154B999C}" dt="2021-01-13T21:17:45.879" v="277" actId="20577"/>
          <ac:spMkLst>
            <pc:docMk/>
            <pc:sldMk cId="2943696989" sldId="257"/>
            <ac:spMk id="2" creationId="{BCF7A5D0-F9B7-41BE-9451-9B71A1DF625E}"/>
          </ac:spMkLst>
        </pc:spChg>
        <pc:spChg chg="del">
          <ac:chgData name="Sarah Louise Goode (2015391)" userId="S::2015391@student.uwtsd.ac.uk::c503dd84-0027-44b0-81d1-844ebdb5953a" providerId="AD" clId="Web-{B8C6F646-71B9-4810-9925-708B154B999C}" dt="2021-01-13T20:57:25.933" v="19"/>
          <ac:spMkLst>
            <pc:docMk/>
            <pc:sldMk cId="2943696989" sldId="257"/>
            <ac:spMk id="3" creationId="{EA5B47BD-4487-4B29-ADDE-A1C84FEB5929}"/>
          </ac:spMkLst>
        </pc:spChg>
        <pc:spChg chg="add">
          <ac:chgData name="Sarah Louise Goode (2015391)" userId="S::2015391@student.uwtsd.ac.uk::c503dd84-0027-44b0-81d1-844ebdb5953a" providerId="AD" clId="Web-{B8C6F646-71B9-4810-9925-708B154B999C}" dt="2021-01-13T20:57:35.855" v="20"/>
          <ac:spMkLst>
            <pc:docMk/>
            <pc:sldMk cId="2943696989" sldId="257"/>
            <ac:spMk id="35" creationId="{8334A2EF-69D9-41C1-9876-91D7FCF7C3C4}"/>
          </ac:spMkLst>
        </pc:spChg>
        <pc:spChg chg="add">
          <ac:chgData name="Sarah Louise Goode (2015391)" userId="S::2015391@student.uwtsd.ac.uk::c503dd84-0027-44b0-81d1-844ebdb5953a" providerId="AD" clId="Web-{B8C6F646-71B9-4810-9925-708B154B999C}" dt="2021-01-13T20:57:35.855" v="20"/>
          <ac:spMkLst>
            <pc:docMk/>
            <pc:sldMk cId="2943696989" sldId="257"/>
            <ac:spMk id="58" creationId="{C8CA0C52-5ACA-4F17-AA4A-312E0E110981}"/>
          </ac:spMkLst>
        </pc:spChg>
        <pc:spChg chg="add">
          <ac:chgData name="Sarah Louise Goode (2015391)" userId="S::2015391@student.uwtsd.ac.uk::c503dd84-0027-44b0-81d1-844ebdb5953a" providerId="AD" clId="Web-{B8C6F646-71B9-4810-9925-708B154B999C}" dt="2021-01-13T20:57:35.855" v="20"/>
          <ac:spMkLst>
            <pc:docMk/>
            <pc:sldMk cId="2943696989" sldId="257"/>
            <ac:spMk id="60" creationId="{4F37E7FB-7372-47E3-914E-7CF7E94B1C49}"/>
          </ac:spMkLst>
        </pc:spChg>
        <pc:grpChg chg="add">
          <ac:chgData name="Sarah Louise Goode (2015391)" userId="S::2015391@student.uwtsd.ac.uk::c503dd84-0027-44b0-81d1-844ebdb5953a" providerId="AD" clId="Web-{B8C6F646-71B9-4810-9925-708B154B999C}" dt="2021-01-13T20:57:35.855" v="20"/>
          <ac:grpSpMkLst>
            <pc:docMk/>
            <pc:sldMk cId="2943696989" sldId="257"/>
            <ac:grpSpMk id="9" creationId="{2DAE3342-9DFC-49D4-B09C-25E310769317}"/>
          </ac:grpSpMkLst>
        </pc:grpChg>
        <pc:grpChg chg="add">
          <ac:chgData name="Sarah Louise Goode (2015391)" userId="S::2015391@student.uwtsd.ac.uk::c503dd84-0027-44b0-81d1-844ebdb5953a" providerId="AD" clId="Web-{B8C6F646-71B9-4810-9925-708B154B999C}" dt="2021-01-13T20:57:35.855" v="20"/>
          <ac:grpSpMkLst>
            <pc:docMk/>
            <pc:sldMk cId="2943696989" sldId="257"/>
            <ac:grpSpMk id="30" creationId="{B54F73D8-62C2-4127-9D19-01219BBB9942}"/>
          </ac:grpSpMkLst>
        </pc:grpChg>
        <pc:grpChg chg="add">
          <ac:chgData name="Sarah Louise Goode (2015391)" userId="S::2015391@student.uwtsd.ac.uk::c503dd84-0027-44b0-81d1-844ebdb5953a" providerId="AD" clId="Web-{B8C6F646-71B9-4810-9925-708B154B999C}" dt="2021-01-13T20:57:35.855" v="20"/>
          <ac:grpSpMkLst>
            <pc:docMk/>
            <pc:sldMk cId="2943696989" sldId="257"/>
            <ac:grpSpMk id="37" creationId="{874C0C03-1202-4DC9-BA33-998DDFB3FB89}"/>
          </ac:grpSpMkLst>
        </pc:grpChg>
        <pc:picChg chg="add mod ord">
          <ac:chgData name="Sarah Louise Goode (2015391)" userId="S::2015391@student.uwtsd.ac.uk::c503dd84-0027-44b0-81d1-844ebdb5953a" providerId="AD" clId="Web-{B8C6F646-71B9-4810-9925-708B154B999C}" dt="2021-01-13T20:57:35.855" v="20"/>
          <ac:picMkLst>
            <pc:docMk/>
            <pc:sldMk cId="2943696989" sldId="257"/>
            <ac:picMk id="4" creationId="{28D9BCD8-9311-4E34-9476-EA55798177C9}"/>
          </ac:picMkLst>
        </pc:picChg>
      </pc:sldChg>
      <pc:sldChg chg="new del">
        <pc:chgData name="Sarah Louise Goode (2015391)" userId="S::2015391@student.uwtsd.ac.uk::c503dd84-0027-44b0-81d1-844ebdb5953a" providerId="AD" clId="Web-{B8C6F646-71B9-4810-9925-708B154B999C}" dt="2021-01-13T20:50:04.690" v="17"/>
        <pc:sldMkLst>
          <pc:docMk/>
          <pc:sldMk cId="3789088616" sldId="257"/>
        </pc:sldMkLst>
      </pc:sldChg>
      <pc:sldChg chg="addSp delSp modSp new mod setBg">
        <pc:chgData name="Sarah Louise Goode (2015391)" userId="S::2015391@student.uwtsd.ac.uk::c503dd84-0027-44b0-81d1-844ebdb5953a" providerId="AD" clId="Web-{B8C6F646-71B9-4810-9925-708B154B999C}" dt="2021-01-13T21:17:03.112" v="252" actId="20577"/>
        <pc:sldMkLst>
          <pc:docMk/>
          <pc:sldMk cId="211353453" sldId="258"/>
        </pc:sldMkLst>
        <pc:spChg chg="mod">
          <ac:chgData name="Sarah Louise Goode (2015391)" userId="S::2015391@student.uwtsd.ac.uk::c503dd84-0027-44b0-81d1-844ebdb5953a" providerId="AD" clId="Web-{B8C6F646-71B9-4810-9925-708B154B999C}" dt="2021-01-13T21:17:03.112" v="252" actId="20577"/>
          <ac:spMkLst>
            <pc:docMk/>
            <pc:sldMk cId="211353453" sldId="258"/>
            <ac:spMk id="2" creationId="{78FFEABF-4524-4950-9836-4327B20C2DB1}"/>
          </ac:spMkLst>
        </pc:spChg>
        <pc:spChg chg="add del">
          <ac:chgData name="Sarah Louise Goode (2015391)" userId="S::2015391@student.uwtsd.ac.uk::c503dd84-0027-44b0-81d1-844ebdb5953a" providerId="AD" clId="Web-{B8C6F646-71B9-4810-9925-708B154B999C}" dt="2021-01-13T21:04:47.685" v="185"/>
          <ac:spMkLst>
            <pc:docMk/>
            <pc:sldMk cId="211353453" sldId="258"/>
            <ac:spMk id="33" creationId="{10CE3618-1D7A-4256-B2AF-9DB692996C65}"/>
          </ac:spMkLst>
        </pc:spChg>
        <pc:spChg chg="add del">
          <ac:chgData name="Sarah Louise Goode (2015391)" userId="S::2015391@student.uwtsd.ac.uk::c503dd84-0027-44b0-81d1-844ebdb5953a" providerId="AD" clId="Web-{B8C6F646-71B9-4810-9925-708B154B999C}" dt="2021-01-13T21:04:47.685" v="185"/>
          <ac:spMkLst>
            <pc:docMk/>
            <pc:sldMk cId="211353453" sldId="258"/>
            <ac:spMk id="56" creationId="{3F39476B-1A6D-47CB-AC7A-FB87EF003323}"/>
          </ac:spMkLst>
        </pc:spChg>
        <pc:spChg chg="add del">
          <ac:chgData name="Sarah Louise Goode (2015391)" userId="S::2015391@student.uwtsd.ac.uk::c503dd84-0027-44b0-81d1-844ebdb5953a" providerId="AD" clId="Web-{B8C6F646-71B9-4810-9925-708B154B999C}" dt="2021-01-13T21:04:14.825" v="180"/>
          <ac:spMkLst>
            <pc:docMk/>
            <pc:sldMk cId="211353453" sldId="258"/>
            <ac:spMk id="87" creationId="{62704ED4-17AD-4155-82BF-349125232CE9}"/>
          </ac:spMkLst>
        </pc:spChg>
        <pc:spChg chg="add del">
          <ac:chgData name="Sarah Louise Goode (2015391)" userId="S::2015391@student.uwtsd.ac.uk::c503dd84-0027-44b0-81d1-844ebdb5953a" providerId="AD" clId="Web-{B8C6F646-71B9-4810-9925-708B154B999C}" dt="2021-01-13T21:04:23.278" v="182"/>
          <ac:spMkLst>
            <pc:docMk/>
            <pc:sldMk cId="211353453" sldId="258"/>
            <ac:spMk id="88" creationId="{C6FACE84-7774-4365-AC1F-ACC4570BD58E}"/>
          </ac:spMkLst>
        </pc:spChg>
        <pc:spChg chg="add del">
          <ac:chgData name="Sarah Louise Goode (2015391)" userId="S::2015391@student.uwtsd.ac.uk::c503dd84-0027-44b0-81d1-844ebdb5953a" providerId="AD" clId="Web-{B8C6F646-71B9-4810-9925-708B154B999C}" dt="2021-01-13T21:04:47.669" v="184"/>
          <ac:spMkLst>
            <pc:docMk/>
            <pc:sldMk cId="211353453" sldId="258"/>
            <ac:spMk id="91" creationId="{8811F053-65BC-463F-A052-15EDF07DDC62}"/>
          </ac:spMkLst>
        </pc:spChg>
        <pc:spChg chg="add del">
          <ac:chgData name="Sarah Louise Goode (2015391)" userId="S::2015391@student.uwtsd.ac.uk::c503dd84-0027-44b0-81d1-844ebdb5953a" providerId="AD" clId="Web-{B8C6F646-71B9-4810-9925-708B154B999C}" dt="2021-01-13T21:04:47.669" v="184"/>
          <ac:spMkLst>
            <pc:docMk/>
            <pc:sldMk cId="211353453" sldId="258"/>
            <ac:spMk id="92" creationId="{6132F700-8CFB-4C6C-B542-E0126AFD2ADE}"/>
          </ac:spMkLst>
        </pc:spChg>
        <pc:spChg chg="add del">
          <ac:chgData name="Sarah Louise Goode (2015391)" userId="S::2015391@student.uwtsd.ac.uk::c503dd84-0027-44b0-81d1-844ebdb5953a" providerId="AD" clId="Web-{B8C6F646-71B9-4810-9925-708B154B999C}" dt="2021-01-13T21:04:47.669" v="184"/>
          <ac:spMkLst>
            <pc:docMk/>
            <pc:sldMk cId="211353453" sldId="258"/>
            <ac:spMk id="93" creationId="{590E0492-A063-4322-A6F6-50EBE38B58F2}"/>
          </ac:spMkLst>
        </pc:spChg>
        <pc:spChg chg="add del">
          <ac:chgData name="Sarah Louise Goode (2015391)" userId="S::2015391@student.uwtsd.ac.uk::c503dd84-0027-44b0-81d1-844ebdb5953a" providerId="AD" clId="Web-{B8C6F646-71B9-4810-9925-708B154B999C}" dt="2021-01-13T21:04:14.825" v="180"/>
          <ac:spMkLst>
            <pc:docMk/>
            <pc:sldMk cId="211353453" sldId="258"/>
            <ac:spMk id="110" creationId="{E4BAAF5C-577F-43DB-8ACD-EDAB5A54E6C0}"/>
          </ac:spMkLst>
        </pc:spChg>
        <pc:spChg chg="add del">
          <ac:chgData name="Sarah Louise Goode (2015391)" userId="S::2015391@student.uwtsd.ac.uk::c503dd84-0027-44b0-81d1-844ebdb5953a" providerId="AD" clId="Web-{B8C6F646-71B9-4810-9925-708B154B999C}" dt="2021-01-13T21:04:14.825" v="180"/>
          <ac:spMkLst>
            <pc:docMk/>
            <pc:sldMk cId="211353453" sldId="258"/>
            <ac:spMk id="112" creationId="{78B6E08A-861F-4A1A-BCF0-69429C5A281C}"/>
          </ac:spMkLst>
        </pc:spChg>
        <pc:spChg chg="add">
          <ac:chgData name="Sarah Louise Goode (2015391)" userId="S::2015391@student.uwtsd.ac.uk::c503dd84-0027-44b0-81d1-844ebdb5953a" providerId="AD" clId="Web-{B8C6F646-71B9-4810-9925-708B154B999C}" dt="2021-01-13T21:04:47.685" v="185"/>
          <ac:spMkLst>
            <pc:docMk/>
            <pc:sldMk cId="211353453" sldId="258"/>
            <ac:spMk id="114" creationId="{E2366EBA-92FD-44AE-87A9-25E5135EB2C9}"/>
          </ac:spMkLst>
        </pc:spChg>
        <pc:spChg chg="add">
          <ac:chgData name="Sarah Louise Goode (2015391)" userId="S::2015391@student.uwtsd.ac.uk::c503dd84-0027-44b0-81d1-844ebdb5953a" providerId="AD" clId="Web-{B8C6F646-71B9-4810-9925-708B154B999C}" dt="2021-01-13T21:04:47.685" v="185"/>
          <ac:spMkLst>
            <pc:docMk/>
            <pc:sldMk cId="211353453" sldId="258"/>
            <ac:spMk id="120" creationId="{7C462C46-EFB7-4580-9921-DFC346FCC3C2}"/>
          </ac:spMkLst>
        </pc:spChg>
        <pc:grpChg chg="add del">
          <ac:chgData name="Sarah Louise Goode (2015391)" userId="S::2015391@student.uwtsd.ac.uk::c503dd84-0027-44b0-81d1-844ebdb5953a" providerId="AD" clId="Web-{B8C6F646-71B9-4810-9925-708B154B999C}" dt="2021-01-13T21:04:47.685" v="185"/>
          <ac:grpSpMkLst>
            <pc:docMk/>
            <pc:sldMk cId="211353453" sldId="258"/>
            <ac:grpSpMk id="7" creationId="{84DB7353-7D7A-431B-A5B6-A3845E6F2BB2}"/>
          </ac:grpSpMkLst>
        </pc:grpChg>
        <pc:grpChg chg="add del">
          <ac:chgData name="Sarah Louise Goode (2015391)" userId="S::2015391@student.uwtsd.ac.uk::c503dd84-0027-44b0-81d1-844ebdb5953a" providerId="AD" clId="Web-{B8C6F646-71B9-4810-9925-708B154B999C}" dt="2021-01-13T21:04:47.685" v="185"/>
          <ac:grpSpMkLst>
            <pc:docMk/>
            <pc:sldMk cId="211353453" sldId="258"/>
            <ac:grpSpMk id="28" creationId="{1B24766B-81CA-44C7-BF11-77A12BA42411}"/>
          </ac:grpSpMkLst>
        </pc:grpChg>
        <pc:grpChg chg="add del">
          <ac:chgData name="Sarah Louise Goode (2015391)" userId="S::2015391@student.uwtsd.ac.uk::c503dd84-0027-44b0-81d1-844ebdb5953a" providerId="AD" clId="Web-{B8C6F646-71B9-4810-9925-708B154B999C}" dt="2021-01-13T21:04:47.685" v="185"/>
          <ac:grpSpMkLst>
            <pc:docMk/>
            <pc:sldMk cId="211353453" sldId="258"/>
            <ac:grpSpMk id="35" creationId="{D91A9185-A7D5-460B-98BC-0BF2EBD3EEBE}"/>
          </ac:grpSpMkLst>
        </pc:grpChg>
        <pc:grpChg chg="add del">
          <ac:chgData name="Sarah Louise Goode (2015391)" userId="S::2015391@student.uwtsd.ac.uk::c503dd84-0027-44b0-81d1-844ebdb5953a" providerId="AD" clId="Web-{B8C6F646-71B9-4810-9925-708B154B999C}" dt="2021-01-13T21:04:47.669" v="184"/>
          <ac:grpSpMkLst>
            <pc:docMk/>
            <pc:sldMk cId="211353453" sldId="258"/>
            <ac:grpSpMk id="59" creationId="{84DB7353-7D7A-431B-A5B6-A3845E6F2BB2}"/>
          </ac:grpSpMkLst>
        </pc:grpChg>
        <pc:grpChg chg="add">
          <ac:chgData name="Sarah Louise Goode (2015391)" userId="S::2015391@student.uwtsd.ac.uk::c503dd84-0027-44b0-81d1-844ebdb5953a" providerId="AD" clId="Web-{B8C6F646-71B9-4810-9925-708B154B999C}" dt="2021-01-13T21:04:47.685" v="185"/>
          <ac:grpSpMkLst>
            <pc:docMk/>
            <pc:sldMk cId="211353453" sldId="258"/>
            <ac:grpSpMk id="60" creationId="{84DB7353-7D7A-431B-A5B6-A3845E6F2BB2}"/>
          </ac:grpSpMkLst>
        </pc:grpChg>
        <pc:grpChg chg="add del">
          <ac:chgData name="Sarah Louise Goode (2015391)" userId="S::2015391@student.uwtsd.ac.uk::c503dd84-0027-44b0-81d1-844ebdb5953a" providerId="AD" clId="Web-{B8C6F646-71B9-4810-9925-708B154B999C}" dt="2021-01-13T21:04:14.825" v="180"/>
          <ac:grpSpMkLst>
            <pc:docMk/>
            <pc:sldMk cId="211353453" sldId="258"/>
            <ac:grpSpMk id="61" creationId="{84DB7353-7D7A-431B-A5B6-A3845E6F2BB2}"/>
          </ac:grpSpMkLst>
        </pc:grpChg>
        <pc:grpChg chg="add del">
          <ac:chgData name="Sarah Louise Goode (2015391)" userId="S::2015391@student.uwtsd.ac.uk::c503dd84-0027-44b0-81d1-844ebdb5953a" providerId="AD" clId="Web-{B8C6F646-71B9-4810-9925-708B154B999C}" dt="2021-01-13T21:04:23.278" v="182"/>
          <ac:grpSpMkLst>
            <pc:docMk/>
            <pc:sldMk cId="211353453" sldId="258"/>
            <ac:grpSpMk id="62" creationId="{2DAE3342-9DFC-49D4-B09C-25E310769317}"/>
          </ac:grpSpMkLst>
        </pc:grpChg>
        <pc:grpChg chg="add del">
          <ac:chgData name="Sarah Louise Goode (2015391)" userId="S::2015391@student.uwtsd.ac.uk::c503dd84-0027-44b0-81d1-844ebdb5953a" providerId="AD" clId="Web-{B8C6F646-71B9-4810-9925-708B154B999C}" dt="2021-01-13T21:04:47.669" v="184"/>
          <ac:grpSpMkLst>
            <pc:docMk/>
            <pc:sldMk cId="211353453" sldId="258"/>
            <ac:grpSpMk id="81" creationId="{1B24766B-81CA-44C7-BF11-77A12BA42411}"/>
          </ac:grpSpMkLst>
        </pc:grpChg>
        <pc:grpChg chg="add del">
          <ac:chgData name="Sarah Louise Goode (2015391)" userId="S::2015391@student.uwtsd.ac.uk::c503dd84-0027-44b0-81d1-844ebdb5953a" providerId="AD" clId="Web-{B8C6F646-71B9-4810-9925-708B154B999C}" dt="2021-01-13T21:04:14.825" v="180"/>
          <ac:grpSpMkLst>
            <pc:docMk/>
            <pc:sldMk cId="211353453" sldId="258"/>
            <ac:grpSpMk id="82" creationId="{1B24766B-81CA-44C7-BF11-77A12BA42411}"/>
          </ac:grpSpMkLst>
        </pc:grpChg>
        <pc:grpChg chg="add del">
          <ac:chgData name="Sarah Louise Goode (2015391)" userId="S::2015391@student.uwtsd.ac.uk::c503dd84-0027-44b0-81d1-844ebdb5953a" providerId="AD" clId="Web-{B8C6F646-71B9-4810-9925-708B154B999C}" dt="2021-01-13T21:04:23.278" v="182"/>
          <ac:grpSpMkLst>
            <pc:docMk/>
            <pc:sldMk cId="211353453" sldId="258"/>
            <ac:grpSpMk id="83" creationId="{B54F73D8-62C2-4127-9D19-01219BBB9942}"/>
          </ac:grpSpMkLst>
        </pc:grpChg>
        <pc:grpChg chg="add del">
          <ac:chgData name="Sarah Louise Goode (2015391)" userId="S::2015391@student.uwtsd.ac.uk::c503dd84-0027-44b0-81d1-844ebdb5953a" providerId="AD" clId="Web-{B8C6F646-71B9-4810-9925-708B154B999C}" dt="2021-01-13T21:04:14.825" v="180"/>
          <ac:grpSpMkLst>
            <pc:docMk/>
            <pc:sldMk cId="211353453" sldId="258"/>
            <ac:grpSpMk id="89" creationId="{94030ADA-F758-4871-82A9-A900D3A1CF27}"/>
          </ac:grpSpMkLst>
        </pc:grpChg>
        <pc:grpChg chg="add del">
          <ac:chgData name="Sarah Louise Goode (2015391)" userId="S::2015391@student.uwtsd.ac.uk::c503dd84-0027-44b0-81d1-844ebdb5953a" providerId="AD" clId="Web-{B8C6F646-71B9-4810-9925-708B154B999C}" dt="2021-01-13T21:04:23.278" v="182"/>
          <ac:grpSpMkLst>
            <pc:docMk/>
            <pc:sldMk cId="211353453" sldId="258"/>
            <ac:grpSpMk id="90" creationId="{741BA200-5D41-4654-ACFD-2FB1BB64D1C6}"/>
          </ac:grpSpMkLst>
        </pc:grpChg>
        <pc:grpChg chg="add">
          <ac:chgData name="Sarah Louise Goode (2015391)" userId="S::2015391@student.uwtsd.ac.uk::c503dd84-0027-44b0-81d1-844ebdb5953a" providerId="AD" clId="Web-{B8C6F646-71B9-4810-9925-708B154B999C}" dt="2021-01-13T21:04:47.685" v="185"/>
          <ac:grpSpMkLst>
            <pc:docMk/>
            <pc:sldMk cId="211353453" sldId="258"/>
            <ac:grpSpMk id="109" creationId="{1B24766B-81CA-44C7-BF11-77A12BA42411}"/>
          </ac:grpSpMkLst>
        </pc:grpChg>
        <pc:grpChg chg="add del">
          <ac:chgData name="Sarah Louise Goode (2015391)" userId="S::2015391@student.uwtsd.ac.uk::c503dd84-0027-44b0-81d1-844ebdb5953a" providerId="AD" clId="Web-{B8C6F646-71B9-4810-9925-708B154B999C}" dt="2021-01-13T21:04:23.278" v="182"/>
          <ac:grpSpMkLst>
            <pc:docMk/>
            <pc:sldMk cId="211353453" sldId="258"/>
            <ac:grpSpMk id="111" creationId="{666FC85F-3E70-47BA-8472-4AADA1C53F74}"/>
          </ac:grpSpMkLst>
        </pc:grpChg>
        <pc:grpChg chg="add">
          <ac:chgData name="Sarah Louise Goode (2015391)" userId="S::2015391@student.uwtsd.ac.uk::c503dd84-0027-44b0-81d1-844ebdb5953a" providerId="AD" clId="Web-{B8C6F646-71B9-4810-9925-708B154B999C}" dt="2021-01-13T21:04:47.685" v="185"/>
          <ac:grpSpMkLst>
            <pc:docMk/>
            <pc:sldMk cId="211353453" sldId="258"/>
            <ac:grpSpMk id="115" creationId="{2B9CCAD9-1D1C-44DB-9BC4-912C4B2303A5}"/>
          </ac:grpSpMkLst>
        </pc:grpChg>
        <pc:picChg chg="add del">
          <ac:chgData name="Sarah Louise Goode (2015391)" userId="S::2015391@student.uwtsd.ac.uk::c503dd84-0027-44b0-81d1-844ebdb5953a" providerId="AD" clId="Web-{B8C6F646-71B9-4810-9925-708B154B999C}" dt="2021-01-13T21:04:23.278" v="182"/>
          <ac:picMkLst>
            <pc:docMk/>
            <pc:sldMk cId="211353453" sldId="258"/>
            <ac:picMk id="58" creationId="{A9602673-2670-4B08-8D8B-2E15FF0B7D54}"/>
          </ac:picMkLst>
        </pc:picChg>
      </pc:sldChg>
      <pc:sldChg chg="addSp modSp new mod setBg">
        <pc:chgData name="Sarah Louise Goode (2015391)" userId="S::2015391@student.uwtsd.ac.uk::c503dd84-0027-44b0-81d1-844ebdb5953a" providerId="AD" clId="Web-{B8C6F646-71B9-4810-9925-708B154B999C}" dt="2021-01-13T21:33:38.050" v="303" actId="20577"/>
        <pc:sldMkLst>
          <pc:docMk/>
          <pc:sldMk cId="552417292" sldId="259"/>
        </pc:sldMkLst>
        <pc:spChg chg="mod">
          <ac:chgData name="Sarah Louise Goode (2015391)" userId="S::2015391@student.uwtsd.ac.uk::c503dd84-0027-44b0-81d1-844ebdb5953a" providerId="AD" clId="Web-{B8C6F646-71B9-4810-9925-708B154B999C}" dt="2021-01-13T21:33:38.050" v="303" actId="20577"/>
          <ac:spMkLst>
            <pc:docMk/>
            <pc:sldMk cId="552417292" sldId="259"/>
            <ac:spMk id="2" creationId="{3F42D0FA-6519-4A7F-ABDD-0CA760F5C435}"/>
          </ac:spMkLst>
        </pc:spChg>
        <pc:spChg chg="mod">
          <ac:chgData name="Sarah Louise Goode (2015391)" userId="S::2015391@student.uwtsd.ac.uk::c503dd84-0027-44b0-81d1-844ebdb5953a" providerId="AD" clId="Web-{B8C6F646-71B9-4810-9925-708B154B999C}" dt="2021-01-13T21:09:58.506" v="250" actId="20577"/>
          <ac:spMkLst>
            <pc:docMk/>
            <pc:sldMk cId="552417292" sldId="259"/>
            <ac:spMk id="3" creationId="{0E65E8FC-B82D-4862-817D-4F4FC3EFB4A0}"/>
          </ac:spMkLst>
        </pc:spChg>
        <pc:spChg chg="add">
          <ac:chgData name="Sarah Louise Goode (2015391)" userId="S::2015391@student.uwtsd.ac.uk::c503dd84-0027-44b0-81d1-844ebdb5953a" providerId="AD" clId="Web-{B8C6F646-71B9-4810-9925-708B154B999C}" dt="2021-01-13T21:07:37.846" v="190"/>
          <ac:spMkLst>
            <pc:docMk/>
            <pc:sldMk cId="552417292" sldId="259"/>
            <ac:spMk id="8" creationId="{D75627FE-0AC5-4349-AC08-45A58BEC9B8C}"/>
          </ac:spMkLst>
        </pc:spChg>
        <pc:spChg chg="add">
          <ac:chgData name="Sarah Louise Goode (2015391)" userId="S::2015391@student.uwtsd.ac.uk::c503dd84-0027-44b0-81d1-844ebdb5953a" providerId="AD" clId="Web-{B8C6F646-71B9-4810-9925-708B154B999C}" dt="2021-01-13T21:07:37.846" v="190"/>
          <ac:spMkLst>
            <pc:docMk/>
            <pc:sldMk cId="552417292" sldId="259"/>
            <ac:spMk id="33" creationId="{BC2574CF-1D35-4994-87BD-5A3378E1AB34}"/>
          </ac:spMkLst>
        </pc:spChg>
        <pc:grpChg chg="add">
          <ac:chgData name="Sarah Louise Goode (2015391)" userId="S::2015391@student.uwtsd.ac.uk::c503dd84-0027-44b0-81d1-844ebdb5953a" providerId="AD" clId="Web-{B8C6F646-71B9-4810-9925-708B154B999C}" dt="2021-01-13T21:07:37.846" v="190"/>
          <ac:grpSpMkLst>
            <pc:docMk/>
            <pc:sldMk cId="552417292" sldId="259"/>
            <ac:grpSpMk id="10" creationId="{F87AAF7B-2090-475D-9C3E-FDC03DD87A88}"/>
          </ac:grpSpMkLst>
        </pc:grpChg>
        <pc:cxnChg chg="add">
          <ac:chgData name="Sarah Louise Goode (2015391)" userId="S::2015391@student.uwtsd.ac.uk::c503dd84-0027-44b0-81d1-844ebdb5953a" providerId="AD" clId="Web-{B8C6F646-71B9-4810-9925-708B154B999C}" dt="2021-01-13T21:07:37.846" v="190"/>
          <ac:cxnSpMkLst>
            <pc:docMk/>
            <pc:sldMk cId="552417292" sldId="259"/>
            <ac:cxnSpMk id="35" creationId="{68B6AB33-DFE6-4FE4-94FE-C9E25424AD16}"/>
          </ac:cxnSpMkLst>
        </pc:cxnChg>
      </pc:sldChg>
    </pc:docChg>
  </pc:docChgLst>
  <pc:docChgLst>
    <pc:chgData name="Sarah Louise Goode (2015391)" userId="S::2015391@student.uwtsd.ac.uk::c503dd84-0027-44b0-81d1-844ebdb5953a" providerId="AD" clId="Web-{8409837B-E413-A744-3563-B8A437087072}"/>
    <pc:docChg chg="addSld delSld modSld modMainMaster">
      <pc:chgData name="Sarah Louise Goode (2015391)" userId="S::2015391@student.uwtsd.ac.uk::c503dd84-0027-44b0-81d1-844ebdb5953a" providerId="AD" clId="Web-{8409837B-E413-A744-3563-B8A437087072}" dt="2021-01-14T16:46:50.139" v="652"/>
      <pc:docMkLst>
        <pc:docMk/>
      </pc:docMkLst>
      <pc:sldChg chg="addSp modSp mod setBg">
        <pc:chgData name="Sarah Louise Goode (2015391)" userId="S::2015391@student.uwtsd.ac.uk::c503dd84-0027-44b0-81d1-844ebdb5953a" providerId="AD" clId="Web-{8409837B-E413-A744-3563-B8A437087072}" dt="2021-01-14T12:45:50.768" v="471"/>
        <pc:sldMkLst>
          <pc:docMk/>
          <pc:sldMk cId="4262868419" sldId="256"/>
        </pc:sldMkLst>
        <pc:spChg chg="mod">
          <ac:chgData name="Sarah Louise Goode (2015391)" userId="S::2015391@student.uwtsd.ac.uk::c503dd84-0027-44b0-81d1-844ebdb5953a" providerId="AD" clId="Web-{8409837B-E413-A744-3563-B8A437087072}" dt="2021-01-14T12:29:14.872" v="412" actId="20577"/>
          <ac:spMkLst>
            <pc:docMk/>
            <pc:sldMk cId="4262868419" sldId="256"/>
            <ac:spMk id="2" creationId="{70752FD7-76EF-4EBF-8807-5A08A9C8EA09}"/>
          </ac:spMkLst>
        </pc:spChg>
        <pc:spChg chg="mod">
          <ac:chgData name="Sarah Louise Goode (2015391)" userId="S::2015391@student.uwtsd.ac.uk::c503dd84-0027-44b0-81d1-844ebdb5953a" providerId="AD" clId="Web-{8409837B-E413-A744-3563-B8A437087072}" dt="2021-01-14T12:43:28.500" v="435" actId="20577"/>
          <ac:spMkLst>
            <pc:docMk/>
            <pc:sldMk cId="4262868419" sldId="256"/>
            <ac:spMk id="3" creationId="{F4C8D8C1-1062-49B2-BB56-D9F8E5DA6EB6}"/>
          </ac:spMkLst>
        </pc:spChg>
        <pc:spChg chg="add mod">
          <ac:chgData name="Sarah Louise Goode (2015391)" userId="S::2015391@student.uwtsd.ac.uk::c503dd84-0027-44b0-81d1-844ebdb5953a" providerId="AD" clId="Web-{8409837B-E413-A744-3563-B8A437087072}" dt="2021-01-14T12:45:50.768" v="471"/>
          <ac:spMkLst>
            <pc:docMk/>
            <pc:sldMk cId="4262868419" sldId="256"/>
            <ac:spMk id="4" creationId="{A93BD783-A580-4AF6-A157-D48A8B4FF696}"/>
          </ac:spMkLst>
        </pc:spChg>
        <pc:spChg chg="add">
          <ac:chgData name="Sarah Louise Goode (2015391)" userId="S::2015391@student.uwtsd.ac.uk::c503dd84-0027-44b0-81d1-844ebdb5953a" providerId="AD" clId="Web-{8409837B-E413-A744-3563-B8A437087072}" dt="2021-01-14T12:28:42.558" v="408"/>
          <ac:spMkLst>
            <pc:docMk/>
            <pc:sldMk cId="4262868419" sldId="256"/>
            <ac:spMk id="8" creationId="{6BDBA639-2A71-4A60-A71A-FF1836F546CE}"/>
          </ac:spMkLst>
        </pc:spChg>
        <pc:spChg chg="add">
          <ac:chgData name="Sarah Louise Goode (2015391)" userId="S::2015391@student.uwtsd.ac.uk::c503dd84-0027-44b0-81d1-844ebdb5953a" providerId="AD" clId="Web-{8409837B-E413-A744-3563-B8A437087072}" dt="2021-01-14T12:28:42.558" v="408"/>
          <ac:spMkLst>
            <pc:docMk/>
            <pc:sldMk cId="4262868419" sldId="256"/>
            <ac:spMk id="31" creationId="{D9C506D7-84CB-4057-A44A-465313E78538}"/>
          </ac:spMkLst>
        </pc:spChg>
        <pc:spChg chg="add">
          <ac:chgData name="Sarah Louise Goode (2015391)" userId="S::2015391@student.uwtsd.ac.uk::c503dd84-0027-44b0-81d1-844ebdb5953a" providerId="AD" clId="Web-{8409837B-E413-A744-3563-B8A437087072}" dt="2021-01-14T12:28:42.558" v="408"/>
          <ac:spMkLst>
            <pc:docMk/>
            <pc:sldMk cId="4262868419" sldId="256"/>
            <ac:spMk id="33" creationId="{7842FC68-61FD-4700-8A22-BB8B071884DB}"/>
          </ac:spMkLst>
        </pc:spChg>
        <pc:grpChg chg="add">
          <ac:chgData name="Sarah Louise Goode (2015391)" userId="S::2015391@student.uwtsd.ac.uk::c503dd84-0027-44b0-81d1-844ebdb5953a" providerId="AD" clId="Web-{8409837B-E413-A744-3563-B8A437087072}" dt="2021-01-14T12:28:42.558" v="408"/>
          <ac:grpSpMkLst>
            <pc:docMk/>
            <pc:sldMk cId="4262868419" sldId="256"/>
            <ac:grpSpMk id="10" creationId="{5E208A8B-5EBD-4532-BE72-26414FA7CFF6}"/>
          </ac:grpSpMkLst>
        </pc:grpChg>
      </pc:sldChg>
      <pc:sldChg chg="addSp modSp">
        <pc:chgData name="Sarah Louise Goode (2015391)" userId="S::2015391@student.uwtsd.ac.uk::c503dd84-0027-44b0-81d1-844ebdb5953a" providerId="AD" clId="Web-{8409837B-E413-A744-3563-B8A437087072}" dt="2021-01-14T12:45:50.768" v="471"/>
        <pc:sldMkLst>
          <pc:docMk/>
          <pc:sldMk cId="2943696989" sldId="257"/>
        </pc:sldMkLst>
        <pc:spChg chg="mod">
          <ac:chgData name="Sarah Louise Goode (2015391)" userId="S::2015391@student.uwtsd.ac.uk::c503dd84-0027-44b0-81d1-844ebdb5953a" providerId="AD" clId="Web-{8409837B-E413-A744-3563-B8A437087072}" dt="2021-01-14T12:32:55.079" v="414" actId="20577"/>
          <ac:spMkLst>
            <pc:docMk/>
            <pc:sldMk cId="2943696989" sldId="257"/>
            <ac:spMk id="2" creationId="{BCF7A5D0-F9B7-41BE-9451-9B71A1DF625E}"/>
          </ac:spMkLst>
        </pc:spChg>
        <pc:spChg chg="add mod">
          <ac:chgData name="Sarah Louise Goode (2015391)" userId="S::2015391@student.uwtsd.ac.uk::c503dd84-0027-44b0-81d1-844ebdb5953a" providerId="AD" clId="Web-{8409837B-E413-A744-3563-B8A437087072}" dt="2021-01-14T12:45:50.768" v="471"/>
          <ac:spMkLst>
            <pc:docMk/>
            <pc:sldMk cId="2943696989" sldId="257"/>
            <ac:spMk id="3" creationId="{64626B48-F31C-48E0-9C6F-45AFD7B1181D}"/>
          </ac:spMkLst>
        </pc:spChg>
      </pc:sldChg>
      <pc:sldChg chg="addSp modSp">
        <pc:chgData name="Sarah Louise Goode (2015391)" userId="S::2015391@student.uwtsd.ac.uk::c503dd84-0027-44b0-81d1-844ebdb5953a" providerId="AD" clId="Web-{8409837B-E413-A744-3563-B8A437087072}" dt="2021-01-14T12:45:50.768" v="471"/>
        <pc:sldMkLst>
          <pc:docMk/>
          <pc:sldMk cId="211353453" sldId="258"/>
        </pc:sldMkLst>
        <pc:spChg chg="add mod">
          <ac:chgData name="Sarah Louise Goode (2015391)" userId="S::2015391@student.uwtsd.ac.uk::c503dd84-0027-44b0-81d1-844ebdb5953a" providerId="AD" clId="Web-{8409837B-E413-A744-3563-B8A437087072}" dt="2021-01-14T12:45:50.768" v="471"/>
          <ac:spMkLst>
            <pc:docMk/>
            <pc:sldMk cId="211353453" sldId="258"/>
            <ac:spMk id="3" creationId="{081A1249-B39D-4EAF-B848-40ADC382F254}"/>
          </ac:spMkLst>
        </pc:spChg>
      </pc:sldChg>
      <pc:sldChg chg="addSp modSp">
        <pc:chgData name="Sarah Louise Goode (2015391)" userId="S::2015391@student.uwtsd.ac.uk::c503dd84-0027-44b0-81d1-844ebdb5953a" providerId="AD" clId="Web-{8409837B-E413-A744-3563-B8A437087072}" dt="2021-01-14T12:45:50.768" v="471"/>
        <pc:sldMkLst>
          <pc:docMk/>
          <pc:sldMk cId="552417292" sldId="259"/>
        </pc:sldMkLst>
        <pc:spChg chg="add mod">
          <ac:chgData name="Sarah Louise Goode (2015391)" userId="S::2015391@student.uwtsd.ac.uk::c503dd84-0027-44b0-81d1-844ebdb5953a" providerId="AD" clId="Web-{8409837B-E413-A744-3563-B8A437087072}" dt="2021-01-14T12:45:50.768" v="471"/>
          <ac:spMkLst>
            <pc:docMk/>
            <pc:sldMk cId="552417292" sldId="259"/>
            <ac:spMk id="4" creationId="{D7D7DBC4-98E3-4298-A589-7238BA19A205}"/>
          </ac:spMkLst>
        </pc:spChg>
      </pc:sldChg>
      <pc:sldChg chg="addSp modSp">
        <pc:chgData name="Sarah Louise Goode (2015391)" userId="S::2015391@student.uwtsd.ac.uk::c503dd84-0027-44b0-81d1-844ebdb5953a" providerId="AD" clId="Web-{8409837B-E413-A744-3563-B8A437087072}" dt="2021-01-14T12:45:50.768" v="471"/>
        <pc:sldMkLst>
          <pc:docMk/>
          <pc:sldMk cId="281804752" sldId="260"/>
        </pc:sldMkLst>
        <pc:spChg chg="add mod">
          <ac:chgData name="Sarah Louise Goode (2015391)" userId="S::2015391@student.uwtsd.ac.uk::c503dd84-0027-44b0-81d1-844ebdb5953a" providerId="AD" clId="Web-{8409837B-E413-A744-3563-B8A437087072}" dt="2021-01-14T12:45:50.768" v="471"/>
          <ac:spMkLst>
            <pc:docMk/>
            <pc:sldMk cId="281804752" sldId="260"/>
            <ac:spMk id="2" creationId="{C63F3F62-FF6E-4AD9-915F-656C8204BBDA}"/>
          </ac:spMkLst>
        </pc:spChg>
        <pc:spChg chg="mod">
          <ac:chgData name="Sarah Louise Goode (2015391)" userId="S::2015391@student.uwtsd.ac.uk::c503dd84-0027-44b0-81d1-844ebdb5953a" providerId="AD" clId="Web-{8409837B-E413-A744-3563-B8A437087072}" dt="2021-01-14T12:34:13.394" v="416" actId="20577"/>
          <ac:spMkLst>
            <pc:docMk/>
            <pc:sldMk cId="281804752" sldId="260"/>
            <ac:spMk id="3" creationId="{1DBB1C14-AB61-445F-9146-7F756327E520}"/>
          </ac:spMkLst>
        </pc:spChg>
      </pc:sldChg>
      <pc:sldChg chg="addSp modSp">
        <pc:chgData name="Sarah Louise Goode (2015391)" userId="S::2015391@student.uwtsd.ac.uk::c503dd84-0027-44b0-81d1-844ebdb5953a" providerId="AD" clId="Web-{8409837B-E413-A744-3563-B8A437087072}" dt="2021-01-14T12:45:50.768" v="471"/>
        <pc:sldMkLst>
          <pc:docMk/>
          <pc:sldMk cId="63443084" sldId="261"/>
        </pc:sldMkLst>
        <pc:spChg chg="mod">
          <ac:chgData name="Sarah Louise Goode (2015391)" userId="S::2015391@student.uwtsd.ac.uk::c503dd84-0027-44b0-81d1-844ebdb5953a" providerId="AD" clId="Web-{8409837B-E413-A744-3563-B8A437087072}" dt="2021-01-14T12:16:21.417" v="124" actId="20577"/>
          <ac:spMkLst>
            <pc:docMk/>
            <pc:sldMk cId="63443084" sldId="261"/>
            <ac:spMk id="2" creationId="{556423AE-8B03-464E-9104-ED856E9147BB}"/>
          </ac:spMkLst>
        </pc:spChg>
        <pc:spChg chg="add mod">
          <ac:chgData name="Sarah Louise Goode (2015391)" userId="S::2015391@student.uwtsd.ac.uk::c503dd84-0027-44b0-81d1-844ebdb5953a" providerId="AD" clId="Web-{8409837B-E413-A744-3563-B8A437087072}" dt="2021-01-14T12:45:50.768" v="471"/>
          <ac:spMkLst>
            <pc:docMk/>
            <pc:sldMk cId="63443084" sldId="261"/>
            <ac:spMk id="3" creationId="{AC17D6E5-5478-407C-A394-8E37A667A3E7}"/>
          </ac:spMkLst>
        </pc:spChg>
      </pc:sldChg>
      <pc:sldChg chg="addSp delSp modSp new mod setBg">
        <pc:chgData name="Sarah Louise Goode (2015391)" userId="S::2015391@student.uwtsd.ac.uk::c503dd84-0027-44b0-81d1-844ebdb5953a" providerId="AD" clId="Web-{8409837B-E413-A744-3563-B8A437087072}" dt="2021-01-14T12:45:50.768" v="471"/>
        <pc:sldMkLst>
          <pc:docMk/>
          <pc:sldMk cId="2701376803" sldId="262"/>
        </pc:sldMkLst>
        <pc:spChg chg="del">
          <ac:chgData name="Sarah Louise Goode (2015391)" userId="S::2015391@student.uwtsd.ac.uk::c503dd84-0027-44b0-81d1-844ebdb5953a" providerId="AD" clId="Web-{8409837B-E413-A744-3563-B8A437087072}" dt="2021-01-14T12:20:30.891" v="126"/>
          <ac:spMkLst>
            <pc:docMk/>
            <pc:sldMk cId="2701376803" sldId="262"/>
            <ac:spMk id="2" creationId="{E06F130B-7E04-41A9-BDD5-E44BE19141E0}"/>
          </ac:spMkLst>
        </pc:spChg>
        <pc:spChg chg="mod">
          <ac:chgData name="Sarah Louise Goode (2015391)" userId="S::2015391@student.uwtsd.ac.uk::c503dd84-0027-44b0-81d1-844ebdb5953a" providerId="AD" clId="Web-{8409837B-E413-A744-3563-B8A437087072}" dt="2021-01-14T12:23:27.239" v="221" actId="14100"/>
          <ac:spMkLst>
            <pc:docMk/>
            <pc:sldMk cId="2701376803" sldId="262"/>
            <ac:spMk id="3" creationId="{9DBC6E82-4006-4F4C-BC9D-9B79D9F426F8}"/>
          </ac:spMkLst>
        </pc:spChg>
        <pc:spChg chg="mod">
          <ac:chgData name="Sarah Louise Goode (2015391)" userId="S::2015391@student.uwtsd.ac.uk::c503dd84-0027-44b0-81d1-844ebdb5953a" providerId="AD" clId="Web-{8409837B-E413-A744-3563-B8A437087072}" dt="2021-01-14T12:21:33.940" v="130"/>
          <ac:spMkLst>
            <pc:docMk/>
            <pc:sldMk cId="2701376803" sldId="262"/>
            <ac:spMk id="4" creationId="{E99F0B04-13C0-4D88-99F1-33EC2137E6AA}"/>
          </ac:spMkLst>
        </pc:spChg>
        <pc:spChg chg="add mod">
          <ac:chgData name="Sarah Louise Goode (2015391)" userId="S::2015391@student.uwtsd.ac.uk::c503dd84-0027-44b0-81d1-844ebdb5953a" providerId="AD" clId="Web-{8409837B-E413-A744-3563-B8A437087072}" dt="2021-01-14T12:45:50.768" v="471"/>
          <ac:spMkLst>
            <pc:docMk/>
            <pc:sldMk cId="2701376803" sldId="262"/>
            <ac:spMk id="6" creationId="{8B68E27E-9135-4877-845F-875C18CA9545}"/>
          </ac:spMkLst>
        </pc:spChg>
        <pc:spChg chg="add del">
          <ac:chgData name="Sarah Louise Goode (2015391)" userId="S::2015391@student.uwtsd.ac.uk::c503dd84-0027-44b0-81d1-844ebdb5953a" providerId="AD" clId="Web-{8409837B-E413-A744-3563-B8A437087072}" dt="2021-01-14T12:21:33.940" v="130"/>
          <ac:spMkLst>
            <pc:docMk/>
            <pc:sldMk cId="2701376803" sldId="262"/>
            <ac:spMk id="9" creationId="{828D1E49-2A21-4A83-A0E0-FB1597B4B2ED}"/>
          </ac:spMkLst>
        </pc:spChg>
        <pc:spChg chg="add">
          <ac:chgData name="Sarah Louise Goode (2015391)" userId="S::2015391@student.uwtsd.ac.uk::c503dd84-0027-44b0-81d1-844ebdb5953a" providerId="AD" clId="Web-{8409837B-E413-A744-3563-B8A437087072}" dt="2021-01-14T12:21:33.971" v="131"/>
          <ac:spMkLst>
            <pc:docMk/>
            <pc:sldMk cId="2701376803" sldId="262"/>
            <ac:spMk id="36" creationId="{FD8F1113-2E3C-46E3-B54F-B7F421EEFD11}"/>
          </ac:spMkLst>
        </pc:spChg>
        <pc:spChg chg="add del">
          <ac:chgData name="Sarah Louise Goode (2015391)" userId="S::2015391@student.uwtsd.ac.uk::c503dd84-0027-44b0-81d1-844ebdb5953a" providerId="AD" clId="Web-{8409837B-E413-A744-3563-B8A437087072}" dt="2021-01-14T12:21:33.940" v="130"/>
          <ac:spMkLst>
            <pc:docMk/>
            <pc:sldMk cId="2701376803" sldId="262"/>
            <ac:spMk id="37" creationId="{E972DE0D-2E53-4159-ABD3-C601524262C2}"/>
          </ac:spMkLst>
        </pc:spChg>
        <pc:spChg chg="add del">
          <ac:chgData name="Sarah Louise Goode (2015391)" userId="S::2015391@student.uwtsd.ac.uk::c503dd84-0027-44b0-81d1-844ebdb5953a" providerId="AD" clId="Web-{8409837B-E413-A744-3563-B8A437087072}" dt="2021-01-14T12:20:50.970" v="128"/>
          <ac:spMkLst>
            <pc:docMk/>
            <pc:sldMk cId="2701376803" sldId="262"/>
            <ac:spMk id="38" creationId="{9ADD1C7C-AAD8-4906-B6DA-ED107005629A}"/>
          </ac:spMkLst>
        </pc:spChg>
        <pc:spChg chg="add">
          <ac:chgData name="Sarah Louise Goode (2015391)" userId="S::2015391@student.uwtsd.ac.uk::c503dd84-0027-44b0-81d1-844ebdb5953a" providerId="AD" clId="Web-{8409837B-E413-A744-3563-B8A437087072}" dt="2021-01-14T12:21:33.971" v="131"/>
          <ac:spMkLst>
            <pc:docMk/>
            <pc:sldMk cId="2701376803" sldId="262"/>
            <ac:spMk id="59" creationId="{4F37E7FB-7372-47E3-914E-7CF7E94B1C49}"/>
          </ac:spMkLst>
        </pc:spChg>
        <pc:spChg chg="add">
          <ac:chgData name="Sarah Louise Goode (2015391)" userId="S::2015391@student.uwtsd.ac.uk::c503dd84-0027-44b0-81d1-844ebdb5953a" providerId="AD" clId="Web-{8409837B-E413-A744-3563-B8A437087072}" dt="2021-01-14T12:21:33.971" v="131"/>
          <ac:spMkLst>
            <pc:docMk/>
            <pc:sldMk cId="2701376803" sldId="262"/>
            <ac:spMk id="61" creationId="{16E168E2-3256-43A5-9298-9E5A6AE8F736}"/>
          </ac:spMkLst>
        </pc:spChg>
        <pc:grpChg chg="add del">
          <ac:chgData name="Sarah Louise Goode (2015391)" userId="S::2015391@student.uwtsd.ac.uk::c503dd84-0027-44b0-81d1-844ebdb5953a" providerId="AD" clId="Web-{8409837B-E413-A744-3563-B8A437087072}" dt="2021-01-14T12:21:33.940" v="130"/>
          <ac:grpSpMkLst>
            <pc:docMk/>
            <pc:sldMk cId="2701376803" sldId="262"/>
            <ac:grpSpMk id="7" creationId="{AE19E2D2-078B-459F-A431-2037B063FDF3}"/>
          </ac:grpSpMkLst>
        </pc:grpChg>
        <pc:grpChg chg="add del">
          <ac:chgData name="Sarah Louise Goode (2015391)" userId="S::2015391@student.uwtsd.ac.uk::c503dd84-0027-44b0-81d1-844ebdb5953a" providerId="AD" clId="Web-{8409837B-E413-A744-3563-B8A437087072}" dt="2021-01-14T12:21:33.940" v="130"/>
          <ac:grpSpMkLst>
            <pc:docMk/>
            <pc:sldMk cId="2701376803" sldId="262"/>
            <ac:grpSpMk id="8" creationId="{E10C7CFA-FC7F-479C-9026-39109C0B5967}"/>
          </ac:grpSpMkLst>
        </pc:grpChg>
        <pc:grpChg chg="add del">
          <ac:chgData name="Sarah Louise Goode (2015391)" userId="S::2015391@student.uwtsd.ac.uk::c503dd84-0027-44b0-81d1-844ebdb5953a" providerId="AD" clId="Web-{8409837B-E413-A744-3563-B8A437087072}" dt="2021-01-14T12:20:50.970" v="128"/>
          <ac:grpSpMkLst>
            <pc:docMk/>
            <pc:sldMk cId="2701376803" sldId="262"/>
            <ac:grpSpMk id="10" creationId="{AE19E2D2-078B-459F-A431-2037B063FDF3}"/>
          </ac:grpSpMkLst>
        </pc:grpChg>
        <pc:grpChg chg="add">
          <ac:chgData name="Sarah Louise Goode (2015391)" userId="S::2015391@student.uwtsd.ac.uk::c503dd84-0027-44b0-81d1-844ebdb5953a" providerId="AD" clId="Web-{8409837B-E413-A744-3563-B8A437087072}" dt="2021-01-14T12:21:33.971" v="131"/>
          <ac:grpSpMkLst>
            <pc:docMk/>
            <pc:sldMk cId="2701376803" sldId="262"/>
            <ac:grpSpMk id="30" creationId="{2DAE3342-9DFC-49D4-B09C-25E310769317}"/>
          </ac:grpSpMkLst>
        </pc:grpChg>
        <pc:grpChg chg="add">
          <ac:chgData name="Sarah Louise Goode (2015391)" userId="S::2015391@student.uwtsd.ac.uk::c503dd84-0027-44b0-81d1-844ebdb5953a" providerId="AD" clId="Web-{8409837B-E413-A744-3563-B8A437087072}" dt="2021-01-14T12:21:33.971" v="131"/>
          <ac:grpSpMkLst>
            <pc:docMk/>
            <pc:sldMk cId="2701376803" sldId="262"/>
            <ac:grpSpMk id="31" creationId="{B54F73D8-62C2-4127-9D19-01219BBB9942}"/>
          </ac:grpSpMkLst>
        </pc:grpChg>
        <pc:grpChg chg="add del">
          <ac:chgData name="Sarah Louise Goode (2015391)" userId="S::2015391@student.uwtsd.ac.uk::c503dd84-0027-44b0-81d1-844ebdb5953a" providerId="AD" clId="Web-{8409837B-E413-A744-3563-B8A437087072}" dt="2021-01-14T12:21:33.940" v="130"/>
          <ac:grpSpMkLst>
            <pc:docMk/>
            <pc:sldMk cId="2701376803" sldId="262"/>
            <ac:grpSpMk id="32" creationId="{088B852E-5494-418B-A833-75CF016A9E20}"/>
          </ac:grpSpMkLst>
        </pc:grpChg>
        <pc:grpChg chg="add del">
          <ac:chgData name="Sarah Louise Goode (2015391)" userId="S::2015391@student.uwtsd.ac.uk::c503dd84-0027-44b0-81d1-844ebdb5953a" providerId="AD" clId="Web-{8409837B-E413-A744-3563-B8A437087072}" dt="2021-01-14T12:20:50.970" v="128"/>
          <ac:grpSpMkLst>
            <pc:docMk/>
            <pc:sldMk cId="2701376803" sldId="262"/>
            <ac:grpSpMk id="33" creationId="{E10C7CFA-FC7F-479C-9026-39109C0B5967}"/>
          </ac:grpSpMkLst>
        </pc:grpChg>
        <pc:grpChg chg="add del">
          <ac:chgData name="Sarah Louise Goode (2015391)" userId="S::2015391@student.uwtsd.ac.uk::c503dd84-0027-44b0-81d1-844ebdb5953a" providerId="AD" clId="Web-{8409837B-E413-A744-3563-B8A437087072}" dt="2021-01-14T12:20:50.970" v="128"/>
          <ac:grpSpMkLst>
            <pc:docMk/>
            <pc:sldMk cId="2701376803" sldId="262"/>
            <ac:grpSpMk id="40" creationId="{37F3AB03-9860-4225-8853-9C29A150F3DC}"/>
          </ac:grpSpMkLst>
        </pc:grpChg>
        <pc:grpChg chg="add">
          <ac:chgData name="Sarah Louise Goode (2015391)" userId="S::2015391@student.uwtsd.ac.uk::c503dd84-0027-44b0-81d1-844ebdb5953a" providerId="AD" clId="Web-{8409837B-E413-A744-3563-B8A437087072}" dt="2021-01-14T12:21:33.971" v="131"/>
          <ac:grpSpMkLst>
            <pc:docMk/>
            <pc:sldMk cId="2701376803" sldId="262"/>
            <ac:grpSpMk id="60" creationId="{465DDECC-A11E-434E-87B2-8997CD3832FD}"/>
          </ac:grpSpMkLst>
        </pc:grpChg>
        <pc:grpChg chg="add del">
          <ac:chgData name="Sarah Louise Goode (2015391)" userId="S::2015391@student.uwtsd.ac.uk::c503dd84-0027-44b0-81d1-844ebdb5953a" providerId="AD" clId="Web-{8409837B-E413-A744-3563-B8A437087072}" dt="2021-01-14T12:20:50.970" v="128"/>
          <ac:grpSpMkLst>
            <pc:docMk/>
            <pc:sldMk cId="2701376803" sldId="262"/>
            <ac:grpSpMk id="63" creationId="{DB07C654-DAFC-488C-AFBF-5F2E923F2716}"/>
          </ac:grpSpMkLst>
        </pc:grpChg>
        <pc:picChg chg="add mod ord modCrop">
          <ac:chgData name="Sarah Louise Goode (2015391)" userId="S::2015391@student.uwtsd.ac.uk::c503dd84-0027-44b0-81d1-844ebdb5953a" providerId="AD" clId="Web-{8409837B-E413-A744-3563-B8A437087072}" dt="2021-01-14T12:23:18.301" v="220" actId="1076"/>
          <ac:picMkLst>
            <pc:docMk/>
            <pc:sldMk cId="2701376803" sldId="262"/>
            <ac:picMk id="5" creationId="{864D5216-CF4D-4677-AE0B-1AE32CB4FB22}"/>
          </ac:picMkLst>
        </pc:picChg>
      </pc:sldChg>
      <pc:sldChg chg="addSp delSp modSp new mod setBg setClrOvrMap">
        <pc:chgData name="Sarah Louise Goode (2015391)" userId="S::2015391@student.uwtsd.ac.uk::c503dd84-0027-44b0-81d1-844ebdb5953a" providerId="AD" clId="Web-{8409837B-E413-A744-3563-B8A437087072}" dt="2021-01-14T12:45:41.440" v="470"/>
        <pc:sldMkLst>
          <pc:docMk/>
          <pc:sldMk cId="2987551901" sldId="263"/>
        </pc:sldMkLst>
        <pc:spChg chg="mod">
          <ac:chgData name="Sarah Louise Goode (2015391)" userId="S::2015391@student.uwtsd.ac.uk::c503dd84-0027-44b0-81d1-844ebdb5953a" providerId="AD" clId="Web-{8409837B-E413-A744-3563-B8A437087072}" dt="2021-01-14T12:44:51.908" v="436" actId="20577"/>
          <ac:spMkLst>
            <pc:docMk/>
            <pc:sldMk cId="2987551901" sldId="263"/>
            <ac:spMk id="2" creationId="{CBBCD33F-768C-4A77-830D-EBF0EC27BD81}"/>
          </ac:spMkLst>
        </pc:spChg>
        <pc:spChg chg="add mod">
          <ac:chgData name="Sarah Louise Goode (2015391)" userId="S::2015391@student.uwtsd.ac.uk::c503dd84-0027-44b0-81d1-844ebdb5953a" providerId="AD" clId="Web-{8409837B-E413-A744-3563-B8A437087072}" dt="2021-01-14T12:45:41.440" v="470"/>
          <ac:spMkLst>
            <pc:docMk/>
            <pc:sldMk cId="2987551901" sldId="263"/>
            <ac:spMk id="3" creationId="{0F6E382C-CA10-424E-80BB-B515E9A126D1}"/>
          </ac:spMkLst>
        </pc:spChg>
        <pc:spChg chg="add del">
          <ac:chgData name="Sarah Louise Goode (2015391)" userId="S::2015391@student.uwtsd.ac.uk::c503dd84-0027-44b0-81d1-844ebdb5953a" providerId="AD" clId="Web-{8409837B-E413-A744-3563-B8A437087072}" dt="2021-01-14T12:27:49.370" v="404"/>
          <ac:spMkLst>
            <pc:docMk/>
            <pc:sldMk cId="2987551901" sldId="263"/>
            <ac:spMk id="6" creationId="{B7FF52F0-41C1-43AB-A827-85DF6A06445A}"/>
          </ac:spMkLst>
        </pc:spChg>
        <pc:spChg chg="add del">
          <ac:chgData name="Sarah Louise Goode (2015391)" userId="S::2015391@student.uwtsd.ac.uk::c503dd84-0027-44b0-81d1-844ebdb5953a" providerId="AD" clId="Web-{8409837B-E413-A744-3563-B8A437087072}" dt="2021-01-14T12:27:49.370" v="404"/>
          <ac:spMkLst>
            <pc:docMk/>
            <pc:sldMk cId="2987551901" sldId="263"/>
            <ac:spMk id="32" creationId="{49DB63B5-3AC2-4401-94EF-046358A666F6}"/>
          </ac:spMkLst>
        </pc:spChg>
        <pc:spChg chg="add del">
          <ac:chgData name="Sarah Louise Goode (2015391)" userId="S::2015391@student.uwtsd.ac.uk::c503dd84-0027-44b0-81d1-844ebdb5953a" providerId="AD" clId="Web-{8409837B-E413-A744-3563-B8A437087072}" dt="2021-01-14T12:24:32.897" v="224"/>
          <ac:spMkLst>
            <pc:docMk/>
            <pc:sldMk cId="2987551901" sldId="263"/>
            <ac:spMk id="33" creationId="{10CE3618-1D7A-4256-B2AF-9DB692996C65}"/>
          </ac:spMkLst>
        </pc:spChg>
        <pc:spChg chg="add del">
          <ac:chgData name="Sarah Louise Goode (2015391)" userId="S::2015391@student.uwtsd.ac.uk::c503dd84-0027-44b0-81d1-844ebdb5953a" providerId="AD" clId="Web-{8409837B-E413-A744-3563-B8A437087072}" dt="2021-01-14T12:24:32.897" v="224"/>
          <ac:spMkLst>
            <pc:docMk/>
            <pc:sldMk cId="2987551901" sldId="263"/>
            <ac:spMk id="56" creationId="{A4CD35EF-7348-4E64-8700-827E64EA4E16}"/>
          </ac:spMkLst>
        </pc:spChg>
        <pc:spChg chg="add del">
          <ac:chgData name="Sarah Louise Goode (2015391)" userId="S::2015391@student.uwtsd.ac.uk::c503dd84-0027-44b0-81d1-844ebdb5953a" providerId="AD" clId="Web-{8409837B-E413-A744-3563-B8A437087072}" dt="2021-01-14T12:27:49.370" v="404"/>
          <ac:spMkLst>
            <pc:docMk/>
            <pc:sldMk cId="2987551901" sldId="263"/>
            <ac:spMk id="58" creationId="{5BF7DBAF-F0AA-4410-8A08-2579C85088FD}"/>
          </ac:spMkLst>
        </pc:spChg>
        <pc:spChg chg="add">
          <ac:chgData name="Sarah Louise Goode (2015391)" userId="S::2015391@student.uwtsd.ac.uk::c503dd84-0027-44b0-81d1-844ebdb5953a" providerId="AD" clId="Web-{8409837B-E413-A744-3563-B8A437087072}" dt="2021-01-14T12:27:49.370" v="404"/>
          <ac:spMkLst>
            <pc:docMk/>
            <pc:sldMk cId="2987551901" sldId="263"/>
            <ac:spMk id="89" creationId="{A3BAF07C-C39E-42EB-BB22-8D46691D9735}"/>
          </ac:spMkLst>
        </pc:spChg>
        <pc:spChg chg="add">
          <ac:chgData name="Sarah Louise Goode (2015391)" userId="S::2015391@student.uwtsd.ac.uk::c503dd84-0027-44b0-81d1-844ebdb5953a" providerId="AD" clId="Web-{8409837B-E413-A744-3563-B8A437087072}" dt="2021-01-14T12:27:49.370" v="404"/>
          <ac:spMkLst>
            <pc:docMk/>
            <pc:sldMk cId="2987551901" sldId="263"/>
            <ac:spMk id="112" creationId="{A7795DFA-888F-47E2-B44E-DE1D3B3E46A4}"/>
          </ac:spMkLst>
        </pc:spChg>
        <pc:grpChg chg="add del">
          <ac:chgData name="Sarah Louise Goode (2015391)" userId="S::2015391@student.uwtsd.ac.uk::c503dd84-0027-44b0-81d1-844ebdb5953a" providerId="AD" clId="Web-{8409837B-E413-A744-3563-B8A437087072}" dt="2021-01-14T12:27:49.370" v="404"/>
          <ac:grpSpMkLst>
            <pc:docMk/>
            <pc:sldMk cId="2987551901" sldId="263"/>
            <ac:grpSpMk id="4" creationId="{84DB7353-7D7A-431B-A5B6-A3845E6F2BB2}"/>
          </ac:grpSpMkLst>
        </pc:grpChg>
        <pc:grpChg chg="add del">
          <ac:chgData name="Sarah Louise Goode (2015391)" userId="S::2015391@student.uwtsd.ac.uk::c503dd84-0027-44b0-81d1-844ebdb5953a" providerId="AD" clId="Web-{8409837B-E413-A744-3563-B8A437087072}" dt="2021-01-14T12:27:49.370" v="404"/>
          <ac:grpSpMkLst>
            <pc:docMk/>
            <pc:sldMk cId="2987551901" sldId="263"/>
            <ac:grpSpMk id="5" creationId="{1B24766B-81CA-44C7-BF11-77A12BA42411}"/>
          </ac:grpSpMkLst>
        </pc:grpChg>
        <pc:grpChg chg="add del">
          <ac:chgData name="Sarah Louise Goode (2015391)" userId="S::2015391@student.uwtsd.ac.uk::c503dd84-0027-44b0-81d1-844ebdb5953a" providerId="AD" clId="Web-{8409837B-E413-A744-3563-B8A437087072}" dt="2021-01-14T12:24:32.897" v="224"/>
          <ac:grpSpMkLst>
            <pc:docMk/>
            <pc:sldMk cId="2987551901" sldId="263"/>
            <ac:grpSpMk id="7" creationId="{84DB7353-7D7A-431B-A5B6-A3845E6F2BB2}"/>
          </ac:grpSpMkLst>
        </pc:grpChg>
        <pc:grpChg chg="add del">
          <ac:chgData name="Sarah Louise Goode (2015391)" userId="S::2015391@student.uwtsd.ac.uk::c503dd84-0027-44b0-81d1-844ebdb5953a" providerId="AD" clId="Web-{8409837B-E413-A744-3563-B8A437087072}" dt="2021-01-14T12:27:49.370" v="404"/>
          <ac:grpSpMkLst>
            <pc:docMk/>
            <pc:sldMk cId="2987551901" sldId="263"/>
            <ac:grpSpMk id="27" creationId="{6C144995-155B-424A-B9F4-F22B71B70CA5}"/>
          </ac:grpSpMkLst>
        </pc:grpChg>
        <pc:grpChg chg="add del">
          <ac:chgData name="Sarah Louise Goode (2015391)" userId="S::2015391@student.uwtsd.ac.uk::c503dd84-0027-44b0-81d1-844ebdb5953a" providerId="AD" clId="Web-{8409837B-E413-A744-3563-B8A437087072}" dt="2021-01-14T12:24:32.897" v="224"/>
          <ac:grpSpMkLst>
            <pc:docMk/>
            <pc:sldMk cId="2987551901" sldId="263"/>
            <ac:grpSpMk id="28" creationId="{1B24766B-81CA-44C7-BF11-77A12BA42411}"/>
          </ac:grpSpMkLst>
        </pc:grpChg>
        <pc:grpChg chg="add del">
          <ac:chgData name="Sarah Louise Goode (2015391)" userId="S::2015391@student.uwtsd.ac.uk::c503dd84-0027-44b0-81d1-844ebdb5953a" providerId="AD" clId="Web-{8409837B-E413-A744-3563-B8A437087072}" dt="2021-01-14T12:24:32.897" v="224"/>
          <ac:grpSpMkLst>
            <pc:docMk/>
            <pc:sldMk cId="2987551901" sldId="263"/>
            <ac:grpSpMk id="35" creationId="{D91A9185-A7D5-460B-98BC-0BF2EBD3EEBE}"/>
          </ac:grpSpMkLst>
        </pc:grpChg>
        <pc:grpChg chg="add">
          <ac:chgData name="Sarah Louise Goode (2015391)" userId="S::2015391@student.uwtsd.ac.uk::c503dd84-0027-44b0-81d1-844ebdb5953a" providerId="AD" clId="Web-{8409837B-E413-A744-3563-B8A437087072}" dt="2021-01-14T12:27:49.370" v="404"/>
          <ac:grpSpMkLst>
            <pc:docMk/>
            <pc:sldMk cId="2987551901" sldId="263"/>
            <ac:grpSpMk id="63" creationId="{84DB7353-7D7A-431B-A5B6-A3845E6F2BB2}"/>
          </ac:grpSpMkLst>
        </pc:grpChg>
        <pc:grpChg chg="add">
          <ac:chgData name="Sarah Louise Goode (2015391)" userId="S::2015391@student.uwtsd.ac.uk::c503dd84-0027-44b0-81d1-844ebdb5953a" providerId="AD" clId="Web-{8409837B-E413-A744-3563-B8A437087072}" dt="2021-01-14T12:27:49.370" v="404"/>
          <ac:grpSpMkLst>
            <pc:docMk/>
            <pc:sldMk cId="2987551901" sldId="263"/>
            <ac:grpSpMk id="84" creationId="{1B24766B-81CA-44C7-BF11-77A12BA42411}"/>
          </ac:grpSpMkLst>
        </pc:grpChg>
        <pc:grpChg chg="add">
          <ac:chgData name="Sarah Louise Goode (2015391)" userId="S::2015391@student.uwtsd.ac.uk::c503dd84-0027-44b0-81d1-844ebdb5953a" providerId="AD" clId="Web-{8409837B-E413-A744-3563-B8A437087072}" dt="2021-01-14T12:27:49.370" v="404"/>
          <ac:grpSpMkLst>
            <pc:docMk/>
            <pc:sldMk cId="2987551901" sldId="263"/>
            <ac:grpSpMk id="91" creationId="{D8E9CF54-0466-4261-9E62-0249E60E1886}"/>
          </ac:grpSpMkLst>
        </pc:grpChg>
      </pc:sldChg>
      <pc:sldChg chg="addSp modSp new mod setBg">
        <pc:chgData name="Sarah Louise Goode (2015391)" userId="S::2015391@student.uwtsd.ac.uk::c503dd84-0027-44b0-81d1-844ebdb5953a" providerId="AD" clId="Web-{8409837B-E413-A744-3563-B8A437087072}" dt="2021-01-14T16:46:50.139" v="652"/>
        <pc:sldMkLst>
          <pc:docMk/>
          <pc:sldMk cId="2748394318" sldId="264"/>
        </pc:sldMkLst>
        <pc:spChg chg="mod">
          <ac:chgData name="Sarah Louise Goode (2015391)" userId="S::2015391@student.uwtsd.ac.uk::c503dd84-0027-44b0-81d1-844ebdb5953a" providerId="AD" clId="Web-{8409837B-E413-A744-3563-B8A437087072}" dt="2021-01-14T16:46:50.139" v="652"/>
          <ac:spMkLst>
            <pc:docMk/>
            <pc:sldMk cId="2748394318" sldId="264"/>
            <ac:spMk id="2" creationId="{0FFF3931-C563-49A8-8037-76D24D8F3FE6}"/>
          </ac:spMkLst>
        </pc:spChg>
        <pc:spChg chg="mod">
          <ac:chgData name="Sarah Louise Goode (2015391)" userId="S::2015391@student.uwtsd.ac.uk::c503dd84-0027-44b0-81d1-844ebdb5953a" providerId="AD" clId="Web-{8409837B-E413-A744-3563-B8A437087072}" dt="2021-01-14T16:46:50.139" v="652"/>
          <ac:spMkLst>
            <pc:docMk/>
            <pc:sldMk cId="2748394318" sldId="264"/>
            <ac:spMk id="3" creationId="{FE919EFF-4751-469C-97ED-726D66CA4C5A}"/>
          </ac:spMkLst>
        </pc:spChg>
        <pc:spChg chg="mod">
          <ac:chgData name="Sarah Louise Goode (2015391)" userId="S::2015391@student.uwtsd.ac.uk::c503dd84-0027-44b0-81d1-844ebdb5953a" providerId="AD" clId="Web-{8409837B-E413-A744-3563-B8A437087072}" dt="2021-01-14T16:46:50.139" v="652"/>
          <ac:spMkLst>
            <pc:docMk/>
            <pc:sldMk cId="2748394318" sldId="264"/>
            <ac:spMk id="4" creationId="{E0C2ACD4-8AB5-43AD-BC75-EC0D9BD82971}"/>
          </ac:spMkLst>
        </pc:spChg>
        <pc:spChg chg="add">
          <ac:chgData name="Sarah Louise Goode (2015391)" userId="S::2015391@student.uwtsd.ac.uk::c503dd84-0027-44b0-81d1-844ebdb5953a" providerId="AD" clId="Web-{8409837B-E413-A744-3563-B8A437087072}" dt="2021-01-14T16:46:50.139" v="652"/>
          <ac:spMkLst>
            <pc:docMk/>
            <pc:sldMk cId="2748394318" sldId="264"/>
            <ac:spMk id="9" creationId="{E2366EBA-92FD-44AE-87A9-25E5135EB2C9}"/>
          </ac:spMkLst>
        </pc:spChg>
        <pc:spChg chg="add">
          <ac:chgData name="Sarah Louise Goode (2015391)" userId="S::2015391@student.uwtsd.ac.uk::c503dd84-0027-44b0-81d1-844ebdb5953a" providerId="AD" clId="Web-{8409837B-E413-A744-3563-B8A437087072}" dt="2021-01-14T16:46:50.139" v="652"/>
          <ac:spMkLst>
            <pc:docMk/>
            <pc:sldMk cId="2748394318" sldId="264"/>
            <ac:spMk id="34" creationId="{7C462C46-EFB7-4580-9921-DFC346FCC3C2}"/>
          </ac:spMkLst>
        </pc:spChg>
        <pc:spChg chg="add">
          <ac:chgData name="Sarah Louise Goode (2015391)" userId="S::2015391@student.uwtsd.ac.uk::c503dd84-0027-44b0-81d1-844ebdb5953a" providerId="AD" clId="Web-{8409837B-E413-A744-3563-B8A437087072}" dt="2021-01-14T16:46:50.139" v="652"/>
          <ac:spMkLst>
            <pc:docMk/>
            <pc:sldMk cId="2748394318" sldId="264"/>
            <ac:spMk id="36" creationId="{B8B918B4-AB10-4E3A-916E-A9625586EA47}"/>
          </ac:spMkLst>
        </pc:spChg>
        <pc:grpChg chg="add">
          <ac:chgData name="Sarah Louise Goode (2015391)" userId="S::2015391@student.uwtsd.ac.uk::c503dd84-0027-44b0-81d1-844ebdb5953a" providerId="AD" clId="Web-{8409837B-E413-A744-3563-B8A437087072}" dt="2021-01-14T16:46:50.139" v="652"/>
          <ac:grpSpMkLst>
            <pc:docMk/>
            <pc:sldMk cId="2748394318" sldId="264"/>
            <ac:grpSpMk id="11" creationId="{B437F5FC-01F7-4EB4-81E7-C27D917E9554}"/>
          </ac:grpSpMkLst>
        </pc:grpChg>
      </pc:sldChg>
      <pc:sldChg chg="new del">
        <pc:chgData name="Sarah Louise Goode (2015391)" userId="S::2015391@student.uwtsd.ac.uk::c503dd84-0027-44b0-81d1-844ebdb5953a" providerId="AD" clId="Web-{8409837B-E413-A744-3563-B8A437087072}" dt="2021-01-14T15:13:40.068" v="473"/>
        <pc:sldMkLst>
          <pc:docMk/>
          <pc:sldMk cId="2816779266" sldId="264"/>
        </pc:sldMkLst>
      </pc:sldChg>
      <pc:sldMasterChg chg="modSp mod modSldLayout">
        <pc:chgData name="Sarah Louise Goode (2015391)" userId="S::2015391@student.uwtsd.ac.uk::c503dd84-0027-44b0-81d1-844ebdb5953a" providerId="AD" clId="Web-{8409837B-E413-A744-3563-B8A437087072}" dt="2021-01-14T12:45:50.768" v="471"/>
        <pc:sldMasterMkLst>
          <pc:docMk/>
          <pc:sldMasterMk cId="0" sldId="2147483648"/>
        </pc:sldMasterMkLst>
        <pc:spChg chg="mod">
          <ac:chgData name="Sarah Louise Goode (2015391)" userId="S::2015391@student.uwtsd.ac.uk::c503dd84-0027-44b0-81d1-844ebdb5953a" providerId="AD" clId="Web-{8409837B-E413-A744-3563-B8A437087072}" dt="2021-01-14T12:45:50.768" v="471"/>
          <ac:spMkLst>
            <pc:docMk/>
            <pc:sldMasterMk cId="0" sldId="2147483648"/>
            <ac:spMk id="5" creationId="{00000000-0000-0000-0000-000000000000}"/>
          </ac:spMkLst>
        </pc:spChg>
        <pc:sldLayoutChg chg="modSp mod">
          <pc:chgData name="Sarah Louise Goode (2015391)" userId="S::2015391@student.uwtsd.ac.uk::c503dd84-0027-44b0-81d1-844ebdb5953a" providerId="AD" clId="Web-{8409837B-E413-A744-3563-B8A437087072}" dt="2021-01-14T12:45:50.768" v="471"/>
          <pc:sldLayoutMkLst>
            <pc:docMk/>
            <pc:sldMasterMk cId="0" sldId="2147483648"/>
            <pc:sldLayoutMk cId="0" sldId="2147483649"/>
          </pc:sldLayoutMkLst>
          <pc:spChg chg="mod">
            <ac:chgData name="Sarah Louise Goode (2015391)" userId="S::2015391@student.uwtsd.ac.uk::c503dd84-0027-44b0-81d1-844ebdb5953a" providerId="AD" clId="Web-{8409837B-E413-A744-3563-B8A437087072}" dt="2021-01-14T12:45:50.768" v="471"/>
            <ac:spMkLst>
              <pc:docMk/>
              <pc:sldMasterMk cId="0" sldId="2147483648"/>
              <pc:sldLayoutMk cId="0" sldId="2147483649"/>
              <ac:spMk id="5" creationId="{00000000-0000-0000-0000-000000000000}"/>
            </ac:spMkLst>
          </pc:spChg>
        </pc:sldLayoutChg>
        <pc:sldLayoutChg chg="modSp mod">
          <pc:chgData name="Sarah Louise Goode (2015391)" userId="S::2015391@student.uwtsd.ac.uk::c503dd84-0027-44b0-81d1-844ebdb5953a" providerId="AD" clId="Web-{8409837B-E413-A744-3563-B8A437087072}" dt="2021-01-14T12:45:50.768" v="471"/>
          <pc:sldLayoutMkLst>
            <pc:docMk/>
            <pc:sldMasterMk cId="0" sldId="2147483648"/>
            <pc:sldLayoutMk cId="0" sldId="2147483650"/>
          </pc:sldLayoutMkLst>
          <pc:spChg chg="mod">
            <ac:chgData name="Sarah Louise Goode (2015391)" userId="S::2015391@student.uwtsd.ac.uk::c503dd84-0027-44b0-81d1-844ebdb5953a" providerId="AD" clId="Web-{8409837B-E413-A744-3563-B8A437087072}" dt="2021-01-14T12:45:50.768" v="471"/>
            <ac:spMkLst>
              <pc:docMk/>
              <pc:sldMasterMk cId="0" sldId="2147483648"/>
              <pc:sldLayoutMk cId="0" sldId="2147483650"/>
              <ac:spMk id="5" creationId="{00000000-0000-0000-0000-000000000000}"/>
            </ac:spMkLst>
          </pc:spChg>
        </pc:sldLayoutChg>
        <pc:sldLayoutChg chg="modSp mod">
          <pc:chgData name="Sarah Louise Goode (2015391)" userId="S::2015391@student.uwtsd.ac.uk::c503dd84-0027-44b0-81d1-844ebdb5953a" providerId="AD" clId="Web-{8409837B-E413-A744-3563-B8A437087072}" dt="2021-01-14T12:45:50.768" v="471"/>
          <pc:sldLayoutMkLst>
            <pc:docMk/>
            <pc:sldMasterMk cId="0" sldId="2147483648"/>
            <pc:sldLayoutMk cId="0" sldId="2147483651"/>
          </pc:sldLayoutMkLst>
          <pc:spChg chg="mod">
            <ac:chgData name="Sarah Louise Goode (2015391)" userId="S::2015391@student.uwtsd.ac.uk::c503dd84-0027-44b0-81d1-844ebdb5953a" providerId="AD" clId="Web-{8409837B-E413-A744-3563-B8A437087072}" dt="2021-01-14T12:45:50.768" v="471"/>
            <ac:spMkLst>
              <pc:docMk/>
              <pc:sldMasterMk cId="0" sldId="2147483648"/>
              <pc:sldLayoutMk cId="0" sldId="2147483651"/>
              <ac:spMk id="5" creationId="{00000000-0000-0000-0000-000000000000}"/>
            </ac:spMkLst>
          </pc:spChg>
        </pc:sldLayoutChg>
        <pc:sldLayoutChg chg="modSp mod">
          <pc:chgData name="Sarah Louise Goode (2015391)" userId="S::2015391@student.uwtsd.ac.uk::c503dd84-0027-44b0-81d1-844ebdb5953a" providerId="AD" clId="Web-{8409837B-E413-A744-3563-B8A437087072}" dt="2021-01-14T12:45:50.768" v="471"/>
          <pc:sldLayoutMkLst>
            <pc:docMk/>
            <pc:sldMasterMk cId="0" sldId="2147483648"/>
            <pc:sldLayoutMk cId="0" sldId="2147483652"/>
          </pc:sldLayoutMkLst>
          <pc:spChg chg="mod">
            <ac:chgData name="Sarah Louise Goode (2015391)" userId="S::2015391@student.uwtsd.ac.uk::c503dd84-0027-44b0-81d1-844ebdb5953a" providerId="AD" clId="Web-{8409837B-E413-A744-3563-B8A437087072}" dt="2021-01-14T12:45:50.768" v="471"/>
            <ac:spMkLst>
              <pc:docMk/>
              <pc:sldMasterMk cId="0" sldId="2147483648"/>
              <pc:sldLayoutMk cId="0" sldId="2147483652"/>
              <ac:spMk id="6" creationId="{00000000-0000-0000-0000-000000000000}"/>
            </ac:spMkLst>
          </pc:spChg>
        </pc:sldLayoutChg>
        <pc:sldLayoutChg chg="modSp mod">
          <pc:chgData name="Sarah Louise Goode (2015391)" userId="S::2015391@student.uwtsd.ac.uk::c503dd84-0027-44b0-81d1-844ebdb5953a" providerId="AD" clId="Web-{8409837B-E413-A744-3563-B8A437087072}" dt="2021-01-14T12:45:50.768" v="471"/>
          <pc:sldLayoutMkLst>
            <pc:docMk/>
            <pc:sldMasterMk cId="0" sldId="2147483648"/>
            <pc:sldLayoutMk cId="0" sldId="2147483653"/>
          </pc:sldLayoutMkLst>
          <pc:spChg chg="mod">
            <ac:chgData name="Sarah Louise Goode (2015391)" userId="S::2015391@student.uwtsd.ac.uk::c503dd84-0027-44b0-81d1-844ebdb5953a" providerId="AD" clId="Web-{8409837B-E413-A744-3563-B8A437087072}" dt="2021-01-14T12:45:50.768" v="471"/>
            <ac:spMkLst>
              <pc:docMk/>
              <pc:sldMasterMk cId="0" sldId="2147483648"/>
              <pc:sldLayoutMk cId="0" sldId="2147483653"/>
              <ac:spMk id="8" creationId="{00000000-0000-0000-0000-000000000000}"/>
            </ac:spMkLst>
          </pc:spChg>
        </pc:sldLayoutChg>
        <pc:sldLayoutChg chg="modSp mod">
          <pc:chgData name="Sarah Louise Goode (2015391)" userId="S::2015391@student.uwtsd.ac.uk::c503dd84-0027-44b0-81d1-844ebdb5953a" providerId="AD" clId="Web-{8409837B-E413-A744-3563-B8A437087072}" dt="2021-01-14T12:45:50.768" v="471"/>
          <pc:sldLayoutMkLst>
            <pc:docMk/>
            <pc:sldMasterMk cId="0" sldId="2147483648"/>
            <pc:sldLayoutMk cId="0" sldId="2147483654"/>
          </pc:sldLayoutMkLst>
          <pc:spChg chg="mod">
            <ac:chgData name="Sarah Louise Goode (2015391)" userId="S::2015391@student.uwtsd.ac.uk::c503dd84-0027-44b0-81d1-844ebdb5953a" providerId="AD" clId="Web-{8409837B-E413-A744-3563-B8A437087072}" dt="2021-01-14T12:45:50.768" v="471"/>
            <ac:spMkLst>
              <pc:docMk/>
              <pc:sldMasterMk cId="0" sldId="2147483648"/>
              <pc:sldLayoutMk cId="0" sldId="2147483654"/>
              <ac:spMk id="4" creationId="{00000000-0000-0000-0000-000000000000}"/>
            </ac:spMkLst>
          </pc:spChg>
        </pc:sldLayoutChg>
        <pc:sldLayoutChg chg="modSp mod">
          <pc:chgData name="Sarah Louise Goode (2015391)" userId="S::2015391@student.uwtsd.ac.uk::c503dd84-0027-44b0-81d1-844ebdb5953a" providerId="AD" clId="Web-{8409837B-E413-A744-3563-B8A437087072}" dt="2021-01-14T12:45:50.768" v="471"/>
          <pc:sldLayoutMkLst>
            <pc:docMk/>
            <pc:sldMasterMk cId="0" sldId="2147483648"/>
            <pc:sldLayoutMk cId="0" sldId="2147483655"/>
          </pc:sldLayoutMkLst>
          <pc:spChg chg="mod">
            <ac:chgData name="Sarah Louise Goode (2015391)" userId="S::2015391@student.uwtsd.ac.uk::c503dd84-0027-44b0-81d1-844ebdb5953a" providerId="AD" clId="Web-{8409837B-E413-A744-3563-B8A437087072}" dt="2021-01-14T12:45:50.768" v="471"/>
            <ac:spMkLst>
              <pc:docMk/>
              <pc:sldMasterMk cId="0" sldId="2147483648"/>
              <pc:sldLayoutMk cId="0" sldId="2147483655"/>
              <ac:spMk id="3" creationId="{00000000-0000-0000-0000-000000000000}"/>
            </ac:spMkLst>
          </pc:spChg>
        </pc:sldLayoutChg>
        <pc:sldLayoutChg chg="modSp mod">
          <pc:chgData name="Sarah Louise Goode (2015391)" userId="S::2015391@student.uwtsd.ac.uk::c503dd84-0027-44b0-81d1-844ebdb5953a" providerId="AD" clId="Web-{8409837B-E413-A744-3563-B8A437087072}" dt="2021-01-14T12:45:50.768" v="471"/>
          <pc:sldLayoutMkLst>
            <pc:docMk/>
            <pc:sldMasterMk cId="0" sldId="2147483648"/>
            <pc:sldLayoutMk cId="0" sldId="2147483656"/>
          </pc:sldLayoutMkLst>
          <pc:spChg chg="mod">
            <ac:chgData name="Sarah Louise Goode (2015391)" userId="S::2015391@student.uwtsd.ac.uk::c503dd84-0027-44b0-81d1-844ebdb5953a" providerId="AD" clId="Web-{8409837B-E413-A744-3563-B8A437087072}" dt="2021-01-14T12:45:50.768" v="471"/>
            <ac:spMkLst>
              <pc:docMk/>
              <pc:sldMasterMk cId="0" sldId="2147483648"/>
              <pc:sldLayoutMk cId="0" sldId="2147483656"/>
              <ac:spMk id="6" creationId="{00000000-0000-0000-0000-000000000000}"/>
            </ac:spMkLst>
          </pc:spChg>
        </pc:sldLayoutChg>
        <pc:sldLayoutChg chg="modSp mod">
          <pc:chgData name="Sarah Louise Goode (2015391)" userId="S::2015391@student.uwtsd.ac.uk::c503dd84-0027-44b0-81d1-844ebdb5953a" providerId="AD" clId="Web-{8409837B-E413-A744-3563-B8A437087072}" dt="2021-01-14T12:45:50.768" v="471"/>
          <pc:sldLayoutMkLst>
            <pc:docMk/>
            <pc:sldMasterMk cId="0" sldId="2147483648"/>
            <pc:sldLayoutMk cId="0" sldId="2147483657"/>
          </pc:sldLayoutMkLst>
          <pc:spChg chg="mod">
            <ac:chgData name="Sarah Louise Goode (2015391)" userId="S::2015391@student.uwtsd.ac.uk::c503dd84-0027-44b0-81d1-844ebdb5953a" providerId="AD" clId="Web-{8409837B-E413-A744-3563-B8A437087072}" dt="2021-01-14T12:45:50.768" v="471"/>
            <ac:spMkLst>
              <pc:docMk/>
              <pc:sldMasterMk cId="0" sldId="2147483648"/>
              <pc:sldLayoutMk cId="0" sldId="2147483657"/>
              <ac:spMk id="6" creationId="{00000000-0000-0000-0000-000000000000}"/>
            </ac:spMkLst>
          </pc:spChg>
        </pc:sldLayoutChg>
        <pc:sldLayoutChg chg="modSp mod">
          <pc:chgData name="Sarah Louise Goode (2015391)" userId="S::2015391@student.uwtsd.ac.uk::c503dd84-0027-44b0-81d1-844ebdb5953a" providerId="AD" clId="Web-{8409837B-E413-A744-3563-B8A437087072}" dt="2021-01-14T12:45:50.768" v="471"/>
          <pc:sldLayoutMkLst>
            <pc:docMk/>
            <pc:sldMasterMk cId="0" sldId="2147483648"/>
            <pc:sldLayoutMk cId="0" sldId="2147483658"/>
          </pc:sldLayoutMkLst>
          <pc:spChg chg="mod">
            <ac:chgData name="Sarah Louise Goode (2015391)" userId="S::2015391@student.uwtsd.ac.uk::c503dd84-0027-44b0-81d1-844ebdb5953a" providerId="AD" clId="Web-{8409837B-E413-A744-3563-B8A437087072}" dt="2021-01-14T12:45:50.768" v="471"/>
            <ac:spMkLst>
              <pc:docMk/>
              <pc:sldMasterMk cId="0" sldId="2147483648"/>
              <pc:sldLayoutMk cId="0" sldId="2147483658"/>
              <ac:spMk id="5" creationId="{00000000-0000-0000-0000-000000000000}"/>
            </ac:spMkLst>
          </pc:spChg>
        </pc:sldLayoutChg>
        <pc:sldLayoutChg chg="modSp mod">
          <pc:chgData name="Sarah Louise Goode (2015391)" userId="S::2015391@student.uwtsd.ac.uk::c503dd84-0027-44b0-81d1-844ebdb5953a" providerId="AD" clId="Web-{8409837B-E413-A744-3563-B8A437087072}" dt="2021-01-14T12:45:50.768" v="471"/>
          <pc:sldLayoutMkLst>
            <pc:docMk/>
            <pc:sldMasterMk cId="0" sldId="2147483648"/>
            <pc:sldLayoutMk cId="0" sldId="2147483659"/>
          </pc:sldLayoutMkLst>
          <pc:spChg chg="mod">
            <ac:chgData name="Sarah Louise Goode (2015391)" userId="S::2015391@student.uwtsd.ac.uk::c503dd84-0027-44b0-81d1-844ebdb5953a" providerId="AD" clId="Web-{8409837B-E413-A744-3563-B8A437087072}" dt="2021-01-14T12:45:50.768" v="471"/>
            <ac:spMkLst>
              <pc:docMk/>
              <pc:sldMasterMk cId="0" sldId="2147483648"/>
              <pc:sldLayoutMk cId="0" sldId="2147483659"/>
              <ac:spMk id="5" creationId="{00000000-0000-0000-0000-000000000000}"/>
            </ac:spMkLst>
          </pc:spChg>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1/14/2021</a:t>
            </a:fld>
            <a:endParaRPr lang="en-U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r>
              <a:rPr lang="en-US"/>
              <a:t>Sarah Goode (2015391)</a:t>
            </a:r>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cSld>
  <p:clrMapOvr>
    <a:masterClrMapping/>
  </p:clrMapOvr>
  <p:hf sldNum="0"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p>
        </p:txBody>
      </p:sp>
      <p:sp>
        <p:nvSpPr>
          <p:cNvPr id="3" name="Content Placeholder 2"/>
          <p:cNvSpPr>
            <a:spLocks noGrp="1"/>
          </p:cNvSpPr>
          <p:nvPr>
            <p:ph idx="1"/>
          </p:nvPr>
        </p:nvSpPr>
        <p:spPr>
          <a:xfrm>
            <a:off x="5118447" y="803186"/>
            <a:ext cx="6281873" cy="5248622"/>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1/14/2021</a:t>
            </a:fld>
            <a:endParaRPr lang="en-US"/>
          </a:p>
        </p:txBody>
      </p:sp>
      <p:sp>
        <p:nvSpPr>
          <p:cNvPr id="5" name="Footer Placeholder 4"/>
          <p:cNvSpPr>
            <a:spLocks noGrp="1"/>
          </p:cNvSpPr>
          <p:nvPr>
            <p:ph type="ftr" sz="quarter" idx="11"/>
          </p:nvPr>
        </p:nvSpPr>
        <p:spPr/>
        <p:txBody>
          <a:bodyPr/>
          <a:lstStyle/>
          <a:p>
            <a:r>
              <a:rPr lang="en-US"/>
              <a:t>Sarah Goode (2015391)</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hf sldNum="0"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1/14/2021</a:t>
            </a:fld>
            <a:endParaRPr lang="en-U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r>
              <a:rPr lang="en-US"/>
              <a:t>Sarah Goode (2015391)</a:t>
            </a:r>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cSld>
  <p:clrMapOvr>
    <a:masterClrMapping/>
  </p:clrMapOvr>
  <p:hf sldNum="0"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p>
        </p:txBody>
      </p:sp>
      <p:sp>
        <p:nvSpPr>
          <p:cNvPr id="3" name="Content Placeholder 2"/>
          <p:cNvSpPr>
            <a:spLocks noGrp="1"/>
          </p:cNvSpPr>
          <p:nvPr>
            <p:ph sz="half" idx="1"/>
          </p:nvPr>
        </p:nvSpPr>
        <p:spPr>
          <a:xfrm>
            <a:off x="5120878" y="803187"/>
            <a:ext cx="6269591" cy="238265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118447" y="3672162"/>
            <a:ext cx="6272022" cy="238358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1/14/2021</a:t>
            </a:fld>
            <a:endParaRPr lang="en-US"/>
          </a:p>
        </p:txBody>
      </p:sp>
      <p:sp>
        <p:nvSpPr>
          <p:cNvPr id="6" name="Footer Placeholder 5"/>
          <p:cNvSpPr>
            <a:spLocks noGrp="1"/>
          </p:cNvSpPr>
          <p:nvPr>
            <p:ph type="ftr" sz="quarter" idx="11"/>
          </p:nvPr>
        </p:nvSpPr>
        <p:spPr>
          <a:xfrm>
            <a:off x="804672" y="6227064"/>
            <a:ext cx="10588752" cy="320040"/>
          </a:xfrm>
        </p:spPr>
        <p:txBody>
          <a:bodyPr/>
          <a:lstStyle/>
          <a:p>
            <a:r>
              <a:rPr lang="en-US"/>
              <a:t>Sarah Goode (2015391)</a:t>
            </a:r>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cSld>
  <p:clrMapOvr>
    <a:masterClrMapping/>
  </p:clrMapOvr>
  <p:hf sldNum="0"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1/14/2021</a:t>
            </a:fld>
            <a:endParaRPr lang="en-US"/>
          </a:p>
        </p:txBody>
      </p:sp>
      <p:sp>
        <p:nvSpPr>
          <p:cNvPr id="8" name="Footer Placeholder 7"/>
          <p:cNvSpPr>
            <a:spLocks noGrp="1"/>
          </p:cNvSpPr>
          <p:nvPr>
            <p:ph type="ftr" sz="quarter" idx="11"/>
          </p:nvPr>
        </p:nvSpPr>
        <p:spPr>
          <a:xfrm>
            <a:off x="804672" y="6227064"/>
            <a:ext cx="10588752" cy="320040"/>
          </a:xfrm>
        </p:spPr>
        <p:txBody>
          <a:bodyPr/>
          <a:lstStyle/>
          <a:p>
            <a:r>
              <a:rPr lang="en-US"/>
              <a:t>Sarah Goode (2015391)</a:t>
            </a:r>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cSld>
  <p:clrMapOvr>
    <a:masterClrMapping/>
  </p:clrMapOvr>
  <p:hf sldNum="0"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t>1/14/2021</a:t>
            </a:fld>
            <a:endParaRPr lang="en-US"/>
          </a:p>
        </p:txBody>
      </p:sp>
      <p:sp>
        <p:nvSpPr>
          <p:cNvPr id="4" name="Footer Placeholder 3"/>
          <p:cNvSpPr>
            <a:spLocks noGrp="1"/>
          </p:cNvSpPr>
          <p:nvPr>
            <p:ph type="ftr" sz="quarter" idx="11"/>
          </p:nvPr>
        </p:nvSpPr>
        <p:spPr/>
        <p:txBody>
          <a:bodyPr/>
          <a:lstStyle/>
          <a:p>
            <a:r>
              <a:rPr lang="en-US"/>
              <a:t>Sarah Goode (2015391)</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hf sldNum="0" hd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1/14/2021</a:t>
            </a:fld>
            <a:endParaRPr lang="en-US"/>
          </a:p>
        </p:txBody>
      </p:sp>
      <p:sp>
        <p:nvSpPr>
          <p:cNvPr id="3" name="Footer Placeholder 2"/>
          <p:cNvSpPr>
            <a:spLocks noGrp="1"/>
          </p:cNvSpPr>
          <p:nvPr>
            <p:ph type="ftr" sz="quarter" idx="11"/>
          </p:nvPr>
        </p:nvSpPr>
        <p:spPr>
          <a:xfrm>
            <a:off x="804672" y="6227064"/>
            <a:ext cx="10588752" cy="320040"/>
          </a:xfrm>
        </p:spPr>
        <p:txBody>
          <a:bodyPr/>
          <a:lstStyle/>
          <a:p>
            <a:r>
              <a:rPr lang="en-US"/>
              <a:t>Sarah Goode (2015391)</a:t>
            </a:r>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cSld>
  <p:clrMapOvr>
    <a:masterClrMapping/>
  </p:clrMapOvr>
  <p:hf sldNum="0" hd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p>
        </p:txBody>
      </p:sp>
      <p:sp>
        <p:nvSpPr>
          <p:cNvPr id="3" name="Content Placeholder 2"/>
          <p:cNvSpPr>
            <a:spLocks noGrp="1"/>
          </p:cNvSpPr>
          <p:nvPr>
            <p:ph idx="1"/>
          </p:nvPr>
        </p:nvSpPr>
        <p:spPr>
          <a:xfrm>
            <a:off x="5109983" y="802809"/>
            <a:ext cx="6275035" cy="524994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1/14/2021</a:t>
            </a:fld>
            <a:endParaRPr lang="en-US"/>
          </a:p>
        </p:txBody>
      </p:sp>
      <p:sp>
        <p:nvSpPr>
          <p:cNvPr id="6" name="Footer Placeholder 5"/>
          <p:cNvSpPr>
            <a:spLocks noGrp="1"/>
          </p:cNvSpPr>
          <p:nvPr>
            <p:ph type="ftr" sz="quarter" idx="11"/>
          </p:nvPr>
        </p:nvSpPr>
        <p:spPr/>
        <p:txBody>
          <a:bodyPr/>
          <a:lstStyle/>
          <a:p>
            <a:r>
              <a:rPr lang="en-US"/>
              <a:t>Sarah Goode (2015391)</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hf sldNum="0" hd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1/14/2021</a:t>
            </a:fld>
            <a:endParaRPr lang="en-US"/>
          </a:p>
        </p:txBody>
      </p:sp>
      <p:sp>
        <p:nvSpPr>
          <p:cNvPr id="6" name="Footer Placeholder 5"/>
          <p:cNvSpPr>
            <a:spLocks noGrp="1"/>
          </p:cNvSpPr>
          <p:nvPr>
            <p:ph type="ftr" sz="quarter" idx="11"/>
          </p:nvPr>
        </p:nvSpPr>
        <p:spPr>
          <a:xfrm>
            <a:off x="804672" y="6227064"/>
            <a:ext cx="5942203" cy="320040"/>
          </a:xfrm>
        </p:spPr>
        <p:txBody>
          <a:bodyPr/>
          <a:lstStyle/>
          <a:p>
            <a:r>
              <a:rPr lang="en-US"/>
              <a:t>Sarah Goode (2015391)</a:t>
            </a:r>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a:p>
        </p:txBody>
      </p:sp>
    </p:spTree>
  </p:cSld>
  <p:clrMapOvr>
    <a:masterClrMapping/>
  </p:clrMapOvr>
  <p:hf sldNum="0" hd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1/14/2021</a:t>
            </a:fld>
            <a:endParaRPr lang="en-US"/>
          </a:p>
        </p:txBody>
      </p:sp>
      <p:sp>
        <p:nvSpPr>
          <p:cNvPr id="5" name="Footer Placeholder 4"/>
          <p:cNvSpPr>
            <a:spLocks noGrp="1"/>
          </p:cNvSpPr>
          <p:nvPr>
            <p:ph type="ftr" sz="quarter" idx="11"/>
          </p:nvPr>
        </p:nvSpPr>
        <p:spPr/>
        <p:txBody>
          <a:bodyPr/>
          <a:lstStyle/>
          <a:p>
            <a:r>
              <a:rPr lang="en-US"/>
              <a:t>Sarah Goode (2015391)</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hf sldNum="0" hd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1/14/2021</a:t>
            </a:fld>
            <a:endParaRPr lang="en-US"/>
          </a:p>
        </p:txBody>
      </p:sp>
      <p:sp>
        <p:nvSpPr>
          <p:cNvPr id="5" name="Footer Placeholder 4"/>
          <p:cNvSpPr>
            <a:spLocks noGrp="1"/>
          </p:cNvSpPr>
          <p:nvPr>
            <p:ph type="ftr" sz="quarter" idx="11"/>
          </p:nvPr>
        </p:nvSpPr>
        <p:spPr>
          <a:xfrm>
            <a:off x="804672" y="6227064"/>
            <a:ext cx="10588752" cy="320040"/>
          </a:xfrm>
        </p:spPr>
        <p:txBody>
          <a:bodyPr/>
          <a:lstStyle/>
          <a:p>
            <a:r>
              <a:rPr lang="en-US"/>
              <a:t>Sarah Goode (2015391)</a:t>
            </a:r>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cSld>
  <p:clrMapOvr>
    <a:masterClrMapping/>
  </p:clrMapOvr>
  <p:hf sldNum="0" hd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a:p>
            <a:pPr lvl="5"/>
            <a:r>
              <a:rPr lang="en-US"/>
              <a:t>6</a:t>
            </a:r>
          </a:p>
          <a:p>
            <a:pPr lvl="6"/>
            <a:r>
              <a:rPr lang="en-US"/>
              <a:t>7</a:t>
            </a:r>
          </a:p>
          <a:p>
            <a:pPr lvl="7"/>
            <a:r>
              <a:rPr lang="en-US"/>
              <a:t>8</a:t>
            </a:r>
          </a:p>
          <a:p>
            <a:pPr lvl="8"/>
            <a:r>
              <a:rPr lang="en-US"/>
              <a:t>9</a:t>
            </a:r>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1/14/2021</a:t>
            </a:fld>
            <a:endParaRPr lang="en-US"/>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r>
              <a:rPr lang="en-US"/>
              <a:t>Sarah Goode (2015391)</a:t>
            </a:r>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dt="0"/>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BDBA639-2A71-4A60-A71A-FF1836F546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E208A8B-5EBD-4532-BE72-26414FA7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1" name="Freeform 5">
              <a:extLst>
                <a:ext uri="{FF2B5EF4-FFF2-40B4-BE49-F238E27FC236}">
                  <a16:creationId xmlns:a16="http://schemas.microsoft.com/office/drawing/2014/main" id="{15D09196-B338-4AB5-A71B-CFD5FFCA62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F50B4463-128A-4677-A285-C017E6C543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1D9B95CD-F023-4DFA-9678-1E02713F74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1DDF47A8-BE7B-43F3-A500-F5A4656D83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2DD394DE-76FB-42F8-85F2-FD436F423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B95F2EFB-87E6-4400-AAF3-7EB8B4F15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1D463476-2BC7-418C-9D6F-51444B11A7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24011122-2495-478A-81BF-ABBDEA1DA8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C79E87C5-E5B3-476B-B539-FC9CF4A33B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956029CA-2B38-434D-9044-5FF3A1ECD1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9514CFB6-E8DB-43DC-B1CD-9CC2D4B27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BD8C1FC8-E550-45BE-9F30-822BAB3781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D1646B5D-A7B7-41EC-9591-0E0C0F4F94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E2118E93-481E-4843-987E-378187AA37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77038464-F4E2-47EC-A87F-18469191E3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FB3BBEB1-E146-408F-95B7-EE2F269DE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C765B285-56EC-47FC-B116-274EBBD61A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CB4A6191-6913-42EA-905E-8A174AE2C9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8ADEEF92-F481-475A-845C-5E940F0D55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1" name="Freeform: Shape 30">
            <a:extLst>
              <a:ext uri="{FF2B5EF4-FFF2-40B4-BE49-F238E27FC236}">
                <a16:creationId xmlns:a16="http://schemas.microsoft.com/office/drawing/2014/main" id="{D9C506D7-84CB-4057-A44A-465313E785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2173916" y="2448612"/>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Oval 32">
            <a:extLst>
              <a:ext uri="{FF2B5EF4-FFF2-40B4-BE49-F238E27FC236}">
                <a16:creationId xmlns:a16="http://schemas.microsoft.com/office/drawing/2014/main" id="{7842FC68-61FD-4700-8A22-BB8B07188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54579" y="691977"/>
            <a:ext cx="7761923" cy="5343064"/>
          </a:xfrm>
          <a:custGeom>
            <a:avLst/>
            <a:gdLst>
              <a:gd name="connsiteX0" fmla="*/ 0 w 6428838"/>
              <a:gd name="connsiteY0" fmla="*/ 2579031 h 5158062"/>
              <a:gd name="connsiteX1" fmla="*/ 3214419 w 6428838"/>
              <a:gd name="connsiteY1" fmla="*/ 0 h 5158062"/>
              <a:gd name="connsiteX2" fmla="*/ 6428838 w 6428838"/>
              <a:gd name="connsiteY2" fmla="*/ 2579031 h 5158062"/>
              <a:gd name="connsiteX3" fmla="*/ 3214419 w 6428838"/>
              <a:gd name="connsiteY3" fmla="*/ 5158062 h 5158062"/>
              <a:gd name="connsiteX4" fmla="*/ 0 w 6428838"/>
              <a:gd name="connsiteY4" fmla="*/ 2579031 h 5158062"/>
              <a:gd name="connsiteX0" fmla="*/ 3321 w 6432159"/>
              <a:gd name="connsiteY0" fmla="*/ 2647125 h 5226156"/>
              <a:gd name="connsiteX1" fmla="*/ 2789723 w 6432159"/>
              <a:gd name="connsiteY1" fmla="*/ 0 h 5226156"/>
              <a:gd name="connsiteX2" fmla="*/ 6432159 w 6432159"/>
              <a:gd name="connsiteY2" fmla="*/ 2647125 h 5226156"/>
              <a:gd name="connsiteX3" fmla="*/ 3217740 w 6432159"/>
              <a:gd name="connsiteY3" fmla="*/ 5226156 h 5226156"/>
              <a:gd name="connsiteX4" fmla="*/ 3321 w 6432159"/>
              <a:gd name="connsiteY4" fmla="*/ 2647125 h 5226156"/>
              <a:gd name="connsiteX0" fmla="*/ 1953 w 6566979"/>
              <a:gd name="connsiteY0" fmla="*/ 2695803 h 5226224"/>
              <a:gd name="connsiteX1" fmla="*/ 2924543 w 6566979"/>
              <a:gd name="connsiteY1" fmla="*/ 39 h 5226224"/>
              <a:gd name="connsiteX2" fmla="*/ 6566979 w 6566979"/>
              <a:gd name="connsiteY2" fmla="*/ 2647164 h 5226224"/>
              <a:gd name="connsiteX3" fmla="*/ 3352560 w 6566979"/>
              <a:gd name="connsiteY3" fmla="*/ 5226195 h 5226224"/>
              <a:gd name="connsiteX4" fmla="*/ 1953 w 6566979"/>
              <a:gd name="connsiteY4" fmla="*/ 2695803 h 5226224"/>
              <a:gd name="connsiteX0" fmla="*/ 8982 w 6574008"/>
              <a:gd name="connsiteY0" fmla="*/ 2695803 h 5226313"/>
              <a:gd name="connsiteX1" fmla="*/ 2931572 w 6574008"/>
              <a:gd name="connsiteY1" fmla="*/ 39 h 5226313"/>
              <a:gd name="connsiteX2" fmla="*/ 6574008 w 6574008"/>
              <a:gd name="connsiteY2" fmla="*/ 2647164 h 5226313"/>
              <a:gd name="connsiteX3" fmla="*/ 3359589 w 6574008"/>
              <a:gd name="connsiteY3" fmla="*/ 5226195 h 5226313"/>
              <a:gd name="connsiteX4" fmla="*/ 8982 w 6574008"/>
              <a:gd name="connsiteY4" fmla="*/ 2695803 h 5226313"/>
              <a:gd name="connsiteX0" fmla="*/ 11929 w 6576955"/>
              <a:gd name="connsiteY0" fmla="*/ 2695953 h 5226463"/>
              <a:gd name="connsiteX1" fmla="*/ 2934519 w 6576955"/>
              <a:gd name="connsiteY1" fmla="*/ 189 h 5226463"/>
              <a:gd name="connsiteX2" fmla="*/ 6576955 w 6576955"/>
              <a:gd name="connsiteY2" fmla="*/ 2647314 h 5226463"/>
              <a:gd name="connsiteX3" fmla="*/ 3362536 w 6576955"/>
              <a:gd name="connsiteY3" fmla="*/ 5226345 h 5226463"/>
              <a:gd name="connsiteX4" fmla="*/ 11929 w 6576955"/>
              <a:gd name="connsiteY4" fmla="*/ 2695953 h 5226463"/>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92159"/>
              <a:gd name="connsiteX1" fmla="*/ 2931852 w 6963394"/>
              <a:gd name="connsiteY1" fmla="*/ 10033 h 5292159"/>
              <a:gd name="connsiteX2" fmla="*/ 6963394 w 6963394"/>
              <a:gd name="connsiteY2" fmla="*/ 3318639 h 5292159"/>
              <a:gd name="connsiteX3" fmla="*/ 3359869 w 6963394"/>
              <a:gd name="connsiteY3" fmla="*/ 5236189 h 5292159"/>
              <a:gd name="connsiteX4" fmla="*/ 9262 w 6963394"/>
              <a:gd name="connsiteY4" fmla="*/ 2705797 h 5292159"/>
              <a:gd name="connsiteX0" fmla="*/ 9262 w 6963394"/>
              <a:gd name="connsiteY0" fmla="*/ 2705797 h 5259961"/>
              <a:gd name="connsiteX1" fmla="*/ 2931852 w 6963394"/>
              <a:gd name="connsiteY1" fmla="*/ 10033 h 5259961"/>
              <a:gd name="connsiteX2" fmla="*/ 6963394 w 6963394"/>
              <a:gd name="connsiteY2" fmla="*/ 3318639 h 5259961"/>
              <a:gd name="connsiteX3" fmla="*/ 3359869 w 6963394"/>
              <a:gd name="connsiteY3" fmla="*/ 5236189 h 5259961"/>
              <a:gd name="connsiteX4" fmla="*/ 9262 w 6963394"/>
              <a:gd name="connsiteY4" fmla="*/ 2705797 h 5259961"/>
              <a:gd name="connsiteX0" fmla="*/ 9557 w 7352795"/>
              <a:gd name="connsiteY0" fmla="*/ 2707501 h 5252013"/>
              <a:gd name="connsiteX1" fmla="*/ 2932147 w 7352795"/>
              <a:gd name="connsiteY1" fmla="*/ 11737 h 5252013"/>
              <a:gd name="connsiteX2" fmla="*/ 7352795 w 7352795"/>
              <a:gd name="connsiteY2" fmla="*/ 3378709 h 5252013"/>
              <a:gd name="connsiteX3" fmla="*/ 3360164 w 7352795"/>
              <a:gd name="connsiteY3" fmla="*/ 5237893 h 5252013"/>
              <a:gd name="connsiteX4" fmla="*/ 9557 w 7352795"/>
              <a:gd name="connsiteY4" fmla="*/ 2707501 h 5252013"/>
              <a:gd name="connsiteX0" fmla="*/ 8078 w 7789061"/>
              <a:gd name="connsiteY0" fmla="*/ 2744796 h 5249051"/>
              <a:gd name="connsiteX1" fmla="*/ 3368413 w 7789061"/>
              <a:gd name="connsiteY1" fmla="*/ 10121 h 5249051"/>
              <a:gd name="connsiteX2" fmla="*/ 7789061 w 7789061"/>
              <a:gd name="connsiteY2" fmla="*/ 3377093 h 5249051"/>
              <a:gd name="connsiteX3" fmla="*/ 3796430 w 7789061"/>
              <a:gd name="connsiteY3" fmla="*/ 5236277 h 5249051"/>
              <a:gd name="connsiteX4" fmla="*/ 8078 w 7789061"/>
              <a:gd name="connsiteY4" fmla="*/ 2744796 h 5249051"/>
              <a:gd name="connsiteX0" fmla="*/ 8078 w 7789061"/>
              <a:gd name="connsiteY0" fmla="*/ 2744796 h 5271741"/>
              <a:gd name="connsiteX1" fmla="*/ 3368413 w 7789061"/>
              <a:gd name="connsiteY1" fmla="*/ 10121 h 5271741"/>
              <a:gd name="connsiteX2" fmla="*/ 7789061 w 7789061"/>
              <a:gd name="connsiteY2" fmla="*/ 3377093 h 5271741"/>
              <a:gd name="connsiteX3" fmla="*/ 3796430 w 7789061"/>
              <a:gd name="connsiteY3" fmla="*/ 5236277 h 5271741"/>
              <a:gd name="connsiteX4" fmla="*/ 8078 w 7789061"/>
              <a:gd name="connsiteY4" fmla="*/ 2744796 h 5271741"/>
              <a:gd name="connsiteX0" fmla="*/ 1055 w 7782038"/>
              <a:gd name="connsiteY0" fmla="*/ 2738806 h 5438018"/>
              <a:gd name="connsiteX1" fmla="*/ 3361390 w 7782038"/>
              <a:gd name="connsiteY1" fmla="*/ 4131 h 5438018"/>
              <a:gd name="connsiteX2" fmla="*/ 7782038 w 7782038"/>
              <a:gd name="connsiteY2" fmla="*/ 3371103 h 5438018"/>
              <a:gd name="connsiteX3" fmla="*/ 3692130 w 7782038"/>
              <a:gd name="connsiteY3" fmla="*/ 5415113 h 5438018"/>
              <a:gd name="connsiteX4" fmla="*/ 1055 w 7782038"/>
              <a:gd name="connsiteY4" fmla="*/ 2738806 h 5438018"/>
              <a:gd name="connsiteX0" fmla="*/ 28883 w 7809866"/>
              <a:gd name="connsiteY0" fmla="*/ 2742147 h 5441359"/>
              <a:gd name="connsiteX1" fmla="*/ 3389218 w 7809866"/>
              <a:gd name="connsiteY1" fmla="*/ 7472 h 5441359"/>
              <a:gd name="connsiteX2" fmla="*/ 7809866 w 7809866"/>
              <a:gd name="connsiteY2" fmla="*/ 3374444 h 5441359"/>
              <a:gd name="connsiteX3" fmla="*/ 3719958 w 7809866"/>
              <a:gd name="connsiteY3" fmla="*/ 5418454 h 5441359"/>
              <a:gd name="connsiteX4" fmla="*/ 28883 w 7809866"/>
              <a:gd name="connsiteY4" fmla="*/ 2742147 h 5441359"/>
              <a:gd name="connsiteX0" fmla="*/ 36549 w 7817532"/>
              <a:gd name="connsiteY0" fmla="*/ 2751085 h 5450297"/>
              <a:gd name="connsiteX1" fmla="*/ 3396884 w 7817532"/>
              <a:gd name="connsiteY1" fmla="*/ 16410 h 5450297"/>
              <a:gd name="connsiteX2" fmla="*/ 7817532 w 7817532"/>
              <a:gd name="connsiteY2" fmla="*/ 3383382 h 5450297"/>
              <a:gd name="connsiteX3" fmla="*/ 3727624 w 7817532"/>
              <a:gd name="connsiteY3" fmla="*/ 5427392 h 5450297"/>
              <a:gd name="connsiteX4" fmla="*/ 36549 w 7817532"/>
              <a:gd name="connsiteY4" fmla="*/ 2751085 h 54502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7532" h="5450297">
                <a:moveTo>
                  <a:pt x="36549" y="2751085"/>
                </a:moveTo>
                <a:cubicBezTo>
                  <a:pt x="-281221" y="925127"/>
                  <a:pt x="1526121" y="-147339"/>
                  <a:pt x="3396884" y="16410"/>
                </a:cubicBezTo>
                <a:cubicBezTo>
                  <a:pt x="5267647" y="180159"/>
                  <a:pt x="7817532" y="1453184"/>
                  <a:pt x="7817532" y="3383382"/>
                </a:cubicBezTo>
                <a:cubicBezTo>
                  <a:pt x="7700800" y="5342763"/>
                  <a:pt x="5024455" y="5532775"/>
                  <a:pt x="3727624" y="5427392"/>
                </a:cubicBezTo>
                <a:cubicBezTo>
                  <a:pt x="2430794" y="5322009"/>
                  <a:pt x="354319" y="4577043"/>
                  <a:pt x="36549" y="2751085"/>
                </a:cubicBezTo>
                <a:close/>
              </a:path>
            </a:pathLst>
          </a:custGeom>
          <a:ln w="152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752FD7-76EF-4EBF-8807-5A08A9C8EA09}"/>
              </a:ext>
            </a:extLst>
          </p:cNvPr>
          <p:cNvSpPr>
            <a:spLocks noGrp="1"/>
          </p:cNvSpPr>
          <p:nvPr>
            <p:ph type="ctrTitle"/>
          </p:nvPr>
        </p:nvSpPr>
        <p:spPr>
          <a:xfrm>
            <a:off x="2616277" y="2061838"/>
            <a:ext cx="6959446" cy="1662475"/>
          </a:xfrm>
        </p:spPr>
        <p:txBody>
          <a:bodyPr>
            <a:normAutofit/>
          </a:bodyPr>
          <a:lstStyle/>
          <a:p>
            <a:r>
              <a:rPr lang="tr-TR" sz="6000" b="1">
                <a:solidFill>
                  <a:schemeClr val="tx1"/>
                </a:solidFill>
                <a:cs typeface="Calibri Light"/>
              </a:rPr>
              <a:t>Project </a:t>
            </a:r>
            <a:r>
              <a:rPr lang="tr-TR" sz="6000" b="1" err="1">
                <a:solidFill>
                  <a:schemeClr val="tx1"/>
                </a:solidFill>
                <a:cs typeface="Calibri Light"/>
              </a:rPr>
              <a:t>MKUltra</a:t>
            </a:r>
            <a:endParaRPr lang="tr-TR" sz="6000" b="1" err="1">
              <a:solidFill>
                <a:schemeClr val="tx1"/>
              </a:solidFill>
            </a:endParaRPr>
          </a:p>
        </p:txBody>
      </p:sp>
      <p:sp>
        <p:nvSpPr>
          <p:cNvPr id="3" name="Subtitle 2">
            <a:extLst>
              <a:ext uri="{FF2B5EF4-FFF2-40B4-BE49-F238E27FC236}">
                <a16:creationId xmlns:a16="http://schemas.microsoft.com/office/drawing/2014/main" id="{F4C8D8C1-1062-49B2-BB56-D9F8E5DA6EB6}"/>
              </a:ext>
            </a:extLst>
          </p:cNvPr>
          <p:cNvSpPr>
            <a:spLocks noGrp="1"/>
          </p:cNvSpPr>
          <p:nvPr>
            <p:ph type="subTitle" idx="1"/>
          </p:nvPr>
        </p:nvSpPr>
        <p:spPr>
          <a:xfrm>
            <a:off x="3388938" y="3783690"/>
            <a:ext cx="5414125" cy="1196717"/>
          </a:xfrm>
        </p:spPr>
        <p:txBody>
          <a:bodyPr vert="horz" lIns="91440" tIns="0" rIns="91440" bIns="45720" rtlCol="0" anchor="t">
            <a:normAutofit/>
          </a:bodyPr>
          <a:lstStyle/>
          <a:p>
            <a:r>
              <a:rPr lang="tr-TR" sz="2800">
                <a:solidFill>
                  <a:schemeClr val="tx1"/>
                </a:solidFill>
              </a:rPr>
              <a:t>Sarah Goode (2015391)</a:t>
            </a:r>
          </a:p>
        </p:txBody>
      </p:sp>
      <p:sp>
        <p:nvSpPr>
          <p:cNvPr id="4" name="Footer Placeholder 3">
            <a:extLst>
              <a:ext uri="{FF2B5EF4-FFF2-40B4-BE49-F238E27FC236}">
                <a16:creationId xmlns:a16="http://schemas.microsoft.com/office/drawing/2014/main" id="{A93BD783-A580-4AF6-A157-D48A8B4FF696}"/>
              </a:ext>
            </a:extLst>
          </p:cNvPr>
          <p:cNvSpPr>
            <a:spLocks noGrp="1"/>
          </p:cNvSpPr>
          <p:nvPr>
            <p:ph type="ftr" sz="quarter" idx="11"/>
          </p:nvPr>
        </p:nvSpPr>
        <p:spPr/>
        <p:txBody>
          <a:bodyPr/>
          <a:lstStyle/>
          <a:p>
            <a:r>
              <a:rPr lang="en-GB"/>
              <a:t>Sarah Goode (2015391)</a:t>
            </a:r>
          </a:p>
        </p:txBody>
      </p:sp>
    </p:spTree>
    <p:extLst>
      <p:ext uri="{BB962C8B-B14F-4D97-AF65-F5344CB8AC3E}">
        <p14:creationId xmlns:p14="http://schemas.microsoft.com/office/powerpoint/2010/main" val="42628684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DAE3342-9DFC-49D4-B09C-25E3107693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0" name="Freeform 5">
              <a:extLst>
                <a:ext uri="{FF2B5EF4-FFF2-40B4-BE49-F238E27FC236}">
                  <a16:creationId xmlns:a16="http://schemas.microsoft.com/office/drawing/2014/main" id="{E49E0D20-8423-4612-99A5-14AEF8F6B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 name="Freeform 6">
              <a:extLst>
                <a:ext uri="{FF2B5EF4-FFF2-40B4-BE49-F238E27FC236}">
                  <a16:creationId xmlns:a16="http://schemas.microsoft.com/office/drawing/2014/main" id="{57C2C108-5A30-48CA-9203-56747AEB7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7">
              <a:extLst>
                <a:ext uri="{FF2B5EF4-FFF2-40B4-BE49-F238E27FC236}">
                  <a16:creationId xmlns:a16="http://schemas.microsoft.com/office/drawing/2014/main" id="{1A343912-2EFC-408E-A862-5C9BF108D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3" name="Freeform 8">
              <a:extLst>
                <a:ext uri="{FF2B5EF4-FFF2-40B4-BE49-F238E27FC236}">
                  <a16:creationId xmlns:a16="http://schemas.microsoft.com/office/drawing/2014/main" id="{AA50D1CF-9DAE-4CF6-B829-E66CEE9D5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9">
              <a:extLst>
                <a:ext uri="{FF2B5EF4-FFF2-40B4-BE49-F238E27FC236}">
                  <a16:creationId xmlns:a16="http://schemas.microsoft.com/office/drawing/2014/main" id="{FE5799A4-0568-433E-BF41-752CF516A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10">
              <a:extLst>
                <a:ext uri="{FF2B5EF4-FFF2-40B4-BE49-F238E27FC236}">
                  <a16:creationId xmlns:a16="http://schemas.microsoft.com/office/drawing/2014/main" id="{CDBB86ED-F16F-4C28-BDD5-72D771176F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1">
              <a:extLst>
                <a:ext uri="{FF2B5EF4-FFF2-40B4-BE49-F238E27FC236}">
                  <a16:creationId xmlns:a16="http://schemas.microsoft.com/office/drawing/2014/main" id="{3347939E-8B76-4CFC-B2EC-63A7E2278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2">
              <a:extLst>
                <a:ext uri="{FF2B5EF4-FFF2-40B4-BE49-F238E27FC236}">
                  <a16:creationId xmlns:a16="http://schemas.microsoft.com/office/drawing/2014/main" id="{FA1DD132-02E4-4CD3-B496-BFF924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3">
              <a:extLst>
                <a:ext uri="{FF2B5EF4-FFF2-40B4-BE49-F238E27FC236}">
                  <a16:creationId xmlns:a16="http://schemas.microsoft.com/office/drawing/2014/main" id="{710BDA52-A7D7-4E4E-9F36-EC8F983EA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9" name="Freeform 14">
              <a:extLst>
                <a:ext uri="{FF2B5EF4-FFF2-40B4-BE49-F238E27FC236}">
                  <a16:creationId xmlns:a16="http://schemas.microsoft.com/office/drawing/2014/main" id="{B1BDF852-319F-42B8-9A50-7C9A9387C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5">
              <a:extLst>
                <a:ext uri="{FF2B5EF4-FFF2-40B4-BE49-F238E27FC236}">
                  <a16:creationId xmlns:a16="http://schemas.microsoft.com/office/drawing/2014/main" id="{3AACE376-C01E-4F1F-91B7-39D0274BFE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1" name="Freeform 16">
              <a:extLst>
                <a:ext uri="{FF2B5EF4-FFF2-40B4-BE49-F238E27FC236}">
                  <a16:creationId xmlns:a16="http://schemas.microsoft.com/office/drawing/2014/main" id="{7F612F4C-050E-459D-9771-ED088374A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7">
              <a:extLst>
                <a:ext uri="{FF2B5EF4-FFF2-40B4-BE49-F238E27FC236}">
                  <a16:creationId xmlns:a16="http://schemas.microsoft.com/office/drawing/2014/main" id="{94E4211B-3E41-4905-8F4E-76811B9E5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8">
              <a:extLst>
                <a:ext uri="{FF2B5EF4-FFF2-40B4-BE49-F238E27FC236}">
                  <a16:creationId xmlns:a16="http://schemas.microsoft.com/office/drawing/2014/main" id="{6AEC87EE-0CB8-43DE-8FEB-4586A92E8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9">
              <a:extLst>
                <a:ext uri="{FF2B5EF4-FFF2-40B4-BE49-F238E27FC236}">
                  <a16:creationId xmlns:a16="http://schemas.microsoft.com/office/drawing/2014/main" id="{277C1C5D-7BDC-47E4-8B81-C3C4AE949B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20">
              <a:extLst>
                <a:ext uri="{FF2B5EF4-FFF2-40B4-BE49-F238E27FC236}">
                  <a16:creationId xmlns:a16="http://schemas.microsoft.com/office/drawing/2014/main" id="{7A2A6EF8-9768-4478-9CD3-DFA547CEF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1">
              <a:extLst>
                <a:ext uri="{FF2B5EF4-FFF2-40B4-BE49-F238E27FC236}">
                  <a16:creationId xmlns:a16="http://schemas.microsoft.com/office/drawing/2014/main" id="{1FD9091C-E8FA-4ADA-937F-A74426ED1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2">
              <a:extLst>
                <a:ext uri="{FF2B5EF4-FFF2-40B4-BE49-F238E27FC236}">
                  <a16:creationId xmlns:a16="http://schemas.microsoft.com/office/drawing/2014/main" id="{B69923E7-63C4-47CE-956E-09D384D4F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8" name="Freeform 23">
              <a:extLst>
                <a:ext uri="{FF2B5EF4-FFF2-40B4-BE49-F238E27FC236}">
                  <a16:creationId xmlns:a16="http://schemas.microsoft.com/office/drawing/2014/main" id="{A2576784-872E-494C-A041-0E346226B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0" name="Group 29">
            <a:extLst>
              <a:ext uri="{FF2B5EF4-FFF2-40B4-BE49-F238E27FC236}">
                <a16:creationId xmlns:a16="http://schemas.microsoft.com/office/drawing/2014/main" id="{B54F73D8-62C2-4127-9D19-01219BBB99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1" name="Rectangle 30">
              <a:extLst>
                <a:ext uri="{FF2B5EF4-FFF2-40B4-BE49-F238E27FC236}">
                  <a16:creationId xmlns:a16="http://schemas.microsoft.com/office/drawing/2014/main" id="{CFD8CA02-9BE5-4B82-8129-6EF618402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31">
              <a:extLst>
                <a:ext uri="{FF2B5EF4-FFF2-40B4-BE49-F238E27FC236}">
                  <a16:creationId xmlns:a16="http://schemas.microsoft.com/office/drawing/2014/main" id="{01515E68-030C-4313-B300-35253163D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a:extLst>
                <a:ext uri="{FF2B5EF4-FFF2-40B4-BE49-F238E27FC236}">
                  <a16:creationId xmlns:a16="http://schemas.microsoft.com/office/drawing/2014/main" id="{1937725F-1DDF-4225-937E-106DBB047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5" name="Rectangle 34">
            <a:extLst>
              <a:ext uri="{FF2B5EF4-FFF2-40B4-BE49-F238E27FC236}">
                <a16:creationId xmlns:a16="http://schemas.microsoft.com/office/drawing/2014/main" id="{8334A2EF-69D9-41C1-9876-91D7FCF7C3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874C0C03-1202-4DC9-BA33-998DDFB3FB8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8" name="Freeform 5">
              <a:extLst>
                <a:ext uri="{FF2B5EF4-FFF2-40B4-BE49-F238E27FC236}">
                  <a16:creationId xmlns:a16="http://schemas.microsoft.com/office/drawing/2014/main" id="{60BF984B-F4C1-4BF0-B296-72CAD8814B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 name="Freeform 6">
              <a:extLst>
                <a:ext uri="{FF2B5EF4-FFF2-40B4-BE49-F238E27FC236}">
                  <a16:creationId xmlns:a16="http://schemas.microsoft.com/office/drawing/2014/main" id="{2E887C16-A8CC-48BD-A34B-69B5D14BE1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 name="Freeform 7">
              <a:extLst>
                <a:ext uri="{FF2B5EF4-FFF2-40B4-BE49-F238E27FC236}">
                  <a16:creationId xmlns:a16="http://schemas.microsoft.com/office/drawing/2014/main" id="{1194B805-0CE2-4FD6-804E-2771E18BB4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 name="Freeform 8">
              <a:extLst>
                <a:ext uri="{FF2B5EF4-FFF2-40B4-BE49-F238E27FC236}">
                  <a16:creationId xmlns:a16="http://schemas.microsoft.com/office/drawing/2014/main" id="{96000EBD-113B-4BB5-94F2-B2C9610948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9">
              <a:extLst>
                <a:ext uri="{FF2B5EF4-FFF2-40B4-BE49-F238E27FC236}">
                  <a16:creationId xmlns:a16="http://schemas.microsoft.com/office/drawing/2014/main" id="{C2C37892-BF6A-4DDB-BAA9-48B6A051E9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Freeform 10">
              <a:extLst>
                <a:ext uri="{FF2B5EF4-FFF2-40B4-BE49-F238E27FC236}">
                  <a16:creationId xmlns:a16="http://schemas.microsoft.com/office/drawing/2014/main" id="{B3A53A2B-EB9B-4318-A7F9-E371D211E7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11">
              <a:extLst>
                <a:ext uri="{FF2B5EF4-FFF2-40B4-BE49-F238E27FC236}">
                  <a16:creationId xmlns:a16="http://schemas.microsoft.com/office/drawing/2014/main" id="{59001F5F-9338-43E1-BB4B-21C681CA201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12">
              <a:extLst>
                <a:ext uri="{FF2B5EF4-FFF2-40B4-BE49-F238E27FC236}">
                  <a16:creationId xmlns:a16="http://schemas.microsoft.com/office/drawing/2014/main" id="{24781ABE-347F-40E9-9BB2-3E35C8F153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13">
              <a:extLst>
                <a:ext uri="{FF2B5EF4-FFF2-40B4-BE49-F238E27FC236}">
                  <a16:creationId xmlns:a16="http://schemas.microsoft.com/office/drawing/2014/main" id="{6D8A7767-4D16-4AB7-8277-D66FEC7F74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14">
              <a:extLst>
                <a:ext uri="{FF2B5EF4-FFF2-40B4-BE49-F238E27FC236}">
                  <a16:creationId xmlns:a16="http://schemas.microsoft.com/office/drawing/2014/main" id="{1B7D649D-9559-4E1D-937A-3519483502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5">
              <a:extLst>
                <a:ext uri="{FF2B5EF4-FFF2-40B4-BE49-F238E27FC236}">
                  <a16:creationId xmlns:a16="http://schemas.microsoft.com/office/drawing/2014/main" id="{45AA5D21-8C7B-4C77-815C-C3A8EA0A589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6">
              <a:extLst>
                <a:ext uri="{FF2B5EF4-FFF2-40B4-BE49-F238E27FC236}">
                  <a16:creationId xmlns:a16="http://schemas.microsoft.com/office/drawing/2014/main" id="{D7A46675-AA96-41DB-B9DB-CAA471A207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7">
              <a:extLst>
                <a:ext uri="{FF2B5EF4-FFF2-40B4-BE49-F238E27FC236}">
                  <a16:creationId xmlns:a16="http://schemas.microsoft.com/office/drawing/2014/main" id="{82090F8A-ECF2-423C-98D0-8EF2262203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8">
              <a:extLst>
                <a:ext uri="{FF2B5EF4-FFF2-40B4-BE49-F238E27FC236}">
                  <a16:creationId xmlns:a16="http://schemas.microsoft.com/office/drawing/2014/main" id="{EA5DE46B-A4BE-407F-835A-693D3E979E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9">
              <a:extLst>
                <a:ext uri="{FF2B5EF4-FFF2-40B4-BE49-F238E27FC236}">
                  <a16:creationId xmlns:a16="http://schemas.microsoft.com/office/drawing/2014/main" id="{429E4297-5489-465D-A6D7-03BD468E05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20">
              <a:extLst>
                <a:ext uri="{FF2B5EF4-FFF2-40B4-BE49-F238E27FC236}">
                  <a16:creationId xmlns:a16="http://schemas.microsoft.com/office/drawing/2014/main" id="{69A4CFA1-B603-453B-AC53-49E8A8DF7E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21">
              <a:extLst>
                <a:ext uri="{FF2B5EF4-FFF2-40B4-BE49-F238E27FC236}">
                  <a16:creationId xmlns:a16="http://schemas.microsoft.com/office/drawing/2014/main" id="{7A997EDF-8927-490B-AD5F-046317B8B2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22">
              <a:extLst>
                <a:ext uri="{FF2B5EF4-FFF2-40B4-BE49-F238E27FC236}">
                  <a16:creationId xmlns:a16="http://schemas.microsoft.com/office/drawing/2014/main" id="{3C91BE84-B1A4-4592-A942-2C72C86DD8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23">
              <a:extLst>
                <a:ext uri="{FF2B5EF4-FFF2-40B4-BE49-F238E27FC236}">
                  <a16:creationId xmlns:a16="http://schemas.microsoft.com/office/drawing/2014/main" id="{A0AAA5CD-6E44-429A-91FA-D650BAF9EE4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BCF7A5D0-F9B7-41BE-9451-9B71A1DF625E}"/>
              </a:ext>
            </a:extLst>
          </p:cNvPr>
          <p:cNvSpPr>
            <a:spLocks noGrp="1"/>
          </p:cNvSpPr>
          <p:nvPr>
            <p:ph type="title"/>
          </p:nvPr>
        </p:nvSpPr>
        <p:spPr>
          <a:xfrm>
            <a:off x="7550663" y="118517"/>
            <a:ext cx="3849624" cy="5921237"/>
          </a:xfrm>
        </p:spPr>
        <p:txBody>
          <a:bodyPr vert="horz" lIns="228600" tIns="228600" rIns="228600" bIns="0" rtlCol="0" anchor="b">
            <a:normAutofit fontScale="90000"/>
          </a:bodyPr>
          <a:lstStyle/>
          <a:p>
            <a:pPr algn="l">
              <a:lnSpc>
                <a:spcPct val="80000"/>
              </a:lnSpc>
            </a:pPr>
            <a:r>
              <a:rPr lang="en-US">
                <a:solidFill>
                  <a:schemeClr val="tx2"/>
                </a:solidFill>
                <a:cs typeface="Calibri Light"/>
              </a:rPr>
              <a:t>Between 1953 &amp; 1964, The office of scientific intelligence of the C.I.A conducted several unethical experiments on human subjects some which were illegal. (</a:t>
            </a:r>
            <a:r>
              <a:rPr lang="en-US" err="1">
                <a:solidFill>
                  <a:schemeClr val="tx2"/>
                </a:solidFill>
                <a:cs typeface="Calibri Light"/>
              </a:rPr>
              <a:t>Valentine,D</a:t>
            </a:r>
            <a:r>
              <a:rPr lang="en-US">
                <a:solidFill>
                  <a:schemeClr val="tx2"/>
                </a:solidFill>
                <a:cs typeface="Calibri Light"/>
              </a:rPr>
              <a:t> 2016)</a:t>
            </a:r>
            <a:endParaRPr lang="en-US">
              <a:solidFill>
                <a:schemeClr val="tx2"/>
              </a:solidFill>
            </a:endParaRPr>
          </a:p>
        </p:txBody>
      </p:sp>
      <p:sp>
        <p:nvSpPr>
          <p:cNvPr id="58" name="Rectangle 57">
            <a:extLst>
              <a:ext uri="{FF2B5EF4-FFF2-40B4-BE49-F238E27FC236}">
                <a16:creationId xmlns:a16="http://schemas.microsoft.com/office/drawing/2014/main" id="{C8CA0C52-5ACA-4F17-AA4A-312E0E110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720" y="795527"/>
            <a:ext cx="5970638" cy="5248847"/>
          </a:xfrm>
          <a:prstGeom prst="rect">
            <a:avLst/>
          </a:prstGeom>
          <a:solidFill>
            <a:schemeClr val="bg1"/>
          </a:solidFill>
          <a:ln w="19050">
            <a:solidFill>
              <a:srgbClr val="88D5F4"/>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device&#10;&#10;Description automatically generated">
            <a:extLst>
              <a:ext uri="{FF2B5EF4-FFF2-40B4-BE49-F238E27FC236}">
                <a16:creationId xmlns:a16="http://schemas.microsoft.com/office/drawing/2014/main" id="{28D9BCD8-9311-4E34-9476-EA55798177C9}"/>
              </a:ext>
            </a:extLst>
          </p:cNvPr>
          <p:cNvPicPr>
            <a:picLocks noGrp="1" noChangeAspect="1"/>
          </p:cNvPicPr>
          <p:nvPr>
            <p:ph idx="1"/>
          </p:nvPr>
        </p:nvPicPr>
        <p:blipFill rotWithShape="1">
          <a:blip r:embed="rId2"/>
          <a:srcRect b="1233"/>
          <a:stretch/>
        </p:blipFill>
        <p:spPr>
          <a:xfrm>
            <a:off x="972115" y="960214"/>
            <a:ext cx="5641848" cy="4919472"/>
          </a:xfrm>
          <a:prstGeom prst="rect">
            <a:avLst/>
          </a:prstGeom>
          <a:ln w="12700">
            <a:noFill/>
          </a:ln>
        </p:spPr>
      </p:pic>
      <p:sp>
        <p:nvSpPr>
          <p:cNvPr id="60" name="Isosceles Triangle 39">
            <a:extLst>
              <a:ext uri="{FF2B5EF4-FFF2-40B4-BE49-F238E27FC236}">
                <a16:creationId xmlns:a16="http://schemas.microsoft.com/office/drawing/2014/main" id="{4F37E7FB-7372-47E3-914E-7CF7E94B1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750273" y="3291386"/>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Footer Placeholder 2">
            <a:extLst>
              <a:ext uri="{FF2B5EF4-FFF2-40B4-BE49-F238E27FC236}">
                <a16:creationId xmlns:a16="http://schemas.microsoft.com/office/drawing/2014/main" id="{64626B48-F31C-48E0-9C6F-45AFD7B1181D}"/>
              </a:ext>
            </a:extLst>
          </p:cNvPr>
          <p:cNvSpPr>
            <a:spLocks noGrp="1"/>
          </p:cNvSpPr>
          <p:nvPr>
            <p:ph type="ftr" sz="quarter" idx="11"/>
          </p:nvPr>
        </p:nvSpPr>
        <p:spPr/>
        <p:txBody>
          <a:bodyPr/>
          <a:lstStyle/>
          <a:p>
            <a:r>
              <a:rPr lang="en-GB"/>
              <a:t>Sarah Goode (2015391)</a:t>
            </a:r>
          </a:p>
        </p:txBody>
      </p:sp>
    </p:spTree>
    <p:extLst>
      <p:ext uri="{BB962C8B-B14F-4D97-AF65-F5344CB8AC3E}">
        <p14:creationId xmlns:p14="http://schemas.microsoft.com/office/powerpoint/2010/main" val="29436969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0" name="Group 60">
            <a:extLst>
              <a:ext uri="{FF2B5EF4-FFF2-40B4-BE49-F238E27FC236}">
                <a16:creationId xmlns:a16="http://schemas.microsoft.com/office/drawing/2014/main" id="{84DB7353-7D7A-431B-A5B6-A3845E6F2B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86" name="Freeform 5">
              <a:extLst>
                <a:ext uri="{FF2B5EF4-FFF2-40B4-BE49-F238E27FC236}">
                  <a16:creationId xmlns:a16="http://schemas.microsoft.com/office/drawing/2014/main" id="{9E8D15D6-6183-4BE1-A315-C7EC9C1A5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3" name="Freeform 6">
              <a:extLst>
                <a:ext uri="{FF2B5EF4-FFF2-40B4-BE49-F238E27FC236}">
                  <a16:creationId xmlns:a16="http://schemas.microsoft.com/office/drawing/2014/main" id="{82A253FA-4E60-4B4D-94B0-93ECFCF30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4" name="Freeform 7">
              <a:extLst>
                <a:ext uri="{FF2B5EF4-FFF2-40B4-BE49-F238E27FC236}">
                  <a16:creationId xmlns:a16="http://schemas.microsoft.com/office/drawing/2014/main" id="{E1B39AD1-11BD-457B-822C-A873607F4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5" name="Freeform 8">
              <a:extLst>
                <a:ext uri="{FF2B5EF4-FFF2-40B4-BE49-F238E27FC236}">
                  <a16:creationId xmlns:a16="http://schemas.microsoft.com/office/drawing/2014/main" id="{CC286005-78D5-4BE4-AA8B-75CDC07E78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6" name="Freeform 9">
              <a:extLst>
                <a:ext uri="{FF2B5EF4-FFF2-40B4-BE49-F238E27FC236}">
                  <a16:creationId xmlns:a16="http://schemas.microsoft.com/office/drawing/2014/main" id="{09E4A22D-7E83-4F24-97FE-931A93CAC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7" name="Freeform 10">
              <a:extLst>
                <a:ext uri="{FF2B5EF4-FFF2-40B4-BE49-F238E27FC236}">
                  <a16:creationId xmlns:a16="http://schemas.microsoft.com/office/drawing/2014/main" id="{4351E96B-8DD4-4D5E-A9F0-C47F5F337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8" name="Freeform 11">
              <a:extLst>
                <a:ext uri="{FF2B5EF4-FFF2-40B4-BE49-F238E27FC236}">
                  <a16:creationId xmlns:a16="http://schemas.microsoft.com/office/drawing/2014/main" id="{BFF78610-2475-4756-9EC8-5DA7D8902D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9" name="Freeform 12">
              <a:extLst>
                <a:ext uri="{FF2B5EF4-FFF2-40B4-BE49-F238E27FC236}">
                  <a16:creationId xmlns:a16="http://schemas.microsoft.com/office/drawing/2014/main" id="{C7ACAE44-681D-4CBC-B2AB-E5131DF5A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0" name="Freeform 13">
              <a:extLst>
                <a:ext uri="{FF2B5EF4-FFF2-40B4-BE49-F238E27FC236}">
                  <a16:creationId xmlns:a16="http://schemas.microsoft.com/office/drawing/2014/main" id="{CA22E4A0-73AA-4722-9C16-F3AF9A33E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1" name="Freeform 14">
              <a:extLst>
                <a:ext uri="{FF2B5EF4-FFF2-40B4-BE49-F238E27FC236}">
                  <a16:creationId xmlns:a16="http://schemas.microsoft.com/office/drawing/2014/main" id="{BB36E626-EBEB-41C0-B224-8DB049DB4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2" name="Freeform 15">
              <a:extLst>
                <a:ext uri="{FF2B5EF4-FFF2-40B4-BE49-F238E27FC236}">
                  <a16:creationId xmlns:a16="http://schemas.microsoft.com/office/drawing/2014/main" id="{D603DEC5-BED4-4DB6-A253-F61CC3674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73" name="Freeform 16">
              <a:extLst>
                <a:ext uri="{FF2B5EF4-FFF2-40B4-BE49-F238E27FC236}">
                  <a16:creationId xmlns:a16="http://schemas.microsoft.com/office/drawing/2014/main" id="{86AE9DE6-CA9A-479B-A0FB-0E1BAC7A6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74" name="Freeform 17">
              <a:extLst>
                <a:ext uri="{FF2B5EF4-FFF2-40B4-BE49-F238E27FC236}">
                  <a16:creationId xmlns:a16="http://schemas.microsoft.com/office/drawing/2014/main" id="{16CB8DC8-E75F-4574-A290-AAB7031BE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5" name="Freeform 18">
              <a:extLst>
                <a:ext uri="{FF2B5EF4-FFF2-40B4-BE49-F238E27FC236}">
                  <a16:creationId xmlns:a16="http://schemas.microsoft.com/office/drawing/2014/main" id="{1CA657E1-3A52-4C23-AA47-EBB2D5C41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19">
              <a:extLst>
                <a:ext uri="{FF2B5EF4-FFF2-40B4-BE49-F238E27FC236}">
                  <a16:creationId xmlns:a16="http://schemas.microsoft.com/office/drawing/2014/main" id="{ED4F701B-2A93-464F-A673-54EED5C4C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20">
              <a:extLst>
                <a:ext uri="{FF2B5EF4-FFF2-40B4-BE49-F238E27FC236}">
                  <a16:creationId xmlns:a16="http://schemas.microsoft.com/office/drawing/2014/main" id="{9977C34F-F6C9-4749-B201-7B928802D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21">
              <a:extLst>
                <a:ext uri="{FF2B5EF4-FFF2-40B4-BE49-F238E27FC236}">
                  <a16:creationId xmlns:a16="http://schemas.microsoft.com/office/drawing/2014/main" id="{3A913E6B-DBE9-4291-A34C-36069ECB8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22">
              <a:extLst>
                <a:ext uri="{FF2B5EF4-FFF2-40B4-BE49-F238E27FC236}">
                  <a16:creationId xmlns:a16="http://schemas.microsoft.com/office/drawing/2014/main" id="{7D415C04-AB5C-4B76-9E49-EEBAEE64D0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23">
              <a:extLst>
                <a:ext uri="{FF2B5EF4-FFF2-40B4-BE49-F238E27FC236}">
                  <a16:creationId xmlns:a16="http://schemas.microsoft.com/office/drawing/2014/main" id="{151FDC11-E872-4EAE-A597-822F9FE17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109" name="Group 81">
            <a:extLst>
              <a:ext uri="{FF2B5EF4-FFF2-40B4-BE49-F238E27FC236}">
                <a16:creationId xmlns:a16="http://schemas.microsoft.com/office/drawing/2014/main" id="{1B24766B-81CA-44C7-BF11-77A12BA4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113" name="Rectangle 82">
              <a:extLst>
                <a:ext uri="{FF2B5EF4-FFF2-40B4-BE49-F238E27FC236}">
                  <a16:creationId xmlns:a16="http://schemas.microsoft.com/office/drawing/2014/main" id="{1A2F9962-DEB8-461C-8B4C-C0ED0D8A7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 name="Isosceles Triangle 83">
              <a:extLst>
                <a:ext uri="{FF2B5EF4-FFF2-40B4-BE49-F238E27FC236}">
                  <a16:creationId xmlns:a16="http://schemas.microsoft.com/office/drawing/2014/main" id="{C0672E08-EB09-4B8E-8522-24BBC2CFF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5" name="Rectangle 84">
              <a:extLst>
                <a:ext uri="{FF2B5EF4-FFF2-40B4-BE49-F238E27FC236}">
                  <a16:creationId xmlns:a16="http://schemas.microsoft.com/office/drawing/2014/main" id="{3447AB64-F3EC-4A1F-BFD4-F0F9DB3DA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114" name="Rectangle 86">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92" y="-1"/>
            <a:ext cx="121732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5" name="Group 88">
            <a:extLst>
              <a:ext uri="{FF2B5EF4-FFF2-40B4-BE49-F238E27FC236}">
                <a16:creationId xmlns:a16="http://schemas.microsoft.com/office/drawing/2014/main" id="{2B9CCAD9-1D1C-44DB-9BC4-912C4B2303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16" name="Freeform 5">
              <a:extLst>
                <a:ext uri="{FF2B5EF4-FFF2-40B4-BE49-F238E27FC236}">
                  <a16:creationId xmlns:a16="http://schemas.microsoft.com/office/drawing/2014/main" id="{28157D96-27A9-4D8B-B0B0-DE56CBA539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7" name="Freeform 6">
              <a:extLst>
                <a:ext uri="{FF2B5EF4-FFF2-40B4-BE49-F238E27FC236}">
                  <a16:creationId xmlns:a16="http://schemas.microsoft.com/office/drawing/2014/main" id="{4E3CD45D-8191-42E4-A784-B140BAC42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8" name="Freeform 7">
              <a:extLst>
                <a:ext uri="{FF2B5EF4-FFF2-40B4-BE49-F238E27FC236}">
                  <a16:creationId xmlns:a16="http://schemas.microsoft.com/office/drawing/2014/main" id="{52490F6E-EA2C-4B87-AB46-A113AD5F4C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bg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19" name="Freeform 8">
              <a:extLst>
                <a:ext uri="{FF2B5EF4-FFF2-40B4-BE49-F238E27FC236}">
                  <a16:creationId xmlns:a16="http://schemas.microsoft.com/office/drawing/2014/main" id="{9AB5722B-673A-44AA-8BB1-DDDCC4016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a:extLst>
                <a:ext uri="{FF2B5EF4-FFF2-40B4-BE49-F238E27FC236}">
                  <a16:creationId xmlns:a16="http://schemas.microsoft.com/office/drawing/2014/main" id="{92EA1CA7-8593-45AF-B093-57394C19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a:extLst>
                <a:ext uri="{FF2B5EF4-FFF2-40B4-BE49-F238E27FC236}">
                  <a16:creationId xmlns:a16="http://schemas.microsoft.com/office/drawing/2014/main" id="{6244AECB-5C98-493E-99B2-01E27C435C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a:extLst>
                <a:ext uri="{FF2B5EF4-FFF2-40B4-BE49-F238E27FC236}">
                  <a16:creationId xmlns:a16="http://schemas.microsoft.com/office/drawing/2014/main" id="{F7F7FFBF-6D14-4896-93E3-FB0F193020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a:extLst>
                <a:ext uri="{FF2B5EF4-FFF2-40B4-BE49-F238E27FC236}">
                  <a16:creationId xmlns:a16="http://schemas.microsoft.com/office/drawing/2014/main" id="{BE088677-0DFA-42E7-8B64-ED276E5C70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a:extLst>
                <a:ext uri="{FF2B5EF4-FFF2-40B4-BE49-F238E27FC236}">
                  <a16:creationId xmlns:a16="http://schemas.microsoft.com/office/drawing/2014/main" id="{C13FA224-119E-41E9-858A-CA7B7FEE58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bg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a:extLst>
                <a:ext uri="{FF2B5EF4-FFF2-40B4-BE49-F238E27FC236}">
                  <a16:creationId xmlns:a16="http://schemas.microsoft.com/office/drawing/2014/main" id="{C172ACE0-5D17-4F91-8E9A-A86FB5D4D8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bg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a:extLst>
                <a:ext uri="{FF2B5EF4-FFF2-40B4-BE49-F238E27FC236}">
                  <a16:creationId xmlns:a16="http://schemas.microsoft.com/office/drawing/2014/main" id="{C2B7CF33-95B1-432D-B125-80D234021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bg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a:extLst>
                <a:ext uri="{FF2B5EF4-FFF2-40B4-BE49-F238E27FC236}">
                  <a16:creationId xmlns:a16="http://schemas.microsoft.com/office/drawing/2014/main" id="{1E3EEB73-0365-4E60-B10D-E58B062337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bg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a:extLst>
                <a:ext uri="{FF2B5EF4-FFF2-40B4-BE49-F238E27FC236}">
                  <a16:creationId xmlns:a16="http://schemas.microsoft.com/office/drawing/2014/main" id="{4E6A4E07-3D39-4DC9-A677-E6B0393C5B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a:extLst>
                <a:ext uri="{FF2B5EF4-FFF2-40B4-BE49-F238E27FC236}">
                  <a16:creationId xmlns:a16="http://schemas.microsoft.com/office/drawing/2014/main" id="{5830D94D-8F55-45FA-B114-A127A03ED6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a:extLst>
                <a:ext uri="{FF2B5EF4-FFF2-40B4-BE49-F238E27FC236}">
                  <a16:creationId xmlns:a16="http://schemas.microsoft.com/office/drawing/2014/main" id="{DD73F6BF-3B13-4AFF-9F4B-E2C1030E02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a:extLst>
                <a:ext uri="{FF2B5EF4-FFF2-40B4-BE49-F238E27FC236}">
                  <a16:creationId xmlns:a16="http://schemas.microsoft.com/office/drawing/2014/main" id="{C74EBE4D-8A85-4E53-BD51-1A9E5DD7FB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a:extLst>
                <a:ext uri="{FF2B5EF4-FFF2-40B4-BE49-F238E27FC236}">
                  <a16:creationId xmlns:a16="http://schemas.microsoft.com/office/drawing/2014/main" id="{340D0EEA-DB4C-46C0-B1BD-2E16274563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a:extLst>
                <a:ext uri="{FF2B5EF4-FFF2-40B4-BE49-F238E27FC236}">
                  <a16:creationId xmlns:a16="http://schemas.microsoft.com/office/drawing/2014/main" id="{130A846E-43D7-4A97-A7D0-9B1C00F874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bg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a:extLst>
                <a:ext uri="{FF2B5EF4-FFF2-40B4-BE49-F238E27FC236}">
                  <a16:creationId xmlns:a16="http://schemas.microsoft.com/office/drawing/2014/main" id="{DD20401B-453B-42EE-A76C-23B1286E1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120" name="Rectangle 109">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19869"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FFEABF-4524-4950-9836-4327B20C2DB1}"/>
              </a:ext>
            </a:extLst>
          </p:cNvPr>
          <p:cNvSpPr>
            <a:spLocks noGrp="1"/>
          </p:cNvSpPr>
          <p:nvPr>
            <p:ph type="title"/>
          </p:nvPr>
        </p:nvSpPr>
        <p:spPr>
          <a:xfrm>
            <a:off x="632351" y="1080007"/>
            <a:ext cx="7175499" cy="4848892"/>
          </a:xfrm>
        </p:spPr>
        <p:txBody>
          <a:bodyPr vert="horz" lIns="228600" tIns="228600" rIns="228600" bIns="0" rtlCol="0" anchor="t">
            <a:noAutofit/>
          </a:bodyPr>
          <a:lstStyle/>
          <a:p>
            <a:pPr algn="l">
              <a:lnSpc>
                <a:spcPct val="80000"/>
              </a:lnSpc>
            </a:pPr>
            <a:r>
              <a:rPr lang="en-US" sz="5000">
                <a:solidFill>
                  <a:schemeClr val="tx1"/>
                </a:solidFill>
              </a:rPr>
              <a:t>Project </a:t>
            </a:r>
            <a:r>
              <a:rPr lang="en-US" sz="5000" err="1">
                <a:solidFill>
                  <a:schemeClr val="tx1"/>
                </a:solidFill>
              </a:rPr>
              <a:t>MKUltra</a:t>
            </a:r>
            <a:r>
              <a:rPr lang="en-US" sz="5000">
                <a:solidFill>
                  <a:schemeClr val="tx1"/>
                </a:solidFill>
              </a:rPr>
              <a:t> was the code name given to this project. The experiments were intended to find ways to manipulate the mental state of human beings</a:t>
            </a:r>
          </a:p>
        </p:txBody>
      </p:sp>
      <p:sp>
        <p:nvSpPr>
          <p:cNvPr id="3" name="Footer Placeholder 2">
            <a:extLst>
              <a:ext uri="{FF2B5EF4-FFF2-40B4-BE49-F238E27FC236}">
                <a16:creationId xmlns:a16="http://schemas.microsoft.com/office/drawing/2014/main" id="{081A1249-B39D-4EAF-B848-40ADC382F254}"/>
              </a:ext>
            </a:extLst>
          </p:cNvPr>
          <p:cNvSpPr>
            <a:spLocks noGrp="1"/>
          </p:cNvSpPr>
          <p:nvPr>
            <p:ph type="ftr" sz="quarter" idx="11"/>
          </p:nvPr>
        </p:nvSpPr>
        <p:spPr/>
        <p:txBody>
          <a:bodyPr/>
          <a:lstStyle/>
          <a:p>
            <a:r>
              <a:rPr lang="en-GB"/>
              <a:t>Sarah Goode (2015391)</a:t>
            </a:r>
          </a:p>
        </p:txBody>
      </p:sp>
    </p:spTree>
    <p:extLst>
      <p:ext uri="{BB962C8B-B14F-4D97-AF65-F5344CB8AC3E}">
        <p14:creationId xmlns:p14="http://schemas.microsoft.com/office/powerpoint/2010/main" val="2113534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3" name="Rectangle 32">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42D0FA-6519-4A7F-ABDD-0CA760F5C435}"/>
              </a:ext>
            </a:extLst>
          </p:cNvPr>
          <p:cNvSpPr>
            <a:spLocks noGrp="1"/>
          </p:cNvSpPr>
          <p:nvPr>
            <p:ph type="title"/>
          </p:nvPr>
        </p:nvSpPr>
        <p:spPr>
          <a:xfrm>
            <a:off x="645459" y="960120"/>
            <a:ext cx="3865695" cy="4171278"/>
          </a:xfrm>
        </p:spPr>
        <p:txBody>
          <a:bodyPr>
            <a:normAutofit/>
          </a:bodyPr>
          <a:lstStyle/>
          <a:p>
            <a:pPr algn="r"/>
            <a:r>
              <a:rPr lang="en-GB" sz="4400" b="1">
                <a:solidFill>
                  <a:schemeClr val="tx1"/>
                </a:solidFill>
                <a:cs typeface="Calibri Light"/>
              </a:rPr>
              <a:t>Experiments included</a:t>
            </a:r>
            <a:r>
              <a:rPr lang="en-GB" sz="4400">
                <a:solidFill>
                  <a:schemeClr val="tx1"/>
                </a:solidFill>
                <a:cs typeface="Calibri Light"/>
              </a:rPr>
              <a:t> </a:t>
            </a:r>
            <a:br>
              <a:rPr lang="en-GB" sz="4400">
                <a:solidFill>
                  <a:schemeClr val="tx1"/>
                </a:solidFill>
                <a:cs typeface="Calibri Light"/>
              </a:rPr>
            </a:br>
            <a:br>
              <a:rPr lang="en-GB" sz="4400">
                <a:cs typeface="Calibri Light"/>
              </a:rPr>
            </a:br>
            <a:r>
              <a:rPr lang="en-GB" sz="2400">
                <a:solidFill>
                  <a:schemeClr val="tx1"/>
                </a:solidFill>
                <a:cs typeface="Calibri Light"/>
              </a:rPr>
              <a:t>(McCoy. A, 2007)</a:t>
            </a:r>
          </a:p>
        </p:txBody>
      </p:sp>
      <p:cxnSp>
        <p:nvCxnSpPr>
          <p:cNvPr id="35" name="Straight Connector 34">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52263"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E65E8FC-B82D-4862-817D-4F4FC3EFB4A0}"/>
              </a:ext>
            </a:extLst>
          </p:cNvPr>
          <p:cNvSpPr>
            <a:spLocks noGrp="1"/>
          </p:cNvSpPr>
          <p:nvPr>
            <p:ph idx="1"/>
          </p:nvPr>
        </p:nvSpPr>
        <p:spPr>
          <a:xfrm>
            <a:off x="4983164" y="960120"/>
            <a:ext cx="5511800" cy="4171278"/>
          </a:xfrm>
        </p:spPr>
        <p:txBody>
          <a:bodyPr>
            <a:normAutofit/>
          </a:bodyPr>
          <a:lstStyle/>
          <a:p>
            <a:r>
              <a:rPr lang="en-GB" sz="2800"/>
              <a:t>Mind altering drugs</a:t>
            </a:r>
          </a:p>
          <a:p>
            <a:r>
              <a:rPr lang="en-GB" sz="2800"/>
              <a:t>Sensory deprivation</a:t>
            </a:r>
          </a:p>
          <a:p>
            <a:r>
              <a:rPr lang="en-GB" sz="2800"/>
              <a:t>Verbal &amp; Sexual abuse</a:t>
            </a:r>
          </a:p>
          <a:p>
            <a:r>
              <a:rPr lang="en-GB" sz="2800"/>
              <a:t>Extreme isolation</a:t>
            </a:r>
          </a:p>
          <a:p>
            <a:r>
              <a:rPr lang="en-GB" sz="2800"/>
              <a:t>Hypnosis</a:t>
            </a:r>
          </a:p>
        </p:txBody>
      </p:sp>
      <p:sp>
        <p:nvSpPr>
          <p:cNvPr id="4" name="Footer Placeholder 3">
            <a:extLst>
              <a:ext uri="{FF2B5EF4-FFF2-40B4-BE49-F238E27FC236}">
                <a16:creationId xmlns:a16="http://schemas.microsoft.com/office/drawing/2014/main" id="{D7D7DBC4-98E3-4298-A589-7238BA19A205}"/>
              </a:ext>
            </a:extLst>
          </p:cNvPr>
          <p:cNvSpPr>
            <a:spLocks noGrp="1"/>
          </p:cNvSpPr>
          <p:nvPr>
            <p:ph type="ftr" sz="quarter" idx="11"/>
          </p:nvPr>
        </p:nvSpPr>
        <p:spPr/>
        <p:txBody>
          <a:bodyPr/>
          <a:lstStyle/>
          <a:p>
            <a:r>
              <a:rPr lang="en-GB"/>
              <a:t>Sarah Goode (2015391)</a:t>
            </a:r>
          </a:p>
        </p:txBody>
      </p:sp>
    </p:spTree>
    <p:extLst>
      <p:ext uri="{BB962C8B-B14F-4D97-AF65-F5344CB8AC3E}">
        <p14:creationId xmlns:p14="http://schemas.microsoft.com/office/powerpoint/2010/main" val="5524172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9">
            <a:extLst>
              <a:ext uri="{FF2B5EF4-FFF2-40B4-BE49-F238E27FC236}">
                <a16:creationId xmlns:a16="http://schemas.microsoft.com/office/drawing/2014/main" id="{2DAE3342-9DFC-49D4-B09C-25E3107693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1" name="Freeform 5">
              <a:extLst>
                <a:ext uri="{FF2B5EF4-FFF2-40B4-BE49-F238E27FC236}">
                  <a16:creationId xmlns:a16="http://schemas.microsoft.com/office/drawing/2014/main" id="{E49E0D20-8423-4612-99A5-14AEF8F6B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57C2C108-5A30-48CA-9203-56747AEB7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1A343912-2EFC-408E-A862-5C9BF108D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AA50D1CF-9DAE-4CF6-B829-E66CEE9D5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FE5799A4-0568-433E-BF41-752CF516A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CDBB86ED-F16F-4C28-BDD5-72D771176F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3347939E-8B76-4CFC-B2EC-63A7E2278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FA1DD132-02E4-4CD3-B496-BFF924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10BDA52-A7D7-4E4E-9F36-EC8F983EA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B1BDF852-319F-42B8-9A50-7C9A9387C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3AACE376-C01E-4F1F-91B7-39D0274BFE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7F612F4C-050E-459D-9771-ED088374A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94E4211B-3E41-4905-8F4E-76811B9E5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6AEC87EE-0CB8-43DE-8FEB-4586A92E8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277C1C5D-7BDC-47E4-8B81-C3C4AE949B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7A2A6EF8-9768-4478-9CD3-DFA547CEF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1FD9091C-E8FA-4ADA-937F-A74426ED1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B69923E7-63C4-47CE-956E-09D384D4F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A2576784-872E-494C-A041-0E346226B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1" name="Group 30">
            <a:extLst>
              <a:ext uri="{FF2B5EF4-FFF2-40B4-BE49-F238E27FC236}">
                <a16:creationId xmlns:a16="http://schemas.microsoft.com/office/drawing/2014/main" id="{B54F73D8-62C2-4127-9D19-01219BBB99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2" name="Rectangle 31">
              <a:extLst>
                <a:ext uri="{FF2B5EF4-FFF2-40B4-BE49-F238E27FC236}">
                  <a16:creationId xmlns:a16="http://schemas.microsoft.com/office/drawing/2014/main" id="{CFD8CA02-9BE5-4B82-8129-6EF618402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Isosceles Triangle 32">
              <a:extLst>
                <a:ext uri="{FF2B5EF4-FFF2-40B4-BE49-F238E27FC236}">
                  <a16:creationId xmlns:a16="http://schemas.microsoft.com/office/drawing/2014/main" id="{01515E68-030C-4313-B300-35253163D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Rectangle 33">
              <a:extLst>
                <a:ext uri="{FF2B5EF4-FFF2-40B4-BE49-F238E27FC236}">
                  <a16:creationId xmlns:a16="http://schemas.microsoft.com/office/drawing/2014/main" id="{1937725F-1DDF-4225-937E-106DBB047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6" name="Rectangle 35">
            <a:extLst>
              <a:ext uri="{FF2B5EF4-FFF2-40B4-BE49-F238E27FC236}">
                <a16:creationId xmlns:a16="http://schemas.microsoft.com/office/drawing/2014/main" id="{8334A2EF-69D9-41C1-9876-91D7FCF7C3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37">
            <a:extLst>
              <a:ext uri="{FF2B5EF4-FFF2-40B4-BE49-F238E27FC236}">
                <a16:creationId xmlns:a16="http://schemas.microsoft.com/office/drawing/2014/main" id="{874C0C03-1202-4DC9-BA33-998DDFB3FB8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9" name="Freeform 5">
              <a:extLst>
                <a:ext uri="{FF2B5EF4-FFF2-40B4-BE49-F238E27FC236}">
                  <a16:creationId xmlns:a16="http://schemas.microsoft.com/office/drawing/2014/main" id="{60BF984B-F4C1-4BF0-B296-72CAD8814B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6">
              <a:extLst>
                <a:ext uri="{FF2B5EF4-FFF2-40B4-BE49-F238E27FC236}">
                  <a16:creationId xmlns:a16="http://schemas.microsoft.com/office/drawing/2014/main" id="{2E887C16-A8CC-48BD-A34B-69B5D14BE1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 name="Freeform 7">
              <a:extLst>
                <a:ext uri="{FF2B5EF4-FFF2-40B4-BE49-F238E27FC236}">
                  <a16:creationId xmlns:a16="http://schemas.microsoft.com/office/drawing/2014/main" id="{1194B805-0CE2-4FD6-804E-2771E18BB4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8">
              <a:extLst>
                <a:ext uri="{FF2B5EF4-FFF2-40B4-BE49-F238E27FC236}">
                  <a16:creationId xmlns:a16="http://schemas.microsoft.com/office/drawing/2014/main" id="{96000EBD-113B-4BB5-94F2-B2C9610948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Freeform 9">
              <a:extLst>
                <a:ext uri="{FF2B5EF4-FFF2-40B4-BE49-F238E27FC236}">
                  <a16:creationId xmlns:a16="http://schemas.microsoft.com/office/drawing/2014/main" id="{C2C37892-BF6A-4DDB-BAA9-48B6A051E9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10">
              <a:extLst>
                <a:ext uri="{FF2B5EF4-FFF2-40B4-BE49-F238E27FC236}">
                  <a16:creationId xmlns:a16="http://schemas.microsoft.com/office/drawing/2014/main" id="{B3A53A2B-EB9B-4318-A7F9-E371D211E7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11">
              <a:extLst>
                <a:ext uri="{FF2B5EF4-FFF2-40B4-BE49-F238E27FC236}">
                  <a16:creationId xmlns:a16="http://schemas.microsoft.com/office/drawing/2014/main" id="{59001F5F-9338-43E1-BB4B-21C681CA201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12">
              <a:extLst>
                <a:ext uri="{FF2B5EF4-FFF2-40B4-BE49-F238E27FC236}">
                  <a16:creationId xmlns:a16="http://schemas.microsoft.com/office/drawing/2014/main" id="{24781ABE-347F-40E9-9BB2-3E35C8F153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13">
              <a:extLst>
                <a:ext uri="{FF2B5EF4-FFF2-40B4-BE49-F238E27FC236}">
                  <a16:creationId xmlns:a16="http://schemas.microsoft.com/office/drawing/2014/main" id="{6D8A7767-4D16-4AB7-8277-D66FEC7F74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4">
              <a:extLst>
                <a:ext uri="{FF2B5EF4-FFF2-40B4-BE49-F238E27FC236}">
                  <a16:creationId xmlns:a16="http://schemas.microsoft.com/office/drawing/2014/main" id="{1B7D649D-9559-4E1D-937A-3519483502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5">
              <a:extLst>
                <a:ext uri="{FF2B5EF4-FFF2-40B4-BE49-F238E27FC236}">
                  <a16:creationId xmlns:a16="http://schemas.microsoft.com/office/drawing/2014/main" id="{45AA5D21-8C7B-4C77-815C-C3A8EA0A589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6">
              <a:extLst>
                <a:ext uri="{FF2B5EF4-FFF2-40B4-BE49-F238E27FC236}">
                  <a16:creationId xmlns:a16="http://schemas.microsoft.com/office/drawing/2014/main" id="{D7A46675-AA96-41DB-B9DB-CAA471A207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7">
              <a:extLst>
                <a:ext uri="{FF2B5EF4-FFF2-40B4-BE49-F238E27FC236}">
                  <a16:creationId xmlns:a16="http://schemas.microsoft.com/office/drawing/2014/main" id="{82090F8A-ECF2-423C-98D0-8EF2262203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8">
              <a:extLst>
                <a:ext uri="{FF2B5EF4-FFF2-40B4-BE49-F238E27FC236}">
                  <a16:creationId xmlns:a16="http://schemas.microsoft.com/office/drawing/2014/main" id="{EA5DE46B-A4BE-407F-835A-693D3E979E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9">
              <a:extLst>
                <a:ext uri="{FF2B5EF4-FFF2-40B4-BE49-F238E27FC236}">
                  <a16:creationId xmlns:a16="http://schemas.microsoft.com/office/drawing/2014/main" id="{429E4297-5489-465D-A6D7-03BD468E05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20">
              <a:extLst>
                <a:ext uri="{FF2B5EF4-FFF2-40B4-BE49-F238E27FC236}">
                  <a16:creationId xmlns:a16="http://schemas.microsoft.com/office/drawing/2014/main" id="{69A4CFA1-B603-453B-AC53-49E8A8DF7E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21">
              <a:extLst>
                <a:ext uri="{FF2B5EF4-FFF2-40B4-BE49-F238E27FC236}">
                  <a16:creationId xmlns:a16="http://schemas.microsoft.com/office/drawing/2014/main" id="{7A997EDF-8927-490B-AD5F-046317B8B2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22">
              <a:extLst>
                <a:ext uri="{FF2B5EF4-FFF2-40B4-BE49-F238E27FC236}">
                  <a16:creationId xmlns:a16="http://schemas.microsoft.com/office/drawing/2014/main" id="{3C91BE84-B1A4-4592-A942-2C72C86DD8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23">
              <a:extLst>
                <a:ext uri="{FF2B5EF4-FFF2-40B4-BE49-F238E27FC236}">
                  <a16:creationId xmlns:a16="http://schemas.microsoft.com/office/drawing/2014/main" id="{A0AAA5CD-6E44-429A-91FA-D650BAF9EE4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3" name="Title 2">
            <a:extLst>
              <a:ext uri="{FF2B5EF4-FFF2-40B4-BE49-F238E27FC236}">
                <a16:creationId xmlns:a16="http://schemas.microsoft.com/office/drawing/2014/main" id="{1DBB1C14-AB61-445F-9146-7F756327E520}"/>
              </a:ext>
            </a:extLst>
          </p:cNvPr>
          <p:cNvSpPr>
            <a:spLocks noGrp="1"/>
          </p:cNvSpPr>
          <p:nvPr>
            <p:ph type="title"/>
          </p:nvPr>
        </p:nvSpPr>
        <p:spPr>
          <a:xfrm>
            <a:off x="7593795" y="966781"/>
            <a:ext cx="3849624" cy="4929200"/>
          </a:xfrm>
        </p:spPr>
        <p:txBody>
          <a:bodyPr vert="horz" lIns="228600" tIns="228600" rIns="228600" bIns="0" rtlCol="0" anchor="b">
            <a:normAutofit fontScale="90000"/>
          </a:bodyPr>
          <a:lstStyle/>
          <a:p>
            <a:pPr algn="l">
              <a:lnSpc>
                <a:spcPct val="80000"/>
              </a:lnSpc>
            </a:pPr>
            <a:r>
              <a:rPr lang="en-US" sz="4000" b="1">
                <a:solidFill>
                  <a:schemeClr val="tx2"/>
                </a:solidFill>
                <a:cs typeface="Calibri Light"/>
              </a:rPr>
              <a:t>The C.I.A used sex workers to lure clients to a safehouse, where they would be  unknowingly drugged with L.S.D. The agents would sit behind a one way glass and record the effects.</a:t>
            </a:r>
          </a:p>
        </p:txBody>
      </p:sp>
      <p:sp>
        <p:nvSpPr>
          <p:cNvPr id="59" name="Rectangle 58">
            <a:extLst>
              <a:ext uri="{FF2B5EF4-FFF2-40B4-BE49-F238E27FC236}">
                <a16:creationId xmlns:a16="http://schemas.microsoft.com/office/drawing/2014/main" id="{C8CA0C52-5ACA-4F17-AA4A-312E0E110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720" y="795527"/>
            <a:ext cx="5970638" cy="5248847"/>
          </a:xfrm>
          <a:prstGeom prst="rect">
            <a:avLst/>
          </a:prstGeom>
          <a:solidFill>
            <a:schemeClr val="bg1"/>
          </a:solidFill>
          <a:ln w="1905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Text&#10;&#10;Description automatically generated">
            <a:extLst>
              <a:ext uri="{FF2B5EF4-FFF2-40B4-BE49-F238E27FC236}">
                <a16:creationId xmlns:a16="http://schemas.microsoft.com/office/drawing/2014/main" id="{DAEA9A42-A0EC-4A63-BA3D-333F9B8E6929}"/>
              </a:ext>
            </a:extLst>
          </p:cNvPr>
          <p:cNvPicPr>
            <a:picLocks noGrp="1" noChangeAspect="1"/>
          </p:cNvPicPr>
          <p:nvPr>
            <p:ph type="pic" idx="1"/>
          </p:nvPr>
        </p:nvPicPr>
        <p:blipFill rotWithShape="1">
          <a:blip r:embed="rId2"/>
          <a:srcRect t="6284" b="6520"/>
          <a:stretch/>
        </p:blipFill>
        <p:spPr>
          <a:xfrm>
            <a:off x="972115" y="960214"/>
            <a:ext cx="5641848" cy="4919472"/>
          </a:xfrm>
          <a:prstGeom prst="rect">
            <a:avLst/>
          </a:prstGeom>
          <a:ln w="12700">
            <a:noFill/>
          </a:ln>
        </p:spPr>
      </p:pic>
      <p:sp>
        <p:nvSpPr>
          <p:cNvPr id="61" name="Isosceles Triangle 39">
            <a:extLst>
              <a:ext uri="{FF2B5EF4-FFF2-40B4-BE49-F238E27FC236}">
                <a16:creationId xmlns:a16="http://schemas.microsoft.com/office/drawing/2014/main" id="{4F37E7FB-7372-47E3-914E-7CF7E94B1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750273" y="3291386"/>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2E8F5E68-9F28-4652-A7D3-8077000FFB45}"/>
              </a:ext>
            </a:extLst>
          </p:cNvPr>
          <p:cNvSpPr>
            <a:spLocks noGrp="1"/>
          </p:cNvSpPr>
          <p:nvPr>
            <p:ph type="body" sz="half" idx="2"/>
          </p:nvPr>
        </p:nvSpPr>
        <p:spPr/>
        <p:txBody>
          <a:bodyPr/>
          <a:lstStyle/>
          <a:p>
            <a:endParaRPr lang="en-GB"/>
          </a:p>
        </p:txBody>
      </p:sp>
      <p:sp>
        <p:nvSpPr>
          <p:cNvPr id="2" name="Footer Placeholder 1">
            <a:extLst>
              <a:ext uri="{FF2B5EF4-FFF2-40B4-BE49-F238E27FC236}">
                <a16:creationId xmlns:a16="http://schemas.microsoft.com/office/drawing/2014/main" id="{C63F3F62-FF6E-4AD9-915F-656C8204BBDA}"/>
              </a:ext>
            </a:extLst>
          </p:cNvPr>
          <p:cNvSpPr>
            <a:spLocks noGrp="1"/>
          </p:cNvSpPr>
          <p:nvPr>
            <p:ph type="ftr" sz="quarter" idx="11"/>
          </p:nvPr>
        </p:nvSpPr>
        <p:spPr/>
        <p:txBody>
          <a:bodyPr/>
          <a:lstStyle/>
          <a:p>
            <a:r>
              <a:rPr lang="en-GB"/>
              <a:t>Sarah Goode (2015391)</a:t>
            </a:r>
          </a:p>
        </p:txBody>
      </p:sp>
    </p:spTree>
    <p:extLst>
      <p:ext uri="{BB962C8B-B14F-4D97-AF65-F5344CB8AC3E}">
        <p14:creationId xmlns:p14="http://schemas.microsoft.com/office/powerpoint/2010/main" val="2818047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1" name="Group 60">
            <a:extLst>
              <a:ext uri="{FF2B5EF4-FFF2-40B4-BE49-F238E27FC236}">
                <a16:creationId xmlns:a16="http://schemas.microsoft.com/office/drawing/2014/main" id="{84DB7353-7D7A-431B-A5B6-A3845E6F2B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62" name="Freeform 5">
              <a:extLst>
                <a:ext uri="{FF2B5EF4-FFF2-40B4-BE49-F238E27FC236}">
                  <a16:creationId xmlns:a16="http://schemas.microsoft.com/office/drawing/2014/main" id="{9E8D15D6-6183-4BE1-A315-C7EC9C1A5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3" name="Freeform 6">
              <a:extLst>
                <a:ext uri="{FF2B5EF4-FFF2-40B4-BE49-F238E27FC236}">
                  <a16:creationId xmlns:a16="http://schemas.microsoft.com/office/drawing/2014/main" id="{82A253FA-4E60-4B4D-94B0-93ECFCF30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4" name="Freeform 7">
              <a:extLst>
                <a:ext uri="{FF2B5EF4-FFF2-40B4-BE49-F238E27FC236}">
                  <a16:creationId xmlns:a16="http://schemas.microsoft.com/office/drawing/2014/main" id="{E1B39AD1-11BD-457B-822C-A873607F4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5" name="Freeform 8">
              <a:extLst>
                <a:ext uri="{FF2B5EF4-FFF2-40B4-BE49-F238E27FC236}">
                  <a16:creationId xmlns:a16="http://schemas.microsoft.com/office/drawing/2014/main" id="{CC286005-78D5-4BE4-AA8B-75CDC07E78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6" name="Freeform 9">
              <a:extLst>
                <a:ext uri="{FF2B5EF4-FFF2-40B4-BE49-F238E27FC236}">
                  <a16:creationId xmlns:a16="http://schemas.microsoft.com/office/drawing/2014/main" id="{09E4A22D-7E83-4F24-97FE-931A93CAC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7" name="Freeform 10">
              <a:extLst>
                <a:ext uri="{FF2B5EF4-FFF2-40B4-BE49-F238E27FC236}">
                  <a16:creationId xmlns:a16="http://schemas.microsoft.com/office/drawing/2014/main" id="{4351E96B-8DD4-4D5E-A9F0-C47F5F337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8" name="Freeform 11">
              <a:extLst>
                <a:ext uri="{FF2B5EF4-FFF2-40B4-BE49-F238E27FC236}">
                  <a16:creationId xmlns:a16="http://schemas.microsoft.com/office/drawing/2014/main" id="{BFF78610-2475-4756-9EC8-5DA7D8902D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9" name="Freeform 12">
              <a:extLst>
                <a:ext uri="{FF2B5EF4-FFF2-40B4-BE49-F238E27FC236}">
                  <a16:creationId xmlns:a16="http://schemas.microsoft.com/office/drawing/2014/main" id="{C7ACAE44-681D-4CBC-B2AB-E5131DF5A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0" name="Freeform 13">
              <a:extLst>
                <a:ext uri="{FF2B5EF4-FFF2-40B4-BE49-F238E27FC236}">
                  <a16:creationId xmlns:a16="http://schemas.microsoft.com/office/drawing/2014/main" id="{CA22E4A0-73AA-4722-9C16-F3AF9A33E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1" name="Freeform 14">
              <a:extLst>
                <a:ext uri="{FF2B5EF4-FFF2-40B4-BE49-F238E27FC236}">
                  <a16:creationId xmlns:a16="http://schemas.microsoft.com/office/drawing/2014/main" id="{BB36E626-EBEB-41C0-B224-8DB049DB4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2" name="Freeform 15">
              <a:extLst>
                <a:ext uri="{FF2B5EF4-FFF2-40B4-BE49-F238E27FC236}">
                  <a16:creationId xmlns:a16="http://schemas.microsoft.com/office/drawing/2014/main" id="{D603DEC5-BED4-4DB6-A253-F61CC3674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73" name="Freeform 16">
              <a:extLst>
                <a:ext uri="{FF2B5EF4-FFF2-40B4-BE49-F238E27FC236}">
                  <a16:creationId xmlns:a16="http://schemas.microsoft.com/office/drawing/2014/main" id="{86AE9DE6-CA9A-479B-A0FB-0E1BAC7A6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74" name="Freeform 17">
              <a:extLst>
                <a:ext uri="{FF2B5EF4-FFF2-40B4-BE49-F238E27FC236}">
                  <a16:creationId xmlns:a16="http://schemas.microsoft.com/office/drawing/2014/main" id="{16CB8DC8-E75F-4574-A290-AAB7031BE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5" name="Freeform 18">
              <a:extLst>
                <a:ext uri="{FF2B5EF4-FFF2-40B4-BE49-F238E27FC236}">
                  <a16:creationId xmlns:a16="http://schemas.microsoft.com/office/drawing/2014/main" id="{1CA657E1-3A52-4C23-AA47-EBB2D5C41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19">
              <a:extLst>
                <a:ext uri="{FF2B5EF4-FFF2-40B4-BE49-F238E27FC236}">
                  <a16:creationId xmlns:a16="http://schemas.microsoft.com/office/drawing/2014/main" id="{ED4F701B-2A93-464F-A673-54EED5C4C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20">
              <a:extLst>
                <a:ext uri="{FF2B5EF4-FFF2-40B4-BE49-F238E27FC236}">
                  <a16:creationId xmlns:a16="http://schemas.microsoft.com/office/drawing/2014/main" id="{9977C34F-F6C9-4749-B201-7B928802D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21">
              <a:extLst>
                <a:ext uri="{FF2B5EF4-FFF2-40B4-BE49-F238E27FC236}">
                  <a16:creationId xmlns:a16="http://schemas.microsoft.com/office/drawing/2014/main" id="{3A913E6B-DBE9-4291-A34C-36069ECB8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22">
              <a:extLst>
                <a:ext uri="{FF2B5EF4-FFF2-40B4-BE49-F238E27FC236}">
                  <a16:creationId xmlns:a16="http://schemas.microsoft.com/office/drawing/2014/main" id="{7D415C04-AB5C-4B76-9E49-EEBAEE64D0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23">
              <a:extLst>
                <a:ext uri="{FF2B5EF4-FFF2-40B4-BE49-F238E27FC236}">
                  <a16:creationId xmlns:a16="http://schemas.microsoft.com/office/drawing/2014/main" id="{151FDC11-E872-4EAE-A597-822F9FE17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82" name="Group 81">
            <a:extLst>
              <a:ext uri="{FF2B5EF4-FFF2-40B4-BE49-F238E27FC236}">
                <a16:creationId xmlns:a16="http://schemas.microsoft.com/office/drawing/2014/main" id="{1B24766B-81CA-44C7-BF11-77A12BA4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83" name="Rectangle 82">
              <a:extLst>
                <a:ext uri="{FF2B5EF4-FFF2-40B4-BE49-F238E27FC236}">
                  <a16:creationId xmlns:a16="http://schemas.microsoft.com/office/drawing/2014/main" id="{1A2F9962-DEB8-461C-8B4C-C0ED0D8A7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 name="Isosceles Triangle 83">
              <a:extLst>
                <a:ext uri="{FF2B5EF4-FFF2-40B4-BE49-F238E27FC236}">
                  <a16:creationId xmlns:a16="http://schemas.microsoft.com/office/drawing/2014/main" id="{C0672E08-EB09-4B8E-8522-24BBC2CFF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5" name="Rectangle 84">
              <a:extLst>
                <a:ext uri="{FF2B5EF4-FFF2-40B4-BE49-F238E27FC236}">
                  <a16:creationId xmlns:a16="http://schemas.microsoft.com/office/drawing/2014/main" id="{3447AB64-F3EC-4A1F-BFD4-F0F9DB3DA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87" name="Rectangle 86">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92" y="-1"/>
            <a:ext cx="121732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9" name="Group 88">
            <a:extLst>
              <a:ext uri="{FF2B5EF4-FFF2-40B4-BE49-F238E27FC236}">
                <a16:creationId xmlns:a16="http://schemas.microsoft.com/office/drawing/2014/main" id="{2B9CCAD9-1D1C-44DB-9BC4-912C4B2303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90" name="Freeform 5">
              <a:extLst>
                <a:ext uri="{FF2B5EF4-FFF2-40B4-BE49-F238E27FC236}">
                  <a16:creationId xmlns:a16="http://schemas.microsoft.com/office/drawing/2014/main" id="{28157D96-27A9-4D8B-B0B0-DE56CBA539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a:extLst>
                <a:ext uri="{FF2B5EF4-FFF2-40B4-BE49-F238E27FC236}">
                  <a16:creationId xmlns:a16="http://schemas.microsoft.com/office/drawing/2014/main" id="{4E3CD45D-8191-42E4-A784-B140BAC42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a:extLst>
                <a:ext uri="{FF2B5EF4-FFF2-40B4-BE49-F238E27FC236}">
                  <a16:creationId xmlns:a16="http://schemas.microsoft.com/office/drawing/2014/main" id="{52490F6E-EA2C-4B87-AB46-A113AD5F4C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bg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a:extLst>
                <a:ext uri="{FF2B5EF4-FFF2-40B4-BE49-F238E27FC236}">
                  <a16:creationId xmlns:a16="http://schemas.microsoft.com/office/drawing/2014/main" id="{9AB5722B-673A-44AA-8BB1-DDDCC4016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a:extLst>
                <a:ext uri="{FF2B5EF4-FFF2-40B4-BE49-F238E27FC236}">
                  <a16:creationId xmlns:a16="http://schemas.microsoft.com/office/drawing/2014/main" id="{92EA1CA7-8593-45AF-B093-57394C19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a:extLst>
                <a:ext uri="{FF2B5EF4-FFF2-40B4-BE49-F238E27FC236}">
                  <a16:creationId xmlns:a16="http://schemas.microsoft.com/office/drawing/2014/main" id="{6244AECB-5C98-493E-99B2-01E27C435C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a:extLst>
                <a:ext uri="{FF2B5EF4-FFF2-40B4-BE49-F238E27FC236}">
                  <a16:creationId xmlns:a16="http://schemas.microsoft.com/office/drawing/2014/main" id="{F7F7FFBF-6D14-4896-93E3-FB0F193020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a:extLst>
                <a:ext uri="{FF2B5EF4-FFF2-40B4-BE49-F238E27FC236}">
                  <a16:creationId xmlns:a16="http://schemas.microsoft.com/office/drawing/2014/main" id="{BE088677-0DFA-42E7-8B64-ED276E5C70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a:extLst>
                <a:ext uri="{FF2B5EF4-FFF2-40B4-BE49-F238E27FC236}">
                  <a16:creationId xmlns:a16="http://schemas.microsoft.com/office/drawing/2014/main" id="{C13FA224-119E-41E9-858A-CA7B7FEE58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bg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a:extLst>
                <a:ext uri="{FF2B5EF4-FFF2-40B4-BE49-F238E27FC236}">
                  <a16:creationId xmlns:a16="http://schemas.microsoft.com/office/drawing/2014/main" id="{C172ACE0-5D17-4F91-8E9A-A86FB5D4D8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bg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a:extLst>
                <a:ext uri="{FF2B5EF4-FFF2-40B4-BE49-F238E27FC236}">
                  <a16:creationId xmlns:a16="http://schemas.microsoft.com/office/drawing/2014/main" id="{C2B7CF33-95B1-432D-B125-80D234021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bg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a:extLst>
                <a:ext uri="{FF2B5EF4-FFF2-40B4-BE49-F238E27FC236}">
                  <a16:creationId xmlns:a16="http://schemas.microsoft.com/office/drawing/2014/main" id="{1E3EEB73-0365-4E60-B10D-E58B062337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bg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a:extLst>
                <a:ext uri="{FF2B5EF4-FFF2-40B4-BE49-F238E27FC236}">
                  <a16:creationId xmlns:a16="http://schemas.microsoft.com/office/drawing/2014/main" id="{4E6A4E07-3D39-4DC9-A677-E6B0393C5B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a:extLst>
                <a:ext uri="{FF2B5EF4-FFF2-40B4-BE49-F238E27FC236}">
                  <a16:creationId xmlns:a16="http://schemas.microsoft.com/office/drawing/2014/main" id="{5830D94D-8F55-45FA-B114-A127A03ED6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a:extLst>
                <a:ext uri="{FF2B5EF4-FFF2-40B4-BE49-F238E27FC236}">
                  <a16:creationId xmlns:a16="http://schemas.microsoft.com/office/drawing/2014/main" id="{DD73F6BF-3B13-4AFF-9F4B-E2C1030E02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a:extLst>
                <a:ext uri="{FF2B5EF4-FFF2-40B4-BE49-F238E27FC236}">
                  <a16:creationId xmlns:a16="http://schemas.microsoft.com/office/drawing/2014/main" id="{C74EBE4D-8A85-4E53-BD51-1A9E5DD7FB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a:extLst>
                <a:ext uri="{FF2B5EF4-FFF2-40B4-BE49-F238E27FC236}">
                  <a16:creationId xmlns:a16="http://schemas.microsoft.com/office/drawing/2014/main" id="{340D0EEA-DB4C-46C0-B1BD-2E16274563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a:extLst>
                <a:ext uri="{FF2B5EF4-FFF2-40B4-BE49-F238E27FC236}">
                  <a16:creationId xmlns:a16="http://schemas.microsoft.com/office/drawing/2014/main" id="{130A846E-43D7-4A97-A7D0-9B1C00F874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bg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a:extLst>
                <a:ext uri="{FF2B5EF4-FFF2-40B4-BE49-F238E27FC236}">
                  <a16:creationId xmlns:a16="http://schemas.microsoft.com/office/drawing/2014/main" id="{DD20401B-453B-42EE-A76C-23B1286E1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110" name="Rectangle 109">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19869"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6423AE-8B03-464E-9104-ED856E9147BB}"/>
              </a:ext>
            </a:extLst>
          </p:cNvPr>
          <p:cNvSpPr>
            <a:spLocks noGrp="1"/>
          </p:cNvSpPr>
          <p:nvPr>
            <p:ph type="title"/>
          </p:nvPr>
        </p:nvSpPr>
        <p:spPr>
          <a:xfrm>
            <a:off x="1121181" y="1080007"/>
            <a:ext cx="6686669" cy="5294590"/>
          </a:xfrm>
        </p:spPr>
        <p:txBody>
          <a:bodyPr vert="horz" lIns="228600" tIns="228600" rIns="228600" bIns="0" rtlCol="0" anchor="t">
            <a:normAutofit fontScale="90000"/>
          </a:bodyPr>
          <a:lstStyle/>
          <a:p>
            <a:pPr algn="l">
              <a:lnSpc>
                <a:spcPct val="80000"/>
              </a:lnSpc>
            </a:pPr>
            <a:r>
              <a:rPr lang="en-US" sz="5000" b="1">
                <a:solidFill>
                  <a:schemeClr val="tx1"/>
                </a:solidFill>
                <a:cs typeface="Calibri Light"/>
              </a:rPr>
              <a:t>"Stripped of it's bizarre excesses, Dr Cameron's experiments, building upon Donald.O.Hebbs's earlier breakthrough, laid the scientific foundation for the C.I.A's two stage psychological torture method. (McCoy.A, 2006)</a:t>
            </a:r>
          </a:p>
        </p:txBody>
      </p:sp>
      <p:sp>
        <p:nvSpPr>
          <p:cNvPr id="3" name="Footer Placeholder 2">
            <a:extLst>
              <a:ext uri="{FF2B5EF4-FFF2-40B4-BE49-F238E27FC236}">
                <a16:creationId xmlns:a16="http://schemas.microsoft.com/office/drawing/2014/main" id="{AC17D6E5-5478-407C-A394-8E37A667A3E7}"/>
              </a:ext>
            </a:extLst>
          </p:cNvPr>
          <p:cNvSpPr>
            <a:spLocks noGrp="1"/>
          </p:cNvSpPr>
          <p:nvPr>
            <p:ph type="ftr" sz="quarter" idx="11"/>
          </p:nvPr>
        </p:nvSpPr>
        <p:spPr/>
        <p:txBody>
          <a:bodyPr/>
          <a:lstStyle/>
          <a:p>
            <a:r>
              <a:rPr lang="en-GB"/>
              <a:t>Sarah Goode (2015391)</a:t>
            </a:r>
          </a:p>
        </p:txBody>
      </p:sp>
    </p:spTree>
    <p:extLst>
      <p:ext uri="{BB962C8B-B14F-4D97-AF65-F5344CB8AC3E}">
        <p14:creationId xmlns:p14="http://schemas.microsoft.com/office/powerpoint/2010/main" val="634430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0" name="Group 9">
            <a:extLst>
              <a:ext uri="{FF2B5EF4-FFF2-40B4-BE49-F238E27FC236}">
                <a16:creationId xmlns:a16="http://schemas.microsoft.com/office/drawing/2014/main" id="{2DAE3342-9DFC-49D4-B09C-25E3107693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1" name="Freeform 5">
              <a:extLst>
                <a:ext uri="{FF2B5EF4-FFF2-40B4-BE49-F238E27FC236}">
                  <a16:creationId xmlns:a16="http://schemas.microsoft.com/office/drawing/2014/main" id="{E49E0D20-8423-4612-99A5-14AEF8F6B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57C2C108-5A30-48CA-9203-56747AEB7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1A343912-2EFC-408E-A862-5C9BF108D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AA50D1CF-9DAE-4CF6-B829-E66CEE9D5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FE5799A4-0568-433E-BF41-752CF516A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CDBB86ED-F16F-4C28-BDD5-72D771176F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3347939E-8B76-4CFC-B2EC-63A7E2278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FA1DD132-02E4-4CD3-B496-BFF924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10BDA52-A7D7-4E4E-9F36-EC8F983EA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B1BDF852-319F-42B8-9A50-7C9A9387C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3AACE376-C01E-4F1F-91B7-39D0274BFE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7F612F4C-050E-459D-9771-ED088374A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94E4211B-3E41-4905-8F4E-76811B9E5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6AEC87EE-0CB8-43DE-8FEB-4586A92E8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277C1C5D-7BDC-47E4-8B81-C3C4AE949B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7A2A6EF8-9768-4478-9CD3-DFA547CEF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1FD9091C-E8FA-4ADA-937F-A74426ED1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B69923E7-63C4-47CE-956E-09D384D4F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A2576784-872E-494C-A041-0E346226B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1" name="Group 30">
            <a:extLst>
              <a:ext uri="{FF2B5EF4-FFF2-40B4-BE49-F238E27FC236}">
                <a16:creationId xmlns:a16="http://schemas.microsoft.com/office/drawing/2014/main" id="{B54F73D8-62C2-4127-9D19-01219BBB99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5" name="Rectangle 31">
              <a:extLst>
                <a:ext uri="{FF2B5EF4-FFF2-40B4-BE49-F238E27FC236}">
                  <a16:creationId xmlns:a16="http://schemas.microsoft.com/office/drawing/2014/main" id="{CFD8CA02-9BE5-4B82-8129-6EF618402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8" name="Isosceles Triangle 32">
              <a:extLst>
                <a:ext uri="{FF2B5EF4-FFF2-40B4-BE49-F238E27FC236}">
                  <a16:creationId xmlns:a16="http://schemas.microsoft.com/office/drawing/2014/main" id="{01515E68-030C-4313-B300-35253163D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Rectangle 33">
              <a:extLst>
                <a:ext uri="{FF2B5EF4-FFF2-40B4-BE49-F238E27FC236}">
                  <a16:creationId xmlns:a16="http://schemas.microsoft.com/office/drawing/2014/main" id="{1937725F-1DDF-4225-937E-106DBB047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6" name="Rectangle 35">
            <a:extLst>
              <a:ext uri="{FF2B5EF4-FFF2-40B4-BE49-F238E27FC236}">
                <a16:creationId xmlns:a16="http://schemas.microsoft.com/office/drawing/2014/main" id="{FD8F1113-2E3C-46E3-B54F-B7F421EEF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0" name="Group 37">
            <a:extLst>
              <a:ext uri="{FF2B5EF4-FFF2-40B4-BE49-F238E27FC236}">
                <a16:creationId xmlns:a16="http://schemas.microsoft.com/office/drawing/2014/main" id="{465DDECC-A11E-434E-87B2-8997CD3832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9" name="Freeform 5">
              <a:extLst>
                <a:ext uri="{FF2B5EF4-FFF2-40B4-BE49-F238E27FC236}">
                  <a16:creationId xmlns:a16="http://schemas.microsoft.com/office/drawing/2014/main" id="{B54A4D14-513F-4121-92D3-5CCB468962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 name="Freeform 6">
              <a:extLst>
                <a:ext uri="{FF2B5EF4-FFF2-40B4-BE49-F238E27FC236}">
                  <a16:creationId xmlns:a16="http://schemas.microsoft.com/office/drawing/2014/main" id="{6C3411F1-AD17-499D-AFEF-2F300F6DF0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 name="Freeform 7">
              <a:extLst>
                <a:ext uri="{FF2B5EF4-FFF2-40B4-BE49-F238E27FC236}">
                  <a16:creationId xmlns:a16="http://schemas.microsoft.com/office/drawing/2014/main" id="{60BF2CBE-B1E9-4C42-89DC-C35E4E6516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8">
              <a:extLst>
                <a:ext uri="{FF2B5EF4-FFF2-40B4-BE49-F238E27FC236}">
                  <a16:creationId xmlns:a16="http://schemas.microsoft.com/office/drawing/2014/main" id="{72C95A87-DCDB-41C4-B774-744B3ECBE8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Freeform 9">
              <a:extLst>
                <a:ext uri="{FF2B5EF4-FFF2-40B4-BE49-F238E27FC236}">
                  <a16:creationId xmlns:a16="http://schemas.microsoft.com/office/drawing/2014/main" id="{BCB97515-32FF-43A6-A51C-B140193ABB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10">
              <a:extLst>
                <a:ext uri="{FF2B5EF4-FFF2-40B4-BE49-F238E27FC236}">
                  <a16:creationId xmlns:a16="http://schemas.microsoft.com/office/drawing/2014/main" id="{9C6379D3-7045-4B76-9409-6D23D753D0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11">
              <a:extLst>
                <a:ext uri="{FF2B5EF4-FFF2-40B4-BE49-F238E27FC236}">
                  <a16:creationId xmlns:a16="http://schemas.microsoft.com/office/drawing/2014/main" id="{7C324CDD-B30F-47DD-8627-E2171D5E83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12">
              <a:extLst>
                <a:ext uri="{FF2B5EF4-FFF2-40B4-BE49-F238E27FC236}">
                  <a16:creationId xmlns:a16="http://schemas.microsoft.com/office/drawing/2014/main" id="{61B1C1DE-4201-4989-BE65-41ADC2472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13">
              <a:extLst>
                <a:ext uri="{FF2B5EF4-FFF2-40B4-BE49-F238E27FC236}">
                  <a16:creationId xmlns:a16="http://schemas.microsoft.com/office/drawing/2014/main" id="{0A9092BE-A36C-4833-8E71-2850F4AF7C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4">
              <a:extLst>
                <a:ext uri="{FF2B5EF4-FFF2-40B4-BE49-F238E27FC236}">
                  <a16:creationId xmlns:a16="http://schemas.microsoft.com/office/drawing/2014/main" id="{806398CC-D327-4E06-838C-31119BD56F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5">
              <a:extLst>
                <a:ext uri="{FF2B5EF4-FFF2-40B4-BE49-F238E27FC236}">
                  <a16:creationId xmlns:a16="http://schemas.microsoft.com/office/drawing/2014/main" id="{1E3F0C5B-76A9-4A8F-A1CB-35C0DE83A8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6">
              <a:extLst>
                <a:ext uri="{FF2B5EF4-FFF2-40B4-BE49-F238E27FC236}">
                  <a16:creationId xmlns:a16="http://schemas.microsoft.com/office/drawing/2014/main" id="{70A741CC-E736-448A-A94E-5C8BB9711D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7">
              <a:extLst>
                <a:ext uri="{FF2B5EF4-FFF2-40B4-BE49-F238E27FC236}">
                  <a16:creationId xmlns:a16="http://schemas.microsoft.com/office/drawing/2014/main" id="{202722D1-549B-407E-BF75-2A1E8DB5BA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8">
              <a:extLst>
                <a:ext uri="{FF2B5EF4-FFF2-40B4-BE49-F238E27FC236}">
                  <a16:creationId xmlns:a16="http://schemas.microsoft.com/office/drawing/2014/main" id="{5CA8D742-18BD-41B5-9C00-FCFFAED257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9">
              <a:extLst>
                <a:ext uri="{FF2B5EF4-FFF2-40B4-BE49-F238E27FC236}">
                  <a16:creationId xmlns:a16="http://schemas.microsoft.com/office/drawing/2014/main" id="{8BF81081-4C33-488E-A37E-B95567D0BF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20">
              <a:extLst>
                <a:ext uri="{FF2B5EF4-FFF2-40B4-BE49-F238E27FC236}">
                  <a16:creationId xmlns:a16="http://schemas.microsoft.com/office/drawing/2014/main" id="{462F0DE0-CEBA-420B-8032-FB60893B8E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21">
              <a:extLst>
                <a:ext uri="{FF2B5EF4-FFF2-40B4-BE49-F238E27FC236}">
                  <a16:creationId xmlns:a16="http://schemas.microsoft.com/office/drawing/2014/main" id="{79C8D19E-E3D6-45A6-BCA2-5918A37D7A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22">
              <a:extLst>
                <a:ext uri="{FF2B5EF4-FFF2-40B4-BE49-F238E27FC236}">
                  <a16:creationId xmlns:a16="http://schemas.microsoft.com/office/drawing/2014/main" id="{43280283-E04A-43CA-BFA1-F285486A2F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23">
              <a:extLst>
                <a:ext uri="{FF2B5EF4-FFF2-40B4-BE49-F238E27FC236}">
                  <a16:creationId xmlns:a16="http://schemas.microsoft.com/office/drawing/2014/main" id="{38328CB6-0FC5-4AEA-BC7E-489267CB6F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3" name="Title 2">
            <a:extLst>
              <a:ext uri="{FF2B5EF4-FFF2-40B4-BE49-F238E27FC236}">
                <a16:creationId xmlns:a16="http://schemas.microsoft.com/office/drawing/2014/main" id="{9DBC6E82-4006-4F4C-BC9D-9B79D9F426F8}"/>
              </a:ext>
            </a:extLst>
          </p:cNvPr>
          <p:cNvSpPr>
            <a:spLocks noGrp="1"/>
          </p:cNvSpPr>
          <p:nvPr>
            <p:ph type="title"/>
          </p:nvPr>
        </p:nvSpPr>
        <p:spPr>
          <a:xfrm>
            <a:off x="2047793" y="4226713"/>
            <a:ext cx="8815205" cy="2482331"/>
          </a:xfrm>
        </p:spPr>
        <p:txBody>
          <a:bodyPr vert="horz" lIns="228600" tIns="228600" rIns="228600" bIns="0" rtlCol="0" anchor="b">
            <a:normAutofit fontScale="90000"/>
          </a:bodyPr>
          <a:lstStyle/>
          <a:p>
            <a:pPr>
              <a:lnSpc>
                <a:spcPct val="80000"/>
              </a:lnSpc>
            </a:pPr>
            <a:r>
              <a:rPr lang="en-US" sz="4000">
                <a:solidFill>
                  <a:schemeClr val="tx2"/>
                </a:solidFill>
                <a:cs typeface="Calibri Light"/>
              </a:rPr>
              <a:t>A great deal of what we know about psychedelic drugs was discovered for the sake of making them weapons. This is an example of what science can do without ethics and guidance.</a:t>
            </a:r>
            <a:endParaRPr lang="en-US" sz="4000">
              <a:solidFill>
                <a:schemeClr val="tx2"/>
              </a:solidFill>
            </a:endParaRPr>
          </a:p>
        </p:txBody>
      </p:sp>
      <p:sp>
        <p:nvSpPr>
          <p:cNvPr id="59" name="Isosceles Triangle 39">
            <a:extLst>
              <a:ext uri="{FF2B5EF4-FFF2-40B4-BE49-F238E27FC236}">
                <a16:creationId xmlns:a16="http://schemas.microsoft.com/office/drawing/2014/main" id="{4F37E7FB-7372-47E3-914E-7CF7E94B1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892384" y="4386808"/>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16E168E2-3256-43A5-9298-9E5A6AE8F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2847" y="954593"/>
            <a:ext cx="6086306" cy="3432215"/>
          </a:xfrm>
          <a:prstGeom prst="rect">
            <a:avLst/>
          </a:prstGeom>
          <a:solidFill>
            <a:schemeClr val="bg1"/>
          </a:solidFill>
          <a:ln w="1905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close up of a newspaper&#10;&#10;Description automatically generated">
            <a:extLst>
              <a:ext uri="{FF2B5EF4-FFF2-40B4-BE49-F238E27FC236}">
                <a16:creationId xmlns:a16="http://schemas.microsoft.com/office/drawing/2014/main" id="{864D5216-CF4D-4677-AE0B-1AE32CB4FB22}"/>
              </a:ext>
            </a:extLst>
          </p:cNvPr>
          <p:cNvPicPr>
            <a:picLocks noGrp="1" noChangeAspect="1"/>
          </p:cNvPicPr>
          <p:nvPr>
            <p:ph type="pic" idx="1"/>
          </p:nvPr>
        </p:nvPicPr>
        <p:blipFill rotWithShape="1">
          <a:blip r:embed="rId2"/>
          <a:srcRect r="1" b="9936"/>
          <a:stretch/>
        </p:blipFill>
        <p:spPr>
          <a:xfrm>
            <a:off x="3172508" y="1192679"/>
            <a:ext cx="5760720" cy="3099816"/>
          </a:xfrm>
          <a:prstGeom prst="rect">
            <a:avLst/>
          </a:prstGeom>
          <a:ln w="12700">
            <a:noFill/>
          </a:ln>
        </p:spPr>
      </p:pic>
      <p:sp>
        <p:nvSpPr>
          <p:cNvPr id="4" name="Text Placeholder 3">
            <a:extLst>
              <a:ext uri="{FF2B5EF4-FFF2-40B4-BE49-F238E27FC236}">
                <a16:creationId xmlns:a16="http://schemas.microsoft.com/office/drawing/2014/main" id="{E99F0B04-13C0-4D88-99F1-33EC2137E6AA}"/>
              </a:ext>
            </a:extLst>
          </p:cNvPr>
          <p:cNvSpPr>
            <a:spLocks noGrp="1"/>
          </p:cNvSpPr>
          <p:nvPr>
            <p:ph type="body" sz="half" idx="2"/>
          </p:nvPr>
        </p:nvSpPr>
        <p:spPr/>
        <p:txBody>
          <a:bodyPr/>
          <a:lstStyle/>
          <a:p>
            <a:endParaRPr lang="en-GB"/>
          </a:p>
        </p:txBody>
      </p:sp>
      <p:sp>
        <p:nvSpPr>
          <p:cNvPr id="6" name="Footer Placeholder 5">
            <a:extLst>
              <a:ext uri="{FF2B5EF4-FFF2-40B4-BE49-F238E27FC236}">
                <a16:creationId xmlns:a16="http://schemas.microsoft.com/office/drawing/2014/main" id="{8B68E27E-9135-4877-845F-875C18CA9545}"/>
              </a:ext>
            </a:extLst>
          </p:cNvPr>
          <p:cNvSpPr>
            <a:spLocks noGrp="1"/>
          </p:cNvSpPr>
          <p:nvPr>
            <p:ph type="ftr" sz="quarter" idx="11"/>
          </p:nvPr>
        </p:nvSpPr>
        <p:spPr/>
        <p:txBody>
          <a:bodyPr/>
          <a:lstStyle/>
          <a:p>
            <a:r>
              <a:rPr lang="en-GB"/>
              <a:t>Sarah Goode (2015391)</a:t>
            </a:r>
          </a:p>
        </p:txBody>
      </p:sp>
    </p:spTree>
    <p:extLst>
      <p:ext uri="{BB962C8B-B14F-4D97-AF65-F5344CB8AC3E}">
        <p14:creationId xmlns:p14="http://schemas.microsoft.com/office/powerpoint/2010/main" val="27013768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3" name="Group 62">
            <a:extLst>
              <a:ext uri="{FF2B5EF4-FFF2-40B4-BE49-F238E27FC236}">
                <a16:creationId xmlns:a16="http://schemas.microsoft.com/office/drawing/2014/main" id="{84DB7353-7D7A-431B-A5B6-A3845E6F2B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64" name="Freeform 5">
              <a:extLst>
                <a:ext uri="{FF2B5EF4-FFF2-40B4-BE49-F238E27FC236}">
                  <a16:creationId xmlns:a16="http://schemas.microsoft.com/office/drawing/2014/main" id="{9E8D15D6-6183-4BE1-A315-C7EC9C1A5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5" name="Freeform 6">
              <a:extLst>
                <a:ext uri="{FF2B5EF4-FFF2-40B4-BE49-F238E27FC236}">
                  <a16:creationId xmlns:a16="http://schemas.microsoft.com/office/drawing/2014/main" id="{82A253FA-4E60-4B4D-94B0-93ECFCF30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6" name="Freeform 7">
              <a:extLst>
                <a:ext uri="{FF2B5EF4-FFF2-40B4-BE49-F238E27FC236}">
                  <a16:creationId xmlns:a16="http://schemas.microsoft.com/office/drawing/2014/main" id="{E1B39AD1-11BD-457B-822C-A873607F4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7" name="Freeform 8">
              <a:extLst>
                <a:ext uri="{FF2B5EF4-FFF2-40B4-BE49-F238E27FC236}">
                  <a16:creationId xmlns:a16="http://schemas.microsoft.com/office/drawing/2014/main" id="{CC286005-78D5-4BE4-AA8B-75CDC07E78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8" name="Freeform 9">
              <a:extLst>
                <a:ext uri="{FF2B5EF4-FFF2-40B4-BE49-F238E27FC236}">
                  <a16:creationId xmlns:a16="http://schemas.microsoft.com/office/drawing/2014/main" id="{09E4A22D-7E83-4F24-97FE-931A93CAC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9" name="Freeform 10">
              <a:extLst>
                <a:ext uri="{FF2B5EF4-FFF2-40B4-BE49-F238E27FC236}">
                  <a16:creationId xmlns:a16="http://schemas.microsoft.com/office/drawing/2014/main" id="{4351E96B-8DD4-4D5E-A9F0-C47F5F337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0" name="Freeform 11">
              <a:extLst>
                <a:ext uri="{FF2B5EF4-FFF2-40B4-BE49-F238E27FC236}">
                  <a16:creationId xmlns:a16="http://schemas.microsoft.com/office/drawing/2014/main" id="{BFF78610-2475-4756-9EC8-5DA7D8902D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1" name="Freeform 12">
              <a:extLst>
                <a:ext uri="{FF2B5EF4-FFF2-40B4-BE49-F238E27FC236}">
                  <a16:creationId xmlns:a16="http://schemas.microsoft.com/office/drawing/2014/main" id="{C7ACAE44-681D-4CBC-B2AB-E5131DF5A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2" name="Freeform 13">
              <a:extLst>
                <a:ext uri="{FF2B5EF4-FFF2-40B4-BE49-F238E27FC236}">
                  <a16:creationId xmlns:a16="http://schemas.microsoft.com/office/drawing/2014/main" id="{CA22E4A0-73AA-4722-9C16-F3AF9A33E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3" name="Freeform 14">
              <a:extLst>
                <a:ext uri="{FF2B5EF4-FFF2-40B4-BE49-F238E27FC236}">
                  <a16:creationId xmlns:a16="http://schemas.microsoft.com/office/drawing/2014/main" id="{BB36E626-EBEB-41C0-B224-8DB049DB4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4" name="Freeform 15">
              <a:extLst>
                <a:ext uri="{FF2B5EF4-FFF2-40B4-BE49-F238E27FC236}">
                  <a16:creationId xmlns:a16="http://schemas.microsoft.com/office/drawing/2014/main" id="{D603DEC5-BED4-4DB6-A253-F61CC3674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75" name="Freeform 16">
              <a:extLst>
                <a:ext uri="{FF2B5EF4-FFF2-40B4-BE49-F238E27FC236}">
                  <a16:creationId xmlns:a16="http://schemas.microsoft.com/office/drawing/2014/main" id="{86AE9DE6-CA9A-479B-A0FB-0E1BAC7A6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76" name="Freeform 17">
              <a:extLst>
                <a:ext uri="{FF2B5EF4-FFF2-40B4-BE49-F238E27FC236}">
                  <a16:creationId xmlns:a16="http://schemas.microsoft.com/office/drawing/2014/main" id="{16CB8DC8-E75F-4574-A290-AAB7031BE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18">
              <a:extLst>
                <a:ext uri="{FF2B5EF4-FFF2-40B4-BE49-F238E27FC236}">
                  <a16:creationId xmlns:a16="http://schemas.microsoft.com/office/drawing/2014/main" id="{1CA657E1-3A52-4C23-AA47-EBB2D5C41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19">
              <a:extLst>
                <a:ext uri="{FF2B5EF4-FFF2-40B4-BE49-F238E27FC236}">
                  <a16:creationId xmlns:a16="http://schemas.microsoft.com/office/drawing/2014/main" id="{ED4F701B-2A93-464F-A673-54EED5C4C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20">
              <a:extLst>
                <a:ext uri="{FF2B5EF4-FFF2-40B4-BE49-F238E27FC236}">
                  <a16:creationId xmlns:a16="http://schemas.microsoft.com/office/drawing/2014/main" id="{9977C34F-F6C9-4749-B201-7B928802D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21">
              <a:extLst>
                <a:ext uri="{FF2B5EF4-FFF2-40B4-BE49-F238E27FC236}">
                  <a16:creationId xmlns:a16="http://schemas.microsoft.com/office/drawing/2014/main" id="{3A913E6B-DBE9-4291-A34C-36069ECB8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22">
              <a:extLst>
                <a:ext uri="{FF2B5EF4-FFF2-40B4-BE49-F238E27FC236}">
                  <a16:creationId xmlns:a16="http://schemas.microsoft.com/office/drawing/2014/main" id="{7D415C04-AB5C-4B76-9E49-EEBAEE64D0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23">
              <a:extLst>
                <a:ext uri="{FF2B5EF4-FFF2-40B4-BE49-F238E27FC236}">
                  <a16:creationId xmlns:a16="http://schemas.microsoft.com/office/drawing/2014/main" id="{151FDC11-E872-4EAE-A597-822F9FE17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84" name="Group 83">
            <a:extLst>
              <a:ext uri="{FF2B5EF4-FFF2-40B4-BE49-F238E27FC236}">
                <a16:creationId xmlns:a16="http://schemas.microsoft.com/office/drawing/2014/main" id="{1B24766B-81CA-44C7-BF11-77A12BA4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85" name="Rectangle 84">
              <a:extLst>
                <a:ext uri="{FF2B5EF4-FFF2-40B4-BE49-F238E27FC236}">
                  <a16:creationId xmlns:a16="http://schemas.microsoft.com/office/drawing/2014/main" id="{1A2F9962-DEB8-461C-8B4C-C0ED0D8A7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6" name="Isosceles Triangle 85">
              <a:extLst>
                <a:ext uri="{FF2B5EF4-FFF2-40B4-BE49-F238E27FC236}">
                  <a16:creationId xmlns:a16="http://schemas.microsoft.com/office/drawing/2014/main" id="{C0672E08-EB09-4B8E-8522-24BBC2CFF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7" name="Rectangle 86">
              <a:extLst>
                <a:ext uri="{FF2B5EF4-FFF2-40B4-BE49-F238E27FC236}">
                  <a16:creationId xmlns:a16="http://schemas.microsoft.com/office/drawing/2014/main" id="{3447AB64-F3EC-4A1F-BFD4-F0F9DB3DA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89" name="Rectangle 88">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3061" cy="686920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1" name="Group 90">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92"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5"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1"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2"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3"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4"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8"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9"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10"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112" name="Freeform: Shape 111">
            <a:extLst>
              <a:ext uri="{FF2B5EF4-FFF2-40B4-BE49-F238E27FC236}">
                <a16:creationId xmlns:a16="http://schemas.microsoft.com/office/drawing/2014/main" id="{A7795DFA-888F-47E2-B44E-DE1D3B3E4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058957"/>
          </a:xfrm>
          <a:custGeom>
            <a:avLst/>
            <a:gdLst>
              <a:gd name="connsiteX0" fmla="*/ 0 w 12192000"/>
              <a:gd name="connsiteY0" fmla="*/ 0 h 5058957"/>
              <a:gd name="connsiteX1" fmla="*/ 12192000 w 12192000"/>
              <a:gd name="connsiteY1" fmla="*/ 0 h 5058957"/>
              <a:gd name="connsiteX2" fmla="*/ 12192000 w 12192000"/>
              <a:gd name="connsiteY2" fmla="*/ 259692 h 5058957"/>
              <a:gd name="connsiteX3" fmla="*/ 12192000 w 12192000"/>
              <a:gd name="connsiteY3" fmla="*/ 3542069 h 5058957"/>
              <a:gd name="connsiteX4" fmla="*/ 12192000 w 12192000"/>
              <a:gd name="connsiteY4" fmla="*/ 3734194 h 5058957"/>
              <a:gd name="connsiteX5" fmla="*/ 12192000 w 12192000"/>
              <a:gd name="connsiteY5" fmla="*/ 4710012 h 5058957"/>
              <a:gd name="connsiteX6" fmla="*/ 12113803 w 12192000"/>
              <a:gd name="connsiteY6" fmla="*/ 4718295 h 5058957"/>
              <a:gd name="connsiteX7" fmla="*/ 6753597 w 12192000"/>
              <a:gd name="connsiteY7" fmla="*/ 5041852 h 5058957"/>
              <a:gd name="connsiteX8" fmla="*/ 400746 w 12192000"/>
              <a:gd name="connsiteY8" fmla="*/ 4870509 h 5058957"/>
              <a:gd name="connsiteX9" fmla="*/ 0 w 12192000"/>
              <a:gd name="connsiteY9" fmla="*/ 4833533 h 5058957"/>
              <a:gd name="connsiteX10" fmla="*/ 0 w 12192000"/>
              <a:gd name="connsiteY10" fmla="*/ 3734194 h 5058957"/>
              <a:gd name="connsiteX11" fmla="*/ 0 w 12192000"/>
              <a:gd name="connsiteY11" fmla="*/ 3542069 h 5058957"/>
              <a:gd name="connsiteX12" fmla="*/ 0 w 12192000"/>
              <a:gd name="connsiteY12" fmla="*/ 259692 h 5058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92000" h="5058957">
                <a:moveTo>
                  <a:pt x="0" y="0"/>
                </a:moveTo>
                <a:lnTo>
                  <a:pt x="12192000" y="0"/>
                </a:lnTo>
                <a:lnTo>
                  <a:pt x="12192000" y="259692"/>
                </a:lnTo>
                <a:lnTo>
                  <a:pt x="12192000" y="3542069"/>
                </a:lnTo>
                <a:lnTo>
                  <a:pt x="12192000" y="3734194"/>
                </a:lnTo>
                <a:lnTo>
                  <a:pt x="12192000" y="4710012"/>
                </a:lnTo>
                <a:lnTo>
                  <a:pt x="12113803" y="4718295"/>
                </a:lnTo>
                <a:cubicBezTo>
                  <a:pt x="10139508" y="4916244"/>
                  <a:pt x="8237152" y="5009247"/>
                  <a:pt x="6753597" y="5041852"/>
                </a:cubicBezTo>
                <a:cubicBezTo>
                  <a:pt x="4940362" y="5081701"/>
                  <a:pt x="2657278" y="5062371"/>
                  <a:pt x="400746" y="4870509"/>
                </a:cubicBezTo>
                <a:lnTo>
                  <a:pt x="0" y="4833533"/>
                </a:lnTo>
                <a:lnTo>
                  <a:pt x="0" y="3734194"/>
                </a:lnTo>
                <a:lnTo>
                  <a:pt x="0" y="3542069"/>
                </a:lnTo>
                <a:lnTo>
                  <a:pt x="0" y="259692"/>
                </a:lnTo>
                <a:close/>
              </a:path>
            </a:pathLst>
          </a:custGeom>
          <a:solidFill>
            <a:schemeClr val="bg1"/>
          </a:solidFill>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BBCD33F-768C-4A77-830D-EBF0EC27BD81}"/>
              </a:ext>
            </a:extLst>
          </p:cNvPr>
          <p:cNvSpPr>
            <a:spLocks noGrp="1"/>
          </p:cNvSpPr>
          <p:nvPr>
            <p:ph type="title"/>
          </p:nvPr>
        </p:nvSpPr>
        <p:spPr>
          <a:xfrm>
            <a:off x="1756043" y="1286121"/>
            <a:ext cx="8679915" cy="3171375"/>
          </a:xfrm>
        </p:spPr>
        <p:txBody>
          <a:bodyPr vert="horz" lIns="228600" tIns="228600" rIns="228600" bIns="0" rtlCol="0" anchor="ctr">
            <a:noAutofit/>
          </a:bodyPr>
          <a:lstStyle/>
          <a:p>
            <a:pPr>
              <a:lnSpc>
                <a:spcPct val="80000"/>
              </a:lnSpc>
            </a:pPr>
            <a:r>
              <a:rPr lang="en-US" b="1">
                <a:solidFill>
                  <a:schemeClr val="tx1"/>
                </a:solidFill>
              </a:rPr>
              <a:t>MKUltra has been considered one of the most unethical programmes due to the experiments being perfmored without subjects' knowledge, without consent and on many occasions illegal. These experiements caused subjects great harm not only at the time the experiments were taking place but also for many years later.</a:t>
            </a:r>
          </a:p>
        </p:txBody>
      </p:sp>
      <p:sp>
        <p:nvSpPr>
          <p:cNvPr id="3" name="Footer Placeholder 2">
            <a:extLst>
              <a:ext uri="{FF2B5EF4-FFF2-40B4-BE49-F238E27FC236}">
                <a16:creationId xmlns:a16="http://schemas.microsoft.com/office/drawing/2014/main" id="{0F6E382C-CA10-424E-80BB-B515E9A126D1}"/>
              </a:ext>
            </a:extLst>
          </p:cNvPr>
          <p:cNvSpPr>
            <a:spLocks noGrp="1"/>
          </p:cNvSpPr>
          <p:nvPr>
            <p:ph type="ftr" sz="quarter" idx="11"/>
          </p:nvPr>
        </p:nvSpPr>
        <p:spPr/>
        <p:txBody>
          <a:bodyPr/>
          <a:lstStyle/>
          <a:p>
            <a:r>
              <a:rPr lang="en-GB"/>
              <a:t>Sarah Goode (2015391)</a:t>
            </a:r>
          </a:p>
        </p:txBody>
      </p:sp>
    </p:spTree>
    <p:extLst>
      <p:ext uri="{BB962C8B-B14F-4D97-AF65-F5344CB8AC3E}">
        <p14:creationId xmlns:p14="http://schemas.microsoft.com/office/powerpoint/2010/main" val="29875519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2"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8"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8"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9"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34" name="Rectangle 33">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FF3931-C563-49A8-8037-76D24D8F3FE6}"/>
              </a:ext>
            </a:extLst>
          </p:cNvPr>
          <p:cNvSpPr>
            <a:spLocks noGrp="1"/>
          </p:cNvSpPr>
          <p:nvPr>
            <p:ph type="title"/>
          </p:nvPr>
        </p:nvSpPr>
        <p:spPr>
          <a:xfrm>
            <a:off x="2880485" y="841375"/>
            <a:ext cx="6230857" cy="1230570"/>
          </a:xfrm>
        </p:spPr>
        <p:txBody>
          <a:bodyPr anchor="t">
            <a:normAutofit/>
          </a:bodyPr>
          <a:lstStyle/>
          <a:p>
            <a:pPr algn="l"/>
            <a:r>
              <a:rPr lang="en-GB" sz="3600" b="1">
                <a:solidFill>
                  <a:schemeClr val="accent1"/>
                </a:solidFill>
                <a:cs typeface="Calibri Light"/>
              </a:rPr>
              <a:t>References</a:t>
            </a:r>
            <a:endParaRPr lang="en-GB" sz="3600" b="1">
              <a:solidFill>
                <a:schemeClr val="accent1"/>
              </a:solidFill>
            </a:endParaRPr>
          </a:p>
        </p:txBody>
      </p:sp>
      <p:sp>
        <p:nvSpPr>
          <p:cNvPr id="36" name="Isosceles Triangle 35">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FE919EFF-4751-469C-97ED-726D66CA4C5A}"/>
              </a:ext>
            </a:extLst>
          </p:cNvPr>
          <p:cNvSpPr>
            <a:spLocks noGrp="1"/>
          </p:cNvSpPr>
          <p:nvPr>
            <p:ph idx="1"/>
          </p:nvPr>
        </p:nvSpPr>
        <p:spPr>
          <a:xfrm>
            <a:off x="2880487" y="2249046"/>
            <a:ext cx="6123783" cy="3802762"/>
          </a:xfrm>
        </p:spPr>
        <p:txBody>
          <a:bodyPr anchor="t">
            <a:normAutofit/>
          </a:bodyPr>
          <a:lstStyle/>
          <a:p>
            <a:r>
              <a:rPr lang="en-GB" sz="1600"/>
              <a:t>Klein, N. 2007, The shock doctrine, Metropolitan books. PG 39-41</a:t>
            </a:r>
          </a:p>
          <a:p>
            <a:r>
              <a:rPr lang="en-GB" sz="1600"/>
              <a:t>McCoy, A. 2006, "Cruel science; CIA torture and US foreign policy, Sticks &amp; Stones, PG 172-174</a:t>
            </a:r>
          </a:p>
          <a:p>
            <a:r>
              <a:rPr lang="en-GB" sz="1600"/>
              <a:t>McCoy, A. 2007, A question of torture; CIA interogation from the cold war on terror, Macillan, PG 29</a:t>
            </a:r>
          </a:p>
          <a:p>
            <a:r>
              <a:rPr lang="en-GB" sz="1600"/>
              <a:t>Valntine, D. 2016, The CIA as organized crime: How illegal operations corrupt America and the world, Clarity Press.</a:t>
            </a:r>
          </a:p>
        </p:txBody>
      </p:sp>
      <p:sp>
        <p:nvSpPr>
          <p:cNvPr id="4" name="Footer Placeholder 3">
            <a:extLst>
              <a:ext uri="{FF2B5EF4-FFF2-40B4-BE49-F238E27FC236}">
                <a16:creationId xmlns:a16="http://schemas.microsoft.com/office/drawing/2014/main" id="{E0C2ACD4-8AB5-43AD-BC75-EC0D9BD82971}"/>
              </a:ext>
            </a:extLst>
          </p:cNvPr>
          <p:cNvSpPr>
            <a:spLocks noGrp="1"/>
          </p:cNvSpPr>
          <p:nvPr>
            <p:ph type="ftr" sz="quarter" idx="11"/>
          </p:nvPr>
        </p:nvSpPr>
        <p:spPr>
          <a:xfrm>
            <a:off x="2880486" y="6227064"/>
            <a:ext cx="6568219" cy="320040"/>
          </a:xfrm>
        </p:spPr>
        <p:txBody>
          <a:bodyPr>
            <a:normAutofit/>
          </a:bodyPr>
          <a:lstStyle/>
          <a:p>
            <a:pPr algn="l">
              <a:spcAft>
                <a:spcPts val="600"/>
              </a:spcAft>
            </a:pPr>
            <a:r>
              <a:rPr lang="en-US">
                <a:solidFill>
                  <a:schemeClr val="tx1">
                    <a:lumMod val="65000"/>
                    <a:lumOff val="35000"/>
                  </a:schemeClr>
                </a:solidFill>
              </a:rPr>
              <a:t>Sarah Goode (2015391)</a:t>
            </a:r>
          </a:p>
        </p:txBody>
      </p:sp>
    </p:spTree>
    <p:extLst>
      <p:ext uri="{BB962C8B-B14F-4D97-AF65-F5344CB8AC3E}">
        <p14:creationId xmlns:p14="http://schemas.microsoft.com/office/powerpoint/2010/main" val="2748394318"/>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docProps/app.xml><?xml version="1.0" encoding="utf-8"?>
<Properties xmlns="http://schemas.openxmlformats.org/officeDocument/2006/extended-properties" xmlns:vt="http://schemas.openxmlformats.org/officeDocument/2006/docPropsVTypes">
  <Template>Atlas</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Atlas</vt:lpstr>
      <vt:lpstr>Project MKUltra</vt:lpstr>
      <vt:lpstr>Between 1953 &amp; 1964, The office of scientific intelligence of the C.I.A conducted several unethical experiments on human subjects some which were illegal. (Valentine,D 2016)</vt:lpstr>
      <vt:lpstr>Project MKUltra was the code name given to this project. The experiments were intended to find ways to manipulate the mental state of human beings</vt:lpstr>
      <vt:lpstr>Experiments included   (McCoy. A, 2007)</vt:lpstr>
      <vt:lpstr>The C.I.A used sex workers to lure clients to a safehouse, where they would be  unknowingly drugged with L.S.D. The agents would sit behind a one way glass and record the effects.</vt:lpstr>
      <vt:lpstr>"Stripped of it's bizarre excesses, Dr Cameron's experiments, building upon Donald.O.Hebbs's earlier breakthrough, laid the scientific foundation for the C.I.A's two stage psychological torture method. (McCoy.A, 2006)</vt:lpstr>
      <vt:lpstr>A great deal of what we know about psychedelic drugs was discovered for the sake of making them weapons. This is an example of what science can do without ethics and guidance.</vt:lpstr>
      <vt:lpstr>MKUltra has been considered one of the most unethical programmes due to the experiments being perfmored without subjects' knowledge, without consent and on many occasions illegal. These experiements caused subjects great harm not only at the time the experiments were taking place but also for many years later.</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43</cp:revision>
  <dcterms:created xsi:type="dcterms:W3CDTF">2021-01-12T20:28:24Z</dcterms:created>
  <dcterms:modified xsi:type="dcterms:W3CDTF">2021-01-14T16:46:51Z</dcterms:modified>
</cp:coreProperties>
</file>