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8" r:id="rId2"/>
    <p:sldId id="257" r:id="rId3"/>
    <p:sldId id="256" r:id="rId4"/>
    <p:sldId id="274" r:id="rId5"/>
    <p:sldId id="269" r:id="rId6"/>
    <p:sldId id="262" r:id="rId7"/>
    <p:sldId id="263" r:id="rId8"/>
    <p:sldId id="272" r:id="rId9"/>
    <p:sldId id="259" r:id="rId10"/>
    <p:sldId id="271" r:id="rId11"/>
    <p:sldId id="265" r:id="rId12"/>
    <p:sldId id="267" r:id="rId13"/>
    <p:sldId id="266" r:id="rId14"/>
    <p:sldId id="270" r:id="rId15"/>
    <p:sldId id="275" r:id="rId16"/>
    <p:sldId id="264" r:id="rId17"/>
    <p:sldId id="27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C3F2DE-6025-EA09-05DD-DA82D9720F21}" v="251" dt="2023-09-25T10:36:39.456"/>
    <p1510:client id="{2D4B2B06-46F2-47D6-85D6-4DAEF0BF6830}" v="2" dt="2023-09-25T14:52:30.442"/>
    <p1510:client id="{37F51FB0-60AB-A858-C411-9290EE4D4013}" v="6" dt="2023-09-11T11:39:54.830"/>
    <p1510:client id="{80CF6FFC-423B-9206-4160-FD2F490F9709}" v="1149" dt="2020-03-13T22:36:56.340"/>
    <p1510:client id="{8F1B29E1-7B2B-7C39-E593-7A9454CABD85}" v="244" dt="2023-09-19T16:38:49.963"/>
    <p1510:client id="{D09F8C16-6427-255D-17FF-225427770072}" v="11" dt="2020-03-13T20:37:27.978"/>
    <p1510:client id="{F8D06D22-E5DB-BFE2-0E65-89DE194741B0}" v="3243" dt="2020-03-14T13:43:52.040"/>
    <p1510:client id="{FA316341-607A-EE0E-1495-10325DD6517E}" v="912" dt="2023-09-17T22:41:42.4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iel Tunay (1901579)" userId="S::1901579@student.uwtsd.ac.uk::6e14f0ee-a569-4c42-8b73-c3a8208febd2" providerId="AD" clId="Web-{F8D06D22-E5DB-BFE2-0E65-89DE194741B0}"/>
    <pc:docChg chg="addSld delSld modSld">
      <pc:chgData name="Ariel Tunay (1901579)" userId="S::1901579@student.uwtsd.ac.uk::6e14f0ee-a569-4c42-8b73-c3a8208febd2" providerId="AD" clId="Web-{F8D06D22-E5DB-BFE2-0E65-89DE194741B0}" dt="2020-03-14T13:44:08.587" v="3255"/>
      <pc:docMkLst>
        <pc:docMk/>
      </pc:docMkLst>
      <pc:sldChg chg="addSp delSp modSp mod setClrOvrMap">
        <pc:chgData name="Ariel Tunay (1901579)" userId="S::1901579@student.uwtsd.ac.uk::6e14f0ee-a569-4c42-8b73-c3a8208febd2" providerId="AD" clId="Web-{F8D06D22-E5DB-BFE2-0E65-89DE194741B0}" dt="2020-03-14T13:42:47.492" v="3245"/>
        <pc:sldMkLst>
          <pc:docMk/>
          <pc:sldMk cId="1533978809" sldId="256"/>
        </pc:sldMkLst>
        <pc:spChg chg="mod">
          <ac:chgData name="Ariel Tunay (1901579)" userId="S::1901579@student.uwtsd.ac.uk::6e14f0ee-a569-4c42-8b73-c3a8208febd2" providerId="AD" clId="Web-{F8D06D22-E5DB-BFE2-0E65-89DE194741B0}" dt="2020-03-14T13:42:47.492" v="3245"/>
          <ac:spMkLst>
            <pc:docMk/>
            <pc:sldMk cId="1533978809" sldId="256"/>
            <ac:spMk id="2" creationId="{4EE9D95E-D6CB-41DD-9508-504DC8578E54}"/>
          </ac:spMkLst>
        </pc:spChg>
        <pc:spChg chg="mod">
          <ac:chgData name="Ariel Tunay (1901579)" userId="S::1901579@student.uwtsd.ac.uk::6e14f0ee-a569-4c42-8b73-c3a8208febd2" providerId="AD" clId="Web-{F8D06D22-E5DB-BFE2-0E65-89DE194741B0}" dt="2020-03-14T13:42:47.492" v="3245"/>
          <ac:spMkLst>
            <pc:docMk/>
            <pc:sldMk cId="1533978809" sldId="256"/>
            <ac:spMk id="3" creationId="{435092CB-AC59-49AE-8CA3-F3D65AED268A}"/>
          </ac:spMkLst>
        </pc:spChg>
        <pc:spChg chg="del">
          <ac:chgData name="Ariel Tunay (1901579)" userId="S::1901579@student.uwtsd.ac.uk::6e14f0ee-a569-4c42-8b73-c3a8208febd2" providerId="AD" clId="Web-{F8D06D22-E5DB-BFE2-0E65-89DE194741B0}" dt="2020-03-14T13:42:47.492" v="3245"/>
          <ac:spMkLst>
            <pc:docMk/>
            <pc:sldMk cId="1533978809" sldId="256"/>
            <ac:spMk id="6" creationId="{7CA0DAA6-33B8-4A25-810D-2F4D816FB40E}"/>
          </ac:spMkLst>
        </pc:spChg>
        <pc:spChg chg="add">
          <ac:chgData name="Ariel Tunay (1901579)" userId="S::1901579@student.uwtsd.ac.uk::6e14f0ee-a569-4c42-8b73-c3a8208febd2" providerId="AD" clId="Web-{F8D06D22-E5DB-BFE2-0E65-89DE194741B0}" dt="2020-03-14T13:42:47.492" v="3245"/>
          <ac:spMkLst>
            <pc:docMk/>
            <pc:sldMk cId="1533978809" sldId="256"/>
            <ac:spMk id="8" creationId="{F2B38F72-8FC4-4001-8C67-FA6B86DEC767}"/>
          </ac:spMkLst>
        </pc:spChg>
        <pc:picChg chg="mod">
          <ac:chgData name="Ariel Tunay (1901579)" userId="S::1901579@student.uwtsd.ac.uk::6e14f0ee-a569-4c42-8b73-c3a8208febd2" providerId="AD" clId="Web-{F8D06D22-E5DB-BFE2-0E65-89DE194741B0}" dt="2020-03-14T13:42:47.492" v="3245"/>
          <ac:picMkLst>
            <pc:docMk/>
            <pc:sldMk cId="1533978809" sldId="256"/>
            <ac:picMk id="4" creationId="{445628E1-BF5A-4EF2-9235-8C3142C8A0A6}"/>
          </ac:picMkLst>
        </pc:picChg>
      </pc:sldChg>
      <pc:sldChg chg="addSp modSp mod setBg">
        <pc:chgData name="Ariel Tunay (1901579)" userId="S::1901579@student.uwtsd.ac.uk::6e14f0ee-a569-4c42-8b73-c3a8208febd2" providerId="AD" clId="Web-{F8D06D22-E5DB-BFE2-0E65-89DE194741B0}" dt="2020-03-14T13:28:28.089" v="3244"/>
        <pc:sldMkLst>
          <pc:docMk/>
          <pc:sldMk cId="1316963569" sldId="257"/>
        </pc:sldMkLst>
        <pc:spChg chg="mod">
          <ac:chgData name="Ariel Tunay (1901579)" userId="S::1901579@student.uwtsd.ac.uk::6e14f0ee-a569-4c42-8b73-c3a8208febd2" providerId="AD" clId="Web-{F8D06D22-E5DB-BFE2-0E65-89DE194741B0}" dt="2020-03-14T13:28:28.089" v="3244"/>
          <ac:spMkLst>
            <pc:docMk/>
            <pc:sldMk cId="1316963569" sldId="257"/>
            <ac:spMk id="2" creationId="{694C2FBE-AB47-4BD7-A3CB-FC0CD37B4275}"/>
          </ac:spMkLst>
        </pc:spChg>
        <pc:spChg chg="mod">
          <ac:chgData name="Ariel Tunay (1901579)" userId="S::1901579@student.uwtsd.ac.uk::6e14f0ee-a569-4c42-8b73-c3a8208febd2" providerId="AD" clId="Web-{F8D06D22-E5DB-BFE2-0E65-89DE194741B0}" dt="2020-03-14T13:28:28.089" v="3244"/>
          <ac:spMkLst>
            <pc:docMk/>
            <pc:sldMk cId="1316963569" sldId="257"/>
            <ac:spMk id="3" creationId="{5AAD89AF-47F1-48A4-B47B-E39B83CEC5B7}"/>
          </ac:spMkLst>
        </pc:spChg>
        <pc:spChg chg="add">
          <ac:chgData name="Ariel Tunay (1901579)" userId="S::1901579@student.uwtsd.ac.uk::6e14f0ee-a569-4c42-8b73-c3a8208febd2" providerId="AD" clId="Web-{F8D06D22-E5DB-BFE2-0E65-89DE194741B0}" dt="2020-03-14T13:28:28.089" v="3244"/>
          <ac:spMkLst>
            <pc:docMk/>
            <pc:sldMk cId="1316963569" sldId="257"/>
            <ac:spMk id="8" creationId="{E92FEB64-6EEA-4759-B4A4-BD2C1E660BA8}"/>
          </ac:spMkLst>
        </pc:spChg>
        <pc:spChg chg="add">
          <ac:chgData name="Ariel Tunay (1901579)" userId="S::1901579@student.uwtsd.ac.uk::6e14f0ee-a569-4c42-8b73-c3a8208febd2" providerId="AD" clId="Web-{F8D06D22-E5DB-BFE2-0E65-89DE194741B0}" dt="2020-03-14T13:28:28.089" v="3244"/>
          <ac:spMkLst>
            <pc:docMk/>
            <pc:sldMk cId="1316963569" sldId="257"/>
            <ac:spMk id="10" creationId="{B10BB131-AC8E-4A8E-A5D1-36260F720C3B}"/>
          </ac:spMkLst>
        </pc:spChg>
        <pc:spChg chg="add">
          <ac:chgData name="Ariel Tunay (1901579)" userId="S::1901579@student.uwtsd.ac.uk::6e14f0ee-a569-4c42-8b73-c3a8208febd2" providerId="AD" clId="Web-{F8D06D22-E5DB-BFE2-0E65-89DE194741B0}" dt="2020-03-14T13:28:28.089" v="3244"/>
          <ac:spMkLst>
            <pc:docMk/>
            <pc:sldMk cId="1316963569" sldId="257"/>
            <ac:spMk id="12" creationId="{14847E93-7DC1-4D4B-8829-B19AA7137C50}"/>
          </ac:spMkLst>
        </pc:spChg>
        <pc:spChg chg="add">
          <ac:chgData name="Ariel Tunay (1901579)" userId="S::1901579@student.uwtsd.ac.uk::6e14f0ee-a569-4c42-8b73-c3a8208febd2" providerId="AD" clId="Web-{F8D06D22-E5DB-BFE2-0E65-89DE194741B0}" dt="2020-03-14T13:28:28.089" v="3244"/>
          <ac:spMkLst>
            <pc:docMk/>
            <pc:sldMk cId="1316963569" sldId="257"/>
            <ac:spMk id="14" creationId="{5566D6E1-03A1-4D73-A4E0-35D74D568A04}"/>
          </ac:spMkLst>
        </pc:spChg>
        <pc:spChg chg="add">
          <ac:chgData name="Ariel Tunay (1901579)" userId="S::1901579@student.uwtsd.ac.uk::6e14f0ee-a569-4c42-8b73-c3a8208febd2" providerId="AD" clId="Web-{F8D06D22-E5DB-BFE2-0E65-89DE194741B0}" dt="2020-03-14T13:28:28.089" v="3244"/>
          <ac:spMkLst>
            <pc:docMk/>
            <pc:sldMk cId="1316963569" sldId="257"/>
            <ac:spMk id="16" creationId="{9F835A99-04AC-494A-A572-AFE8413CC938}"/>
          </ac:spMkLst>
        </pc:spChg>
        <pc:spChg chg="add">
          <ac:chgData name="Ariel Tunay (1901579)" userId="S::1901579@student.uwtsd.ac.uk::6e14f0ee-a569-4c42-8b73-c3a8208febd2" providerId="AD" clId="Web-{F8D06D22-E5DB-BFE2-0E65-89DE194741B0}" dt="2020-03-14T13:28:28.089" v="3244"/>
          <ac:spMkLst>
            <pc:docMk/>
            <pc:sldMk cId="1316963569" sldId="257"/>
            <ac:spMk id="18" creationId="{7B786209-1B0B-4CA9-9BDD-F7327066A84D}"/>
          </ac:spMkLst>
        </pc:spChg>
        <pc:spChg chg="add">
          <ac:chgData name="Ariel Tunay (1901579)" userId="S::1901579@student.uwtsd.ac.uk::6e14f0ee-a569-4c42-8b73-c3a8208febd2" providerId="AD" clId="Web-{F8D06D22-E5DB-BFE2-0E65-89DE194741B0}" dt="2020-03-14T13:28:28.089" v="3244"/>
          <ac:spMkLst>
            <pc:docMk/>
            <pc:sldMk cId="1316963569" sldId="257"/>
            <ac:spMk id="20" creationId="{2D2964BB-484D-45AE-AD66-D407D0629652}"/>
          </ac:spMkLst>
        </pc:spChg>
        <pc:spChg chg="add">
          <ac:chgData name="Ariel Tunay (1901579)" userId="S::1901579@student.uwtsd.ac.uk::6e14f0ee-a569-4c42-8b73-c3a8208febd2" providerId="AD" clId="Web-{F8D06D22-E5DB-BFE2-0E65-89DE194741B0}" dt="2020-03-14T13:28:28.089" v="3244"/>
          <ac:spMkLst>
            <pc:docMk/>
            <pc:sldMk cId="1316963569" sldId="257"/>
            <ac:spMk id="22" creationId="{6691AC69-A76E-4DAB-B565-468B6B87ACF3}"/>
          </ac:spMkLst>
        </pc:spChg>
      </pc:sldChg>
      <pc:sldChg chg="addSp delSp modSp del">
        <pc:chgData name="Ariel Tunay (1901579)" userId="S::1901579@student.uwtsd.ac.uk::6e14f0ee-a569-4c42-8b73-c3a8208febd2" providerId="AD" clId="Web-{F8D06D22-E5DB-BFE2-0E65-89DE194741B0}" dt="2020-03-13T23:30:59.584" v="57"/>
        <pc:sldMkLst>
          <pc:docMk/>
          <pc:sldMk cId="136956707" sldId="258"/>
        </pc:sldMkLst>
        <pc:spChg chg="mod">
          <ac:chgData name="Ariel Tunay (1901579)" userId="S::1901579@student.uwtsd.ac.uk::6e14f0ee-a569-4c42-8b73-c3a8208febd2" providerId="AD" clId="Web-{F8D06D22-E5DB-BFE2-0E65-89DE194741B0}" dt="2020-03-13T23:24:56.821" v="49" actId="14100"/>
          <ac:spMkLst>
            <pc:docMk/>
            <pc:sldMk cId="136956707" sldId="258"/>
            <ac:spMk id="2" creationId="{66DC3161-492B-4C32-8D2D-98372791B952}"/>
          </ac:spMkLst>
        </pc:spChg>
        <pc:picChg chg="add del mod">
          <ac:chgData name="Ariel Tunay (1901579)" userId="S::1901579@student.uwtsd.ac.uk::6e14f0ee-a569-4c42-8b73-c3a8208febd2" providerId="AD" clId="Web-{F8D06D22-E5DB-BFE2-0E65-89DE194741B0}" dt="2020-03-13T23:14:28.993" v="15"/>
          <ac:picMkLst>
            <pc:docMk/>
            <pc:sldMk cId="136956707" sldId="258"/>
            <ac:picMk id="4" creationId="{23D1DFA3-F1D2-40E8-BC11-85D6F724355B}"/>
          </ac:picMkLst>
        </pc:picChg>
      </pc:sldChg>
      <pc:sldChg chg="addSp delSp modSp mod setBg setClrOvrMap">
        <pc:chgData name="Ariel Tunay (1901579)" userId="S::1901579@student.uwtsd.ac.uk::6e14f0ee-a569-4c42-8b73-c3a8208febd2" providerId="AD" clId="Web-{F8D06D22-E5DB-BFE2-0E65-89DE194741B0}" dt="2020-03-13T23:24:11.147" v="47"/>
        <pc:sldMkLst>
          <pc:docMk/>
          <pc:sldMk cId="1659089402" sldId="259"/>
        </pc:sldMkLst>
        <pc:spChg chg="mod">
          <ac:chgData name="Ariel Tunay (1901579)" userId="S::1901579@student.uwtsd.ac.uk::6e14f0ee-a569-4c42-8b73-c3a8208febd2" providerId="AD" clId="Web-{F8D06D22-E5DB-BFE2-0E65-89DE194741B0}" dt="2020-03-13T23:24:11.147" v="47"/>
          <ac:spMkLst>
            <pc:docMk/>
            <pc:sldMk cId="1659089402" sldId="259"/>
            <ac:spMk id="2" creationId="{988ADBC1-A7D1-48F6-B216-2AECC9BEA3DF}"/>
          </ac:spMkLst>
        </pc:spChg>
        <pc:spChg chg="mod">
          <ac:chgData name="Ariel Tunay (1901579)" userId="S::1901579@student.uwtsd.ac.uk::6e14f0ee-a569-4c42-8b73-c3a8208febd2" providerId="AD" clId="Web-{F8D06D22-E5DB-BFE2-0E65-89DE194741B0}" dt="2020-03-13T23:24:11.147" v="47"/>
          <ac:spMkLst>
            <pc:docMk/>
            <pc:sldMk cId="1659089402" sldId="259"/>
            <ac:spMk id="3" creationId="{21CF81CF-A9EB-4FA4-8AE4-D4A4260BABBD}"/>
          </ac:spMkLst>
        </pc:spChg>
        <pc:spChg chg="add">
          <ac:chgData name="Ariel Tunay (1901579)" userId="S::1901579@student.uwtsd.ac.uk::6e14f0ee-a569-4c42-8b73-c3a8208febd2" providerId="AD" clId="Web-{F8D06D22-E5DB-BFE2-0E65-89DE194741B0}" dt="2020-03-13T23:24:11.147" v="47"/>
          <ac:spMkLst>
            <pc:docMk/>
            <pc:sldMk cId="1659089402" sldId="259"/>
            <ac:spMk id="10" creationId="{867D4867-5BA7-4462-B2F6-A23F4A622AA7}"/>
          </ac:spMkLst>
        </pc:spChg>
        <pc:spChg chg="add del">
          <ac:chgData name="Ariel Tunay (1901579)" userId="S::1901579@student.uwtsd.ac.uk::6e14f0ee-a569-4c42-8b73-c3a8208febd2" providerId="AD" clId="Web-{F8D06D22-E5DB-BFE2-0E65-89DE194741B0}" dt="2020-03-13T23:24:11.131" v="46"/>
          <ac:spMkLst>
            <pc:docMk/>
            <pc:sldMk cId="1659089402" sldId="259"/>
            <ac:spMk id="13" creationId="{A2D15AA5-2D73-4A11-A8C5-045F5F4392D3}"/>
          </ac:spMkLst>
        </pc:spChg>
        <pc:spChg chg="add del">
          <ac:chgData name="Ariel Tunay (1901579)" userId="S::1901579@student.uwtsd.ac.uk::6e14f0ee-a569-4c42-8b73-c3a8208febd2" providerId="AD" clId="Web-{F8D06D22-E5DB-BFE2-0E65-89DE194741B0}" dt="2020-03-13T23:24:11.131" v="46"/>
          <ac:spMkLst>
            <pc:docMk/>
            <pc:sldMk cId="1659089402" sldId="259"/>
            <ac:spMk id="15" creationId="{3CD1EA40-7116-4FCB-9369-70F29FAA91EC}"/>
          </ac:spMkLst>
        </pc:spChg>
        <pc:spChg chg="add del">
          <ac:chgData name="Ariel Tunay (1901579)" userId="S::1901579@student.uwtsd.ac.uk::6e14f0ee-a569-4c42-8b73-c3a8208febd2" providerId="AD" clId="Web-{F8D06D22-E5DB-BFE2-0E65-89DE194741B0}" dt="2020-03-13T23:24:11.131" v="46"/>
          <ac:spMkLst>
            <pc:docMk/>
            <pc:sldMk cId="1659089402" sldId="259"/>
            <ac:spMk id="17" creationId="{A5271697-90F1-4A23-8EF2-0179F2EAFACB}"/>
          </ac:spMkLst>
        </pc:spChg>
        <pc:spChg chg="add del">
          <ac:chgData name="Ariel Tunay (1901579)" userId="S::1901579@student.uwtsd.ac.uk::6e14f0ee-a569-4c42-8b73-c3a8208febd2" providerId="AD" clId="Web-{F8D06D22-E5DB-BFE2-0E65-89DE194741B0}" dt="2020-03-13T23:24:11.131" v="46"/>
          <ac:spMkLst>
            <pc:docMk/>
            <pc:sldMk cId="1659089402" sldId="259"/>
            <ac:spMk id="41" creationId="{D9F5512A-48E1-4C07-B75E-3CCC517B6804}"/>
          </ac:spMkLst>
        </pc:spChg>
        <pc:grpChg chg="add del">
          <ac:chgData name="Ariel Tunay (1901579)" userId="S::1901579@student.uwtsd.ac.uk::6e14f0ee-a569-4c42-8b73-c3a8208febd2" providerId="AD" clId="Web-{F8D06D22-E5DB-BFE2-0E65-89DE194741B0}" dt="2020-03-13T23:24:11.131" v="46"/>
          <ac:grpSpMkLst>
            <pc:docMk/>
            <pc:sldMk cId="1659089402" sldId="259"/>
            <ac:grpSpMk id="19" creationId="{39158FAB-5B51-448D-B57F-B977E815C04A}"/>
          </ac:grpSpMkLst>
        </pc:grpChg>
        <pc:picChg chg="add del mod">
          <ac:chgData name="Ariel Tunay (1901579)" userId="S::1901579@student.uwtsd.ac.uk::6e14f0ee-a569-4c42-8b73-c3a8208febd2" providerId="AD" clId="Web-{F8D06D22-E5DB-BFE2-0E65-89DE194741B0}" dt="2020-03-13T23:13:38.790" v="2"/>
          <ac:picMkLst>
            <pc:docMk/>
            <pc:sldMk cId="1659089402" sldId="259"/>
            <ac:picMk id="4" creationId="{08042D9C-EEB0-420A-9DCB-4D0ACE8819B2}"/>
          </ac:picMkLst>
        </pc:picChg>
        <pc:picChg chg="add del mod">
          <ac:chgData name="Ariel Tunay (1901579)" userId="S::1901579@student.uwtsd.ac.uk::6e14f0ee-a569-4c42-8b73-c3a8208febd2" providerId="AD" clId="Web-{F8D06D22-E5DB-BFE2-0E65-89DE194741B0}" dt="2020-03-13T23:21:41.975" v="38"/>
          <ac:picMkLst>
            <pc:docMk/>
            <pc:sldMk cId="1659089402" sldId="259"/>
            <ac:picMk id="6" creationId="{980CC392-079D-466B-9604-690DFC809D46}"/>
          </ac:picMkLst>
        </pc:picChg>
        <pc:picChg chg="add mod">
          <ac:chgData name="Ariel Tunay (1901579)" userId="S::1901579@student.uwtsd.ac.uk::6e14f0ee-a569-4c42-8b73-c3a8208febd2" providerId="AD" clId="Web-{F8D06D22-E5DB-BFE2-0E65-89DE194741B0}" dt="2020-03-13T23:24:11.147" v="47"/>
          <ac:picMkLst>
            <pc:docMk/>
            <pc:sldMk cId="1659089402" sldId="259"/>
            <ac:picMk id="8" creationId="{CBF03F8F-35C6-4783-A553-3D8080A19AB9}"/>
          </ac:picMkLst>
        </pc:picChg>
      </pc:sldChg>
      <pc:sldChg chg="addSp delSp modSp new mod setBg setClrOvrMap">
        <pc:chgData name="Ariel Tunay (1901579)" userId="S::1901579@student.uwtsd.ac.uk::6e14f0ee-a569-4c42-8b73-c3a8208febd2" providerId="AD" clId="Web-{F8D06D22-E5DB-BFE2-0E65-89DE194741B0}" dt="2020-03-13T23:27:09.710" v="56" actId="1076"/>
        <pc:sldMkLst>
          <pc:docMk/>
          <pc:sldMk cId="1689467873" sldId="260"/>
        </pc:sldMkLst>
        <pc:spChg chg="mod">
          <ac:chgData name="Ariel Tunay (1901579)" userId="S::1901579@student.uwtsd.ac.uk::6e14f0ee-a569-4c42-8b73-c3a8208febd2" providerId="AD" clId="Web-{F8D06D22-E5DB-BFE2-0E65-89DE194741B0}" dt="2020-03-13T23:26:42.726" v="53"/>
          <ac:spMkLst>
            <pc:docMk/>
            <pc:sldMk cId="1689467873" sldId="260"/>
            <ac:spMk id="2" creationId="{5A590460-FF93-4C6C-8532-6BC3D5B2B2F8}"/>
          </ac:spMkLst>
        </pc:spChg>
        <pc:spChg chg="mod">
          <ac:chgData name="Ariel Tunay (1901579)" userId="S::1901579@student.uwtsd.ac.uk::6e14f0ee-a569-4c42-8b73-c3a8208febd2" providerId="AD" clId="Web-{F8D06D22-E5DB-BFE2-0E65-89DE194741B0}" dt="2020-03-13T23:26:42.726" v="53"/>
          <ac:spMkLst>
            <pc:docMk/>
            <pc:sldMk cId="1689467873" sldId="260"/>
            <ac:spMk id="3" creationId="{37BD37B3-B69C-4E68-A6C0-AC6A160AF32F}"/>
          </ac:spMkLst>
        </pc:spChg>
        <pc:spChg chg="del">
          <ac:chgData name="Ariel Tunay (1901579)" userId="S::1901579@student.uwtsd.ac.uk::6e14f0ee-a569-4c42-8b73-c3a8208febd2" providerId="AD" clId="Web-{F8D06D22-E5DB-BFE2-0E65-89DE194741B0}" dt="2020-03-13T23:15:08.524" v="16"/>
          <ac:spMkLst>
            <pc:docMk/>
            <pc:sldMk cId="1689467873" sldId="260"/>
            <ac:spMk id="4" creationId="{D8BBC391-F6DF-4093-BA23-48C1375C93D2}"/>
          </ac:spMkLst>
        </pc:spChg>
        <pc:spChg chg="add del">
          <ac:chgData name="Ariel Tunay (1901579)" userId="S::1901579@student.uwtsd.ac.uk::6e14f0ee-a569-4c42-8b73-c3a8208febd2" providerId="AD" clId="Web-{F8D06D22-E5DB-BFE2-0E65-89DE194741B0}" dt="2020-03-13T23:26:42.726" v="53"/>
          <ac:spMkLst>
            <pc:docMk/>
            <pc:sldMk cId="1689467873" sldId="260"/>
            <ac:spMk id="7" creationId="{3BAF1561-20C4-41FD-A35F-BF2B9E727F3E}"/>
          </ac:spMkLst>
        </pc:spChg>
        <pc:spChg chg="add del">
          <ac:chgData name="Ariel Tunay (1901579)" userId="S::1901579@student.uwtsd.ac.uk::6e14f0ee-a569-4c42-8b73-c3a8208febd2" providerId="AD" clId="Web-{F8D06D22-E5DB-BFE2-0E65-89DE194741B0}" dt="2020-03-13T23:26:42.726" v="53"/>
          <ac:spMkLst>
            <pc:docMk/>
            <pc:sldMk cId="1689467873" sldId="260"/>
            <ac:spMk id="12" creationId="{839DC788-B140-4F3E-A91E-CB3E70ED940A}"/>
          </ac:spMkLst>
        </pc:spChg>
        <pc:spChg chg="add">
          <ac:chgData name="Ariel Tunay (1901579)" userId="S::1901579@student.uwtsd.ac.uk::6e14f0ee-a569-4c42-8b73-c3a8208febd2" providerId="AD" clId="Web-{F8D06D22-E5DB-BFE2-0E65-89DE194741B0}" dt="2020-03-13T23:26:42.726" v="53"/>
          <ac:spMkLst>
            <pc:docMk/>
            <pc:sldMk cId="1689467873" sldId="260"/>
            <ac:spMk id="19" creationId="{E862BE82-D00D-42C1-BF16-93AA37870C32}"/>
          </ac:spMkLst>
        </pc:spChg>
        <pc:spChg chg="add">
          <ac:chgData name="Ariel Tunay (1901579)" userId="S::1901579@student.uwtsd.ac.uk::6e14f0ee-a569-4c42-8b73-c3a8208febd2" providerId="AD" clId="Web-{F8D06D22-E5DB-BFE2-0E65-89DE194741B0}" dt="2020-03-13T23:26:42.726" v="53"/>
          <ac:spMkLst>
            <pc:docMk/>
            <pc:sldMk cId="1689467873" sldId="260"/>
            <ac:spMk id="21" creationId="{F6D92C2D-1D3D-4974-918C-06579FB354A9}"/>
          </ac:spMkLst>
        </pc:spChg>
        <pc:picChg chg="add mod ord">
          <ac:chgData name="Ariel Tunay (1901579)" userId="S::1901579@student.uwtsd.ac.uk::6e14f0ee-a569-4c42-8b73-c3a8208febd2" providerId="AD" clId="Web-{F8D06D22-E5DB-BFE2-0E65-89DE194741B0}" dt="2020-03-13T23:27:09.710" v="56" actId="1076"/>
          <ac:picMkLst>
            <pc:docMk/>
            <pc:sldMk cId="1689467873" sldId="260"/>
            <ac:picMk id="5" creationId="{CB5B1137-AF7E-4919-B793-FE7996B26205}"/>
          </ac:picMkLst>
        </pc:picChg>
        <pc:cxnChg chg="add del">
          <ac:chgData name="Ariel Tunay (1901579)" userId="S::1901579@student.uwtsd.ac.uk::6e14f0ee-a569-4c42-8b73-c3a8208febd2" providerId="AD" clId="Web-{F8D06D22-E5DB-BFE2-0E65-89DE194741B0}" dt="2020-03-13T23:26:21.101" v="51"/>
          <ac:cxnSpMkLst>
            <pc:docMk/>
            <pc:sldMk cId="1689467873" sldId="260"/>
            <ac:cxnSpMk id="10" creationId="{E4A809D5-3600-46D4-A466-67F2349A54FB}"/>
          </ac:cxnSpMkLst>
        </pc:cxnChg>
        <pc:cxnChg chg="add del">
          <ac:chgData name="Ariel Tunay (1901579)" userId="S::1901579@student.uwtsd.ac.uk::6e14f0ee-a569-4c42-8b73-c3a8208febd2" providerId="AD" clId="Web-{F8D06D22-E5DB-BFE2-0E65-89DE194741B0}" dt="2020-03-13T23:26:42.726" v="53"/>
          <ac:cxnSpMkLst>
            <pc:docMk/>
            <pc:sldMk cId="1689467873" sldId="260"/>
            <ac:cxnSpMk id="14" creationId="{FC18D930-0EEE-448F-ABF1-2AA3C83DA552}"/>
          </ac:cxnSpMkLst>
        </pc:cxnChg>
      </pc:sldChg>
      <pc:sldChg chg="addSp delSp modSp new mod setBg">
        <pc:chgData name="Ariel Tunay (1901579)" userId="S::1901579@student.uwtsd.ac.uk::6e14f0ee-a569-4c42-8b73-c3a8208febd2" providerId="AD" clId="Web-{F8D06D22-E5DB-BFE2-0E65-89DE194741B0}" dt="2020-03-14T13:27:48.245" v="3243"/>
        <pc:sldMkLst>
          <pc:docMk/>
          <pc:sldMk cId="251663743" sldId="261"/>
        </pc:sldMkLst>
        <pc:spChg chg="mod">
          <ac:chgData name="Ariel Tunay (1901579)" userId="S::1901579@student.uwtsd.ac.uk::6e14f0ee-a569-4c42-8b73-c3a8208febd2" providerId="AD" clId="Web-{F8D06D22-E5DB-BFE2-0E65-89DE194741B0}" dt="2020-03-14T13:27:48.245" v="3243"/>
          <ac:spMkLst>
            <pc:docMk/>
            <pc:sldMk cId="251663743" sldId="261"/>
            <ac:spMk id="2" creationId="{CB751E52-2486-4844-9FD1-57D9BCDA3435}"/>
          </ac:spMkLst>
        </pc:spChg>
        <pc:spChg chg="del mod">
          <ac:chgData name="Ariel Tunay (1901579)" userId="S::1901579@student.uwtsd.ac.uk::6e14f0ee-a569-4c42-8b73-c3a8208febd2" providerId="AD" clId="Web-{F8D06D22-E5DB-BFE2-0E65-89DE194741B0}" dt="2020-03-14T13:27:48.245" v="3243"/>
          <ac:spMkLst>
            <pc:docMk/>
            <pc:sldMk cId="251663743" sldId="261"/>
            <ac:spMk id="3" creationId="{066FD6C1-E7A9-4108-AE61-9304A5DF4E20}"/>
          </ac:spMkLst>
        </pc:spChg>
        <pc:spChg chg="add">
          <ac:chgData name="Ariel Tunay (1901579)" userId="S::1901579@student.uwtsd.ac.uk::6e14f0ee-a569-4c42-8b73-c3a8208febd2" providerId="AD" clId="Web-{F8D06D22-E5DB-BFE2-0E65-89DE194741B0}" dt="2020-03-14T13:27:48.245" v="3243"/>
          <ac:spMkLst>
            <pc:docMk/>
            <pc:sldMk cId="251663743" sldId="261"/>
            <ac:spMk id="10" creationId="{3A5B4632-C963-4296-86F0-79AA9EA5AE98}"/>
          </ac:spMkLst>
        </pc:spChg>
        <pc:graphicFrameChg chg="add">
          <ac:chgData name="Ariel Tunay (1901579)" userId="S::1901579@student.uwtsd.ac.uk::6e14f0ee-a569-4c42-8b73-c3a8208febd2" providerId="AD" clId="Web-{F8D06D22-E5DB-BFE2-0E65-89DE194741B0}" dt="2020-03-14T13:27:48.245" v="3243"/>
          <ac:graphicFrameMkLst>
            <pc:docMk/>
            <pc:sldMk cId="251663743" sldId="261"/>
            <ac:graphicFrameMk id="5" creationId="{EF9BB8C8-E1AB-4C26-BD20-F5E4DA15209F}"/>
          </ac:graphicFrameMkLst>
        </pc:graphicFrameChg>
      </pc:sldChg>
      <pc:sldChg chg="addSp modSp new mod setBg">
        <pc:chgData name="Ariel Tunay (1901579)" userId="S::1901579@student.uwtsd.ac.uk::6e14f0ee-a569-4c42-8b73-c3a8208febd2" providerId="AD" clId="Web-{F8D06D22-E5DB-BFE2-0E65-89DE194741B0}" dt="2020-03-14T13:43:41.665" v="3252" actId="20577"/>
        <pc:sldMkLst>
          <pc:docMk/>
          <pc:sldMk cId="85413598" sldId="262"/>
        </pc:sldMkLst>
        <pc:spChg chg="mod">
          <ac:chgData name="Ariel Tunay (1901579)" userId="S::1901579@student.uwtsd.ac.uk::6e14f0ee-a569-4c42-8b73-c3a8208febd2" providerId="AD" clId="Web-{F8D06D22-E5DB-BFE2-0E65-89DE194741B0}" dt="2020-03-14T13:27:30.089" v="3242"/>
          <ac:spMkLst>
            <pc:docMk/>
            <pc:sldMk cId="85413598" sldId="262"/>
            <ac:spMk id="2" creationId="{2E48256B-5BE2-4179-98F1-DDD7437B748B}"/>
          </ac:spMkLst>
        </pc:spChg>
        <pc:spChg chg="mod">
          <ac:chgData name="Ariel Tunay (1901579)" userId="S::1901579@student.uwtsd.ac.uk::6e14f0ee-a569-4c42-8b73-c3a8208febd2" providerId="AD" clId="Web-{F8D06D22-E5DB-BFE2-0E65-89DE194741B0}" dt="2020-03-14T13:43:41.665" v="3252" actId="20577"/>
          <ac:spMkLst>
            <pc:docMk/>
            <pc:sldMk cId="85413598" sldId="262"/>
            <ac:spMk id="3" creationId="{AE8A7634-983E-46AE-B023-079EDAD9C157}"/>
          </ac:spMkLst>
        </pc:spChg>
        <pc:spChg chg="add">
          <ac:chgData name="Ariel Tunay (1901579)" userId="S::1901579@student.uwtsd.ac.uk::6e14f0ee-a569-4c42-8b73-c3a8208febd2" providerId="AD" clId="Web-{F8D06D22-E5DB-BFE2-0E65-89DE194741B0}" dt="2020-03-14T13:27:30.089" v="3242"/>
          <ac:spMkLst>
            <pc:docMk/>
            <pc:sldMk cId="85413598" sldId="262"/>
            <ac:spMk id="8" creationId="{7515D20E-1AB7-4E74-9236-2B72B63D60B6}"/>
          </ac:spMkLst>
        </pc:spChg>
        <pc:spChg chg="add">
          <ac:chgData name="Ariel Tunay (1901579)" userId="S::1901579@student.uwtsd.ac.uk::6e14f0ee-a569-4c42-8b73-c3a8208febd2" providerId="AD" clId="Web-{F8D06D22-E5DB-BFE2-0E65-89DE194741B0}" dt="2020-03-14T13:27:30.089" v="3242"/>
          <ac:spMkLst>
            <pc:docMk/>
            <pc:sldMk cId="85413598" sldId="262"/>
            <ac:spMk id="15" creationId="{3873B707-463F-40B0-8227-E8CC6C67EB25}"/>
          </ac:spMkLst>
        </pc:spChg>
        <pc:spChg chg="add">
          <ac:chgData name="Ariel Tunay (1901579)" userId="S::1901579@student.uwtsd.ac.uk::6e14f0ee-a569-4c42-8b73-c3a8208febd2" providerId="AD" clId="Web-{F8D06D22-E5DB-BFE2-0E65-89DE194741B0}" dt="2020-03-14T13:27:30.089" v="3242"/>
          <ac:spMkLst>
            <pc:docMk/>
            <pc:sldMk cId="85413598" sldId="262"/>
            <ac:spMk id="17" creationId="{19C9EAEA-39D0-4B0E-A0EB-51E7B26740B1}"/>
          </ac:spMkLst>
        </pc:spChg>
        <pc:grpChg chg="add">
          <ac:chgData name="Ariel Tunay (1901579)" userId="S::1901579@student.uwtsd.ac.uk::6e14f0ee-a569-4c42-8b73-c3a8208febd2" providerId="AD" clId="Web-{F8D06D22-E5DB-BFE2-0E65-89DE194741B0}" dt="2020-03-14T13:27:30.089" v="3242"/>
          <ac:grpSpMkLst>
            <pc:docMk/>
            <pc:sldMk cId="85413598" sldId="262"/>
            <ac:grpSpMk id="10" creationId="{032D8612-31EB-44CF-A1D0-14FD4C705424}"/>
          </ac:grpSpMkLst>
        </pc:grpChg>
      </pc:sldChg>
      <pc:sldChg chg="addSp delSp modSp new mod setBg">
        <pc:chgData name="Ariel Tunay (1901579)" userId="S::1901579@student.uwtsd.ac.uk::6e14f0ee-a569-4c42-8b73-c3a8208febd2" providerId="AD" clId="Web-{F8D06D22-E5DB-BFE2-0E65-89DE194741B0}" dt="2020-03-14T13:44:08.587" v="3255"/>
        <pc:sldMkLst>
          <pc:docMk/>
          <pc:sldMk cId="3485486714" sldId="263"/>
        </pc:sldMkLst>
        <pc:spChg chg="mod">
          <ac:chgData name="Ariel Tunay (1901579)" userId="S::1901579@student.uwtsd.ac.uk::6e14f0ee-a569-4c42-8b73-c3a8208febd2" providerId="AD" clId="Web-{F8D06D22-E5DB-BFE2-0E65-89DE194741B0}" dt="2020-03-14T13:44:08.587" v="3255"/>
          <ac:spMkLst>
            <pc:docMk/>
            <pc:sldMk cId="3485486714" sldId="263"/>
            <ac:spMk id="2" creationId="{C643834B-5446-4B30-8F13-7829128C75AF}"/>
          </ac:spMkLst>
        </pc:spChg>
        <pc:spChg chg="del mod">
          <ac:chgData name="Ariel Tunay (1901579)" userId="S::1901579@student.uwtsd.ac.uk::6e14f0ee-a569-4c42-8b73-c3a8208febd2" providerId="AD" clId="Web-{F8D06D22-E5DB-BFE2-0E65-89DE194741B0}" dt="2020-03-14T13:26:38.557" v="3241"/>
          <ac:spMkLst>
            <pc:docMk/>
            <pc:sldMk cId="3485486714" sldId="263"/>
            <ac:spMk id="3" creationId="{1B83AAC0-2A3D-4722-BEFF-88414FD7860D}"/>
          </ac:spMkLst>
        </pc:spChg>
        <pc:spChg chg="add del">
          <ac:chgData name="Ariel Tunay (1901579)" userId="S::1901579@student.uwtsd.ac.uk::6e14f0ee-a569-4c42-8b73-c3a8208febd2" providerId="AD" clId="Web-{F8D06D22-E5DB-BFE2-0E65-89DE194741B0}" dt="2020-03-14T13:26:38.526" v="3240"/>
          <ac:spMkLst>
            <pc:docMk/>
            <pc:sldMk cId="3485486714" sldId="263"/>
            <ac:spMk id="5" creationId="{907EF6B7-1338-4443-8C46-6A318D952DFD}"/>
          </ac:spMkLst>
        </pc:spChg>
        <pc:spChg chg="add del">
          <ac:chgData name="Ariel Tunay (1901579)" userId="S::1901579@student.uwtsd.ac.uk::6e14f0ee-a569-4c42-8b73-c3a8208febd2" providerId="AD" clId="Web-{F8D06D22-E5DB-BFE2-0E65-89DE194741B0}" dt="2020-03-14T13:26:38.526" v="3240"/>
          <ac:spMkLst>
            <pc:docMk/>
            <pc:sldMk cId="3485486714" sldId="263"/>
            <ac:spMk id="6" creationId="{DAAE4CDD-124C-4DCF-9584-B6033B545DD5}"/>
          </ac:spMkLst>
        </pc:spChg>
        <pc:spChg chg="add del">
          <ac:chgData name="Ariel Tunay (1901579)" userId="S::1901579@student.uwtsd.ac.uk::6e14f0ee-a569-4c42-8b73-c3a8208febd2" providerId="AD" clId="Web-{F8D06D22-E5DB-BFE2-0E65-89DE194741B0}" dt="2020-03-14T13:26:38.526" v="3240"/>
          <ac:spMkLst>
            <pc:docMk/>
            <pc:sldMk cId="3485486714" sldId="263"/>
            <ac:spMk id="7" creationId="{081E4A58-353D-44AE-B2FC-2A74E2E400F7}"/>
          </ac:spMkLst>
        </pc:spChg>
        <pc:spChg chg="add del">
          <ac:chgData name="Ariel Tunay (1901579)" userId="S::1901579@student.uwtsd.ac.uk::6e14f0ee-a569-4c42-8b73-c3a8208febd2" providerId="AD" clId="Web-{F8D06D22-E5DB-BFE2-0E65-89DE194741B0}" dt="2020-03-14T13:26:26.198" v="3238"/>
          <ac:spMkLst>
            <pc:docMk/>
            <pc:sldMk cId="3485486714" sldId="263"/>
            <ac:spMk id="8" creationId="{3B854194-185D-494D-905C-7C7CB2E30F6E}"/>
          </ac:spMkLst>
        </pc:spChg>
        <pc:spChg chg="add del">
          <ac:chgData name="Ariel Tunay (1901579)" userId="S::1901579@student.uwtsd.ac.uk::6e14f0ee-a569-4c42-8b73-c3a8208febd2" providerId="AD" clId="Web-{F8D06D22-E5DB-BFE2-0E65-89DE194741B0}" dt="2020-03-14T13:44:08.587" v="3255"/>
          <ac:spMkLst>
            <pc:docMk/>
            <pc:sldMk cId="3485486714" sldId="263"/>
            <ac:spMk id="9" creationId="{3A5B4632-C963-4296-86F0-79AA9EA5AE98}"/>
          </ac:spMkLst>
        </pc:spChg>
        <pc:spChg chg="add del">
          <ac:chgData name="Ariel Tunay (1901579)" userId="S::1901579@student.uwtsd.ac.uk::6e14f0ee-a569-4c42-8b73-c3a8208febd2" providerId="AD" clId="Web-{F8D06D22-E5DB-BFE2-0E65-89DE194741B0}" dt="2020-03-14T13:26:26.198" v="3238"/>
          <ac:spMkLst>
            <pc:docMk/>
            <pc:sldMk cId="3485486714" sldId="263"/>
            <ac:spMk id="10" creationId="{B4F5FA0D-0104-4987-8241-EFF7C85B88DE}"/>
          </ac:spMkLst>
        </pc:spChg>
        <pc:spChg chg="add">
          <ac:chgData name="Ariel Tunay (1901579)" userId="S::1901579@student.uwtsd.ac.uk::6e14f0ee-a569-4c42-8b73-c3a8208febd2" providerId="AD" clId="Web-{F8D06D22-E5DB-BFE2-0E65-89DE194741B0}" dt="2020-03-14T13:44:08.587" v="3255"/>
          <ac:spMkLst>
            <pc:docMk/>
            <pc:sldMk cId="3485486714" sldId="263"/>
            <ac:spMk id="16" creationId="{68575C10-8187-4AC4-AD72-C754EAFD2867}"/>
          </ac:spMkLst>
        </pc:spChg>
        <pc:graphicFrameChg chg="add mod modGraphic">
          <ac:chgData name="Ariel Tunay (1901579)" userId="S::1901579@student.uwtsd.ac.uk::6e14f0ee-a569-4c42-8b73-c3a8208febd2" providerId="AD" clId="Web-{F8D06D22-E5DB-BFE2-0E65-89DE194741B0}" dt="2020-03-14T13:44:08.587" v="3255"/>
          <ac:graphicFrameMkLst>
            <pc:docMk/>
            <pc:sldMk cId="3485486714" sldId="263"/>
            <ac:graphicFrameMk id="11" creationId="{B2F77AAE-5FB3-4A62-967C-ED56C2931394}"/>
          </ac:graphicFrameMkLst>
        </pc:graphicFrameChg>
        <pc:picChg chg="add del">
          <ac:chgData name="Ariel Tunay (1901579)" userId="S::1901579@student.uwtsd.ac.uk::6e14f0ee-a569-4c42-8b73-c3a8208febd2" providerId="AD" clId="Web-{F8D06D22-E5DB-BFE2-0E65-89DE194741B0}" dt="2020-03-14T13:26:26.198" v="3238"/>
          <ac:picMkLst>
            <pc:docMk/>
            <pc:sldMk cId="3485486714" sldId="263"/>
            <ac:picMk id="12" creationId="{2897127E-6CEF-446C-BE87-93B7C46E49D1}"/>
          </ac:picMkLst>
        </pc:picChg>
        <pc:cxnChg chg="add">
          <ac:chgData name="Ariel Tunay (1901579)" userId="S::1901579@student.uwtsd.ac.uk::6e14f0ee-a569-4c42-8b73-c3a8208febd2" providerId="AD" clId="Web-{F8D06D22-E5DB-BFE2-0E65-89DE194741B0}" dt="2020-03-14T13:44:08.587" v="3255"/>
          <ac:cxnSpMkLst>
            <pc:docMk/>
            <pc:sldMk cId="3485486714" sldId="263"/>
            <ac:cxnSpMk id="18" creationId="{74E776C9-ED67-41B7-B3A3-4DF76EF3ACEE}"/>
          </ac:cxnSpMkLst>
        </pc:cxnChg>
      </pc:sldChg>
      <pc:sldChg chg="addSp modSp new mod setBg">
        <pc:chgData name="Ariel Tunay (1901579)" userId="S::1901579@student.uwtsd.ac.uk::6e14f0ee-a569-4c42-8b73-c3a8208febd2" providerId="AD" clId="Web-{F8D06D22-E5DB-BFE2-0E65-89DE194741B0}" dt="2020-03-14T13:25:51.229" v="3235" actId="20577"/>
        <pc:sldMkLst>
          <pc:docMk/>
          <pc:sldMk cId="666717853" sldId="264"/>
        </pc:sldMkLst>
        <pc:spChg chg="mod">
          <ac:chgData name="Ariel Tunay (1901579)" userId="S::1901579@student.uwtsd.ac.uk::6e14f0ee-a569-4c42-8b73-c3a8208febd2" providerId="AD" clId="Web-{F8D06D22-E5DB-BFE2-0E65-89DE194741B0}" dt="2020-03-14T13:24:23.525" v="3208"/>
          <ac:spMkLst>
            <pc:docMk/>
            <pc:sldMk cId="666717853" sldId="264"/>
            <ac:spMk id="2" creationId="{83A02266-8888-4596-A843-6CD778A561FC}"/>
          </ac:spMkLst>
        </pc:spChg>
        <pc:spChg chg="mod">
          <ac:chgData name="Ariel Tunay (1901579)" userId="S::1901579@student.uwtsd.ac.uk::6e14f0ee-a569-4c42-8b73-c3a8208febd2" providerId="AD" clId="Web-{F8D06D22-E5DB-BFE2-0E65-89DE194741B0}" dt="2020-03-14T13:25:51.229" v="3235" actId="20577"/>
          <ac:spMkLst>
            <pc:docMk/>
            <pc:sldMk cId="666717853" sldId="264"/>
            <ac:spMk id="3" creationId="{E9F313D4-BE7B-4EB6-AB03-E78BDB47A0AC}"/>
          </ac:spMkLst>
        </pc:spChg>
        <pc:spChg chg="add">
          <ac:chgData name="Ariel Tunay (1901579)" userId="S::1901579@student.uwtsd.ac.uk::6e14f0ee-a569-4c42-8b73-c3a8208febd2" providerId="AD" clId="Web-{F8D06D22-E5DB-BFE2-0E65-89DE194741B0}" dt="2020-03-14T13:24:23.525" v="3208"/>
          <ac:spMkLst>
            <pc:docMk/>
            <pc:sldMk cId="666717853" sldId="264"/>
            <ac:spMk id="8" creationId="{907EF6B7-1338-4443-8C46-6A318D952DFD}"/>
          </ac:spMkLst>
        </pc:spChg>
        <pc:spChg chg="add">
          <ac:chgData name="Ariel Tunay (1901579)" userId="S::1901579@student.uwtsd.ac.uk::6e14f0ee-a569-4c42-8b73-c3a8208febd2" providerId="AD" clId="Web-{F8D06D22-E5DB-BFE2-0E65-89DE194741B0}" dt="2020-03-14T13:24:23.525" v="3208"/>
          <ac:spMkLst>
            <pc:docMk/>
            <pc:sldMk cId="666717853" sldId="264"/>
            <ac:spMk id="10" creationId="{DAAE4CDD-124C-4DCF-9584-B6033B545DD5}"/>
          </ac:spMkLst>
        </pc:spChg>
        <pc:spChg chg="add">
          <ac:chgData name="Ariel Tunay (1901579)" userId="S::1901579@student.uwtsd.ac.uk::6e14f0ee-a569-4c42-8b73-c3a8208febd2" providerId="AD" clId="Web-{F8D06D22-E5DB-BFE2-0E65-89DE194741B0}" dt="2020-03-14T13:24:23.525" v="3208"/>
          <ac:spMkLst>
            <pc:docMk/>
            <pc:sldMk cId="666717853" sldId="264"/>
            <ac:spMk id="12" creationId="{081E4A58-353D-44AE-B2FC-2A74E2E400F7}"/>
          </ac:spMkLst>
        </pc:spChg>
      </pc:sldChg>
    </pc:docChg>
  </pc:docChgLst>
  <pc:docChgLst>
    <pc:chgData name="Ariel Tunay (1901579)" userId="S::1901579@student.uwtsd.ac.uk::6e14f0ee-a569-4c42-8b73-c3a8208febd2" providerId="AD" clId="Web-{2D4B2B06-46F2-47D6-85D6-4DAEF0BF6830}"/>
    <pc:docChg chg="sldOrd">
      <pc:chgData name="Ariel Tunay (1901579)" userId="S::1901579@student.uwtsd.ac.uk::6e14f0ee-a569-4c42-8b73-c3a8208febd2" providerId="AD" clId="Web-{2D4B2B06-46F2-47D6-85D6-4DAEF0BF6830}" dt="2023-09-25T14:52:30.442" v="1"/>
      <pc:docMkLst>
        <pc:docMk/>
      </pc:docMkLst>
      <pc:sldChg chg="ord">
        <pc:chgData name="Ariel Tunay (1901579)" userId="S::1901579@student.uwtsd.ac.uk::6e14f0ee-a569-4c42-8b73-c3a8208febd2" providerId="AD" clId="Web-{2D4B2B06-46F2-47D6-85D6-4DAEF0BF6830}" dt="2023-09-25T14:50:24.751" v="0"/>
        <pc:sldMkLst>
          <pc:docMk/>
          <pc:sldMk cId="85413598" sldId="262"/>
        </pc:sldMkLst>
      </pc:sldChg>
      <pc:sldChg chg="ord">
        <pc:chgData name="Ariel Tunay (1901579)" userId="S::1901579@student.uwtsd.ac.uk::6e14f0ee-a569-4c42-8b73-c3a8208febd2" providerId="AD" clId="Web-{2D4B2B06-46F2-47D6-85D6-4DAEF0BF6830}" dt="2023-09-25T14:52:30.442" v="1"/>
        <pc:sldMkLst>
          <pc:docMk/>
          <pc:sldMk cId="2275271729" sldId="271"/>
        </pc:sldMkLst>
      </pc:sldChg>
    </pc:docChg>
  </pc:docChgLst>
  <pc:docChgLst>
    <pc:chgData name="Ariel Tunay (1901579)" userId="S::1901579@student.uwtsd.ac.uk::6e14f0ee-a569-4c42-8b73-c3a8208febd2" providerId="AD" clId="Web-{37F51FB0-60AB-A858-C411-9290EE4D4013}"/>
    <pc:docChg chg="modSld">
      <pc:chgData name="Ariel Tunay (1901579)" userId="S::1901579@student.uwtsd.ac.uk::6e14f0ee-a569-4c42-8b73-c3a8208febd2" providerId="AD" clId="Web-{37F51FB0-60AB-A858-C411-9290EE4D4013}" dt="2023-09-11T11:39:54.830" v="5" actId="20577"/>
      <pc:docMkLst>
        <pc:docMk/>
      </pc:docMkLst>
      <pc:sldChg chg="modSp">
        <pc:chgData name="Ariel Tunay (1901579)" userId="S::1901579@student.uwtsd.ac.uk::6e14f0ee-a569-4c42-8b73-c3a8208febd2" providerId="AD" clId="Web-{37F51FB0-60AB-A858-C411-9290EE4D4013}" dt="2023-09-11T11:39:54.830" v="5" actId="20577"/>
        <pc:sldMkLst>
          <pc:docMk/>
          <pc:sldMk cId="666717853" sldId="264"/>
        </pc:sldMkLst>
        <pc:spChg chg="mod">
          <ac:chgData name="Ariel Tunay (1901579)" userId="S::1901579@student.uwtsd.ac.uk::6e14f0ee-a569-4c42-8b73-c3a8208febd2" providerId="AD" clId="Web-{37F51FB0-60AB-A858-C411-9290EE4D4013}" dt="2023-09-11T11:39:54.830" v="5" actId="20577"/>
          <ac:spMkLst>
            <pc:docMk/>
            <pc:sldMk cId="666717853" sldId="264"/>
            <ac:spMk id="3" creationId="{E9F313D4-BE7B-4EB6-AB03-E78BDB47A0AC}"/>
          </ac:spMkLst>
        </pc:spChg>
      </pc:sldChg>
    </pc:docChg>
  </pc:docChgLst>
  <pc:docChgLst>
    <pc:chgData name="Ariel Tunay (1901579)" userId="S::1901579@student.uwtsd.ac.uk::6e14f0ee-a569-4c42-8b73-c3a8208febd2" providerId="AD" clId="Web-{15C3F2DE-6025-EA09-05DD-DA82D9720F21}"/>
    <pc:docChg chg="addSld delSld modSld">
      <pc:chgData name="Ariel Tunay (1901579)" userId="S::1901579@student.uwtsd.ac.uk::6e14f0ee-a569-4c42-8b73-c3a8208febd2" providerId="AD" clId="Web-{15C3F2DE-6025-EA09-05DD-DA82D9720F21}" dt="2023-09-25T10:36:39.456" v="271" actId="20577"/>
      <pc:docMkLst>
        <pc:docMk/>
      </pc:docMkLst>
      <pc:sldChg chg="addSp delSp modSp">
        <pc:chgData name="Ariel Tunay (1901579)" userId="S::1901579@student.uwtsd.ac.uk::6e14f0ee-a569-4c42-8b73-c3a8208febd2" providerId="AD" clId="Web-{15C3F2DE-6025-EA09-05DD-DA82D9720F21}" dt="2023-09-23T22:30:26.988" v="180"/>
        <pc:sldMkLst>
          <pc:docMk/>
          <pc:sldMk cId="1533978809" sldId="256"/>
        </pc:sldMkLst>
        <pc:spChg chg="mod">
          <ac:chgData name="Ariel Tunay (1901579)" userId="S::1901579@student.uwtsd.ac.uk::6e14f0ee-a569-4c42-8b73-c3a8208febd2" providerId="AD" clId="Web-{15C3F2DE-6025-EA09-05DD-DA82D9720F21}" dt="2023-09-23T22:30:26.988" v="180"/>
          <ac:spMkLst>
            <pc:docMk/>
            <pc:sldMk cId="1533978809" sldId="256"/>
            <ac:spMk id="6" creationId="{D5B3A9F7-FDCC-441F-CC9F-900A5A90E2D1}"/>
          </ac:spMkLst>
        </pc:spChg>
        <pc:spChg chg="mod">
          <ac:chgData name="Ariel Tunay (1901579)" userId="S::1901579@student.uwtsd.ac.uk::6e14f0ee-a569-4c42-8b73-c3a8208febd2" providerId="AD" clId="Web-{15C3F2DE-6025-EA09-05DD-DA82D9720F21}" dt="2023-09-23T22:30:26.988" v="180"/>
          <ac:spMkLst>
            <pc:docMk/>
            <pc:sldMk cId="1533978809" sldId="256"/>
            <ac:spMk id="8" creationId="{4F293D7B-6421-6870-B3DF-56A0759845A5}"/>
          </ac:spMkLst>
        </pc:spChg>
        <pc:spChg chg="del">
          <ac:chgData name="Ariel Tunay (1901579)" userId="S::1901579@student.uwtsd.ac.uk::6e14f0ee-a569-4c42-8b73-c3a8208febd2" providerId="AD" clId="Web-{15C3F2DE-6025-EA09-05DD-DA82D9720F21}" dt="2023-09-23T22:30:06.097" v="174"/>
          <ac:spMkLst>
            <pc:docMk/>
            <pc:sldMk cId="1533978809" sldId="256"/>
            <ac:spMk id="23" creationId="{39854EA4-C2EA-4CC9-AB13-F4357EA50E15}"/>
          </ac:spMkLst>
        </pc:spChg>
        <pc:spChg chg="del">
          <ac:chgData name="Ariel Tunay (1901579)" userId="S::1901579@student.uwtsd.ac.uk::6e14f0ee-a569-4c42-8b73-c3a8208febd2" providerId="AD" clId="Web-{15C3F2DE-6025-EA09-05DD-DA82D9720F21}" dt="2023-09-23T22:30:06.097" v="174"/>
          <ac:spMkLst>
            <pc:docMk/>
            <pc:sldMk cId="1533978809" sldId="256"/>
            <ac:spMk id="25" creationId="{49C9BC5A-12D7-407E-B635-9C0CD487E1F4}"/>
          </ac:spMkLst>
        </pc:spChg>
        <pc:spChg chg="del">
          <ac:chgData name="Ariel Tunay (1901579)" userId="S::1901579@student.uwtsd.ac.uk::6e14f0ee-a569-4c42-8b73-c3a8208febd2" providerId="AD" clId="Web-{15C3F2DE-6025-EA09-05DD-DA82D9720F21}" dt="2023-09-23T22:30:06.097" v="174"/>
          <ac:spMkLst>
            <pc:docMk/>
            <pc:sldMk cId="1533978809" sldId="256"/>
            <ac:spMk id="27" creationId="{D5CA3B5C-C1FB-42DE-B567-1CC43D264509}"/>
          </ac:spMkLst>
        </pc:spChg>
        <pc:spChg chg="add del">
          <ac:chgData name="Ariel Tunay (1901579)" userId="S::1901579@student.uwtsd.ac.uk::6e14f0ee-a569-4c42-8b73-c3a8208febd2" providerId="AD" clId="Web-{15C3F2DE-6025-EA09-05DD-DA82D9720F21}" dt="2023-09-23T22:30:26.988" v="180"/>
          <ac:spMkLst>
            <pc:docMk/>
            <pc:sldMk cId="1533978809" sldId="256"/>
            <ac:spMk id="32" creationId="{39854EA4-C2EA-4CC9-AB13-F4357EA50E15}"/>
          </ac:spMkLst>
        </pc:spChg>
        <pc:spChg chg="add del">
          <ac:chgData name="Ariel Tunay (1901579)" userId="S::1901579@student.uwtsd.ac.uk::6e14f0ee-a569-4c42-8b73-c3a8208febd2" providerId="AD" clId="Web-{15C3F2DE-6025-EA09-05DD-DA82D9720F21}" dt="2023-09-23T22:30:26.988" v="180"/>
          <ac:spMkLst>
            <pc:docMk/>
            <pc:sldMk cId="1533978809" sldId="256"/>
            <ac:spMk id="34" creationId="{49C9BC5A-12D7-407E-B635-9C0CD487E1F4}"/>
          </ac:spMkLst>
        </pc:spChg>
        <pc:spChg chg="add del">
          <ac:chgData name="Ariel Tunay (1901579)" userId="S::1901579@student.uwtsd.ac.uk::6e14f0ee-a569-4c42-8b73-c3a8208febd2" providerId="AD" clId="Web-{15C3F2DE-6025-EA09-05DD-DA82D9720F21}" dt="2023-09-23T22:30:26.988" v="180"/>
          <ac:spMkLst>
            <pc:docMk/>
            <pc:sldMk cId="1533978809" sldId="256"/>
            <ac:spMk id="36" creationId="{D5CA3B5C-C1FB-42DE-B567-1CC43D264509}"/>
          </ac:spMkLst>
        </pc:spChg>
        <pc:spChg chg="add del">
          <ac:chgData name="Ariel Tunay (1901579)" userId="S::1901579@student.uwtsd.ac.uk::6e14f0ee-a569-4c42-8b73-c3a8208febd2" providerId="AD" clId="Web-{15C3F2DE-6025-EA09-05DD-DA82D9720F21}" dt="2023-09-23T22:30:24.160" v="177"/>
          <ac:spMkLst>
            <pc:docMk/>
            <pc:sldMk cId="1533978809" sldId="256"/>
            <ac:spMk id="41" creationId="{3AFD7E30-4FA2-4EF8-BB3C-096AAC3EE2DD}"/>
          </ac:spMkLst>
        </pc:spChg>
        <pc:spChg chg="add del">
          <ac:chgData name="Ariel Tunay (1901579)" userId="S::1901579@student.uwtsd.ac.uk::6e14f0ee-a569-4c42-8b73-c3a8208febd2" providerId="AD" clId="Web-{15C3F2DE-6025-EA09-05DD-DA82D9720F21}" dt="2023-09-23T22:30:24.160" v="177"/>
          <ac:spMkLst>
            <pc:docMk/>
            <pc:sldMk cId="1533978809" sldId="256"/>
            <ac:spMk id="43" creationId="{C4BC7293-0492-4B68-88EF-6362B3E9BBF3}"/>
          </ac:spMkLst>
        </pc:spChg>
        <pc:spChg chg="add del">
          <ac:chgData name="Ariel Tunay (1901579)" userId="S::1901579@student.uwtsd.ac.uk::6e14f0ee-a569-4c42-8b73-c3a8208febd2" providerId="AD" clId="Web-{15C3F2DE-6025-EA09-05DD-DA82D9720F21}" dt="2023-09-23T22:30:24.160" v="177"/>
          <ac:spMkLst>
            <pc:docMk/>
            <pc:sldMk cId="1533978809" sldId="256"/>
            <ac:spMk id="45" creationId="{7F22716B-0B4A-4DF5-8C68-165745EDFA15}"/>
          </ac:spMkLst>
        </pc:spChg>
        <pc:spChg chg="add del">
          <ac:chgData name="Ariel Tunay (1901579)" userId="S::1901579@student.uwtsd.ac.uk::6e14f0ee-a569-4c42-8b73-c3a8208febd2" providerId="AD" clId="Web-{15C3F2DE-6025-EA09-05DD-DA82D9720F21}" dt="2023-09-23T22:30:26.988" v="179"/>
          <ac:spMkLst>
            <pc:docMk/>
            <pc:sldMk cId="1533978809" sldId="256"/>
            <ac:spMk id="47" creationId="{F842EFC3-0363-44AB-9FF8-528788CE6067}"/>
          </ac:spMkLst>
        </pc:spChg>
        <pc:spChg chg="add del">
          <ac:chgData name="Ariel Tunay (1901579)" userId="S::1901579@student.uwtsd.ac.uk::6e14f0ee-a569-4c42-8b73-c3a8208febd2" providerId="AD" clId="Web-{15C3F2DE-6025-EA09-05DD-DA82D9720F21}" dt="2023-09-23T22:30:26.988" v="179"/>
          <ac:spMkLst>
            <pc:docMk/>
            <pc:sldMk cId="1533978809" sldId="256"/>
            <ac:spMk id="48" creationId="{87AC352C-5E2A-4A38-93EC-C16BB7A3FD55}"/>
          </ac:spMkLst>
        </pc:spChg>
        <pc:spChg chg="add del">
          <ac:chgData name="Ariel Tunay (1901579)" userId="S::1901579@student.uwtsd.ac.uk::6e14f0ee-a569-4c42-8b73-c3a8208febd2" providerId="AD" clId="Web-{15C3F2DE-6025-EA09-05DD-DA82D9720F21}" dt="2023-09-23T22:30:26.988" v="179"/>
          <ac:spMkLst>
            <pc:docMk/>
            <pc:sldMk cId="1533978809" sldId="256"/>
            <ac:spMk id="49" creationId="{D8D0EEDB-BA46-4219-85CF-43EAA091D702}"/>
          </ac:spMkLst>
        </pc:spChg>
        <pc:spChg chg="add">
          <ac:chgData name="Ariel Tunay (1901579)" userId="S::1901579@student.uwtsd.ac.uk::6e14f0ee-a569-4c42-8b73-c3a8208febd2" providerId="AD" clId="Web-{15C3F2DE-6025-EA09-05DD-DA82D9720F21}" dt="2023-09-23T22:30:26.988" v="180"/>
          <ac:spMkLst>
            <pc:docMk/>
            <pc:sldMk cId="1533978809" sldId="256"/>
            <ac:spMk id="51" creationId="{A7335839-C047-457D-8E0C-E4268E6E32E7}"/>
          </ac:spMkLst>
        </pc:spChg>
        <pc:spChg chg="add">
          <ac:chgData name="Ariel Tunay (1901579)" userId="S::1901579@student.uwtsd.ac.uk::6e14f0ee-a569-4c42-8b73-c3a8208febd2" providerId="AD" clId="Web-{15C3F2DE-6025-EA09-05DD-DA82D9720F21}" dt="2023-09-23T22:30:26.988" v="180"/>
          <ac:spMkLst>
            <pc:docMk/>
            <pc:sldMk cId="1533978809" sldId="256"/>
            <ac:spMk id="52" creationId="{EB1DDCC3-00A5-4610-994F-904F20C8EBD5}"/>
          </ac:spMkLst>
        </pc:spChg>
        <pc:picChg chg="mod ord">
          <ac:chgData name="Ariel Tunay (1901579)" userId="S::1901579@student.uwtsd.ac.uk::6e14f0ee-a569-4c42-8b73-c3a8208febd2" providerId="AD" clId="Web-{15C3F2DE-6025-EA09-05DD-DA82D9720F21}" dt="2023-09-23T22:30:26.988" v="180"/>
          <ac:picMkLst>
            <pc:docMk/>
            <pc:sldMk cId="1533978809" sldId="256"/>
            <ac:picMk id="4" creationId="{445628E1-BF5A-4EF2-9235-8C3142C8A0A6}"/>
          </ac:picMkLst>
        </pc:picChg>
      </pc:sldChg>
      <pc:sldChg chg="del">
        <pc:chgData name="Ariel Tunay (1901579)" userId="S::1901579@student.uwtsd.ac.uk::6e14f0ee-a569-4c42-8b73-c3a8208febd2" providerId="AD" clId="Web-{15C3F2DE-6025-EA09-05DD-DA82D9720F21}" dt="2023-09-23T22:30:54.880" v="181"/>
        <pc:sldMkLst>
          <pc:docMk/>
          <pc:sldMk cId="1689467873" sldId="260"/>
        </pc:sldMkLst>
      </pc:sldChg>
      <pc:sldChg chg="modSp">
        <pc:chgData name="Ariel Tunay (1901579)" userId="S::1901579@student.uwtsd.ac.uk::6e14f0ee-a569-4c42-8b73-c3a8208febd2" providerId="AD" clId="Web-{15C3F2DE-6025-EA09-05DD-DA82D9720F21}" dt="2023-09-25T10:32:38.962" v="238" actId="20577"/>
        <pc:sldMkLst>
          <pc:docMk/>
          <pc:sldMk cId="85413598" sldId="262"/>
        </pc:sldMkLst>
        <pc:spChg chg="mod">
          <ac:chgData name="Ariel Tunay (1901579)" userId="S::1901579@student.uwtsd.ac.uk::6e14f0ee-a569-4c42-8b73-c3a8208febd2" providerId="AD" clId="Web-{15C3F2DE-6025-EA09-05DD-DA82D9720F21}" dt="2023-09-25T10:32:38.962" v="238" actId="20577"/>
          <ac:spMkLst>
            <pc:docMk/>
            <pc:sldMk cId="85413598" sldId="262"/>
            <ac:spMk id="3" creationId="{AE8A7634-983E-46AE-B023-079EDAD9C157}"/>
          </ac:spMkLst>
        </pc:spChg>
      </pc:sldChg>
      <pc:sldChg chg="modSp">
        <pc:chgData name="Ariel Tunay (1901579)" userId="S::1901579@student.uwtsd.ac.uk::6e14f0ee-a569-4c42-8b73-c3a8208febd2" providerId="AD" clId="Web-{15C3F2DE-6025-EA09-05DD-DA82D9720F21}" dt="2023-09-23T22:05:33.278" v="170" actId="20577"/>
        <pc:sldMkLst>
          <pc:docMk/>
          <pc:sldMk cId="666717853" sldId="264"/>
        </pc:sldMkLst>
        <pc:spChg chg="mod">
          <ac:chgData name="Ariel Tunay (1901579)" userId="S::1901579@student.uwtsd.ac.uk::6e14f0ee-a569-4c42-8b73-c3a8208febd2" providerId="AD" clId="Web-{15C3F2DE-6025-EA09-05DD-DA82D9720F21}" dt="2023-09-23T22:05:33.278" v="170" actId="20577"/>
          <ac:spMkLst>
            <pc:docMk/>
            <pc:sldMk cId="666717853" sldId="264"/>
            <ac:spMk id="3" creationId="{E9F313D4-BE7B-4EB6-AB03-E78BDB47A0AC}"/>
          </ac:spMkLst>
        </pc:spChg>
      </pc:sldChg>
      <pc:sldChg chg="modSp">
        <pc:chgData name="Ariel Tunay (1901579)" userId="S::1901579@student.uwtsd.ac.uk::6e14f0ee-a569-4c42-8b73-c3a8208febd2" providerId="AD" clId="Web-{15C3F2DE-6025-EA09-05DD-DA82D9720F21}" dt="2023-09-25T10:26:38.839" v="236" actId="20577"/>
        <pc:sldMkLst>
          <pc:docMk/>
          <pc:sldMk cId="1928883841" sldId="268"/>
        </pc:sldMkLst>
        <pc:spChg chg="mod">
          <ac:chgData name="Ariel Tunay (1901579)" userId="S::1901579@student.uwtsd.ac.uk::6e14f0ee-a569-4c42-8b73-c3a8208febd2" providerId="AD" clId="Web-{15C3F2DE-6025-EA09-05DD-DA82D9720F21}" dt="2023-09-25T10:26:38.839" v="236" actId="20577"/>
          <ac:spMkLst>
            <pc:docMk/>
            <pc:sldMk cId="1928883841" sldId="268"/>
            <ac:spMk id="3" creationId="{FD2B509A-B910-C298-3D85-07EAD8E3C18B}"/>
          </ac:spMkLst>
        </pc:spChg>
      </pc:sldChg>
      <pc:sldChg chg="addSp delSp modSp mod setBg setClrOvrMap">
        <pc:chgData name="Ariel Tunay (1901579)" userId="S::1901579@student.uwtsd.ac.uk::6e14f0ee-a569-4c42-8b73-c3a8208febd2" providerId="AD" clId="Web-{15C3F2DE-6025-EA09-05DD-DA82D9720F21}" dt="2023-09-19T16:56:07.940" v="21" actId="20577"/>
        <pc:sldMkLst>
          <pc:docMk/>
          <pc:sldMk cId="2144223328" sldId="273"/>
        </pc:sldMkLst>
        <pc:spChg chg="mod">
          <ac:chgData name="Ariel Tunay (1901579)" userId="S::1901579@student.uwtsd.ac.uk::6e14f0ee-a569-4c42-8b73-c3a8208febd2" providerId="AD" clId="Web-{15C3F2DE-6025-EA09-05DD-DA82D9720F21}" dt="2023-09-19T16:55:47.986" v="17"/>
          <ac:spMkLst>
            <pc:docMk/>
            <pc:sldMk cId="2144223328" sldId="273"/>
            <ac:spMk id="2" creationId="{3C022EB1-3DF9-B439-9BE0-9F9293134D27}"/>
          </ac:spMkLst>
        </pc:spChg>
        <pc:spChg chg="mod">
          <ac:chgData name="Ariel Tunay (1901579)" userId="S::1901579@student.uwtsd.ac.uk::6e14f0ee-a569-4c42-8b73-c3a8208febd2" providerId="AD" clId="Web-{15C3F2DE-6025-EA09-05DD-DA82D9720F21}" dt="2023-09-19T16:56:07.940" v="21" actId="20577"/>
          <ac:spMkLst>
            <pc:docMk/>
            <pc:sldMk cId="2144223328" sldId="273"/>
            <ac:spMk id="3" creationId="{73B08ED9-6DFA-1BE1-14D7-E4FFC87E0D84}"/>
          </ac:spMkLst>
        </pc:spChg>
        <pc:spChg chg="add del">
          <ac:chgData name="Ariel Tunay (1901579)" userId="S::1901579@student.uwtsd.ac.uk::6e14f0ee-a569-4c42-8b73-c3a8208febd2" providerId="AD" clId="Web-{15C3F2DE-6025-EA09-05DD-DA82D9720F21}" dt="2023-09-19T16:55:47.986" v="17"/>
          <ac:spMkLst>
            <pc:docMk/>
            <pc:sldMk cId="2144223328" sldId="273"/>
            <ac:spMk id="8" creationId="{29DC5A77-10C9-4ECF-B7EB-8D917F36A9EE}"/>
          </ac:spMkLst>
        </pc:spChg>
        <pc:spChg chg="add del">
          <ac:chgData name="Ariel Tunay (1901579)" userId="S::1901579@student.uwtsd.ac.uk::6e14f0ee-a569-4c42-8b73-c3a8208febd2" providerId="AD" clId="Web-{15C3F2DE-6025-EA09-05DD-DA82D9720F21}" dt="2023-09-19T16:55:47.986" v="17"/>
          <ac:spMkLst>
            <pc:docMk/>
            <pc:sldMk cId="2144223328" sldId="273"/>
            <ac:spMk id="10" creationId="{2FFE28B5-FB16-49A9-B851-3C35FAC0CACB}"/>
          </ac:spMkLst>
        </pc:spChg>
        <pc:spChg chg="add del">
          <ac:chgData name="Ariel Tunay (1901579)" userId="S::1901579@student.uwtsd.ac.uk::6e14f0ee-a569-4c42-8b73-c3a8208febd2" providerId="AD" clId="Web-{15C3F2DE-6025-EA09-05DD-DA82D9720F21}" dt="2023-09-19T16:55:47.986" v="17"/>
          <ac:spMkLst>
            <pc:docMk/>
            <pc:sldMk cId="2144223328" sldId="273"/>
            <ac:spMk id="12" creationId="{01014442-855A-4E0F-8D09-C314661A48B9}"/>
          </ac:spMkLst>
        </pc:spChg>
        <pc:spChg chg="add del">
          <ac:chgData name="Ariel Tunay (1901579)" userId="S::1901579@student.uwtsd.ac.uk::6e14f0ee-a569-4c42-8b73-c3a8208febd2" providerId="AD" clId="Web-{15C3F2DE-6025-EA09-05DD-DA82D9720F21}" dt="2023-09-19T16:55:47.986" v="17"/>
          <ac:spMkLst>
            <pc:docMk/>
            <pc:sldMk cId="2144223328" sldId="273"/>
            <ac:spMk id="14" creationId="{9B1ABF09-86CF-414E-88A5-2B84CC7232A9}"/>
          </ac:spMkLst>
        </pc:spChg>
        <pc:spChg chg="add del">
          <ac:chgData name="Ariel Tunay (1901579)" userId="S::1901579@student.uwtsd.ac.uk::6e14f0ee-a569-4c42-8b73-c3a8208febd2" providerId="AD" clId="Web-{15C3F2DE-6025-EA09-05DD-DA82D9720F21}" dt="2023-09-19T16:55:47.986" v="17"/>
          <ac:spMkLst>
            <pc:docMk/>
            <pc:sldMk cId="2144223328" sldId="273"/>
            <ac:spMk id="16" creationId="{3FE91770-CDBB-4D24-94E5-AD484F36CE87}"/>
          </ac:spMkLst>
        </pc:spChg>
        <pc:spChg chg="add del">
          <ac:chgData name="Ariel Tunay (1901579)" userId="S::1901579@student.uwtsd.ac.uk::6e14f0ee-a569-4c42-8b73-c3a8208febd2" providerId="AD" clId="Web-{15C3F2DE-6025-EA09-05DD-DA82D9720F21}" dt="2023-09-19T16:55:10.015" v="8"/>
          <ac:spMkLst>
            <pc:docMk/>
            <pc:sldMk cId="2144223328" sldId="273"/>
            <ac:spMk id="21" creationId="{80516254-1D9F-4F3A-9870-3A3280BE2BFE}"/>
          </ac:spMkLst>
        </pc:spChg>
        <pc:spChg chg="add del">
          <ac:chgData name="Ariel Tunay (1901579)" userId="S::1901579@student.uwtsd.ac.uk::6e14f0ee-a569-4c42-8b73-c3a8208febd2" providerId="AD" clId="Web-{15C3F2DE-6025-EA09-05DD-DA82D9720F21}" dt="2023-09-19T16:55:24.313" v="12"/>
          <ac:spMkLst>
            <pc:docMk/>
            <pc:sldMk cId="2144223328" sldId="273"/>
            <ac:spMk id="22" creationId="{DADC4F84-175A-4AB1-916C-1E5796E1E0D3}"/>
          </ac:spMkLst>
        </pc:spChg>
        <pc:spChg chg="add del">
          <ac:chgData name="Ariel Tunay (1901579)" userId="S::1901579@student.uwtsd.ac.uk::6e14f0ee-a569-4c42-8b73-c3a8208febd2" providerId="AD" clId="Web-{15C3F2DE-6025-EA09-05DD-DA82D9720F21}" dt="2023-09-19T16:55:10.015" v="8"/>
          <ac:spMkLst>
            <pc:docMk/>
            <pc:sldMk cId="2144223328" sldId="273"/>
            <ac:spMk id="23" creationId="{FC14672B-27A5-4CDA-ABAF-5E4CF4B41C23}"/>
          </ac:spMkLst>
        </pc:spChg>
        <pc:spChg chg="add del">
          <ac:chgData name="Ariel Tunay (1901579)" userId="S::1901579@student.uwtsd.ac.uk::6e14f0ee-a569-4c42-8b73-c3a8208febd2" providerId="AD" clId="Web-{15C3F2DE-6025-EA09-05DD-DA82D9720F21}" dt="2023-09-19T16:55:27.625" v="14"/>
          <ac:spMkLst>
            <pc:docMk/>
            <pc:sldMk cId="2144223328" sldId="273"/>
            <ac:spMk id="24" creationId="{19BF0EFF-1CF1-4170-85D9-F374F80C89B7}"/>
          </ac:spMkLst>
        </pc:spChg>
        <pc:spChg chg="add del">
          <ac:chgData name="Ariel Tunay (1901579)" userId="S::1901579@student.uwtsd.ac.uk::6e14f0ee-a569-4c42-8b73-c3a8208febd2" providerId="AD" clId="Web-{15C3F2DE-6025-EA09-05DD-DA82D9720F21}" dt="2023-09-19T16:55:27.625" v="14"/>
          <ac:spMkLst>
            <pc:docMk/>
            <pc:sldMk cId="2144223328" sldId="273"/>
            <ac:spMk id="26" creationId="{3D59E22E-2E4E-400B-B6CD-86ED04367E02}"/>
          </ac:spMkLst>
        </pc:spChg>
        <pc:spChg chg="add del">
          <ac:chgData name="Ariel Tunay (1901579)" userId="S::1901579@student.uwtsd.ac.uk::6e14f0ee-a569-4c42-8b73-c3a8208febd2" providerId="AD" clId="Web-{15C3F2DE-6025-EA09-05DD-DA82D9720F21}" dt="2023-09-19T16:55:10.015" v="8"/>
          <ac:spMkLst>
            <pc:docMk/>
            <pc:sldMk cId="2144223328" sldId="273"/>
            <ac:spMk id="27" creationId="{9A206779-5C74-4555-94BC-5845C92EC3A8}"/>
          </ac:spMkLst>
        </pc:spChg>
        <pc:spChg chg="add del">
          <ac:chgData name="Ariel Tunay (1901579)" userId="S::1901579@student.uwtsd.ac.uk::6e14f0ee-a569-4c42-8b73-c3a8208febd2" providerId="AD" clId="Web-{15C3F2DE-6025-EA09-05DD-DA82D9720F21}" dt="2023-09-19T16:55:27.625" v="14"/>
          <ac:spMkLst>
            <pc:docMk/>
            <pc:sldMk cId="2144223328" sldId="273"/>
            <ac:spMk id="28" creationId="{2933738F-F83C-4B87-B2FE-47C89029B0BF}"/>
          </ac:spMkLst>
        </pc:spChg>
        <pc:spChg chg="add del">
          <ac:chgData name="Ariel Tunay (1901579)" userId="S::1901579@student.uwtsd.ac.uk::6e14f0ee-a569-4c42-8b73-c3a8208febd2" providerId="AD" clId="Web-{15C3F2DE-6025-EA09-05DD-DA82D9720F21}" dt="2023-09-19T16:55:21.516" v="10"/>
          <ac:spMkLst>
            <pc:docMk/>
            <pc:sldMk cId="2144223328" sldId="273"/>
            <ac:spMk id="29" creationId="{5DB23C2B-2054-4D8B-9E98-9190F8E05EAD}"/>
          </ac:spMkLst>
        </pc:spChg>
        <pc:spChg chg="add del">
          <ac:chgData name="Ariel Tunay (1901579)" userId="S::1901579@student.uwtsd.ac.uk::6e14f0ee-a569-4c42-8b73-c3a8208febd2" providerId="AD" clId="Web-{15C3F2DE-6025-EA09-05DD-DA82D9720F21}" dt="2023-09-19T16:55:21.516" v="10"/>
          <ac:spMkLst>
            <pc:docMk/>
            <pc:sldMk cId="2144223328" sldId="273"/>
            <ac:spMk id="30" creationId="{8797B5BC-9873-45F9-97D6-298FB5AF08FF}"/>
          </ac:spMkLst>
        </pc:spChg>
        <pc:spChg chg="add del">
          <ac:chgData name="Ariel Tunay (1901579)" userId="S::1901579@student.uwtsd.ac.uk::6e14f0ee-a569-4c42-8b73-c3a8208febd2" providerId="AD" clId="Web-{15C3F2DE-6025-EA09-05DD-DA82D9720F21}" dt="2023-09-19T16:55:21.516" v="10"/>
          <ac:spMkLst>
            <pc:docMk/>
            <pc:sldMk cId="2144223328" sldId="273"/>
            <ac:spMk id="31" creationId="{665C2FCD-09A4-4B4B-AA73-F330DFE91799}"/>
          </ac:spMkLst>
        </pc:spChg>
        <pc:spChg chg="add del">
          <ac:chgData name="Ariel Tunay (1901579)" userId="S::1901579@student.uwtsd.ac.uk::6e14f0ee-a569-4c42-8b73-c3a8208febd2" providerId="AD" clId="Web-{15C3F2DE-6025-EA09-05DD-DA82D9720F21}" dt="2023-09-19T16:55:47.939" v="16"/>
          <ac:spMkLst>
            <pc:docMk/>
            <pc:sldMk cId="2144223328" sldId="273"/>
            <ac:spMk id="34" creationId="{4102E8E4-3982-4884-AA0F-68EC37047387}"/>
          </ac:spMkLst>
        </pc:spChg>
        <pc:spChg chg="add del">
          <ac:chgData name="Ariel Tunay (1901579)" userId="S::1901579@student.uwtsd.ac.uk::6e14f0ee-a569-4c42-8b73-c3a8208febd2" providerId="AD" clId="Web-{15C3F2DE-6025-EA09-05DD-DA82D9720F21}" dt="2023-09-19T16:55:47.939" v="16"/>
          <ac:spMkLst>
            <pc:docMk/>
            <pc:sldMk cId="2144223328" sldId="273"/>
            <ac:spMk id="35" creationId="{51EB3F61-F91A-45E6-81DA-F22A4CBAC4CD}"/>
          </ac:spMkLst>
        </pc:spChg>
        <pc:spChg chg="add del">
          <ac:chgData name="Ariel Tunay (1901579)" userId="S::1901579@student.uwtsd.ac.uk::6e14f0ee-a569-4c42-8b73-c3a8208febd2" providerId="AD" clId="Web-{15C3F2DE-6025-EA09-05DD-DA82D9720F21}" dt="2023-09-19T16:55:47.939" v="16"/>
          <ac:spMkLst>
            <pc:docMk/>
            <pc:sldMk cId="2144223328" sldId="273"/>
            <ac:spMk id="36" creationId="{C0D1CB9A-4C6B-4843-B8E9-CD0071D37B0D}"/>
          </ac:spMkLst>
        </pc:spChg>
        <pc:spChg chg="add">
          <ac:chgData name="Ariel Tunay (1901579)" userId="S::1901579@student.uwtsd.ac.uk::6e14f0ee-a569-4c42-8b73-c3a8208febd2" providerId="AD" clId="Web-{15C3F2DE-6025-EA09-05DD-DA82D9720F21}" dt="2023-09-19T16:55:47.986" v="17"/>
          <ac:spMkLst>
            <pc:docMk/>
            <pc:sldMk cId="2144223328" sldId="273"/>
            <ac:spMk id="38" creationId="{C6ADA6A4-0E3A-4918-B6D4-22715A55CCB1}"/>
          </ac:spMkLst>
        </pc:spChg>
        <pc:spChg chg="add">
          <ac:chgData name="Ariel Tunay (1901579)" userId="S::1901579@student.uwtsd.ac.uk::6e14f0ee-a569-4c42-8b73-c3a8208febd2" providerId="AD" clId="Web-{15C3F2DE-6025-EA09-05DD-DA82D9720F21}" dt="2023-09-19T16:55:47.986" v="17"/>
          <ac:spMkLst>
            <pc:docMk/>
            <pc:sldMk cId="2144223328" sldId="273"/>
            <ac:spMk id="39" creationId="{D79EF8B0-F266-4D16-A66B-C33723680BA0}"/>
          </ac:spMkLst>
        </pc:spChg>
        <pc:spChg chg="add">
          <ac:chgData name="Ariel Tunay (1901579)" userId="S::1901579@student.uwtsd.ac.uk::6e14f0ee-a569-4c42-8b73-c3a8208febd2" providerId="AD" clId="Web-{15C3F2DE-6025-EA09-05DD-DA82D9720F21}" dt="2023-09-19T16:55:47.986" v="17"/>
          <ac:spMkLst>
            <pc:docMk/>
            <pc:sldMk cId="2144223328" sldId="273"/>
            <ac:spMk id="41" creationId="{D9D0B110-82F6-41DA-8945-C8411E576A0B}"/>
          </ac:spMkLst>
        </pc:spChg>
        <pc:picChg chg="add del">
          <ac:chgData name="Ariel Tunay (1901579)" userId="S::1901579@student.uwtsd.ac.uk::6e14f0ee-a569-4c42-8b73-c3a8208febd2" providerId="AD" clId="Web-{15C3F2DE-6025-EA09-05DD-DA82D9720F21}" dt="2023-09-19T16:55:24.313" v="12"/>
          <ac:picMkLst>
            <pc:docMk/>
            <pc:sldMk cId="2144223328" sldId="273"/>
            <ac:picMk id="18" creationId="{BB929F9C-1F80-3FA5-AAC8-6CC03FC8338D}"/>
          </ac:picMkLst>
        </pc:picChg>
        <pc:picChg chg="add del">
          <ac:chgData name="Ariel Tunay (1901579)" userId="S::1901579@student.uwtsd.ac.uk::6e14f0ee-a569-4c42-8b73-c3a8208febd2" providerId="AD" clId="Web-{15C3F2DE-6025-EA09-05DD-DA82D9720F21}" dt="2023-09-19T16:55:27.625" v="14"/>
          <ac:picMkLst>
            <pc:docMk/>
            <pc:sldMk cId="2144223328" sldId="273"/>
            <ac:picMk id="32" creationId="{2A008836-FDD3-7828-F803-993699761400}"/>
          </ac:picMkLst>
        </pc:picChg>
        <pc:picChg chg="add">
          <ac:chgData name="Ariel Tunay (1901579)" userId="S::1901579@student.uwtsd.ac.uk::6e14f0ee-a569-4c42-8b73-c3a8208febd2" providerId="AD" clId="Web-{15C3F2DE-6025-EA09-05DD-DA82D9720F21}" dt="2023-09-19T16:55:47.986" v="17"/>
          <ac:picMkLst>
            <pc:docMk/>
            <pc:sldMk cId="2144223328" sldId="273"/>
            <ac:picMk id="40" creationId="{6A3F0EBA-DCB1-1EEC-2B6C-3772DEB34894}"/>
          </ac:picMkLst>
        </pc:picChg>
        <pc:cxnChg chg="add del">
          <ac:chgData name="Ariel Tunay (1901579)" userId="S::1901579@student.uwtsd.ac.uk::6e14f0ee-a569-4c42-8b73-c3a8208febd2" providerId="AD" clId="Web-{15C3F2DE-6025-EA09-05DD-DA82D9720F21}" dt="2023-09-19T16:55:10.015" v="8"/>
          <ac:cxnSpMkLst>
            <pc:docMk/>
            <pc:sldMk cId="2144223328" sldId="273"/>
            <ac:cxnSpMk id="25" creationId="{8D89589C-2C90-4407-A995-05EC3DD7AB14}"/>
          </ac:cxnSpMkLst>
        </pc:cxnChg>
      </pc:sldChg>
      <pc:sldChg chg="addSp delSp modSp new mod setBg">
        <pc:chgData name="Ariel Tunay (1901579)" userId="S::1901579@student.uwtsd.ac.uk::6e14f0ee-a569-4c42-8b73-c3a8208febd2" providerId="AD" clId="Web-{15C3F2DE-6025-EA09-05DD-DA82D9720F21}" dt="2023-09-24T20:57:49.295" v="223" actId="20577"/>
        <pc:sldMkLst>
          <pc:docMk/>
          <pc:sldMk cId="2560453847" sldId="274"/>
        </pc:sldMkLst>
        <pc:spChg chg="mod">
          <ac:chgData name="Ariel Tunay (1901579)" userId="S::1901579@student.uwtsd.ac.uk::6e14f0ee-a569-4c42-8b73-c3a8208febd2" providerId="AD" clId="Web-{15C3F2DE-6025-EA09-05DD-DA82D9720F21}" dt="2023-09-24T20:57:49.295" v="223" actId="20577"/>
          <ac:spMkLst>
            <pc:docMk/>
            <pc:sldMk cId="2560453847" sldId="274"/>
            <ac:spMk id="2" creationId="{8086FFDF-9787-EB22-61B9-DFC8FC6AAA7C}"/>
          </ac:spMkLst>
        </pc:spChg>
        <pc:spChg chg="del mod">
          <ac:chgData name="Ariel Tunay (1901579)" userId="S::1901579@student.uwtsd.ac.uk::6e14f0ee-a569-4c42-8b73-c3a8208febd2" providerId="AD" clId="Web-{15C3F2DE-6025-EA09-05DD-DA82D9720F21}" dt="2023-09-23T22:33:18.434" v="221"/>
          <ac:spMkLst>
            <pc:docMk/>
            <pc:sldMk cId="2560453847" sldId="274"/>
            <ac:spMk id="3" creationId="{ED31304C-C910-1FAC-A1B2-5AAB1DB84E1B}"/>
          </ac:spMkLst>
        </pc:spChg>
        <pc:spChg chg="add">
          <ac:chgData name="Ariel Tunay (1901579)" userId="S::1901579@student.uwtsd.ac.uk::6e14f0ee-a569-4c42-8b73-c3a8208febd2" providerId="AD" clId="Web-{15C3F2DE-6025-EA09-05DD-DA82D9720F21}" dt="2023-09-23T22:33:18.434" v="221"/>
          <ac:spMkLst>
            <pc:docMk/>
            <pc:sldMk cId="2560453847" sldId="274"/>
            <ac:spMk id="9" creationId="{F26EFC68-212A-47F8-9663-C40DB8D35FE1}"/>
          </ac:spMkLst>
        </pc:spChg>
        <pc:graphicFrameChg chg="add">
          <ac:chgData name="Ariel Tunay (1901579)" userId="S::1901579@student.uwtsd.ac.uk::6e14f0ee-a569-4c42-8b73-c3a8208febd2" providerId="AD" clId="Web-{15C3F2DE-6025-EA09-05DD-DA82D9720F21}" dt="2023-09-23T22:33:18.434" v="221"/>
          <ac:graphicFrameMkLst>
            <pc:docMk/>
            <pc:sldMk cId="2560453847" sldId="274"/>
            <ac:graphicFrameMk id="5" creationId="{081BAA2A-7844-D2E4-B20D-53C05541C1C8}"/>
          </ac:graphicFrameMkLst>
        </pc:graphicFrameChg>
      </pc:sldChg>
      <pc:sldChg chg="addSp delSp modSp new mod setBg setClrOvrMap">
        <pc:chgData name="Ariel Tunay (1901579)" userId="S::1901579@student.uwtsd.ac.uk::6e14f0ee-a569-4c42-8b73-c3a8208febd2" providerId="AD" clId="Web-{15C3F2DE-6025-EA09-05DD-DA82D9720F21}" dt="2023-09-25T10:36:39.456" v="271" actId="20577"/>
        <pc:sldMkLst>
          <pc:docMk/>
          <pc:sldMk cId="1644414404" sldId="275"/>
        </pc:sldMkLst>
        <pc:spChg chg="mod">
          <ac:chgData name="Ariel Tunay (1901579)" userId="S::1901579@student.uwtsd.ac.uk::6e14f0ee-a569-4c42-8b73-c3a8208febd2" providerId="AD" clId="Web-{15C3F2DE-6025-EA09-05DD-DA82D9720F21}" dt="2023-09-24T21:04:20.182" v="234"/>
          <ac:spMkLst>
            <pc:docMk/>
            <pc:sldMk cId="1644414404" sldId="275"/>
            <ac:spMk id="2" creationId="{53973A00-7FC2-7235-D900-75F88D7EA9E2}"/>
          </ac:spMkLst>
        </pc:spChg>
        <pc:spChg chg="mod">
          <ac:chgData name="Ariel Tunay (1901579)" userId="S::1901579@student.uwtsd.ac.uk::6e14f0ee-a569-4c42-8b73-c3a8208febd2" providerId="AD" clId="Web-{15C3F2DE-6025-EA09-05DD-DA82D9720F21}" dt="2023-09-25T10:36:39.456" v="271" actId="20577"/>
          <ac:spMkLst>
            <pc:docMk/>
            <pc:sldMk cId="1644414404" sldId="275"/>
            <ac:spMk id="3" creationId="{2324250B-C952-7E08-3279-0740A46A5A76}"/>
          </ac:spMkLst>
        </pc:spChg>
        <pc:spChg chg="add del">
          <ac:chgData name="Ariel Tunay (1901579)" userId="S::1901579@student.uwtsd.ac.uk::6e14f0ee-a569-4c42-8b73-c3a8208febd2" providerId="AD" clId="Web-{15C3F2DE-6025-EA09-05DD-DA82D9720F21}" dt="2023-09-24T21:04:12.322" v="231"/>
          <ac:spMkLst>
            <pc:docMk/>
            <pc:sldMk cId="1644414404" sldId="275"/>
            <ac:spMk id="9" creationId="{2933738F-F83C-4B87-B2FE-47C89029B0BF}"/>
          </ac:spMkLst>
        </pc:spChg>
        <pc:spChg chg="add del">
          <ac:chgData name="Ariel Tunay (1901579)" userId="S::1901579@student.uwtsd.ac.uk::6e14f0ee-a569-4c42-8b73-c3a8208febd2" providerId="AD" clId="Web-{15C3F2DE-6025-EA09-05DD-DA82D9720F21}" dt="2023-09-24T21:04:20.166" v="233"/>
          <ac:spMkLst>
            <pc:docMk/>
            <pc:sldMk cId="1644414404" sldId="275"/>
            <ac:spMk id="10" creationId="{78F6DC1F-9116-4111-8F58-6FEE4E71C2F1}"/>
          </ac:spMkLst>
        </pc:spChg>
        <pc:spChg chg="add del">
          <ac:chgData name="Ariel Tunay (1901579)" userId="S::1901579@student.uwtsd.ac.uk::6e14f0ee-a569-4c42-8b73-c3a8208febd2" providerId="AD" clId="Web-{15C3F2DE-6025-EA09-05DD-DA82D9720F21}" dt="2023-09-24T21:04:12.322" v="231"/>
          <ac:spMkLst>
            <pc:docMk/>
            <pc:sldMk cId="1644414404" sldId="275"/>
            <ac:spMk id="11" creationId="{19BF0EFF-1CF1-4170-85D9-F374F80C89B7}"/>
          </ac:spMkLst>
        </pc:spChg>
        <pc:spChg chg="add del">
          <ac:chgData name="Ariel Tunay (1901579)" userId="S::1901579@student.uwtsd.ac.uk::6e14f0ee-a569-4c42-8b73-c3a8208febd2" providerId="AD" clId="Web-{15C3F2DE-6025-EA09-05DD-DA82D9720F21}" dt="2023-09-24T21:04:20.166" v="233"/>
          <ac:spMkLst>
            <pc:docMk/>
            <pc:sldMk cId="1644414404" sldId="275"/>
            <ac:spMk id="12" creationId="{26E4B1AE-C79F-4C53-9482-446EC01BCCDB}"/>
          </ac:spMkLst>
        </pc:spChg>
        <pc:spChg chg="add del">
          <ac:chgData name="Ariel Tunay (1901579)" userId="S::1901579@student.uwtsd.ac.uk::6e14f0ee-a569-4c42-8b73-c3a8208febd2" providerId="AD" clId="Web-{15C3F2DE-6025-EA09-05DD-DA82D9720F21}" dt="2023-09-24T21:04:12.322" v="231"/>
          <ac:spMkLst>
            <pc:docMk/>
            <pc:sldMk cId="1644414404" sldId="275"/>
            <ac:spMk id="13" creationId="{3D59E22E-2E4E-400B-B6CD-86ED04367E02}"/>
          </ac:spMkLst>
        </pc:spChg>
        <pc:spChg chg="add del">
          <ac:chgData name="Ariel Tunay (1901579)" userId="S::1901579@student.uwtsd.ac.uk::6e14f0ee-a569-4c42-8b73-c3a8208febd2" providerId="AD" clId="Web-{15C3F2DE-6025-EA09-05DD-DA82D9720F21}" dt="2023-09-24T21:04:20.166" v="233"/>
          <ac:spMkLst>
            <pc:docMk/>
            <pc:sldMk cId="1644414404" sldId="275"/>
            <ac:spMk id="14" creationId="{7B9BC52A-979C-4CAD-A00D-2D6E821B2E32}"/>
          </ac:spMkLst>
        </pc:spChg>
        <pc:spChg chg="add">
          <ac:chgData name="Ariel Tunay (1901579)" userId="S::1901579@student.uwtsd.ac.uk::6e14f0ee-a569-4c42-8b73-c3a8208febd2" providerId="AD" clId="Web-{15C3F2DE-6025-EA09-05DD-DA82D9720F21}" dt="2023-09-24T21:04:20.182" v="234"/>
          <ac:spMkLst>
            <pc:docMk/>
            <pc:sldMk cId="1644414404" sldId="275"/>
            <ac:spMk id="16" creationId="{DADC4F84-175A-4AB1-916C-1E5796E1E0D3}"/>
          </ac:spMkLst>
        </pc:spChg>
        <pc:picChg chg="add del">
          <ac:chgData name="Ariel Tunay (1901579)" userId="S::1901579@student.uwtsd.ac.uk::6e14f0ee-a569-4c42-8b73-c3a8208febd2" providerId="AD" clId="Web-{15C3F2DE-6025-EA09-05DD-DA82D9720F21}" dt="2023-09-24T21:04:12.322" v="231"/>
          <ac:picMkLst>
            <pc:docMk/>
            <pc:sldMk cId="1644414404" sldId="275"/>
            <ac:picMk id="5" creationId="{8B09968D-1BDA-7FE2-83FA-B3B7330AFBDB}"/>
          </ac:picMkLst>
        </pc:picChg>
        <pc:picChg chg="add del">
          <ac:chgData name="Ariel Tunay (1901579)" userId="S::1901579@student.uwtsd.ac.uk::6e14f0ee-a569-4c42-8b73-c3a8208febd2" providerId="AD" clId="Web-{15C3F2DE-6025-EA09-05DD-DA82D9720F21}" dt="2023-09-24T21:04:20.166" v="233"/>
          <ac:picMkLst>
            <pc:docMk/>
            <pc:sldMk cId="1644414404" sldId="275"/>
            <ac:picMk id="7" creationId="{E80F3498-FDA6-2A0C-1AA5-473153ADABAD}"/>
          </ac:picMkLst>
        </pc:picChg>
        <pc:picChg chg="add">
          <ac:chgData name="Ariel Tunay (1901579)" userId="S::1901579@student.uwtsd.ac.uk::6e14f0ee-a569-4c42-8b73-c3a8208febd2" providerId="AD" clId="Web-{15C3F2DE-6025-EA09-05DD-DA82D9720F21}" dt="2023-09-24T21:04:20.182" v="234"/>
          <ac:picMkLst>
            <pc:docMk/>
            <pc:sldMk cId="1644414404" sldId="275"/>
            <ac:picMk id="17" creationId="{68E90AAD-FF5B-CD3F-761E-E81901ACF965}"/>
          </ac:picMkLst>
        </pc:picChg>
      </pc:sldChg>
    </pc:docChg>
  </pc:docChgLst>
  <pc:docChgLst>
    <pc:chgData name="Ariel Tunay (1901579)" userId="S::1901579@student.uwtsd.ac.uk::6e14f0ee-a569-4c42-8b73-c3a8208febd2" providerId="AD" clId="Web-{FA316341-607A-EE0E-1495-10325DD6517E}"/>
    <pc:docChg chg="addSld delSld modSld sldOrd addMainMaster delMainMaster">
      <pc:chgData name="Ariel Tunay (1901579)" userId="S::1901579@student.uwtsd.ac.uk::6e14f0ee-a569-4c42-8b73-c3a8208febd2" providerId="AD" clId="Web-{FA316341-607A-EE0E-1495-10325DD6517E}" dt="2023-09-17T22:41:42.470" v="971"/>
      <pc:docMkLst>
        <pc:docMk/>
      </pc:docMkLst>
      <pc:sldChg chg="addSp delSp modSp mod ord modClrScheme addAnim setClrOvrMap delDesignElem chgLayout">
        <pc:chgData name="Ariel Tunay (1901579)" userId="S::1901579@student.uwtsd.ac.uk::6e14f0ee-a569-4c42-8b73-c3a8208febd2" providerId="AD" clId="Web-{FA316341-607A-EE0E-1495-10325DD6517E}" dt="2023-09-17T03:33:21.419" v="947"/>
        <pc:sldMkLst>
          <pc:docMk/>
          <pc:sldMk cId="1533978809" sldId="256"/>
        </pc:sldMkLst>
        <pc:spChg chg="del mod ord">
          <ac:chgData name="Ariel Tunay (1901579)" userId="S::1901579@student.uwtsd.ac.uk::6e14f0ee-a569-4c42-8b73-c3a8208febd2" providerId="AD" clId="Web-{FA316341-607A-EE0E-1495-10325DD6517E}" dt="2023-09-17T03:31:40.448" v="934"/>
          <ac:spMkLst>
            <pc:docMk/>
            <pc:sldMk cId="1533978809" sldId="256"/>
            <ac:spMk id="2" creationId="{4EE9D95E-D6CB-41DD-9508-504DC8578E54}"/>
          </ac:spMkLst>
        </pc:spChg>
        <pc:spChg chg="del mod ord">
          <ac:chgData name="Ariel Tunay (1901579)" userId="S::1901579@student.uwtsd.ac.uk::6e14f0ee-a569-4c42-8b73-c3a8208febd2" providerId="AD" clId="Web-{FA316341-607A-EE0E-1495-10325DD6517E}" dt="2023-09-17T03:31:43.589" v="935"/>
          <ac:spMkLst>
            <pc:docMk/>
            <pc:sldMk cId="1533978809" sldId="256"/>
            <ac:spMk id="3" creationId="{435092CB-AC59-49AE-8CA3-F3D65AED268A}"/>
          </ac:spMkLst>
        </pc:spChg>
        <pc:spChg chg="add mod">
          <ac:chgData name="Ariel Tunay (1901579)" userId="S::1901579@student.uwtsd.ac.uk::6e14f0ee-a569-4c42-8b73-c3a8208febd2" providerId="AD" clId="Web-{FA316341-607A-EE0E-1495-10325DD6517E}" dt="2023-09-17T03:33:21.419" v="946"/>
          <ac:spMkLst>
            <pc:docMk/>
            <pc:sldMk cId="1533978809" sldId="256"/>
            <ac:spMk id="6" creationId="{D5B3A9F7-FDCC-441F-CC9F-900A5A90E2D1}"/>
          </ac:spMkLst>
        </pc:spChg>
        <pc:spChg chg="add del">
          <ac:chgData name="Ariel Tunay (1901579)" userId="S::1901579@student.uwtsd.ac.uk::6e14f0ee-a569-4c42-8b73-c3a8208febd2" providerId="AD" clId="Web-{FA316341-607A-EE0E-1495-10325DD6517E}" dt="2023-09-13T18:26:03.646" v="34"/>
          <ac:spMkLst>
            <pc:docMk/>
            <pc:sldMk cId="1533978809" sldId="256"/>
            <ac:spMk id="7" creationId="{3AFD7E30-4FA2-4EF8-BB3C-096AAC3EE2DD}"/>
          </ac:spMkLst>
        </pc:spChg>
        <pc:spChg chg="add mod">
          <ac:chgData name="Ariel Tunay (1901579)" userId="S::1901579@student.uwtsd.ac.uk::6e14f0ee-a569-4c42-8b73-c3a8208febd2" providerId="AD" clId="Web-{FA316341-607A-EE0E-1495-10325DD6517E}" dt="2023-09-17T03:33:21.419" v="946"/>
          <ac:spMkLst>
            <pc:docMk/>
            <pc:sldMk cId="1533978809" sldId="256"/>
            <ac:spMk id="8" creationId="{4F293D7B-6421-6870-B3DF-56A0759845A5}"/>
          </ac:spMkLst>
        </pc:spChg>
        <pc:spChg chg="del">
          <ac:chgData name="Ariel Tunay (1901579)" userId="S::1901579@student.uwtsd.ac.uk::6e14f0ee-a569-4c42-8b73-c3a8208febd2" providerId="AD" clId="Web-{FA316341-607A-EE0E-1495-10325DD6517E}" dt="2023-09-13T18:22:10.695" v="16"/>
          <ac:spMkLst>
            <pc:docMk/>
            <pc:sldMk cId="1533978809" sldId="256"/>
            <ac:spMk id="8" creationId="{F2B38F72-8FC4-4001-8C67-FA6B86DEC767}"/>
          </ac:spMkLst>
        </pc:spChg>
        <pc:spChg chg="add del">
          <ac:chgData name="Ariel Tunay (1901579)" userId="S::1901579@student.uwtsd.ac.uk::6e14f0ee-a569-4c42-8b73-c3a8208febd2" providerId="AD" clId="Web-{FA316341-607A-EE0E-1495-10325DD6517E}" dt="2023-09-13T18:26:03.646" v="34"/>
          <ac:spMkLst>
            <pc:docMk/>
            <pc:sldMk cId="1533978809" sldId="256"/>
            <ac:spMk id="10" creationId="{C4BC7293-0492-4B68-88EF-6362B3E9BBF3}"/>
          </ac:spMkLst>
        </pc:spChg>
        <pc:spChg chg="add del">
          <ac:chgData name="Ariel Tunay (1901579)" userId="S::1901579@student.uwtsd.ac.uk::6e14f0ee-a569-4c42-8b73-c3a8208febd2" providerId="AD" clId="Web-{FA316341-607A-EE0E-1495-10325DD6517E}" dt="2023-09-13T18:26:03.646" v="34"/>
          <ac:spMkLst>
            <pc:docMk/>
            <pc:sldMk cId="1533978809" sldId="256"/>
            <ac:spMk id="12" creationId="{7F22716B-0B4A-4DF5-8C68-165745EDFA15}"/>
          </ac:spMkLst>
        </pc:spChg>
        <pc:spChg chg="add del">
          <ac:chgData name="Ariel Tunay (1901579)" userId="S::1901579@student.uwtsd.ac.uk::6e14f0ee-a569-4c42-8b73-c3a8208febd2" providerId="AD" clId="Web-{FA316341-607A-EE0E-1495-10325DD6517E}" dt="2023-09-17T03:33:21.419" v="946"/>
          <ac:spMkLst>
            <pc:docMk/>
            <pc:sldMk cId="1533978809" sldId="256"/>
            <ac:spMk id="14" creationId="{3A799688-A65C-4846-822E-8B7A3731B415}"/>
          </ac:spMkLst>
        </pc:spChg>
        <pc:spChg chg="add del">
          <ac:chgData name="Ariel Tunay (1901579)" userId="S::1901579@student.uwtsd.ac.uk::6e14f0ee-a569-4c42-8b73-c3a8208febd2" providerId="AD" clId="Web-{FA316341-607A-EE0E-1495-10325DD6517E}" dt="2023-09-17T03:33:21.419" v="946"/>
          <ac:spMkLst>
            <pc:docMk/>
            <pc:sldMk cId="1533978809" sldId="256"/>
            <ac:spMk id="15" creationId="{4683E798-38DE-4ECB-912E-B2689E296084}"/>
          </ac:spMkLst>
        </pc:spChg>
        <pc:spChg chg="add del">
          <ac:chgData name="Ariel Tunay (1901579)" userId="S::1901579@student.uwtsd.ac.uk::6e14f0ee-a569-4c42-8b73-c3a8208febd2" providerId="AD" clId="Web-{FA316341-607A-EE0E-1495-10325DD6517E}" dt="2023-09-17T03:33:21.419" v="946"/>
          <ac:spMkLst>
            <pc:docMk/>
            <pc:sldMk cId="1533978809" sldId="256"/>
            <ac:spMk id="16" creationId="{A08376FC-75EF-4E04-AAE7-50AC47B4049F}"/>
          </ac:spMkLst>
        </pc:spChg>
        <pc:spChg chg="add del">
          <ac:chgData name="Ariel Tunay (1901579)" userId="S::1901579@student.uwtsd.ac.uk::6e14f0ee-a569-4c42-8b73-c3a8208febd2" providerId="AD" clId="Web-{FA316341-607A-EE0E-1495-10325DD6517E}" dt="2023-09-17T03:33:21.419" v="946"/>
          <ac:spMkLst>
            <pc:docMk/>
            <pc:sldMk cId="1533978809" sldId="256"/>
            <ac:spMk id="17" creationId="{DEADE9E9-F720-493E-8302-358E74E6608F}"/>
          </ac:spMkLst>
        </pc:spChg>
        <pc:spChg chg="add del">
          <ac:chgData name="Ariel Tunay (1901579)" userId="S::1901579@student.uwtsd.ac.uk::6e14f0ee-a569-4c42-8b73-c3a8208febd2" providerId="AD" clId="Web-{FA316341-607A-EE0E-1495-10325DD6517E}" dt="2023-09-17T03:33:21.419" v="946"/>
          <ac:spMkLst>
            <pc:docMk/>
            <pc:sldMk cId="1533978809" sldId="256"/>
            <ac:spMk id="18" creationId="{FCB7987D-7806-44BF-94FC-E039F57030FF}"/>
          </ac:spMkLst>
        </pc:spChg>
        <pc:spChg chg="add">
          <ac:chgData name="Ariel Tunay (1901579)" userId="S::1901579@student.uwtsd.ac.uk::6e14f0ee-a569-4c42-8b73-c3a8208febd2" providerId="AD" clId="Web-{FA316341-607A-EE0E-1495-10325DD6517E}" dt="2023-09-17T03:33:21.419" v="946"/>
          <ac:spMkLst>
            <pc:docMk/>
            <pc:sldMk cId="1533978809" sldId="256"/>
            <ac:spMk id="23" creationId="{39854EA4-C2EA-4CC9-AB13-F4357EA50E15}"/>
          </ac:spMkLst>
        </pc:spChg>
        <pc:spChg chg="add">
          <ac:chgData name="Ariel Tunay (1901579)" userId="S::1901579@student.uwtsd.ac.uk::6e14f0ee-a569-4c42-8b73-c3a8208febd2" providerId="AD" clId="Web-{FA316341-607A-EE0E-1495-10325DD6517E}" dt="2023-09-17T03:33:21.419" v="946"/>
          <ac:spMkLst>
            <pc:docMk/>
            <pc:sldMk cId="1533978809" sldId="256"/>
            <ac:spMk id="25" creationId="{49C9BC5A-12D7-407E-B635-9C0CD487E1F4}"/>
          </ac:spMkLst>
        </pc:spChg>
        <pc:spChg chg="add">
          <ac:chgData name="Ariel Tunay (1901579)" userId="S::1901579@student.uwtsd.ac.uk::6e14f0ee-a569-4c42-8b73-c3a8208febd2" providerId="AD" clId="Web-{FA316341-607A-EE0E-1495-10325DD6517E}" dt="2023-09-17T03:33:21.419" v="946"/>
          <ac:spMkLst>
            <pc:docMk/>
            <pc:sldMk cId="1533978809" sldId="256"/>
            <ac:spMk id="27" creationId="{D5CA3B5C-C1FB-42DE-B567-1CC43D264509}"/>
          </ac:spMkLst>
        </pc:spChg>
        <pc:picChg chg="mod ord modCrop">
          <ac:chgData name="Ariel Tunay (1901579)" userId="S::1901579@student.uwtsd.ac.uk::6e14f0ee-a569-4c42-8b73-c3a8208febd2" providerId="AD" clId="Web-{FA316341-607A-EE0E-1495-10325DD6517E}" dt="2023-09-17T03:33:21.419" v="946"/>
          <ac:picMkLst>
            <pc:docMk/>
            <pc:sldMk cId="1533978809" sldId="256"/>
            <ac:picMk id="4" creationId="{445628E1-BF5A-4EF2-9235-8C3142C8A0A6}"/>
          </ac:picMkLst>
        </pc:picChg>
      </pc:sldChg>
      <pc:sldChg chg="addSp delSp modSp mod setBg modClrScheme setClrOvrMap delDesignElem chgLayout">
        <pc:chgData name="Ariel Tunay (1901579)" userId="S::1901579@student.uwtsd.ac.uk::6e14f0ee-a569-4c42-8b73-c3a8208febd2" providerId="AD" clId="Web-{FA316341-607A-EE0E-1495-10325DD6517E}" dt="2023-09-17T03:19:19.894" v="880" actId="20577"/>
        <pc:sldMkLst>
          <pc:docMk/>
          <pc:sldMk cId="1316963569" sldId="257"/>
        </pc:sldMkLst>
        <pc:spChg chg="mod ord">
          <ac:chgData name="Ariel Tunay (1901579)" userId="S::1901579@student.uwtsd.ac.uk::6e14f0ee-a569-4c42-8b73-c3a8208febd2" providerId="AD" clId="Web-{FA316341-607A-EE0E-1495-10325DD6517E}" dt="2023-09-17T03:16:04.528" v="829"/>
          <ac:spMkLst>
            <pc:docMk/>
            <pc:sldMk cId="1316963569" sldId="257"/>
            <ac:spMk id="2" creationId="{694C2FBE-AB47-4BD7-A3CB-FC0CD37B4275}"/>
          </ac:spMkLst>
        </pc:spChg>
        <pc:spChg chg="add del mod ord">
          <ac:chgData name="Ariel Tunay (1901579)" userId="S::1901579@student.uwtsd.ac.uk::6e14f0ee-a569-4c42-8b73-c3a8208febd2" providerId="AD" clId="Web-{FA316341-607A-EE0E-1495-10325DD6517E}" dt="2023-09-17T03:19:19.894" v="880" actId="20577"/>
          <ac:spMkLst>
            <pc:docMk/>
            <pc:sldMk cId="1316963569" sldId="257"/>
            <ac:spMk id="3" creationId="{5AAD89AF-47F1-48A4-B47B-E39B83CEC5B7}"/>
          </ac:spMkLst>
        </pc:spChg>
        <pc:spChg chg="add del mod">
          <ac:chgData name="Ariel Tunay (1901579)" userId="S::1901579@student.uwtsd.ac.uk::6e14f0ee-a569-4c42-8b73-c3a8208febd2" providerId="AD" clId="Web-{FA316341-607A-EE0E-1495-10325DD6517E}" dt="2023-09-17T03:16:18.107" v="831"/>
          <ac:spMkLst>
            <pc:docMk/>
            <pc:sldMk cId="1316963569" sldId="257"/>
            <ac:spMk id="5" creationId="{14F45274-D233-AA24-A503-31EAB451135D}"/>
          </ac:spMkLst>
        </pc:spChg>
        <pc:spChg chg="add del">
          <ac:chgData name="Ariel Tunay (1901579)" userId="S::1901579@student.uwtsd.ac.uk::6e14f0ee-a569-4c42-8b73-c3a8208febd2" providerId="AD" clId="Web-{FA316341-607A-EE0E-1495-10325DD6517E}" dt="2023-09-13T18:22:35.867" v="18"/>
          <ac:spMkLst>
            <pc:docMk/>
            <pc:sldMk cId="1316963569" sldId="257"/>
            <ac:spMk id="5" creationId="{80516254-1D9F-4F3A-9870-3A3280BE2BFE}"/>
          </ac:spMkLst>
        </pc:spChg>
        <pc:spChg chg="add del">
          <ac:chgData name="Ariel Tunay (1901579)" userId="S::1901579@student.uwtsd.ac.uk::6e14f0ee-a569-4c42-8b73-c3a8208febd2" providerId="AD" clId="Web-{FA316341-607A-EE0E-1495-10325DD6517E}" dt="2023-09-13T18:22:35.867" v="18"/>
          <ac:spMkLst>
            <pc:docMk/>
            <pc:sldMk cId="1316963569" sldId="257"/>
            <ac:spMk id="6" creationId="{FC14672B-27A5-4CDA-ABAF-5E4CF4B41C23}"/>
          </ac:spMkLst>
        </pc:spChg>
        <pc:spChg chg="del">
          <ac:chgData name="Ariel Tunay (1901579)" userId="S::1901579@student.uwtsd.ac.uk::6e14f0ee-a569-4c42-8b73-c3a8208febd2" providerId="AD" clId="Web-{FA316341-607A-EE0E-1495-10325DD6517E}" dt="2023-09-13T18:22:10.695" v="16"/>
          <ac:spMkLst>
            <pc:docMk/>
            <pc:sldMk cId="1316963569" sldId="257"/>
            <ac:spMk id="8" creationId="{E92FEB64-6EEA-4759-B4A4-BD2C1E660BA8}"/>
          </ac:spMkLst>
        </pc:spChg>
        <pc:spChg chg="add del">
          <ac:chgData name="Ariel Tunay (1901579)" userId="S::1901579@student.uwtsd.ac.uk::6e14f0ee-a569-4c42-8b73-c3a8208febd2" providerId="AD" clId="Web-{FA316341-607A-EE0E-1495-10325DD6517E}" dt="2023-09-13T18:22:35.867" v="18"/>
          <ac:spMkLst>
            <pc:docMk/>
            <pc:sldMk cId="1316963569" sldId="257"/>
            <ac:spMk id="9" creationId="{9A206779-5C74-4555-94BC-5845C92EC3A8}"/>
          </ac:spMkLst>
        </pc:spChg>
        <pc:spChg chg="del">
          <ac:chgData name="Ariel Tunay (1901579)" userId="S::1901579@student.uwtsd.ac.uk::6e14f0ee-a569-4c42-8b73-c3a8208febd2" providerId="AD" clId="Web-{FA316341-607A-EE0E-1495-10325DD6517E}" dt="2023-09-13T18:22:10.695" v="16"/>
          <ac:spMkLst>
            <pc:docMk/>
            <pc:sldMk cId="1316963569" sldId="257"/>
            <ac:spMk id="10" creationId="{B10BB131-AC8E-4A8E-A5D1-36260F720C3B}"/>
          </ac:spMkLst>
        </pc:spChg>
        <pc:spChg chg="add del">
          <ac:chgData name="Ariel Tunay (1901579)" userId="S::1901579@student.uwtsd.ac.uk::6e14f0ee-a569-4c42-8b73-c3a8208febd2" providerId="AD" clId="Web-{FA316341-607A-EE0E-1495-10325DD6517E}" dt="2023-09-13T18:22:49.992" v="20"/>
          <ac:spMkLst>
            <pc:docMk/>
            <pc:sldMk cId="1316963569" sldId="257"/>
            <ac:spMk id="11" creationId="{5DB23C2B-2054-4D8B-9E98-9190F8E05EAD}"/>
          </ac:spMkLst>
        </pc:spChg>
        <pc:spChg chg="del">
          <ac:chgData name="Ariel Tunay (1901579)" userId="S::1901579@student.uwtsd.ac.uk::6e14f0ee-a569-4c42-8b73-c3a8208febd2" providerId="AD" clId="Web-{FA316341-607A-EE0E-1495-10325DD6517E}" dt="2023-09-13T18:22:10.695" v="16"/>
          <ac:spMkLst>
            <pc:docMk/>
            <pc:sldMk cId="1316963569" sldId="257"/>
            <ac:spMk id="12" creationId="{14847E93-7DC1-4D4B-8829-B19AA7137C50}"/>
          </ac:spMkLst>
        </pc:spChg>
        <pc:spChg chg="add del">
          <ac:chgData name="Ariel Tunay (1901579)" userId="S::1901579@student.uwtsd.ac.uk::6e14f0ee-a569-4c42-8b73-c3a8208febd2" providerId="AD" clId="Web-{FA316341-607A-EE0E-1495-10325DD6517E}" dt="2023-09-13T18:22:49.992" v="20"/>
          <ac:spMkLst>
            <pc:docMk/>
            <pc:sldMk cId="1316963569" sldId="257"/>
            <ac:spMk id="13" creationId="{8797B5BC-9873-45F9-97D6-298FB5AF08FF}"/>
          </ac:spMkLst>
        </pc:spChg>
        <pc:spChg chg="del">
          <ac:chgData name="Ariel Tunay (1901579)" userId="S::1901579@student.uwtsd.ac.uk::6e14f0ee-a569-4c42-8b73-c3a8208febd2" providerId="AD" clId="Web-{FA316341-607A-EE0E-1495-10325DD6517E}" dt="2023-09-13T18:22:10.695" v="16"/>
          <ac:spMkLst>
            <pc:docMk/>
            <pc:sldMk cId="1316963569" sldId="257"/>
            <ac:spMk id="14" creationId="{5566D6E1-03A1-4D73-A4E0-35D74D568A04}"/>
          </ac:spMkLst>
        </pc:spChg>
        <pc:spChg chg="add del">
          <ac:chgData name="Ariel Tunay (1901579)" userId="S::1901579@student.uwtsd.ac.uk::6e14f0ee-a569-4c42-8b73-c3a8208febd2" providerId="AD" clId="Web-{FA316341-607A-EE0E-1495-10325DD6517E}" dt="2023-09-13T18:22:49.992" v="20"/>
          <ac:spMkLst>
            <pc:docMk/>
            <pc:sldMk cId="1316963569" sldId="257"/>
            <ac:spMk id="15" creationId="{665C2FCD-09A4-4B4B-AA73-F330DFE91799}"/>
          </ac:spMkLst>
        </pc:spChg>
        <pc:spChg chg="del">
          <ac:chgData name="Ariel Tunay (1901579)" userId="S::1901579@student.uwtsd.ac.uk::6e14f0ee-a569-4c42-8b73-c3a8208febd2" providerId="AD" clId="Web-{FA316341-607A-EE0E-1495-10325DD6517E}" dt="2023-09-13T18:22:10.695" v="16"/>
          <ac:spMkLst>
            <pc:docMk/>
            <pc:sldMk cId="1316963569" sldId="257"/>
            <ac:spMk id="16" creationId="{9F835A99-04AC-494A-A572-AFE8413CC938}"/>
          </ac:spMkLst>
        </pc:spChg>
        <pc:spChg chg="add del">
          <ac:chgData name="Ariel Tunay (1901579)" userId="S::1901579@student.uwtsd.ac.uk::6e14f0ee-a569-4c42-8b73-c3a8208febd2" providerId="AD" clId="Web-{FA316341-607A-EE0E-1495-10325DD6517E}" dt="2023-09-13T18:24:21.963" v="32"/>
          <ac:spMkLst>
            <pc:docMk/>
            <pc:sldMk cId="1316963569" sldId="257"/>
            <ac:spMk id="17" creationId="{2933738F-F83C-4B87-B2FE-47C89029B0BF}"/>
          </ac:spMkLst>
        </pc:spChg>
        <pc:spChg chg="del">
          <ac:chgData name="Ariel Tunay (1901579)" userId="S::1901579@student.uwtsd.ac.uk::6e14f0ee-a569-4c42-8b73-c3a8208febd2" providerId="AD" clId="Web-{FA316341-607A-EE0E-1495-10325DD6517E}" dt="2023-09-13T18:22:10.695" v="16"/>
          <ac:spMkLst>
            <pc:docMk/>
            <pc:sldMk cId="1316963569" sldId="257"/>
            <ac:spMk id="18" creationId="{7B786209-1B0B-4CA9-9BDD-F7327066A84D}"/>
          </ac:spMkLst>
        </pc:spChg>
        <pc:spChg chg="del">
          <ac:chgData name="Ariel Tunay (1901579)" userId="S::1901579@student.uwtsd.ac.uk::6e14f0ee-a569-4c42-8b73-c3a8208febd2" providerId="AD" clId="Web-{FA316341-607A-EE0E-1495-10325DD6517E}" dt="2023-09-13T18:22:10.695" v="16"/>
          <ac:spMkLst>
            <pc:docMk/>
            <pc:sldMk cId="1316963569" sldId="257"/>
            <ac:spMk id="20" creationId="{2D2964BB-484D-45AE-AD66-D407D0629652}"/>
          </ac:spMkLst>
        </pc:spChg>
        <pc:spChg chg="add del">
          <ac:chgData name="Ariel Tunay (1901579)" userId="S::1901579@student.uwtsd.ac.uk::6e14f0ee-a569-4c42-8b73-c3a8208febd2" providerId="AD" clId="Web-{FA316341-607A-EE0E-1495-10325DD6517E}" dt="2023-09-13T18:24:21.963" v="32"/>
          <ac:spMkLst>
            <pc:docMk/>
            <pc:sldMk cId="1316963569" sldId="257"/>
            <ac:spMk id="21" creationId="{19BF0EFF-1CF1-4170-85D9-F374F80C89B7}"/>
          </ac:spMkLst>
        </pc:spChg>
        <pc:spChg chg="del">
          <ac:chgData name="Ariel Tunay (1901579)" userId="S::1901579@student.uwtsd.ac.uk::6e14f0ee-a569-4c42-8b73-c3a8208febd2" providerId="AD" clId="Web-{FA316341-607A-EE0E-1495-10325DD6517E}" dt="2023-09-13T18:22:10.695" v="16"/>
          <ac:spMkLst>
            <pc:docMk/>
            <pc:sldMk cId="1316963569" sldId="257"/>
            <ac:spMk id="22" creationId="{6691AC69-A76E-4DAB-B565-468B6B87ACF3}"/>
          </ac:spMkLst>
        </pc:spChg>
        <pc:spChg chg="add del">
          <ac:chgData name="Ariel Tunay (1901579)" userId="S::1901579@student.uwtsd.ac.uk::6e14f0ee-a569-4c42-8b73-c3a8208febd2" providerId="AD" clId="Web-{FA316341-607A-EE0E-1495-10325DD6517E}" dt="2023-09-13T18:24:21.963" v="32"/>
          <ac:spMkLst>
            <pc:docMk/>
            <pc:sldMk cId="1316963569" sldId="257"/>
            <ac:spMk id="23" creationId="{3D59E22E-2E4E-400B-B6CD-86ED04367E02}"/>
          </ac:spMkLst>
        </pc:spChg>
        <pc:spChg chg="add del">
          <ac:chgData name="Ariel Tunay (1901579)" userId="S::1901579@student.uwtsd.ac.uk::6e14f0ee-a569-4c42-8b73-c3a8208febd2" providerId="AD" clId="Web-{FA316341-607A-EE0E-1495-10325DD6517E}" dt="2023-09-13T18:23:55.525" v="27"/>
          <ac:spMkLst>
            <pc:docMk/>
            <pc:sldMk cId="1316963569" sldId="257"/>
            <ac:spMk id="28" creationId="{5561F932-FC7D-4B2D-9EBB-8AFF9D75F416}"/>
          </ac:spMkLst>
        </pc:spChg>
        <pc:spChg chg="add del">
          <ac:chgData name="Ariel Tunay (1901579)" userId="S::1901579@student.uwtsd.ac.uk::6e14f0ee-a569-4c42-8b73-c3a8208febd2" providerId="AD" clId="Web-{FA316341-607A-EE0E-1495-10325DD6517E}" dt="2023-09-13T18:23:55.525" v="27"/>
          <ac:spMkLst>
            <pc:docMk/>
            <pc:sldMk cId="1316963569" sldId="257"/>
            <ac:spMk id="30" creationId="{8B0613EF-873A-44FA-8BE9-3917BCF576A8}"/>
          </ac:spMkLst>
        </pc:spChg>
        <pc:spChg chg="add del">
          <ac:chgData name="Ariel Tunay (1901579)" userId="S::1901579@student.uwtsd.ac.uk::6e14f0ee-a569-4c42-8b73-c3a8208febd2" providerId="AD" clId="Web-{FA316341-607A-EE0E-1495-10325DD6517E}" dt="2023-09-13T18:23:55.525" v="27"/>
          <ac:spMkLst>
            <pc:docMk/>
            <pc:sldMk cId="1316963569" sldId="257"/>
            <ac:spMk id="32" creationId="{1C9B5071-2661-447E-AF39-E0496739FA71}"/>
          </ac:spMkLst>
        </pc:spChg>
        <pc:spChg chg="add del">
          <ac:chgData name="Ariel Tunay (1901579)" userId="S::1901579@student.uwtsd.ac.uk::6e14f0ee-a569-4c42-8b73-c3a8208febd2" providerId="AD" clId="Web-{FA316341-607A-EE0E-1495-10325DD6517E}" dt="2023-09-13T18:24:08.385" v="29"/>
          <ac:spMkLst>
            <pc:docMk/>
            <pc:sldMk cId="1316963569" sldId="257"/>
            <ac:spMk id="34" creationId="{8DFFECBC-3365-4A8E-B5C9-F04909FEC89D}"/>
          </ac:spMkLst>
        </pc:spChg>
        <pc:spChg chg="add del">
          <ac:chgData name="Ariel Tunay (1901579)" userId="S::1901579@student.uwtsd.ac.uk::6e14f0ee-a569-4c42-8b73-c3a8208febd2" providerId="AD" clId="Web-{FA316341-607A-EE0E-1495-10325DD6517E}" dt="2023-09-13T18:24:21.948" v="31"/>
          <ac:spMkLst>
            <pc:docMk/>
            <pc:sldMk cId="1316963569" sldId="257"/>
            <ac:spMk id="36" creationId="{78F6DC1F-9116-4111-8F58-6FEE4E71C2F1}"/>
          </ac:spMkLst>
        </pc:spChg>
        <pc:spChg chg="add del">
          <ac:chgData name="Ariel Tunay (1901579)" userId="S::1901579@student.uwtsd.ac.uk::6e14f0ee-a569-4c42-8b73-c3a8208febd2" providerId="AD" clId="Web-{FA316341-607A-EE0E-1495-10325DD6517E}" dt="2023-09-13T18:24:21.948" v="31"/>
          <ac:spMkLst>
            <pc:docMk/>
            <pc:sldMk cId="1316963569" sldId="257"/>
            <ac:spMk id="37" creationId="{26E4B1AE-C79F-4C53-9482-446EC01BCCDB}"/>
          </ac:spMkLst>
        </pc:spChg>
        <pc:spChg chg="add del">
          <ac:chgData name="Ariel Tunay (1901579)" userId="S::1901579@student.uwtsd.ac.uk::6e14f0ee-a569-4c42-8b73-c3a8208febd2" providerId="AD" clId="Web-{FA316341-607A-EE0E-1495-10325DD6517E}" dt="2023-09-13T18:24:21.948" v="31"/>
          <ac:spMkLst>
            <pc:docMk/>
            <pc:sldMk cId="1316963569" sldId="257"/>
            <ac:spMk id="38" creationId="{7B9BC52A-979C-4CAD-A00D-2D6E821B2E32}"/>
          </ac:spMkLst>
        </pc:spChg>
        <pc:spChg chg="add del">
          <ac:chgData name="Ariel Tunay (1901579)" userId="S::1901579@student.uwtsd.ac.uk::6e14f0ee-a569-4c42-8b73-c3a8208febd2" providerId="AD" clId="Web-{FA316341-607A-EE0E-1495-10325DD6517E}" dt="2023-09-17T03:16:04.528" v="829"/>
          <ac:spMkLst>
            <pc:docMk/>
            <pc:sldMk cId="1316963569" sldId="257"/>
            <ac:spMk id="40" creationId="{DADC4F84-175A-4AB1-916C-1E5796E1E0D3}"/>
          </ac:spMkLst>
        </pc:spChg>
        <pc:spChg chg="add">
          <ac:chgData name="Ariel Tunay (1901579)" userId="S::1901579@student.uwtsd.ac.uk::6e14f0ee-a569-4c42-8b73-c3a8208febd2" providerId="AD" clId="Web-{FA316341-607A-EE0E-1495-10325DD6517E}" dt="2023-09-17T03:16:04.528" v="829"/>
          <ac:spMkLst>
            <pc:docMk/>
            <pc:sldMk cId="1316963569" sldId="257"/>
            <ac:spMk id="45" creationId="{4BB50C9F-BC0B-4B25-89BC-DFF659B92DE2}"/>
          </ac:spMkLst>
        </pc:spChg>
        <pc:spChg chg="add">
          <ac:chgData name="Ariel Tunay (1901579)" userId="S::1901579@student.uwtsd.ac.uk::6e14f0ee-a569-4c42-8b73-c3a8208febd2" providerId="AD" clId="Web-{FA316341-607A-EE0E-1495-10325DD6517E}" dt="2023-09-17T03:16:04.528" v="829"/>
          <ac:spMkLst>
            <pc:docMk/>
            <pc:sldMk cId="1316963569" sldId="257"/>
            <ac:spMk id="47" creationId="{EF34521F-0FCE-4826-86C1-59F8F9504355}"/>
          </ac:spMkLst>
        </pc:spChg>
        <pc:spChg chg="add">
          <ac:chgData name="Ariel Tunay (1901579)" userId="S::1901579@student.uwtsd.ac.uk::6e14f0ee-a569-4c42-8b73-c3a8208febd2" providerId="AD" clId="Web-{FA316341-607A-EE0E-1495-10325DD6517E}" dt="2023-09-17T03:16:04.528" v="829"/>
          <ac:spMkLst>
            <pc:docMk/>
            <pc:sldMk cId="1316963569" sldId="257"/>
            <ac:spMk id="49" creationId="{948D00EC-EA51-46DA-B010-1444C8A0F92F}"/>
          </ac:spMkLst>
        </pc:spChg>
        <pc:spChg chg="add">
          <ac:chgData name="Ariel Tunay (1901579)" userId="S::1901579@student.uwtsd.ac.uk::6e14f0ee-a569-4c42-8b73-c3a8208febd2" providerId="AD" clId="Web-{FA316341-607A-EE0E-1495-10325DD6517E}" dt="2023-09-17T03:16:04.528" v="829"/>
          <ac:spMkLst>
            <pc:docMk/>
            <pc:sldMk cId="1316963569" sldId="257"/>
            <ac:spMk id="51" creationId="{F6CAFCE9-1DEB-4E86-A26B-798D15C95D4E}"/>
          </ac:spMkLst>
        </pc:spChg>
        <pc:picChg chg="add mod ord">
          <ac:chgData name="Ariel Tunay (1901579)" userId="S::1901579@student.uwtsd.ac.uk::6e14f0ee-a569-4c42-8b73-c3a8208febd2" providerId="AD" clId="Web-{FA316341-607A-EE0E-1495-10325DD6517E}" dt="2023-09-17T03:16:04.528" v="829"/>
          <ac:picMkLst>
            <pc:docMk/>
            <pc:sldMk cId="1316963569" sldId="257"/>
            <ac:picMk id="19" creationId="{77D67D08-A211-A92F-32D6-8DBD94BF7B8D}"/>
          </ac:picMkLst>
        </pc:picChg>
        <pc:cxnChg chg="add del">
          <ac:chgData name="Ariel Tunay (1901579)" userId="S::1901579@student.uwtsd.ac.uk::6e14f0ee-a569-4c42-8b73-c3a8208febd2" providerId="AD" clId="Web-{FA316341-607A-EE0E-1495-10325DD6517E}" dt="2023-09-13T18:22:35.867" v="18"/>
          <ac:cxnSpMkLst>
            <pc:docMk/>
            <pc:sldMk cId="1316963569" sldId="257"/>
            <ac:cxnSpMk id="7" creationId="{8D89589C-2C90-4407-A995-05EC3DD7AB14}"/>
          </ac:cxnSpMkLst>
        </pc:cxnChg>
      </pc:sldChg>
      <pc:sldChg chg="addSp delSp modSp mod setBg modClrScheme setClrOvrMap delDesignElem chgLayout">
        <pc:chgData name="Ariel Tunay (1901579)" userId="S::1901579@student.uwtsd.ac.uk::6e14f0ee-a569-4c42-8b73-c3a8208febd2" providerId="AD" clId="Web-{FA316341-607A-EE0E-1495-10325DD6517E}" dt="2023-09-13T18:27:41.024" v="43"/>
        <pc:sldMkLst>
          <pc:docMk/>
          <pc:sldMk cId="1659089402" sldId="259"/>
        </pc:sldMkLst>
        <pc:spChg chg="mod ord">
          <ac:chgData name="Ariel Tunay (1901579)" userId="S::1901579@student.uwtsd.ac.uk::6e14f0ee-a569-4c42-8b73-c3a8208febd2" providerId="AD" clId="Web-{FA316341-607A-EE0E-1495-10325DD6517E}" dt="2023-09-13T18:27:41.024" v="43"/>
          <ac:spMkLst>
            <pc:docMk/>
            <pc:sldMk cId="1659089402" sldId="259"/>
            <ac:spMk id="2" creationId="{988ADBC1-A7D1-48F6-B216-2AECC9BEA3DF}"/>
          </ac:spMkLst>
        </pc:spChg>
        <pc:spChg chg="mod ord">
          <ac:chgData name="Ariel Tunay (1901579)" userId="S::1901579@student.uwtsd.ac.uk::6e14f0ee-a569-4c42-8b73-c3a8208febd2" providerId="AD" clId="Web-{FA316341-607A-EE0E-1495-10325DD6517E}" dt="2023-09-13T18:27:41.024" v="43"/>
          <ac:spMkLst>
            <pc:docMk/>
            <pc:sldMk cId="1659089402" sldId="259"/>
            <ac:spMk id="3" creationId="{21CF81CF-A9EB-4FA4-8AE4-D4A4260BABBD}"/>
          </ac:spMkLst>
        </pc:spChg>
        <pc:spChg chg="del">
          <ac:chgData name="Ariel Tunay (1901579)" userId="S::1901579@student.uwtsd.ac.uk::6e14f0ee-a569-4c42-8b73-c3a8208febd2" providerId="AD" clId="Web-{FA316341-607A-EE0E-1495-10325DD6517E}" dt="2023-09-13T18:22:10.695" v="16"/>
          <ac:spMkLst>
            <pc:docMk/>
            <pc:sldMk cId="1659089402" sldId="259"/>
            <ac:spMk id="10" creationId="{867D4867-5BA7-4462-B2F6-A23F4A622AA7}"/>
          </ac:spMkLst>
        </pc:spChg>
        <pc:spChg chg="add">
          <ac:chgData name="Ariel Tunay (1901579)" userId="S::1901579@student.uwtsd.ac.uk::6e14f0ee-a569-4c42-8b73-c3a8208febd2" providerId="AD" clId="Web-{FA316341-607A-EE0E-1495-10325DD6517E}" dt="2023-09-13T18:27:41.024" v="43"/>
          <ac:spMkLst>
            <pc:docMk/>
            <pc:sldMk cId="1659089402" sldId="259"/>
            <ac:spMk id="11" creationId="{2933738F-F83C-4B87-B2FE-47C89029B0BF}"/>
          </ac:spMkLst>
        </pc:spChg>
        <pc:spChg chg="add">
          <ac:chgData name="Ariel Tunay (1901579)" userId="S::1901579@student.uwtsd.ac.uk::6e14f0ee-a569-4c42-8b73-c3a8208febd2" providerId="AD" clId="Web-{FA316341-607A-EE0E-1495-10325DD6517E}" dt="2023-09-13T18:27:41.024" v="43"/>
          <ac:spMkLst>
            <pc:docMk/>
            <pc:sldMk cId="1659089402" sldId="259"/>
            <ac:spMk id="12" creationId="{19BF0EFF-1CF1-4170-85D9-F374F80C89B7}"/>
          </ac:spMkLst>
        </pc:spChg>
        <pc:spChg chg="add">
          <ac:chgData name="Ariel Tunay (1901579)" userId="S::1901579@student.uwtsd.ac.uk::6e14f0ee-a569-4c42-8b73-c3a8208febd2" providerId="AD" clId="Web-{FA316341-607A-EE0E-1495-10325DD6517E}" dt="2023-09-13T18:27:41.024" v="43"/>
          <ac:spMkLst>
            <pc:docMk/>
            <pc:sldMk cId="1659089402" sldId="259"/>
            <ac:spMk id="14" creationId="{3D59E22E-2E4E-400B-B6CD-86ED04367E02}"/>
          </ac:spMkLst>
        </pc:spChg>
        <pc:picChg chg="mod">
          <ac:chgData name="Ariel Tunay (1901579)" userId="S::1901579@student.uwtsd.ac.uk::6e14f0ee-a569-4c42-8b73-c3a8208febd2" providerId="AD" clId="Web-{FA316341-607A-EE0E-1495-10325DD6517E}" dt="2023-09-13T18:27:41.024" v="43"/>
          <ac:picMkLst>
            <pc:docMk/>
            <pc:sldMk cId="1659089402" sldId="259"/>
            <ac:picMk id="8" creationId="{CBF03F8F-35C6-4783-A553-3D8080A19AB9}"/>
          </ac:picMkLst>
        </pc:picChg>
      </pc:sldChg>
      <pc:sldChg chg="addSp delSp modSp mod setBg modClrScheme setClrOvrMap delDesignElem chgLayout">
        <pc:chgData name="Ariel Tunay (1901579)" userId="S::1901579@student.uwtsd.ac.uk::6e14f0ee-a569-4c42-8b73-c3a8208febd2" providerId="AD" clId="Web-{FA316341-607A-EE0E-1495-10325DD6517E}" dt="2023-09-13T18:27:26.695" v="42"/>
        <pc:sldMkLst>
          <pc:docMk/>
          <pc:sldMk cId="1689467873" sldId="260"/>
        </pc:sldMkLst>
        <pc:spChg chg="mod ord">
          <ac:chgData name="Ariel Tunay (1901579)" userId="S::1901579@student.uwtsd.ac.uk::6e14f0ee-a569-4c42-8b73-c3a8208febd2" providerId="AD" clId="Web-{FA316341-607A-EE0E-1495-10325DD6517E}" dt="2023-09-13T18:27:26.695" v="42"/>
          <ac:spMkLst>
            <pc:docMk/>
            <pc:sldMk cId="1689467873" sldId="260"/>
            <ac:spMk id="2" creationId="{5A590460-FF93-4C6C-8532-6BC3D5B2B2F8}"/>
          </ac:spMkLst>
        </pc:spChg>
        <pc:spChg chg="mod ord">
          <ac:chgData name="Ariel Tunay (1901579)" userId="S::1901579@student.uwtsd.ac.uk::6e14f0ee-a569-4c42-8b73-c3a8208febd2" providerId="AD" clId="Web-{FA316341-607A-EE0E-1495-10325DD6517E}" dt="2023-09-13T18:27:26.695" v="42"/>
          <ac:spMkLst>
            <pc:docMk/>
            <pc:sldMk cId="1689467873" sldId="260"/>
            <ac:spMk id="3" creationId="{37BD37B3-B69C-4E68-A6C0-AC6A160AF32F}"/>
          </ac:spMkLst>
        </pc:spChg>
        <pc:spChg chg="add del">
          <ac:chgData name="Ariel Tunay (1901579)" userId="S::1901579@student.uwtsd.ac.uk::6e14f0ee-a569-4c42-8b73-c3a8208febd2" providerId="AD" clId="Web-{FA316341-607A-EE0E-1495-10325DD6517E}" dt="2023-09-13T18:27:01.835" v="37"/>
          <ac:spMkLst>
            <pc:docMk/>
            <pc:sldMk cId="1689467873" sldId="260"/>
            <ac:spMk id="8" creationId="{00FB4B3A-8256-4E39-8994-77FD8A91D6E9}"/>
          </ac:spMkLst>
        </pc:spChg>
        <pc:spChg chg="add del">
          <ac:chgData name="Ariel Tunay (1901579)" userId="S::1901579@student.uwtsd.ac.uk::6e14f0ee-a569-4c42-8b73-c3a8208febd2" providerId="AD" clId="Web-{FA316341-607A-EE0E-1495-10325DD6517E}" dt="2023-09-13T18:27:01.835" v="37"/>
          <ac:spMkLst>
            <pc:docMk/>
            <pc:sldMk cId="1689467873" sldId="260"/>
            <ac:spMk id="9" creationId="{9EBF008B-88F3-472A-BA96-CD0281B6C945}"/>
          </ac:spMkLst>
        </pc:spChg>
        <pc:spChg chg="add del">
          <ac:chgData name="Ariel Tunay (1901579)" userId="S::1901579@student.uwtsd.ac.uk::6e14f0ee-a569-4c42-8b73-c3a8208febd2" providerId="AD" clId="Web-{FA316341-607A-EE0E-1495-10325DD6517E}" dt="2023-09-13T18:27:01.835" v="37"/>
          <ac:spMkLst>
            <pc:docMk/>
            <pc:sldMk cId="1689467873" sldId="260"/>
            <ac:spMk id="11" creationId="{89433518-3909-462F-8303-864C2A833ED7}"/>
          </ac:spMkLst>
        </pc:spChg>
        <pc:spChg chg="add del">
          <ac:chgData name="Ariel Tunay (1901579)" userId="S::1901579@student.uwtsd.ac.uk::6e14f0ee-a569-4c42-8b73-c3a8208febd2" providerId="AD" clId="Web-{FA316341-607A-EE0E-1495-10325DD6517E}" dt="2023-09-13T18:27:16.773" v="39"/>
          <ac:spMkLst>
            <pc:docMk/>
            <pc:sldMk cId="1689467873" sldId="260"/>
            <ac:spMk id="13" creationId="{00FB4B3A-8256-4E39-8994-77FD8A91D6E9}"/>
          </ac:spMkLst>
        </pc:spChg>
        <pc:spChg chg="add del">
          <ac:chgData name="Ariel Tunay (1901579)" userId="S::1901579@student.uwtsd.ac.uk::6e14f0ee-a569-4c42-8b73-c3a8208febd2" providerId="AD" clId="Web-{FA316341-607A-EE0E-1495-10325DD6517E}" dt="2023-09-13T18:27:16.773" v="39"/>
          <ac:spMkLst>
            <pc:docMk/>
            <pc:sldMk cId="1689467873" sldId="260"/>
            <ac:spMk id="15" creationId="{9EBF008B-88F3-472A-BA96-CD0281B6C945}"/>
          </ac:spMkLst>
        </pc:spChg>
        <pc:spChg chg="add del">
          <ac:chgData name="Ariel Tunay (1901579)" userId="S::1901579@student.uwtsd.ac.uk::6e14f0ee-a569-4c42-8b73-c3a8208febd2" providerId="AD" clId="Web-{FA316341-607A-EE0E-1495-10325DD6517E}" dt="2023-09-13T18:27:16.773" v="39"/>
          <ac:spMkLst>
            <pc:docMk/>
            <pc:sldMk cId="1689467873" sldId="260"/>
            <ac:spMk id="16" creationId="{1B64867B-9B14-48CA-AEB8-EC2FB499B5E0}"/>
          </ac:spMkLst>
        </pc:spChg>
        <pc:spChg chg="add del">
          <ac:chgData name="Ariel Tunay (1901579)" userId="S::1901579@student.uwtsd.ac.uk::6e14f0ee-a569-4c42-8b73-c3a8208febd2" providerId="AD" clId="Web-{FA316341-607A-EE0E-1495-10325DD6517E}" dt="2023-09-13T18:27:26.695" v="41"/>
          <ac:spMkLst>
            <pc:docMk/>
            <pc:sldMk cId="1689467873" sldId="260"/>
            <ac:spMk id="18" creationId="{00FB4B3A-8256-4E39-8994-77FD8A91D6E9}"/>
          </ac:spMkLst>
        </pc:spChg>
        <pc:spChg chg="del">
          <ac:chgData name="Ariel Tunay (1901579)" userId="S::1901579@student.uwtsd.ac.uk::6e14f0ee-a569-4c42-8b73-c3a8208febd2" providerId="AD" clId="Web-{FA316341-607A-EE0E-1495-10325DD6517E}" dt="2023-09-13T18:22:10.695" v="16"/>
          <ac:spMkLst>
            <pc:docMk/>
            <pc:sldMk cId="1689467873" sldId="260"/>
            <ac:spMk id="19" creationId="{E862BE82-D00D-42C1-BF16-93AA37870C32}"/>
          </ac:spMkLst>
        </pc:spChg>
        <pc:spChg chg="add del">
          <ac:chgData name="Ariel Tunay (1901579)" userId="S::1901579@student.uwtsd.ac.uk::6e14f0ee-a569-4c42-8b73-c3a8208febd2" providerId="AD" clId="Web-{FA316341-607A-EE0E-1495-10325DD6517E}" dt="2023-09-13T18:27:26.695" v="41"/>
          <ac:spMkLst>
            <pc:docMk/>
            <pc:sldMk cId="1689467873" sldId="260"/>
            <ac:spMk id="20" creationId="{9EBF008B-88F3-472A-BA96-CD0281B6C945}"/>
          </ac:spMkLst>
        </pc:spChg>
        <pc:spChg chg="del">
          <ac:chgData name="Ariel Tunay (1901579)" userId="S::1901579@student.uwtsd.ac.uk::6e14f0ee-a569-4c42-8b73-c3a8208febd2" providerId="AD" clId="Web-{FA316341-607A-EE0E-1495-10325DD6517E}" dt="2023-09-13T18:22:10.695" v="16"/>
          <ac:spMkLst>
            <pc:docMk/>
            <pc:sldMk cId="1689467873" sldId="260"/>
            <ac:spMk id="21" creationId="{F6D92C2D-1D3D-4974-918C-06579FB354A9}"/>
          </ac:spMkLst>
        </pc:spChg>
        <pc:spChg chg="add del">
          <ac:chgData name="Ariel Tunay (1901579)" userId="S::1901579@student.uwtsd.ac.uk::6e14f0ee-a569-4c42-8b73-c3a8208febd2" providerId="AD" clId="Web-{FA316341-607A-EE0E-1495-10325DD6517E}" dt="2023-09-13T18:27:26.695" v="41"/>
          <ac:spMkLst>
            <pc:docMk/>
            <pc:sldMk cId="1689467873" sldId="260"/>
            <ac:spMk id="22" creationId="{8DFFECBC-3365-4A8E-B5C9-F04909FEC89D}"/>
          </ac:spMkLst>
        </pc:spChg>
        <pc:spChg chg="add">
          <ac:chgData name="Ariel Tunay (1901579)" userId="S::1901579@student.uwtsd.ac.uk::6e14f0ee-a569-4c42-8b73-c3a8208febd2" providerId="AD" clId="Web-{FA316341-607A-EE0E-1495-10325DD6517E}" dt="2023-09-13T18:27:26.695" v="42"/>
          <ac:spMkLst>
            <pc:docMk/>
            <pc:sldMk cId="1689467873" sldId="260"/>
            <ac:spMk id="24" creationId="{00FB4B3A-8256-4E39-8994-77FD8A91D6E9}"/>
          </ac:spMkLst>
        </pc:spChg>
        <pc:spChg chg="add">
          <ac:chgData name="Ariel Tunay (1901579)" userId="S::1901579@student.uwtsd.ac.uk::6e14f0ee-a569-4c42-8b73-c3a8208febd2" providerId="AD" clId="Web-{FA316341-607A-EE0E-1495-10325DD6517E}" dt="2023-09-13T18:27:26.695" v="42"/>
          <ac:spMkLst>
            <pc:docMk/>
            <pc:sldMk cId="1689467873" sldId="260"/>
            <ac:spMk id="25" creationId="{9EBF008B-88F3-472A-BA96-CD0281B6C945}"/>
          </ac:spMkLst>
        </pc:spChg>
        <pc:spChg chg="add">
          <ac:chgData name="Ariel Tunay (1901579)" userId="S::1901579@student.uwtsd.ac.uk::6e14f0ee-a569-4c42-8b73-c3a8208febd2" providerId="AD" clId="Web-{FA316341-607A-EE0E-1495-10325DD6517E}" dt="2023-09-13T18:27:26.695" v="42"/>
          <ac:spMkLst>
            <pc:docMk/>
            <pc:sldMk cId="1689467873" sldId="260"/>
            <ac:spMk id="26" creationId="{2933738F-F83C-4B87-B2FE-47C89029B0BF}"/>
          </ac:spMkLst>
        </pc:spChg>
        <pc:spChg chg="add">
          <ac:chgData name="Ariel Tunay (1901579)" userId="S::1901579@student.uwtsd.ac.uk::6e14f0ee-a569-4c42-8b73-c3a8208febd2" providerId="AD" clId="Web-{FA316341-607A-EE0E-1495-10325DD6517E}" dt="2023-09-13T18:27:26.695" v="42"/>
          <ac:spMkLst>
            <pc:docMk/>
            <pc:sldMk cId="1689467873" sldId="260"/>
            <ac:spMk id="27" creationId="{19BF0EFF-1CF1-4170-85D9-F374F80C89B7}"/>
          </ac:spMkLst>
        </pc:spChg>
        <pc:spChg chg="add">
          <ac:chgData name="Ariel Tunay (1901579)" userId="S::1901579@student.uwtsd.ac.uk::6e14f0ee-a569-4c42-8b73-c3a8208febd2" providerId="AD" clId="Web-{FA316341-607A-EE0E-1495-10325DD6517E}" dt="2023-09-13T18:27:26.695" v="42"/>
          <ac:spMkLst>
            <pc:docMk/>
            <pc:sldMk cId="1689467873" sldId="260"/>
            <ac:spMk id="28" creationId="{3D59E22E-2E4E-400B-B6CD-86ED04367E02}"/>
          </ac:spMkLst>
        </pc:spChg>
        <pc:picChg chg="mod ord">
          <ac:chgData name="Ariel Tunay (1901579)" userId="S::1901579@student.uwtsd.ac.uk::6e14f0ee-a569-4c42-8b73-c3a8208febd2" providerId="AD" clId="Web-{FA316341-607A-EE0E-1495-10325DD6517E}" dt="2023-09-13T18:27:26.695" v="42"/>
          <ac:picMkLst>
            <pc:docMk/>
            <pc:sldMk cId="1689467873" sldId="260"/>
            <ac:picMk id="5" creationId="{CB5B1137-AF7E-4919-B793-FE7996B26205}"/>
          </ac:picMkLst>
        </pc:picChg>
      </pc:sldChg>
      <pc:sldChg chg="addSp delSp modSp del mod ord modClrScheme setClrOvrMap delDesignElem chgLayout">
        <pc:chgData name="Ariel Tunay (1901579)" userId="S::1901579@student.uwtsd.ac.uk::6e14f0ee-a569-4c42-8b73-c3a8208febd2" providerId="AD" clId="Web-{FA316341-607A-EE0E-1495-10325DD6517E}" dt="2023-09-17T03:09:50.250" v="802"/>
        <pc:sldMkLst>
          <pc:docMk/>
          <pc:sldMk cId="251663743" sldId="261"/>
        </pc:sldMkLst>
        <pc:spChg chg="mod ord">
          <ac:chgData name="Ariel Tunay (1901579)" userId="S::1901579@student.uwtsd.ac.uk::6e14f0ee-a569-4c42-8b73-c3a8208febd2" providerId="AD" clId="Web-{FA316341-607A-EE0E-1495-10325DD6517E}" dt="2023-09-13T18:29:37.183" v="46"/>
          <ac:spMkLst>
            <pc:docMk/>
            <pc:sldMk cId="251663743" sldId="261"/>
            <ac:spMk id="2" creationId="{CB751E52-2486-4844-9FD1-57D9BCDA3435}"/>
          </ac:spMkLst>
        </pc:spChg>
        <pc:spChg chg="add del">
          <ac:chgData name="Ariel Tunay (1901579)" userId="S::1901579@student.uwtsd.ac.uk::6e14f0ee-a569-4c42-8b73-c3a8208febd2" providerId="AD" clId="Web-{FA316341-607A-EE0E-1495-10325DD6517E}" dt="2023-09-13T18:29:37.151" v="45"/>
          <ac:spMkLst>
            <pc:docMk/>
            <pc:sldMk cId="251663743" sldId="261"/>
            <ac:spMk id="7" creationId="{DADC4F84-175A-4AB1-916C-1E5796E1E0D3}"/>
          </ac:spMkLst>
        </pc:spChg>
        <pc:spChg chg="add">
          <ac:chgData name="Ariel Tunay (1901579)" userId="S::1901579@student.uwtsd.ac.uk::6e14f0ee-a569-4c42-8b73-c3a8208febd2" providerId="AD" clId="Web-{FA316341-607A-EE0E-1495-10325DD6517E}" dt="2023-09-13T18:29:37.183" v="46"/>
          <ac:spMkLst>
            <pc:docMk/>
            <pc:sldMk cId="251663743" sldId="261"/>
            <ac:spMk id="9" creationId="{DADC4F84-175A-4AB1-916C-1E5796E1E0D3}"/>
          </ac:spMkLst>
        </pc:spChg>
        <pc:spChg chg="del">
          <ac:chgData name="Ariel Tunay (1901579)" userId="S::1901579@student.uwtsd.ac.uk::6e14f0ee-a569-4c42-8b73-c3a8208febd2" providerId="AD" clId="Web-{FA316341-607A-EE0E-1495-10325DD6517E}" dt="2023-09-13T18:22:10.695" v="16"/>
          <ac:spMkLst>
            <pc:docMk/>
            <pc:sldMk cId="251663743" sldId="261"/>
            <ac:spMk id="10" creationId="{3A5B4632-C963-4296-86F0-79AA9EA5AE98}"/>
          </ac:spMkLst>
        </pc:spChg>
        <pc:graphicFrameChg chg="mod ord modGraphic">
          <ac:chgData name="Ariel Tunay (1901579)" userId="S::1901579@student.uwtsd.ac.uk::6e14f0ee-a569-4c42-8b73-c3a8208febd2" providerId="AD" clId="Web-{FA316341-607A-EE0E-1495-10325DD6517E}" dt="2023-09-13T18:29:37.183" v="46"/>
          <ac:graphicFrameMkLst>
            <pc:docMk/>
            <pc:sldMk cId="251663743" sldId="261"/>
            <ac:graphicFrameMk id="5" creationId="{EF9BB8C8-E1AB-4C26-BD20-F5E4DA15209F}"/>
          </ac:graphicFrameMkLst>
        </pc:graphicFrameChg>
      </pc:sldChg>
      <pc:sldChg chg="addSp delSp modSp mod ord modClrScheme addAnim modAnim setClrOvrMap delDesignElem chgLayout">
        <pc:chgData name="Ariel Tunay (1901579)" userId="S::1901579@student.uwtsd.ac.uk::6e14f0ee-a569-4c42-8b73-c3a8208febd2" providerId="AD" clId="Web-{FA316341-607A-EE0E-1495-10325DD6517E}" dt="2023-09-17T03:39:13.774" v="948"/>
        <pc:sldMkLst>
          <pc:docMk/>
          <pc:sldMk cId="85413598" sldId="262"/>
        </pc:sldMkLst>
        <pc:spChg chg="mod ord">
          <ac:chgData name="Ariel Tunay (1901579)" userId="S::1901579@student.uwtsd.ac.uk::6e14f0ee-a569-4c42-8b73-c3a8208febd2" providerId="AD" clId="Web-{FA316341-607A-EE0E-1495-10325DD6517E}" dt="2023-09-13T20:11:00.933" v="169"/>
          <ac:spMkLst>
            <pc:docMk/>
            <pc:sldMk cId="85413598" sldId="262"/>
            <ac:spMk id="2" creationId="{2E48256B-5BE2-4179-98F1-DDD7437B748B}"/>
          </ac:spMkLst>
        </pc:spChg>
        <pc:spChg chg="mod ord">
          <ac:chgData name="Ariel Tunay (1901579)" userId="S::1901579@student.uwtsd.ac.uk::6e14f0ee-a569-4c42-8b73-c3a8208febd2" providerId="AD" clId="Web-{FA316341-607A-EE0E-1495-10325DD6517E}" dt="2023-09-13T20:09:19.837" v="164"/>
          <ac:spMkLst>
            <pc:docMk/>
            <pc:sldMk cId="85413598" sldId="262"/>
            <ac:spMk id="3" creationId="{AE8A7634-983E-46AE-B023-079EDAD9C157}"/>
          </ac:spMkLst>
        </pc:spChg>
        <pc:spChg chg="del">
          <ac:chgData name="Ariel Tunay (1901579)" userId="S::1901579@student.uwtsd.ac.uk::6e14f0ee-a569-4c42-8b73-c3a8208febd2" providerId="AD" clId="Web-{FA316341-607A-EE0E-1495-10325DD6517E}" dt="2023-09-13T18:22:10.695" v="16"/>
          <ac:spMkLst>
            <pc:docMk/>
            <pc:sldMk cId="85413598" sldId="262"/>
            <ac:spMk id="8" creationId="{7515D20E-1AB7-4E74-9236-2B72B63D60B6}"/>
          </ac:spMkLst>
        </pc:spChg>
        <pc:spChg chg="add del">
          <ac:chgData name="Ariel Tunay (1901579)" userId="S::1901579@student.uwtsd.ac.uk::6e14f0ee-a569-4c42-8b73-c3a8208febd2" providerId="AD" clId="Web-{FA316341-607A-EE0E-1495-10325DD6517E}" dt="2023-09-13T19:19:51.615" v="59"/>
          <ac:spMkLst>
            <pc:docMk/>
            <pc:sldMk cId="85413598" sldId="262"/>
            <ac:spMk id="9" creationId="{2933738F-F83C-4B87-B2FE-47C89029B0BF}"/>
          </ac:spMkLst>
        </pc:spChg>
        <pc:spChg chg="add del">
          <ac:chgData name="Ariel Tunay (1901579)" userId="S::1901579@student.uwtsd.ac.uk::6e14f0ee-a569-4c42-8b73-c3a8208febd2" providerId="AD" clId="Web-{FA316341-607A-EE0E-1495-10325DD6517E}" dt="2023-09-13T19:19:51.615" v="59"/>
          <ac:spMkLst>
            <pc:docMk/>
            <pc:sldMk cId="85413598" sldId="262"/>
            <ac:spMk id="11" creationId="{19BF0EFF-1CF1-4170-85D9-F374F80C89B7}"/>
          </ac:spMkLst>
        </pc:spChg>
        <pc:spChg chg="add del">
          <ac:chgData name="Ariel Tunay (1901579)" userId="S::1901579@student.uwtsd.ac.uk::6e14f0ee-a569-4c42-8b73-c3a8208febd2" providerId="AD" clId="Web-{FA316341-607A-EE0E-1495-10325DD6517E}" dt="2023-09-13T19:19:51.615" v="59"/>
          <ac:spMkLst>
            <pc:docMk/>
            <pc:sldMk cId="85413598" sldId="262"/>
            <ac:spMk id="13" creationId="{3D59E22E-2E4E-400B-B6CD-86ED04367E02}"/>
          </ac:spMkLst>
        </pc:spChg>
        <pc:spChg chg="del">
          <ac:chgData name="Ariel Tunay (1901579)" userId="S::1901579@student.uwtsd.ac.uk::6e14f0ee-a569-4c42-8b73-c3a8208febd2" providerId="AD" clId="Web-{FA316341-607A-EE0E-1495-10325DD6517E}" dt="2023-09-13T18:22:10.695" v="16"/>
          <ac:spMkLst>
            <pc:docMk/>
            <pc:sldMk cId="85413598" sldId="262"/>
            <ac:spMk id="15" creationId="{3873B707-463F-40B0-8227-E8CC6C67EB25}"/>
          </ac:spMkLst>
        </pc:spChg>
        <pc:spChg chg="del">
          <ac:chgData name="Ariel Tunay (1901579)" userId="S::1901579@student.uwtsd.ac.uk::6e14f0ee-a569-4c42-8b73-c3a8208febd2" providerId="AD" clId="Web-{FA316341-607A-EE0E-1495-10325DD6517E}" dt="2023-09-13T18:22:10.695" v="16"/>
          <ac:spMkLst>
            <pc:docMk/>
            <pc:sldMk cId="85413598" sldId="262"/>
            <ac:spMk id="17" creationId="{19C9EAEA-39D0-4B0E-A0EB-51E7B26740B1}"/>
          </ac:spMkLst>
        </pc:spChg>
        <pc:spChg chg="add del">
          <ac:chgData name="Ariel Tunay (1901579)" userId="S::1901579@student.uwtsd.ac.uk::6e14f0ee-a569-4c42-8b73-c3a8208febd2" providerId="AD" clId="Web-{FA316341-607A-EE0E-1495-10325DD6517E}" dt="2023-09-13T20:09:01.665" v="162"/>
          <ac:spMkLst>
            <pc:docMk/>
            <pc:sldMk cId="85413598" sldId="262"/>
            <ac:spMk id="18" creationId="{717EDF08-00A4-4171-BCD3-CBD870EDECAE}"/>
          </ac:spMkLst>
        </pc:spChg>
        <pc:spChg chg="add del">
          <ac:chgData name="Ariel Tunay (1901579)" userId="S::1901579@student.uwtsd.ac.uk::6e14f0ee-a569-4c42-8b73-c3a8208febd2" providerId="AD" clId="Web-{FA316341-607A-EE0E-1495-10325DD6517E}" dt="2023-09-13T20:09:01.665" v="162"/>
          <ac:spMkLst>
            <pc:docMk/>
            <pc:sldMk cId="85413598" sldId="262"/>
            <ac:spMk id="20" creationId="{A308649D-5689-4DAF-BBAB-A40CCF9275F3}"/>
          </ac:spMkLst>
        </pc:spChg>
        <pc:spChg chg="add del">
          <ac:chgData name="Ariel Tunay (1901579)" userId="S::1901579@student.uwtsd.ac.uk::6e14f0ee-a569-4c42-8b73-c3a8208febd2" providerId="AD" clId="Web-{FA316341-607A-EE0E-1495-10325DD6517E}" dt="2023-09-13T20:09:01.665" v="162"/>
          <ac:spMkLst>
            <pc:docMk/>
            <pc:sldMk cId="85413598" sldId="262"/>
            <ac:spMk id="22" creationId="{B7B125CA-79EA-40B4-9E46-A9497A40B061}"/>
          </ac:spMkLst>
        </pc:spChg>
        <pc:spChg chg="add del">
          <ac:chgData name="Ariel Tunay (1901579)" userId="S::1901579@student.uwtsd.ac.uk::6e14f0ee-a569-4c42-8b73-c3a8208febd2" providerId="AD" clId="Web-{FA316341-607A-EE0E-1495-10325DD6517E}" dt="2023-09-13T20:09:19.837" v="164"/>
          <ac:spMkLst>
            <pc:docMk/>
            <pc:sldMk cId="85413598" sldId="262"/>
            <ac:spMk id="27" creationId="{8DFFECBC-3365-4A8E-B5C9-F04909FEC89D}"/>
          </ac:spMkLst>
        </pc:spChg>
        <pc:spChg chg="add del">
          <ac:chgData name="Ariel Tunay (1901579)" userId="S::1901579@student.uwtsd.ac.uk::6e14f0ee-a569-4c42-8b73-c3a8208febd2" providerId="AD" clId="Web-{FA316341-607A-EE0E-1495-10325DD6517E}" dt="2023-09-13T20:11:00.933" v="169"/>
          <ac:spMkLst>
            <pc:docMk/>
            <pc:sldMk cId="85413598" sldId="262"/>
            <ac:spMk id="32" creationId="{4BB50C9F-BC0B-4B25-89BC-DFF659B92DE2}"/>
          </ac:spMkLst>
        </pc:spChg>
        <pc:spChg chg="add del">
          <ac:chgData name="Ariel Tunay (1901579)" userId="S::1901579@student.uwtsd.ac.uk::6e14f0ee-a569-4c42-8b73-c3a8208febd2" providerId="AD" clId="Web-{FA316341-607A-EE0E-1495-10325DD6517E}" dt="2023-09-13T20:11:00.933" v="169"/>
          <ac:spMkLst>
            <pc:docMk/>
            <pc:sldMk cId="85413598" sldId="262"/>
            <ac:spMk id="34" creationId="{EF34521F-0FCE-4826-86C1-59F8F9504355}"/>
          </ac:spMkLst>
        </pc:spChg>
        <pc:spChg chg="add del">
          <ac:chgData name="Ariel Tunay (1901579)" userId="S::1901579@student.uwtsd.ac.uk::6e14f0ee-a569-4c42-8b73-c3a8208febd2" providerId="AD" clId="Web-{FA316341-607A-EE0E-1495-10325DD6517E}" dt="2023-09-13T20:11:00.933" v="169"/>
          <ac:spMkLst>
            <pc:docMk/>
            <pc:sldMk cId="85413598" sldId="262"/>
            <ac:spMk id="36" creationId="{948D00EC-EA51-46DA-B010-1444C8A0F92F}"/>
          </ac:spMkLst>
        </pc:spChg>
        <pc:spChg chg="add del">
          <ac:chgData name="Ariel Tunay (1901579)" userId="S::1901579@student.uwtsd.ac.uk::6e14f0ee-a569-4c42-8b73-c3a8208febd2" providerId="AD" clId="Web-{FA316341-607A-EE0E-1495-10325DD6517E}" dt="2023-09-13T20:11:00.933" v="169"/>
          <ac:spMkLst>
            <pc:docMk/>
            <pc:sldMk cId="85413598" sldId="262"/>
            <ac:spMk id="38" creationId="{F6CAFCE9-1DEB-4E86-A26B-798D15C95D4E}"/>
          </ac:spMkLst>
        </pc:spChg>
        <pc:spChg chg="add">
          <ac:chgData name="Ariel Tunay (1901579)" userId="S::1901579@student.uwtsd.ac.uk::6e14f0ee-a569-4c42-8b73-c3a8208febd2" providerId="AD" clId="Web-{FA316341-607A-EE0E-1495-10325DD6517E}" dt="2023-09-13T20:11:00.933" v="169"/>
          <ac:spMkLst>
            <pc:docMk/>
            <pc:sldMk cId="85413598" sldId="262"/>
            <ac:spMk id="43" creationId="{4BB50C9F-BC0B-4B25-89BC-DFF659B92DE2}"/>
          </ac:spMkLst>
        </pc:spChg>
        <pc:spChg chg="add">
          <ac:chgData name="Ariel Tunay (1901579)" userId="S::1901579@student.uwtsd.ac.uk::6e14f0ee-a569-4c42-8b73-c3a8208febd2" providerId="AD" clId="Web-{FA316341-607A-EE0E-1495-10325DD6517E}" dt="2023-09-13T20:11:00.933" v="169"/>
          <ac:spMkLst>
            <pc:docMk/>
            <pc:sldMk cId="85413598" sldId="262"/>
            <ac:spMk id="45" creationId="{EF34521F-0FCE-4826-86C1-59F8F9504355}"/>
          </ac:spMkLst>
        </pc:spChg>
        <pc:spChg chg="add">
          <ac:chgData name="Ariel Tunay (1901579)" userId="S::1901579@student.uwtsd.ac.uk::6e14f0ee-a569-4c42-8b73-c3a8208febd2" providerId="AD" clId="Web-{FA316341-607A-EE0E-1495-10325DD6517E}" dt="2023-09-13T20:11:00.933" v="169"/>
          <ac:spMkLst>
            <pc:docMk/>
            <pc:sldMk cId="85413598" sldId="262"/>
            <ac:spMk id="47" creationId="{948D00EC-EA51-46DA-B010-1444C8A0F92F}"/>
          </ac:spMkLst>
        </pc:spChg>
        <pc:spChg chg="add">
          <ac:chgData name="Ariel Tunay (1901579)" userId="S::1901579@student.uwtsd.ac.uk::6e14f0ee-a569-4c42-8b73-c3a8208febd2" providerId="AD" clId="Web-{FA316341-607A-EE0E-1495-10325DD6517E}" dt="2023-09-13T20:11:00.933" v="169"/>
          <ac:spMkLst>
            <pc:docMk/>
            <pc:sldMk cId="85413598" sldId="262"/>
            <ac:spMk id="49" creationId="{F6CAFCE9-1DEB-4E86-A26B-798D15C95D4E}"/>
          </ac:spMkLst>
        </pc:spChg>
        <pc:grpChg chg="del">
          <ac:chgData name="Ariel Tunay (1901579)" userId="S::1901579@student.uwtsd.ac.uk::6e14f0ee-a569-4c42-8b73-c3a8208febd2" providerId="AD" clId="Web-{FA316341-607A-EE0E-1495-10325DD6517E}" dt="2023-09-13T18:22:10.695" v="16"/>
          <ac:grpSpMkLst>
            <pc:docMk/>
            <pc:sldMk cId="85413598" sldId="262"/>
            <ac:grpSpMk id="10" creationId="{032D8612-31EB-44CF-A1D0-14FD4C705424}"/>
          </ac:grpSpMkLst>
        </pc:grpChg>
        <pc:picChg chg="add mod">
          <ac:chgData name="Ariel Tunay (1901579)" userId="S::1901579@student.uwtsd.ac.uk::6e14f0ee-a569-4c42-8b73-c3a8208febd2" providerId="AD" clId="Web-{FA316341-607A-EE0E-1495-10325DD6517E}" dt="2023-09-13T20:09:19.837" v="164"/>
          <ac:picMkLst>
            <pc:docMk/>
            <pc:sldMk cId="85413598" sldId="262"/>
            <ac:picMk id="5" creationId="{23D3959E-EAF8-26DD-762F-D979B9D0B47E}"/>
          </ac:picMkLst>
        </pc:picChg>
      </pc:sldChg>
      <pc:sldChg chg="addSp delSp modSp mod ord modClrScheme setClrOvrMap delDesignElem chgLayout">
        <pc:chgData name="Ariel Tunay (1901579)" userId="S::1901579@student.uwtsd.ac.uk::6e14f0ee-a569-4c42-8b73-c3a8208febd2" providerId="AD" clId="Web-{FA316341-607A-EE0E-1495-10325DD6517E}" dt="2023-09-17T03:39:32.728" v="950"/>
        <pc:sldMkLst>
          <pc:docMk/>
          <pc:sldMk cId="3485486714" sldId="263"/>
        </pc:sldMkLst>
        <pc:spChg chg="mod ord">
          <ac:chgData name="Ariel Tunay (1901579)" userId="S::1901579@student.uwtsd.ac.uk::6e14f0ee-a569-4c42-8b73-c3a8208febd2" providerId="AD" clId="Web-{FA316341-607A-EE0E-1495-10325DD6517E}" dt="2023-09-13T20:17:41.352" v="200"/>
          <ac:spMkLst>
            <pc:docMk/>
            <pc:sldMk cId="3485486714" sldId="263"/>
            <ac:spMk id="2" creationId="{C643834B-5446-4B30-8F13-7829128C75AF}"/>
          </ac:spMkLst>
        </pc:spChg>
        <pc:spChg chg="add del">
          <ac:chgData name="Ariel Tunay (1901579)" userId="S::1901579@student.uwtsd.ac.uk::6e14f0ee-a569-4c42-8b73-c3a8208febd2" providerId="AD" clId="Web-{FA316341-607A-EE0E-1495-10325DD6517E}" dt="2023-09-13T20:13:49.127" v="172"/>
          <ac:spMkLst>
            <pc:docMk/>
            <pc:sldMk cId="3485486714" sldId="263"/>
            <ac:spMk id="13" creationId="{F26EFC68-212A-47F8-9663-C40DB8D35FE1}"/>
          </ac:spMkLst>
        </pc:spChg>
        <pc:spChg chg="add del">
          <ac:chgData name="Ariel Tunay (1901579)" userId="S::1901579@student.uwtsd.ac.uk::6e14f0ee-a569-4c42-8b73-c3a8208febd2" providerId="AD" clId="Web-{FA316341-607A-EE0E-1495-10325DD6517E}" dt="2023-09-13T20:16:47.256" v="194"/>
          <ac:spMkLst>
            <pc:docMk/>
            <pc:sldMk cId="3485486714" sldId="263"/>
            <ac:spMk id="14" creationId="{DADC4F84-175A-4AB1-916C-1E5796E1E0D3}"/>
          </ac:spMkLst>
        </pc:spChg>
        <pc:spChg chg="del">
          <ac:chgData name="Ariel Tunay (1901579)" userId="S::1901579@student.uwtsd.ac.uk::6e14f0ee-a569-4c42-8b73-c3a8208febd2" providerId="AD" clId="Web-{FA316341-607A-EE0E-1495-10325DD6517E}" dt="2023-09-13T18:22:10.695" v="16"/>
          <ac:spMkLst>
            <pc:docMk/>
            <pc:sldMk cId="3485486714" sldId="263"/>
            <ac:spMk id="16" creationId="{68575C10-8187-4AC4-AD72-C754EAFD2867}"/>
          </ac:spMkLst>
        </pc:spChg>
        <pc:spChg chg="add del">
          <ac:chgData name="Ariel Tunay (1901579)" userId="S::1901579@student.uwtsd.ac.uk::6e14f0ee-a569-4c42-8b73-c3a8208febd2" providerId="AD" clId="Web-{FA316341-607A-EE0E-1495-10325DD6517E}" dt="2023-09-13T20:16:59.960" v="196"/>
          <ac:spMkLst>
            <pc:docMk/>
            <pc:sldMk cId="3485486714" sldId="263"/>
            <ac:spMk id="17" creationId="{DADC4F84-175A-4AB1-916C-1E5796E1E0D3}"/>
          </ac:spMkLst>
        </pc:spChg>
        <pc:spChg chg="add del">
          <ac:chgData name="Ariel Tunay (1901579)" userId="S::1901579@student.uwtsd.ac.uk::6e14f0ee-a569-4c42-8b73-c3a8208febd2" providerId="AD" clId="Web-{FA316341-607A-EE0E-1495-10325DD6517E}" dt="2023-09-13T20:17:41.352" v="200"/>
          <ac:spMkLst>
            <pc:docMk/>
            <pc:sldMk cId="3485486714" sldId="263"/>
            <ac:spMk id="19" creationId="{17115F77-2FAE-4CA7-9A7F-10D5F2C8F831}"/>
          </ac:spMkLst>
        </pc:spChg>
        <pc:spChg chg="add del">
          <ac:chgData name="Ariel Tunay (1901579)" userId="S::1901579@student.uwtsd.ac.uk::6e14f0ee-a569-4c42-8b73-c3a8208febd2" providerId="AD" clId="Web-{FA316341-607A-EE0E-1495-10325DD6517E}" dt="2023-09-13T20:17:41.352" v="200"/>
          <ac:spMkLst>
            <pc:docMk/>
            <pc:sldMk cId="3485486714" sldId="263"/>
            <ac:spMk id="20" creationId="{BC512124-0D13-4ED9-80B7-52AE15B6B41F}"/>
          </ac:spMkLst>
        </pc:spChg>
        <pc:spChg chg="add del">
          <ac:chgData name="Ariel Tunay (1901579)" userId="S::1901579@student.uwtsd.ac.uk::6e14f0ee-a569-4c42-8b73-c3a8208febd2" providerId="AD" clId="Web-{FA316341-607A-EE0E-1495-10325DD6517E}" dt="2023-09-13T20:17:41.352" v="200"/>
          <ac:spMkLst>
            <pc:docMk/>
            <pc:sldMk cId="3485486714" sldId="263"/>
            <ac:spMk id="21" creationId="{5CD4C046-A04C-46CC-AFA3-6B0621F628C8}"/>
          </ac:spMkLst>
        </pc:spChg>
        <pc:spChg chg="add">
          <ac:chgData name="Ariel Tunay (1901579)" userId="S::1901579@student.uwtsd.ac.uk::6e14f0ee-a569-4c42-8b73-c3a8208febd2" providerId="AD" clId="Web-{FA316341-607A-EE0E-1495-10325DD6517E}" dt="2023-09-13T20:17:41.352" v="200"/>
          <ac:spMkLst>
            <pc:docMk/>
            <pc:sldMk cId="3485486714" sldId="263"/>
            <ac:spMk id="26" creationId="{DADC4F84-175A-4AB1-916C-1E5796E1E0D3}"/>
          </ac:spMkLst>
        </pc:spChg>
        <pc:graphicFrameChg chg="mod ord modGraphic">
          <ac:chgData name="Ariel Tunay (1901579)" userId="S::1901579@student.uwtsd.ac.uk::6e14f0ee-a569-4c42-8b73-c3a8208febd2" providerId="AD" clId="Web-{FA316341-607A-EE0E-1495-10325DD6517E}" dt="2023-09-13T20:17:41.352" v="200"/>
          <ac:graphicFrameMkLst>
            <pc:docMk/>
            <pc:sldMk cId="3485486714" sldId="263"/>
            <ac:graphicFrameMk id="11" creationId="{B2F77AAE-5FB3-4A62-967C-ED56C2931394}"/>
          </ac:graphicFrameMkLst>
        </pc:graphicFrameChg>
        <pc:cxnChg chg="del">
          <ac:chgData name="Ariel Tunay (1901579)" userId="S::1901579@student.uwtsd.ac.uk::6e14f0ee-a569-4c42-8b73-c3a8208febd2" providerId="AD" clId="Web-{FA316341-607A-EE0E-1495-10325DD6517E}" dt="2023-09-13T18:22:10.695" v="16"/>
          <ac:cxnSpMkLst>
            <pc:docMk/>
            <pc:sldMk cId="3485486714" sldId="263"/>
            <ac:cxnSpMk id="18" creationId="{74E776C9-ED67-41B7-B3A3-4DF76EF3ACEE}"/>
          </ac:cxnSpMkLst>
        </pc:cxnChg>
      </pc:sldChg>
      <pc:sldChg chg="addSp delSp modSp mod modClrScheme setClrOvrMap delDesignElem chgLayout">
        <pc:chgData name="Ariel Tunay (1901579)" userId="S::1901579@student.uwtsd.ac.uk::6e14f0ee-a569-4c42-8b73-c3a8208febd2" providerId="AD" clId="Web-{FA316341-607A-EE0E-1495-10325DD6517E}" dt="2023-09-13T20:39:46.935" v="517" actId="20577"/>
        <pc:sldMkLst>
          <pc:docMk/>
          <pc:sldMk cId="666717853" sldId="264"/>
        </pc:sldMkLst>
        <pc:spChg chg="mod ord">
          <ac:chgData name="Ariel Tunay (1901579)" userId="S::1901579@student.uwtsd.ac.uk::6e14f0ee-a569-4c42-8b73-c3a8208febd2" providerId="AD" clId="Web-{FA316341-607A-EE0E-1495-10325DD6517E}" dt="2023-09-13T20:39:29.262" v="515"/>
          <ac:spMkLst>
            <pc:docMk/>
            <pc:sldMk cId="666717853" sldId="264"/>
            <ac:spMk id="2" creationId="{83A02266-8888-4596-A843-6CD778A561FC}"/>
          </ac:spMkLst>
        </pc:spChg>
        <pc:spChg chg="mod ord">
          <ac:chgData name="Ariel Tunay (1901579)" userId="S::1901579@student.uwtsd.ac.uk::6e14f0ee-a569-4c42-8b73-c3a8208febd2" providerId="AD" clId="Web-{FA316341-607A-EE0E-1495-10325DD6517E}" dt="2023-09-13T20:39:46.935" v="517" actId="20577"/>
          <ac:spMkLst>
            <pc:docMk/>
            <pc:sldMk cId="666717853" sldId="264"/>
            <ac:spMk id="3" creationId="{E9F313D4-BE7B-4EB6-AB03-E78BDB47A0AC}"/>
          </ac:spMkLst>
        </pc:spChg>
        <pc:spChg chg="del">
          <ac:chgData name="Ariel Tunay (1901579)" userId="S::1901579@student.uwtsd.ac.uk::6e14f0ee-a569-4c42-8b73-c3a8208febd2" providerId="AD" clId="Web-{FA316341-607A-EE0E-1495-10325DD6517E}" dt="2023-09-13T18:22:10.695" v="16"/>
          <ac:spMkLst>
            <pc:docMk/>
            <pc:sldMk cId="666717853" sldId="264"/>
            <ac:spMk id="8" creationId="{907EF6B7-1338-4443-8C46-6A318D952DFD}"/>
          </ac:spMkLst>
        </pc:spChg>
        <pc:spChg chg="add del">
          <ac:chgData name="Ariel Tunay (1901579)" userId="S::1901579@student.uwtsd.ac.uk::6e14f0ee-a569-4c42-8b73-c3a8208febd2" providerId="AD" clId="Web-{FA316341-607A-EE0E-1495-10325DD6517E}" dt="2023-09-13T19:15:58.277" v="57"/>
          <ac:spMkLst>
            <pc:docMk/>
            <pc:sldMk cId="666717853" sldId="264"/>
            <ac:spMk id="9" creationId="{2933738F-F83C-4B87-B2FE-47C89029B0BF}"/>
          </ac:spMkLst>
        </pc:spChg>
        <pc:spChg chg="del">
          <ac:chgData name="Ariel Tunay (1901579)" userId="S::1901579@student.uwtsd.ac.uk::6e14f0ee-a569-4c42-8b73-c3a8208febd2" providerId="AD" clId="Web-{FA316341-607A-EE0E-1495-10325DD6517E}" dt="2023-09-13T18:22:10.695" v="16"/>
          <ac:spMkLst>
            <pc:docMk/>
            <pc:sldMk cId="666717853" sldId="264"/>
            <ac:spMk id="10" creationId="{DAAE4CDD-124C-4DCF-9584-B6033B545DD5}"/>
          </ac:spMkLst>
        </pc:spChg>
        <pc:spChg chg="add del">
          <ac:chgData name="Ariel Tunay (1901579)" userId="S::1901579@student.uwtsd.ac.uk::6e14f0ee-a569-4c42-8b73-c3a8208febd2" providerId="AD" clId="Web-{FA316341-607A-EE0E-1495-10325DD6517E}" dt="2023-09-13T19:15:58.277" v="57"/>
          <ac:spMkLst>
            <pc:docMk/>
            <pc:sldMk cId="666717853" sldId="264"/>
            <ac:spMk id="11" creationId="{19BF0EFF-1CF1-4170-85D9-F374F80C89B7}"/>
          </ac:spMkLst>
        </pc:spChg>
        <pc:spChg chg="del">
          <ac:chgData name="Ariel Tunay (1901579)" userId="S::1901579@student.uwtsd.ac.uk::6e14f0ee-a569-4c42-8b73-c3a8208febd2" providerId="AD" clId="Web-{FA316341-607A-EE0E-1495-10325DD6517E}" dt="2023-09-13T18:22:10.695" v="16"/>
          <ac:spMkLst>
            <pc:docMk/>
            <pc:sldMk cId="666717853" sldId="264"/>
            <ac:spMk id="12" creationId="{081E4A58-353D-44AE-B2FC-2A74E2E400F7}"/>
          </ac:spMkLst>
        </pc:spChg>
        <pc:spChg chg="add del">
          <ac:chgData name="Ariel Tunay (1901579)" userId="S::1901579@student.uwtsd.ac.uk::6e14f0ee-a569-4c42-8b73-c3a8208febd2" providerId="AD" clId="Web-{FA316341-607A-EE0E-1495-10325DD6517E}" dt="2023-09-13T19:15:58.277" v="57"/>
          <ac:spMkLst>
            <pc:docMk/>
            <pc:sldMk cId="666717853" sldId="264"/>
            <ac:spMk id="13" creationId="{3D59E22E-2E4E-400B-B6CD-86ED04367E02}"/>
          </ac:spMkLst>
        </pc:spChg>
        <pc:spChg chg="add del">
          <ac:chgData name="Ariel Tunay (1901579)" userId="S::1901579@student.uwtsd.ac.uk::6e14f0ee-a569-4c42-8b73-c3a8208febd2" providerId="AD" clId="Web-{FA316341-607A-EE0E-1495-10325DD6517E}" dt="2023-09-13T20:39:29.262" v="515"/>
          <ac:spMkLst>
            <pc:docMk/>
            <pc:sldMk cId="666717853" sldId="264"/>
            <ac:spMk id="18" creationId="{DADC4F84-175A-4AB1-916C-1E5796E1E0D3}"/>
          </ac:spMkLst>
        </pc:spChg>
        <pc:spChg chg="add del">
          <ac:chgData name="Ariel Tunay (1901579)" userId="S::1901579@student.uwtsd.ac.uk::6e14f0ee-a569-4c42-8b73-c3a8208febd2" providerId="AD" clId="Web-{FA316341-607A-EE0E-1495-10325DD6517E}" dt="2023-09-13T20:39:29.247" v="514"/>
          <ac:spMkLst>
            <pc:docMk/>
            <pc:sldMk cId="666717853" sldId="264"/>
            <ac:spMk id="23" creationId="{8DFFECBC-3365-4A8E-B5C9-F04909FEC89D}"/>
          </ac:spMkLst>
        </pc:spChg>
        <pc:spChg chg="add">
          <ac:chgData name="Ariel Tunay (1901579)" userId="S::1901579@student.uwtsd.ac.uk::6e14f0ee-a569-4c42-8b73-c3a8208febd2" providerId="AD" clId="Web-{FA316341-607A-EE0E-1495-10325DD6517E}" dt="2023-09-13T20:39:29.262" v="515"/>
          <ac:spMkLst>
            <pc:docMk/>
            <pc:sldMk cId="666717853" sldId="264"/>
            <ac:spMk id="25" creationId="{EF34521F-0FCE-4826-86C1-59F8F9504355}"/>
          </ac:spMkLst>
        </pc:spChg>
        <pc:spChg chg="add">
          <ac:chgData name="Ariel Tunay (1901579)" userId="S::1901579@student.uwtsd.ac.uk::6e14f0ee-a569-4c42-8b73-c3a8208febd2" providerId="AD" clId="Web-{FA316341-607A-EE0E-1495-10325DD6517E}" dt="2023-09-13T20:39:29.262" v="515"/>
          <ac:spMkLst>
            <pc:docMk/>
            <pc:sldMk cId="666717853" sldId="264"/>
            <ac:spMk id="26" creationId="{4BB50C9F-BC0B-4B25-89BC-DFF659B92DE2}"/>
          </ac:spMkLst>
        </pc:spChg>
        <pc:spChg chg="add">
          <ac:chgData name="Ariel Tunay (1901579)" userId="S::1901579@student.uwtsd.ac.uk::6e14f0ee-a569-4c42-8b73-c3a8208febd2" providerId="AD" clId="Web-{FA316341-607A-EE0E-1495-10325DD6517E}" dt="2023-09-13T20:39:29.262" v="515"/>
          <ac:spMkLst>
            <pc:docMk/>
            <pc:sldMk cId="666717853" sldId="264"/>
            <ac:spMk id="27" creationId="{948D00EC-EA51-46DA-B010-1444C8A0F92F}"/>
          </ac:spMkLst>
        </pc:spChg>
        <pc:spChg chg="add">
          <ac:chgData name="Ariel Tunay (1901579)" userId="S::1901579@student.uwtsd.ac.uk::6e14f0ee-a569-4c42-8b73-c3a8208febd2" providerId="AD" clId="Web-{FA316341-607A-EE0E-1495-10325DD6517E}" dt="2023-09-13T20:39:29.262" v="515"/>
          <ac:spMkLst>
            <pc:docMk/>
            <pc:sldMk cId="666717853" sldId="264"/>
            <ac:spMk id="29" creationId="{F6CAFCE9-1DEB-4E86-A26B-798D15C95D4E}"/>
          </ac:spMkLst>
        </pc:spChg>
        <pc:picChg chg="add mod">
          <ac:chgData name="Ariel Tunay (1901579)" userId="S::1901579@student.uwtsd.ac.uk::6e14f0ee-a569-4c42-8b73-c3a8208febd2" providerId="AD" clId="Web-{FA316341-607A-EE0E-1495-10325DD6517E}" dt="2023-09-13T20:39:29.262" v="515"/>
          <ac:picMkLst>
            <pc:docMk/>
            <pc:sldMk cId="666717853" sldId="264"/>
            <ac:picMk id="5" creationId="{AF28DAC1-6C36-CFFD-C18E-400916465928}"/>
          </ac:picMkLst>
        </pc:picChg>
      </pc:sldChg>
      <pc:sldChg chg="addSp delSp modSp new mod ord setBg setClrOvrMap">
        <pc:chgData name="Ariel Tunay (1901579)" userId="S::1901579@student.uwtsd.ac.uk::6e14f0ee-a569-4c42-8b73-c3a8208febd2" providerId="AD" clId="Web-{FA316341-607A-EE0E-1495-10325DD6517E}" dt="2023-09-13T19:54:50.266" v="131"/>
        <pc:sldMkLst>
          <pc:docMk/>
          <pc:sldMk cId="1936229148" sldId="265"/>
        </pc:sldMkLst>
        <pc:spChg chg="del">
          <ac:chgData name="Ariel Tunay (1901579)" userId="S::1901579@student.uwtsd.ac.uk::6e14f0ee-a569-4c42-8b73-c3a8208febd2" providerId="AD" clId="Web-{FA316341-607A-EE0E-1495-10325DD6517E}" dt="2023-09-13T19:50:35.363" v="91"/>
          <ac:spMkLst>
            <pc:docMk/>
            <pc:sldMk cId="1936229148" sldId="265"/>
            <ac:spMk id="2" creationId="{98627C91-8CF5-894A-123B-C9D9A1AB45EC}"/>
          </ac:spMkLst>
        </pc:spChg>
        <pc:spChg chg="del mod">
          <ac:chgData name="Ariel Tunay (1901579)" userId="S::1901579@student.uwtsd.ac.uk::6e14f0ee-a569-4c42-8b73-c3a8208febd2" providerId="AD" clId="Web-{FA316341-607A-EE0E-1495-10325DD6517E}" dt="2023-09-13T19:50:15.566" v="87"/>
          <ac:spMkLst>
            <pc:docMk/>
            <pc:sldMk cId="1936229148" sldId="265"/>
            <ac:spMk id="3" creationId="{7379A46E-5475-D29E-9303-80222C7B0BFB}"/>
          </ac:spMkLst>
        </pc:spChg>
        <pc:spChg chg="add mod">
          <ac:chgData name="Ariel Tunay (1901579)" userId="S::1901579@student.uwtsd.ac.uk::6e14f0ee-a569-4c42-8b73-c3a8208febd2" providerId="AD" clId="Web-{FA316341-607A-EE0E-1495-10325DD6517E}" dt="2023-09-13T19:52:31.403" v="118"/>
          <ac:spMkLst>
            <pc:docMk/>
            <pc:sldMk cId="1936229148" sldId="265"/>
            <ac:spMk id="8" creationId="{61BD6683-3042-6119-81EE-24DDCD115F1D}"/>
          </ac:spMkLst>
        </pc:spChg>
        <pc:spChg chg="add del">
          <ac:chgData name="Ariel Tunay (1901579)" userId="S::1901579@student.uwtsd.ac.uk::6e14f0ee-a569-4c42-8b73-c3a8208febd2" providerId="AD" clId="Web-{FA316341-607A-EE0E-1495-10325DD6517E}" dt="2023-09-13T19:51:44.792" v="114"/>
          <ac:spMkLst>
            <pc:docMk/>
            <pc:sldMk cId="1936229148" sldId="265"/>
            <ac:spMk id="11" creationId="{FCB7987D-7806-44BF-94FC-E039F57030FF}"/>
          </ac:spMkLst>
        </pc:spChg>
        <pc:spChg chg="add del">
          <ac:chgData name="Ariel Tunay (1901579)" userId="S::1901579@student.uwtsd.ac.uk::6e14f0ee-a569-4c42-8b73-c3a8208febd2" providerId="AD" clId="Web-{FA316341-607A-EE0E-1495-10325DD6517E}" dt="2023-09-13T19:51:44.792" v="114"/>
          <ac:spMkLst>
            <pc:docMk/>
            <pc:sldMk cId="1936229148" sldId="265"/>
            <ac:spMk id="13" creationId="{4683E798-38DE-4ECB-912E-B2689E296084}"/>
          </ac:spMkLst>
        </pc:spChg>
        <pc:spChg chg="add del">
          <ac:chgData name="Ariel Tunay (1901579)" userId="S::1901579@student.uwtsd.ac.uk::6e14f0ee-a569-4c42-8b73-c3a8208febd2" providerId="AD" clId="Web-{FA316341-607A-EE0E-1495-10325DD6517E}" dt="2023-09-13T19:51:44.792" v="114"/>
          <ac:spMkLst>
            <pc:docMk/>
            <pc:sldMk cId="1936229148" sldId="265"/>
            <ac:spMk id="15" creationId="{DEADE9E9-F720-493E-8302-358E74E6608F}"/>
          </ac:spMkLst>
        </pc:spChg>
        <pc:spChg chg="add del">
          <ac:chgData name="Ariel Tunay (1901579)" userId="S::1901579@student.uwtsd.ac.uk::6e14f0ee-a569-4c42-8b73-c3a8208febd2" providerId="AD" clId="Web-{FA316341-607A-EE0E-1495-10325DD6517E}" dt="2023-09-13T19:52:31.403" v="118"/>
          <ac:spMkLst>
            <pc:docMk/>
            <pc:sldMk cId="1936229148" sldId="265"/>
            <ac:spMk id="20" creationId="{9B86EB1B-4B55-4579-97FA-337EE5CFA330}"/>
          </ac:spMkLst>
        </pc:spChg>
        <pc:spChg chg="add del">
          <ac:chgData name="Ariel Tunay (1901579)" userId="S::1901579@student.uwtsd.ac.uk::6e14f0ee-a569-4c42-8b73-c3a8208febd2" providerId="AD" clId="Web-{FA316341-607A-EE0E-1495-10325DD6517E}" dt="2023-09-13T19:52:31.403" v="118"/>
          <ac:spMkLst>
            <pc:docMk/>
            <pc:sldMk cId="1936229148" sldId="265"/>
            <ac:spMk id="22" creationId="{8DFFECBC-3365-4A8E-B5C9-F04909FEC89D}"/>
          </ac:spMkLst>
        </pc:spChg>
        <pc:spChg chg="add del">
          <ac:chgData name="Ariel Tunay (1901579)" userId="S::1901579@student.uwtsd.ac.uk::6e14f0ee-a569-4c42-8b73-c3a8208febd2" providerId="AD" clId="Web-{FA316341-607A-EE0E-1495-10325DD6517E}" dt="2023-09-13T19:52:31.403" v="117"/>
          <ac:spMkLst>
            <pc:docMk/>
            <pc:sldMk cId="1936229148" sldId="265"/>
            <ac:spMk id="27" creationId="{78F6DC1F-9116-4111-8F58-6FEE4E71C2F1}"/>
          </ac:spMkLst>
        </pc:spChg>
        <pc:spChg chg="add del">
          <ac:chgData name="Ariel Tunay (1901579)" userId="S::1901579@student.uwtsd.ac.uk::6e14f0ee-a569-4c42-8b73-c3a8208febd2" providerId="AD" clId="Web-{FA316341-607A-EE0E-1495-10325DD6517E}" dt="2023-09-13T19:52:31.403" v="117"/>
          <ac:spMkLst>
            <pc:docMk/>
            <pc:sldMk cId="1936229148" sldId="265"/>
            <ac:spMk id="29" creationId="{26E4B1AE-C79F-4C53-9482-446EC01BCCDB}"/>
          </ac:spMkLst>
        </pc:spChg>
        <pc:spChg chg="add del">
          <ac:chgData name="Ariel Tunay (1901579)" userId="S::1901579@student.uwtsd.ac.uk::6e14f0ee-a569-4c42-8b73-c3a8208febd2" providerId="AD" clId="Web-{FA316341-607A-EE0E-1495-10325DD6517E}" dt="2023-09-13T19:52:31.403" v="117"/>
          <ac:spMkLst>
            <pc:docMk/>
            <pc:sldMk cId="1936229148" sldId="265"/>
            <ac:spMk id="31" creationId="{7B9BC52A-979C-4CAD-A00D-2D6E821B2E32}"/>
          </ac:spMkLst>
        </pc:spChg>
        <pc:spChg chg="add">
          <ac:chgData name="Ariel Tunay (1901579)" userId="S::1901579@student.uwtsd.ac.uk::6e14f0ee-a569-4c42-8b73-c3a8208febd2" providerId="AD" clId="Web-{FA316341-607A-EE0E-1495-10325DD6517E}" dt="2023-09-13T19:52:31.403" v="118"/>
          <ac:spMkLst>
            <pc:docMk/>
            <pc:sldMk cId="1936229148" sldId="265"/>
            <ac:spMk id="33" creationId="{FCB7987D-7806-44BF-94FC-E039F57030FF}"/>
          </ac:spMkLst>
        </pc:spChg>
        <pc:spChg chg="add">
          <ac:chgData name="Ariel Tunay (1901579)" userId="S::1901579@student.uwtsd.ac.uk::6e14f0ee-a569-4c42-8b73-c3a8208febd2" providerId="AD" clId="Web-{FA316341-607A-EE0E-1495-10325DD6517E}" dt="2023-09-13T19:52:31.403" v="118"/>
          <ac:spMkLst>
            <pc:docMk/>
            <pc:sldMk cId="1936229148" sldId="265"/>
            <ac:spMk id="34" creationId="{4683E798-38DE-4ECB-912E-B2689E296084}"/>
          </ac:spMkLst>
        </pc:spChg>
        <pc:spChg chg="add">
          <ac:chgData name="Ariel Tunay (1901579)" userId="S::1901579@student.uwtsd.ac.uk::6e14f0ee-a569-4c42-8b73-c3a8208febd2" providerId="AD" clId="Web-{FA316341-607A-EE0E-1495-10325DD6517E}" dt="2023-09-13T19:52:31.403" v="118"/>
          <ac:spMkLst>
            <pc:docMk/>
            <pc:sldMk cId="1936229148" sldId="265"/>
            <ac:spMk id="35" creationId="{DEADE9E9-F720-493E-8302-358E74E6608F}"/>
          </ac:spMkLst>
        </pc:spChg>
        <pc:picChg chg="add mod ord">
          <ac:chgData name="Ariel Tunay (1901579)" userId="S::1901579@student.uwtsd.ac.uk::6e14f0ee-a569-4c42-8b73-c3a8208febd2" providerId="AD" clId="Web-{FA316341-607A-EE0E-1495-10325DD6517E}" dt="2023-09-13T19:52:31.403" v="118"/>
          <ac:picMkLst>
            <pc:docMk/>
            <pc:sldMk cId="1936229148" sldId="265"/>
            <ac:picMk id="4" creationId="{8DF30D5B-BB99-516D-E40B-F585BF3C0DBB}"/>
          </ac:picMkLst>
        </pc:picChg>
      </pc:sldChg>
      <pc:sldChg chg="addSp delSp modSp new mod setBg">
        <pc:chgData name="Ariel Tunay (1901579)" userId="S::1901579@student.uwtsd.ac.uk::6e14f0ee-a569-4c42-8b73-c3a8208febd2" providerId="AD" clId="Web-{FA316341-607A-EE0E-1495-10325DD6517E}" dt="2023-09-13T19:54:24.093" v="130"/>
        <pc:sldMkLst>
          <pc:docMk/>
          <pc:sldMk cId="290936721" sldId="266"/>
        </pc:sldMkLst>
        <pc:spChg chg="mod">
          <ac:chgData name="Ariel Tunay (1901579)" userId="S::1901579@student.uwtsd.ac.uk::6e14f0ee-a569-4c42-8b73-c3a8208febd2" providerId="AD" clId="Web-{FA316341-607A-EE0E-1495-10325DD6517E}" dt="2023-09-13T19:54:24.093" v="130"/>
          <ac:spMkLst>
            <pc:docMk/>
            <pc:sldMk cId="290936721" sldId="266"/>
            <ac:spMk id="2" creationId="{6AB40B80-E053-5275-A77E-DF84AA194B8C}"/>
          </ac:spMkLst>
        </pc:spChg>
        <pc:spChg chg="del">
          <ac:chgData name="Ariel Tunay (1901579)" userId="S::1901579@student.uwtsd.ac.uk::6e14f0ee-a569-4c42-8b73-c3a8208febd2" providerId="AD" clId="Web-{FA316341-607A-EE0E-1495-10325DD6517E}" dt="2023-09-13T19:53:41.092" v="120"/>
          <ac:spMkLst>
            <pc:docMk/>
            <pc:sldMk cId="290936721" sldId="266"/>
            <ac:spMk id="3" creationId="{7D483B2D-BA5F-3ACD-57E4-21BB9E7A556B}"/>
          </ac:spMkLst>
        </pc:spChg>
        <pc:spChg chg="add">
          <ac:chgData name="Ariel Tunay (1901579)" userId="S::1901579@student.uwtsd.ac.uk::6e14f0ee-a569-4c42-8b73-c3a8208febd2" providerId="AD" clId="Web-{FA316341-607A-EE0E-1495-10325DD6517E}" dt="2023-09-13T19:54:24.093" v="130"/>
          <ac:spMkLst>
            <pc:docMk/>
            <pc:sldMk cId="290936721" sldId="266"/>
            <ac:spMk id="9" creationId="{AF37826C-4A8B-4AA5-BE8C-A755B1970A22}"/>
          </ac:spMkLst>
        </pc:spChg>
        <pc:spChg chg="add">
          <ac:chgData name="Ariel Tunay (1901579)" userId="S::1901579@student.uwtsd.ac.uk::6e14f0ee-a569-4c42-8b73-c3a8208febd2" providerId="AD" clId="Web-{FA316341-607A-EE0E-1495-10325DD6517E}" dt="2023-09-13T19:54:24.093" v="130"/>
          <ac:spMkLst>
            <pc:docMk/>
            <pc:sldMk cId="290936721" sldId="266"/>
            <ac:spMk id="11" creationId="{BFB47C81-5765-4486-9BD1-E0EB32F4A0A8}"/>
          </ac:spMkLst>
        </pc:spChg>
        <pc:spChg chg="add">
          <ac:chgData name="Ariel Tunay (1901579)" userId="S::1901579@student.uwtsd.ac.uk::6e14f0ee-a569-4c42-8b73-c3a8208febd2" providerId="AD" clId="Web-{FA316341-607A-EE0E-1495-10325DD6517E}" dt="2023-09-13T19:54:24.093" v="130"/>
          <ac:spMkLst>
            <pc:docMk/>
            <pc:sldMk cId="290936721" sldId="266"/>
            <ac:spMk id="13" creationId="{A7335839-C047-457D-8E0C-E4268E6E32E7}"/>
          </ac:spMkLst>
        </pc:spChg>
        <pc:spChg chg="add">
          <ac:chgData name="Ariel Tunay (1901579)" userId="S::1901579@student.uwtsd.ac.uk::6e14f0ee-a569-4c42-8b73-c3a8208febd2" providerId="AD" clId="Web-{FA316341-607A-EE0E-1495-10325DD6517E}" dt="2023-09-13T19:54:24.093" v="130"/>
          <ac:spMkLst>
            <pc:docMk/>
            <pc:sldMk cId="290936721" sldId="266"/>
            <ac:spMk id="15" creationId="{EB1DDCC3-00A5-4610-994F-904F20C8EBD5}"/>
          </ac:spMkLst>
        </pc:spChg>
        <pc:picChg chg="add mod ord">
          <ac:chgData name="Ariel Tunay (1901579)" userId="S::1901579@student.uwtsd.ac.uk::6e14f0ee-a569-4c42-8b73-c3a8208febd2" providerId="AD" clId="Web-{FA316341-607A-EE0E-1495-10325DD6517E}" dt="2023-09-13T19:54:24.093" v="130"/>
          <ac:picMkLst>
            <pc:docMk/>
            <pc:sldMk cId="290936721" sldId="266"/>
            <ac:picMk id="4" creationId="{4A931B7D-487F-1762-96B1-02CA345BFB52}"/>
          </ac:picMkLst>
        </pc:picChg>
      </pc:sldChg>
      <pc:sldChg chg="addSp delSp modSp new mod ord setBg">
        <pc:chgData name="Ariel Tunay (1901579)" userId="S::1901579@student.uwtsd.ac.uk::6e14f0ee-a569-4c42-8b73-c3a8208febd2" providerId="AD" clId="Web-{FA316341-607A-EE0E-1495-10325DD6517E}" dt="2023-09-14T20:20:29.709" v="651"/>
        <pc:sldMkLst>
          <pc:docMk/>
          <pc:sldMk cId="1997932460" sldId="267"/>
        </pc:sldMkLst>
        <pc:spChg chg="mod">
          <ac:chgData name="Ariel Tunay (1901579)" userId="S::1901579@student.uwtsd.ac.uk::6e14f0ee-a569-4c42-8b73-c3a8208febd2" providerId="AD" clId="Web-{FA316341-607A-EE0E-1495-10325DD6517E}" dt="2023-09-13T20:20:36.247" v="216"/>
          <ac:spMkLst>
            <pc:docMk/>
            <pc:sldMk cId="1997932460" sldId="267"/>
            <ac:spMk id="2" creationId="{7B421B44-DD57-17C8-9E3C-C8E5E600631E}"/>
          </ac:spMkLst>
        </pc:spChg>
        <pc:spChg chg="del mod">
          <ac:chgData name="Ariel Tunay (1901579)" userId="S::1901579@student.uwtsd.ac.uk::6e14f0ee-a569-4c42-8b73-c3a8208febd2" providerId="AD" clId="Web-{FA316341-607A-EE0E-1495-10325DD6517E}" dt="2023-09-13T20:20:36.247" v="216"/>
          <ac:spMkLst>
            <pc:docMk/>
            <pc:sldMk cId="1997932460" sldId="267"/>
            <ac:spMk id="3" creationId="{650DAC10-2246-A9EB-C27D-088E2B178A73}"/>
          </ac:spMkLst>
        </pc:spChg>
        <pc:spChg chg="add">
          <ac:chgData name="Ariel Tunay (1901579)" userId="S::1901579@student.uwtsd.ac.uk::6e14f0ee-a569-4c42-8b73-c3a8208febd2" providerId="AD" clId="Web-{FA316341-607A-EE0E-1495-10325DD6517E}" dt="2023-09-13T20:20:36.247" v="216"/>
          <ac:spMkLst>
            <pc:docMk/>
            <pc:sldMk cId="1997932460" sldId="267"/>
            <ac:spMk id="9" creationId="{F26EFC68-212A-47F8-9663-C40DB8D35FE1}"/>
          </ac:spMkLst>
        </pc:spChg>
        <pc:graphicFrameChg chg="add">
          <ac:chgData name="Ariel Tunay (1901579)" userId="S::1901579@student.uwtsd.ac.uk::6e14f0ee-a569-4c42-8b73-c3a8208febd2" providerId="AD" clId="Web-{FA316341-607A-EE0E-1495-10325DD6517E}" dt="2023-09-13T20:20:36.247" v="216"/>
          <ac:graphicFrameMkLst>
            <pc:docMk/>
            <pc:sldMk cId="1997932460" sldId="267"/>
            <ac:graphicFrameMk id="5" creationId="{0864C297-B04B-CB25-9062-0322690CE93E}"/>
          </ac:graphicFrameMkLst>
        </pc:graphicFrameChg>
      </pc:sldChg>
      <pc:sldChg chg="addSp delSp modSp new mod ord setBg">
        <pc:chgData name="Ariel Tunay (1901579)" userId="S::1901579@student.uwtsd.ac.uk::6e14f0ee-a569-4c42-8b73-c3a8208febd2" providerId="AD" clId="Web-{FA316341-607A-EE0E-1495-10325DD6517E}" dt="2023-09-17T03:31:31.213" v="933"/>
        <pc:sldMkLst>
          <pc:docMk/>
          <pc:sldMk cId="1928883841" sldId="268"/>
        </pc:sldMkLst>
        <pc:spChg chg="mod">
          <ac:chgData name="Ariel Tunay (1901579)" userId="S::1901579@student.uwtsd.ac.uk::6e14f0ee-a569-4c42-8b73-c3a8208febd2" providerId="AD" clId="Web-{FA316341-607A-EE0E-1495-10325DD6517E}" dt="2023-09-17T03:31:31.213" v="933"/>
          <ac:spMkLst>
            <pc:docMk/>
            <pc:sldMk cId="1928883841" sldId="268"/>
            <ac:spMk id="2" creationId="{203E7139-8878-3E6D-1F69-D412DB6E61D9}"/>
          </ac:spMkLst>
        </pc:spChg>
        <pc:spChg chg="mod">
          <ac:chgData name="Ariel Tunay (1901579)" userId="S::1901579@student.uwtsd.ac.uk::6e14f0ee-a569-4c42-8b73-c3a8208febd2" providerId="AD" clId="Web-{FA316341-607A-EE0E-1495-10325DD6517E}" dt="2023-09-17T03:31:31.213" v="933"/>
          <ac:spMkLst>
            <pc:docMk/>
            <pc:sldMk cId="1928883841" sldId="268"/>
            <ac:spMk id="3" creationId="{FD2B509A-B910-C298-3D85-07EAD8E3C18B}"/>
          </ac:spMkLst>
        </pc:spChg>
        <pc:spChg chg="add del">
          <ac:chgData name="Ariel Tunay (1901579)" userId="S::1901579@student.uwtsd.ac.uk::6e14f0ee-a569-4c42-8b73-c3a8208febd2" providerId="AD" clId="Web-{FA316341-607A-EE0E-1495-10325DD6517E}" dt="2023-09-17T03:30:21.993" v="923"/>
          <ac:spMkLst>
            <pc:docMk/>
            <pc:sldMk cId="1928883841" sldId="268"/>
            <ac:spMk id="8" creationId="{29DC5A77-10C9-4ECF-B7EB-8D917F36A9EE}"/>
          </ac:spMkLst>
        </pc:spChg>
        <pc:spChg chg="add del">
          <ac:chgData name="Ariel Tunay (1901579)" userId="S::1901579@student.uwtsd.ac.uk::6e14f0ee-a569-4c42-8b73-c3a8208febd2" providerId="AD" clId="Web-{FA316341-607A-EE0E-1495-10325DD6517E}" dt="2023-09-17T03:30:21.993" v="923"/>
          <ac:spMkLst>
            <pc:docMk/>
            <pc:sldMk cId="1928883841" sldId="268"/>
            <ac:spMk id="10" creationId="{2FFE28B5-FB16-49A9-B851-3C35FAC0CACB}"/>
          </ac:spMkLst>
        </pc:spChg>
        <pc:spChg chg="add del">
          <ac:chgData name="Ariel Tunay (1901579)" userId="S::1901579@student.uwtsd.ac.uk::6e14f0ee-a569-4c42-8b73-c3a8208febd2" providerId="AD" clId="Web-{FA316341-607A-EE0E-1495-10325DD6517E}" dt="2023-09-17T03:30:21.993" v="923"/>
          <ac:spMkLst>
            <pc:docMk/>
            <pc:sldMk cId="1928883841" sldId="268"/>
            <ac:spMk id="12" creationId="{01014442-855A-4E0F-8D09-C314661A48B9}"/>
          </ac:spMkLst>
        </pc:spChg>
        <pc:spChg chg="add del">
          <ac:chgData name="Ariel Tunay (1901579)" userId="S::1901579@student.uwtsd.ac.uk::6e14f0ee-a569-4c42-8b73-c3a8208febd2" providerId="AD" clId="Web-{FA316341-607A-EE0E-1495-10325DD6517E}" dt="2023-09-17T03:30:21.993" v="923"/>
          <ac:spMkLst>
            <pc:docMk/>
            <pc:sldMk cId="1928883841" sldId="268"/>
            <ac:spMk id="14" creationId="{9B1ABF09-86CF-414E-88A5-2B84CC7232A9}"/>
          </ac:spMkLst>
        </pc:spChg>
        <pc:spChg chg="add del">
          <ac:chgData name="Ariel Tunay (1901579)" userId="S::1901579@student.uwtsd.ac.uk::6e14f0ee-a569-4c42-8b73-c3a8208febd2" providerId="AD" clId="Web-{FA316341-607A-EE0E-1495-10325DD6517E}" dt="2023-09-17T03:30:21.993" v="923"/>
          <ac:spMkLst>
            <pc:docMk/>
            <pc:sldMk cId="1928883841" sldId="268"/>
            <ac:spMk id="16" creationId="{3FE91770-CDBB-4D24-94E5-AD484F36CE87}"/>
          </ac:spMkLst>
        </pc:spChg>
        <pc:spChg chg="add del">
          <ac:chgData name="Ariel Tunay (1901579)" userId="S::1901579@student.uwtsd.ac.uk::6e14f0ee-a569-4c42-8b73-c3a8208febd2" providerId="AD" clId="Web-{FA316341-607A-EE0E-1495-10325DD6517E}" dt="2023-09-17T03:31:31.213" v="933"/>
          <ac:spMkLst>
            <pc:docMk/>
            <pc:sldMk cId="1928883841" sldId="268"/>
            <ac:spMk id="22" creationId="{2933738F-F83C-4B87-B2FE-47C89029B0BF}"/>
          </ac:spMkLst>
        </pc:spChg>
        <pc:spChg chg="add del">
          <ac:chgData name="Ariel Tunay (1901579)" userId="S::1901579@student.uwtsd.ac.uk::6e14f0ee-a569-4c42-8b73-c3a8208febd2" providerId="AD" clId="Web-{FA316341-607A-EE0E-1495-10325DD6517E}" dt="2023-09-17T03:31:31.213" v="933"/>
          <ac:spMkLst>
            <pc:docMk/>
            <pc:sldMk cId="1928883841" sldId="268"/>
            <ac:spMk id="24" creationId="{19BF0EFF-1CF1-4170-85D9-F374F80C89B7}"/>
          </ac:spMkLst>
        </pc:spChg>
        <pc:spChg chg="add del">
          <ac:chgData name="Ariel Tunay (1901579)" userId="S::1901579@student.uwtsd.ac.uk::6e14f0ee-a569-4c42-8b73-c3a8208febd2" providerId="AD" clId="Web-{FA316341-607A-EE0E-1495-10325DD6517E}" dt="2023-09-17T03:31:31.213" v="933"/>
          <ac:spMkLst>
            <pc:docMk/>
            <pc:sldMk cId="1928883841" sldId="268"/>
            <ac:spMk id="26" creationId="{3D59E22E-2E4E-400B-B6CD-86ED04367E02}"/>
          </ac:spMkLst>
        </pc:spChg>
        <pc:spChg chg="add del">
          <ac:chgData name="Ariel Tunay (1901579)" userId="S::1901579@student.uwtsd.ac.uk::6e14f0ee-a569-4c42-8b73-c3a8208febd2" providerId="AD" clId="Web-{FA316341-607A-EE0E-1495-10325DD6517E}" dt="2023-09-17T03:31:31.198" v="932"/>
          <ac:spMkLst>
            <pc:docMk/>
            <pc:sldMk cId="1928883841" sldId="268"/>
            <ac:spMk id="31" creationId="{2933738F-F83C-4B87-B2FE-47C89029B0BF}"/>
          </ac:spMkLst>
        </pc:spChg>
        <pc:spChg chg="add del">
          <ac:chgData name="Ariel Tunay (1901579)" userId="S::1901579@student.uwtsd.ac.uk::6e14f0ee-a569-4c42-8b73-c3a8208febd2" providerId="AD" clId="Web-{FA316341-607A-EE0E-1495-10325DD6517E}" dt="2023-09-17T03:31:31.198" v="932"/>
          <ac:spMkLst>
            <pc:docMk/>
            <pc:sldMk cId="1928883841" sldId="268"/>
            <ac:spMk id="33" creationId="{19BF0EFF-1CF1-4170-85D9-F374F80C89B7}"/>
          </ac:spMkLst>
        </pc:spChg>
        <pc:spChg chg="add del">
          <ac:chgData name="Ariel Tunay (1901579)" userId="S::1901579@student.uwtsd.ac.uk::6e14f0ee-a569-4c42-8b73-c3a8208febd2" providerId="AD" clId="Web-{FA316341-607A-EE0E-1495-10325DD6517E}" dt="2023-09-17T03:31:31.198" v="932"/>
          <ac:spMkLst>
            <pc:docMk/>
            <pc:sldMk cId="1928883841" sldId="268"/>
            <ac:spMk id="35" creationId="{3D59E22E-2E4E-400B-B6CD-86ED04367E02}"/>
          </ac:spMkLst>
        </pc:spChg>
        <pc:spChg chg="add">
          <ac:chgData name="Ariel Tunay (1901579)" userId="S::1901579@student.uwtsd.ac.uk::6e14f0ee-a569-4c42-8b73-c3a8208febd2" providerId="AD" clId="Web-{FA316341-607A-EE0E-1495-10325DD6517E}" dt="2023-09-17T03:31:31.213" v="933"/>
          <ac:spMkLst>
            <pc:docMk/>
            <pc:sldMk cId="1928883841" sldId="268"/>
            <ac:spMk id="37" creationId="{08C99FA8-7951-438C-9F0F-E36BF91624D5}"/>
          </ac:spMkLst>
        </pc:spChg>
        <pc:picChg chg="add mod ord">
          <ac:chgData name="Ariel Tunay (1901579)" userId="S::1901579@student.uwtsd.ac.uk::6e14f0ee-a569-4c42-8b73-c3a8208febd2" providerId="AD" clId="Web-{FA316341-607A-EE0E-1495-10325DD6517E}" dt="2023-09-17T03:31:31.213" v="933"/>
          <ac:picMkLst>
            <pc:docMk/>
            <pc:sldMk cId="1928883841" sldId="268"/>
            <ac:picMk id="18" creationId="{D7F39EC0-FA19-AABC-853B-A2F03919FD46}"/>
          </ac:picMkLst>
        </pc:picChg>
      </pc:sldChg>
      <pc:sldChg chg="modSp new del">
        <pc:chgData name="Ariel Tunay (1901579)" userId="S::1901579@student.uwtsd.ac.uk::6e14f0ee-a569-4c42-8b73-c3a8208febd2" providerId="AD" clId="Web-{FA316341-607A-EE0E-1495-10325DD6517E}" dt="2023-09-17T22:40:06.575" v="962"/>
        <pc:sldMkLst>
          <pc:docMk/>
          <pc:sldMk cId="1784250917" sldId="269"/>
        </pc:sldMkLst>
        <pc:spChg chg="mod">
          <ac:chgData name="Ariel Tunay (1901579)" userId="S::1901579@student.uwtsd.ac.uk::6e14f0ee-a569-4c42-8b73-c3a8208febd2" providerId="AD" clId="Web-{FA316341-607A-EE0E-1495-10325DD6517E}" dt="2023-09-17T22:39:50.668" v="961" actId="1076"/>
          <ac:spMkLst>
            <pc:docMk/>
            <pc:sldMk cId="1784250917" sldId="269"/>
            <ac:spMk id="4" creationId="{EDD54D5C-1FE2-F16D-F488-15FB19476DC5}"/>
          </ac:spMkLst>
        </pc:spChg>
      </pc:sldChg>
      <pc:sldChg chg="modSp new ord">
        <pc:chgData name="Ariel Tunay (1901579)" userId="S::1901579@student.uwtsd.ac.uk::6e14f0ee-a569-4c42-8b73-c3a8208febd2" providerId="AD" clId="Web-{FA316341-607A-EE0E-1495-10325DD6517E}" dt="2023-09-17T22:41:42.470" v="971"/>
        <pc:sldMkLst>
          <pc:docMk/>
          <pc:sldMk cId="2849440328" sldId="269"/>
        </pc:sldMkLst>
        <pc:spChg chg="mod">
          <ac:chgData name="Ariel Tunay (1901579)" userId="S::1901579@student.uwtsd.ac.uk::6e14f0ee-a569-4c42-8b73-c3a8208febd2" providerId="AD" clId="Web-{FA316341-607A-EE0E-1495-10325DD6517E}" dt="2023-09-17T22:40:22.888" v="968" actId="20577"/>
          <ac:spMkLst>
            <pc:docMk/>
            <pc:sldMk cId="2849440328" sldId="269"/>
            <ac:spMk id="2" creationId="{E884EAE9-5FC4-484B-3258-1ECA2BD60425}"/>
          </ac:spMkLst>
        </pc:spChg>
        <pc:spChg chg="mod">
          <ac:chgData name="Ariel Tunay (1901579)" userId="S::1901579@student.uwtsd.ac.uk::6e14f0ee-a569-4c42-8b73-c3a8208febd2" providerId="AD" clId="Web-{FA316341-607A-EE0E-1495-10325DD6517E}" dt="2023-09-17T22:40:44.420" v="970" actId="20577"/>
          <ac:spMkLst>
            <pc:docMk/>
            <pc:sldMk cId="2849440328" sldId="269"/>
            <ac:spMk id="3" creationId="{82AC240F-B9AA-E415-782B-98E3695CE43B}"/>
          </ac:spMkLst>
        </pc:spChg>
      </pc:sldChg>
      <pc:sldChg chg="modSp new del">
        <pc:chgData name="Ariel Tunay (1901579)" userId="S::1901579@student.uwtsd.ac.uk::6e14f0ee-a569-4c42-8b73-c3a8208febd2" providerId="AD" clId="Web-{FA316341-607A-EE0E-1495-10325DD6517E}" dt="2023-09-17T22:39:38.043" v="959"/>
        <pc:sldMkLst>
          <pc:docMk/>
          <pc:sldMk cId="3270869463" sldId="269"/>
        </pc:sldMkLst>
        <pc:spChg chg="mod">
          <ac:chgData name="Ariel Tunay (1901579)" userId="S::1901579@student.uwtsd.ac.uk::6e14f0ee-a569-4c42-8b73-c3a8208febd2" providerId="AD" clId="Web-{FA316341-607A-EE0E-1495-10325DD6517E}" dt="2023-09-17T22:39:36.574" v="958" actId="20577"/>
          <ac:spMkLst>
            <pc:docMk/>
            <pc:sldMk cId="3270869463" sldId="269"/>
            <ac:spMk id="2" creationId="{DF84464F-E07D-D105-D7F3-5DC1348A2696}"/>
          </ac:spMkLst>
        </pc:spChg>
      </pc:sldChg>
      <pc:sldMasterChg chg="del delSldLayout">
        <pc:chgData name="Ariel Tunay (1901579)" userId="S::1901579@student.uwtsd.ac.uk::6e14f0ee-a569-4c42-8b73-c3a8208febd2" providerId="AD" clId="Web-{FA316341-607A-EE0E-1495-10325DD6517E}" dt="2023-09-13T18:22:10.695" v="16"/>
        <pc:sldMasterMkLst>
          <pc:docMk/>
          <pc:sldMasterMk cId="2460954070" sldId="2147483660"/>
        </pc:sldMasterMkLst>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2385387890" sldId="2147483661"/>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949138452" sldId="2147483662"/>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2591524520" sldId="2147483663"/>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1203092039" sldId="2147483664"/>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3733172339" sldId="2147483665"/>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3210312558" sldId="2147483666"/>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3146388984" sldId="2147483667"/>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3171841454" sldId="2147483668"/>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1718958274" sldId="2147483669"/>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2202905451" sldId="2147483670"/>
          </pc:sldLayoutMkLst>
        </pc:sldLayoutChg>
        <pc:sldLayoutChg chg="del">
          <pc:chgData name="Ariel Tunay (1901579)" userId="S::1901579@student.uwtsd.ac.uk::6e14f0ee-a569-4c42-8b73-c3a8208febd2" providerId="AD" clId="Web-{FA316341-607A-EE0E-1495-10325DD6517E}" dt="2023-09-13T18:22:10.695" v="16"/>
          <pc:sldLayoutMkLst>
            <pc:docMk/>
            <pc:sldMasterMk cId="2460954070" sldId="2147483660"/>
            <pc:sldLayoutMk cId="3479445657" sldId="2147483671"/>
          </pc:sldLayoutMkLst>
        </pc:sldLayoutChg>
      </pc:sldMasterChg>
      <pc:sldMasterChg chg="add del addSldLayout delSldLayout modSldLayout">
        <pc:chgData name="Ariel Tunay (1901579)" userId="S::1901579@student.uwtsd.ac.uk::6e14f0ee-a569-4c42-8b73-c3a8208febd2" providerId="AD" clId="Web-{FA316341-607A-EE0E-1495-10325DD6517E}" dt="2023-09-13T18:22:35.867" v="18"/>
        <pc:sldMasterMkLst>
          <pc:docMk/>
          <pc:sldMasterMk cId="2702706752" sldId="2147483672"/>
        </pc:sldMasterMkLst>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627262702" sldId="2147483673"/>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2902402794" sldId="2147483674"/>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1589092375" sldId="2147483675"/>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1912973222" sldId="2147483676"/>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4287558083" sldId="2147483677"/>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158651972" sldId="2147483678"/>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2164375249" sldId="2147483679"/>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2697027704" sldId="2147483680"/>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2848509871" sldId="2147483681"/>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2797322431" sldId="2147483682"/>
          </pc:sldLayoutMkLst>
        </pc:sldLayoutChg>
        <pc:sldLayoutChg chg="add del mod replId">
          <pc:chgData name="Ariel Tunay (1901579)" userId="S::1901579@student.uwtsd.ac.uk::6e14f0ee-a569-4c42-8b73-c3a8208febd2" providerId="AD" clId="Web-{FA316341-607A-EE0E-1495-10325DD6517E}" dt="2023-09-13T18:22:35.867" v="18"/>
          <pc:sldLayoutMkLst>
            <pc:docMk/>
            <pc:sldMasterMk cId="2702706752" sldId="2147483672"/>
            <pc:sldLayoutMk cId="2231721417" sldId="2147483683"/>
          </pc:sldLayoutMkLst>
        </pc:sldLayoutChg>
      </pc:sldMasterChg>
      <pc:sldMasterChg chg="add addSldLayout modSldLayout">
        <pc:chgData name="Ariel Tunay (1901579)" userId="S::1901579@student.uwtsd.ac.uk::6e14f0ee-a569-4c42-8b73-c3a8208febd2" providerId="AD" clId="Web-{FA316341-607A-EE0E-1495-10325DD6517E}" dt="2023-09-13T18:22:35.867" v="18"/>
        <pc:sldMasterMkLst>
          <pc:docMk/>
          <pc:sldMasterMk cId="2138770224" sldId="2147483684"/>
        </pc:sldMasterMkLst>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1465703276" sldId="2147483685"/>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3338069760" sldId="2147483686"/>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5726588" sldId="2147483687"/>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3548187565" sldId="2147483688"/>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148889642" sldId="2147483689"/>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567325595" sldId="2147483690"/>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517093913" sldId="2147483691"/>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1628891649" sldId="2147483692"/>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3362777443" sldId="2147483693"/>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2715114131" sldId="2147483694"/>
          </pc:sldLayoutMkLst>
        </pc:sldLayoutChg>
        <pc:sldLayoutChg chg="add mod replId">
          <pc:chgData name="Ariel Tunay (1901579)" userId="S::1901579@student.uwtsd.ac.uk::6e14f0ee-a569-4c42-8b73-c3a8208febd2" providerId="AD" clId="Web-{FA316341-607A-EE0E-1495-10325DD6517E}" dt="2023-09-13T18:22:35.867" v="18"/>
          <pc:sldLayoutMkLst>
            <pc:docMk/>
            <pc:sldMasterMk cId="2138770224" sldId="2147483684"/>
            <pc:sldLayoutMk cId="3992866711" sldId="2147483695"/>
          </pc:sldLayoutMkLst>
        </pc:sldLayoutChg>
      </pc:sldMasterChg>
    </pc:docChg>
  </pc:docChgLst>
  <pc:docChgLst>
    <pc:chgData name="Ariel Tunay (1901579)" userId="S::1901579@student.uwtsd.ac.uk::6e14f0ee-a569-4c42-8b73-c3a8208febd2" providerId="AD" clId="Web-{8F1B29E1-7B2B-7C39-E593-7A9454CABD85}"/>
    <pc:docChg chg="addSld modSld sldOrd">
      <pc:chgData name="Ariel Tunay (1901579)" userId="S::1901579@student.uwtsd.ac.uk::6e14f0ee-a569-4c42-8b73-c3a8208febd2" providerId="AD" clId="Web-{8F1B29E1-7B2B-7C39-E593-7A9454CABD85}" dt="2023-09-19T16:38:49.963" v="273" actId="20577"/>
      <pc:docMkLst>
        <pc:docMk/>
      </pc:docMkLst>
      <pc:sldChg chg="addSp delSp modSp mod setClrOvrMap">
        <pc:chgData name="Ariel Tunay (1901579)" userId="S::1901579@student.uwtsd.ac.uk::6e14f0ee-a569-4c42-8b73-c3a8208febd2" providerId="AD" clId="Web-{8F1B29E1-7B2B-7C39-E593-7A9454CABD85}" dt="2023-09-18T20:53:26.763" v="259" actId="20577"/>
        <pc:sldMkLst>
          <pc:docMk/>
          <pc:sldMk cId="1316963569" sldId="257"/>
        </pc:sldMkLst>
        <pc:spChg chg="mod">
          <ac:chgData name="Ariel Tunay (1901579)" userId="S::1901579@student.uwtsd.ac.uk::6e14f0ee-a569-4c42-8b73-c3a8208febd2" providerId="AD" clId="Web-{8F1B29E1-7B2B-7C39-E593-7A9454CABD85}" dt="2023-09-18T20:53:26.763" v="259" actId="20577"/>
          <ac:spMkLst>
            <pc:docMk/>
            <pc:sldMk cId="1316963569" sldId="257"/>
            <ac:spMk id="3" creationId="{5AAD89AF-47F1-48A4-B47B-E39B83CEC5B7}"/>
          </ac:spMkLst>
        </pc:spChg>
        <pc:spChg chg="add del">
          <ac:chgData name="Ariel Tunay (1901579)" userId="S::1901579@student.uwtsd.ac.uk::6e14f0ee-a569-4c42-8b73-c3a8208febd2" providerId="AD" clId="Web-{8F1B29E1-7B2B-7C39-E593-7A9454CABD85}" dt="2023-09-18T19:42:30.649" v="162"/>
          <ac:spMkLst>
            <pc:docMk/>
            <pc:sldMk cId="1316963569" sldId="257"/>
            <ac:spMk id="45" creationId="{4BB50C9F-BC0B-4B25-89BC-DFF659B92DE2}"/>
          </ac:spMkLst>
        </pc:spChg>
        <pc:spChg chg="add del">
          <ac:chgData name="Ariel Tunay (1901579)" userId="S::1901579@student.uwtsd.ac.uk::6e14f0ee-a569-4c42-8b73-c3a8208febd2" providerId="AD" clId="Web-{8F1B29E1-7B2B-7C39-E593-7A9454CABD85}" dt="2023-09-18T19:42:30.649" v="162"/>
          <ac:spMkLst>
            <pc:docMk/>
            <pc:sldMk cId="1316963569" sldId="257"/>
            <ac:spMk id="47" creationId="{EF34521F-0FCE-4826-86C1-59F8F9504355}"/>
          </ac:spMkLst>
        </pc:spChg>
        <pc:spChg chg="add del">
          <ac:chgData name="Ariel Tunay (1901579)" userId="S::1901579@student.uwtsd.ac.uk::6e14f0ee-a569-4c42-8b73-c3a8208febd2" providerId="AD" clId="Web-{8F1B29E1-7B2B-7C39-E593-7A9454CABD85}" dt="2023-09-18T19:42:30.649" v="162"/>
          <ac:spMkLst>
            <pc:docMk/>
            <pc:sldMk cId="1316963569" sldId="257"/>
            <ac:spMk id="49" creationId="{948D00EC-EA51-46DA-B010-1444C8A0F92F}"/>
          </ac:spMkLst>
        </pc:spChg>
        <pc:spChg chg="add del">
          <ac:chgData name="Ariel Tunay (1901579)" userId="S::1901579@student.uwtsd.ac.uk::6e14f0ee-a569-4c42-8b73-c3a8208febd2" providerId="AD" clId="Web-{8F1B29E1-7B2B-7C39-E593-7A9454CABD85}" dt="2023-09-18T19:42:30.649" v="162"/>
          <ac:spMkLst>
            <pc:docMk/>
            <pc:sldMk cId="1316963569" sldId="257"/>
            <ac:spMk id="51" creationId="{F6CAFCE9-1DEB-4E86-A26B-798D15C95D4E}"/>
          </ac:spMkLst>
        </pc:spChg>
        <pc:spChg chg="add del">
          <ac:chgData name="Ariel Tunay (1901579)" userId="S::1901579@student.uwtsd.ac.uk::6e14f0ee-a569-4c42-8b73-c3a8208febd2" providerId="AD" clId="Web-{8F1B29E1-7B2B-7C39-E593-7A9454CABD85}" dt="2023-09-18T19:42:30.649" v="162"/>
          <ac:spMkLst>
            <pc:docMk/>
            <pc:sldMk cId="1316963569" sldId="257"/>
            <ac:spMk id="56" creationId="{4BB50C9F-BC0B-4B25-89BC-DFF659B92DE2}"/>
          </ac:spMkLst>
        </pc:spChg>
        <pc:spChg chg="add del">
          <ac:chgData name="Ariel Tunay (1901579)" userId="S::1901579@student.uwtsd.ac.uk::6e14f0ee-a569-4c42-8b73-c3a8208febd2" providerId="AD" clId="Web-{8F1B29E1-7B2B-7C39-E593-7A9454CABD85}" dt="2023-09-18T19:42:30.649" v="162"/>
          <ac:spMkLst>
            <pc:docMk/>
            <pc:sldMk cId="1316963569" sldId="257"/>
            <ac:spMk id="58" creationId="{EF34521F-0FCE-4826-86C1-59F8F9504355}"/>
          </ac:spMkLst>
        </pc:spChg>
        <pc:spChg chg="add del">
          <ac:chgData name="Ariel Tunay (1901579)" userId="S::1901579@student.uwtsd.ac.uk::6e14f0ee-a569-4c42-8b73-c3a8208febd2" providerId="AD" clId="Web-{8F1B29E1-7B2B-7C39-E593-7A9454CABD85}" dt="2023-09-18T19:42:30.649" v="162"/>
          <ac:spMkLst>
            <pc:docMk/>
            <pc:sldMk cId="1316963569" sldId="257"/>
            <ac:spMk id="60" creationId="{948D00EC-EA51-46DA-B010-1444C8A0F92F}"/>
          </ac:spMkLst>
        </pc:spChg>
        <pc:spChg chg="add del">
          <ac:chgData name="Ariel Tunay (1901579)" userId="S::1901579@student.uwtsd.ac.uk::6e14f0ee-a569-4c42-8b73-c3a8208febd2" providerId="AD" clId="Web-{8F1B29E1-7B2B-7C39-E593-7A9454CABD85}" dt="2023-09-18T19:42:30.649" v="162"/>
          <ac:spMkLst>
            <pc:docMk/>
            <pc:sldMk cId="1316963569" sldId="257"/>
            <ac:spMk id="62" creationId="{F6CAFCE9-1DEB-4E86-A26B-798D15C95D4E}"/>
          </ac:spMkLst>
        </pc:spChg>
      </pc:sldChg>
      <pc:sldChg chg="ord">
        <pc:chgData name="Ariel Tunay (1901579)" userId="S::1901579@student.uwtsd.ac.uk::6e14f0ee-a569-4c42-8b73-c3a8208febd2" providerId="AD" clId="Web-{8F1B29E1-7B2B-7C39-E593-7A9454CABD85}" dt="2023-09-18T20:35:57.015" v="246"/>
        <pc:sldMkLst>
          <pc:docMk/>
          <pc:sldMk cId="1659089402" sldId="259"/>
        </pc:sldMkLst>
      </pc:sldChg>
      <pc:sldChg chg="addSp delSp modSp mod setClrOvrMap">
        <pc:chgData name="Ariel Tunay (1901579)" userId="S::1901579@student.uwtsd.ac.uk::6e14f0ee-a569-4c42-8b73-c3a8208febd2" providerId="AD" clId="Web-{8F1B29E1-7B2B-7C39-E593-7A9454CABD85}" dt="2023-09-18T10:52:30.131" v="80"/>
        <pc:sldMkLst>
          <pc:docMk/>
          <pc:sldMk cId="1689467873" sldId="260"/>
        </pc:sldMkLst>
        <pc:spChg chg="mod">
          <ac:chgData name="Ariel Tunay (1901579)" userId="S::1901579@student.uwtsd.ac.uk::6e14f0ee-a569-4c42-8b73-c3a8208febd2" providerId="AD" clId="Web-{8F1B29E1-7B2B-7C39-E593-7A9454CABD85}" dt="2023-09-18T10:52:30.131" v="80"/>
          <ac:spMkLst>
            <pc:docMk/>
            <pc:sldMk cId="1689467873" sldId="260"/>
            <ac:spMk id="2" creationId="{5A590460-FF93-4C6C-8532-6BC3D5B2B2F8}"/>
          </ac:spMkLst>
        </pc:spChg>
        <pc:spChg chg="add del mod">
          <ac:chgData name="Ariel Tunay (1901579)" userId="S::1901579@student.uwtsd.ac.uk::6e14f0ee-a569-4c42-8b73-c3a8208febd2" providerId="AD" clId="Web-{8F1B29E1-7B2B-7C39-E593-7A9454CABD85}" dt="2023-09-17T23:19:43.004" v="37"/>
          <ac:spMkLst>
            <pc:docMk/>
            <pc:sldMk cId="1689467873" sldId="260"/>
            <ac:spMk id="3" creationId="{37BD37B3-B69C-4E68-A6C0-AC6A160AF32F}"/>
          </ac:spMkLst>
        </pc:spChg>
        <pc:spChg chg="add del mod">
          <ac:chgData name="Ariel Tunay (1901579)" userId="S::1901579@student.uwtsd.ac.uk::6e14f0ee-a569-4c42-8b73-c3a8208febd2" providerId="AD" clId="Web-{8F1B29E1-7B2B-7C39-E593-7A9454CABD85}" dt="2023-09-18T10:47:56.563" v="61"/>
          <ac:spMkLst>
            <pc:docMk/>
            <pc:sldMk cId="1689467873" sldId="260"/>
            <ac:spMk id="5" creationId="{080D0C00-00E5-0209-B1EB-756259ED3989}"/>
          </ac:spMkLst>
        </pc:spChg>
        <pc:spChg chg="add del mod">
          <ac:chgData name="Ariel Tunay (1901579)" userId="S::1901579@student.uwtsd.ac.uk::6e14f0ee-a569-4c42-8b73-c3a8208febd2" providerId="AD" clId="Web-{8F1B29E1-7B2B-7C39-E593-7A9454CABD85}" dt="2023-09-17T23:17:00.857" v="8"/>
          <ac:spMkLst>
            <pc:docMk/>
            <pc:sldMk cId="1689467873" sldId="260"/>
            <ac:spMk id="6" creationId="{4A9FF76B-62B9-222A-6F3C-36980A4E5224}"/>
          </ac:spMkLst>
        </pc:spChg>
        <pc:spChg chg="add del mod">
          <ac:chgData name="Ariel Tunay (1901579)" userId="S::1901579@student.uwtsd.ac.uk::6e14f0ee-a569-4c42-8b73-c3a8208febd2" providerId="AD" clId="Web-{8F1B29E1-7B2B-7C39-E593-7A9454CABD85}" dt="2023-09-18T10:52:12.740" v="75"/>
          <ac:spMkLst>
            <pc:docMk/>
            <pc:sldMk cId="1689467873" sldId="260"/>
            <ac:spMk id="8" creationId="{E6CECB31-7AB6-365F-9EBF-3B38CA169A06}"/>
          </ac:spMkLst>
        </pc:spChg>
        <pc:spChg chg="add del mod">
          <ac:chgData name="Ariel Tunay (1901579)" userId="S::1901579@student.uwtsd.ac.uk::6e14f0ee-a569-4c42-8b73-c3a8208febd2" providerId="AD" clId="Web-{8F1B29E1-7B2B-7C39-E593-7A9454CABD85}" dt="2023-09-18T10:44:44.606" v="46"/>
          <ac:spMkLst>
            <pc:docMk/>
            <pc:sldMk cId="1689467873" sldId="260"/>
            <ac:spMk id="12" creationId="{CD0531AD-F5EE-C0D5-75BC-847F4A260F6F}"/>
          </ac:spMkLst>
        </pc:spChg>
        <pc:spChg chg="del">
          <ac:chgData name="Ariel Tunay (1901579)" userId="S::1901579@student.uwtsd.ac.uk::6e14f0ee-a569-4c42-8b73-c3a8208febd2" providerId="AD" clId="Web-{8F1B29E1-7B2B-7C39-E593-7A9454CABD85}" dt="2023-09-17T23:17:21.452" v="13"/>
          <ac:spMkLst>
            <pc:docMk/>
            <pc:sldMk cId="1689467873" sldId="260"/>
            <ac:spMk id="24" creationId="{00FB4B3A-8256-4E39-8994-77FD8A91D6E9}"/>
          </ac:spMkLst>
        </pc:spChg>
        <pc:spChg chg="del">
          <ac:chgData name="Ariel Tunay (1901579)" userId="S::1901579@student.uwtsd.ac.uk::6e14f0ee-a569-4c42-8b73-c3a8208febd2" providerId="AD" clId="Web-{8F1B29E1-7B2B-7C39-E593-7A9454CABD85}" dt="2023-09-17T23:17:21.452" v="13"/>
          <ac:spMkLst>
            <pc:docMk/>
            <pc:sldMk cId="1689467873" sldId="260"/>
            <ac:spMk id="25" creationId="{9EBF008B-88F3-472A-BA96-CD0281B6C945}"/>
          </ac:spMkLst>
        </pc:spChg>
        <pc:spChg chg="del">
          <ac:chgData name="Ariel Tunay (1901579)" userId="S::1901579@student.uwtsd.ac.uk::6e14f0ee-a569-4c42-8b73-c3a8208febd2" providerId="AD" clId="Web-{8F1B29E1-7B2B-7C39-E593-7A9454CABD85}" dt="2023-09-17T23:17:21.452" v="13"/>
          <ac:spMkLst>
            <pc:docMk/>
            <pc:sldMk cId="1689467873" sldId="260"/>
            <ac:spMk id="26" creationId="{2933738F-F83C-4B87-B2FE-47C89029B0BF}"/>
          </ac:spMkLst>
        </pc:spChg>
        <pc:spChg chg="del">
          <ac:chgData name="Ariel Tunay (1901579)" userId="S::1901579@student.uwtsd.ac.uk::6e14f0ee-a569-4c42-8b73-c3a8208febd2" providerId="AD" clId="Web-{8F1B29E1-7B2B-7C39-E593-7A9454CABD85}" dt="2023-09-17T23:17:21.452" v="13"/>
          <ac:spMkLst>
            <pc:docMk/>
            <pc:sldMk cId="1689467873" sldId="260"/>
            <ac:spMk id="27" creationId="{19BF0EFF-1CF1-4170-85D9-F374F80C89B7}"/>
          </ac:spMkLst>
        </pc:spChg>
        <pc:spChg chg="del">
          <ac:chgData name="Ariel Tunay (1901579)" userId="S::1901579@student.uwtsd.ac.uk::6e14f0ee-a569-4c42-8b73-c3a8208febd2" providerId="AD" clId="Web-{8F1B29E1-7B2B-7C39-E593-7A9454CABD85}" dt="2023-09-17T23:17:21.452" v="13"/>
          <ac:spMkLst>
            <pc:docMk/>
            <pc:sldMk cId="1689467873" sldId="260"/>
            <ac:spMk id="28" creationId="{3D59E22E-2E4E-400B-B6CD-86ED04367E02}"/>
          </ac:spMkLst>
        </pc:spChg>
        <pc:spChg chg="add del">
          <ac:chgData name="Ariel Tunay (1901579)" userId="S::1901579@student.uwtsd.ac.uk::6e14f0ee-a569-4c42-8b73-c3a8208febd2" providerId="AD" clId="Web-{8F1B29E1-7B2B-7C39-E593-7A9454CABD85}" dt="2023-09-17T23:19:43.004" v="37"/>
          <ac:spMkLst>
            <pc:docMk/>
            <pc:sldMk cId="1689467873" sldId="260"/>
            <ac:spMk id="33" creationId="{00FB4B3A-8256-4E39-8994-77FD8A91D6E9}"/>
          </ac:spMkLst>
        </pc:spChg>
        <pc:spChg chg="add del">
          <ac:chgData name="Ariel Tunay (1901579)" userId="S::1901579@student.uwtsd.ac.uk::6e14f0ee-a569-4c42-8b73-c3a8208febd2" providerId="AD" clId="Web-{8F1B29E1-7B2B-7C39-E593-7A9454CABD85}" dt="2023-09-17T23:19:43.004" v="37"/>
          <ac:spMkLst>
            <pc:docMk/>
            <pc:sldMk cId="1689467873" sldId="260"/>
            <ac:spMk id="35" creationId="{9EBF008B-88F3-472A-BA96-CD0281B6C945}"/>
          </ac:spMkLst>
        </pc:spChg>
        <pc:spChg chg="add del">
          <ac:chgData name="Ariel Tunay (1901579)" userId="S::1901579@student.uwtsd.ac.uk::6e14f0ee-a569-4c42-8b73-c3a8208febd2" providerId="AD" clId="Web-{8F1B29E1-7B2B-7C39-E593-7A9454CABD85}" dt="2023-09-17T23:19:43.004" v="37"/>
          <ac:spMkLst>
            <pc:docMk/>
            <pc:sldMk cId="1689467873" sldId="260"/>
            <ac:spMk id="37" creationId="{89433518-3909-462F-8303-864C2A833ED7}"/>
          </ac:spMkLst>
        </pc:spChg>
        <pc:spChg chg="add del">
          <ac:chgData name="Ariel Tunay (1901579)" userId="S::1901579@student.uwtsd.ac.uk::6e14f0ee-a569-4c42-8b73-c3a8208febd2" providerId="AD" clId="Web-{8F1B29E1-7B2B-7C39-E593-7A9454CABD85}" dt="2023-09-17T23:18:49.330" v="30"/>
          <ac:spMkLst>
            <pc:docMk/>
            <pc:sldMk cId="1689467873" sldId="260"/>
            <ac:spMk id="42" creationId="{00FB4B3A-8256-4E39-8994-77FD8A91D6E9}"/>
          </ac:spMkLst>
        </pc:spChg>
        <pc:spChg chg="add del">
          <ac:chgData name="Ariel Tunay (1901579)" userId="S::1901579@student.uwtsd.ac.uk::6e14f0ee-a569-4c42-8b73-c3a8208febd2" providerId="AD" clId="Web-{8F1B29E1-7B2B-7C39-E593-7A9454CABD85}" dt="2023-09-17T23:18:49.330" v="30"/>
          <ac:spMkLst>
            <pc:docMk/>
            <pc:sldMk cId="1689467873" sldId="260"/>
            <ac:spMk id="44" creationId="{9EBF008B-88F3-472A-BA96-CD0281B6C945}"/>
          </ac:spMkLst>
        </pc:spChg>
        <pc:spChg chg="add del">
          <ac:chgData name="Ariel Tunay (1901579)" userId="S::1901579@student.uwtsd.ac.uk::6e14f0ee-a569-4c42-8b73-c3a8208febd2" providerId="AD" clId="Web-{8F1B29E1-7B2B-7C39-E593-7A9454CABD85}" dt="2023-09-17T23:18:49.330" v="30"/>
          <ac:spMkLst>
            <pc:docMk/>
            <pc:sldMk cId="1689467873" sldId="260"/>
            <ac:spMk id="46" creationId="{51169A72-0E1C-4329-877E-76B351B02477}"/>
          </ac:spMkLst>
        </pc:spChg>
        <pc:spChg chg="add del">
          <ac:chgData name="Ariel Tunay (1901579)" userId="S::1901579@student.uwtsd.ac.uk::6e14f0ee-a569-4c42-8b73-c3a8208febd2" providerId="AD" clId="Web-{8F1B29E1-7B2B-7C39-E593-7A9454CABD85}" dt="2023-09-17T23:18:49.330" v="30"/>
          <ac:spMkLst>
            <pc:docMk/>
            <pc:sldMk cId="1689467873" sldId="260"/>
            <ac:spMk id="48" creationId="{022F66E7-868E-4A6E-9F7E-6647DA0787FD}"/>
          </ac:spMkLst>
        </pc:spChg>
        <pc:spChg chg="add del">
          <ac:chgData name="Ariel Tunay (1901579)" userId="S::1901579@student.uwtsd.ac.uk::6e14f0ee-a569-4c42-8b73-c3a8208febd2" providerId="AD" clId="Web-{8F1B29E1-7B2B-7C39-E593-7A9454CABD85}" dt="2023-09-17T23:18:49.330" v="30"/>
          <ac:spMkLst>
            <pc:docMk/>
            <pc:sldMk cId="1689467873" sldId="260"/>
            <ac:spMk id="50" creationId="{98B7AA90-2A2F-4EE7-AA9A-14CE4FD10DA1}"/>
          </ac:spMkLst>
        </pc:spChg>
        <pc:spChg chg="add del">
          <ac:chgData name="Ariel Tunay (1901579)" userId="S::1901579@student.uwtsd.ac.uk::6e14f0ee-a569-4c42-8b73-c3a8208febd2" providerId="AD" clId="Web-{8F1B29E1-7B2B-7C39-E593-7A9454CABD85}" dt="2023-09-17T23:19:17.003" v="32"/>
          <ac:spMkLst>
            <pc:docMk/>
            <pc:sldMk cId="1689467873" sldId="260"/>
            <ac:spMk id="52" creationId="{3A799688-A65C-4846-822E-8B7A3731B415}"/>
          </ac:spMkLst>
        </pc:spChg>
        <pc:spChg chg="add del">
          <ac:chgData name="Ariel Tunay (1901579)" userId="S::1901579@student.uwtsd.ac.uk::6e14f0ee-a569-4c42-8b73-c3a8208febd2" providerId="AD" clId="Web-{8F1B29E1-7B2B-7C39-E593-7A9454CABD85}" dt="2023-09-17T23:19:17.003" v="32"/>
          <ac:spMkLst>
            <pc:docMk/>
            <pc:sldMk cId="1689467873" sldId="260"/>
            <ac:spMk id="53" creationId="{A08376FC-75EF-4E04-AAE7-50AC47B4049F}"/>
          </ac:spMkLst>
        </pc:spChg>
        <pc:spChg chg="add del">
          <ac:chgData name="Ariel Tunay (1901579)" userId="S::1901579@student.uwtsd.ac.uk::6e14f0ee-a569-4c42-8b73-c3a8208febd2" providerId="AD" clId="Web-{8F1B29E1-7B2B-7C39-E593-7A9454CABD85}" dt="2023-09-17T23:19:17.003" v="32"/>
          <ac:spMkLst>
            <pc:docMk/>
            <pc:sldMk cId="1689467873" sldId="260"/>
            <ac:spMk id="54" creationId="{9B1EA695-E9E0-4AA9-88C1-F2CA375AFA00}"/>
          </ac:spMkLst>
        </pc:spChg>
        <pc:spChg chg="add del">
          <ac:chgData name="Ariel Tunay (1901579)" userId="S::1901579@student.uwtsd.ac.uk::6e14f0ee-a569-4c42-8b73-c3a8208febd2" providerId="AD" clId="Web-{8F1B29E1-7B2B-7C39-E593-7A9454CABD85}" dt="2023-09-17T23:19:21.253" v="34"/>
          <ac:spMkLst>
            <pc:docMk/>
            <pc:sldMk cId="1689467873" sldId="260"/>
            <ac:spMk id="56" creationId="{00FB4B3A-8256-4E39-8994-77FD8A91D6E9}"/>
          </ac:spMkLst>
        </pc:spChg>
        <pc:spChg chg="add del">
          <ac:chgData name="Ariel Tunay (1901579)" userId="S::1901579@student.uwtsd.ac.uk::6e14f0ee-a569-4c42-8b73-c3a8208febd2" providerId="AD" clId="Web-{8F1B29E1-7B2B-7C39-E593-7A9454CABD85}" dt="2023-09-17T23:19:21.253" v="34"/>
          <ac:spMkLst>
            <pc:docMk/>
            <pc:sldMk cId="1689467873" sldId="260"/>
            <ac:spMk id="57" creationId="{9EBF008B-88F3-472A-BA96-CD0281B6C945}"/>
          </ac:spMkLst>
        </pc:spChg>
        <pc:spChg chg="add del">
          <ac:chgData name="Ariel Tunay (1901579)" userId="S::1901579@student.uwtsd.ac.uk::6e14f0ee-a569-4c42-8b73-c3a8208febd2" providerId="AD" clId="Web-{8F1B29E1-7B2B-7C39-E593-7A9454CABD85}" dt="2023-09-17T23:19:21.253" v="34"/>
          <ac:spMkLst>
            <pc:docMk/>
            <pc:sldMk cId="1689467873" sldId="260"/>
            <ac:spMk id="58" creationId="{8DFFECBC-3365-4A8E-B5C9-F04909FEC89D}"/>
          </ac:spMkLst>
        </pc:spChg>
        <pc:spChg chg="add del">
          <ac:chgData name="Ariel Tunay (1901579)" userId="S::1901579@student.uwtsd.ac.uk::6e14f0ee-a569-4c42-8b73-c3a8208febd2" providerId="AD" clId="Web-{8F1B29E1-7B2B-7C39-E593-7A9454CABD85}" dt="2023-09-17T23:19:42.988" v="36"/>
          <ac:spMkLst>
            <pc:docMk/>
            <pc:sldMk cId="1689467873" sldId="260"/>
            <ac:spMk id="60" creationId="{00FB4B3A-8256-4E39-8994-77FD8A91D6E9}"/>
          </ac:spMkLst>
        </pc:spChg>
        <pc:spChg chg="add del">
          <ac:chgData name="Ariel Tunay (1901579)" userId="S::1901579@student.uwtsd.ac.uk::6e14f0ee-a569-4c42-8b73-c3a8208febd2" providerId="AD" clId="Web-{8F1B29E1-7B2B-7C39-E593-7A9454CABD85}" dt="2023-09-17T23:19:42.988" v="36"/>
          <ac:spMkLst>
            <pc:docMk/>
            <pc:sldMk cId="1689467873" sldId="260"/>
            <ac:spMk id="61" creationId="{9EBF008B-88F3-472A-BA96-CD0281B6C945}"/>
          </ac:spMkLst>
        </pc:spChg>
        <pc:spChg chg="add del">
          <ac:chgData name="Ariel Tunay (1901579)" userId="S::1901579@student.uwtsd.ac.uk::6e14f0ee-a569-4c42-8b73-c3a8208febd2" providerId="AD" clId="Web-{8F1B29E1-7B2B-7C39-E593-7A9454CABD85}" dt="2023-09-17T23:19:42.988" v="36"/>
          <ac:spMkLst>
            <pc:docMk/>
            <pc:sldMk cId="1689467873" sldId="260"/>
            <ac:spMk id="62" creationId="{89433518-3909-462F-8303-864C2A833ED7}"/>
          </ac:spMkLst>
        </pc:spChg>
        <pc:spChg chg="add del">
          <ac:chgData name="Ariel Tunay (1901579)" userId="S::1901579@student.uwtsd.ac.uk::6e14f0ee-a569-4c42-8b73-c3a8208febd2" providerId="AD" clId="Web-{8F1B29E1-7B2B-7C39-E593-7A9454CABD85}" dt="2023-09-18T10:46:02.342" v="56"/>
          <ac:spMkLst>
            <pc:docMk/>
            <pc:sldMk cId="1689467873" sldId="260"/>
            <ac:spMk id="64" creationId="{3A799688-A65C-4846-822E-8B7A3731B415}"/>
          </ac:spMkLst>
        </pc:spChg>
        <pc:spChg chg="add del">
          <ac:chgData name="Ariel Tunay (1901579)" userId="S::1901579@student.uwtsd.ac.uk::6e14f0ee-a569-4c42-8b73-c3a8208febd2" providerId="AD" clId="Web-{8F1B29E1-7B2B-7C39-E593-7A9454CABD85}" dt="2023-09-18T10:46:02.342" v="56"/>
          <ac:spMkLst>
            <pc:docMk/>
            <pc:sldMk cId="1689467873" sldId="260"/>
            <ac:spMk id="65" creationId="{A08376FC-75EF-4E04-AAE7-50AC47B4049F}"/>
          </ac:spMkLst>
        </pc:spChg>
        <pc:spChg chg="add del">
          <ac:chgData name="Ariel Tunay (1901579)" userId="S::1901579@student.uwtsd.ac.uk::6e14f0ee-a569-4c42-8b73-c3a8208febd2" providerId="AD" clId="Web-{8F1B29E1-7B2B-7C39-E593-7A9454CABD85}" dt="2023-09-18T10:46:02.342" v="56"/>
          <ac:spMkLst>
            <pc:docMk/>
            <pc:sldMk cId="1689467873" sldId="260"/>
            <ac:spMk id="66" creationId="{9B86EB1B-4B55-4579-97FA-337EE5CFA330}"/>
          </ac:spMkLst>
        </pc:spChg>
        <pc:spChg chg="add del">
          <ac:chgData name="Ariel Tunay (1901579)" userId="S::1901579@student.uwtsd.ac.uk::6e14f0ee-a569-4c42-8b73-c3a8208febd2" providerId="AD" clId="Web-{8F1B29E1-7B2B-7C39-E593-7A9454CABD85}" dt="2023-09-18T10:46:02.342" v="56"/>
          <ac:spMkLst>
            <pc:docMk/>
            <pc:sldMk cId="1689467873" sldId="260"/>
            <ac:spMk id="67" creationId="{8DFFECBC-3365-4A8E-B5C9-F04909FEC89D}"/>
          </ac:spMkLst>
        </pc:spChg>
        <pc:spChg chg="add mod">
          <ac:chgData name="Ariel Tunay (1901579)" userId="S::1901579@student.uwtsd.ac.uk::6e14f0ee-a569-4c42-8b73-c3a8208febd2" providerId="AD" clId="Web-{8F1B29E1-7B2B-7C39-E593-7A9454CABD85}" dt="2023-09-18T10:52:30.131" v="80"/>
          <ac:spMkLst>
            <pc:docMk/>
            <pc:sldMk cId="1689467873" sldId="260"/>
            <ac:spMk id="68" creationId="{37BD37B3-B69C-4E68-A6C0-AC6A160AF32F}"/>
          </ac:spMkLst>
        </pc:spChg>
        <pc:spChg chg="add del">
          <ac:chgData name="Ariel Tunay (1901579)" userId="S::1901579@student.uwtsd.ac.uk::6e14f0ee-a569-4c42-8b73-c3a8208febd2" providerId="AD" clId="Web-{8F1B29E1-7B2B-7C39-E593-7A9454CABD85}" dt="2023-09-18T10:45:42.810" v="53"/>
          <ac:spMkLst>
            <pc:docMk/>
            <pc:sldMk cId="1689467873" sldId="260"/>
            <ac:spMk id="73" creationId="{3A799688-A65C-4846-822E-8B7A3731B415}"/>
          </ac:spMkLst>
        </pc:spChg>
        <pc:spChg chg="add del">
          <ac:chgData name="Ariel Tunay (1901579)" userId="S::1901579@student.uwtsd.ac.uk::6e14f0ee-a569-4c42-8b73-c3a8208febd2" providerId="AD" clId="Web-{8F1B29E1-7B2B-7C39-E593-7A9454CABD85}" dt="2023-09-18T10:45:42.810" v="53"/>
          <ac:spMkLst>
            <pc:docMk/>
            <pc:sldMk cId="1689467873" sldId="260"/>
            <ac:spMk id="75" creationId="{A08376FC-75EF-4E04-AAE7-50AC47B4049F}"/>
          </ac:spMkLst>
        </pc:spChg>
        <pc:spChg chg="add del">
          <ac:chgData name="Ariel Tunay (1901579)" userId="S::1901579@student.uwtsd.ac.uk::6e14f0ee-a569-4c42-8b73-c3a8208febd2" providerId="AD" clId="Web-{8F1B29E1-7B2B-7C39-E593-7A9454CABD85}" dt="2023-09-18T10:45:42.810" v="53"/>
          <ac:spMkLst>
            <pc:docMk/>
            <pc:sldMk cId="1689467873" sldId="260"/>
            <ac:spMk id="77" creationId="{0FD3A18F-3514-4129-95E2-B646925B94EB}"/>
          </ac:spMkLst>
        </pc:spChg>
        <pc:spChg chg="add del">
          <ac:chgData name="Ariel Tunay (1901579)" userId="S::1901579@student.uwtsd.ac.uk::6e14f0ee-a569-4c42-8b73-c3a8208febd2" providerId="AD" clId="Web-{8F1B29E1-7B2B-7C39-E593-7A9454CABD85}" dt="2023-09-18T10:46:02.326" v="55"/>
          <ac:spMkLst>
            <pc:docMk/>
            <pc:sldMk cId="1689467873" sldId="260"/>
            <ac:spMk id="79" creationId="{00FB4B3A-8256-4E39-8994-77FD8A91D6E9}"/>
          </ac:spMkLst>
        </pc:spChg>
        <pc:spChg chg="add del">
          <ac:chgData name="Ariel Tunay (1901579)" userId="S::1901579@student.uwtsd.ac.uk::6e14f0ee-a569-4c42-8b73-c3a8208febd2" providerId="AD" clId="Web-{8F1B29E1-7B2B-7C39-E593-7A9454CABD85}" dt="2023-09-18T10:46:02.326" v="55"/>
          <ac:spMkLst>
            <pc:docMk/>
            <pc:sldMk cId="1689467873" sldId="260"/>
            <ac:spMk id="80" creationId="{9EBF008B-88F3-472A-BA96-CD0281B6C945}"/>
          </ac:spMkLst>
        </pc:spChg>
        <pc:spChg chg="add del">
          <ac:chgData name="Ariel Tunay (1901579)" userId="S::1901579@student.uwtsd.ac.uk::6e14f0ee-a569-4c42-8b73-c3a8208febd2" providerId="AD" clId="Web-{8F1B29E1-7B2B-7C39-E593-7A9454CABD85}" dt="2023-09-18T10:46:02.326" v="55"/>
          <ac:spMkLst>
            <pc:docMk/>
            <pc:sldMk cId="1689467873" sldId="260"/>
            <ac:spMk id="81" creationId="{89433518-3909-462F-8303-864C2A833ED7}"/>
          </ac:spMkLst>
        </pc:spChg>
        <pc:spChg chg="add del">
          <ac:chgData name="Ariel Tunay (1901579)" userId="S::1901579@student.uwtsd.ac.uk::6e14f0ee-a569-4c42-8b73-c3a8208febd2" providerId="AD" clId="Web-{8F1B29E1-7B2B-7C39-E593-7A9454CABD85}" dt="2023-09-18T10:48:22.142" v="66"/>
          <ac:spMkLst>
            <pc:docMk/>
            <pc:sldMk cId="1689467873" sldId="260"/>
            <ac:spMk id="83" creationId="{3A799688-A65C-4846-822E-8B7A3731B415}"/>
          </ac:spMkLst>
        </pc:spChg>
        <pc:spChg chg="add del">
          <ac:chgData name="Ariel Tunay (1901579)" userId="S::1901579@student.uwtsd.ac.uk::6e14f0ee-a569-4c42-8b73-c3a8208febd2" providerId="AD" clId="Web-{8F1B29E1-7B2B-7C39-E593-7A9454CABD85}" dt="2023-09-18T10:48:22.142" v="66"/>
          <ac:spMkLst>
            <pc:docMk/>
            <pc:sldMk cId="1689467873" sldId="260"/>
            <ac:spMk id="84" creationId="{A08376FC-75EF-4E04-AAE7-50AC47B4049F}"/>
          </ac:spMkLst>
        </pc:spChg>
        <pc:spChg chg="add del">
          <ac:chgData name="Ariel Tunay (1901579)" userId="S::1901579@student.uwtsd.ac.uk::6e14f0ee-a569-4c42-8b73-c3a8208febd2" providerId="AD" clId="Web-{8F1B29E1-7B2B-7C39-E593-7A9454CABD85}" dt="2023-09-18T10:48:22.142" v="66"/>
          <ac:spMkLst>
            <pc:docMk/>
            <pc:sldMk cId="1689467873" sldId="260"/>
            <ac:spMk id="85" creationId="{9B86EB1B-4B55-4579-97FA-337EE5CFA330}"/>
          </ac:spMkLst>
        </pc:spChg>
        <pc:spChg chg="add del">
          <ac:chgData name="Ariel Tunay (1901579)" userId="S::1901579@student.uwtsd.ac.uk::6e14f0ee-a569-4c42-8b73-c3a8208febd2" providerId="AD" clId="Web-{8F1B29E1-7B2B-7C39-E593-7A9454CABD85}" dt="2023-09-18T10:48:22.142" v="66"/>
          <ac:spMkLst>
            <pc:docMk/>
            <pc:sldMk cId="1689467873" sldId="260"/>
            <ac:spMk id="86" creationId="{8DFFECBC-3365-4A8E-B5C9-F04909FEC89D}"/>
          </ac:spMkLst>
        </pc:spChg>
        <pc:spChg chg="add del">
          <ac:chgData name="Ariel Tunay (1901579)" userId="S::1901579@student.uwtsd.ac.uk::6e14f0ee-a569-4c42-8b73-c3a8208febd2" providerId="AD" clId="Web-{8F1B29E1-7B2B-7C39-E593-7A9454CABD85}" dt="2023-09-18T10:48:22.142" v="65"/>
          <ac:spMkLst>
            <pc:docMk/>
            <pc:sldMk cId="1689467873" sldId="260"/>
            <ac:spMk id="91" creationId="{3A799688-A65C-4846-822E-8B7A3731B415}"/>
          </ac:spMkLst>
        </pc:spChg>
        <pc:spChg chg="add del">
          <ac:chgData name="Ariel Tunay (1901579)" userId="S::1901579@student.uwtsd.ac.uk::6e14f0ee-a569-4c42-8b73-c3a8208febd2" providerId="AD" clId="Web-{8F1B29E1-7B2B-7C39-E593-7A9454CABD85}" dt="2023-09-18T10:48:22.142" v="65"/>
          <ac:spMkLst>
            <pc:docMk/>
            <pc:sldMk cId="1689467873" sldId="260"/>
            <ac:spMk id="93" creationId="{A08376FC-75EF-4E04-AAE7-50AC47B4049F}"/>
          </ac:spMkLst>
        </pc:spChg>
        <pc:spChg chg="add del">
          <ac:chgData name="Ariel Tunay (1901579)" userId="S::1901579@student.uwtsd.ac.uk::6e14f0ee-a569-4c42-8b73-c3a8208febd2" providerId="AD" clId="Web-{8F1B29E1-7B2B-7C39-E593-7A9454CABD85}" dt="2023-09-18T10:48:22.142" v="65"/>
          <ac:spMkLst>
            <pc:docMk/>
            <pc:sldMk cId="1689467873" sldId="260"/>
            <ac:spMk id="95" creationId="{FCB7987D-7806-44BF-94FC-E039F57030FF}"/>
          </ac:spMkLst>
        </pc:spChg>
        <pc:spChg chg="add del">
          <ac:chgData name="Ariel Tunay (1901579)" userId="S::1901579@student.uwtsd.ac.uk::6e14f0ee-a569-4c42-8b73-c3a8208febd2" providerId="AD" clId="Web-{8F1B29E1-7B2B-7C39-E593-7A9454CABD85}" dt="2023-09-18T10:48:22.142" v="65"/>
          <ac:spMkLst>
            <pc:docMk/>
            <pc:sldMk cId="1689467873" sldId="260"/>
            <ac:spMk id="97" creationId="{4683E798-38DE-4ECB-912E-B2689E296084}"/>
          </ac:spMkLst>
        </pc:spChg>
        <pc:spChg chg="add del">
          <ac:chgData name="Ariel Tunay (1901579)" userId="S::1901579@student.uwtsd.ac.uk::6e14f0ee-a569-4c42-8b73-c3a8208febd2" providerId="AD" clId="Web-{8F1B29E1-7B2B-7C39-E593-7A9454CABD85}" dt="2023-09-18T10:48:22.142" v="65"/>
          <ac:spMkLst>
            <pc:docMk/>
            <pc:sldMk cId="1689467873" sldId="260"/>
            <ac:spMk id="99" creationId="{DEADE9E9-F720-493E-8302-358E74E6608F}"/>
          </ac:spMkLst>
        </pc:spChg>
        <pc:spChg chg="add del">
          <ac:chgData name="Ariel Tunay (1901579)" userId="S::1901579@student.uwtsd.ac.uk::6e14f0ee-a569-4c42-8b73-c3a8208febd2" providerId="AD" clId="Web-{8F1B29E1-7B2B-7C39-E593-7A9454CABD85}" dt="2023-09-18T10:51:51.021" v="73"/>
          <ac:spMkLst>
            <pc:docMk/>
            <pc:sldMk cId="1689467873" sldId="260"/>
            <ac:spMk id="101" creationId="{3A799688-A65C-4846-822E-8B7A3731B415}"/>
          </ac:spMkLst>
        </pc:spChg>
        <pc:spChg chg="add del">
          <ac:chgData name="Ariel Tunay (1901579)" userId="S::1901579@student.uwtsd.ac.uk::6e14f0ee-a569-4c42-8b73-c3a8208febd2" providerId="AD" clId="Web-{8F1B29E1-7B2B-7C39-E593-7A9454CABD85}" dt="2023-09-18T10:51:51.021" v="73"/>
          <ac:spMkLst>
            <pc:docMk/>
            <pc:sldMk cId="1689467873" sldId="260"/>
            <ac:spMk id="102" creationId="{A08376FC-75EF-4E04-AAE7-50AC47B4049F}"/>
          </ac:spMkLst>
        </pc:spChg>
        <pc:spChg chg="add del">
          <ac:chgData name="Ariel Tunay (1901579)" userId="S::1901579@student.uwtsd.ac.uk::6e14f0ee-a569-4c42-8b73-c3a8208febd2" providerId="AD" clId="Web-{8F1B29E1-7B2B-7C39-E593-7A9454CABD85}" dt="2023-09-18T10:51:51.021" v="73"/>
          <ac:spMkLst>
            <pc:docMk/>
            <pc:sldMk cId="1689467873" sldId="260"/>
            <ac:spMk id="103" creationId="{9B86EB1B-4B55-4579-97FA-337EE5CFA330}"/>
          </ac:spMkLst>
        </pc:spChg>
        <pc:spChg chg="add del">
          <ac:chgData name="Ariel Tunay (1901579)" userId="S::1901579@student.uwtsd.ac.uk::6e14f0ee-a569-4c42-8b73-c3a8208febd2" providerId="AD" clId="Web-{8F1B29E1-7B2B-7C39-E593-7A9454CABD85}" dt="2023-09-18T10:51:51.021" v="73"/>
          <ac:spMkLst>
            <pc:docMk/>
            <pc:sldMk cId="1689467873" sldId="260"/>
            <ac:spMk id="104" creationId="{8DFFECBC-3365-4A8E-B5C9-F04909FEC89D}"/>
          </ac:spMkLst>
        </pc:spChg>
        <pc:spChg chg="add del">
          <ac:chgData name="Ariel Tunay (1901579)" userId="S::1901579@student.uwtsd.ac.uk::6e14f0ee-a569-4c42-8b73-c3a8208febd2" providerId="AD" clId="Web-{8F1B29E1-7B2B-7C39-E593-7A9454CABD85}" dt="2023-09-18T10:51:51.021" v="72"/>
          <ac:spMkLst>
            <pc:docMk/>
            <pc:sldMk cId="1689467873" sldId="260"/>
            <ac:spMk id="109" creationId="{3A799688-A65C-4846-822E-8B7A3731B415}"/>
          </ac:spMkLst>
        </pc:spChg>
        <pc:spChg chg="add del">
          <ac:chgData name="Ariel Tunay (1901579)" userId="S::1901579@student.uwtsd.ac.uk::6e14f0ee-a569-4c42-8b73-c3a8208febd2" providerId="AD" clId="Web-{8F1B29E1-7B2B-7C39-E593-7A9454CABD85}" dt="2023-09-18T10:51:51.021" v="72"/>
          <ac:spMkLst>
            <pc:docMk/>
            <pc:sldMk cId="1689467873" sldId="260"/>
            <ac:spMk id="111" creationId="{A08376FC-75EF-4E04-AAE7-50AC47B4049F}"/>
          </ac:spMkLst>
        </pc:spChg>
        <pc:spChg chg="add del">
          <ac:chgData name="Ariel Tunay (1901579)" userId="S::1901579@student.uwtsd.ac.uk::6e14f0ee-a569-4c42-8b73-c3a8208febd2" providerId="AD" clId="Web-{8F1B29E1-7B2B-7C39-E593-7A9454CABD85}" dt="2023-09-18T10:51:51.021" v="72"/>
          <ac:spMkLst>
            <pc:docMk/>
            <pc:sldMk cId="1689467873" sldId="260"/>
            <ac:spMk id="113" creationId="{0FD3A18F-3514-4129-95E2-B646925B94EB}"/>
          </ac:spMkLst>
        </pc:spChg>
        <pc:spChg chg="add del">
          <ac:chgData name="Ariel Tunay (1901579)" userId="S::1901579@student.uwtsd.ac.uk::6e14f0ee-a569-4c42-8b73-c3a8208febd2" providerId="AD" clId="Web-{8F1B29E1-7B2B-7C39-E593-7A9454CABD85}" dt="2023-09-18T10:52:30.131" v="80"/>
          <ac:spMkLst>
            <pc:docMk/>
            <pc:sldMk cId="1689467873" sldId="260"/>
            <ac:spMk id="115" creationId="{8DFFECBC-3365-4A8E-B5C9-F04909FEC89D}"/>
          </ac:spMkLst>
        </pc:spChg>
        <pc:spChg chg="add del">
          <ac:chgData name="Ariel Tunay (1901579)" userId="S::1901579@student.uwtsd.ac.uk::6e14f0ee-a569-4c42-8b73-c3a8208febd2" providerId="AD" clId="Web-{8F1B29E1-7B2B-7C39-E593-7A9454CABD85}" dt="2023-09-18T10:52:30.131" v="80"/>
          <ac:spMkLst>
            <pc:docMk/>
            <pc:sldMk cId="1689467873" sldId="260"/>
            <ac:spMk id="116" creationId="{3A799688-A65C-4846-822E-8B7A3731B415}"/>
          </ac:spMkLst>
        </pc:spChg>
        <pc:spChg chg="add del">
          <ac:chgData name="Ariel Tunay (1901579)" userId="S::1901579@student.uwtsd.ac.uk::6e14f0ee-a569-4c42-8b73-c3a8208febd2" providerId="AD" clId="Web-{8F1B29E1-7B2B-7C39-E593-7A9454CABD85}" dt="2023-09-18T10:52:30.131" v="80"/>
          <ac:spMkLst>
            <pc:docMk/>
            <pc:sldMk cId="1689467873" sldId="260"/>
            <ac:spMk id="117" creationId="{A08376FC-75EF-4E04-AAE7-50AC47B4049F}"/>
          </ac:spMkLst>
        </pc:spChg>
        <pc:spChg chg="add del">
          <ac:chgData name="Ariel Tunay (1901579)" userId="S::1901579@student.uwtsd.ac.uk::6e14f0ee-a569-4c42-8b73-c3a8208febd2" providerId="AD" clId="Web-{8F1B29E1-7B2B-7C39-E593-7A9454CABD85}" dt="2023-09-18T10:52:30.131" v="80"/>
          <ac:spMkLst>
            <pc:docMk/>
            <pc:sldMk cId="1689467873" sldId="260"/>
            <ac:spMk id="118" creationId="{9B86EB1B-4B55-4579-97FA-337EE5CFA330}"/>
          </ac:spMkLst>
        </pc:spChg>
        <pc:spChg chg="add">
          <ac:chgData name="Ariel Tunay (1901579)" userId="S::1901579@student.uwtsd.ac.uk::6e14f0ee-a569-4c42-8b73-c3a8208febd2" providerId="AD" clId="Web-{8F1B29E1-7B2B-7C39-E593-7A9454CABD85}" dt="2023-09-18T10:52:30.131" v="80"/>
          <ac:spMkLst>
            <pc:docMk/>
            <pc:sldMk cId="1689467873" sldId="260"/>
            <ac:spMk id="123" creationId="{00FB4B3A-8256-4E39-8994-77FD8A91D6E9}"/>
          </ac:spMkLst>
        </pc:spChg>
        <pc:spChg chg="add">
          <ac:chgData name="Ariel Tunay (1901579)" userId="S::1901579@student.uwtsd.ac.uk::6e14f0ee-a569-4c42-8b73-c3a8208febd2" providerId="AD" clId="Web-{8F1B29E1-7B2B-7C39-E593-7A9454CABD85}" dt="2023-09-18T10:52:30.131" v="80"/>
          <ac:spMkLst>
            <pc:docMk/>
            <pc:sldMk cId="1689467873" sldId="260"/>
            <ac:spMk id="125" creationId="{9EBF008B-88F3-472A-BA96-CD0281B6C945}"/>
          </ac:spMkLst>
        </pc:spChg>
        <pc:spChg chg="add">
          <ac:chgData name="Ariel Tunay (1901579)" userId="S::1901579@student.uwtsd.ac.uk::6e14f0ee-a569-4c42-8b73-c3a8208febd2" providerId="AD" clId="Web-{8F1B29E1-7B2B-7C39-E593-7A9454CABD85}" dt="2023-09-18T10:52:30.131" v="80"/>
          <ac:spMkLst>
            <pc:docMk/>
            <pc:sldMk cId="1689467873" sldId="260"/>
            <ac:spMk id="127" creationId="{08C99FA8-7951-438C-9F0F-E36BF91624D5}"/>
          </ac:spMkLst>
        </pc:spChg>
        <pc:graphicFrameChg chg="add del">
          <ac:chgData name="Ariel Tunay (1901579)" userId="S::1901579@student.uwtsd.ac.uk::6e14f0ee-a569-4c42-8b73-c3a8208febd2" providerId="AD" clId="Web-{8F1B29E1-7B2B-7C39-E593-7A9454CABD85}" dt="2023-09-17T23:19:42.988" v="36"/>
          <ac:graphicFrameMkLst>
            <pc:docMk/>
            <pc:sldMk cId="1689467873" sldId="260"/>
            <ac:graphicFrameMk id="39" creationId="{67EE4412-88B8-D529-87C0-079EA63044C2}"/>
          </ac:graphicFrameMkLst>
        </pc:graphicFrameChg>
        <pc:picChg chg="add del mod ord">
          <ac:chgData name="Ariel Tunay (1901579)" userId="S::1901579@student.uwtsd.ac.uk::6e14f0ee-a569-4c42-8b73-c3a8208febd2" providerId="AD" clId="Web-{8F1B29E1-7B2B-7C39-E593-7A9454CABD85}" dt="2023-09-18T10:47:52.672" v="60"/>
          <ac:picMkLst>
            <pc:docMk/>
            <pc:sldMk cId="1689467873" sldId="260"/>
            <ac:picMk id="3" creationId="{A7BE2B7D-3BE5-56D1-BD8D-A818845D4299}"/>
          </ac:picMkLst>
        </pc:picChg>
        <pc:picChg chg="del mod">
          <ac:chgData name="Ariel Tunay (1901579)" userId="S::1901579@student.uwtsd.ac.uk::6e14f0ee-a569-4c42-8b73-c3a8208febd2" providerId="AD" clId="Web-{8F1B29E1-7B2B-7C39-E593-7A9454CABD85}" dt="2023-09-17T23:16:57.920" v="7"/>
          <ac:picMkLst>
            <pc:docMk/>
            <pc:sldMk cId="1689467873" sldId="260"/>
            <ac:picMk id="5" creationId="{CB5B1137-AF7E-4919-B793-FE7996B26205}"/>
          </ac:picMkLst>
        </pc:picChg>
        <pc:picChg chg="add del mod ord">
          <ac:chgData name="Ariel Tunay (1901579)" userId="S::1901579@student.uwtsd.ac.uk::6e14f0ee-a569-4c42-8b73-c3a8208febd2" providerId="AD" clId="Web-{8F1B29E1-7B2B-7C39-E593-7A9454CABD85}" dt="2023-09-18T10:51:57.865" v="74"/>
          <ac:picMkLst>
            <pc:docMk/>
            <pc:sldMk cId="1689467873" sldId="260"/>
            <ac:picMk id="6" creationId="{700CA6C0-FE44-1867-4DF8-4E44B9BC06D7}"/>
          </ac:picMkLst>
        </pc:picChg>
        <pc:picChg chg="add del mod ord">
          <ac:chgData name="Ariel Tunay (1901579)" userId="S::1901579@student.uwtsd.ac.uk::6e14f0ee-a569-4c42-8b73-c3a8208febd2" providerId="AD" clId="Web-{8F1B29E1-7B2B-7C39-E593-7A9454CABD85}" dt="2023-09-17T23:22:54.245" v="45"/>
          <ac:picMkLst>
            <pc:docMk/>
            <pc:sldMk cId="1689467873" sldId="260"/>
            <ac:picMk id="7" creationId="{80F792DF-3FC6-3048-3E2C-FD21E2E67099}"/>
          </ac:picMkLst>
        </pc:picChg>
        <pc:picChg chg="add mod ord">
          <ac:chgData name="Ariel Tunay (1901579)" userId="S::1901579@student.uwtsd.ac.uk::6e14f0ee-a569-4c42-8b73-c3a8208febd2" providerId="AD" clId="Web-{8F1B29E1-7B2B-7C39-E593-7A9454CABD85}" dt="2023-09-18T10:52:30.131" v="80"/>
          <ac:picMkLst>
            <pc:docMk/>
            <pc:sldMk cId="1689467873" sldId="260"/>
            <ac:picMk id="9" creationId="{401A2EED-71C4-B658-F2D4-C0031C937203}"/>
          </ac:picMkLst>
        </pc:picChg>
      </pc:sldChg>
      <pc:sldChg chg="ord">
        <pc:chgData name="Ariel Tunay (1901579)" userId="S::1901579@student.uwtsd.ac.uk::6e14f0ee-a569-4c42-8b73-c3a8208febd2" providerId="AD" clId="Web-{8F1B29E1-7B2B-7C39-E593-7A9454CABD85}" dt="2023-09-18T10:53:22.226" v="81"/>
        <pc:sldMkLst>
          <pc:docMk/>
          <pc:sldMk cId="85413598" sldId="262"/>
        </pc:sldMkLst>
      </pc:sldChg>
      <pc:sldChg chg="modSp">
        <pc:chgData name="Ariel Tunay (1901579)" userId="S::1901579@student.uwtsd.ac.uk::6e14f0ee-a569-4c42-8b73-c3a8208febd2" providerId="AD" clId="Web-{8F1B29E1-7B2B-7C39-E593-7A9454CABD85}" dt="2023-09-17T23:06:57.878" v="3" actId="20577"/>
        <pc:sldMkLst>
          <pc:docMk/>
          <pc:sldMk cId="666717853" sldId="264"/>
        </pc:sldMkLst>
        <pc:spChg chg="mod">
          <ac:chgData name="Ariel Tunay (1901579)" userId="S::1901579@student.uwtsd.ac.uk::6e14f0ee-a569-4c42-8b73-c3a8208febd2" providerId="AD" clId="Web-{8F1B29E1-7B2B-7C39-E593-7A9454CABD85}" dt="2023-09-17T23:06:57.878" v="3" actId="20577"/>
          <ac:spMkLst>
            <pc:docMk/>
            <pc:sldMk cId="666717853" sldId="264"/>
            <ac:spMk id="3" creationId="{E9F313D4-BE7B-4EB6-AB03-E78BDB47A0AC}"/>
          </ac:spMkLst>
        </pc:spChg>
      </pc:sldChg>
      <pc:sldChg chg="modSp">
        <pc:chgData name="Ariel Tunay (1901579)" userId="S::1901579@student.uwtsd.ac.uk::6e14f0ee-a569-4c42-8b73-c3a8208febd2" providerId="AD" clId="Web-{8F1B29E1-7B2B-7C39-E593-7A9454CABD85}" dt="2023-09-19T16:31:21.703" v="260" actId="1076"/>
        <pc:sldMkLst>
          <pc:docMk/>
          <pc:sldMk cId="290936721" sldId="266"/>
        </pc:sldMkLst>
        <pc:picChg chg="mod">
          <ac:chgData name="Ariel Tunay (1901579)" userId="S::1901579@student.uwtsd.ac.uk::6e14f0ee-a569-4c42-8b73-c3a8208febd2" providerId="AD" clId="Web-{8F1B29E1-7B2B-7C39-E593-7A9454CABD85}" dt="2023-09-19T16:31:21.703" v="260" actId="1076"/>
          <ac:picMkLst>
            <pc:docMk/>
            <pc:sldMk cId="290936721" sldId="266"/>
            <ac:picMk id="4" creationId="{4A931B7D-487F-1762-96B1-02CA345BFB52}"/>
          </ac:picMkLst>
        </pc:picChg>
      </pc:sldChg>
      <pc:sldChg chg="addSp delSp modSp mod setBg">
        <pc:chgData name="Ariel Tunay (1901579)" userId="S::1901579@student.uwtsd.ac.uk::6e14f0ee-a569-4c42-8b73-c3a8208febd2" providerId="AD" clId="Web-{8F1B29E1-7B2B-7C39-E593-7A9454CABD85}" dt="2023-09-18T10:54:19.040" v="87"/>
        <pc:sldMkLst>
          <pc:docMk/>
          <pc:sldMk cId="2849440328" sldId="269"/>
        </pc:sldMkLst>
        <pc:spChg chg="mod">
          <ac:chgData name="Ariel Tunay (1901579)" userId="S::1901579@student.uwtsd.ac.uk::6e14f0ee-a569-4c42-8b73-c3a8208febd2" providerId="AD" clId="Web-{8F1B29E1-7B2B-7C39-E593-7A9454CABD85}" dt="2023-09-18T10:53:56.961" v="86" actId="20577"/>
          <ac:spMkLst>
            <pc:docMk/>
            <pc:sldMk cId="2849440328" sldId="269"/>
            <ac:spMk id="2" creationId="{E884EAE9-5FC4-484B-3258-1ECA2BD60425}"/>
          </ac:spMkLst>
        </pc:spChg>
        <pc:spChg chg="del">
          <ac:chgData name="Ariel Tunay (1901579)" userId="S::1901579@student.uwtsd.ac.uk::6e14f0ee-a569-4c42-8b73-c3a8208febd2" providerId="AD" clId="Web-{8F1B29E1-7B2B-7C39-E593-7A9454CABD85}" dt="2023-09-17T23:07:03.456" v="4"/>
          <ac:spMkLst>
            <pc:docMk/>
            <pc:sldMk cId="2849440328" sldId="269"/>
            <ac:spMk id="3" creationId="{82AC240F-B9AA-E415-782B-98E3695CE43B}"/>
          </ac:spMkLst>
        </pc:spChg>
        <pc:spChg chg="add del">
          <ac:chgData name="Ariel Tunay (1901579)" userId="S::1901579@student.uwtsd.ac.uk::6e14f0ee-a569-4c42-8b73-c3a8208febd2" providerId="AD" clId="Web-{8F1B29E1-7B2B-7C39-E593-7A9454CABD85}" dt="2023-09-17T23:07:17.394" v="5"/>
          <ac:spMkLst>
            <pc:docMk/>
            <pc:sldMk cId="2849440328" sldId="269"/>
            <ac:spMk id="9" creationId="{3C8A81A9-A442-4FB4-A3AC-254A640235C8}"/>
          </ac:spMkLst>
        </pc:spChg>
        <pc:spChg chg="add del">
          <ac:chgData name="Ariel Tunay (1901579)" userId="S::1901579@student.uwtsd.ac.uk::6e14f0ee-a569-4c42-8b73-c3a8208febd2" providerId="AD" clId="Web-{8F1B29E1-7B2B-7C39-E593-7A9454CABD85}" dt="2023-09-17T23:07:17.394" v="5"/>
          <ac:spMkLst>
            <pc:docMk/>
            <pc:sldMk cId="2849440328" sldId="269"/>
            <ac:spMk id="11" creationId="{D9379D16-E9B5-4217-96FC-4444572AA086}"/>
          </ac:spMkLst>
        </pc:spChg>
        <pc:spChg chg="add del">
          <ac:chgData name="Ariel Tunay (1901579)" userId="S::1901579@student.uwtsd.ac.uk::6e14f0ee-a569-4c42-8b73-c3a8208febd2" providerId="AD" clId="Web-{8F1B29E1-7B2B-7C39-E593-7A9454CABD85}" dt="2023-09-17T23:07:17.394" v="5"/>
          <ac:spMkLst>
            <pc:docMk/>
            <pc:sldMk cId="2849440328" sldId="269"/>
            <ac:spMk id="13" creationId="{CD6054B7-5AC5-49DB-A3ED-354175FA8A2E}"/>
          </ac:spMkLst>
        </pc:spChg>
        <pc:spChg chg="add del">
          <ac:chgData name="Ariel Tunay (1901579)" userId="S::1901579@student.uwtsd.ac.uk::6e14f0ee-a569-4c42-8b73-c3a8208febd2" providerId="AD" clId="Web-{8F1B29E1-7B2B-7C39-E593-7A9454CABD85}" dt="2023-09-18T10:54:19.040" v="87"/>
          <ac:spMkLst>
            <pc:docMk/>
            <pc:sldMk cId="2849440328" sldId="269"/>
            <ac:spMk id="18" creationId="{F26EFC68-212A-47F8-9663-C40DB8D35FE1}"/>
          </ac:spMkLst>
        </pc:spChg>
        <pc:graphicFrameChg chg="add mod modGraphic">
          <ac:chgData name="Ariel Tunay (1901579)" userId="S::1901579@student.uwtsd.ac.uk::6e14f0ee-a569-4c42-8b73-c3a8208febd2" providerId="AD" clId="Web-{8F1B29E1-7B2B-7C39-E593-7A9454CABD85}" dt="2023-09-18T10:54:19.040" v="87"/>
          <ac:graphicFrameMkLst>
            <pc:docMk/>
            <pc:sldMk cId="2849440328" sldId="269"/>
            <ac:graphicFrameMk id="5" creationId="{7824BBCE-BCF9-ED0B-99E6-824928797374}"/>
          </ac:graphicFrameMkLst>
        </pc:graphicFrameChg>
      </pc:sldChg>
      <pc:sldChg chg="addSp delSp modSp new mod setBg">
        <pc:chgData name="Ariel Tunay (1901579)" userId="S::1901579@student.uwtsd.ac.uk::6e14f0ee-a569-4c42-8b73-c3a8208febd2" providerId="AD" clId="Web-{8F1B29E1-7B2B-7C39-E593-7A9454CABD85}" dt="2023-09-18T10:58:04.185" v="112" actId="20577"/>
        <pc:sldMkLst>
          <pc:docMk/>
          <pc:sldMk cId="532254484" sldId="270"/>
        </pc:sldMkLst>
        <pc:spChg chg="mod ord">
          <ac:chgData name="Ariel Tunay (1901579)" userId="S::1901579@student.uwtsd.ac.uk::6e14f0ee-a569-4c42-8b73-c3a8208febd2" providerId="AD" clId="Web-{8F1B29E1-7B2B-7C39-E593-7A9454CABD85}" dt="2023-09-18T10:57:52.607" v="106"/>
          <ac:spMkLst>
            <pc:docMk/>
            <pc:sldMk cId="532254484" sldId="270"/>
            <ac:spMk id="2" creationId="{346E5096-515B-4676-DF89-8EEF17AD2A49}"/>
          </ac:spMkLst>
        </pc:spChg>
        <pc:spChg chg="del">
          <ac:chgData name="Ariel Tunay (1901579)" userId="S::1901579@student.uwtsd.ac.uk::6e14f0ee-a569-4c42-8b73-c3a8208febd2" providerId="AD" clId="Web-{8F1B29E1-7B2B-7C39-E593-7A9454CABD85}" dt="2023-09-18T10:57:02.528" v="97"/>
          <ac:spMkLst>
            <pc:docMk/>
            <pc:sldMk cId="532254484" sldId="270"/>
            <ac:spMk id="3" creationId="{B95B3B04-CF0C-2927-6E6B-C8C25AB7627D}"/>
          </ac:spMkLst>
        </pc:spChg>
        <pc:spChg chg="add mod">
          <ac:chgData name="Ariel Tunay (1901579)" userId="S::1901579@student.uwtsd.ac.uk::6e14f0ee-a569-4c42-8b73-c3a8208febd2" providerId="AD" clId="Web-{8F1B29E1-7B2B-7C39-E593-7A9454CABD85}" dt="2023-09-18T10:58:04.185" v="112" actId="20577"/>
          <ac:spMkLst>
            <pc:docMk/>
            <pc:sldMk cId="532254484" sldId="270"/>
            <ac:spMk id="8" creationId="{10D2D141-F789-45D0-97AA-750D65989445}"/>
          </ac:spMkLst>
        </pc:spChg>
        <pc:spChg chg="add del">
          <ac:chgData name="Ariel Tunay (1901579)" userId="S::1901579@student.uwtsd.ac.uk::6e14f0ee-a569-4c42-8b73-c3a8208febd2" providerId="AD" clId="Web-{8F1B29E1-7B2B-7C39-E593-7A9454CABD85}" dt="2023-09-18T10:57:52.607" v="105"/>
          <ac:spMkLst>
            <pc:docMk/>
            <pc:sldMk cId="532254484" sldId="270"/>
            <ac:spMk id="9" creationId="{168D8C5A-D6A8-4B82-A915-65B3BE9DE681}"/>
          </ac:spMkLst>
        </pc:spChg>
        <pc:spChg chg="add del">
          <ac:chgData name="Ariel Tunay (1901579)" userId="S::1901579@student.uwtsd.ac.uk::6e14f0ee-a569-4c42-8b73-c3a8208febd2" providerId="AD" clId="Web-{8F1B29E1-7B2B-7C39-E593-7A9454CABD85}" dt="2023-09-18T10:57:52.607" v="105"/>
          <ac:spMkLst>
            <pc:docMk/>
            <pc:sldMk cId="532254484" sldId="270"/>
            <ac:spMk id="11" creationId="{1A4306A5-A549-4C0D-A7D2-34D4D4A9963D}"/>
          </ac:spMkLst>
        </pc:spChg>
        <pc:spChg chg="add del">
          <ac:chgData name="Ariel Tunay (1901579)" userId="S::1901579@student.uwtsd.ac.uk::6e14f0ee-a569-4c42-8b73-c3a8208febd2" providerId="AD" clId="Web-{8F1B29E1-7B2B-7C39-E593-7A9454CABD85}" dt="2023-09-18T10:57:52.607" v="105"/>
          <ac:spMkLst>
            <pc:docMk/>
            <pc:sldMk cId="532254484" sldId="270"/>
            <ac:spMk id="13" creationId="{488E6146-1C0A-4739-84A4-CE454A7B2AC5}"/>
          </ac:spMkLst>
        </pc:spChg>
        <pc:spChg chg="add del">
          <ac:chgData name="Ariel Tunay (1901579)" userId="S::1901579@student.uwtsd.ac.uk::6e14f0ee-a569-4c42-8b73-c3a8208febd2" providerId="AD" clId="Web-{8F1B29E1-7B2B-7C39-E593-7A9454CABD85}" dt="2023-09-18T10:57:52.607" v="105"/>
          <ac:spMkLst>
            <pc:docMk/>
            <pc:sldMk cId="532254484" sldId="270"/>
            <ac:spMk id="15" creationId="{56DB519C-E7E6-4ED7-8440-9702C7004477}"/>
          </ac:spMkLst>
        </pc:spChg>
        <pc:spChg chg="add">
          <ac:chgData name="Ariel Tunay (1901579)" userId="S::1901579@student.uwtsd.ac.uk::6e14f0ee-a569-4c42-8b73-c3a8208febd2" providerId="AD" clId="Web-{8F1B29E1-7B2B-7C39-E593-7A9454CABD85}" dt="2023-09-18T10:57:52.607" v="106"/>
          <ac:spMkLst>
            <pc:docMk/>
            <pc:sldMk cId="532254484" sldId="270"/>
            <ac:spMk id="17" creationId="{2933738F-F83C-4B87-B2FE-47C89029B0BF}"/>
          </ac:spMkLst>
        </pc:spChg>
        <pc:spChg chg="add">
          <ac:chgData name="Ariel Tunay (1901579)" userId="S::1901579@student.uwtsd.ac.uk::6e14f0ee-a569-4c42-8b73-c3a8208febd2" providerId="AD" clId="Web-{8F1B29E1-7B2B-7C39-E593-7A9454CABD85}" dt="2023-09-18T10:57:52.607" v="106"/>
          <ac:spMkLst>
            <pc:docMk/>
            <pc:sldMk cId="532254484" sldId="270"/>
            <ac:spMk id="18" creationId="{19BF0EFF-1CF1-4170-85D9-F374F80C89B7}"/>
          </ac:spMkLst>
        </pc:spChg>
        <pc:spChg chg="add">
          <ac:chgData name="Ariel Tunay (1901579)" userId="S::1901579@student.uwtsd.ac.uk::6e14f0ee-a569-4c42-8b73-c3a8208febd2" providerId="AD" clId="Web-{8F1B29E1-7B2B-7C39-E593-7A9454CABD85}" dt="2023-09-18T10:57:52.607" v="106"/>
          <ac:spMkLst>
            <pc:docMk/>
            <pc:sldMk cId="532254484" sldId="270"/>
            <ac:spMk id="19" creationId="{3D59E22E-2E4E-400B-B6CD-86ED04367E02}"/>
          </ac:spMkLst>
        </pc:spChg>
        <pc:picChg chg="add mod ord">
          <ac:chgData name="Ariel Tunay (1901579)" userId="S::1901579@student.uwtsd.ac.uk::6e14f0ee-a569-4c42-8b73-c3a8208febd2" providerId="AD" clId="Web-{8F1B29E1-7B2B-7C39-E593-7A9454CABD85}" dt="2023-09-18T10:57:52.607" v="106"/>
          <ac:picMkLst>
            <pc:docMk/>
            <pc:sldMk cId="532254484" sldId="270"/>
            <ac:picMk id="4" creationId="{FB249069-FB14-DE93-E4D1-198E9520B4DB}"/>
          </ac:picMkLst>
        </pc:picChg>
      </pc:sldChg>
      <pc:sldChg chg="addSp delSp modSp new mod setBg setClrOvrMap">
        <pc:chgData name="Ariel Tunay (1901579)" userId="S::1901579@student.uwtsd.ac.uk::6e14f0ee-a569-4c42-8b73-c3a8208febd2" providerId="AD" clId="Web-{8F1B29E1-7B2B-7C39-E593-7A9454CABD85}" dt="2023-09-18T20:21:04.734" v="191"/>
        <pc:sldMkLst>
          <pc:docMk/>
          <pc:sldMk cId="2275271729" sldId="271"/>
        </pc:sldMkLst>
        <pc:spChg chg="mod">
          <ac:chgData name="Ariel Tunay (1901579)" userId="S::1901579@student.uwtsd.ac.uk::6e14f0ee-a569-4c42-8b73-c3a8208febd2" providerId="AD" clId="Web-{8F1B29E1-7B2B-7C39-E593-7A9454CABD85}" dt="2023-09-18T20:21:04.734" v="191"/>
          <ac:spMkLst>
            <pc:docMk/>
            <pc:sldMk cId="2275271729" sldId="271"/>
            <ac:spMk id="2" creationId="{BBFC4EAF-C80E-C763-4C78-202E3D32EBB5}"/>
          </ac:spMkLst>
        </pc:spChg>
        <pc:spChg chg="add del mod">
          <ac:chgData name="Ariel Tunay (1901579)" userId="S::1901579@student.uwtsd.ac.uk::6e14f0ee-a569-4c42-8b73-c3a8208febd2" providerId="AD" clId="Web-{8F1B29E1-7B2B-7C39-E593-7A9454CABD85}" dt="2023-09-18T20:21:04.734" v="191"/>
          <ac:spMkLst>
            <pc:docMk/>
            <pc:sldMk cId="2275271729" sldId="271"/>
            <ac:spMk id="3" creationId="{97238632-250D-5C41-49AA-A3290DACB033}"/>
          </ac:spMkLst>
        </pc:spChg>
        <pc:spChg chg="add del">
          <ac:chgData name="Ariel Tunay (1901579)" userId="S::1901579@student.uwtsd.ac.uk::6e14f0ee-a569-4c42-8b73-c3a8208febd2" providerId="AD" clId="Web-{8F1B29E1-7B2B-7C39-E593-7A9454CABD85}" dt="2023-09-18T20:19:01.712" v="186"/>
          <ac:spMkLst>
            <pc:docMk/>
            <pc:sldMk cId="2275271729" sldId="271"/>
            <ac:spMk id="9" creationId="{F26EFC68-212A-47F8-9663-C40DB8D35FE1}"/>
          </ac:spMkLst>
        </pc:spChg>
        <pc:spChg chg="add del">
          <ac:chgData name="Ariel Tunay (1901579)" userId="S::1901579@student.uwtsd.ac.uk::6e14f0ee-a569-4c42-8b73-c3a8208febd2" providerId="AD" clId="Web-{8F1B29E1-7B2B-7C39-E593-7A9454CABD85}" dt="2023-09-18T20:20:57.437" v="188"/>
          <ac:spMkLst>
            <pc:docMk/>
            <pc:sldMk cId="2275271729" sldId="271"/>
            <ac:spMk id="11" creationId="{7E1FB687-F018-4798-90C8-38F1111E1A6B}"/>
          </ac:spMkLst>
        </pc:spChg>
        <pc:spChg chg="add del">
          <ac:chgData name="Ariel Tunay (1901579)" userId="S::1901579@student.uwtsd.ac.uk::6e14f0ee-a569-4c42-8b73-c3a8208febd2" providerId="AD" clId="Web-{8F1B29E1-7B2B-7C39-E593-7A9454CABD85}" dt="2023-09-18T20:20:57.437" v="188"/>
          <ac:spMkLst>
            <pc:docMk/>
            <pc:sldMk cId="2275271729" sldId="271"/>
            <ac:spMk id="12" creationId="{A566E947-FB18-4E34-92A1-7AE6603498AE}"/>
          </ac:spMkLst>
        </pc:spChg>
        <pc:spChg chg="add del">
          <ac:chgData name="Ariel Tunay (1901579)" userId="S::1901579@student.uwtsd.ac.uk::6e14f0ee-a569-4c42-8b73-c3a8208febd2" providerId="AD" clId="Web-{8F1B29E1-7B2B-7C39-E593-7A9454CABD85}" dt="2023-09-18T20:20:57.437" v="188"/>
          <ac:spMkLst>
            <pc:docMk/>
            <pc:sldMk cId="2275271729" sldId="271"/>
            <ac:spMk id="13" creationId="{99BAA161-AE24-467D-9AE2-A99E23CD71CD}"/>
          </ac:spMkLst>
        </pc:spChg>
        <pc:spChg chg="add del">
          <ac:chgData name="Ariel Tunay (1901579)" userId="S::1901579@student.uwtsd.ac.uk::6e14f0ee-a569-4c42-8b73-c3a8208febd2" providerId="AD" clId="Web-{8F1B29E1-7B2B-7C39-E593-7A9454CABD85}" dt="2023-09-18T20:21:04.703" v="190"/>
          <ac:spMkLst>
            <pc:docMk/>
            <pc:sldMk cId="2275271729" sldId="271"/>
            <ac:spMk id="16" creationId="{DADC4F84-175A-4AB1-916C-1E5796E1E0D3}"/>
          </ac:spMkLst>
        </pc:spChg>
        <pc:spChg chg="add del">
          <ac:chgData name="Ariel Tunay (1901579)" userId="S::1901579@student.uwtsd.ac.uk::6e14f0ee-a569-4c42-8b73-c3a8208febd2" providerId="AD" clId="Web-{8F1B29E1-7B2B-7C39-E593-7A9454CABD85}" dt="2023-09-18T20:21:04.703" v="190"/>
          <ac:spMkLst>
            <pc:docMk/>
            <pc:sldMk cId="2275271729" sldId="271"/>
            <ac:spMk id="18" creationId="{97238632-250D-5C41-49AA-A3290DACB033}"/>
          </ac:spMkLst>
        </pc:spChg>
        <pc:spChg chg="add">
          <ac:chgData name="Ariel Tunay (1901579)" userId="S::1901579@student.uwtsd.ac.uk::6e14f0ee-a569-4c42-8b73-c3a8208febd2" providerId="AD" clId="Web-{8F1B29E1-7B2B-7C39-E593-7A9454CABD85}" dt="2023-09-18T20:21:04.734" v="191"/>
          <ac:spMkLst>
            <pc:docMk/>
            <pc:sldMk cId="2275271729" sldId="271"/>
            <ac:spMk id="20" creationId="{A566E947-FB18-4E34-92A1-7AE6603498AE}"/>
          </ac:spMkLst>
        </pc:spChg>
        <pc:spChg chg="add">
          <ac:chgData name="Ariel Tunay (1901579)" userId="S::1901579@student.uwtsd.ac.uk::6e14f0ee-a569-4c42-8b73-c3a8208febd2" providerId="AD" clId="Web-{8F1B29E1-7B2B-7C39-E593-7A9454CABD85}" dt="2023-09-18T20:21:04.734" v="191"/>
          <ac:spMkLst>
            <pc:docMk/>
            <pc:sldMk cId="2275271729" sldId="271"/>
            <ac:spMk id="21" creationId="{7E1FB687-F018-4798-90C8-38F1111E1A6B}"/>
          </ac:spMkLst>
        </pc:spChg>
        <pc:spChg chg="add">
          <ac:chgData name="Ariel Tunay (1901579)" userId="S::1901579@student.uwtsd.ac.uk::6e14f0ee-a569-4c42-8b73-c3a8208febd2" providerId="AD" clId="Web-{8F1B29E1-7B2B-7C39-E593-7A9454CABD85}" dt="2023-09-18T20:21:04.734" v="191"/>
          <ac:spMkLst>
            <pc:docMk/>
            <pc:sldMk cId="2275271729" sldId="271"/>
            <ac:spMk id="22" creationId="{99BAA161-AE24-467D-9AE2-A99E23CD71CD}"/>
          </ac:spMkLst>
        </pc:spChg>
        <pc:graphicFrameChg chg="add del">
          <ac:chgData name="Ariel Tunay (1901579)" userId="S::1901579@student.uwtsd.ac.uk::6e14f0ee-a569-4c42-8b73-c3a8208febd2" providerId="AD" clId="Web-{8F1B29E1-7B2B-7C39-E593-7A9454CABD85}" dt="2023-09-18T20:19:01.712" v="186"/>
          <ac:graphicFrameMkLst>
            <pc:docMk/>
            <pc:sldMk cId="2275271729" sldId="271"/>
            <ac:graphicFrameMk id="5" creationId="{3D25A73F-F39F-3386-D4D1-A176C38818AA}"/>
          </ac:graphicFrameMkLst>
        </pc:graphicFrameChg>
        <pc:graphicFrameChg chg="add del">
          <ac:chgData name="Ariel Tunay (1901579)" userId="S::1901579@student.uwtsd.ac.uk::6e14f0ee-a569-4c42-8b73-c3a8208febd2" providerId="AD" clId="Web-{8F1B29E1-7B2B-7C39-E593-7A9454CABD85}" dt="2023-09-18T20:20:57.437" v="188"/>
          <ac:graphicFrameMkLst>
            <pc:docMk/>
            <pc:sldMk cId="2275271729" sldId="271"/>
            <ac:graphicFrameMk id="14" creationId="{2678C78B-AC33-FA41-E169-AFE7EEAF6FFD}"/>
          </ac:graphicFrameMkLst>
        </pc:graphicFrameChg>
        <pc:graphicFrameChg chg="add">
          <ac:chgData name="Ariel Tunay (1901579)" userId="S::1901579@student.uwtsd.ac.uk::6e14f0ee-a569-4c42-8b73-c3a8208febd2" providerId="AD" clId="Web-{8F1B29E1-7B2B-7C39-E593-7A9454CABD85}" dt="2023-09-18T20:21:04.734" v="191"/>
          <ac:graphicFrameMkLst>
            <pc:docMk/>
            <pc:sldMk cId="2275271729" sldId="271"/>
            <ac:graphicFrameMk id="23" creationId="{2678C78B-AC33-FA41-E169-AFE7EEAF6FFD}"/>
          </ac:graphicFrameMkLst>
        </pc:graphicFrameChg>
        <pc:picChg chg="add del">
          <ac:chgData name="Ariel Tunay (1901579)" userId="S::1901579@student.uwtsd.ac.uk::6e14f0ee-a569-4c42-8b73-c3a8208febd2" providerId="AD" clId="Web-{8F1B29E1-7B2B-7C39-E593-7A9454CABD85}" dt="2023-09-18T20:21:04.703" v="190"/>
          <ac:picMkLst>
            <pc:docMk/>
            <pc:sldMk cId="2275271729" sldId="271"/>
            <ac:picMk id="17" creationId="{419835D8-4605-33A7-3790-03D41B64430B}"/>
          </ac:picMkLst>
        </pc:picChg>
      </pc:sldChg>
      <pc:sldChg chg="addSp modSp new mod setBg addAnim">
        <pc:chgData name="Ariel Tunay (1901579)" userId="S::1901579@student.uwtsd.ac.uk::6e14f0ee-a569-4c42-8b73-c3a8208febd2" providerId="AD" clId="Web-{8F1B29E1-7B2B-7C39-E593-7A9454CABD85}" dt="2023-09-18T20:27:33.472" v="245"/>
        <pc:sldMkLst>
          <pc:docMk/>
          <pc:sldMk cId="1362585214" sldId="272"/>
        </pc:sldMkLst>
        <pc:spChg chg="mod">
          <ac:chgData name="Ariel Tunay (1901579)" userId="S::1901579@student.uwtsd.ac.uk::6e14f0ee-a569-4c42-8b73-c3a8208febd2" providerId="AD" clId="Web-{8F1B29E1-7B2B-7C39-E593-7A9454CABD85}" dt="2023-09-18T20:27:33.472" v="244"/>
          <ac:spMkLst>
            <pc:docMk/>
            <pc:sldMk cId="1362585214" sldId="272"/>
            <ac:spMk id="2" creationId="{A2FE1EDF-59D6-E097-C832-CF1C3FF2F2B2}"/>
          </ac:spMkLst>
        </pc:spChg>
        <pc:spChg chg="mod">
          <ac:chgData name="Ariel Tunay (1901579)" userId="S::1901579@student.uwtsd.ac.uk::6e14f0ee-a569-4c42-8b73-c3a8208febd2" providerId="AD" clId="Web-{8F1B29E1-7B2B-7C39-E593-7A9454CABD85}" dt="2023-09-18T20:27:33.472" v="244"/>
          <ac:spMkLst>
            <pc:docMk/>
            <pc:sldMk cId="1362585214" sldId="272"/>
            <ac:spMk id="3" creationId="{9DF1B8DC-0365-AA50-F5A8-EE77779ECD41}"/>
          </ac:spMkLst>
        </pc:spChg>
        <pc:spChg chg="add">
          <ac:chgData name="Ariel Tunay (1901579)" userId="S::1901579@student.uwtsd.ac.uk::6e14f0ee-a569-4c42-8b73-c3a8208febd2" providerId="AD" clId="Web-{8F1B29E1-7B2B-7C39-E593-7A9454CABD85}" dt="2023-09-18T20:27:33.472" v="244"/>
          <ac:spMkLst>
            <pc:docMk/>
            <pc:sldMk cId="1362585214" sldId="272"/>
            <ac:spMk id="9" creationId="{168D8C5A-D6A8-4B82-A915-65B3BE9DE681}"/>
          </ac:spMkLst>
        </pc:spChg>
        <pc:spChg chg="add">
          <ac:chgData name="Ariel Tunay (1901579)" userId="S::1901579@student.uwtsd.ac.uk::6e14f0ee-a569-4c42-8b73-c3a8208febd2" providerId="AD" clId="Web-{8F1B29E1-7B2B-7C39-E593-7A9454CABD85}" dt="2023-09-18T20:27:33.472" v="244"/>
          <ac:spMkLst>
            <pc:docMk/>
            <pc:sldMk cId="1362585214" sldId="272"/>
            <ac:spMk id="11" creationId="{1A4306A5-A549-4C0D-A7D2-34D4D4A9963D}"/>
          </ac:spMkLst>
        </pc:spChg>
        <pc:spChg chg="add">
          <ac:chgData name="Ariel Tunay (1901579)" userId="S::1901579@student.uwtsd.ac.uk::6e14f0ee-a569-4c42-8b73-c3a8208febd2" providerId="AD" clId="Web-{8F1B29E1-7B2B-7C39-E593-7A9454CABD85}" dt="2023-09-18T20:27:33.472" v="244"/>
          <ac:spMkLst>
            <pc:docMk/>
            <pc:sldMk cId="1362585214" sldId="272"/>
            <ac:spMk id="13" creationId="{488E6146-1C0A-4739-84A4-CE454A7B2AC5}"/>
          </ac:spMkLst>
        </pc:spChg>
        <pc:spChg chg="add">
          <ac:chgData name="Ariel Tunay (1901579)" userId="S::1901579@student.uwtsd.ac.uk::6e14f0ee-a569-4c42-8b73-c3a8208febd2" providerId="AD" clId="Web-{8F1B29E1-7B2B-7C39-E593-7A9454CABD85}" dt="2023-09-18T20:27:33.472" v="244"/>
          <ac:spMkLst>
            <pc:docMk/>
            <pc:sldMk cId="1362585214" sldId="272"/>
            <ac:spMk id="15" creationId="{56DB519C-E7E6-4ED7-8440-9702C7004477}"/>
          </ac:spMkLst>
        </pc:spChg>
        <pc:picChg chg="add">
          <ac:chgData name="Ariel Tunay (1901579)" userId="S::1901579@student.uwtsd.ac.uk::6e14f0ee-a569-4c42-8b73-c3a8208febd2" providerId="AD" clId="Web-{8F1B29E1-7B2B-7C39-E593-7A9454CABD85}" dt="2023-09-18T20:27:33.472" v="244"/>
          <ac:picMkLst>
            <pc:docMk/>
            <pc:sldMk cId="1362585214" sldId="272"/>
            <ac:picMk id="5" creationId="{B3C55607-F78C-6043-99AF-1564BDE2136D}"/>
          </ac:picMkLst>
        </pc:picChg>
      </pc:sldChg>
      <pc:sldChg chg="modSp new">
        <pc:chgData name="Ariel Tunay (1901579)" userId="S::1901579@student.uwtsd.ac.uk::6e14f0ee-a569-4c42-8b73-c3a8208febd2" providerId="AD" clId="Web-{8F1B29E1-7B2B-7C39-E593-7A9454CABD85}" dt="2023-09-19T16:38:49.963" v="273" actId="20577"/>
        <pc:sldMkLst>
          <pc:docMk/>
          <pc:sldMk cId="2144223328" sldId="273"/>
        </pc:sldMkLst>
        <pc:spChg chg="mod">
          <ac:chgData name="Ariel Tunay (1901579)" userId="S::1901579@student.uwtsd.ac.uk::6e14f0ee-a569-4c42-8b73-c3a8208febd2" providerId="AD" clId="Web-{8F1B29E1-7B2B-7C39-E593-7A9454CABD85}" dt="2023-09-19T16:31:36.703" v="269" actId="20577"/>
          <ac:spMkLst>
            <pc:docMk/>
            <pc:sldMk cId="2144223328" sldId="273"/>
            <ac:spMk id="2" creationId="{3C022EB1-3DF9-B439-9BE0-9F9293134D27}"/>
          </ac:spMkLst>
        </pc:spChg>
        <pc:spChg chg="mod">
          <ac:chgData name="Ariel Tunay (1901579)" userId="S::1901579@student.uwtsd.ac.uk::6e14f0ee-a569-4c42-8b73-c3a8208febd2" providerId="AD" clId="Web-{8F1B29E1-7B2B-7C39-E593-7A9454CABD85}" dt="2023-09-19T16:38:49.963" v="273" actId="20577"/>
          <ac:spMkLst>
            <pc:docMk/>
            <pc:sldMk cId="2144223328" sldId="273"/>
            <ac:spMk id="3" creationId="{73B08ED9-6DFA-1BE1-14D7-E4FFC87E0D84}"/>
          </ac:spMkLst>
        </pc:spChg>
      </pc:sldChg>
    </pc:docChg>
  </pc:docChgLst>
  <pc:docChgLst>
    <pc:chgData name="Ariel Tunay (1901579)" userId="S::1901579@student.uwtsd.ac.uk::6e14f0ee-a569-4c42-8b73-c3a8208febd2" providerId="AD" clId="Web-{D09F8C16-6427-255D-17FF-225427770072}"/>
    <pc:docChg chg="modSld">
      <pc:chgData name="Ariel Tunay (1901579)" userId="S::1901579@student.uwtsd.ac.uk::6e14f0ee-a569-4c42-8b73-c3a8208febd2" providerId="AD" clId="Web-{D09F8C16-6427-255D-17FF-225427770072}" dt="2020-03-13T20:37:27.978" v="11" actId="20577"/>
      <pc:docMkLst>
        <pc:docMk/>
      </pc:docMkLst>
      <pc:sldChg chg="modSp">
        <pc:chgData name="Ariel Tunay (1901579)" userId="S::1901579@student.uwtsd.ac.uk::6e14f0ee-a569-4c42-8b73-c3a8208febd2" providerId="AD" clId="Web-{D09F8C16-6427-255D-17FF-225427770072}" dt="2020-03-13T20:37:27.963" v="10" actId="20577"/>
        <pc:sldMkLst>
          <pc:docMk/>
          <pc:sldMk cId="109857222" sldId="256"/>
        </pc:sldMkLst>
        <pc:spChg chg="mod">
          <ac:chgData name="Ariel Tunay (1901579)" userId="S::1901579@student.uwtsd.ac.uk::6e14f0ee-a569-4c42-8b73-c3a8208febd2" providerId="AD" clId="Web-{D09F8C16-6427-255D-17FF-225427770072}" dt="2020-03-13T20:37:27.963" v="10" actId="20577"/>
          <ac:spMkLst>
            <pc:docMk/>
            <pc:sldMk cId="109857222" sldId="256"/>
            <ac:spMk id="2" creationId="{00000000-0000-0000-0000-000000000000}"/>
          </ac:spMkLst>
        </pc:spChg>
      </pc:sldChg>
    </pc:docChg>
  </pc:docChgLst>
  <pc:docChgLst>
    <pc:chgData name="Ariel Tunay (1901579)" userId="S::1901579@student.uwtsd.ac.uk::6e14f0ee-a569-4c42-8b73-c3a8208febd2" providerId="AD" clId="Web-{80CF6FFC-423B-9206-4160-FD2F490F9709}"/>
    <pc:docChg chg="addSld delSld modSld">
      <pc:chgData name="Ariel Tunay (1901579)" userId="S::1901579@student.uwtsd.ac.uk::6e14f0ee-a569-4c42-8b73-c3a8208febd2" providerId="AD" clId="Web-{80CF6FFC-423B-9206-4160-FD2F490F9709}" dt="2020-03-13T22:36:56.340" v="1149" actId="20577"/>
      <pc:docMkLst>
        <pc:docMk/>
      </pc:docMkLst>
      <pc:sldChg chg="del">
        <pc:chgData name="Ariel Tunay (1901579)" userId="S::1901579@student.uwtsd.ac.uk::6e14f0ee-a569-4c42-8b73-c3a8208febd2" providerId="AD" clId="Web-{80CF6FFC-423B-9206-4160-FD2F490F9709}" dt="2020-03-13T21:39:15.457" v="0"/>
        <pc:sldMkLst>
          <pc:docMk/>
          <pc:sldMk cId="109857222" sldId="256"/>
        </pc:sldMkLst>
      </pc:sldChg>
      <pc:sldChg chg="addSp delSp modSp new mod setBg">
        <pc:chgData name="Ariel Tunay (1901579)" userId="S::1901579@student.uwtsd.ac.uk::6e14f0ee-a569-4c42-8b73-c3a8208febd2" providerId="AD" clId="Web-{80CF6FFC-423B-9206-4160-FD2F490F9709}" dt="2020-03-13T21:47:22.679" v="98" actId="20577"/>
        <pc:sldMkLst>
          <pc:docMk/>
          <pc:sldMk cId="1533978809" sldId="256"/>
        </pc:sldMkLst>
        <pc:spChg chg="mod">
          <ac:chgData name="Ariel Tunay (1901579)" userId="S::1901579@student.uwtsd.ac.uk::6e14f0ee-a569-4c42-8b73-c3a8208febd2" providerId="AD" clId="Web-{80CF6FFC-423B-9206-4160-FD2F490F9709}" dt="2020-03-13T21:42:16.537" v="36"/>
          <ac:spMkLst>
            <pc:docMk/>
            <pc:sldMk cId="1533978809" sldId="256"/>
            <ac:spMk id="2" creationId="{4EE9D95E-D6CB-41DD-9508-504DC8578E54}"/>
          </ac:spMkLst>
        </pc:spChg>
        <pc:spChg chg="mod">
          <ac:chgData name="Ariel Tunay (1901579)" userId="S::1901579@student.uwtsd.ac.uk::6e14f0ee-a569-4c42-8b73-c3a8208febd2" providerId="AD" clId="Web-{80CF6FFC-423B-9206-4160-FD2F490F9709}" dt="2020-03-13T21:47:22.679" v="98" actId="20577"/>
          <ac:spMkLst>
            <pc:docMk/>
            <pc:sldMk cId="1533978809" sldId="256"/>
            <ac:spMk id="3" creationId="{435092CB-AC59-49AE-8CA3-F3D65AED268A}"/>
          </ac:spMkLst>
        </pc:spChg>
        <pc:spChg chg="add">
          <ac:chgData name="Ariel Tunay (1901579)" userId="S::1901579@student.uwtsd.ac.uk::6e14f0ee-a569-4c42-8b73-c3a8208febd2" providerId="AD" clId="Web-{80CF6FFC-423B-9206-4160-FD2F490F9709}" dt="2020-03-13T21:42:16.537" v="36"/>
          <ac:spMkLst>
            <pc:docMk/>
            <pc:sldMk cId="1533978809" sldId="256"/>
            <ac:spMk id="6" creationId="{7CA0DAA6-33B8-4A25-810D-2F4D816FB40E}"/>
          </ac:spMkLst>
        </pc:spChg>
        <pc:spChg chg="add del">
          <ac:chgData name="Ariel Tunay (1901579)" userId="S::1901579@student.uwtsd.ac.uk::6e14f0ee-a569-4c42-8b73-c3a8208febd2" providerId="AD" clId="Web-{80CF6FFC-423B-9206-4160-FD2F490F9709}" dt="2020-03-13T21:42:16.537" v="35"/>
          <ac:spMkLst>
            <pc:docMk/>
            <pc:sldMk cId="1533978809" sldId="256"/>
            <ac:spMk id="9" creationId="{C0B27210-D0CA-4654-B3E3-9ABB4F178EA1}"/>
          </ac:spMkLst>
        </pc:spChg>
        <pc:spChg chg="add del">
          <ac:chgData name="Ariel Tunay (1901579)" userId="S::1901579@student.uwtsd.ac.uk::6e14f0ee-a569-4c42-8b73-c3a8208febd2" providerId="AD" clId="Web-{80CF6FFC-423B-9206-4160-FD2F490F9709}" dt="2020-03-13T21:42:16.537" v="35"/>
          <ac:spMkLst>
            <pc:docMk/>
            <pc:sldMk cId="1533978809" sldId="256"/>
            <ac:spMk id="11" creationId="{1DB7C82F-AB7E-4F0C-B829-FA1B9C415180}"/>
          </ac:spMkLst>
        </pc:spChg>
        <pc:spChg chg="add del">
          <ac:chgData name="Ariel Tunay (1901579)" userId="S::1901579@student.uwtsd.ac.uk::6e14f0ee-a569-4c42-8b73-c3a8208febd2" providerId="AD" clId="Web-{80CF6FFC-423B-9206-4160-FD2F490F9709}" dt="2020-03-13T21:42:16.537" v="35"/>
          <ac:spMkLst>
            <pc:docMk/>
            <pc:sldMk cId="1533978809" sldId="256"/>
            <ac:spMk id="13" creationId="{70B66945-4967-4040-926D-DCA44313CDAB}"/>
          </ac:spMkLst>
        </pc:spChg>
        <pc:picChg chg="add mod">
          <ac:chgData name="Ariel Tunay (1901579)" userId="S::1901579@student.uwtsd.ac.uk::6e14f0ee-a569-4c42-8b73-c3a8208febd2" providerId="AD" clId="Web-{80CF6FFC-423B-9206-4160-FD2F490F9709}" dt="2020-03-13T21:42:16.537" v="36"/>
          <ac:picMkLst>
            <pc:docMk/>
            <pc:sldMk cId="1533978809" sldId="256"/>
            <ac:picMk id="4" creationId="{445628E1-BF5A-4EF2-9235-8C3142C8A0A6}"/>
          </ac:picMkLst>
        </pc:picChg>
      </pc:sldChg>
      <pc:sldChg chg="modSp new">
        <pc:chgData name="Ariel Tunay (1901579)" userId="S::1901579@student.uwtsd.ac.uk::6e14f0ee-a569-4c42-8b73-c3a8208febd2" providerId="AD" clId="Web-{80CF6FFC-423B-9206-4160-FD2F490F9709}" dt="2020-03-13T22:32:15.242" v="1033" actId="20577"/>
        <pc:sldMkLst>
          <pc:docMk/>
          <pc:sldMk cId="1316963569" sldId="257"/>
        </pc:sldMkLst>
        <pc:spChg chg="mod">
          <ac:chgData name="Ariel Tunay (1901579)" userId="S::1901579@student.uwtsd.ac.uk::6e14f0ee-a569-4c42-8b73-c3a8208febd2" providerId="AD" clId="Web-{80CF6FFC-423B-9206-4160-FD2F490F9709}" dt="2020-03-13T21:57:12.012" v="482" actId="20577"/>
          <ac:spMkLst>
            <pc:docMk/>
            <pc:sldMk cId="1316963569" sldId="257"/>
            <ac:spMk id="2" creationId="{694C2FBE-AB47-4BD7-A3CB-FC0CD37B4275}"/>
          </ac:spMkLst>
        </pc:spChg>
        <pc:spChg chg="mod">
          <ac:chgData name="Ariel Tunay (1901579)" userId="S::1901579@student.uwtsd.ac.uk::6e14f0ee-a569-4c42-8b73-c3a8208febd2" providerId="AD" clId="Web-{80CF6FFC-423B-9206-4160-FD2F490F9709}" dt="2020-03-13T22:32:15.242" v="1033" actId="20577"/>
          <ac:spMkLst>
            <pc:docMk/>
            <pc:sldMk cId="1316963569" sldId="257"/>
            <ac:spMk id="3" creationId="{5AAD89AF-47F1-48A4-B47B-E39B83CEC5B7}"/>
          </ac:spMkLst>
        </pc:spChg>
      </pc:sldChg>
      <pc:sldChg chg="modSp new">
        <pc:chgData name="Ariel Tunay (1901579)" userId="S::1901579@student.uwtsd.ac.uk::6e14f0ee-a569-4c42-8b73-c3a8208febd2" providerId="AD" clId="Web-{80CF6FFC-423B-9206-4160-FD2F490F9709}" dt="2020-03-13T22:32:04.538" v="1020" actId="20577"/>
        <pc:sldMkLst>
          <pc:docMk/>
          <pc:sldMk cId="136956707" sldId="258"/>
        </pc:sldMkLst>
        <pc:spChg chg="mod">
          <ac:chgData name="Ariel Tunay (1901579)" userId="S::1901579@student.uwtsd.ac.uk::6e14f0ee-a569-4c42-8b73-c3a8208febd2" providerId="AD" clId="Web-{80CF6FFC-423B-9206-4160-FD2F490F9709}" dt="2020-03-13T22:31:19.363" v="907" actId="20577"/>
          <ac:spMkLst>
            <pc:docMk/>
            <pc:sldMk cId="136956707" sldId="258"/>
            <ac:spMk id="2" creationId="{66DC3161-492B-4C32-8D2D-98372791B952}"/>
          </ac:spMkLst>
        </pc:spChg>
        <pc:spChg chg="mod">
          <ac:chgData name="Ariel Tunay (1901579)" userId="S::1901579@student.uwtsd.ac.uk::6e14f0ee-a569-4c42-8b73-c3a8208febd2" providerId="AD" clId="Web-{80CF6FFC-423B-9206-4160-FD2F490F9709}" dt="2020-03-13T22:32:04.538" v="1020" actId="20577"/>
          <ac:spMkLst>
            <pc:docMk/>
            <pc:sldMk cId="136956707" sldId="258"/>
            <ac:spMk id="3" creationId="{94A6B41B-F7C4-4A7E-ACBE-25A41BA6908F}"/>
          </ac:spMkLst>
        </pc:spChg>
      </pc:sldChg>
      <pc:sldChg chg="modSp new">
        <pc:chgData name="Ariel Tunay (1901579)" userId="S::1901579@student.uwtsd.ac.uk::6e14f0ee-a569-4c42-8b73-c3a8208febd2" providerId="AD" clId="Web-{80CF6FFC-423B-9206-4160-FD2F490F9709}" dt="2020-03-13T22:36:49.433" v="1147" actId="20577"/>
        <pc:sldMkLst>
          <pc:docMk/>
          <pc:sldMk cId="1659089402" sldId="259"/>
        </pc:sldMkLst>
        <pc:spChg chg="mod">
          <ac:chgData name="Ariel Tunay (1901579)" userId="S::1901579@student.uwtsd.ac.uk::6e14f0ee-a569-4c42-8b73-c3a8208febd2" providerId="AD" clId="Web-{80CF6FFC-423B-9206-4160-FD2F490F9709}" dt="2020-03-13T22:35:18.708" v="1078" actId="20577"/>
          <ac:spMkLst>
            <pc:docMk/>
            <pc:sldMk cId="1659089402" sldId="259"/>
            <ac:spMk id="2" creationId="{988ADBC1-A7D1-48F6-B216-2AECC9BEA3DF}"/>
          </ac:spMkLst>
        </pc:spChg>
        <pc:spChg chg="mod">
          <ac:chgData name="Ariel Tunay (1901579)" userId="S::1901579@student.uwtsd.ac.uk::6e14f0ee-a569-4c42-8b73-c3a8208febd2" providerId="AD" clId="Web-{80CF6FFC-423B-9206-4160-FD2F490F9709}" dt="2020-03-13T22:36:49.433" v="1147" actId="20577"/>
          <ac:spMkLst>
            <pc:docMk/>
            <pc:sldMk cId="1659089402" sldId="259"/>
            <ac:spMk id="3" creationId="{21CF81CF-A9EB-4FA4-8AE4-D4A4260BABBD}"/>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257DD3-3253-40CE-BF6B-6C5F097E4F06}"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50C4F104-A706-4D46-8D1F-EF1AC4E71F89}">
      <dgm:prSet/>
      <dgm:spPr/>
      <dgm:t>
        <a:bodyPr/>
        <a:lstStyle/>
        <a:p>
          <a:r>
            <a:rPr lang="en-GB"/>
            <a:t>SEVERE</a:t>
          </a:r>
          <a:endParaRPr lang="en-US"/>
        </a:p>
      </dgm:t>
    </dgm:pt>
    <dgm:pt modelId="{1820294B-D3DE-48FD-87A7-20A2C2A671CA}" type="parTrans" cxnId="{6B008A2E-75B3-4946-8884-E38954310E71}">
      <dgm:prSet/>
      <dgm:spPr/>
      <dgm:t>
        <a:bodyPr/>
        <a:lstStyle/>
        <a:p>
          <a:endParaRPr lang="en-US"/>
        </a:p>
      </dgm:t>
    </dgm:pt>
    <dgm:pt modelId="{01B47812-0ECA-4845-9663-6FB7393FE993}" type="sibTrans" cxnId="{6B008A2E-75B3-4946-8884-E38954310E71}">
      <dgm:prSet/>
      <dgm:spPr/>
      <dgm:t>
        <a:bodyPr/>
        <a:lstStyle/>
        <a:p>
          <a:endParaRPr lang="en-US"/>
        </a:p>
      </dgm:t>
    </dgm:pt>
    <dgm:pt modelId="{268BB884-0296-4CF1-9A5D-2FFBFF10D3E5}">
      <dgm:prSet/>
      <dgm:spPr/>
      <dgm:t>
        <a:bodyPr/>
        <a:lstStyle/>
        <a:p>
          <a:r>
            <a:rPr lang="en-GB"/>
            <a:t>MILD</a:t>
          </a:r>
          <a:endParaRPr lang="en-US"/>
        </a:p>
      </dgm:t>
    </dgm:pt>
    <dgm:pt modelId="{B4818FF0-CF08-448D-9145-F059C5214EA4}" type="parTrans" cxnId="{7F131064-3A4A-47A5-9467-44E4FF2E2299}">
      <dgm:prSet/>
      <dgm:spPr/>
      <dgm:t>
        <a:bodyPr/>
        <a:lstStyle/>
        <a:p>
          <a:endParaRPr lang="en-US"/>
        </a:p>
      </dgm:t>
    </dgm:pt>
    <dgm:pt modelId="{7E0D200C-3C95-4085-A9C5-0E94FA4125AF}" type="sibTrans" cxnId="{7F131064-3A4A-47A5-9467-44E4FF2E2299}">
      <dgm:prSet/>
      <dgm:spPr/>
      <dgm:t>
        <a:bodyPr/>
        <a:lstStyle/>
        <a:p>
          <a:endParaRPr lang="en-US"/>
        </a:p>
      </dgm:t>
    </dgm:pt>
    <dgm:pt modelId="{2146F372-D41F-4B42-B0A8-FCC14ED97580}" type="pres">
      <dgm:prSet presAssocID="{7E257DD3-3253-40CE-BF6B-6C5F097E4F06}" presName="cycle" presStyleCnt="0">
        <dgm:presLayoutVars>
          <dgm:dir/>
          <dgm:resizeHandles val="exact"/>
        </dgm:presLayoutVars>
      </dgm:prSet>
      <dgm:spPr/>
    </dgm:pt>
    <dgm:pt modelId="{FC6DFCD7-EF60-4AE7-B059-4BEE035B1D04}" type="pres">
      <dgm:prSet presAssocID="{50C4F104-A706-4D46-8D1F-EF1AC4E71F89}" presName="node" presStyleLbl="node1" presStyleIdx="0" presStyleCnt="2">
        <dgm:presLayoutVars>
          <dgm:bulletEnabled val="1"/>
        </dgm:presLayoutVars>
      </dgm:prSet>
      <dgm:spPr/>
    </dgm:pt>
    <dgm:pt modelId="{6CBC836D-5721-4350-9EBC-1B3EC9C8013A}" type="pres">
      <dgm:prSet presAssocID="{50C4F104-A706-4D46-8D1F-EF1AC4E71F89}" presName="spNode" presStyleCnt="0"/>
      <dgm:spPr/>
    </dgm:pt>
    <dgm:pt modelId="{17F61DA7-2AD7-4EBE-A67C-559D4974B80C}" type="pres">
      <dgm:prSet presAssocID="{01B47812-0ECA-4845-9663-6FB7393FE993}" presName="sibTrans" presStyleLbl="sibTrans1D1" presStyleIdx="0" presStyleCnt="2"/>
      <dgm:spPr/>
    </dgm:pt>
    <dgm:pt modelId="{C8B189B0-2A1D-495D-A430-F53529227162}" type="pres">
      <dgm:prSet presAssocID="{268BB884-0296-4CF1-9A5D-2FFBFF10D3E5}" presName="node" presStyleLbl="node1" presStyleIdx="1" presStyleCnt="2">
        <dgm:presLayoutVars>
          <dgm:bulletEnabled val="1"/>
        </dgm:presLayoutVars>
      </dgm:prSet>
      <dgm:spPr/>
    </dgm:pt>
    <dgm:pt modelId="{D9AA0ADB-EB5D-42A3-9D37-5D84279FD0DA}" type="pres">
      <dgm:prSet presAssocID="{268BB884-0296-4CF1-9A5D-2FFBFF10D3E5}" presName="spNode" presStyleCnt="0"/>
      <dgm:spPr/>
    </dgm:pt>
    <dgm:pt modelId="{FF95B3E5-C4EA-45B0-81E3-C8C12AAE64C5}" type="pres">
      <dgm:prSet presAssocID="{7E0D200C-3C95-4085-A9C5-0E94FA4125AF}" presName="sibTrans" presStyleLbl="sibTrans1D1" presStyleIdx="1" presStyleCnt="2"/>
      <dgm:spPr/>
    </dgm:pt>
  </dgm:ptLst>
  <dgm:cxnLst>
    <dgm:cxn modelId="{6B008A2E-75B3-4946-8884-E38954310E71}" srcId="{7E257DD3-3253-40CE-BF6B-6C5F097E4F06}" destId="{50C4F104-A706-4D46-8D1F-EF1AC4E71F89}" srcOrd="0" destOrd="0" parTransId="{1820294B-D3DE-48FD-87A7-20A2C2A671CA}" sibTransId="{01B47812-0ECA-4845-9663-6FB7393FE993}"/>
    <dgm:cxn modelId="{7F131064-3A4A-47A5-9467-44E4FF2E2299}" srcId="{7E257DD3-3253-40CE-BF6B-6C5F097E4F06}" destId="{268BB884-0296-4CF1-9A5D-2FFBFF10D3E5}" srcOrd="1" destOrd="0" parTransId="{B4818FF0-CF08-448D-9145-F059C5214EA4}" sibTransId="{7E0D200C-3C95-4085-A9C5-0E94FA4125AF}"/>
    <dgm:cxn modelId="{A529134A-D3A1-4F04-A885-7F700C4BDF72}" type="presOf" srcId="{7E0D200C-3C95-4085-A9C5-0E94FA4125AF}" destId="{FF95B3E5-C4EA-45B0-81E3-C8C12AAE64C5}" srcOrd="0" destOrd="0" presId="urn:microsoft.com/office/officeart/2005/8/layout/cycle6"/>
    <dgm:cxn modelId="{8A7B6B4C-FFD8-4AA2-8024-569477764473}" type="presOf" srcId="{7E257DD3-3253-40CE-BF6B-6C5F097E4F06}" destId="{2146F372-D41F-4B42-B0A8-FCC14ED97580}" srcOrd="0" destOrd="0" presId="urn:microsoft.com/office/officeart/2005/8/layout/cycle6"/>
    <dgm:cxn modelId="{0DCC3570-A983-4C75-8643-EEBE014C082E}" type="presOf" srcId="{268BB884-0296-4CF1-9A5D-2FFBFF10D3E5}" destId="{C8B189B0-2A1D-495D-A430-F53529227162}" srcOrd="0" destOrd="0" presId="urn:microsoft.com/office/officeart/2005/8/layout/cycle6"/>
    <dgm:cxn modelId="{B2A1538F-61CA-4155-8B64-C7767A1C51E9}" type="presOf" srcId="{01B47812-0ECA-4845-9663-6FB7393FE993}" destId="{17F61DA7-2AD7-4EBE-A67C-559D4974B80C}" srcOrd="0" destOrd="0" presId="urn:microsoft.com/office/officeart/2005/8/layout/cycle6"/>
    <dgm:cxn modelId="{71A3D5A0-42E8-4844-8AD2-D119E237D215}" type="presOf" srcId="{50C4F104-A706-4D46-8D1F-EF1AC4E71F89}" destId="{FC6DFCD7-EF60-4AE7-B059-4BEE035B1D04}" srcOrd="0" destOrd="0" presId="urn:microsoft.com/office/officeart/2005/8/layout/cycle6"/>
    <dgm:cxn modelId="{54813CC6-80BC-465C-8E22-668A199BEE6C}" type="presParOf" srcId="{2146F372-D41F-4B42-B0A8-FCC14ED97580}" destId="{FC6DFCD7-EF60-4AE7-B059-4BEE035B1D04}" srcOrd="0" destOrd="0" presId="urn:microsoft.com/office/officeart/2005/8/layout/cycle6"/>
    <dgm:cxn modelId="{49B37311-52B1-49EC-BCE8-9B79D6E30245}" type="presParOf" srcId="{2146F372-D41F-4B42-B0A8-FCC14ED97580}" destId="{6CBC836D-5721-4350-9EBC-1B3EC9C8013A}" srcOrd="1" destOrd="0" presId="urn:microsoft.com/office/officeart/2005/8/layout/cycle6"/>
    <dgm:cxn modelId="{06D5E178-E515-46A2-AB2C-9FB3F2DB084E}" type="presParOf" srcId="{2146F372-D41F-4B42-B0A8-FCC14ED97580}" destId="{17F61DA7-2AD7-4EBE-A67C-559D4974B80C}" srcOrd="2" destOrd="0" presId="urn:microsoft.com/office/officeart/2005/8/layout/cycle6"/>
    <dgm:cxn modelId="{21FE3A88-4368-4493-8CC7-7A5B334823AD}" type="presParOf" srcId="{2146F372-D41F-4B42-B0A8-FCC14ED97580}" destId="{C8B189B0-2A1D-495D-A430-F53529227162}" srcOrd="3" destOrd="0" presId="urn:microsoft.com/office/officeart/2005/8/layout/cycle6"/>
    <dgm:cxn modelId="{2B8DC92E-02BC-46D1-9A53-FCD008C02CB1}" type="presParOf" srcId="{2146F372-D41F-4B42-B0A8-FCC14ED97580}" destId="{D9AA0ADB-EB5D-42A3-9D37-5D84279FD0DA}" srcOrd="4" destOrd="0" presId="urn:microsoft.com/office/officeart/2005/8/layout/cycle6"/>
    <dgm:cxn modelId="{9AC5E6D1-B97A-4FD5-B2FA-BD72DA4D2715}" type="presParOf" srcId="{2146F372-D41F-4B42-B0A8-FCC14ED97580}" destId="{FF95B3E5-C4EA-45B0-81E3-C8C12AAE64C5}"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8A981E-A8D9-45D4-9DB9-A2C9154286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C55B6B-2DC3-4788-9828-349FF68D9AC8}">
      <dgm:prSet/>
      <dgm:spPr/>
      <dgm:t>
        <a:bodyPr/>
        <a:lstStyle/>
        <a:p>
          <a:pPr>
            <a:lnSpc>
              <a:spcPct val="100000"/>
            </a:lnSpc>
          </a:pPr>
          <a:r>
            <a:rPr lang="en-GB"/>
            <a:t>Anaphylaxis is a severe, potentially life-threatening allergic reaction that can develop rapidly.</a:t>
          </a:r>
          <a:endParaRPr lang="en-US"/>
        </a:p>
      </dgm:t>
    </dgm:pt>
    <dgm:pt modelId="{62F43AA2-CCEE-4D55-BC73-644627399C63}" type="parTrans" cxnId="{A6DEFB09-D915-4906-A783-70AEEDECED62}">
      <dgm:prSet/>
      <dgm:spPr/>
      <dgm:t>
        <a:bodyPr/>
        <a:lstStyle/>
        <a:p>
          <a:endParaRPr lang="en-US"/>
        </a:p>
      </dgm:t>
    </dgm:pt>
    <dgm:pt modelId="{24CDA2F9-6E24-464F-8E30-F043425A9A08}" type="sibTrans" cxnId="{A6DEFB09-D915-4906-A783-70AEEDECED62}">
      <dgm:prSet/>
      <dgm:spPr/>
      <dgm:t>
        <a:bodyPr/>
        <a:lstStyle/>
        <a:p>
          <a:endParaRPr lang="en-US"/>
        </a:p>
      </dgm:t>
    </dgm:pt>
    <dgm:pt modelId="{80163246-2085-46BC-82C3-3F08F834241A}">
      <dgm:prSet/>
      <dgm:spPr/>
      <dgm:t>
        <a:bodyPr/>
        <a:lstStyle/>
        <a:p>
          <a:pPr>
            <a:lnSpc>
              <a:spcPct val="100000"/>
            </a:lnSpc>
          </a:pPr>
          <a:r>
            <a:rPr lang="en-GB"/>
            <a:t>It is also known as anaphylactic shock</a:t>
          </a:r>
          <a:endParaRPr lang="en-US"/>
        </a:p>
      </dgm:t>
    </dgm:pt>
    <dgm:pt modelId="{048EA005-27AD-44F1-B00D-8FD7088A4486}" type="parTrans" cxnId="{BCA0A70E-288C-4699-9BB0-034E9C8666AB}">
      <dgm:prSet/>
      <dgm:spPr/>
      <dgm:t>
        <a:bodyPr/>
        <a:lstStyle/>
        <a:p>
          <a:endParaRPr lang="en-US"/>
        </a:p>
      </dgm:t>
    </dgm:pt>
    <dgm:pt modelId="{38EFE5C7-BEC9-4F9E-9C93-D499C2D9662F}" type="sibTrans" cxnId="{BCA0A70E-288C-4699-9BB0-034E9C8666AB}">
      <dgm:prSet/>
      <dgm:spPr/>
      <dgm:t>
        <a:bodyPr/>
        <a:lstStyle/>
        <a:p>
          <a:endParaRPr lang="en-US"/>
        </a:p>
      </dgm:t>
    </dgm:pt>
    <dgm:pt modelId="{1B63450F-F53F-4A7D-9731-5261A906301E}" type="pres">
      <dgm:prSet presAssocID="{9E8A981E-A8D9-45D4-9DB9-A2C915428677}" presName="root" presStyleCnt="0">
        <dgm:presLayoutVars>
          <dgm:dir/>
          <dgm:resizeHandles val="exact"/>
        </dgm:presLayoutVars>
      </dgm:prSet>
      <dgm:spPr/>
    </dgm:pt>
    <dgm:pt modelId="{C1F0CF20-DA70-4C11-BDAC-50A9BE2CFA57}" type="pres">
      <dgm:prSet presAssocID="{EFC55B6B-2DC3-4788-9828-349FF68D9AC8}" presName="compNode" presStyleCnt="0"/>
      <dgm:spPr/>
    </dgm:pt>
    <dgm:pt modelId="{B8E1E973-01A5-4877-B3A4-2C0F6B07649A}" type="pres">
      <dgm:prSet presAssocID="{EFC55B6B-2DC3-4788-9828-349FF68D9AC8}" presName="bgRect" presStyleLbl="bgShp" presStyleIdx="0" presStyleCnt="2"/>
      <dgm:spPr/>
    </dgm:pt>
    <dgm:pt modelId="{CEDC7DBF-8704-49D0-8073-58F31CF267FF}" type="pres">
      <dgm:prSet presAssocID="{EFC55B6B-2DC3-4788-9828-349FF68D9AC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ger"/>
        </a:ext>
      </dgm:extLst>
    </dgm:pt>
    <dgm:pt modelId="{EB4B6A7C-8D05-41BC-9F62-11B61D079BF1}" type="pres">
      <dgm:prSet presAssocID="{EFC55B6B-2DC3-4788-9828-349FF68D9AC8}" presName="spaceRect" presStyleCnt="0"/>
      <dgm:spPr/>
    </dgm:pt>
    <dgm:pt modelId="{FC19A702-BD66-4941-B22D-9793D839E3C0}" type="pres">
      <dgm:prSet presAssocID="{EFC55B6B-2DC3-4788-9828-349FF68D9AC8}" presName="parTx" presStyleLbl="revTx" presStyleIdx="0" presStyleCnt="2">
        <dgm:presLayoutVars>
          <dgm:chMax val="0"/>
          <dgm:chPref val="0"/>
        </dgm:presLayoutVars>
      </dgm:prSet>
      <dgm:spPr/>
    </dgm:pt>
    <dgm:pt modelId="{8F338C01-702C-45EC-92D4-D5B44D52B662}" type="pres">
      <dgm:prSet presAssocID="{24CDA2F9-6E24-464F-8E30-F043425A9A08}" presName="sibTrans" presStyleCnt="0"/>
      <dgm:spPr/>
    </dgm:pt>
    <dgm:pt modelId="{9068EE34-98E3-43B3-A9D5-E60A01601F03}" type="pres">
      <dgm:prSet presAssocID="{80163246-2085-46BC-82C3-3F08F834241A}" presName="compNode" presStyleCnt="0"/>
      <dgm:spPr/>
    </dgm:pt>
    <dgm:pt modelId="{C3246A83-C3C8-4BEA-9047-24C2445767F1}" type="pres">
      <dgm:prSet presAssocID="{80163246-2085-46BC-82C3-3F08F834241A}" presName="bgRect" presStyleLbl="bgShp" presStyleIdx="1" presStyleCnt="2"/>
      <dgm:spPr/>
    </dgm:pt>
    <dgm:pt modelId="{D8D3C3C4-CBBA-4B78-B66F-6F1F5D0BAAF1}" type="pres">
      <dgm:prSet presAssocID="{80163246-2085-46BC-82C3-3F08F834241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Slight curve"/>
        </a:ext>
      </dgm:extLst>
    </dgm:pt>
    <dgm:pt modelId="{4C583789-2CE4-48A7-8A21-DDCD386894FA}" type="pres">
      <dgm:prSet presAssocID="{80163246-2085-46BC-82C3-3F08F834241A}" presName="spaceRect" presStyleCnt="0"/>
      <dgm:spPr/>
    </dgm:pt>
    <dgm:pt modelId="{73D4F704-D09B-4AD4-BA6D-302696844712}" type="pres">
      <dgm:prSet presAssocID="{80163246-2085-46BC-82C3-3F08F834241A}" presName="parTx" presStyleLbl="revTx" presStyleIdx="1" presStyleCnt="2">
        <dgm:presLayoutVars>
          <dgm:chMax val="0"/>
          <dgm:chPref val="0"/>
        </dgm:presLayoutVars>
      </dgm:prSet>
      <dgm:spPr/>
    </dgm:pt>
  </dgm:ptLst>
  <dgm:cxnLst>
    <dgm:cxn modelId="{A6DEFB09-D915-4906-A783-70AEEDECED62}" srcId="{9E8A981E-A8D9-45D4-9DB9-A2C915428677}" destId="{EFC55B6B-2DC3-4788-9828-349FF68D9AC8}" srcOrd="0" destOrd="0" parTransId="{62F43AA2-CCEE-4D55-BC73-644627399C63}" sibTransId="{24CDA2F9-6E24-464F-8E30-F043425A9A08}"/>
    <dgm:cxn modelId="{BCA0A70E-288C-4699-9BB0-034E9C8666AB}" srcId="{9E8A981E-A8D9-45D4-9DB9-A2C915428677}" destId="{80163246-2085-46BC-82C3-3F08F834241A}" srcOrd="1" destOrd="0" parTransId="{048EA005-27AD-44F1-B00D-8FD7088A4486}" sibTransId="{38EFE5C7-BEC9-4F9E-9C93-D499C2D9662F}"/>
    <dgm:cxn modelId="{6A92C74F-2F72-4FEB-926D-C49BEF0C4B9E}" type="presOf" srcId="{9E8A981E-A8D9-45D4-9DB9-A2C915428677}" destId="{1B63450F-F53F-4A7D-9731-5261A906301E}" srcOrd="0" destOrd="0" presId="urn:microsoft.com/office/officeart/2018/2/layout/IconVerticalSolidList"/>
    <dgm:cxn modelId="{278D2AA0-FAE8-477A-B3B8-4F61F5F02EA5}" type="presOf" srcId="{EFC55B6B-2DC3-4788-9828-349FF68D9AC8}" destId="{FC19A702-BD66-4941-B22D-9793D839E3C0}" srcOrd="0" destOrd="0" presId="urn:microsoft.com/office/officeart/2018/2/layout/IconVerticalSolidList"/>
    <dgm:cxn modelId="{AD29E9B3-D157-4B53-8F52-AF11684E5EFF}" type="presOf" srcId="{80163246-2085-46BC-82C3-3F08F834241A}" destId="{73D4F704-D09B-4AD4-BA6D-302696844712}" srcOrd="0" destOrd="0" presId="urn:microsoft.com/office/officeart/2018/2/layout/IconVerticalSolidList"/>
    <dgm:cxn modelId="{1A0BC8AC-1F69-476F-98A2-BE2035859DCC}" type="presParOf" srcId="{1B63450F-F53F-4A7D-9731-5261A906301E}" destId="{C1F0CF20-DA70-4C11-BDAC-50A9BE2CFA57}" srcOrd="0" destOrd="0" presId="urn:microsoft.com/office/officeart/2018/2/layout/IconVerticalSolidList"/>
    <dgm:cxn modelId="{FD77FD5F-CB90-4263-9089-B2F6EC6EE90A}" type="presParOf" srcId="{C1F0CF20-DA70-4C11-BDAC-50A9BE2CFA57}" destId="{B8E1E973-01A5-4877-B3A4-2C0F6B07649A}" srcOrd="0" destOrd="0" presId="urn:microsoft.com/office/officeart/2018/2/layout/IconVerticalSolidList"/>
    <dgm:cxn modelId="{6166A5C2-1BE2-49CE-8FC0-1E23653007E3}" type="presParOf" srcId="{C1F0CF20-DA70-4C11-BDAC-50A9BE2CFA57}" destId="{CEDC7DBF-8704-49D0-8073-58F31CF267FF}" srcOrd="1" destOrd="0" presId="urn:microsoft.com/office/officeart/2018/2/layout/IconVerticalSolidList"/>
    <dgm:cxn modelId="{8DA380D0-46D3-4B7F-B5BE-8C78F7E3237E}" type="presParOf" srcId="{C1F0CF20-DA70-4C11-BDAC-50A9BE2CFA57}" destId="{EB4B6A7C-8D05-41BC-9F62-11B61D079BF1}" srcOrd="2" destOrd="0" presId="urn:microsoft.com/office/officeart/2018/2/layout/IconVerticalSolidList"/>
    <dgm:cxn modelId="{A2025F33-9FCE-4E5A-A174-9E5F2C1B0638}" type="presParOf" srcId="{C1F0CF20-DA70-4C11-BDAC-50A9BE2CFA57}" destId="{FC19A702-BD66-4941-B22D-9793D839E3C0}" srcOrd="3" destOrd="0" presId="urn:microsoft.com/office/officeart/2018/2/layout/IconVerticalSolidList"/>
    <dgm:cxn modelId="{0121731B-FC04-41F2-818A-B9E78AAF9E48}" type="presParOf" srcId="{1B63450F-F53F-4A7D-9731-5261A906301E}" destId="{8F338C01-702C-45EC-92D4-D5B44D52B662}" srcOrd="1" destOrd="0" presId="urn:microsoft.com/office/officeart/2018/2/layout/IconVerticalSolidList"/>
    <dgm:cxn modelId="{24894386-53E1-47F2-8F9F-9C83C32D0062}" type="presParOf" srcId="{1B63450F-F53F-4A7D-9731-5261A906301E}" destId="{9068EE34-98E3-43B3-A9D5-E60A01601F03}" srcOrd="2" destOrd="0" presId="urn:microsoft.com/office/officeart/2018/2/layout/IconVerticalSolidList"/>
    <dgm:cxn modelId="{53346AB5-A49D-4004-A98D-9E12721E1BBE}" type="presParOf" srcId="{9068EE34-98E3-43B3-A9D5-E60A01601F03}" destId="{C3246A83-C3C8-4BEA-9047-24C2445767F1}" srcOrd="0" destOrd="0" presId="urn:microsoft.com/office/officeart/2018/2/layout/IconVerticalSolidList"/>
    <dgm:cxn modelId="{C92789A6-AD69-4CE1-BDF2-F65045A7394F}" type="presParOf" srcId="{9068EE34-98E3-43B3-A9D5-E60A01601F03}" destId="{D8D3C3C4-CBBA-4B78-B66F-6F1F5D0BAAF1}" srcOrd="1" destOrd="0" presId="urn:microsoft.com/office/officeart/2018/2/layout/IconVerticalSolidList"/>
    <dgm:cxn modelId="{43A7F659-7F9E-42E9-87EB-C114A1D5C815}" type="presParOf" srcId="{9068EE34-98E3-43B3-A9D5-E60A01601F03}" destId="{4C583789-2CE4-48A7-8A21-DDCD386894FA}" srcOrd="2" destOrd="0" presId="urn:microsoft.com/office/officeart/2018/2/layout/IconVerticalSolidList"/>
    <dgm:cxn modelId="{6BC9C6D3-E5D3-4E32-86B3-AB5CA7967169}" type="presParOf" srcId="{9068EE34-98E3-43B3-A9D5-E60A01601F03}" destId="{73D4F704-D09B-4AD4-BA6D-3026968447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341925-A6A6-48EB-BC00-08D53E6B2C22}" type="doc">
      <dgm:prSet loTypeId="urn:microsoft.com/office/officeart/2005/8/layout/vProcess5" loCatId="process" qsTypeId="urn:microsoft.com/office/officeart/2005/8/quickstyle/simple5" qsCatId="simple" csTypeId="urn:microsoft.com/office/officeart/2005/8/colors/accent2_2" csCatId="accent2" phldr="1"/>
      <dgm:spPr/>
      <dgm:t>
        <a:bodyPr/>
        <a:lstStyle/>
        <a:p>
          <a:endParaRPr lang="en-US"/>
        </a:p>
      </dgm:t>
    </dgm:pt>
    <dgm:pt modelId="{494A8D08-8107-410F-9596-4FCC49E29E76}">
      <dgm:prSet/>
      <dgm:spPr/>
      <dgm:t>
        <a:bodyPr/>
        <a:lstStyle/>
        <a:p>
          <a:pPr rtl="0"/>
          <a:r>
            <a:rPr lang="en-GB">
              <a:latin typeface="Corbel" panose="020B0503020204020204"/>
            </a:rPr>
            <a:t>Swelling</a:t>
          </a:r>
          <a:r>
            <a:rPr lang="en-GB"/>
            <a:t> of the lips, face and eyes.</a:t>
          </a:r>
          <a:endParaRPr lang="en-US">
            <a:latin typeface="Corbel" panose="020B0503020204020204"/>
          </a:endParaRPr>
        </a:p>
      </dgm:t>
    </dgm:pt>
    <dgm:pt modelId="{4E29F3B7-F61D-492C-9448-E08CEDBE8590}" type="parTrans" cxnId="{75317E97-FC71-43AE-92FF-EF53C4B12BB8}">
      <dgm:prSet/>
      <dgm:spPr/>
      <dgm:t>
        <a:bodyPr/>
        <a:lstStyle/>
        <a:p>
          <a:endParaRPr lang="en-US"/>
        </a:p>
      </dgm:t>
    </dgm:pt>
    <dgm:pt modelId="{DF2CD34D-190A-45C8-A436-DDA95C59F635}" type="sibTrans" cxnId="{75317E97-FC71-43AE-92FF-EF53C4B12BB8}">
      <dgm:prSet/>
      <dgm:spPr/>
      <dgm:t>
        <a:bodyPr/>
        <a:lstStyle/>
        <a:p>
          <a:endParaRPr lang="en-US"/>
        </a:p>
      </dgm:t>
    </dgm:pt>
    <dgm:pt modelId="{E5074696-480A-4495-9580-1DBBFCC59F1F}">
      <dgm:prSet/>
      <dgm:spPr/>
      <dgm:t>
        <a:bodyPr/>
        <a:lstStyle/>
        <a:p>
          <a:pPr rtl="0"/>
          <a:r>
            <a:rPr lang="en-GB"/>
            <a:t>Hives (urticaria) are skin rashes characterised by reddened and raised circular wheals (lumps</a:t>
          </a:r>
          <a:r>
            <a:rPr lang="en-GB">
              <a:latin typeface="Corbel" panose="020B0503020204020204"/>
            </a:rPr>
            <a:t>).]</a:t>
          </a:r>
          <a:endParaRPr lang="en-US">
            <a:latin typeface="Corbel" panose="020B0503020204020204"/>
          </a:endParaRPr>
        </a:p>
      </dgm:t>
    </dgm:pt>
    <dgm:pt modelId="{0D03F5AF-D2BD-403B-9F21-FA64C8CD3BA7}" type="parTrans" cxnId="{D56CA7C5-61A7-44E6-B25B-C89BFAD7823C}">
      <dgm:prSet/>
      <dgm:spPr/>
      <dgm:t>
        <a:bodyPr/>
        <a:lstStyle/>
        <a:p>
          <a:endParaRPr lang="en-US"/>
        </a:p>
      </dgm:t>
    </dgm:pt>
    <dgm:pt modelId="{13382B46-1C72-4D64-8527-D69BD403CF0F}" type="sibTrans" cxnId="{D56CA7C5-61A7-44E6-B25B-C89BFAD7823C}">
      <dgm:prSet/>
      <dgm:spPr/>
      <dgm:t>
        <a:bodyPr/>
        <a:lstStyle/>
        <a:p>
          <a:endParaRPr lang="en-US"/>
        </a:p>
      </dgm:t>
    </dgm:pt>
    <dgm:pt modelId="{279C05E9-BBB4-4492-A35C-A589A125710D}">
      <dgm:prSet phldr="0"/>
      <dgm:spPr/>
      <dgm:t>
        <a:bodyPr/>
        <a:lstStyle/>
        <a:p>
          <a:pPr rtl="0"/>
          <a:r>
            <a:rPr lang="en-GB">
              <a:latin typeface="Corbel" panose="020B0503020204020204"/>
            </a:rPr>
            <a:t>Tingling</a:t>
          </a:r>
          <a:r>
            <a:rPr lang="en-GB"/>
            <a:t> mouth</a:t>
          </a:r>
          <a:endParaRPr lang="en-US">
            <a:latin typeface="Corbel" panose="020B0503020204020204"/>
          </a:endParaRPr>
        </a:p>
      </dgm:t>
    </dgm:pt>
    <dgm:pt modelId="{9D000DB7-04A5-40B3-BA92-FDF611D57938}" type="parTrans" cxnId="{A4D4A1D8-0723-4A48-BB6D-CF44258C1A7E}">
      <dgm:prSet/>
      <dgm:spPr/>
    </dgm:pt>
    <dgm:pt modelId="{F089EE51-5C62-452C-AC13-CDC4DAFDF134}" type="sibTrans" cxnId="{A4D4A1D8-0723-4A48-BB6D-CF44258C1A7E}">
      <dgm:prSet/>
      <dgm:spPr/>
      <dgm:t>
        <a:bodyPr/>
        <a:lstStyle/>
        <a:p>
          <a:endParaRPr lang="en-GB"/>
        </a:p>
      </dgm:t>
    </dgm:pt>
    <dgm:pt modelId="{1186162F-C9BF-4DC9-B185-CC937BB3CDD6}">
      <dgm:prSet phldr="0"/>
      <dgm:spPr/>
      <dgm:t>
        <a:bodyPr/>
        <a:lstStyle/>
        <a:p>
          <a:pPr rtl="0"/>
          <a:r>
            <a:rPr lang="en-GB">
              <a:latin typeface="Corbel" panose="020B0503020204020204"/>
            </a:rPr>
            <a:t>Abdominal</a:t>
          </a:r>
          <a:r>
            <a:rPr lang="en-GB"/>
            <a:t> pain, vomiting – these are signs of anaphylaxis for insect allergy.</a:t>
          </a:r>
          <a:br>
            <a:rPr lang="en-US"/>
          </a:br>
          <a:endParaRPr lang="en-GB">
            <a:latin typeface="Corbel" panose="020B0503020204020204"/>
          </a:endParaRPr>
        </a:p>
      </dgm:t>
    </dgm:pt>
    <dgm:pt modelId="{FDF62A30-EEA8-4353-9AF1-3A4DCCDA1A29}" type="parTrans" cxnId="{6BC7335F-AB36-4152-945C-8A9916488EE7}">
      <dgm:prSet/>
      <dgm:spPr/>
    </dgm:pt>
    <dgm:pt modelId="{8CA0586F-4BDD-457A-B768-5DE566F4FE2E}" type="sibTrans" cxnId="{6BC7335F-AB36-4152-945C-8A9916488EE7}">
      <dgm:prSet/>
      <dgm:spPr/>
      <dgm:t>
        <a:bodyPr/>
        <a:lstStyle/>
        <a:p>
          <a:endParaRPr lang="en-GB"/>
        </a:p>
      </dgm:t>
    </dgm:pt>
    <dgm:pt modelId="{7D214C12-8CB3-4E22-8C66-15D92B2E15CE}" type="pres">
      <dgm:prSet presAssocID="{E8341925-A6A6-48EB-BC00-08D53E6B2C22}" presName="outerComposite" presStyleCnt="0">
        <dgm:presLayoutVars>
          <dgm:chMax val="5"/>
          <dgm:dir/>
          <dgm:resizeHandles val="exact"/>
        </dgm:presLayoutVars>
      </dgm:prSet>
      <dgm:spPr/>
    </dgm:pt>
    <dgm:pt modelId="{4BBADA46-9565-4DC0-9285-30EB5AE69129}" type="pres">
      <dgm:prSet presAssocID="{E8341925-A6A6-48EB-BC00-08D53E6B2C22}" presName="dummyMaxCanvas" presStyleCnt="0">
        <dgm:presLayoutVars/>
      </dgm:prSet>
      <dgm:spPr/>
    </dgm:pt>
    <dgm:pt modelId="{E7ED9A25-143B-4E25-B09E-E242D4954557}" type="pres">
      <dgm:prSet presAssocID="{E8341925-A6A6-48EB-BC00-08D53E6B2C22}" presName="FourNodes_1" presStyleLbl="node1" presStyleIdx="0" presStyleCnt="4">
        <dgm:presLayoutVars>
          <dgm:bulletEnabled val="1"/>
        </dgm:presLayoutVars>
      </dgm:prSet>
      <dgm:spPr/>
    </dgm:pt>
    <dgm:pt modelId="{B5E08763-118A-4918-AB6C-6979D6F2B211}" type="pres">
      <dgm:prSet presAssocID="{E8341925-A6A6-48EB-BC00-08D53E6B2C22}" presName="FourNodes_2" presStyleLbl="node1" presStyleIdx="1" presStyleCnt="4">
        <dgm:presLayoutVars>
          <dgm:bulletEnabled val="1"/>
        </dgm:presLayoutVars>
      </dgm:prSet>
      <dgm:spPr/>
    </dgm:pt>
    <dgm:pt modelId="{D2BBF9B3-9477-48C0-ABBF-884A3C38E89E}" type="pres">
      <dgm:prSet presAssocID="{E8341925-A6A6-48EB-BC00-08D53E6B2C22}" presName="FourNodes_3" presStyleLbl="node1" presStyleIdx="2" presStyleCnt="4">
        <dgm:presLayoutVars>
          <dgm:bulletEnabled val="1"/>
        </dgm:presLayoutVars>
      </dgm:prSet>
      <dgm:spPr/>
    </dgm:pt>
    <dgm:pt modelId="{F7DC25CD-A2FF-46BC-B560-0704D86E0501}" type="pres">
      <dgm:prSet presAssocID="{E8341925-A6A6-48EB-BC00-08D53E6B2C22}" presName="FourNodes_4" presStyleLbl="node1" presStyleIdx="3" presStyleCnt="4">
        <dgm:presLayoutVars>
          <dgm:bulletEnabled val="1"/>
        </dgm:presLayoutVars>
      </dgm:prSet>
      <dgm:spPr/>
    </dgm:pt>
    <dgm:pt modelId="{BAAC9D1C-47DA-49B2-B3F3-D450996312F5}" type="pres">
      <dgm:prSet presAssocID="{E8341925-A6A6-48EB-BC00-08D53E6B2C22}" presName="FourConn_1-2" presStyleLbl="fgAccFollowNode1" presStyleIdx="0" presStyleCnt="3">
        <dgm:presLayoutVars>
          <dgm:bulletEnabled val="1"/>
        </dgm:presLayoutVars>
      </dgm:prSet>
      <dgm:spPr/>
    </dgm:pt>
    <dgm:pt modelId="{9408900C-A3C5-41AF-A874-ED10C2CAD34D}" type="pres">
      <dgm:prSet presAssocID="{E8341925-A6A6-48EB-BC00-08D53E6B2C22}" presName="FourConn_2-3" presStyleLbl="fgAccFollowNode1" presStyleIdx="1" presStyleCnt="3">
        <dgm:presLayoutVars>
          <dgm:bulletEnabled val="1"/>
        </dgm:presLayoutVars>
      </dgm:prSet>
      <dgm:spPr/>
    </dgm:pt>
    <dgm:pt modelId="{B49D792F-5C58-4998-A875-EC56A3B96867}" type="pres">
      <dgm:prSet presAssocID="{E8341925-A6A6-48EB-BC00-08D53E6B2C22}" presName="FourConn_3-4" presStyleLbl="fgAccFollowNode1" presStyleIdx="2" presStyleCnt="3">
        <dgm:presLayoutVars>
          <dgm:bulletEnabled val="1"/>
        </dgm:presLayoutVars>
      </dgm:prSet>
      <dgm:spPr/>
    </dgm:pt>
    <dgm:pt modelId="{3AC708BC-D8BC-49E4-AF17-5B02E78A9B11}" type="pres">
      <dgm:prSet presAssocID="{E8341925-A6A6-48EB-BC00-08D53E6B2C22}" presName="FourNodes_1_text" presStyleLbl="node1" presStyleIdx="3" presStyleCnt="4">
        <dgm:presLayoutVars>
          <dgm:bulletEnabled val="1"/>
        </dgm:presLayoutVars>
      </dgm:prSet>
      <dgm:spPr/>
    </dgm:pt>
    <dgm:pt modelId="{074C4B6D-3836-4FDD-B039-495A2970CE6A}" type="pres">
      <dgm:prSet presAssocID="{E8341925-A6A6-48EB-BC00-08D53E6B2C22}" presName="FourNodes_2_text" presStyleLbl="node1" presStyleIdx="3" presStyleCnt="4">
        <dgm:presLayoutVars>
          <dgm:bulletEnabled val="1"/>
        </dgm:presLayoutVars>
      </dgm:prSet>
      <dgm:spPr/>
    </dgm:pt>
    <dgm:pt modelId="{FE2EE292-E537-486B-BDEA-D67143FA6631}" type="pres">
      <dgm:prSet presAssocID="{E8341925-A6A6-48EB-BC00-08D53E6B2C22}" presName="FourNodes_3_text" presStyleLbl="node1" presStyleIdx="3" presStyleCnt="4">
        <dgm:presLayoutVars>
          <dgm:bulletEnabled val="1"/>
        </dgm:presLayoutVars>
      </dgm:prSet>
      <dgm:spPr/>
    </dgm:pt>
    <dgm:pt modelId="{A4E26F69-F5F7-4895-858C-8B3114C8709E}" type="pres">
      <dgm:prSet presAssocID="{E8341925-A6A6-48EB-BC00-08D53E6B2C22}" presName="FourNodes_4_text" presStyleLbl="node1" presStyleIdx="3" presStyleCnt="4">
        <dgm:presLayoutVars>
          <dgm:bulletEnabled val="1"/>
        </dgm:presLayoutVars>
      </dgm:prSet>
      <dgm:spPr/>
    </dgm:pt>
  </dgm:ptLst>
  <dgm:cxnLst>
    <dgm:cxn modelId="{A6752613-1357-46FC-914D-1EB36B0CEA4F}" type="presOf" srcId="{494A8D08-8107-410F-9596-4FCC49E29E76}" destId="{E7ED9A25-143B-4E25-B09E-E242D4954557}" srcOrd="0" destOrd="0" presId="urn:microsoft.com/office/officeart/2005/8/layout/vProcess5"/>
    <dgm:cxn modelId="{3F870929-EA4E-43B3-8E1A-EEBFAD385ED1}" type="presOf" srcId="{279C05E9-BBB4-4492-A35C-A589A125710D}" destId="{FE2EE292-E537-486B-BDEA-D67143FA6631}" srcOrd="1" destOrd="0" presId="urn:microsoft.com/office/officeart/2005/8/layout/vProcess5"/>
    <dgm:cxn modelId="{BF17EF37-D320-42F5-96F5-558E3BF9A7B8}" type="presOf" srcId="{E5074696-480A-4495-9580-1DBBFCC59F1F}" destId="{074C4B6D-3836-4FDD-B039-495A2970CE6A}" srcOrd="1" destOrd="0" presId="urn:microsoft.com/office/officeart/2005/8/layout/vProcess5"/>
    <dgm:cxn modelId="{6BC7335F-AB36-4152-945C-8A9916488EE7}" srcId="{E8341925-A6A6-48EB-BC00-08D53E6B2C22}" destId="{1186162F-C9BF-4DC9-B185-CC937BB3CDD6}" srcOrd="3" destOrd="0" parTransId="{FDF62A30-EEA8-4353-9AF1-3A4DCCDA1A29}" sibTransId="{8CA0586F-4BDD-457A-B768-5DE566F4FE2E}"/>
    <dgm:cxn modelId="{4B48DD65-B673-46C3-A1F3-1BEEF2E0830C}" type="presOf" srcId="{1186162F-C9BF-4DC9-B185-CC937BB3CDD6}" destId="{F7DC25CD-A2FF-46BC-B560-0704D86E0501}" srcOrd="0" destOrd="0" presId="urn:microsoft.com/office/officeart/2005/8/layout/vProcess5"/>
    <dgm:cxn modelId="{11740369-AB57-4A9D-A782-F005418751D0}" type="presOf" srcId="{F089EE51-5C62-452C-AC13-CDC4DAFDF134}" destId="{B49D792F-5C58-4998-A875-EC56A3B96867}" srcOrd="0" destOrd="0" presId="urn:microsoft.com/office/officeart/2005/8/layout/vProcess5"/>
    <dgm:cxn modelId="{8FCBFF76-32D8-46B4-BF18-6FC67A926B78}" type="presOf" srcId="{279C05E9-BBB4-4492-A35C-A589A125710D}" destId="{D2BBF9B3-9477-48C0-ABBF-884A3C38E89E}" srcOrd="0" destOrd="0" presId="urn:microsoft.com/office/officeart/2005/8/layout/vProcess5"/>
    <dgm:cxn modelId="{A7693E79-11BA-4EED-89AE-CDA158880D50}" type="presOf" srcId="{1186162F-C9BF-4DC9-B185-CC937BB3CDD6}" destId="{A4E26F69-F5F7-4895-858C-8B3114C8709E}" srcOrd="1" destOrd="0" presId="urn:microsoft.com/office/officeart/2005/8/layout/vProcess5"/>
    <dgm:cxn modelId="{69903C87-293B-44AF-B450-DEABE115CEA3}" type="presOf" srcId="{E5074696-480A-4495-9580-1DBBFCC59F1F}" destId="{B5E08763-118A-4918-AB6C-6979D6F2B211}" srcOrd="0" destOrd="0" presId="urn:microsoft.com/office/officeart/2005/8/layout/vProcess5"/>
    <dgm:cxn modelId="{75317E97-FC71-43AE-92FF-EF53C4B12BB8}" srcId="{E8341925-A6A6-48EB-BC00-08D53E6B2C22}" destId="{494A8D08-8107-410F-9596-4FCC49E29E76}" srcOrd="0" destOrd="0" parTransId="{4E29F3B7-F61D-492C-9448-E08CEDBE8590}" sibTransId="{DF2CD34D-190A-45C8-A436-DDA95C59F635}"/>
    <dgm:cxn modelId="{1954ED9F-5EDD-45E5-90E8-BBA881317F7D}" type="presOf" srcId="{494A8D08-8107-410F-9596-4FCC49E29E76}" destId="{3AC708BC-D8BC-49E4-AF17-5B02E78A9B11}" srcOrd="1" destOrd="0" presId="urn:microsoft.com/office/officeart/2005/8/layout/vProcess5"/>
    <dgm:cxn modelId="{53D496B2-6A22-4592-B300-3804445B031D}" type="presOf" srcId="{13382B46-1C72-4D64-8527-D69BD403CF0F}" destId="{9408900C-A3C5-41AF-A874-ED10C2CAD34D}" srcOrd="0" destOrd="0" presId="urn:microsoft.com/office/officeart/2005/8/layout/vProcess5"/>
    <dgm:cxn modelId="{A5D640BF-FA28-45A4-B1AC-7B826973764E}" type="presOf" srcId="{DF2CD34D-190A-45C8-A436-DDA95C59F635}" destId="{BAAC9D1C-47DA-49B2-B3F3-D450996312F5}" srcOrd="0" destOrd="0" presId="urn:microsoft.com/office/officeart/2005/8/layout/vProcess5"/>
    <dgm:cxn modelId="{D56CA7C5-61A7-44E6-B25B-C89BFAD7823C}" srcId="{E8341925-A6A6-48EB-BC00-08D53E6B2C22}" destId="{E5074696-480A-4495-9580-1DBBFCC59F1F}" srcOrd="1" destOrd="0" parTransId="{0D03F5AF-D2BD-403B-9F21-FA64C8CD3BA7}" sibTransId="{13382B46-1C72-4D64-8527-D69BD403CF0F}"/>
    <dgm:cxn modelId="{A4D4A1D8-0723-4A48-BB6D-CF44258C1A7E}" srcId="{E8341925-A6A6-48EB-BC00-08D53E6B2C22}" destId="{279C05E9-BBB4-4492-A35C-A589A125710D}" srcOrd="2" destOrd="0" parTransId="{9D000DB7-04A5-40B3-BA92-FDF611D57938}" sibTransId="{F089EE51-5C62-452C-AC13-CDC4DAFDF134}"/>
    <dgm:cxn modelId="{E4C9B3E5-3014-45DA-B36A-60B2A5111D55}" type="presOf" srcId="{E8341925-A6A6-48EB-BC00-08D53E6B2C22}" destId="{7D214C12-8CB3-4E22-8C66-15D92B2E15CE}" srcOrd="0" destOrd="0" presId="urn:microsoft.com/office/officeart/2005/8/layout/vProcess5"/>
    <dgm:cxn modelId="{EF2553DC-B817-4F1D-BDE7-8D15F48233C3}" type="presParOf" srcId="{7D214C12-8CB3-4E22-8C66-15D92B2E15CE}" destId="{4BBADA46-9565-4DC0-9285-30EB5AE69129}" srcOrd="0" destOrd="0" presId="urn:microsoft.com/office/officeart/2005/8/layout/vProcess5"/>
    <dgm:cxn modelId="{BA62A860-1830-4A40-8D0B-1B5D942694CA}" type="presParOf" srcId="{7D214C12-8CB3-4E22-8C66-15D92B2E15CE}" destId="{E7ED9A25-143B-4E25-B09E-E242D4954557}" srcOrd="1" destOrd="0" presId="urn:microsoft.com/office/officeart/2005/8/layout/vProcess5"/>
    <dgm:cxn modelId="{4178A059-A518-4FCE-ACB0-6DD9B38325CA}" type="presParOf" srcId="{7D214C12-8CB3-4E22-8C66-15D92B2E15CE}" destId="{B5E08763-118A-4918-AB6C-6979D6F2B211}" srcOrd="2" destOrd="0" presId="urn:microsoft.com/office/officeart/2005/8/layout/vProcess5"/>
    <dgm:cxn modelId="{125FDEE8-53FE-4672-A361-7561BE368D09}" type="presParOf" srcId="{7D214C12-8CB3-4E22-8C66-15D92B2E15CE}" destId="{D2BBF9B3-9477-48C0-ABBF-884A3C38E89E}" srcOrd="3" destOrd="0" presId="urn:microsoft.com/office/officeart/2005/8/layout/vProcess5"/>
    <dgm:cxn modelId="{2C2237E2-CB1E-4D77-AA71-0811CDB80392}" type="presParOf" srcId="{7D214C12-8CB3-4E22-8C66-15D92B2E15CE}" destId="{F7DC25CD-A2FF-46BC-B560-0704D86E0501}" srcOrd="4" destOrd="0" presId="urn:microsoft.com/office/officeart/2005/8/layout/vProcess5"/>
    <dgm:cxn modelId="{BB6F2A79-DC32-4BCC-922A-ABBEB3D0751E}" type="presParOf" srcId="{7D214C12-8CB3-4E22-8C66-15D92B2E15CE}" destId="{BAAC9D1C-47DA-49B2-B3F3-D450996312F5}" srcOrd="5" destOrd="0" presId="urn:microsoft.com/office/officeart/2005/8/layout/vProcess5"/>
    <dgm:cxn modelId="{C1A961A4-B7D2-4A1B-B417-D381CC05DD0D}" type="presParOf" srcId="{7D214C12-8CB3-4E22-8C66-15D92B2E15CE}" destId="{9408900C-A3C5-41AF-A874-ED10C2CAD34D}" srcOrd="6" destOrd="0" presId="urn:microsoft.com/office/officeart/2005/8/layout/vProcess5"/>
    <dgm:cxn modelId="{EBDFD8CB-E8F9-444A-930F-0A50C8AE30C6}" type="presParOf" srcId="{7D214C12-8CB3-4E22-8C66-15D92B2E15CE}" destId="{B49D792F-5C58-4998-A875-EC56A3B96867}" srcOrd="7" destOrd="0" presId="urn:microsoft.com/office/officeart/2005/8/layout/vProcess5"/>
    <dgm:cxn modelId="{878769C0-96F3-4CB7-988B-A3197874B6F5}" type="presParOf" srcId="{7D214C12-8CB3-4E22-8C66-15D92B2E15CE}" destId="{3AC708BC-D8BC-49E4-AF17-5B02E78A9B11}" srcOrd="8" destOrd="0" presId="urn:microsoft.com/office/officeart/2005/8/layout/vProcess5"/>
    <dgm:cxn modelId="{D85CBB3E-38A8-4DF8-BE05-EF6245A1C232}" type="presParOf" srcId="{7D214C12-8CB3-4E22-8C66-15D92B2E15CE}" destId="{074C4B6D-3836-4FDD-B039-495A2970CE6A}" srcOrd="9" destOrd="0" presId="urn:microsoft.com/office/officeart/2005/8/layout/vProcess5"/>
    <dgm:cxn modelId="{20324340-BF95-4BCB-8C80-DFB71993B567}" type="presParOf" srcId="{7D214C12-8CB3-4E22-8C66-15D92B2E15CE}" destId="{FE2EE292-E537-486B-BDEA-D67143FA6631}" srcOrd="10" destOrd="0" presId="urn:microsoft.com/office/officeart/2005/8/layout/vProcess5"/>
    <dgm:cxn modelId="{0474EFF7-D183-40CF-8781-F4E17B102F4F}" type="presParOf" srcId="{7D214C12-8CB3-4E22-8C66-15D92B2E15CE}" destId="{A4E26F69-F5F7-4895-858C-8B3114C8709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D6BCDF-652A-4439-9AF0-9F827B56DC1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E1E0112-9932-4A31-9031-8D44E97CCE97}">
      <dgm:prSet/>
      <dgm:spPr/>
      <dgm:t>
        <a:bodyPr/>
        <a:lstStyle/>
        <a:p>
          <a:r>
            <a:rPr lang="en-GB" b="1"/>
            <a:t>Immunoglobulin E (IgE) mediated</a:t>
          </a:r>
          <a:r>
            <a:rPr lang="en-GB"/>
            <a:t>. Symptoms result from the body’s immune system making antibodies called Immunoglobulin E (IgE) antibodies. These IgE antibodies react with a certain food.</a:t>
          </a:r>
          <a:endParaRPr lang="en-US"/>
        </a:p>
      </dgm:t>
    </dgm:pt>
    <dgm:pt modelId="{709DA3D4-C913-4FF8-94D7-A147C23951E4}" type="parTrans" cxnId="{1638F348-3738-4630-8E09-DB79E1ED23EE}">
      <dgm:prSet/>
      <dgm:spPr/>
      <dgm:t>
        <a:bodyPr/>
        <a:lstStyle/>
        <a:p>
          <a:endParaRPr lang="en-US"/>
        </a:p>
      </dgm:t>
    </dgm:pt>
    <dgm:pt modelId="{4DB31E58-A406-4EEF-A42F-563A0CEE27AA}" type="sibTrans" cxnId="{1638F348-3738-4630-8E09-DB79E1ED23EE}">
      <dgm:prSet/>
      <dgm:spPr/>
      <dgm:t>
        <a:bodyPr/>
        <a:lstStyle/>
        <a:p>
          <a:endParaRPr lang="en-US"/>
        </a:p>
      </dgm:t>
    </dgm:pt>
    <dgm:pt modelId="{AE86472A-0580-49F3-AE16-377D741B6B93}">
      <dgm:prSet/>
      <dgm:spPr/>
      <dgm:t>
        <a:bodyPr/>
        <a:lstStyle/>
        <a:p>
          <a:r>
            <a:rPr lang="en-GB" b="1"/>
            <a:t>Non-IgE mediated.</a:t>
          </a:r>
          <a:r>
            <a:rPr lang="en-GB"/>
            <a:t> Other parts of the body’s immune system react to a certain food. This reaction causes symptoms  but does not involve an IgE antibody. Someone can have both IgE mediated and non-IgE mediated food allergies. </a:t>
          </a:r>
          <a:endParaRPr lang="en-US"/>
        </a:p>
      </dgm:t>
    </dgm:pt>
    <dgm:pt modelId="{E3E48F6E-FBF9-4492-8385-79B57FF46FA8}" type="parTrans" cxnId="{F1065489-7188-4F33-A1FF-65414E165980}">
      <dgm:prSet/>
      <dgm:spPr/>
      <dgm:t>
        <a:bodyPr/>
        <a:lstStyle/>
        <a:p>
          <a:endParaRPr lang="en-US"/>
        </a:p>
      </dgm:t>
    </dgm:pt>
    <dgm:pt modelId="{71DBB2A2-C033-4723-885A-F8A2FD550E6E}" type="sibTrans" cxnId="{F1065489-7188-4F33-A1FF-65414E165980}">
      <dgm:prSet/>
      <dgm:spPr/>
      <dgm:t>
        <a:bodyPr/>
        <a:lstStyle/>
        <a:p>
          <a:endParaRPr lang="en-US"/>
        </a:p>
      </dgm:t>
    </dgm:pt>
    <dgm:pt modelId="{7718D5BF-C8C0-4F12-B167-7E10698335AD}" type="pres">
      <dgm:prSet presAssocID="{17D6BCDF-652A-4439-9AF0-9F827B56DC1A}" presName="hierChild1" presStyleCnt="0">
        <dgm:presLayoutVars>
          <dgm:chPref val="1"/>
          <dgm:dir/>
          <dgm:animOne val="branch"/>
          <dgm:animLvl val="lvl"/>
          <dgm:resizeHandles/>
        </dgm:presLayoutVars>
      </dgm:prSet>
      <dgm:spPr/>
    </dgm:pt>
    <dgm:pt modelId="{5687378A-D241-4755-9274-08F94696B612}" type="pres">
      <dgm:prSet presAssocID="{3E1E0112-9932-4A31-9031-8D44E97CCE97}" presName="hierRoot1" presStyleCnt="0"/>
      <dgm:spPr/>
    </dgm:pt>
    <dgm:pt modelId="{418EC84E-61E1-4D21-8495-3220A7AB220F}" type="pres">
      <dgm:prSet presAssocID="{3E1E0112-9932-4A31-9031-8D44E97CCE97}" presName="composite" presStyleCnt="0"/>
      <dgm:spPr/>
    </dgm:pt>
    <dgm:pt modelId="{D1279D5D-B3C6-44CE-89A2-FE212359079C}" type="pres">
      <dgm:prSet presAssocID="{3E1E0112-9932-4A31-9031-8D44E97CCE97}" presName="background" presStyleLbl="node0" presStyleIdx="0" presStyleCnt="2"/>
      <dgm:spPr/>
    </dgm:pt>
    <dgm:pt modelId="{5CB0EACE-FC3A-4F04-85D3-913336C2E816}" type="pres">
      <dgm:prSet presAssocID="{3E1E0112-9932-4A31-9031-8D44E97CCE97}" presName="text" presStyleLbl="fgAcc0" presStyleIdx="0" presStyleCnt="2">
        <dgm:presLayoutVars>
          <dgm:chPref val="3"/>
        </dgm:presLayoutVars>
      </dgm:prSet>
      <dgm:spPr/>
    </dgm:pt>
    <dgm:pt modelId="{7D85A94E-3D24-49EB-A99D-1B4CDA048768}" type="pres">
      <dgm:prSet presAssocID="{3E1E0112-9932-4A31-9031-8D44E97CCE97}" presName="hierChild2" presStyleCnt="0"/>
      <dgm:spPr/>
    </dgm:pt>
    <dgm:pt modelId="{2728E612-45D5-43F7-B774-BE8E17ECEB26}" type="pres">
      <dgm:prSet presAssocID="{AE86472A-0580-49F3-AE16-377D741B6B93}" presName="hierRoot1" presStyleCnt="0"/>
      <dgm:spPr/>
    </dgm:pt>
    <dgm:pt modelId="{CAC03574-0104-4AC9-9185-71B58BD4E2F7}" type="pres">
      <dgm:prSet presAssocID="{AE86472A-0580-49F3-AE16-377D741B6B93}" presName="composite" presStyleCnt="0"/>
      <dgm:spPr/>
    </dgm:pt>
    <dgm:pt modelId="{D40F003B-FC34-4E8C-AECC-112F1CEC677E}" type="pres">
      <dgm:prSet presAssocID="{AE86472A-0580-49F3-AE16-377D741B6B93}" presName="background" presStyleLbl="node0" presStyleIdx="1" presStyleCnt="2"/>
      <dgm:spPr/>
    </dgm:pt>
    <dgm:pt modelId="{587C65BA-C357-447A-A95D-213D2EF40823}" type="pres">
      <dgm:prSet presAssocID="{AE86472A-0580-49F3-AE16-377D741B6B93}" presName="text" presStyleLbl="fgAcc0" presStyleIdx="1" presStyleCnt="2">
        <dgm:presLayoutVars>
          <dgm:chPref val="3"/>
        </dgm:presLayoutVars>
      </dgm:prSet>
      <dgm:spPr/>
    </dgm:pt>
    <dgm:pt modelId="{A7DFFAC6-D98B-4F79-852F-0E1A27B69A71}" type="pres">
      <dgm:prSet presAssocID="{AE86472A-0580-49F3-AE16-377D741B6B93}" presName="hierChild2" presStyleCnt="0"/>
      <dgm:spPr/>
    </dgm:pt>
  </dgm:ptLst>
  <dgm:cxnLst>
    <dgm:cxn modelId="{1638F348-3738-4630-8E09-DB79E1ED23EE}" srcId="{17D6BCDF-652A-4439-9AF0-9F827B56DC1A}" destId="{3E1E0112-9932-4A31-9031-8D44E97CCE97}" srcOrd="0" destOrd="0" parTransId="{709DA3D4-C913-4FF8-94D7-A147C23951E4}" sibTransId="{4DB31E58-A406-4EEF-A42F-563A0CEE27AA}"/>
    <dgm:cxn modelId="{D8576C51-D5E2-4C15-9928-CBE0B64101D1}" type="presOf" srcId="{3E1E0112-9932-4A31-9031-8D44E97CCE97}" destId="{5CB0EACE-FC3A-4F04-85D3-913336C2E816}" srcOrd="0" destOrd="0" presId="urn:microsoft.com/office/officeart/2005/8/layout/hierarchy1"/>
    <dgm:cxn modelId="{F1065489-7188-4F33-A1FF-65414E165980}" srcId="{17D6BCDF-652A-4439-9AF0-9F827B56DC1A}" destId="{AE86472A-0580-49F3-AE16-377D741B6B93}" srcOrd="1" destOrd="0" parTransId="{E3E48F6E-FBF9-4492-8385-79B57FF46FA8}" sibTransId="{71DBB2A2-C033-4723-885A-F8A2FD550E6E}"/>
    <dgm:cxn modelId="{1DC4CA95-D7F0-46C5-9417-2984FC497D18}" type="presOf" srcId="{AE86472A-0580-49F3-AE16-377D741B6B93}" destId="{587C65BA-C357-447A-A95D-213D2EF40823}" srcOrd="0" destOrd="0" presId="urn:microsoft.com/office/officeart/2005/8/layout/hierarchy1"/>
    <dgm:cxn modelId="{147006F8-948D-484E-BFA9-796FA2A7A5B1}" type="presOf" srcId="{17D6BCDF-652A-4439-9AF0-9F827B56DC1A}" destId="{7718D5BF-C8C0-4F12-B167-7E10698335AD}" srcOrd="0" destOrd="0" presId="urn:microsoft.com/office/officeart/2005/8/layout/hierarchy1"/>
    <dgm:cxn modelId="{AE858ADB-6CB4-4021-B55A-3D7F58AE03FA}" type="presParOf" srcId="{7718D5BF-C8C0-4F12-B167-7E10698335AD}" destId="{5687378A-D241-4755-9274-08F94696B612}" srcOrd="0" destOrd="0" presId="urn:microsoft.com/office/officeart/2005/8/layout/hierarchy1"/>
    <dgm:cxn modelId="{7E52C16F-F8F4-46F5-B66A-E33280155A58}" type="presParOf" srcId="{5687378A-D241-4755-9274-08F94696B612}" destId="{418EC84E-61E1-4D21-8495-3220A7AB220F}" srcOrd="0" destOrd="0" presId="urn:microsoft.com/office/officeart/2005/8/layout/hierarchy1"/>
    <dgm:cxn modelId="{B14960D1-54A0-43A6-B232-A1BDE0A16754}" type="presParOf" srcId="{418EC84E-61E1-4D21-8495-3220A7AB220F}" destId="{D1279D5D-B3C6-44CE-89A2-FE212359079C}" srcOrd="0" destOrd="0" presId="urn:microsoft.com/office/officeart/2005/8/layout/hierarchy1"/>
    <dgm:cxn modelId="{EC24629A-59E1-4B73-9D21-CE106C5E9AB5}" type="presParOf" srcId="{418EC84E-61E1-4D21-8495-3220A7AB220F}" destId="{5CB0EACE-FC3A-4F04-85D3-913336C2E816}" srcOrd="1" destOrd="0" presId="urn:microsoft.com/office/officeart/2005/8/layout/hierarchy1"/>
    <dgm:cxn modelId="{CC2026AA-CBA5-406F-9850-B5731C4F4F71}" type="presParOf" srcId="{5687378A-D241-4755-9274-08F94696B612}" destId="{7D85A94E-3D24-49EB-A99D-1B4CDA048768}" srcOrd="1" destOrd="0" presId="urn:microsoft.com/office/officeart/2005/8/layout/hierarchy1"/>
    <dgm:cxn modelId="{612F89FA-80C0-4665-A733-CDAB24EDAC1F}" type="presParOf" srcId="{7718D5BF-C8C0-4F12-B167-7E10698335AD}" destId="{2728E612-45D5-43F7-B774-BE8E17ECEB26}" srcOrd="1" destOrd="0" presId="urn:microsoft.com/office/officeart/2005/8/layout/hierarchy1"/>
    <dgm:cxn modelId="{3AB3CDDB-5FE3-4534-8162-1EC1214ADEF0}" type="presParOf" srcId="{2728E612-45D5-43F7-B774-BE8E17ECEB26}" destId="{CAC03574-0104-4AC9-9185-71B58BD4E2F7}" srcOrd="0" destOrd="0" presId="urn:microsoft.com/office/officeart/2005/8/layout/hierarchy1"/>
    <dgm:cxn modelId="{F7DCBA83-B958-44D3-A503-B3C23824502B}" type="presParOf" srcId="{CAC03574-0104-4AC9-9185-71B58BD4E2F7}" destId="{D40F003B-FC34-4E8C-AECC-112F1CEC677E}" srcOrd="0" destOrd="0" presId="urn:microsoft.com/office/officeart/2005/8/layout/hierarchy1"/>
    <dgm:cxn modelId="{86528E18-AD50-403A-94AC-5A750E3F99D4}" type="presParOf" srcId="{CAC03574-0104-4AC9-9185-71B58BD4E2F7}" destId="{587C65BA-C357-447A-A95D-213D2EF40823}" srcOrd="1" destOrd="0" presId="urn:microsoft.com/office/officeart/2005/8/layout/hierarchy1"/>
    <dgm:cxn modelId="{66C97B1B-0E21-46AC-A6ED-95D3B6DABBA3}" type="presParOf" srcId="{2728E612-45D5-43F7-B774-BE8E17ECEB26}" destId="{A7DFFAC6-D98B-4F79-852F-0E1A27B69A7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8C17289-D083-43C4-9714-7238D633079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751A864-6A5A-4806-BD57-32050D0D07D4}">
      <dgm:prSet/>
      <dgm:spPr/>
      <dgm:t>
        <a:bodyPr/>
        <a:lstStyle/>
        <a:p>
          <a:r>
            <a:rPr lang="en-GB"/>
            <a:t>Lay the person flat – do not allow them to stand or walk.</a:t>
          </a:r>
          <a:endParaRPr lang="en-US"/>
        </a:p>
      </dgm:t>
    </dgm:pt>
    <dgm:pt modelId="{71A56898-562C-4EE8-B160-747E93D5642C}" type="parTrans" cxnId="{22BA8C7F-5EE3-4292-A99C-90E974EBE9CD}">
      <dgm:prSet/>
      <dgm:spPr/>
      <dgm:t>
        <a:bodyPr/>
        <a:lstStyle/>
        <a:p>
          <a:endParaRPr lang="en-US"/>
        </a:p>
      </dgm:t>
    </dgm:pt>
    <dgm:pt modelId="{C4EEAED1-26D3-41EE-B323-6F60AA01D433}" type="sibTrans" cxnId="{22BA8C7F-5EE3-4292-A99C-90E974EBE9CD}">
      <dgm:prSet/>
      <dgm:spPr/>
      <dgm:t>
        <a:bodyPr/>
        <a:lstStyle/>
        <a:p>
          <a:endParaRPr lang="en-US"/>
        </a:p>
      </dgm:t>
    </dgm:pt>
    <dgm:pt modelId="{6D9D0078-ABEE-4F88-B209-5469FADD79C6}">
      <dgm:prSet/>
      <dgm:spPr/>
      <dgm:t>
        <a:bodyPr/>
        <a:lstStyle/>
        <a:p>
          <a:r>
            <a:rPr lang="en-GB"/>
            <a:t>Give adrenaline injector (such as EpiPen® or Anapen®) into the outer mid-thigh.</a:t>
          </a:r>
          <a:endParaRPr lang="en-US"/>
        </a:p>
      </dgm:t>
    </dgm:pt>
    <dgm:pt modelId="{11CC50BE-F2AD-4245-A5C9-B4C9B0AAD167}" type="parTrans" cxnId="{ECA3BCE5-2F57-4265-811F-CAC07656BADC}">
      <dgm:prSet/>
      <dgm:spPr/>
      <dgm:t>
        <a:bodyPr/>
        <a:lstStyle/>
        <a:p>
          <a:endParaRPr lang="en-US"/>
        </a:p>
      </dgm:t>
    </dgm:pt>
    <dgm:pt modelId="{5E16017F-FC0E-4BB7-AAFA-F2EE4A1D547D}" type="sibTrans" cxnId="{ECA3BCE5-2F57-4265-811F-CAC07656BADC}">
      <dgm:prSet/>
      <dgm:spPr/>
      <dgm:t>
        <a:bodyPr/>
        <a:lstStyle/>
        <a:p>
          <a:endParaRPr lang="en-US"/>
        </a:p>
      </dgm:t>
    </dgm:pt>
    <dgm:pt modelId="{7054D0BC-BA41-4942-BC27-3DA270573D50}">
      <dgm:prSet/>
      <dgm:spPr/>
      <dgm:t>
        <a:bodyPr/>
        <a:lstStyle/>
        <a:p>
          <a:r>
            <a:rPr lang="en-GB"/>
            <a:t>Phone an ambulance – call triple zero (999).</a:t>
          </a:r>
          <a:endParaRPr lang="en-US"/>
        </a:p>
      </dgm:t>
    </dgm:pt>
    <dgm:pt modelId="{BEF0CDC1-E793-4168-A31A-553C66874187}" type="parTrans" cxnId="{2D8373BE-554E-414F-AAF8-1C7D8EC2FFFD}">
      <dgm:prSet/>
      <dgm:spPr/>
      <dgm:t>
        <a:bodyPr/>
        <a:lstStyle/>
        <a:p>
          <a:endParaRPr lang="en-US"/>
        </a:p>
      </dgm:t>
    </dgm:pt>
    <dgm:pt modelId="{94CC7016-B0DE-4B1C-A6CC-33F8B02B8127}" type="sibTrans" cxnId="{2D8373BE-554E-414F-AAF8-1C7D8EC2FFFD}">
      <dgm:prSet/>
      <dgm:spPr/>
      <dgm:t>
        <a:bodyPr/>
        <a:lstStyle/>
        <a:p>
          <a:endParaRPr lang="en-US"/>
        </a:p>
      </dgm:t>
    </dgm:pt>
    <dgm:pt modelId="{B541DAB3-8F8F-48B8-946A-D64E6EA27161}">
      <dgm:prSet/>
      <dgm:spPr/>
      <dgm:t>
        <a:bodyPr/>
        <a:lstStyle/>
        <a:p>
          <a:r>
            <a:rPr lang="en-GB"/>
            <a:t>Phone family or emergency contact.</a:t>
          </a:r>
          <a:endParaRPr lang="en-US"/>
        </a:p>
      </dgm:t>
    </dgm:pt>
    <dgm:pt modelId="{95B0B1DA-F328-4E51-B03E-58F45FE92DC7}" type="parTrans" cxnId="{F409C571-43DD-48CA-A464-E741BDF3309B}">
      <dgm:prSet/>
      <dgm:spPr/>
      <dgm:t>
        <a:bodyPr/>
        <a:lstStyle/>
        <a:p>
          <a:endParaRPr lang="en-US"/>
        </a:p>
      </dgm:t>
    </dgm:pt>
    <dgm:pt modelId="{6AABA083-0B52-450C-ADCE-042BFD13DA86}" type="sibTrans" cxnId="{F409C571-43DD-48CA-A464-E741BDF3309B}">
      <dgm:prSet/>
      <dgm:spPr/>
      <dgm:t>
        <a:bodyPr/>
        <a:lstStyle/>
        <a:p>
          <a:endParaRPr lang="en-US"/>
        </a:p>
      </dgm:t>
    </dgm:pt>
    <dgm:pt modelId="{A9D66BFF-2DC4-4501-B322-29F79E3D1399}">
      <dgm:prSet/>
      <dgm:spPr/>
      <dgm:t>
        <a:bodyPr/>
        <a:lstStyle/>
        <a:p>
          <a:r>
            <a:rPr lang="en-GB"/>
            <a:t>Further adrenaline may be given if there is no response after 5 minutes.</a:t>
          </a:r>
          <a:endParaRPr lang="en-US"/>
        </a:p>
      </dgm:t>
    </dgm:pt>
    <dgm:pt modelId="{5D5B9393-68E8-4F15-80C7-FC4FE4DCFB3B}" type="parTrans" cxnId="{94D975F7-71AB-4C74-B5F9-CD08135AC4A0}">
      <dgm:prSet/>
      <dgm:spPr/>
      <dgm:t>
        <a:bodyPr/>
        <a:lstStyle/>
        <a:p>
          <a:endParaRPr lang="en-US"/>
        </a:p>
      </dgm:t>
    </dgm:pt>
    <dgm:pt modelId="{F893BBC6-CF68-4015-8A9E-A0845560532A}" type="sibTrans" cxnId="{94D975F7-71AB-4C74-B5F9-CD08135AC4A0}">
      <dgm:prSet/>
      <dgm:spPr/>
      <dgm:t>
        <a:bodyPr/>
        <a:lstStyle/>
        <a:p>
          <a:endParaRPr lang="en-US"/>
        </a:p>
      </dgm:t>
    </dgm:pt>
    <dgm:pt modelId="{0D00032E-2521-4E89-A4CC-DF4CF0425499}">
      <dgm:prSet/>
      <dgm:spPr/>
      <dgm:t>
        <a:bodyPr/>
        <a:lstStyle/>
        <a:p>
          <a:r>
            <a:rPr lang="en-GB"/>
            <a:t>Transfer person to hospital for at least 4 hours of observation </a:t>
          </a:r>
          <a:endParaRPr lang="en-US"/>
        </a:p>
      </dgm:t>
    </dgm:pt>
    <dgm:pt modelId="{E6AA852A-FB0E-4516-933D-0619D81AFCF4}" type="parTrans" cxnId="{EF23AFEA-FCAF-4B2C-8714-D874CC9A570D}">
      <dgm:prSet/>
      <dgm:spPr/>
      <dgm:t>
        <a:bodyPr/>
        <a:lstStyle/>
        <a:p>
          <a:endParaRPr lang="en-US"/>
        </a:p>
      </dgm:t>
    </dgm:pt>
    <dgm:pt modelId="{DB367C41-8297-4D3B-A660-5E74759E5AD0}" type="sibTrans" cxnId="{EF23AFEA-FCAF-4B2C-8714-D874CC9A570D}">
      <dgm:prSet/>
      <dgm:spPr/>
      <dgm:t>
        <a:bodyPr/>
        <a:lstStyle/>
        <a:p>
          <a:endParaRPr lang="en-US"/>
        </a:p>
      </dgm:t>
    </dgm:pt>
    <dgm:pt modelId="{0E300487-9A69-41D7-B490-6D15B1BA9C0A}" type="pres">
      <dgm:prSet presAssocID="{38C17289-D083-43C4-9714-7238D6330792}" presName="linear" presStyleCnt="0">
        <dgm:presLayoutVars>
          <dgm:animLvl val="lvl"/>
          <dgm:resizeHandles val="exact"/>
        </dgm:presLayoutVars>
      </dgm:prSet>
      <dgm:spPr/>
    </dgm:pt>
    <dgm:pt modelId="{E49A0D60-140E-4DBD-85E4-1BFDAD53A29B}" type="pres">
      <dgm:prSet presAssocID="{B751A864-6A5A-4806-BD57-32050D0D07D4}" presName="parentText" presStyleLbl="node1" presStyleIdx="0" presStyleCnt="6">
        <dgm:presLayoutVars>
          <dgm:chMax val="0"/>
          <dgm:bulletEnabled val="1"/>
        </dgm:presLayoutVars>
      </dgm:prSet>
      <dgm:spPr/>
    </dgm:pt>
    <dgm:pt modelId="{3CADA83E-F4F5-4DE1-8836-FB98E14358A8}" type="pres">
      <dgm:prSet presAssocID="{C4EEAED1-26D3-41EE-B323-6F60AA01D433}" presName="spacer" presStyleCnt="0"/>
      <dgm:spPr/>
    </dgm:pt>
    <dgm:pt modelId="{FFA317B7-41AA-4FAA-847A-263632214E29}" type="pres">
      <dgm:prSet presAssocID="{6D9D0078-ABEE-4F88-B209-5469FADD79C6}" presName="parentText" presStyleLbl="node1" presStyleIdx="1" presStyleCnt="6">
        <dgm:presLayoutVars>
          <dgm:chMax val="0"/>
          <dgm:bulletEnabled val="1"/>
        </dgm:presLayoutVars>
      </dgm:prSet>
      <dgm:spPr/>
    </dgm:pt>
    <dgm:pt modelId="{A0475D0A-F01E-4561-942E-49349AB2B142}" type="pres">
      <dgm:prSet presAssocID="{5E16017F-FC0E-4BB7-AAFA-F2EE4A1D547D}" presName="spacer" presStyleCnt="0"/>
      <dgm:spPr/>
    </dgm:pt>
    <dgm:pt modelId="{DBF1BD74-1359-46CE-9F71-B46F7AA6AB43}" type="pres">
      <dgm:prSet presAssocID="{7054D0BC-BA41-4942-BC27-3DA270573D50}" presName="parentText" presStyleLbl="node1" presStyleIdx="2" presStyleCnt="6">
        <dgm:presLayoutVars>
          <dgm:chMax val="0"/>
          <dgm:bulletEnabled val="1"/>
        </dgm:presLayoutVars>
      </dgm:prSet>
      <dgm:spPr/>
    </dgm:pt>
    <dgm:pt modelId="{92F1F3D2-FA8F-465C-A9C9-BC22877C22E5}" type="pres">
      <dgm:prSet presAssocID="{94CC7016-B0DE-4B1C-A6CC-33F8B02B8127}" presName="spacer" presStyleCnt="0"/>
      <dgm:spPr/>
    </dgm:pt>
    <dgm:pt modelId="{B3D61171-3227-4A4F-A85A-4CF0E5CBE342}" type="pres">
      <dgm:prSet presAssocID="{B541DAB3-8F8F-48B8-946A-D64E6EA27161}" presName="parentText" presStyleLbl="node1" presStyleIdx="3" presStyleCnt="6">
        <dgm:presLayoutVars>
          <dgm:chMax val="0"/>
          <dgm:bulletEnabled val="1"/>
        </dgm:presLayoutVars>
      </dgm:prSet>
      <dgm:spPr/>
    </dgm:pt>
    <dgm:pt modelId="{E06E3F07-E1BC-4F79-806F-7FBF9E90E8CE}" type="pres">
      <dgm:prSet presAssocID="{6AABA083-0B52-450C-ADCE-042BFD13DA86}" presName="spacer" presStyleCnt="0"/>
      <dgm:spPr/>
    </dgm:pt>
    <dgm:pt modelId="{64C0B4A0-B583-4B61-9C3B-2B2ABC0B55FD}" type="pres">
      <dgm:prSet presAssocID="{A9D66BFF-2DC4-4501-B322-29F79E3D1399}" presName="parentText" presStyleLbl="node1" presStyleIdx="4" presStyleCnt="6">
        <dgm:presLayoutVars>
          <dgm:chMax val="0"/>
          <dgm:bulletEnabled val="1"/>
        </dgm:presLayoutVars>
      </dgm:prSet>
      <dgm:spPr/>
    </dgm:pt>
    <dgm:pt modelId="{E2E94D59-5A28-46DF-BB3A-E5282B176914}" type="pres">
      <dgm:prSet presAssocID="{F893BBC6-CF68-4015-8A9E-A0845560532A}" presName="spacer" presStyleCnt="0"/>
      <dgm:spPr/>
    </dgm:pt>
    <dgm:pt modelId="{18633EB8-3C6B-4F81-B925-00CDBADF6C66}" type="pres">
      <dgm:prSet presAssocID="{0D00032E-2521-4E89-A4CC-DF4CF0425499}" presName="parentText" presStyleLbl="node1" presStyleIdx="5" presStyleCnt="6">
        <dgm:presLayoutVars>
          <dgm:chMax val="0"/>
          <dgm:bulletEnabled val="1"/>
        </dgm:presLayoutVars>
      </dgm:prSet>
      <dgm:spPr/>
    </dgm:pt>
  </dgm:ptLst>
  <dgm:cxnLst>
    <dgm:cxn modelId="{93AB173C-665C-4B93-9EC4-1931337D61D2}" type="presOf" srcId="{38C17289-D083-43C4-9714-7238D6330792}" destId="{0E300487-9A69-41D7-B490-6D15B1BA9C0A}" srcOrd="0" destOrd="0" presId="urn:microsoft.com/office/officeart/2005/8/layout/vList2"/>
    <dgm:cxn modelId="{22647E60-4C8E-4642-B545-B0CA2F2E664B}" type="presOf" srcId="{7054D0BC-BA41-4942-BC27-3DA270573D50}" destId="{DBF1BD74-1359-46CE-9F71-B46F7AA6AB43}" srcOrd="0" destOrd="0" presId="urn:microsoft.com/office/officeart/2005/8/layout/vList2"/>
    <dgm:cxn modelId="{F51B5C51-4A8E-4422-BC1A-FE6E4F89EF9E}" type="presOf" srcId="{B751A864-6A5A-4806-BD57-32050D0D07D4}" destId="{E49A0D60-140E-4DBD-85E4-1BFDAD53A29B}" srcOrd="0" destOrd="0" presId="urn:microsoft.com/office/officeart/2005/8/layout/vList2"/>
    <dgm:cxn modelId="{F409C571-43DD-48CA-A464-E741BDF3309B}" srcId="{38C17289-D083-43C4-9714-7238D6330792}" destId="{B541DAB3-8F8F-48B8-946A-D64E6EA27161}" srcOrd="3" destOrd="0" parTransId="{95B0B1DA-F328-4E51-B03E-58F45FE92DC7}" sibTransId="{6AABA083-0B52-450C-ADCE-042BFD13DA86}"/>
    <dgm:cxn modelId="{AC7CB47D-8F75-4968-A372-9316986CA88D}" type="presOf" srcId="{6D9D0078-ABEE-4F88-B209-5469FADD79C6}" destId="{FFA317B7-41AA-4FAA-847A-263632214E29}" srcOrd="0" destOrd="0" presId="urn:microsoft.com/office/officeart/2005/8/layout/vList2"/>
    <dgm:cxn modelId="{22BA8C7F-5EE3-4292-A99C-90E974EBE9CD}" srcId="{38C17289-D083-43C4-9714-7238D6330792}" destId="{B751A864-6A5A-4806-BD57-32050D0D07D4}" srcOrd="0" destOrd="0" parTransId="{71A56898-562C-4EE8-B160-747E93D5642C}" sibTransId="{C4EEAED1-26D3-41EE-B323-6F60AA01D433}"/>
    <dgm:cxn modelId="{5A985D80-6E99-4218-8454-A9E561DF39BC}" type="presOf" srcId="{0D00032E-2521-4E89-A4CC-DF4CF0425499}" destId="{18633EB8-3C6B-4F81-B925-00CDBADF6C66}" srcOrd="0" destOrd="0" presId="urn:microsoft.com/office/officeart/2005/8/layout/vList2"/>
    <dgm:cxn modelId="{7D633BAF-5B5A-426B-83CF-CD6260329A86}" type="presOf" srcId="{B541DAB3-8F8F-48B8-946A-D64E6EA27161}" destId="{B3D61171-3227-4A4F-A85A-4CF0E5CBE342}" srcOrd="0" destOrd="0" presId="urn:microsoft.com/office/officeart/2005/8/layout/vList2"/>
    <dgm:cxn modelId="{2D8373BE-554E-414F-AAF8-1C7D8EC2FFFD}" srcId="{38C17289-D083-43C4-9714-7238D6330792}" destId="{7054D0BC-BA41-4942-BC27-3DA270573D50}" srcOrd="2" destOrd="0" parTransId="{BEF0CDC1-E793-4168-A31A-553C66874187}" sibTransId="{94CC7016-B0DE-4B1C-A6CC-33F8B02B8127}"/>
    <dgm:cxn modelId="{A51B36CF-770A-4DE4-9C32-AA050DC8D33B}" type="presOf" srcId="{A9D66BFF-2DC4-4501-B322-29F79E3D1399}" destId="{64C0B4A0-B583-4B61-9C3B-2B2ABC0B55FD}" srcOrd="0" destOrd="0" presId="urn:microsoft.com/office/officeart/2005/8/layout/vList2"/>
    <dgm:cxn modelId="{ECA3BCE5-2F57-4265-811F-CAC07656BADC}" srcId="{38C17289-D083-43C4-9714-7238D6330792}" destId="{6D9D0078-ABEE-4F88-B209-5469FADD79C6}" srcOrd="1" destOrd="0" parTransId="{11CC50BE-F2AD-4245-A5C9-B4C9B0AAD167}" sibTransId="{5E16017F-FC0E-4BB7-AAFA-F2EE4A1D547D}"/>
    <dgm:cxn modelId="{EF23AFEA-FCAF-4B2C-8714-D874CC9A570D}" srcId="{38C17289-D083-43C4-9714-7238D6330792}" destId="{0D00032E-2521-4E89-A4CC-DF4CF0425499}" srcOrd="5" destOrd="0" parTransId="{E6AA852A-FB0E-4516-933D-0619D81AFCF4}" sibTransId="{DB367C41-8297-4D3B-A660-5E74759E5AD0}"/>
    <dgm:cxn modelId="{94D975F7-71AB-4C74-B5F9-CD08135AC4A0}" srcId="{38C17289-D083-43C4-9714-7238D6330792}" destId="{A9D66BFF-2DC4-4501-B322-29F79E3D1399}" srcOrd="4" destOrd="0" parTransId="{5D5B9393-68E8-4F15-80C7-FC4FE4DCFB3B}" sibTransId="{F893BBC6-CF68-4015-8A9E-A0845560532A}"/>
    <dgm:cxn modelId="{91CEB4EE-48B4-434C-BC91-20807DAA36B4}" type="presParOf" srcId="{0E300487-9A69-41D7-B490-6D15B1BA9C0A}" destId="{E49A0D60-140E-4DBD-85E4-1BFDAD53A29B}" srcOrd="0" destOrd="0" presId="urn:microsoft.com/office/officeart/2005/8/layout/vList2"/>
    <dgm:cxn modelId="{C8D8BDA6-4560-4873-8C64-4397486AFDF1}" type="presParOf" srcId="{0E300487-9A69-41D7-B490-6D15B1BA9C0A}" destId="{3CADA83E-F4F5-4DE1-8836-FB98E14358A8}" srcOrd="1" destOrd="0" presId="urn:microsoft.com/office/officeart/2005/8/layout/vList2"/>
    <dgm:cxn modelId="{B251D02E-D85E-4A09-BAAF-9F6BC40433DB}" type="presParOf" srcId="{0E300487-9A69-41D7-B490-6D15B1BA9C0A}" destId="{FFA317B7-41AA-4FAA-847A-263632214E29}" srcOrd="2" destOrd="0" presId="urn:microsoft.com/office/officeart/2005/8/layout/vList2"/>
    <dgm:cxn modelId="{CDADB8AE-11E2-4304-A24A-2D62918D1F40}" type="presParOf" srcId="{0E300487-9A69-41D7-B490-6D15B1BA9C0A}" destId="{A0475D0A-F01E-4561-942E-49349AB2B142}" srcOrd="3" destOrd="0" presId="urn:microsoft.com/office/officeart/2005/8/layout/vList2"/>
    <dgm:cxn modelId="{7E706AEA-52C5-4710-B7F6-FCD63367BE2D}" type="presParOf" srcId="{0E300487-9A69-41D7-B490-6D15B1BA9C0A}" destId="{DBF1BD74-1359-46CE-9F71-B46F7AA6AB43}" srcOrd="4" destOrd="0" presId="urn:microsoft.com/office/officeart/2005/8/layout/vList2"/>
    <dgm:cxn modelId="{4092E1D7-F689-4C56-BC03-FB7585641ED8}" type="presParOf" srcId="{0E300487-9A69-41D7-B490-6D15B1BA9C0A}" destId="{92F1F3D2-FA8F-465C-A9C9-BC22877C22E5}" srcOrd="5" destOrd="0" presId="urn:microsoft.com/office/officeart/2005/8/layout/vList2"/>
    <dgm:cxn modelId="{9748C6D6-F452-457F-8173-7CC62F570FB9}" type="presParOf" srcId="{0E300487-9A69-41D7-B490-6D15B1BA9C0A}" destId="{B3D61171-3227-4A4F-A85A-4CF0E5CBE342}" srcOrd="6" destOrd="0" presId="urn:microsoft.com/office/officeart/2005/8/layout/vList2"/>
    <dgm:cxn modelId="{A829F209-79E3-49E3-86B9-7545A30960E2}" type="presParOf" srcId="{0E300487-9A69-41D7-B490-6D15B1BA9C0A}" destId="{E06E3F07-E1BC-4F79-806F-7FBF9E90E8CE}" srcOrd="7" destOrd="0" presId="urn:microsoft.com/office/officeart/2005/8/layout/vList2"/>
    <dgm:cxn modelId="{24AE1994-9C13-43FF-BE1E-8C3EC5F37AF0}" type="presParOf" srcId="{0E300487-9A69-41D7-B490-6D15B1BA9C0A}" destId="{64C0B4A0-B583-4B61-9C3B-2B2ABC0B55FD}" srcOrd="8" destOrd="0" presId="urn:microsoft.com/office/officeart/2005/8/layout/vList2"/>
    <dgm:cxn modelId="{ED603C64-5646-45C8-AD8D-294900225089}" type="presParOf" srcId="{0E300487-9A69-41D7-B490-6D15B1BA9C0A}" destId="{E2E94D59-5A28-46DF-BB3A-E5282B176914}" srcOrd="9" destOrd="0" presId="urn:microsoft.com/office/officeart/2005/8/layout/vList2"/>
    <dgm:cxn modelId="{D23BA108-F511-41EF-942A-372FA9DC6F6B}" type="presParOf" srcId="{0E300487-9A69-41D7-B490-6D15B1BA9C0A}" destId="{18633EB8-3C6B-4F81-B925-00CDBADF6C6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DFCD7-EF60-4AE7-B059-4BEE035B1D04}">
      <dsp:nvSpPr>
        <dsp:cNvPr id="0" name=""/>
        <dsp:cNvSpPr/>
      </dsp:nvSpPr>
      <dsp:spPr>
        <a:xfrm>
          <a:off x="1272" y="1568485"/>
          <a:ext cx="3375354" cy="219398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ctr" defTabSz="2755900">
            <a:lnSpc>
              <a:spcPct val="90000"/>
            </a:lnSpc>
            <a:spcBef>
              <a:spcPct val="0"/>
            </a:spcBef>
            <a:spcAft>
              <a:spcPct val="35000"/>
            </a:spcAft>
            <a:buNone/>
          </a:pPr>
          <a:r>
            <a:rPr lang="en-GB" sz="6200" kern="1200"/>
            <a:t>SEVERE</a:t>
          </a:r>
          <a:endParaRPr lang="en-US" sz="6200" kern="1200"/>
        </a:p>
      </dsp:txBody>
      <dsp:txXfrm>
        <a:off x="108373" y="1675586"/>
        <a:ext cx="3161152" cy="1979778"/>
      </dsp:txXfrm>
    </dsp:sp>
    <dsp:sp modelId="{17F61DA7-2AD7-4EBE-A67C-559D4974B80C}">
      <dsp:nvSpPr>
        <dsp:cNvPr id="0" name=""/>
        <dsp:cNvSpPr/>
      </dsp:nvSpPr>
      <dsp:spPr>
        <a:xfrm>
          <a:off x="1688949" y="802151"/>
          <a:ext cx="3726649" cy="3726649"/>
        </a:xfrm>
        <a:custGeom>
          <a:avLst/>
          <a:gdLst/>
          <a:ahLst/>
          <a:cxnLst/>
          <a:rect l="0" t="0" r="0" b="0"/>
          <a:pathLst>
            <a:path>
              <a:moveTo>
                <a:pt x="375070" y="742129"/>
              </a:moveTo>
              <a:arcTo wR="1863324" hR="1863324" stAng="13019582" swAng="6360837"/>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8B189B0-2A1D-495D-A430-F53529227162}">
      <dsp:nvSpPr>
        <dsp:cNvPr id="0" name=""/>
        <dsp:cNvSpPr/>
      </dsp:nvSpPr>
      <dsp:spPr>
        <a:xfrm>
          <a:off x="3727922" y="1568485"/>
          <a:ext cx="3375354" cy="2193980"/>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ctr" defTabSz="2755900">
            <a:lnSpc>
              <a:spcPct val="90000"/>
            </a:lnSpc>
            <a:spcBef>
              <a:spcPct val="0"/>
            </a:spcBef>
            <a:spcAft>
              <a:spcPct val="35000"/>
            </a:spcAft>
            <a:buNone/>
          </a:pPr>
          <a:r>
            <a:rPr lang="en-GB" sz="6200" kern="1200"/>
            <a:t>MILD</a:t>
          </a:r>
          <a:endParaRPr lang="en-US" sz="6200" kern="1200"/>
        </a:p>
      </dsp:txBody>
      <dsp:txXfrm>
        <a:off x="3835023" y="1675586"/>
        <a:ext cx="3161152" cy="1979778"/>
      </dsp:txXfrm>
    </dsp:sp>
    <dsp:sp modelId="{FF95B3E5-C4EA-45B0-81E3-C8C12AAE64C5}">
      <dsp:nvSpPr>
        <dsp:cNvPr id="0" name=""/>
        <dsp:cNvSpPr/>
      </dsp:nvSpPr>
      <dsp:spPr>
        <a:xfrm>
          <a:off x="1688949" y="802151"/>
          <a:ext cx="3726649" cy="3726649"/>
        </a:xfrm>
        <a:custGeom>
          <a:avLst/>
          <a:gdLst/>
          <a:ahLst/>
          <a:cxnLst/>
          <a:rect l="0" t="0" r="0" b="0"/>
          <a:pathLst>
            <a:path>
              <a:moveTo>
                <a:pt x="3351578" y="2984520"/>
              </a:moveTo>
              <a:arcTo wR="1863324" hR="1863324" stAng="2219582" swAng="6360837"/>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E1E973-01A5-4877-B3A4-2C0F6B07649A}">
      <dsp:nvSpPr>
        <dsp:cNvPr id="0" name=""/>
        <dsp:cNvSpPr/>
      </dsp:nvSpPr>
      <dsp:spPr>
        <a:xfrm>
          <a:off x="0" y="826690"/>
          <a:ext cx="7728267" cy="15261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C7DBF-8704-49D0-8073-58F31CF267FF}">
      <dsp:nvSpPr>
        <dsp:cNvPr id="0" name=""/>
        <dsp:cNvSpPr/>
      </dsp:nvSpPr>
      <dsp:spPr>
        <a:xfrm>
          <a:off x="461674" y="1170084"/>
          <a:ext cx="839408" cy="839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19A702-BD66-4941-B22D-9793D839E3C0}">
      <dsp:nvSpPr>
        <dsp:cNvPr id="0" name=""/>
        <dsp:cNvSpPr/>
      </dsp:nvSpPr>
      <dsp:spPr>
        <a:xfrm>
          <a:off x="1762757" y="826690"/>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100000"/>
            </a:lnSpc>
            <a:spcBef>
              <a:spcPct val="0"/>
            </a:spcBef>
            <a:spcAft>
              <a:spcPct val="35000"/>
            </a:spcAft>
            <a:buNone/>
          </a:pPr>
          <a:r>
            <a:rPr lang="en-GB" sz="2500" kern="1200"/>
            <a:t>Anaphylaxis is a severe, potentially life-threatening allergic reaction that can develop rapidly.</a:t>
          </a:r>
          <a:endParaRPr lang="en-US" sz="2500" kern="1200"/>
        </a:p>
      </dsp:txBody>
      <dsp:txXfrm>
        <a:off x="1762757" y="826690"/>
        <a:ext cx="5965509" cy="1526197"/>
      </dsp:txXfrm>
    </dsp:sp>
    <dsp:sp modelId="{C3246A83-C3C8-4BEA-9047-24C2445767F1}">
      <dsp:nvSpPr>
        <dsp:cNvPr id="0" name=""/>
        <dsp:cNvSpPr/>
      </dsp:nvSpPr>
      <dsp:spPr>
        <a:xfrm>
          <a:off x="0" y="2734436"/>
          <a:ext cx="7728267" cy="15261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3C3C4-CBBA-4B78-B66F-6F1F5D0BAAF1}">
      <dsp:nvSpPr>
        <dsp:cNvPr id="0" name=""/>
        <dsp:cNvSpPr/>
      </dsp:nvSpPr>
      <dsp:spPr>
        <a:xfrm>
          <a:off x="461674" y="3077831"/>
          <a:ext cx="839408" cy="839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4F704-D09B-4AD4-BA6D-302696844712}">
      <dsp:nvSpPr>
        <dsp:cNvPr id="0" name=""/>
        <dsp:cNvSpPr/>
      </dsp:nvSpPr>
      <dsp:spPr>
        <a:xfrm>
          <a:off x="1762757" y="2734436"/>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1111250">
            <a:lnSpc>
              <a:spcPct val="100000"/>
            </a:lnSpc>
            <a:spcBef>
              <a:spcPct val="0"/>
            </a:spcBef>
            <a:spcAft>
              <a:spcPct val="35000"/>
            </a:spcAft>
            <a:buNone/>
          </a:pPr>
          <a:r>
            <a:rPr lang="en-GB" sz="2500" kern="1200"/>
            <a:t>It is also known as anaphylactic shock</a:t>
          </a:r>
          <a:endParaRPr lang="en-US" sz="2500" kern="1200"/>
        </a:p>
      </dsp:txBody>
      <dsp:txXfrm>
        <a:off x="1762757" y="2734436"/>
        <a:ext cx="5965509" cy="15261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D9A25-143B-4E25-B09E-E242D4954557}">
      <dsp:nvSpPr>
        <dsp:cNvPr id="0" name=""/>
        <dsp:cNvSpPr/>
      </dsp:nvSpPr>
      <dsp:spPr>
        <a:xfrm>
          <a:off x="0" y="0"/>
          <a:ext cx="5852160" cy="1126540"/>
        </a:xfrm>
        <a:prstGeom prst="roundRect">
          <a:avLst>
            <a:gd name="adj" fmla="val 10000"/>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latin typeface="Corbel" panose="020B0503020204020204"/>
            </a:rPr>
            <a:t>Swelling</a:t>
          </a:r>
          <a:r>
            <a:rPr lang="en-GB" sz="2100" kern="1200"/>
            <a:t> of the lips, face and eyes.</a:t>
          </a:r>
          <a:endParaRPr lang="en-US" sz="2100" kern="1200">
            <a:latin typeface="Corbel" panose="020B0503020204020204"/>
          </a:endParaRPr>
        </a:p>
      </dsp:txBody>
      <dsp:txXfrm>
        <a:off x="32995" y="32995"/>
        <a:ext cx="4541342" cy="1060550"/>
      </dsp:txXfrm>
    </dsp:sp>
    <dsp:sp modelId="{B5E08763-118A-4918-AB6C-6979D6F2B211}">
      <dsp:nvSpPr>
        <dsp:cNvPr id="0" name=""/>
        <dsp:cNvSpPr/>
      </dsp:nvSpPr>
      <dsp:spPr>
        <a:xfrm>
          <a:off x="490118" y="1331366"/>
          <a:ext cx="5852160" cy="1126540"/>
        </a:xfrm>
        <a:prstGeom prst="roundRect">
          <a:avLst>
            <a:gd name="adj" fmla="val 10000"/>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t>Hives (urticaria) are skin rashes characterised by reddened and raised circular wheals (lumps</a:t>
          </a:r>
          <a:r>
            <a:rPr lang="en-GB" sz="2100" kern="1200">
              <a:latin typeface="Corbel" panose="020B0503020204020204"/>
            </a:rPr>
            <a:t>).]</a:t>
          </a:r>
          <a:endParaRPr lang="en-US" sz="2100" kern="1200">
            <a:latin typeface="Corbel" panose="020B0503020204020204"/>
          </a:endParaRPr>
        </a:p>
      </dsp:txBody>
      <dsp:txXfrm>
        <a:off x="523113" y="1364361"/>
        <a:ext cx="4563800" cy="1060550"/>
      </dsp:txXfrm>
    </dsp:sp>
    <dsp:sp modelId="{D2BBF9B3-9477-48C0-ABBF-884A3C38E89E}">
      <dsp:nvSpPr>
        <dsp:cNvPr id="0" name=""/>
        <dsp:cNvSpPr/>
      </dsp:nvSpPr>
      <dsp:spPr>
        <a:xfrm>
          <a:off x="972921" y="2662732"/>
          <a:ext cx="5852160" cy="1126540"/>
        </a:xfrm>
        <a:prstGeom prst="roundRect">
          <a:avLst>
            <a:gd name="adj" fmla="val 10000"/>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latin typeface="Corbel" panose="020B0503020204020204"/>
            </a:rPr>
            <a:t>Tingling</a:t>
          </a:r>
          <a:r>
            <a:rPr lang="en-GB" sz="2100" kern="1200"/>
            <a:t> mouth</a:t>
          </a:r>
          <a:endParaRPr lang="en-US" sz="2100" kern="1200">
            <a:latin typeface="Corbel" panose="020B0503020204020204"/>
          </a:endParaRPr>
        </a:p>
      </dsp:txBody>
      <dsp:txXfrm>
        <a:off x="1005916" y="2695727"/>
        <a:ext cx="4571115" cy="1060550"/>
      </dsp:txXfrm>
    </dsp:sp>
    <dsp:sp modelId="{F7DC25CD-A2FF-46BC-B560-0704D86E0501}">
      <dsp:nvSpPr>
        <dsp:cNvPr id="0" name=""/>
        <dsp:cNvSpPr/>
      </dsp:nvSpPr>
      <dsp:spPr>
        <a:xfrm>
          <a:off x="1463039" y="3994099"/>
          <a:ext cx="5852160" cy="1126540"/>
        </a:xfrm>
        <a:prstGeom prst="roundRect">
          <a:avLst>
            <a:gd name="adj" fmla="val 10000"/>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latin typeface="Corbel" panose="020B0503020204020204"/>
            </a:rPr>
            <a:t>Abdominal</a:t>
          </a:r>
          <a:r>
            <a:rPr lang="en-GB" sz="2100" kern="1200"/>
            <a:t> pain, vomiting – these are signs of anaphylaxis for insect allergy.</a:t>
          </a:r>
          <a:br>
            <a:rPr lang="en-US" sz="2100" kern="1200"/>
          </a:br>
          <a:endParaRPr lang="en-GB" sz="2100" kern="1200">
            <a:latin typeface="Corbel" panose="020B0503020204020204"/>
          </a:endParaRPr>
        </a:p>
      </dsp:txBody>
      <dsp:txXfrm>
        <a:off x="1496034" y="4027094"/>
        <a:ext cx="4563800" cy="1060550"/>
      </dsp:txXfrm>
    </dsp:sp>
    <dsp:sp modelId="{BAAC9D1C-47DA-49B2-B3F3-D450996312F5}">
      <dsp:nvSpPr>
        <dsp:cNvPr id="0" name=""/>
        <dsp:cNvSpPr/>
      </dsp:nvSpPr>
      <dsp:spPr>
        <a:xfrm>
          <a:off x="5119908" y="862827"/>
          <a:ext cx="732251" cy="732251"/>
        </a:xfrm>
        <a:prstGeom prst="downArrow">
          <a:avLst>
            <a:gd name="adj1" fmla="val 55000"/>
            <a:gd name="adj2" fmla="val 45000"/>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284664" y="862827"/>
        <a:ext cx="402739" cy="551019"/>
      </dsp:txXfrm>
    </dsp:sp>
    <dsp:sp modelId="{9408900C-A3C5-41AF-A874-ED10C2CAD34D}">
      <dsp:nvSpPr>
        <dsp:cNvPr id="0" name=""/>
        <dsp:cNvSpPr/>
      </dsp:nvSpPr>
      <dsp:spPr>
        <a:xfrm>
          <a:off x="5610026" y="2194194"/>
          <a:ext cx="732251" cy="732251"/>
        </a:xfrm>
        <a:prstGeom prst="downArrow">
          <a:avLst>
            <a:gd name="adj1" fmla="val 55000"/>
            <a:gd name="adj2" fmla="val 45000"/>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774782" y="2194194"/>
        <a:ext cx="402739" cy="551019"/>
      </dsp:txXfrm>
    </dsp:sp>
    <dsp:sp modelId="{B49D792F-5C58-4998-A875-EC56A3B96867}">
      <dsp:nvSpPr>
        <dsp:cNvPr id="0" name=""/>
        <dsp:cNvSpPr/>
      </dsp:nvSpPr>
      <dsp:spPr>
        <a:xfrm>
          <a:off x="6092830" y="3525560"/>
          <a:ext cx="732251" cy="732251"/>
        </a:xfrm>
        <a:prstGeom prst="downArrow">
          <a:avLst>
            <a:gd name="adj1" fmla="val 55000"/>
            <a:gd name="adj2" fmla="val 45000"/>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6257586" y="3525560"/>
        <a:ext cx="402739" cy="551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79D5D-B3C6-44CE-89A2-FE212359079C}">
      <dsp:nvSpPr>
        <dsp:cNvPr id="0" name=""/>
        <dsp:cNvSpPr/>
      </dsp:nvSpPr>
      <dsp:spPr>
        <a:xfrm>
          <a:off x="1316" y="10748"/>
          <a:ext cx="4621676" cy="2934764"/>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B0EACE-FC3A-4F04-85D3-913336C2E816}">
      <dsp:nvSpPr>
        <dsp:cNvPr id="0" name=""/>
        <dsp:cNvSpPr/>
      </dsp:nvSpPr>
      <dsp:spPr>
        <a:xfrm>
          <a:off x="514836" y="498591"/>
          <a:ext cx="4621676" cy="2934764"/>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Immunoglobulin E (IgE) mediated</a:t>
          </a:r>
          <a:r>
            <a:rPr lang="en-GB" sz="2300" kern="1200"/>
            <a:t>. Symptoms result from the body’s immune system making antibodies called Immunoglobulin E (IgE) antibodies. These IgE antibodies react with a certain food.</a:t>
          </a:r>
          <a:endParaRPr lang="en-US" sz="2300" kern="1200"/>
        </a:p>
      </dsp:txBody>
      <dsp:txXfrm>
        <a:off x="600792" y="584547"/>
        <a:ext cx="4449764" cy="2762852"/>
      </dsp:txXfrm>
    </dsp:sp>
    <dsp:sp modelId="{D40F003B-FC34-4E8C-AECC-112F1CEC677E}">
      <dsp:nvSpPr>
        <dsp:cNvPr id="0" name=""/>
        <dsp:cNvSpPr/>
      </dsp:nvSpPr>
      <dsp:spPr>
        <a:xfrm>
          <a:off x="5650032" y="10748"/>
          <a:ext cx="4621676" cy="2934764"/>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7C65BA-C357-447A-A95D-213D2EF40823}">
      <dsp:nvSpPr>
        <dsp:cNvPr id="0" name=""/>
        <dsp:cNvSpPr/>
      </dsp:nvSpPr>
      <dsp:spPr>
        <a:xfrm>
          <a:off x="6163552" y="498591"/>
          <a:ext cx="4621676" cy="2934764"/>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Non-IgE mediated.</a:t>
          </a:r>
          <a:r>
            <a:rPr lang="en-GB" sz="2300" kern="1200"/>
            <a:t> Other parts of the body’s immune system react to a certain food. This reaction causes symptoms  but does not involve an IgE antibody. Someone can have both IgE mediated and non-IgE mediated food allergies. </a:t>
          </a:r>
          <a:endParaRPr lang="en-US" sz="2300" kern="1200"/>
        </a:p>
      </dsp:txBody>
      <dsp:txXfrm>
        <a:off x="6249508" y="584547"/>
        <a:ext cx="4449764" cy="2762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A0D60-140E-4DBD-85E4-1BFDAD53A29B}">
      <dsp:nvSpPr>
        <dsp:cNvPr id="0" name=""/>
        <dsp:cNvSpPr/>
      </dsp:nvSpPr>
      <dsp:spPr>
        <a:xfrm>
          <a:off x="0" y="11591"/>
          <a:ext cx="7104549" cy="834228"/>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Lay the person flat – do not allow them to stand or walk.</a:t>
          </a:r>
          <a:endParaRPr lang="en-US" sz="2100" kern="1200"/>
        </a:p>
      </dsp:txBody>
      <dsp:txXfrm>
        <a:off x="40724" y="52315"/>
        <a:ext cx="7023101" cy="752780"/>
      </dsp:txXfrm>
    </dsp:sp>
    <dsp:sp modelId="{FFA317B7-41AA-4FAA-847A-263632214E29}">
      <dsp:nvSpPr>
        <dsp:cNvPr id="0" name=""/>
        <dsp:cNvSpPr/>
      </dsp:nvSpPr>
      <dsp:spPr>
        <a:xfrm>
          <a:off x="0" y="906299"/>
          <a:ext cx="7104549" cy="834228"/>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Give adrenaline injector (such as EpiPen® or Anapen®) into the outer mid-thigh.</a:t>
          </a:r>
          <a:endParaRPr lang="en-US" sz="2100" kern="1200"/>
        </a:p>
      </dsp:txBody>
      <dsp:txXfrm>
        <a:off x="40724" y="947023"/>
        <a:ext cx="7023101" cy="752780"/>
      </dsp:txXfrm>
    </dsp:sp>
    <dsp:sp modelId="{DBF1BD74-1359-46CE-9F71-B46F7AA6AB43}">
      <dsp:nvSpPr>
        <dsp:cNvPr id="0" name=""/>
        <dsp:cNvSpPr/>
      </dsp:nvSpPr>
      <dsp:spPr>
        <a:xfrm>
          <a:off x="0" y="1801007"/>
          <a:ext cx="7104549" cy="834228"/>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Phone an ambulance – call triple zero (999).</a:t>
          </a:r>
          <a:endParaRPr lang="en-US" sz="2100" kern="1200"/>
        </a:p>
      </dsp:txBody>
      <dsp:txXfrm>
        <a:off x="40724" y="1841731"/>
        <a:ext cx="7023101" cy="752780"/>
      </dsp:txXfrm>
    </dsp:sp>
    <dsp:sp modelId="{B3D61171-3227-4A4F-A85A-4CF0E5CBE342}">
      <dsp:nvSpPr>
        <dsp:cNvPr id="0" name=""/>
        <dsp:cNvSpPr/>
      </dsp:nvSpPr>
      <dsp:spPr>
        <a:xfrm>
          <a:off x="0" y="2695716"/>
          <a:ext cx="7104549" cy="834228"/>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Phone family or emergency contact.</a:t>
          </a:r>
          <a:endParaRPr lang="en-US" sz="2100" kern="1200"/>
        </a:p>
      </dsp:txBody>
      <dsp:txXfrm>
        <a:off x="40724" y="2736440"/>
        <a:ext cx="7023101" cy="752780"/>
      </dsp:txXfrm>
    </dsp:sp>
    <dsp:sp modelId="{64C0B4A0-B583-4B61-9C3B-2B2ABC0B55FD}">
      <dsp:nvSpPr>
        <dsp:cNvPr id="0" name=""/>
        <dsp:cNvSpPr/>
      </dsp:nvSpPr>
      <dsp:spPr>
        <a:xfrm>
          <a:off x="0" y="3590424"/>
          <a:ext cx="7104549" cy="834228"/>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Further adrenaline may be given if there is no response after 5 minutes.</a:t>
          </a:r>
          <a:endParaRPr lang="en-US" sz="2100" kern="1200"/>
        </a:p>
      </dsp:txBody>
      <dsp:txXfrm>
        <a:off x="40724" y="3631148"/>
        <a:ext cx="7023101" cy="752780"/>
      </dsp:txXfrm>
    </dsp:sp>
    <dsp:sp modelId="{18633EB8-3C6B-4F81-B925-00CDBADF6C66}">
      <dsp:nvSpPr>
        <dsp:cNvPr id="0" name=""/>
        <dsp:cNvSpPr/>
      </dsp:nvSpPr>
      <dsp:spPr>
        <a:xfrm>
          <a:off x="0" y="4485132"/>
          <a:ext cx="7104549" cy="834228"/>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Transfer person to hospital for at least 4 hours of observation </a:t>
          </a:r>
          <a:endParaRPr lang="en-US" sz="2100" kern="1200"/>
        </a:p>
      </dsp:txBody>
      <dsp:txXfrm>
        <a:off x="40724" y="4525856"/>
        <a:ext cx="7023101" cy="752780"/>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65703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38069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726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48187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889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67325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17093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28891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62777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15114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9/25/2023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92866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9/25/2023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3877022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www.betterhealth.vic.gov.au/health/conditionsandtreatments/allergies-to-bites-and-stings"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NLI-ZyJ6fa4?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Wt_MtPmlTPc?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uriechildrens.org/en/specialties-conditions/food-allergy/" TargetMode="External"/><Relationship Id="rId2" Type="http://schemas.openxmlformats.org/officeDocument/2006/relationships/hyperlink" Target="https://www.nhsinform.scot/illnesses-and-conditions/nutritional/food-allergy#:~:text=a%20milk%20allergy.-,Causes%20of%20a%20food%20allergy,which%20trigger%20an%20allergic%20reaction" TargetMode="External"/><Relationship Id="rId1" Type="http://schemas.openxmlformats.org/officeDocument/2006/relationships/slideLayout" Target="../slideLayouts/slideLayout2.xml"/><Relationship Id="rId6" Type="http://schemas.openxmlformats.org/officeDocument/2006/relationships/image" Target="../media/image1.jpeg"/><Relationship Id="rId5" Type="http://schemas.openxmlformats.org/officeDocument/2006/relationships/hyperlink" Target="https://www.nhs.uk/conditions/anaphylaxis/#:~:text=Follow%20these%20steps%20if%20you,re%20having%20an%20anaphylactic%20reaction" TargetMode="External"/><Relationship Id="rId4" Type="http://schemas.openxmlformats.org/officeDocument/2006/relationships/hyperlink" Target="https://my.clevelandclinic.org/health/diseases/8610-allergies#:~:text=Allergies%20occur%20when%20your%20immune,%2C%20in%20severe%20cases%2C%20anaphylax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08C99FA8-7951-438C-9F0F-E36BF9162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254"/>
            <a:ext cx="5608255" cy="5330952"/>
          </a:xfrm>
          <a:prstGeom prst="rect">
            <a:avLst/>
          </a:prstGeom>
          <a:solidFill>
            <a:srgbClr val="6888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3E7139-8878-3E6D-1F69-D412DB6E61D9}"/>
              </a:ext>
            </a:extLst>
          </p:cNvPr>
          <p:cNvSpPr>
            <a:spLocks noGrp="1"/>
          </p:cNvSpPr>
          <p:nvPr>
            <p:ph type="title"/>
          </p:nvPr>
        </p:nvSpPr>
        <p:spPr>
          <a:xfrm>
            <a:off x="289248" y="1123837"/>
            <a:ext cx="4998963" cy="1255469"/>
          </a:xfrm>
        </p:spPr>
        <p:txBody>
          <a:bodyPr>
            <a:normAutofit/>
          </a:bodyPr>
          <a:lstStyle/>
          <a:p>
            <a:r>
              <a:rPr lang="en-GB" dirty="0">
                <a:latin typeface="Algerian"/>
              </a:rPr>
              <a:t>Topic: Food Allergy</a:t>
            </a:r>
            <a:br>
              <a:rPr lang="en-GB">
                <a:latin typeface="Algerian"/>
              </a:rPr>
            </a:br>
            <a:endParaRPr lang="en-GB">
              <a:latin typeface="Algerian"/>
            </a:endParaRPr>
          </a:p>
        </p:txBody>
      </p:sp>
      <p:sp>
        <p:nvSpPr>
          <p:cNvPr id="3" name="Content Placeholder 2">
            <a:extLst>
              <a:ext uri="{FF2B5EF4-FFF2-40B4-BE49-F238E27FC236}">
                <a16:creationId xmlns:a16="http://schemas.microsoft.com/office/drawing/2014/main" id="{FD2B509A-B910-C298-3D85-07EAD8E3C18B}"/>
              </a:ext>
            </a:extLst>
          </p:cNvPr>
          <p:cNvSpPr>
            <a:spLocks noGrp="1"/>
          </p:cNvSpPr>
          <p:nvPr>
            <p:ph idx="1"/>
          </p:nvPr>
        </p:nvSpPr>
        <p:spPr>
          <a:xfrm>
            <a:off x="289249" y="2510395"/>
            <a:ext cx="4998962" cy="3274586"/>
          </a:xfrm>
        </p:spPr>
        <p:txBody>
          <a:bodyPr anchor="t">
            <a:normAutofit/>
          </a:bodyPr>
          <a:lstStyle/>
          <a:p>
            <a:pPr>
              <a:buClr>
                <a:srgbClr val="E9A63A"/>
              </a:buClr>
            </a:pPr>
            <a:r>
              <a:rPr lang="en-GB" dirty="0">
                <a:solidFill>
                  <a:srgbClr val="FFFFFF"/>
                </a:solidFill>
              </a:rPr>
              <a:t>Presented by: </a:t>
            </a:r>
            <a:endParaRPr lang="en-US" dirty="0">
              <a:solidFill>
                <a:srgbClr val="FFFFFF"/>
              </a:solidFill>
            </a:endParaRPr>
          </a:p>
          <a:p>
            <a:pPr>
              <a:buClr>
                <a:srgbClr val="E9A63A"/>
              </a:buClr>
            </a:pPr>
            <a:r>
              <a:rPr lang="en-GB" dirty="0">
                <a:solidFill>
                  <a:srgbClr val="FFFFFF"/>
                </a:solidFill>
              </a:rPr>
              <a:t>Ariel T Tunay</a:t>
            </a:r>
          </a:p>
          <a:p>
            <a:pPr>
              <a:buClr>
                <a:srgbClr val="E9A63A"/>
              </a:buClr>
            </a:pPr>
            <a:r>
              <a:rPr lang="en-GB">
                <a:solidFill>
                  <a:srgbClr val="FFFFFF"/>
                </a:solidFill>
              </a:rPr>
              <a:t>PCET </a:t>
            </a:r>
          </a:p>
        </p:txBody>
      </p:sp>
      <p:pic>
        <p:nvPicPr>
          <p:cNvPr id="18" name="Picture 17" descr="Assorted vegetables and fruits">
            <a:extLst>
              <a:ext uri="{FF2B5EF4-FFF2-40B4-BE49-F238E27FC236}">
                <a16:creationId xmlns:a16="http://schemas.microsoft.com/office/drawing/2014/main" id="{D7F39EC0-FA19-AABC-853B-A2F03919FD46}"/>
              </a:ext>
            </a:extLst>
          </p:cNvPr>
          <p:cNvPicPr>
            <a:picLocks noChangeAspect="1"/>
          </p:cNvPicPr>
          <p:nvPr/>
        </p:nvPicPr>
        <p:blipFill rotWithShape="1">
          <a:blip r:embed="rId2"/>
          <a:srcRect l="23695" r="10711"/>
          <a:stretch/>
        </p:blipFill>
        <p:spPr>
          <a:xfrm>
            <a:off x="6083162" y="759254"/>
            <a:ext cx="5238340" cy="5330650"/>
          </a:xfrm>
          <a:prstGeom prst="rect">
            <a:avLst/>
          </a:prstGeom>
        </p:spPr>
      </p:pic>
    </p:spTree>
    <p:extLst>
      <p:ext uri="{BB962C8B-B14F-4D97-AF65-F5344CB8AC3E}">
        <p14:creationId xmlns:p14="http://schemas.microsoft.com/office/powerpoint/2010/main" val="1928883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4BB50C9F-BC0B-4B25-89BC-DFF659B92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Vegetables and fruits in a row">
            <a:extLst>
              <a:ext uri="{FF2B5EF4-FFF2-40B4-BE49-F238E27FC236}">
                <a16:creationId xmlns:a16="http://schemas.microsoft.com/office/drawing/2014/main" id="{77D67D08-A211-A92F-32D6-8DBD94BF7B8D}"/>
              </a:ext>
            </a:extLst>
          </p:cNvPr>
          <p:cNvPicPr>
            <a:picLocks noChangeAspect="1"/>
          </p:cNvPicPr>
          <p:nvPr/>
        </p:nvPicPr>
        <p:blipFill rotWithShape="1">
          <a:blip r:embed="rId2"/>
          <a:srcRect t="15709" r="-1" b="-1"/>
          <a:stretch/>
        </p:blipFill>
        <p:spPr>
          <a:xfrm>
            <a:off x="20" y="10"/>
            <a:ext cx="12191980" cy="6857990"/>
          </a:xfrm>
          <a:prstGeom prst="rect">
            <a:avLst/>
          </a:prstGeom>
        </p:spPr>
      </p:pic>
      <p:sp>
        <p:nvSpPr>
          <p:cNvPr id="47" name="Rectangle 46">
            <a:extLst>
              <a:ext uri="{FF2B5EF4-FFF2-40B4-BE49-F238E27FC236}">
                <a16:creationId xmlns:a16="http://schemas.microsoft.com/office/drawing/2014/main" id="{EF34521F-0FCE-4826-86C1-59F8F9504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524"/>
            <a:ext cx="3443590" cy="5330952"/>
          </a:xfrm>
          <a:prstGeom prst="rect">
            <a:avLst/>
          </a:prstGeom>
          <a:solidFill>
            <a:srgbClr val="5A2C3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94C2FBE-AB47-4BD7-A3CB-FC0CD37B4275}"/>
              </a:ext>
            </a:extLst>
          </p:cNvPr>
          <p:cNvSpPr>
            <a:spLocks noGrp="1"/>
          </p:cNvSpPr>
          <p:nvPr>
            <p:ph type="title"/>
          </p:nvPr>
        </p:nvSpPr>
        <p:spPr>
          <a:xfrm>
            <a:off x="252918" y="1123837"/>
            <a:ext cx="3051113" cy="4601183"/>
          </a:xfrm>
        </p:spPr>
        <p:txBody>
          <a:bodyPr>
            <a:normAutofit/>
          </a:bodyPr>
          <a:lstStyle/>
          <a:p>
            <a:r>
              <a:rPr lang="en-GB" b="1">
                <a:latin typeface="Algerian"/>
                <a:cs typeface="Calibri Light"/>
              </a:rPr>
              <a:t>Aims &amp; objectives</a:t>
            </a:r>
          </a:p>
        </p:txBody>
      </p:sp>
      <p:sp>
        <p:nvSpPr>
          <p:cNvPr id="49" name="Rectangle 48">
            <a:extLst>
              <a:ext uri="{FF2B5EF4-FFF2-40B4-BE49-F238E27FC236}">
                <a16:creationId xmlns:a16="http://schemas.microsoft.com/office/drawing/2014/main" id="{948D00EC-EA51-46DA-B010-1444C8A0F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AAD89AF-47F1-48A4-B47B-E39B83CEC5B7}"/>
              </a:ext>
            </a:extLst>
          </p:cNvPr>
          <p:cNvSpPr>
            <a:spLocks noGrp="1"/>
          </p:cNvSpPr>
          <p:nvPr>
            <p:ph idx="1"/>
          </p:nvPr>
        </p:nvSpPr>
        <p:spPr>
          <a:xfrm>
            <a:off x="3972128" y="971055"/>
            <a:ext cx="7315200" cy="4901938"/>
          </a:xfrm>
        </p:spPr>
        <p:txBody>
          <a:bodyPr vert="horz" lIns="91440" tIns="45720" rIns="91440" bIns="45720" rtlCol="0">
            <a:normAutofit/>
          </a:bodyPr>
          <a:lstStyle/>
          <a:p>
            <a:pPr marL="0" indent="0">
              <a:buClr>
                <a:srgbClr val="5A2C3D"/>
              </a:buClr>
              <a:buNone/>
            </a:pPr>
            <a:endParaRPr lang="en-GB" dirty="0">
              <a:cs typeface="Calibri"/>
            </a:endParaRPr>
          </a:p>
          <a:p>
            <a:pPr>
              <a:buClr>
                <a:srgbClr val="5A2C3D"/>
              </a:buClr>
            </a:pPr>
            <a:r>
              <a:rPr lang="en-GB" dirty="0">
                <a:ea typeface="+mn-lt"/>
                <a:cs typeface="+mn-lt"/>
              </a:rPr>
              <a:t> Learn about food allergies and how they can affect people. </a:t>
            </a:r>
          </a:p>
          <a:p>
            <a:pPr>
              <a:buClr>
                <a:srgbClr val="5A2C3D"/>
              </a:buClr>
            </a:pPr>
            <a:endParaRPr lang="en-GB"/>
          </a:p>
          <a:p>
            <a:pPr>
              <a:buClr>
                <a:srgbClr val="5A2C3D"/>
              </a:buClr>
            </a:pPr>
            <a:r>
              <a:rPr lang="en-GB" dirty="0">
                <a:ea typeface="+mn-lt"/>
                <a:cs typeface="+mn-lt"/>
              </a:rPr>
              <a:t>Identify common food allergies and their sources. </a:t>
            </a:r>
            <a:endParaRPr lang="en-GB"/>
          </a:p>
          <a:p>
            <a:pPr>
              <a:buClr>
                <a:srgbClr val="5A2C3D"/>
              </a:buClr>
            </a:pPr>
            <a:endParaRPr lang="en-GB"/>
          </a:p>
          <a:p>
            <a:pPr>
              <a:buClr>
                <a:srgbClr val="5A2C3D"/>
              </a:buClr>
            </a:pPr>
            <a:r>
              <a:rPr lang="en-GB" dirty="0">
                <a:ea typeface="+mn-lt"/>
                <a:cs typeface="+mn-lt"/>
              </a:rPr>
              <a:t>Learn how to identify the signs and symptoms of a food allergy reaction. </a:t>
            </a:r>
            <a:endParaRPr lang="en-GB"/>
          </a:p>
          <a:p>
            <a:pPr>
              <a:buClr>
                <a:srgbClr val="5A2C3D"/>
              </a:buClr>
            </a:pPr>
            <a:endParaRPr lang="en-GB"/>
          </a:p>
          <a:p>
            <a:pPr>
              <a:buClr>
                <a:srgbClr val="5A2C3D"/>
              </a:buClr>
            </a:pPr>
            <a:r>
              <a:rPr lang="en-GB">
                <a:ea typeface="+mn-lt"/>
                <a:cs typeface="+mn-lt"/>
              </a:rPr>
              <a:t>Understand the significance of food allergy awareness and prevention</a:t>
            </a:r>
            <a:r>
              <a:rPr lang="en-GB" dirty="0">
                <a:ea typeface="+mn-lt"/>
                <a:cs typeface="+mn-lt"/>
              </a:rPr>
              <a:t>.  </a:t>
            </a:r>
          </a:p>
          <a:p>
            <a:pPr>
              <a:buClr>
                <a:srgbClr val="5A2C3D"/>
              </a:buClr>
            </a:pPr>
            <a:endParaRPr lang="en-GB" dirty="0">
              <a:cs typeface="Calibri"/>
            </a:endParaRPr>
          </a:p>
          <a:p>
            <a:pPr>
              <a:buClr>
                <a:srgbClr val="5A2C3D"/>
              </a:buClr>
            </a:pPr>
            <a:r>
              <a:rPr lang="en-GB">
                <a:ea typeface="+mn-lt"/>
                <a:cs typeface="+mn-lt"/>
              </a:rPr>
              <a:t>Understand first aid and treatment of food allergy reactions.</a:t>
            </a:r>
          </a:p>
          <a:p>
            <a:pPr marL="0" indent="0">
              <a:buClr>
                <a:srgbClr val="5A2C3D"/>
              </a:buClr>
              <a:buNone/>
            </a:pPr>
            <a:endParaRPr lang="en-GB">
              <a:cs typeface="Calibri"/>
            </a:endParaRPr>
          </a:p>
        </p:txBody>
      </p:sp>
      <p:sp>
        <p:nvSpPr>
          <p:cNvPr id="51" name="Rectangle 50">
            <a:extLst>
              <a:ext uri="{FF2B5EF4-FFF2-40B4-BE49-F238E27FC236}">
                <a16:creationId xmlns:a16="http://schemas.microsoft.com/office/drawing/2014/main" id="{F6CAFCE9-1DEB-4E86-A26B-798D15C95D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16963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A7335839-C047-457D-8E0C-E4268E6E32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B1DDCC3-00A5-4610-994F-904F20C8E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5">
            <a:extLst>
              <a:ext uri="{FF2B5EF4-FFF2-40B4-BE49-F238E27FC236}">
                <a16:creationId xmlns:a16="http://schemas.microsoft.com/office/drawing/2014/main" id="{D5B3A9F7-FDCC-441F-CC9F-900A5A90E2D1}"/>
              </a:ext>
            </a:extLst>
          </p:cNvPr>
          <p:cNvSpPr>
            <a:spLocks noGrp="1"/>
          </p:cNvSpPr>
          <p:nvPr>
            <p:ph type="ctrTitle"/>
          </p:nvPr>
        </p:nvSpPr>
        <p:spPr>
          <a:xfrm>
            <a:off x="334557" y="1653703"/>
            <a:ext cx="3361953" cy="2470488"/>
          </a:xfrm>
        </p:spPr>
        <p:txBody>
          <a:bodyPr>
            <a:normAutofit/>
          </a:bodyPr>
          <a:lstStyle/>
          <a:p>
            <a:r>
              <a:rPr lang="en-GB" sz="4400">
                <a:solidFill>
                  <a:schemeClr val="bg1"/>
                </a:solidFill>
              </a:rPr>
              <a:t>Definition</a:t>
            </a:r>
          </a:p>
        </p:txBody>
      </p:sp>
      <p:sp>
        <p:nvSpPr>
          <p:cNvPr id="8" name="Subtitle 7">
            <a:extLst>
              <a:ext uri="{FF2B5EF4-FFF2-40B4-BE49-F238E27FC236}">
                <a16:creationId xmlns:a16="http://schemas.microsoft.com/office/drawing/2014/main" id="{4F293D7B-6421-6870-B3DF-56A0759845A5}"/>
              </a:ext>
            </a:extLst>
          </p:cNvPr>
          <p:cNvSpPr>
            <a:spLocks noGrp="1"/>
          </p:cNvSpPr>
          <p:nvPr>
            <p:ph type="subTitle" idx="1"/>
          </p:nvPr>
        </p:nvSpPr>
        <p:spPr>
          <a:xfrm>
            <a:off x="364724" y="4260714"/>
            <a:ext cx="3331786" cy="1032093"/>
          </a:xfrm>
        </p:spPr>
        <p:txBody>
          <a:bodyPr>
            <a:normAutofit/>
          </a:bodyPr>
          <a:lstStyle/>
          <a:p>
            <a:pPr marL="285750" indent="-285750">
              <a:buFont typeface="Arial"/>
              <a:buChar char="•"/>
            </a:pPr>
            <a:r>
              <a:rPr lang="en-US" sz="1000">
                <a:solidFill>
                  <a:schemeClr val="bg1"/>
                </a:solidFill>
                <a:latin typeface="Arial"/>
                <a:cs typeface="Arial"/>
              </a:rPr>
              <a:t>Food allergy is an abnormal reaction to a food particular action by the body's immune system.</a:t>
            </a:r>
          </a:p>
          <a:p>
            <a:pPr marL="285750" indent="-285750">
              <a:buFont typeface="Arial"/>
              <a:buChar char="•"/>
            </a:pPr>
            <a:r>
              <a:rPr lang="en-US" sz="1000">
                <a:solidFill>
                  <a:schemeClr val="bg1"/>
                </a:solidFill>
                <a:latin typeface="Arial"/>
                <a:cs typeface="Arial"/>
              </a:rPr>
              <a:t>Allergic responses to food can cause serious illness or even death.</a:t>
            </a:r>
          </a:p>
          <a:p>
            <a:endParaRPr lang="en-GB" sz="1000">
              <a:solidFill>
                <a:schemeClr val="bg1"/>
              </a:solidFill>
            </a:endParaRPr>
          </a:p>
        </p:txBody>
      </p:sp>
      <p:pic>
        <p:nvPicPr>
          <p:cNvPr id="4" name="Picture 4" descr="A screenshot of a cell phone&#10;&#10;Description generated with high confidence">
            <a:extLst>
              <a:ext uri="{FF2B5EF4-FFF2-40B4-BE49-F238E27FC236}">
                <a16:creationId xmlns:a16="http://schemas.microsoft.com/office/drawing/2014/main" id="{445628E1-BF5A-4EF2-9235-8C3142C8A0A6}"/>
              </a:ext>
            </a:extLst>
          </p:cNvPr>
          <p:cNvPicPr>
            <a:picLocks noChangeAspect="1"/>
          </p:cNvPicPr>
          <p:nvPr/>
        </p:nvPicPr>
        <p:blipFill rotWithShape="1">
          <a:blip r:embed="rId2"/>
          <a:srcRect l="4348" r="6068" b="1"/>
          <a:stretch/>
        </p:blipFill>
        <p:spPr>
          <a:xfrm>
            <a:off x="4690711" y="643467"/>
            <a:ext cx="6654445" cy="5571066"/>
          </a:xfrm>
          <a:prstGeom prst="rect">
            <a:avLst/>
          </a:prstGeom>
        </p:spPr>
      </p:pic>
    </p:spTree>
    <p:extLst>
      <p:ext uri="{BB962C8B-B14F-4D97-AF65-F5344CB8AC3E}">
        <p14:creationId xmlns:p14="http://schemas.microsoft.com/office/powerpoint/2010/main" val="1533978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6EFC68-212A-47F8-9663-C40DB8D35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86FFDF-9787-EB22-61B9-DFC8FC6AAA7C}"/>
              </a:ext>
            </a:extLst>
          </p:cNvPr>
          <p:cNvSpPr>
            <a:spLocks noGrp="1"/>
          </p:cNvSpPr>
          <p:nvPr>
            <p:ph type="title"/>
          </p:nvPr>
        </p:nvSpPr>
        <p:spPr>
          <a:xfrm>
            <a:off x="252919" y="1123837"/>
            <a:ext cx="2947482" cy="4601183"/>
          </a:xfrm>
        </p:spPr>
        <p:txBody>
          <a:bodyPr>
            <a:normAutofit/>
          </a:bodyPr>
          <a:lstStyle/>
          <a:p>
            <a:r>
              <a:rPr lang="en-GB" dirty="0">
                <a:ea typeface="+mj-lt"/>
                <a:cs typeface="+mj-lt"/>
              </a:rPr>
              <a:t>There are two types of food allergy symptoms. </a:t>
            </a:r>
            <a:endParaRPr lang="en-US" dirty="0"/>
          </a:p>
        </p:txBody>
      </p:sp>
      <p:graphicFrame>
        <p:nvGraphicFramePr>
          <p:cNvPr id="5" name="Content Placeholder 2">
            <a:extLst>
              <a:ext uri="{FF2B5EF4-FFF2-40B4-BE49-F238E27FC236}">
                <a16:creationId xmlns:a16="http://schemas.microsoft.com/office/drawing/2014/main" id="{081BAA2A-7844-D2E4-B20D-53C05541C1C8}"/>
              </a:ext>
            </a:extLst>
          </p:cNvPr>
          <p:cNvGraphicFramePr>
            <a:graphicFrameLocks noGrp="1"/>
          </p:cNvGraphicFramePr>
          <p:nvPr>
            <p:ph idx="1"/>
            <p:extLst>
              <p:ext uri="{D42A27DB-BD31-4B8C-83A1-F6EECF244321}">
                <p14:modId xmlns:p14="http://schemas.microsoft.com/office/powerpoint/2010/main" val="1814686893"/>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0453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4EAE9-5FC4-484B-3258-1ECA2BD60425}"/>
              </a:ext>
            </a:extLst>
          </p:cNvPr>
          <p:cNvSpPr>
            <a:spLocks noGrp="1"/>
          </p:cNvSpPr>
          <p:nvPr>
            <p:ph type="title"/>
          </p:nvPr>
        </p:nvSpPr>
        <p:spPr>
          <a:xfrm>
            <a:off x="252919" y="1123837"/>
            <a:ext cx="2947482" cy="4601183"/>
          </a:xfrm>
        </p:spPr>
        <p:txBody>
          <a:bodyPr>
            <a:normAutofit/>
          </a:bodyPr>
          <a:lstStyle/>
          <a:p>
            <a:r>
              <a:rPr lang="en-GB" dirty="0"/>
              <a:t>What is Anaphylaxis?</a:t>
            </a:r>
          </a:p>
        </p:txBody>
      </p:sp>
      <p:graphicFrame>
        <p:nvGraphicFramePr>
          <p:cNvPr id="5" name="Content Placeholder 2">
            <a:extLst>
              <a:ext uri="{FF2B5EF4-FFF2-40B4-BE49-F238E27FC236}">
                <a16:creationId xmlns:a16="http://schemas.microsoft.com/office/drawing/2014/main" id="{7824BBCE-BCF9-ED0B-99E6-824928797374}"/>
              </a:ext>
            </a:extLst>
          </p:cNvPr>
          <p:cNvGraphicFramePr>
            <a:graphicFrameLocks noGrp="1"/>
          </p:cNvGraphicFramePr>
          <p:nvPr>
            <p:ph idx="1"/>
            <p:extLst>
              <p:ext uri="{D42A27DB-BD31-4B8C-83A1-F6EECF244321}">
                <p14:modId xmlns:p14="http://schemas.microsoft.com/office/powerpoint/2010/main" val="326704073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440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BB50C9F-BC0B-4B25-89BC-DFF659B92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opping board with spices on top">
            <a:extLst>
              <a:ext uri="{FF2B5EF4-FFF2-40B4-BE49-F238E27FC236}">
                <a16:creationId xmlns:a16="http://schemas.microsoft.com/office/drawing/2014/main" id="{23D3959E-EAF8-26DD-762F-D979B9D0B47E}"/>
              </a:ext>
            </a:extLst>
          </p:cNvPr>
          <p:cNvPicPr>
            <a:picLocks noChangeAspect="1"/>
          </p:cNvPicPr>
          <p:nvPr/>
        </p:nvPicPr>
        <p:blipFill rotWithShape="1">
          <a:blip r:embed="rId2"/>
          <a:srcRect t="21309" r="-1" b="-1"/>
          <a:stretch/>
        </p:blipFill>
        <p:spPr>
          <a:xfrm>
            <a:off x="1524" y="10"/>
            <a:ext cx="12188952" cy="6857990"/>
          </a:xfrm>
          <a:prstGeom prst="rect">
            <a:avLst/>
          </a:prstGeom>
        </p:spPr>
      </p:pic>
      <p:sp>
        <p:nvSpPr>
          <p:cNvPr id="45" name="Rectangle 44">
            <a:extLst>
              <a:ext uri="{FF2B5EF4-FFF2-40B4-BE49-F238E27FC236}">
                <a16:creationId xmlns:a16="http://schemas.microsoft.com/office/drawing/2014/main" id="{EF34521F-0FCE-4826-86C1-59F8F9504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524"/>
            <a:ext cx="3443590" cy="5330952"/>
          </a:xfrm>
          <a:prstGeom prst="rect">
            <a:avLst/>
          </a:prstGeom>
          <a:solidFill>
            <a:srgbClr val="8C584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48256B-5BE2-4179-98F1-DDD7437B748B}"/>
              </a:ext>
            </a:extLst>
          </p:cNvPr>
          <p:cNvSpPr>
            <a:spLocks noGrp="1"/>
          </p:cNvSpPr>
          <p:nvPr>
            <p:ph type="title"/>
          </p:nvPr>
        </p:nvSpPr>
        <p:spPr>
          <a:xfrm>
            <a:off x="252919" y="1123837"/>
            <a:ext cx="2947482" cy="4601183"/>
          </a:xfrm>
        </p:spPr>
        <p:txBody>
          <a:bodyPr>
            <a:normAutofit/>
          </a:bodyPr>
          <a:lstStyle/>
          <a:p>
            <a:r>
              <a:rPr lang="en-GB" dirty="0">
                <a:latin typeface="Algerian"/>
                <a:cs typeface="Calibri Light"/>
              </a:rPr>
              <a:t>Symptoms of severe allergic reactions</a:t>
            </a:r>
            <a:br>
              <a:rPr lang="en-GB" dirty="0">
                <a:latin typeface="Algerian"/>
                <a:cs typeface="Calibri Light"/>
              </a:rPr>
            </a:br>
            <a:r>
              <a:rPr lang="en-US"/>
              <a:t>(anaphylaxis)</a:t>
            </a:r>
            <a:endParaRPr lang="en-US" dirty="0"/>
          </a:p>
          <a:p>
            <a:endParaRPr lang="en-GB" dirty="0">
              <a:latin typeface="Algerian"/>
              <a:cs typeface="Calibri Light"/>
            </a:endParaRPr>
          </a:p>
        </p:txBody>
      </p:sp>
      <p:sp>
        <p:nvSpPr>
          <p:cNvPr id="47" name="Rectangle 46">
            <a:extLst>
              <a:ext uri="{FF2B5EF4-FFF2-40B4-BE49-F238E27FC236}">
                <a16:creationId xmlns:a16="http://schemas.microsoft.com/office/drawing/2014/main" id="{948D00EC-EA51-46DA-B010-1444C8A0F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E8A7634-983E-46AE-B023-079EDAD9C157}"/>
              </a:ext>
            </a:extLst>
          </p:cNvPr>
          <p:cNvSpPr>
            <a:spLocks noGrp="1"/>
          </p:cNvSpPr>
          <p:nvPr>
            <p:ph idx="1"/>
          </p:nvPr>
        </p:nvSpPr>
        <p:spPr>
          <a:xfrm>
            <a:off x="3972128" y="971055"/>
            <a:ext cx="7315200" cy="4901938"/>
          </a:xfrm>
        </p:spPr>
        <p:txBody>
          <a:bodyPr vert="horz" lIns="91440" tIns="45720" rIns="91440" bIns="45720" rtlCol="0">
            <a:normAutofit/>
          </a:bodyPr>
          <a:lstStyle/>
          <a:p>
            <a:pPr marL="0" indent="0">
              <a:buClr>
                <a:srgbClr val="8C584B"/>
              </a:buClr>
              <a:buNone/>
            </a:pPr>
            <a:r>
              <a:rPr lang="en-GB" dirty="0">
                <a:ea typeface="+mn-lt"/>
                <a:cs typeface="+mn-lt"/>
              </a:rPr>
              <a:t>Symptoms of a severe allergic reaction include:</a:t>
            </a:r>
            <a:endParaRPr lang="en-GB" b="1" dirty="0">
              <a:cs typeface="Calibri"/>
            </a:endParaRPr>
          </a:p>
          <a:p>
            <a:pPr>
              <a:buClr>
                <a:srgbClr val="8C584B"/>
              </a:buClr>
            </a:pPr>
            <a:r>
              <a:rPr lang="en-GB" dirty="0">
                <a:ea typeface="+mn-lt"/>
                <a:cs typeface="+mn-lt"/>
              </a:rPr>
              <a:t>difficult or noisy breathing</a:t>
            </a:r>
            <a:endParaRPr lang="en-GB" dirty="0"/>
          </a:p>
          <a:p>
            <a:pPr>
              <a:buClr>
                <a:srgbClr val="8C584B"/>
              </a:buClr>
            </a:pPr>
            <a:r>
              <a:rPr lang="en-GB" dirty="0">
                <a:ea typeface="+mn-lt"/>
                <a:cs typeface="+mn-lt"/>
              </a:rPr>
              <a:t>swelling of the tongue</a:t>
            </a:r>
            <a:endParaRPr lang="en-GB" dirty="0"/>
          </a:p>
          <a:p>
            <a:pPr>
              <a:buClr>
                <a:srgbClr val="8C584B"/>
              </a:buClr>
            </a:pPr>
            <a:r>
              <a:rPr lang="en-GB" dirty="0">
                <a:ea typeface="+mn-lt"/>
                <a:cs typeface="+mn-lt"/>
              </a:rPr>
              <a:t>swelling or tightness in the throat</a:t>
            </a:r>
            <a:endParaRPr lang="en-GB" dirty="0"/>
          </a:p>
          <a:p>
            <a:pPr>
              <a:buClr>
                <a:srgbClr val="8C584B"/>
              </a:buClr>
            </a:pPr>
            <a:r>
              <a:rPr lang="en-GB" dirty="0">
                <a:ea typeface="+mn-lt"/>
                <a:cs typeface="+mn-lt"/>
              </a:rPr>
              <a:t>wheeze or persistent cough</a:t>
            </a:r>
            <a:endParaRPr lang="en-GB" dirty="0"/>
          </a:p>
          <a:p>
            <a:pPr>
              <a:buClr>
                <a:srgbClr val="8C584B"/>
              </a:buClr>
            </a:pPr>
            <a:r>
              <a:rPr lang="en-GB" dirty="0">
                <a:ea typeface="+mn-lt"/>
                <a:cs typeface="+mn-lt"/>
              </a:rPr>
              <a:t>difficulty talking or hoarse voice</a:t>
            </a:r>
            <a:endParaRPr lang="en-GB" dirty="0"/>
          </a:p>
          <a:p>
            <a:pPr>
              <a:buClr>
                <a:srgbClr val="8C584B"/>
              </a:buClr>
            </a:pPr>
            <a:r>
              <a:rPr lang="en-GB" dirty="0">
                <a:ea typeface="+mn-lt"/>
                <a:cs typeface="+mn-lt"/>
              </a:rPr>
              <a:t>persistent dizziness or collapse</a:t>
            </a:r>
            <a:endParaRPr lang="en-GB" dirty="0"/>
          </a:p>
          <a:p>
            <a:pPr>
              <a:buClr>
                <a:srgbClr val="8C584B"/>
              </a:buClr>
            </a:pPr>
            <a:r>
              <a:rPr lang="en-GB" dirty="0">
                <a:ea typeface="+mn-lt"/>
                <a:cs typeface="+mn-lt"/>
              </a:rPr>
              <a:t>pale and floppy (young children)</a:t>
            </a:r>
            <a:endParaRPr lang="en-GB" dirty="0"/>
          </a:p>
          <a:p>
            <a:pPr>
              <a:buClr>
                <a:srgbClr val="8C584B"/>
              </a:buClr>
            </a:pPr>
            <a:r>
              <a:rPr lang="en-GB" dirty="0">
                <a:ea typeface="+mn-lt"/>
                <a:cs typeface="+mn-lt"/>
              </a:rPr>
              <a:t>abdominal pain, vomiting – these are signs of anaphylaxis for </a:t>
            </a:r>
            <a:r>
              <a:rPr lang="en-GB" b="1" u="sng" dirty="0">
                <a:ea typeface="+mn-lt"/>
                <a:cs typeface="+mn-lt"/>
                <a:hlinkClick r:id="rId3"/>
              </a:rPr>
              <a:t>insect allergy</a:t>
            </a:r>
            <a:r>
              <a:rPr lang="en-GB" dirty="0">
                <a:ea typeface="+mn-lt"/>
                <a:cs typeface="+mn-lt"/>
              </a:rPr>
              <a:t>.</a:t>
            </a:r>
            <a:endParaRPr lang="en-GB" dirty="0"/>
          </a:p>
          <a:p>
            <a:pPr marL="0" indent="0">
              <a:buClr>
                <a:srgbClr val="8C584B"/>
              </a:buClr>
              <a:buNone/>
            </a:pPr>
            <a:endParaRPr lang="en-GB" b="1">
              <a:cs typeface="Calibri"/>
            </a:endParaRPr>
          </a:p>
        </p:txBody>
      </p:sp>
      <p:sp>
        <p:nvSpPr>
          <p:cNvPr id="49" name="Rectangle 48">
            <a:extLst>
              <a:ext uri="{FF2B5EF4-FFF2-40B4-BE49-F238E27FC236}">
                <a16:creationId xmlns:a16="http://schemas.microsoft.com/office/drawing/2014/main" id="{F6CAFCE9-1DEB-4E86-A26B-798D15C95D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5413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3834B-5446-4B30-8F13-7829128C75AF}"/>
              </a:ext>
            </a:extLst>
          </p:cNvPr>
          <p:cNvSpPr>
            <a:spLocks noGrp="1"/>
          </p:cNvSpPr>
          <p:nvPr>
            <p:ph type="title"/>
          </p:nvPr>
        </p:nvSpPr>
        <p:spPr>
          <a:xfrm>
            <a:off x="252918" y="1123837"/>
            <a:ext cx="3051113" cy="4601183"/>
          </a:xfrm>
        </p:spPr>
        <p:txBody>
          <a:bodyPr vert="horz" lIns="91440" tIns="45720" rIns="91440" bIns="45720" rtlCol="0">
            <a:normAutofit fontScale="90000"/>
          </a:bodyPr>
          <a:lstStyle/>
          <a:p>
            <a:r>
              <a:rPr lang="en-US" spc="-100">
                <a:solidFill>
                  <a:schemeClr val="tx1"/>
                </a:solidFill>
              </a:rPr>
              <a:t>Signs of mild to moderate allergic reaction include:</a:t>
            </a:r>
          </a:p>
        </p:txBody>
      </p:sp>
      <p:graphicFrame>
        <p:nvGraphicFramePr>
          <p:cNvPr id="11" name="Content Placeholder 2">
            <a:extLst>
              <a:ext uri="{FF2B5EF4-FFF2-40B4-BE49-F238E27FC236}">
                <a16:creationId xmlns:a16="http://schemas.microsoft.com/office/drawing/2014/main" id="{B2F77AAE-5FB3-4A62-967C-ED56C2931394}"/>
              </a:ext>
            </a:extLst>
          </p:cNvPr>
          <p:cNvGraphicFramePr>
            <a:graphicFrameLocks noGrp="1"/>
          </p:cNvGraphicFramePr>
          <p:nvPr>
            <p:ph idx="1"/>
            <p:extLst>
              <p:ext uri="{D42A27DB-BD31-4B8C-83A1-F6EECF244321}">
                <p14:modId xmlns:p14="http://schemas.microsoft.com/office/powerpoint/2010/main" val="852147189"/>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548671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8D8C5A-D6A8-4B82-A915-65B3BE9DE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A4306A5-A549-4C0D-A7D2-34D4D4A99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488E6146-1C0A-4739-84A4-CE454A7B2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3C55607-F78C-6043-99AF-1564BDE2136D}"/>
              </a:ext>
            </a:extLst>
          </p:cNvPr>
          <p:cNvPicPr>
            <a:picLocks noChangeAspect="1"/>
          </p:cNvPicPr>
          <p:nvPr/>
        </p:nvPicPr>
        <p:blipFill rotWithShape="1">
          <a:blip r:embed="rId2"/>
          <a:srcRect r="6250" b="6250"/>
          <a:stretch/>
        </p:blipFill>
        <p:spPr>
          <a:xfrm>
            <a:off x="1" y="10"/>
            <a:ext cx="12191999" cy="6857990"/>
          </a:xfrm>
          <a:prstGeom prst="rect">
            <a:avLst/>
          </a:prstGeom>
        </p:spPr>
      </p:pic>
      <p:sp>
        <p:nvSpPr>
          <p:cNvPr id="15" name="Rectangle 14">
            <a:extLst>
              <a:ext uri="{FF2B5EF4-FFF2-40B4-BE49-F238E27FC236}">
                <a16:creationId xmlns:a16="http://schemas.microsoft.com/office/drawing/2014/main" id="{56DB519C-E7E6-4ED7-8440-9702C7004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rgbClr val="426D0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2FE1EDF-59D6-E097-C832-CF1C3FF2F2B2}"/>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4600" spc="-100"/>
              <a:t>Centers for Disease Control and Prevention</a:t>
            </a:r>
          </a:p>
        </p:txBody>
      </p:sp>
      <p:sp>
        <p:nvSpPr>
          <p:cNvPr id="3" name="Content Placeholder 2">
            <a:extLst>
              <a:ext uri="{FF2B5EF4-FFF2-40B4-BE49-F238E27FC236}">
                <a16:creationId xmlns:a16="http://schemas.microsoft.com/office/drawing/2014/main" id="{9DF1B8DC-0365-AA50-F5A8-EE77779ECD41}"/>
              </a:ext>
            </a:extLst>
          </p:cNvPr>
          <p:cNvSpPr>
            <a:spLocks noGrp="1"/>
          </p:cNvSpPr>
          <p:nvPr>
            <p:ph idx="1"/>
          </p:nvPr>
        </p:nvSpPr>
        <p:spPr>
          <a:xfrm>
            <a:off x="1100014" y="5666792"/>
            <a:ext cx="10180696" cy="542592"/>
          </a:xfrm>
        </p:spPr>
        <p:txBody>
          <a:bodyPr vert="horz" lIns="91440" tIns="45720" rIns="91440" bIns="45720" rtlCol="0" anchor="t">
            <a:normAutofit/>
          </a:bodyPr>
          <a:lstStyle/>
          <a:p>
            <a:pPr marL="0" indent="0">
              <a:buNone/>
            </a:pPr>
            <a:r>
              <a:rPr lang="en-US" sz="2200">
                <a:solidFill>
                  <a:srgbClr val="FFFFFF">
                    <a:alpha val="80000"/>
                  </a:srgbClr>
                </a:solidFill>
              </a:rPr>
              <a:t>Estimates that food allergies affect 4% - 6% of children and 4% of adults</a:t>
            </a:r>
          </a:p>
        </p:txBody>
      </p:sp>
    </p:spTree>
    <p:extLst>
      <p:ext uri="{BB962C8B-B14F-4D97-AF65-F5344CB8AC3E}">
        <p14:creationId xmlns:p14="http://schemas.microsoft.com/office/powerpoint/2010/main" val="1362585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33738F-F83C-4B87-B2FE-47C89029B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BF0EFF-1CF1-4170-85D9-F374F80C8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rgbClr val="81815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8ADBC1-A7D1-48F6-B216-2AECC9BEA3DF}"/>
              </a:ext>
            </a:extLst>
          </p:cNvPr>
          <p:cNvSpPr>
            <a:spLocks noGrp="1"/>
          </p:cNvSpPr>
          <p:nvPr>
            <p:ph type="title"/>
          </p:nvPr>
        </p:nvSpPr>
        <p:spPr>
          <a:xfrm>
            <a:off x="252919" y="1123837"/>
            <a:ext cx="2947482" cy="1283461"/>
          </a:xfrm>
        </p:spPr>
        <p:txBody>
          <a:bodyPr anchor="b">
            <a:normAutofit/>
          </a:bodyPr>
          <a:lstStyle/>
          <a:p>
            <a:r>
              <a:rPr lang="en-GB" sz="2400" b="1">
                <a:cs typeface="Calibri Light"/>
              </a:rPr>
              <a:t>"BIG 8" FOODS THAT CAN CAUSE MOST REACTIONS</a:t>
            </a:r>
          </a:p>
        </p:txBody>
      </p:sp>
      <p:sp>
        <p:nvSpPr>
          <p:cNvPr id="3" name="Content Placeholder 2">
            <a:extLst>
              <a:ext uri="{FF2B5EF4-FFF2-40B4-BE49-F238E27FC236}">
                <a16:creationId xmlns:a16="http://schemas.microsoft.com/office/drawing/2014/main" id="{21CF81CF-A9EB-4FA4-8AE4-D4A4260BABBD}"/>
              </a:ext>
            </a:extLst>
          </p:cNvPr>
          <p:cNvSpPr>
            <a:spLocks noGrp="1"/>
          </p:cNvSpPr>
          <p:nvPr>
            <p:ph idx="1"/>
          </p:nvPr>
        </p:nvSpPr>
        <p:spPr>
          <a:xfrm>
            <a:off x="252920" y="2407298"/>
            <a:ext cx="2947482" cy="3498980"/>
          </a:xfrm>
        </p:spPr>
        <p:txBody>
          <a:bodyPr vert="horz" lIns="91440" tIns="45720" rIns="91440" bIns="45720" rtlCol="0" anchor="t">
            <a:normAutofit/>
          </a:bodyPr>
          <a:lstStyle/>
          <a:p>
            <a:r>
              <a:rPr lang="en-GB" sz="1600">
                <a:solidFill>
                  <a:schemeClr val="bg1"/>
                </a:solidFill>
                <a:cs typeface="Calibri"/>
              </a:rPr>
              <a:t>Milk</a:t>
            </a:r>
          </a:p>
          <a:p>
            <a:r>
              <a:rPr lang="en-GB" sz="1600">
                <a:solidFill>
                  <a:schemeClr val="bg1"/>
                </a:solidFill>
                <a:cs typeface="Calibri"/>
              </a:rPr>
              <a:t>Eggs</a:t>
            </a:r>
          </a:p>
          <a:p>
            <a:r>
              <a:rPr lang="en-GB" sz="1600">
                <a:solidFill>
                  <a:schemeClr val="bg1"/>
                </a:solidFill>
                <a:cs typeface="Calibri"/>
              </a:rPr>
              <a:t>Peanuts</a:t>
            </a:r>
          </a:p>
          <a:p>
            <a:r>
              <a:rPr lang="en-GB" sz="1600">
                <a:solidFill>
                  <a:schemeClr val="bg1"/>
                </a:solidFill>
                <a:cs typeface="Calibri"/>
              </a:rPr>
              <a:t>Tree Nuts</a:t>
            </a:r>
          </a:p>
          <a:p>
            <a:r>
              <a:rPr lang="en-GB" sz="1600">
                <a:solidFill>
                  <a:schemeClr val="bg1"/>
                </a:solidFill>
                <a:cs typeface="Calibri"/>
              </a:rPr>
              <a:t>Soy</a:t>
            </a:r>
          </a:p>
          <a:p>
            <a:r>
              <a:rPr lang="en-GB" sz="1600">
                <a:solidFill>
                  <a:schemeClr val="bg1"/>
                </a:solidFill>
                <a:cs typeface="Calibri"/>
              </a:rPr>
              <a:t>Wheat</a:t>
            </a:r>
          </a:p>
          <a:p>
            <a:r>
              <a:rPr lang="en-GB" sz="1600">
                <a:solidFill>
                  <a:schemeClr val="bg1"/>
                </a:solidFill>
                <a:cs typeface="Calibri"/>
              </a:rPr>
              <a:t>Fish</a:t>
            </a:r>
          </a:p>
          <a:p>
            <a:r>
              <a:rPr lang="en-GB" sz="1600">
                <a:solidFill>
                  <a:schemeClr val="bg1"/>
                </a:solidFill>
                <a:cs typeface="Calibri"/>
              </a:rPr>
              <a:t>Shellfish</a:t>
            </a:r>
          </a:p>
          <a:p>
            <a:endParaRPr lang="en-GB" sz="1600">
              <a:solidFill>
                <a:schemeClr val="bg1"/>
              </a:solidFill>
              <a:cs typeface="Calibri"/>
            </a:endParaRPr>
          </a:p>
        </p:txBody>
      </p:sp>
      <p:pic>
        <p:nvPicPr>
          <p:cNvPr id="8" name="Picture 8" descr="A picture containing book, text, photo, table&#10;&#10;Description generated with very high confidence">
            <a:extLst>
              <a:ext uri="{FF2B5EF4-FFF2-40B4-BE49-F238E27FC236}">
                <a16:creationId xmlns:a16="http://schemas.microsoft.com/office/drawing/2014/main" id="{CBF03F8F-35C6-4783-A553-3D8080A19AB9}"/>
              </a:ext>
            </a:extLst>
          </p:cNvPr>
          <p:cNvPicPr>
            <a:picLocks noChangeAspect="1"/>
          </p:cNvPicPr>
          <p:nvPr/>
        </p:nvPicPr>
        <p:blipFill rotWithShape="1">
          <a:blip r:embed="rId2"/>
          <a:srcRect t="15158" b="16254"/>
          <a:stretch/>
        </p:blipFill>
        <p:spPr>
          <a:xfrm>
            <a:off x="3778897" y="758952"/>
            <a:ext cx="7772401" cy="5330952"/>
          </a:xfrm>
          <a:prstGeom prst="rect">
            <a:avLst/>
          </a:prstGeom>
        </p:spPr>
      </p:pic>
      <p:sp>
        <p:nvSpPr>
          <p:cNvPr id="14" name="Rectangle 13">
            <a:extLst>
              <a:ext uri="{FF2B5EF4-FFF2-40B4-BE49-F238E27FC236}">
                <a16:creationId xmlns:a16="http://schemas.microsoft.com/office/drawing/2014/main" id="{3D59E22E-2E4E-400B-B6CD-86ED04367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9089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BFC4EAF-C80E-C763-4C78-202E3D32EBB5}"/>
              </a:ext>
            </a:extLst>
          </p:cNvPr>
          <p:cNvSpPr>
            <a:spLocks noGrp="1"/>
          </p:cNvSpPr>
          <p:nvPr>
            <p:ph type="title"/>
          </p:nvPr>
        </p:nvSpPr>
        <p:spPr>
          <a:xfrm>
            <a:off x="641667" y="5257630"/>
            <a:ext cx="10908667" cy="1021405"/>
          </a:xfrm>
        </p:spPr>
        <p:txBody>
          <a:bodyPr>
            <a:normAutofit/>
          </a:bodyPr>
          <a:lstStyle/>
          <a:p>
            <a:pPr algn="ctr"/>
            <a:r>
              <a:rPr lang="en-GB" dirty="0"/>
              <a:t>Two categories of food allergy</a:t>
            </a:r>
            <a:endParaRPr lang="en-GB"/>
          </a:p>
        </p:txBody>
      </p:sp>
      <p:sp>
        <p:nvSpPr>
          <p:cNvPr id="22" name="Rectangle 21">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3" name="Content Placeholder 2">
            <a:extLst>
              <a:ext uri="{FF2B5EF4-FFF2-40B4-BE49-F238E27FC236}">
                <a16:creationId xmlns:a16="http://schemas.microsoft.com/office/drawing/2014/main" id="{2678C78B-AC33-FA41-E169-AFE7EEAF6FFD}"/>
              </a:ext>
            </a:extLst>
          </p:cNvPr>
          <p:cNvGraphicFramePr>
            <a:graphicFrameLocks noGrp="1"/>
          </p:cNvGraphicFramePr>
          <p:nvPr>
            <p:ph idx="1"/>
            <p:extLst>
              <p:ext uri="{D42A27DB-BD31-4B8C-83A1-F6EECF244321}">
                <p14:modId xmlns:p14="http://schemas.microsoft.com/office/powerpoint/2010/main" val="969570399"/>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5271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CB7987D-7806-44BF-94FC-E039F5703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683E798-38DE-4ECB-912E-B2689E296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rgbClr val="5E444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61BD6683-3042-6119-81EE-24DDCD115F1D}"/>
              </a:ext>
            </a:extLst>
          </p:cNvPr>
          <p:cNvSpPr>
            <a:spLocks noGrp="1"/>
          </p:cNvSpPr>
          <p:nvPr>
            <p:ph idx="1"/>
          </p:nvPr>
        </p:nvSpPr>
        <p:spPr>
          <a:xfrm>
            <a:off x="252920" y="2146516"/>
            <a:ext cx="2947482" cy="3759762"/>
          </a:xfrm>
        </p:spPr>
        <p:txBody>
          <a:bodyPr anchor="t">
            <a:normAutofit/>
          </a:bodyPr>
          <a:lstStyle/>
          <a:p>
            <a:pPr>
              <a:buClr>
                <a:srgbClr val="CDA76A"/>
              </a:buClr>
            </a:pPr>
            <a:r>
              <a:rPr lang="en-US" sz="1600">
                <a:solidFill>
                  <a:schemeClr val="bg1"/>
                </a:solidFill>
              </a:rPr>
              <a:t>Allergy that cause Death.</a:t>
            </a:r>
          </a:p>
          <a:p>
            <a:pPr>
              <a:buClr>
                <a:srgbClr val="CDA76A"/>
              </a:buClr>
            </a:pPr>
            <a:r>
              <a:rPr lang="en-US" sz="1600">
                <a:solidFill>
                  <a:schemeClr val="bg1"/>
                </a:solidFill>
              </a:rPr>
              <a:t>A fatal reaction to cheese</a:t>
            </a:r>
          </a:p>
        </p:txBody>
      </p:sp>
      <p:pic>
        <p:nvPicPr>
          <p:cNvPr id="4" name="Online Media 3" title="Allergy death: A fatal reaction to cheese - BBC London">
            <a:hlinkClick r:id="" action="ppaction://media"/>
            <a:extLst>
              <a:ext uri="{FF2B5EF4-FFF2-40B4-BE49-F238E27FC236}">
                <a16:creationId xmlns:a16="http://schemas.microsoft.com/office/drawing/2014/main" id="{8DF30D5B-BB99-516D-E40B-F585BF3C0DBB}"/>
              </a:ext>
            </a:extLst>
          </p:cNvPr>
          <p:cNvPicPr>
            <a:picLocks noRot="1" noChangeAspect="1"/>
          </p:cNvPicPr>
          <p:nvPr>
            <a:videoFile r:link="rId1"/>
          </p:nvPr>
        </p:nvPicPr>
        <p:blipFill>
          <a:blip r:embed="rId3"/>
          <a:stretch>
            <a:fillRect/>
          </a:stretch>
        </p:blipFill>
        <p:spPr>
          <a:xfrm>
            <a:off x="4094583" y="737119"/>
            <a:ext cx="7141029" cy="5355772"/>
          </a:xfrm>
          <a:prstGeom prst="rect">
            <a:avLst/>
          </a:prstGeom>
        </p:spPr>
      </p:pic>
      <p:sp>
        <p:nvSpPr>
          <p:cNvPr id="35" name="Rectangle 34">
            <a:extLst>
              <a:ext uri="{FF2B5EF4-FFF2-40B4-BE49-F238E27FC236}">
                <a16:creationId xmlns:a16="http://schemas.microsoft.com/office/drawing/2014/main" id="{DEADE9E9-F720-493E-8302-358E74E66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6229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6EFC68-212A-47F8-9663-C40DB8D35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B421B44-DD57-17C8-9E3C-C8E5E600631E}"/>
              </a:ext>
            </a:extLst>
          </p:cNvPr>
          <p:cNvSpPr>
            <a:spLocks noGrp="1"/>
          </p:cNvSpPr>
          <p:nvPr>
            <p:ph type="title"/>
          </p:nvPr>
        </p:nvSpPr>
        <p:spPr>
          <a:xfrm>
            <a:off x="252919" y="1123837"/>
            <a:ext cx="2947482" cy="4601183"/>
          </a:xfrm>
        </p:spPr>
        <p:txBody>
          <a:bodyPr>
            <a:normAutofit/>
          </a:bodyPr>
          <a:lstStyle/>
          <a:p>
            <a:r>
              <a:rPr lang="en-GB" dirty="0"/>
              <a:t>Emergency first aid for severe allergic reactions</a:t>
            </a:r>
            <a:endParaRPr lang="en-US" dirty="0"/>
          </a:p>
          <a:p>
            <a:endParaRPr lang="en-GB" dirty="0"/>
          </a:p>
        </p:txBody>
      </p:sp>
      <p:graphicFrame>
        <p:nvGraphicFramePr>
          <p:cNvPr id="5" name="Content Placeholder 2">
            <a:extLst>
              <a:ext uri="{FF2B5EF4-FFF2-40B4-BE49-F238E27FC236}">
                <a16:creationId xmlns:a16="http://schemas.microsoft.com/office/drawing/2014/main" id="{0864C297-B04B-CB25-9062-0322690CE93E}"/>
              </a:ext>
            </a:extLst>
          </p:cNvPr>
          <p:cNvGraphicFramePr>
            <a:graphicFrameLocks noGrp="1"/>
          </p:cNvGraphicFramePr>
          <p:nvPr>
            <p:ph idx="1"/>
            <p:extLst>
              <p:ext uri="{D42A27DB-BD31-4B8C-83A1-F6EECF244321}">
                <p14:modId xmlns:p14="http://schemas.microsoft.com/office/powerpoint/2010/main" val="541195251"/>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7932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37826C-4A8B-4AA5-BE8C-A755B1970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BFB47C81-5765-4486-9BD1-E0EB32F4A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A7335839-C047-457D-8E0C-E4268E6E32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B1DDCC3-00A5-4610-994F-904F20C8E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B40B80-E053-5275-A77E-DF84AA194B8C}"/>
              </a:ext>
            </a:extLst>
          </p:cNvPr>
          <p:cNvSpPr>
            <a:spLocks noGrp="1"/>
          </p:cNvSpPr>
          <p:nvPr>
            <p:ph type="title"/>
          </p:nvPr>
        </p:nvSpPr>
        <p:spPr>
          <a:xfrm>
            <a:off x="334557" y="1653703"/>
            <a:ext cx="3361953" cy="2470488"/>
          </a:xfrm>
        </p:spPr>
        <p:txBody>
          <a:bodyPr vert="horz" lIns="91440" tIns="45720" rIns="91440" bIns="45720" rtlCol="0" anchor="b">
            <a:normAutofit/>
          </a:bodyPr>
          <a:lstStyle/>
          <a:p>
            <a:r>
              <a:rPr lang="en-US" sz="4400" spc="-100">
                <a:solidFill>
                  <a:schemeClr val="bg1"/>
                </a:solidFill>
              </a:rPr>
              <a:t>Prevention</a:t>
            </a:r>
            <a:br>
              <a:rPr lang="en-US" sz="4400" spc="-100">
                <a:solidFill>
                  <a:schemeClr val="bg1"/>
                </a:solidFill>
              </a:rPr>
            </a:br>
            <a:r>
              <a:rPr lang="en-US" sz="4400" spc="-100">
                <a:solidFill>
                  <a:schemeClr val="bg1"/>
                </a:solidFill>
              </a:rPr>
              <a:t>First Aid</a:t>
            </a:r>
          </a:p>
        </p:txBody>
      </p:sp>
      <p:pic>
        <p:nvPicPr>
          <p:cNvPr id="4" name="Online Media 3" title="How to help a child suffering an allergic reaction #FirstAid #PowerOfKindness">
            <a:hlinkClick r:id="" action="ppaction://media"/>
            <a:extLst>
              <a:ext uri="{FF2B5EF4-FFF2-40B4-BE49-F238E27FC236}">
                <a16:creationId xmlns:a16="http://schemas.microsoft.com/office/drawing/2014/main" id="{4A931B7D-487F-1762-96B1-02CA345BFB52}"/>
              </a:ext>
            </a:extLst>
          </p:cNvPr>
          <p:cNvPicPr>
            <a:picLocks noGrp="1" noRot="1" noChangeAspect="1"/>
          </p:cNvPicPr>
          <p:nvPr>
            <p:ph idx="1"/>
            <a:videoFile r:link="rId1"/>
          </p:nvPr>
        </p:nvPicPr>
        <p:blipFill>
          <a:blip r:embed="rId3"/>
          <a:stretch>
            <a:fillRect/>
          </a:stretch>
        </p:blipFill>
        <p:spPr>
          <a:xfrm>
            <a:off x="4487334" y="809272"/>
            <a:ext cx="7061200" cy="5295900"/>
          </a:xfrm>
          <a:prstGeom prst="rect">
            <a:avLst/>
          </a:prstGeom>
        </p:spPr>
      </p:pic>
    </p:spTree>
    <p:extLst>
      <p:ext uri="{BB962C8B-B14F-4D97-AF65-F5344CB8AC3E}">
        <p14:creationId xmlns:p14="http://schemas.microsoft.com/office/powerpoint/2010/main" val="290936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33738F-F83C-4B87-B2FE-47C89029B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BF0EFF-1CF1-4170-85D9-F374F80C8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rgbClr val="5985B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46E5096-515B-4676-DF89-8EEF17AD2A49}"/>
              </a:ext>
            </a:extLst>
          </p:cNvPr>
          <p:cNvSpPr>
            <a:spLocks noGrp="1"/>
          </p:cNvSpPr>
          <p:nvPr>
            <p:ph type="title"/>
          </p:nvPr>
        </p:nvSpPr>
        <p:spPr>
          <a:xfrm>
            <a:off x="252919" y="1123837"/>
            <a:ext cx="2947482" cy="1283461"/>
          </a:xfrm>
        </p:spPr>
        <p:txBody>
          <a:bodyPr anchor="b">
            <a:normAutofit/>
          </a:bodyPr>
          <a:lstStyle/>
          <a:p>
            <a:r>
              <a:rPr lang="en-GB" sz="2400"/>
              <a:t>TREATMENT</a:t>
            </a:r>
          </a:p>
        </p:txBody>
      </p:sp>
      <p:sp>
        <p:nvSpPr>
          <p:cNvPr id="8" name="Content Placeholder 7">
            <a:extLst>
              <a:ext uri="{FF2B5EF4-FFF2-40B4-BE49-F238E27FC236}">
                <a16:creationId xmlns:a16="http://schemas.microsoft.com/office/drawing/2014/main" id="{10D2D141-F789-45D0-97AA-750D65989445}"/>
              </a:ext>
            </a:extLst>
          </p:cNvPr>
          <p:cNvSpPr>
            <a:spLocks noGrp="1"/>
          </p:cNvSpPr>
          <p:nvPr>
            <p:ph idx="1"/>
          </p:nvPr>
        </p:nvSpPr>
        <p:spPr>
          <a:xfrm>
            <a:off x="252920" y="2407298"/>
            <a:ext cx="2947482" cy="3498980"/>
          </a:xfrm>
        </p:spPr>
        <p:txBody>
          <a:bodyPr anchor="t">
            <a:normAutofit/>
          </a:bodyPr>
          <a:lstStyle/>
          <a:p>
            <a:r>
              <a:rPr lang="en-US" sz="1600" dirty="0">
                <a:solidFill>
                  <a:schemeClr val="bg1"/>
                </a:solidFill>
              </a:rPr>
              <a:t>Food Allergy</a:t>
            </a:r>
          </a:p>
        </p:txBody>
      </p:sp>
      <p:pic>
        <p:nvPicPr>
          <p:cNvPr id="4" name="Content Placeholder 3" descr="A blue and orange sign with text&#10;&#10;Description automatically generated">
            <a:extLst>
              <a:ext uri="{FF2B5EF4-FFF2-40B4-BE49-F238E27FC236}">
                <a16:creationId xmlns:a16="http://schemas.microsoft.com/office/drawing/2014/main" id="{FB249069-FB14-DE93-E4D1-198E9520B4DB}"/>
              </a:ext>
            </a:extLst>
          </p:cNvPr>
          <p:cNvPicPr>
            <a:picLocks noChangeAspect="1"/>
          </p:cNvPicPr>
          <p:nvPr/>
        </p:nvPicPr>
        <p:blipFill rotWithShape="1">
          <a:blip r:embed="rId2"/>
          <a:srcRect l="9317" r="7213" b="-1"/>
          <a:stretch/>
        </p:blipFill>
        <p:spPr>
          <a:xfrm>
            <a:off x="3778897" y="758952"/>
            <a:ext cx="7772401" cy="5330952"/>
          </a:xfrm>
          <a:prstGeom prst="rect">
            <a:avLst/>
          </a:prstGeom>
        </p:spPr>
      </p:pic>
      <p:sp>
        <p:nvSpPr>
          <p:cNvPr id="19" name="Rectangle 18">
            <a:extLst>
              <a:ext uri="{FF2B5EF4-FFF2-40B4-BE49-F238E27FC236}">
                <a16:creationId xmlns:a16="http://schemas.microsoft.com/office/drawing/2014/main" id="{3D59E22E-2E4E-400B-B6CD-86ED04367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2254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White puzzle with one red piece">
            <a:extLst>
              <a:ext uri="{FF2B5EF4-FFF2-40B4-BE49-F238E27FC236}">
                <a16:creationId xmlns:a16="http://schemas.microsoft.com/office/drawing/2014/main" id="{68E90AAD-FF5B-CD3F-761E-E81901ACF965}"/>
              </a:ext>
            </a:extLst>
          </p:cNvPr>
          <p:cNvPicPr>
            <a:picLocks noChangeAspect="1"/>
          </p:cNvPicPr>
          <p:nvPr/>
        </p:nvPicPr>
        <p:blipFill rotWithShape="1">
          <a:blip r:embed="rId2">
            <a:alphaModFix amt="25000"/>
          </a:blip>
          <a:srcRect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53973A00-7FC2-7235-D900-75F88D7EA9E2}"/>
              </a:ext>
            </a:extLst>
          </p:cNvPr>
          <p:cNvSpPr>
            <a:spLocks noGrp="1"/>
          </p:cNvSpPr>
          <p:nvPr>
            <p:ph type="title"/>
          </p:nvPr>
        </p:nvSpPr>
        <p:spPr>
          <a:xfrm>
            <a:off x="252918" y="1123837"/>
            <a:ext cx="3051113" cy="4601183"/>
          </a:xfrm>
        </p:spPr>
        <p:txBody>
          <a:bodyPr>
            <a:normAutofit/>
          </a:bodyPr>
          <a:lstStyle/>
          <a:p>
            <a:r>
              <a:rPr lang="en-GB">
                <a:solidFill>
                  <a:schemeClr val="tx1"/>
                </a:solidFill>
              </a:rPr>
              <a:t>REFLECTION</a:t>
            </a:r>
          </a:p>
        </p:txBody>
      </p:sp>
      <p:sp>
        <p:nvSpPr>
          <p:cNvPr id="3" name="Content Placeholder 2">
            <a:extLst>
              <a:ext uri="{FF2B5EF4-FFF2-40B4-BE49-F238E27FC236}">
                <a16:creationId xmlns:a16="http://schemas.microsoft.com/office/drawing/2014/main" id="{2324250B-C952-7E08-3279-0740A46A5A76}"/>
              </a:ext>
            </a:extLst>
          </p:cNvPr>
          <p:cNvSpPr>
            <a:spLocks noGrp="1"/>
          </p:cNvSpPr>
          <p:nvPr>
            <p:ph idx="1"/>
          </p:nvPr>
        </p:nvSpPr>
        <p:spPr>
          <a:xfrm>
            <a:off x="3869268" y="864108"/>
            <a:ext cx="7315200" cy="5120640"/>
          </a:xfrm>
        </p:spPr>
        <p:txBody>
          <a:bodyPr>
            <a:normAutofit/>
          </a:bodyPr>
          <a:lstStyle/>
          <a:p>
            <a:pPr>
              <a:buClr>
                <a:srgbClr val="BA3215"/>
              </a:buClr>
            </a:pPr>
            <a:r>
              <a:rPr lang="en-GB" dirty="0">
                <a:ea typeface="+mn-lt"/>
                <a:cs typeface="+mn-lt"/>
              </a:rPr>
              <a:t>Write a brief reflection on what we learned about food allergies and how we can use this knowledge to raise awareness and understanding in our family and community.</a:t>
            </a:r>
          </a:p>
          <a:p>
            <a:pPr marL="0" indent="0">
              <a:buClr>
                <a:srgbClr val="BA3215"/>
              </a:buClr>
              <a:buNone/>
            </a:pPr>
            <a:endParaRPr lang="en-GB" dirty="0"/>
          </a:p>
        </p:txBody>
      </p:sp>
    </p:spTree>
    <p:extLst>
      <p:ext uri="{BB962C8B-B14F-4D97-AF65-F5344CB8AC3E}">
        <p14:creationId xmlns:p14="http://schemas.microsoft.com/office/powerpoint/2010/main" val="164441440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BB50C9F-BC0B-4B25-89BC-DFF659B92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F28DAC1-6C36-CFFD-C18E-400916465928}"/>
              </a:ext>
            </a:extLst>
          </p:cNvPr>
          <p:cNvPicPr>
            <a:picLocks noChangeAspect="1"/>
          </p:cNvPicPr>
          <p:nvPr/>
        </p:nvPicPr>
        <p:blipFill rotWithShape="1">
          <a:blip r:embed="rId2"/>
          <a:srcRect r="25"/>
          <a:stretch/>
        </p:blipFill>
        <p:spPr>
          <a:xfrm>
            <a:off x="1524" y="10"/>
            <a:ext cx="12188952" cy="6857990"/>
          </a:xfrm>
          <a:prstGeom prst="rect">
            <a:avLst/>
          </a:prstGeom>
        </p:spPr>
      </p:pic>
      <p:sp>
        <p:nvSpPr>
          <p:cNvPr id="25" name="Rectangle 24">
            <a:extLst>
              <a:ext uri="{FF2B5EF4-FFF2-40B4-BE49-F238E27FC236}">
                <a16:creationId xmlns:a16="http://schemas.microsoft.com/office/drawing/2014/main" id="{EF34521F-0FCE-4826-86C1-59F8F9504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524"/>
            <a:ext cx="3443590" cy="5330952"/>
          </a:xfrm>
          <a:prstGeom prst="rect">
            <a:avLst/>
          </a:prstGeom>
          <a:solidFill>
            <a:srgbClr val="42355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A02266-8888-4596-A843-6CD778A561FC}"/>
              </a:ext>
            </a:extLst>
          </p:cNvPr>
          <p:cNvSpPr>
            <a:spLocks noGrp="1"/>
          </p:cNvSpPr>
          <p:nvPr>
            <p:ph type="title"/>
          </p:nvPr>
        </p:nvSpPr>
        <p:spPr>
          <a:xfrm>
            <a:off x="252918" y="1123837"/>
            <a:ext cx="3051113" cy="4601183"/>
          </a:xfrm>
        </p:spPr>
        <p:txBody>
          <a:bodyPr>
            <a:normAutofit/>
          </a:bodyPr>
          <a:lstStyle/>
          <a:p>
            <a:r>
              <a:rPr lang="en-GB">
                <a:cs typeface="Calibri Light"/>
              </a:rPr>
              <a:t>CONCLUSION</a:t>
            </a:r>
            <a:endParaRPr lang="en-GB"/>
          </a:p>
        </p:txBody>
      </p:sp>
      <p:sp>
        <p:nvSpPr>
          <p:cNvPr id="27" name="Rectangle 26">
            <a:extLst>
              <a:ext uri="{FF2B5EF4-FFF2-40B4-BE49-F238E27FC236}">
                <a16:creationId xmlns:a16="http://schemas.microsoft.com/office/drawing/2014/main" id="{948D00EC-EA51-46DA-B010-1444C8A0F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9F313D4-BE7B-4EB6-AB03-E78BDB47A0AC}"/>
              </a:ext>
            </a:extLst>
          </p:cNvPr>
          <p:cNvSpPr>
            <a:spLocks noGrp="1"/>
          </p:cNvSpPr>
          <p:nvPr>
            <p:ph idx="1"/>
          </p:nvPr>
        </p:nvSpPr>
        <p:spPr>
          <a:xfrm>
            <a:off x="3972128" y="971055"/>
            <a:ext cx="7315200" cy="4901938"/>
          </a:xfrm>
        </p:spPr>
        <p:txBody>
          <a:bodyPr vert="horz" lIns="91440" tIns="45720" rIns="91440" bIns="45720" rtlCol="0">
            <a:normAutofit/>
          </a:bodyPr>
          <a:lstStyle/>
          <a:p>
            <a:pPr algn="just">
              <a:buClr>
                <a:srgbClr val="42355C"/>
              </a:buClr>
            </a:pPr>
            <a:r>
              <a:rPr lang="en-GB" dirty="0">
                <a:ea typeface="+mn-lt"/>
                <a:cs typeface="+mn-lt"/>
              </a:rPr>
              <a:t>Food allergies are a serious problem that must be addressed appropriately since they can cause severe reactions in the person who has the allergen(s) and, in extreme situations, death.  Medications that aid and prevent allergic responses weaken the immune system. Various drugs are available with the approval of the GP's or Doctor's to prevent the person from being exposed to allergies. The only best way to avoid allergic reactions is to avoid the foods that cause symptoms.</a:t>
            </a:r>
            <a:endParaRPr lang="en-US" dirty="0"/>
          </a:p>
        </p:txBody>
      </p:sp>
      <p:sp>
        <p:nvSpPr>
          <p:cNvPr id="29" name="Rectangle 28">
            <a:extLst>
              <a:ext uri="{FF2B5EF4-FFF2-40B4-BE49-F238E27FC236}">
                <a16:creationId xmlns:a16="http://schemas.microsoft.com/office/drawing/2014/main" id="{F6CAFCE9-1DEB-4E86-A26B-798D15C95D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66717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6ADA6A4-0E3A-4918-B6D4-22715A55C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79EF8B0-F266-4D16-A66B-C33723680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rgbClr val="3F4C5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C022EB1-3DF9-B439-9BE0-9F9293134D27}"/>
              </a:ext>
            </a:extLst>
          </p:cNvPr>
          <p:cNvSpPr>
            <a:spLocks noGrp="1"/>
          </p:cNvSpPr>
          <p:nvPr>
            <p:ph type="title"/>
          </p:nvPr>
        </p:nvSpPr>
        <p:spPr>
          <a:xfrm>
            <a:off x="252919" y="1123837"/>
            <a:ext cx="2947482" cy="4601183"/>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73B08ED9-6DFA-1BE1-14D7-E4FFC87E0D84}"/>
              </a:ext>
            </a:extLst>
          </p:cNvPr>
          <p:cNvSpPr>
            <a:spLocks noGrp="1"/>
          </p:cNvSpPr>
          <p:nvPr>
            <p:ph idx="1"/>
          </p:nvPr>
        </p:nvSpPr>
        <p:spPr>
          <a:xfrm>
            <a:off x="3869268" y="864108"/>
            <a:ext cx="7315200" cy="2998765"/>
          </a:xfrm>
        </p:spPr>
        <p:txBody>
          <a:bodyPr>
            <a:normAutofit/>
          </a:bodyPr>
          <a:lstStyle/>
          <a:p>
            <a:pPr>
              <a:buClr>
                <a:srgbClr val="EBA83C"/>
              </a:buClr>
            </a:pPr>
            <a:r>
              <a:rPr lang="en-GB" sz="1100" i="1" dirty="0">
                <a:ea typeface="+mn-lt"/>
                <a:cs typeface="+mn-lt"/>
              </a:rPr>
              <a:t>Food allergies</a:t>
            </a:r>
            <a:r>
              <a:rPr lang="en-GB" sz="1100" dirty="0">
                <a:ea typeface="+mn-lt"/>
                <a:cs typeface="+mn-lt"/>
              </a:rPr>
              <a:t> (no date) </a:t>
            </a:r>
            <a:r>
              <a:rPr lang="en-GB" sz="1100" i="1" dirty="0">
                <a:ea typeface="+mn-lt"/>
                <a:cs typeface="+mn-lt"/>
              </a:rPr>
              <a:t>Illnesses and conditions | NHS inform</a:t>
            </a:r>
            <a:r>
              <a:rPr lang="en-GB" sz="1100" dirty="0">
                <a:ea typeface="+mn-lt"/>
                <a:cs typeface="+mn-lt"/>
              </a:rPr>
              <a:t>. Available at: </a:t>
            </a:r>
            <a:r>
              <a:rPr lang="en-GB" sz="1100" dirty="0">
                <a:ea typeface="+mn-lt"/>
                <a:cs typeface="+mn-lt"/>
                <a:hlinkClick r:id="rId2"/>
              </a:rPr>
              <a:t>https://www.nhsinform.scot/illnesses-and-conditions/nutritional/food-allergy#:~:text=a%20milk%20allergy.-,Causes%20of%20a%20food%20allergy,which%20trigger%20an%20allergic%20reaction</a:t>
            </a:r>
            <a:r>
              <a:rPr lang="en-GB" sz="1100" dirty="0">
                <a:ea typeface="+mn-lt"/>
                <a:cs typeface="+mn-lt"/>
              </a:rPr>
              <a:t>. (Accessed: 19 September 2023). </a:t>
            </a:r>
            <a:endParaRPr lang="en-GB" sz="1100"/>
          </a:p>
          <a:p>
            <a:pPr>
              <a:buClr>
                <a:srgbClr val="EBA83C"/>
              </a:buClr>
            </a:pPr>
            <a:r>
              <a:rPr lang="en-GB" sz="1100" dirty="0">
                <a:ea typeface="+mn-lt"/>
                <a:cs typeface="+mn-lt"/>
              </a:rPr>
              <a:t>Lurie, A.&amp; R.H. (2023) </a:t>
            </a:r>
            <a:r>
              <a:rPr lang="en-GB" sz="1100" i="1" dirty="0">
                <a:ea typeface="+mn-lt"/>
                <a:cs typeface="+mn-lt"/>
              </a:rPr>
              <a:t>Food Allergy | Lurie Children’s</a:t>
            </a:r>
            <a:r>
              <a:rPr lang="en-GB" sz="1100" dirty="0">
                <a:ea typeface="+mn-lt"/>
                <a:cs typeface="+mn-lt"/>
              </a:rPr>
              <a:t>, </a:t>
            </a:r>
            <a:r>
              <a:rPr lang="en-GB" sz="1100" i="1" dirty="0">
                <a:ea typeface="+mn-lt"/>
                <a:cs typeface="+mn-lt"/>
              </a:rPr>
              <a:t>Childrens hospital of </a:t>
            </a:r>
            <a:r>
              <a:rPr lang="en-GB" sz="1100" i="1" dirty="0" err="1">
                <a:ea typeface="+mn-lt"/>
                <a:cs typeface="+mn-lt"/>
              </a:rPr>
              <a:t>chicago</a:t>
            </a:r>
            <a:r>
              <a:rPr lang="en-GB" sz="1100" dirty="0">
                <a:ea typeface="+mn-lt"/>
                <a:cs typeface="+mn-lt"/>
              </a:rPr>
              <a:t>. Available at: </a:t>
            </a:r>
            <a:r>
              <a:rPr lang="en-GB" sz="1100" dirty="0">
                <a:ea typeface="+mn-lt"/>
                <a:cs typeface="+mn-lt"/>
                <a:hlinkClick r:id="rId3"/>
              </a:rPr>
              <a:t>https://www.luriechildrens.org/en/specialties-conditions/food-allergy/</a:t>
            </a:r>
            <a:r>
              <a:rPr lang="en-GB" sz="1100" dirty="0">
                <a:ea typeface="+mn-lt"/>
                <a:cs typeface="+mn-lt"/>
              </a:rPr>
              <a:t> (Accessed: 19 September 2023). </a:t>
            </a:r>
          </a:p>
          <a:p>
            <a:pPr>
              <a:buClr>
                <a:srgbClr val="EBA83C"/>
              </a:buClr>
            </a:pPr>
            <a:r>
              <a:rPr lang="en-GB" sz="1100" dirty="0">
                <a:ea typeface="+mn-lt"/>
                <a:cs typeface="+mn-lt"/>
              </a:rPr>
              <a:t>professional, C.C. medical (2023) </a:t>
            </a:r>
            <a:r>
              <a:rPr lang="en-GB" sz="1100" i="1" dirty="0">
                <a:ea typeface="+mn-lt"/>
                <a:cs typeface="+mn-lt"/>
              </a:rPr>
              <a:t>Allergies: Symptoms, Reaction, Treatment &amp; Management</a:t>
            </a:r>
            <a:r>
              <a:rPr lang="en-GB" sz="1100" dirty="0">
                <a:ea typeface="+mn-lt"/>
                <a:cs typeface="+mn-lt"/>
              </a:rPr>
              <a:t>, </a:t>
            </a:r>
            <a:r>
              <a:rPr lang="en-GB" sz="1100" i="1" dirty="0">
                <a:ea typeface="+mn-lt"/>
                <a:cs typeface="+mn-lt"/>
              </a:rPr>
              <a:t>Cleveland Clinic</a:t>
            </a:r>
            <a:r>
              <a:rPr lang="en-GB" sz="1100" dirty="0">
                <a:ea typeface="+mn-lt"/>
                <a:cs typeface="+mn-lt"/>
              </a:rPr>
              <a:t>. Available at: </a:t>
            </a:r>
            <a:r>
              <a:rPr lang="en-GB" sz="1100" dirty="0">
                <a:ea typeface="+mn-lt"/>
                <a:cs typeface="+mn-lt"/>
                <a:hlinkClick r:id="rId4">
                  <a:extLst>
                    <a:ext uri="{A12FA001-AC4F-418D-AE19-62706E023703}">
                      <ahyp:hlinkClr xmlns:ahyp="http://schemas.microsoft.com/office/drawing/2018/hyperlinkcolor" val="tx"/>
                    </a:ext>
                  </a:extLst>
                </a:hlinkClick>
              </a:rPr>
              <a:t>https://my.clevelandclinic.org/health/diseases/8610-allergies#:~:text=Allergies%20occur%20when%20your%20immune,%2C%20in%20severe%20cases%2C%20anaphylaxis</a:t>
            </a:r>
            <a:r>
              <a:rPr lang="en-GB" sz="1100" dirty="0">
                <a:ea typeface="+mn-lt"/>
                <a:cs typeface="+mn-lt"/>
              </a:rPr>
              <a:t>. (Accessed: 19 September 2023). </a:t>
            </a:r>
          </a:p>
          <a:p>
            <a:pPr>
              <a:buClr>
                <a:srgbClr val="EBA83C"/>
              </a:buClr>
            </a:pPr>
            <a:r>
              <a:rPr lang="en-GB" sz="1100" i="1" dirty="0">
                <a:ea typeface="+mn-lt"/>
                <a:cs typeface="+mn-lt"/>
              </a:rPr>
              <a:t>Anaphylaxis</a:t>
            </a:r>
            <a:r>
              <a:rPr lang="en-GB" sz="1100" dirty="0">
                <a:ea typeface="+mn-lt"/>
                <a:cs typeface="+mn-lt"/>
              </a:rPr>
              <a:t> (2023) </a:t>
            </a:r>
            <a:r>
              <a:rPr lang="en-GB" sz="1100" i="1" dirty="0">
                <a:ea typeface="+mn-lt"/>
                <a:cs typeface="+mn-lt"/>
              </a:rPr>
              <a:t>NHS Choices</a:t>
            </a:r>
            <a:r>
              <a:rPr lang="en-GB" sz="1100" dirty="0">
                <a:ea typeface="+mn-lt"/>
                <a:cs typeface="+mn-lt"/>
              </a:rPr>
              <a:t>. Available at: </a:t>
            </a:r>
            <a:r>
              <a:rPr lang="en-GB" sz="1100" dirty="0">
                <a:ea typeface="+mn-lt"/>
                <a:cs typeface="+mn-lt"/>
                <a:hlinkClick r:id="rId5"/>
              </a:rPr>
              <a:t>https://www.nhs.uk/conditions/anaphylaxis/#:~:text=Follow%20these%20steps%20if%20you,re%20having%20an%20anaphylactic%20reaction</a:t>
            </a:r>
            <a:r>
              <a:rPr lang="en-GB" sz="1100" dirty="0">
                <a:ea typeface="+mn-lt"/>
                <a:cs typeface="+mn-lt"/>
              </a:rPr>
              <a:t>. (Accessed: 19 September 2023). </a:t>
            </a:r>
            <a:endParaRPr lang="en-GB" sz="1100">
              <a:ea typeface="+mn-lt"/>
              <a:cs typeface="+mn-lt"/>
            </a:endParaRPr>
          </a:p>
          <a:p>
            <a:pPr>
              <a:buClr>
                <a:srgbClr val="EBA83C"/>
              </a:buClr>
            </a:pPr>
            <a:endParaRPr lang="en-GB" sz="1100" dirty="0"/>
          </a:p>
          <a:p>
            <a:pPr>
              <a:buClr>
                <a:srgbClr val="EBA83C"/>
              </a:buClr>
            </a:pPr>
            <a:endParaRPr lang="en-GB" sz="1100"/>
          </a:p>
          <a:p>
            <a:pPr>
              <a:buClr>
                <a:srgbClr val="EBA83C"/>
              </a:buClr>
            </a:pPr>
            <a:endParaRPr lang="en-GB" sz="1100"/>
          </a:p>
        </p:txBody>
      </p:sp>
      <p:pic>
        <p:nvPicPr>
          <p:cNvPr id="40" name="Picture 39" descr="Assorted vegetables and fruits">
            <a:extLst>
              <a:ext uri="{FF2B5EF4-FFF2-40B4-BE49-F238E27FC236}">
                <a16:creationId xmlns:a16="http://schemas.microsoft.com/office/drawing/2014/main" id="{6A3F0EBA-DCB1-1EEC-2B6C-3772DEB34894}"/>
              </a:ext>
            </a:extLst>
          </p:cNvPr>
          <p:cNvPicPr>
            <a:picLocks noChangeAspect="1"/>
          </p:cNvPicPr>
          <p:nvPr/>
        </p:nvPicPr>
        <p:blipFill>
          <a:blip r:embed="rId6"/>
          <a:stretch>
            <a:fillRect/>
          </a:stretch>
        </p:blipFill>
        <p:spPr>
          <a:xfrm>
            <a:off x="3869268" y="4161453"/>
            <a:ext cx="2879183" cy="1918987"/>
          </a:xfrm>
          <a:prstGeom prst="rect">
            <a:avLst/>
          </a:prstGeom>
        </p:spPr>
      </p:pic>
      <p:sp>
        <p:nvSpPr>
          <p:cNvPr id="41" name="Rectangle 40">
            <a:extLst>
              <a:ext uri="{FF2B5EF4-FFF2-40B4-BE49-F238E27FC236}">
                <a16:creationId xmlns:a16="http://schemas.microsoft.com/office/drawing/2014/main" id="{D9D0B110-82F6-41DA-8945-C8411E576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44223328"/>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39D77354-939E-4A26-AE51-B3F9618B14B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Frame</vt:lpstr>
      <vt:lpstr>Topic: Food Allergy </vt:lpstr>
      <vt:lpstr>Aims &amp; objectives</vt:lpstr>
      <vt:lpstr>Definition</vt:lpstr>
      <vt:lpstr>There are two types of food allergy symptoms. </vt:lpstr>
      <vt:lpstr>What is Anaphylaxis?</vt:lpstr>
      <vt:lpstr>Symptoms of severe allergic reactions (anaphylaxis) </vt:lpstr>
      <vt:lpstr>Signs of mild to moderate allergic reaction include:</vt:lpstr>
      <vt:lpstr>Centers for Disease Control and Prevention</vt:lpstr>
      <vt:lpstr>"BIG 8" FOODS THAT CAN CAUSE MOST REACTIONS</vt:lpstr>
      <vt:lpstr>Two categories of food allergy</vt:lpstr>
      <vt:lpstr>PowerPoint Presentation</vt:lpstr>
      <vt:lpstr>Emergency first aid for severe allergic reactions </vt:lpstr>
      <vt:lpstr>Prevention First Aid</vt:lpstr>
      <vt:lpstr>TREATMENT</vt:lpstr>
      <vt:lpstr>REFLECTION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1007</cp:revision>
  <dcterms:created xsi:type="dcterms:W3CDTF">2020-03-13T20:34:57Z</dcterms:created>
  <dcterms:modified xsi:type="dcterms:W3CDTF">2023-09-25T14:52:30Z</dcterms:modified>
</cp:coreProperties>
</file>