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19"/>
  </p:notesMasterIdLst>
  <p:handoutMasterIdLst>
    <p:handoutMasterId r:id="rId20"/>
  </p:handoutMasterIdLst>
  <p:sldIdLst>
    <p:sldId id="256" r:id="rId2"/>
    <p:sldId id="258" r:id="rId3"/>
    <p:sldId id="257" r:id="rId4"/>
    <p:sldId id="265" r:id="rId5"/>
    <p:sldId id="266" r:id="rId6"/>
    <p:sldId id="286" r:id="rId7"/>
    <p:sldId id="259" r:id="rId8"/>
    <p:sldId id="287" r:id="rId9"/>
    <p:sldId id="285" r:id="rId10"/>
    <p:sldId id="261" r:id="rId11"/>
    <p:sldId id="262" r:id="rId12"/>
    <p:sldId id="268" r:id="rId13"/>
    <p:sldId id="284" r:id="rId14"/>
    <p:sldId id="277" r:id="rId15"/>
    <p:sldId id="278" r:id="rId16"/>
    <p:sldId id="279" r:id="rId17"/>
    <p:sldId id="288" r:id="rId18"/>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Williams" initials="MW" lastIdx="3" clrIdx="0">
    <p:extLst>
      <p:ext uri="{19B8F6BF-5375-455C-9EA6-DF929625EA0E}">
        <p15:presenceInfo xmlns:p15="http://schemas.microsoft.com/office/powerpoint/2012/main" userId="Mark Williams"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A3A3A"/>
    <a:srgbClr val="1C5DAF"/>
    <a:srgbClr val="0033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36" autoAdjust="0"/>
    <p:restoredTop sz="72165" autoAdjust="0"/>
  </p:normalViewPr>
  <p:slideViewPr>
    <p:cSldViewPr snapToGrid="0">
      <p:cViewPr varScale="1">
        <p:scale>
          <a:sx n="65" d="100"/>
          <a:sy n="65" d="100"/>
        </p:scale>
        <p:origin x="840" y="96"/>
      </p:cViewPr>
      <p:guideLst>
        <p:guide orient="horz" pos="2160"/>
        <p:guide pos="3840"/>
      </p:guideLst>
    </p:cSldViewPr>
  </p:slideViewPr>
  <p:notesTextViewPr>
    <p:cViewPr>
      <p:scale>
        <a:sx n="1" d="1"/>
        <a:sy n="1" d="1"/>
      </p:scale>
      <p:origin x="0" y="-888"/>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Williams" userId="fe5d7c78e0093b55" providerId="LiveId" clId="{EF29F740-60F6-4439-AB75-CBBB6DF84A70}"/>
    <pc:docChg chg="undo redo custSel addSld delSld modSld sldOrd modNotesMaster">
      <pc:chgData name="Mark Williams" userId="fe5d7c78e0093b55" providerId="LiveId" clId="{EF29F740-60F6-4439-AB75-CBBB6DF84A70}" dt="2021-03-29T18:17:41.689" v="19933" actId="20577"/>
      <pc:docMkLst>
        <pc:docMk/>
      </pc:docMkLst>
      <pc:sldChg chg="addSp delSp modSp mod modNotesTx">
        <pc:chgData name="Mark Williams" userId="fe5d7c78e0093b55" providerId="LiveId" clId="{EF29F740-60F6-4439-AB75-CBBB6DF84A70}" dt="2021-03-29T11:39:50.449" v="18855" actId="113"/>
        <pc:sldMkLst>
          <pc:docMk/>
          <pc:sldMk cId="4149809144" sldId="256"/>
        </pc:sldMkLst>
        <pc:spChg chg="mod">
          <ac:chgData name="Mark Williams" userId="fe5d7c78e0093b55" providerId="LiveId" clId="{EF29F740-60F6-4439-AB75-CBBB6DF84A70}" dt="2021-03-25T17:27:46.389" v="258" actId="207"/>
          <ac:spMkLst>
            <pc:docMk/>
            <pc:sldMk cId="4149809144" sldId="256"/>
            <ac:spMk id="3" creationId="{00000000-0000-0000-0000-000000000000}"/>
          </ac:spMkLst>
        </pc:spChg>
        <pc:spChg chg="mod">
          <ac:chgData name="Mark Williams" userId="fe5d7c78e0093b55" providerId="LiveId" clId="{EF29F740-60F6-4439-AB75-CBBB6DF84A70}" dt="2021-03-26T20:55:59.412" v="2668" actId="6549"/>
          <ac:spMkLst>
            <pc:docMk/>
            <pc:sldMk cId="4149809144" sldId="256"/>
            <ac:spMk id="9" creationId="{24E2580A-0987-49C0-978E-AE00C54E0A09}"/>
          </ac:spMkLst>
        </pc:spChg>
        <pc:picChg chg="mod">
          <ac:chgData name="Mark Williams" userId="fe5d7c78e0093b55" providerId="LiveId" clId="{EF29F740-60F6-4439-AB75-CBBB6DF84A70}" dt="2021-03-25T18:32:12.665" v="295" actId="14100"/>
          <ac:picMkLst>
            <pc:docMk/>
            <pc:sldMk cId="4149809144" sldId="256"/>
            <ac:picMk id="6" creationId="{E6B8A95D-2B11-4BAE-B728-333D0F0D482A}"/>
          </ac:picMkLst>
        </pc:picChg>
        <pc:picChg chg="add del mod">
          <ac:chgData name="Mark Williams" userId="fe5d7c78e0093b55" providerId="LiveId" clId="{EF29F740-60F6-4439-AB75-CBBB6DF84A70}" dt="2021-03-25T14:37:46.077" v="187" actId="478"/>
          <ac:picMkLst>
            <pc:docMk/>
            <pc:sldMk cId="4149809144" sldId="256"/>
            <ac:picMk id="7" creationId="{6BAEF2DA-25D9-4FE6-BB1C-7870AB255183}"/>
          </ac:picMkLst>
        </pc:picChg>
      </pc:sldChg>
      <pc:sldChg chg="addSp delSp modSp mod modAnim addCm delCm modNotesTx">
        <pc:chgData name="Mark Williams" userId="fe5d7c78e0093b55" providerId="LiveId" clId="{EF29F740-60F6-4439-AB75-CBBB6DF84A70}" dt="2021-03-29T17:46:23.666" v="19469" actId="20577"/>
        <pc:sldMkLst>
          <pc:docMk/>
          <pc:sldMk cId="3068409373" sldId="257"/>
        </pc:sldMkLst>
        <pc:spChg chg="mod">
          <ac:chgData name="Mark Williams" userId="fe5d7c78e0093b55" providerId="LiveId" clId="{EF29F740-60F6-4439-AB75-CBBB6DF84A70}" dt="2021-03-27T15:38:50.739" v="4668" actId="20577"/>
          <ac:spMkLst>
            <pc:docMk/>
            <pc:sldMk cId="3068409373" sldId="257"/>
            <ac:spMk id="2" creationId="{934AE5CC-C291-452D-A2F1-536A3D62D486}"/>
          </ac:spMkLst>
        </pc:spChg>
        <pc:spChg chg="mod">
          <ac:chgData name="Mark Williams" userId="fe5d7c78e0093b55" providerId="LiveId" clId="{EF29F740-60F6-4439-AB75-CBBB6DF84A70}" dt="2021-03-27T21:46:51.329" v="8556" actId="20577"/>
          <ac:spMkLst>
            <pc:docMk/>
            <pc:sldMk cId="3068409373" sldId="257"/>
            <ac:spMk id="3" creationId="{F2D1F825-4244-44AF-A7B1-9C749C1E686F}"/>
          </ac:spMkLst>
        </pc:spChg>
        <pc:spChg chg="mod">
          <ac:chgData name="Mark Williams" userId="fe5d7c78e0093b55" providerId="LiveId" clId="{EF29F740-60F6-4439-AB75-CBBB6DF84A70}" dt="2021-03-28T11:40:17.339" v="13566" actId="1076"/>
          <ac:spMkLst>
            <pc:docMk/>
            <pc:sldMk cId="3068409373" sldId="257"/>
            <ac:spMk id="4" creationId="{560196A1-4442-42FD-9FB6-7912485DFBD1}"/>
          </ac:spMkLst>
        </pc:spChg>
        <pc:picChg chg="add mod">
          <ac:chgData name="Mark Williams" userId="fe5d7c78e0093b55" providerId="LiveId" clId="{EF29F740-60F6-4439-AB75-CBBB6DF84A70}" dt="2021-03-25T18:32:18.096" v="296"/>
          <ac:picMkLst>
            <pc:docMk/>
            <pc:sldMk cId="3068409373" sldId="257"/>
            <ac:picMk id="6" creationId="{AA93353E-CB4D-4E67-8645-DDE2DB08EC83}"/>
          </ac:picMkLst>
        </pc:picChg>
        <pc:picChg chg="del">
          <ac:chgData name="Mark Williams" userId="fe5d7c78e0093b55" providerId="LiveId" clId="{EF29F740-60F6-4439-AB75-CBBB6DF84A70}" dt="2021-03-25T18:31:44.721" v="293" actId="478"/>
          <ac:picMkLst>
            <pc:docMk/>
            <pc:sldMk cId="3068409373" sldId="257"/>
            <ac:picMk id="8" creationId="{46D300B5-7326-44BA-A6A7-AC32305A8517}"/>
          </ac:picMkLst>
        </pc:picChg>
        <pc:picChg chg="add del">
          <ac:chgData name="Mark Williams" userId="fe5d7c78e0093b55" providerId="LiveId" clId="{EF29F740-60F6-4439-AB75-CBBB6DF84A70}" dt="2021-03-25T14:36:57.893" v="183" actId="21"/>
          <ac:picMkLst>
            <pc:docMk/>
            <pc:sldMk cId="3068409373" sldId="257"/>
            <ac:picMk id="1026" creationId="{1D924B20-F5E4-41AE-BE94-66F989F2FD22}"/>
          </ac:picMkLst>
        </pc:picChg>
      </pc:sldChg>
      <pc:sldChg chg="add del">
        <pc:chgData name="Mark Williams" userId="fe5d7c78e0093b55" providerId="LiveId" clId="{EF29F740-60F6-4439-AB75-CBBB6DF84A70}" dt="2021-03-25T18:31:23.150" v="292" actId="47"/>
        <pc:sldMkLst>
          <pc:docMk/>
          <pc:sldMk cId="432595090" sldId="258"/>
        </pc:sldMkLst>
      </pc:sldChg>
      <pc:sldChg chg="addSp delSp modSp add mod ord modNotesTx">
        <pc:chgData name="Mark Williams" userId="fe5d7c78e0093b55" providerId="LiveId" clId="{EF29F740-60F6-4439-AB75-CBBB6DF84A70}" dt="2021-03-29T11:40:36.539" v="18861" actId="255"/>
        <pc:sldMkLst>
          <pc:docMk/>
          <pc:sldMk cId="510939876" sldId="258"/>
        </pc:sldMkLst>
        <pc:spChg chg="mod">
          <ac:chgData name="Mark Williams" userId="fe5d7c78e0093b55" providerId="LiveId" clId="{EF29F740-60F6-4439-AB75-CBBB6DF84A70}" dt="2021-03-26T19:41:58.430" v="1538" actId="403"/>
          <ac:spMkLst>
            <pc:docMk/>
            <pc:sldMk cId="510939876" sldId="258"/>
            <ac:spMk id="2" creationId="{934AE5CC-C291-452D-A2F1-536A3D62D486}"/>
          </ac:spMkLst>
        </pc:spChg>
        <pc:spChg chg="add del mod">
          <ac:chgData name="Mark Williams" userId="fe5d7c78e0093b55" providerId="LiveId" clId="{EF29F740-60F6-4439-AB75-CBBB6DF84A70}" dt="2021-03-27T15:38:40.734" v="4653" actId="20577"/>
          <ac:spMkLst>
            <pc:docMk/>
            <pc:sldMk cId="510939876" sldId="258"/>
            <ac:spMk id="3" creationId="{F2D1F825-4244-44AF-A7B1-9C749C1E686F}"/>
          </ac:spMkLst>
        </pc:spChg>
        <pc:spChg chg="add del mod">
          <ac:chgData name="Mark Williams" userId="fe5d7c78e0093b55" providerId="LiveId" clId="{EF29F740-60F6-4439-AB75-CBBB6DF84A70}" dt="2021-03-26T15:09:25.414" v="752" actId="478"/>
          <ac:spMkLst>
            <pc:docMk/>
            <pc:sldMk cId="510939876" sldId="258"/>
            <ac:spMk id="4" creationId="{1ECA4426-34E1-4828-BC90-65EC169B9327}"/>
          </ac:spMkLst>
        </pc:spChg>
        <pc:spChg chg="mod">
          <ac:chgData name="Mark Williams" userId="fe5d7c78e0093b55" providerId="LiveId" clId="{EF29F740-60F6-4439-AB75-CBBB6DF84A70}" dt="2021-03-28T11:40:03.297" v="13565" actId="1076"/>
          <ac:spMkLst>
            <pc:docMk/>
            <pc:sldMk cId="510939876" sldId="258"/>
            <ac:spMk id="5" creationId="{FF6A6AB0-E8C9-4B55-8459-CBDC58E9CBD9}"/>
          </ac:spMkLst>
        </pc:spChg>
        <pc:picChg chg="add del mod">
          <ac:chgData name="Mark Williams" userId="fe5d7c78e0093b55" providerId="LiveId" clId="{EF29F740-60F6-4439-AB75-CBBB6DF84A70}" dt="2021-03-26T15:09:27.758" v="755"/>
          <ac:picMkLst>
            <pc:docMk/>
            <pc:sldMk cId="510939876" sldId="258"/>
            <ac:picMk id="19458" creationId="{4770FFC1-0BB1-4D6F-9BE1-4AEE6A74F02A}"/>
          </ac:picMkLst>
        </pc:picChg>
      </pc:sldChg>
      <pc:sldChg chg="del">
        <pc:chgData name="Mark Williams" userId="fe5d7c78e0093b55" providerId="LiveId" clId="{EF29F740-60F6-4439-AB75-CBBB6DF84A70}" dt="2021-03-25T11:08:35.253" v="4" actId="47"/>
        <pc:sldMkLst>
          <pc:docMk/>
          <pc:sldMk cId="1278283917" sldId="258"/>
        </pc:sldMkLst>
      </pc:sldChg>
      <pc:sldChg chg="add del">
        <pc:chgData name="Mark Williams" userId="fe5d7c78e0093b55" providerId="LiveId" clId="{EF29F740-60F6-4439-AB75-CBBB6DF84A70}" dt="2021-03-25T18:31:03.166" v="290" actId="47"/>
        <pc:sldMkLst>
          <pc:docMk/>
          <pc:sldMk cId="2623306723" sldId="258"/>
        </pc:sldMkLst>
      </pc:sldChg>
      <pc:sldChg chg="modSp add del mod">
        <pc:chgData name="Mark Williams" userId="fe5d7c78e0093b55" providerId="LiveId" clId="{EF29F740-60F6-4439-AB75-CBBB6DF84A70}" dt="2021-03-25T18:41:04.953" v="321" actId="2696"/>
        <pc:sldMkLst>
          <pc:docMk/>
          <pc:sldMk cId="4266053885" sldId="258"/>
        </pc:sldMkLst>
        <pc:spChg chg="mod">
          <ac:chgData name="Mark Williams" userId="fe5d7c78e0093b55" providerId="LiveId" clId="{EF29F740-60F6-4439-AB75-CBBB6DF84A70}" dt="2021-03-25T18:40:47.349" v="318" actId="27636"/>
          <ac:spMkLst>
            <pc:docMk/>
            <pc:sldMk cId="4266053885" sldId="258"/>
            <ac:spMk id="2" creationId="{934AE5CC-C291-452D-A2F1-536A3D62D486}"/>
          </ac:spMkLst>
        </pc:spChg>
      </pc:sldChg>
      <pc:sldChg chg="del">
        <pc:chgData name="Mark Williams" userId="fe5d7c78e0093b55" providerId="LiveId" clId="{EF29F740-60F6-4439-AB75-CBBB6DF84A70}" dt="2021-03-25T11:08:35.253" v="4" actId="47"/>
        <pc:sldMkLst>
          <pc:docMk/>
          <pc:sldMk cId="1027239082" sldId="259"/>
        </pc:sldMkLst>
      </pc:sldChg>
      <pc:sldChg chg="add del">
        <pc:chgData name="Mark Williams" userId="fe5d7c78e0093b55" providerId="LiveId" clId="{EF29F740-60F6-4439-AB75-CBBB6DF84A70}" dt="2021-03-25T18:41:02.861" v="320" actId="2696"/>
        <pc:sldMkLst>
          <pc:docMk/>
          <pc:sldMk cId="1336612672" sldId="259"/>
        </pc:sldMkLst>
      </pc:sldChg>
      <pc:sldChg chg="addSp delSp modSp add mod setBg modAnim modNotesTx">
        <pc:chgData name="Mark Williams" userId="fe5d7c78e0093b55" providerId="LiveId" clId="{EF29F740-60F6-4439-AB75-CBBB6DF84A70}" dt="2021-03-29T17:58:26.221" v="19694" actId="20577"/>
        <pc:sldMkLst>
          <pc:docMk/>
          <pc:sldMk cId="2325895350" sldId="259"/>
        </pc:sldMkLst>
        <pc:spChg chg="mod">
          <ac:chgData name="Mark Williams" userId="fe5d7c78e0093b55" providerId="LiveId" clId="{EF29F740-60F6-4439-AB75-CBBB6DF84A70}" dt="2021-03-26T19:42:35.731" v="1541" actId="403"/>
          <ac:spMkLst>
            <pc:docMk/>
            <pc:sldMk cId="2325895350" sldId="259"/>
            <ac:spMk id="2" creationId="{934AE5CC-C291-452D-A2F1-536A3D62D486}"/>
          </ac:spMkLst>
        </pc:spChg>
        <pc:spChg chg="del mod">
          <ac:chgData name="Mark Williams" userId="fe5d7c78e0093b55" providerId="LiveId" clId="{EF29F740-60F6-4439-AB75-CBBB6DF84A70}" dt="2021-03-26T17:11:06.355" v="867" actId="478"/>
          <ac:spMkLst>
            <pc:docMk/>
            <pc:sldMk cId="2325895350" sldId="259"/>
            <ac:spMk id="3" creationId="{F2D1F825-4244-44AF-A7B1-9C749C1E686F}"/>
          </ac:spMkLst>
        </pc:spChg>
        <pc:spChg chg="add del mod">
          <ac:chgData name="Mark Williams" userId="fe5d7c78e0093b55" providerId="LiveId" clId="{EF29F740-60F6-4439-AB75-CBBB6DF84A70}" dt="2021-03-26T17:17:00.642" v="913" actId="478"/>
          <ac:spMkLst>
            <pc:docMk/>
            <pc:sldMk cId="2325895350" sldId="259"/>
            <ac:spMk id="5" creationId="{8DE20C82-585E-433E-A409-2EF4D7CB8A27}"/>
          </ac:spMkLst>
        </pc:spChg>
        <pc:spChg chg="add del mod">
          <ac:chgData name="Mark Williams" userId="fe5d7c78e0093b55" providerId="LiveId" clId="{EF29F740-60F6-4439-AB75-CBBB6DF84A70}" dt="2021-03-26T17:16:57.731" v="912" actId="478"/>
          <ac:spMkLst>
            <pc:docMk/>
            <pc:sldMk cId="2325895350" sldId="259"/>
            <ac:spMk id="7" creationId="{628558C9-6CD5-4897-B99E-7BD763DB46C9}"/>
          </ac:spMkLst>
        </pc:spChg>
        <pc:spChg chg="add mod">
          <ac:chgData name="Mark Williams" userId="fe5d7c78e0093b55" providerId="LiveId" clId="{EF29F740-60F6-4439-AB75-CBBB6DF84A70}" dt="2021-03-26T17:24:49.619" v="946" actId="1076"/>
          <ac:spMkLst>
            <pc:docMk/>
            <pc:sldMk cId="2325895350" sldId="259"/>
            <ac:spMk id="8" creationId="{DF046AE6-426E-448D-B52B-C6C5E99CDA59}"/>
          </ac:spMkLst>
        </pc:spChg>
        <pc:spChg chg="mod">
          <ac:chgData name="Mark Williams" userId="fe5d7c78e0093b55" providerId="LiveId" clId="{EF29F740-60F6-4439-AB75-CBBB6DF84A70}" dt="2021-03-26T20:01:04.514" v="2503" actId="21"/>
          <ac:spMkLst>
            <pc:docMk/>
            <pc:sldMk cId="2325895350" sldId="259"/>
            <ac:spMk id="10" creationId="{2417AA85-013F-4BDF-89D4-7E10C347251B}"/>
          </ac:spMkLst>
        </pc:spChg>
        <pc:spChg chg="mod">
          <ac:chgData name="Mark Williams" userId="fe5d7c78e0093b55" providerId="LiveId" clId="{EF29F740-60F6-4439-AB75-CBBB6DF84A70}" dt="2021-03-26T20:01:14.933" v="2506" actId="6549"/>
          <ac:spMkLst>
            <pc:docMk/>
            <pc:sldMk cId="2325895350" sldId="259"/>
            <ac:spMk id="17" creationId="{42FF9C80-E2A0-4AF3-A09B-5C32B3D7A132}"/>
          </ac:spMkLst>
        </pc:spChg>
        <pc:spChg chg="mod">
          <ac:chgData name="Mark Williams" userId="fe5d7c78e0093b55" providerId="LiveId" clId="{EF29F740-60F6-4439-AB75-CBBB6DF84A70}" dt="2021-03-26T17:55:10.909" v="1486"/>
          <ac:spMkLst>
            <pc:docMk/>
            <pc:sldMk cId="2325895350" sldId="259"/>
            <ac:spMk id="24" creationId="{AB963514-7FFB-4226-827F-2C2C95F5C4CF}"/>
          </ac:spMkLst>
        </pc:spChg>
        <pc:spChg chg="mod">
          <ac:chgData name="Mark Williams" userId="fe5d7c78e0093b55" providerId="LiveId" clId="{EF29F740-60F6-4439-AB75-CBBB6DF84A70}" dt="2021-03-28T11:40:54.095" v="13570" actId="1076"/>
          <ac:spMkLst>
            <pc:docMk/>
            <pc:sldMk cId="2325895350" sldId="259"/>
            <ac:spMk id="29" creationId="{63C867E6-33B3-46C5-8C49-3E70F569B3CE}"/>
          </ac:spMkLst>
        </pc:spChg>
        <pc:spChg chg="add mod">
          <ac:chgData name="Mark Williams" userId="fe5d7c78e0093b55" providerId="LiveId" clId="{EF29F740-60F6-4439-AB75-CBBB6DF84A70}" dt="2021-03-28T12:13:33.574" v="13676" actId="1076"/>
          <ac:spMkLst>
            <pc:docMk/>
            <pc:sldMk cId="2325895350" sldId="259"/>
            <ac:spMk id="30" creationId="{B510820A-4FD7-4723-8E01-B65AFF4FD10F}"/>
          </ac:spMkLst>
        </pc:spChg>
        <pc:grpChg chg="add mod">
          <ac:chgData name="Mark Williams" userId="fe5d7c78e0093b55" providerId="LiveId" clId="{EF29F740-60F6-4439-AB75-CBBB6DF84A70}" dt="2021-03-26T17:24:40.870" v="945" actId="1076"/>
          <ac:grpSpMkLst>
            <pc:docMk/>
            <pc:sldMk cId="2325895350" sldId="259"/>
            <ac:grpSpMk id="9" creationId="{BAD7FB56-2959-4EBE-B116-74532051ABE1}"/>
          </ac:grpSpMkLst>
        </pc:grpChg>
        <pc:grpChg chg="add mod">
          <ac:chgData name="Mark Williams" userId="fe5d7c78e0093b55" providerId="LiveId" clId="{EF29F740-60F6-4439-AB75-CBBB6DF84A70}" dt="2021-03-26T17:31:06.225" v="1024" actId="1076"/>
          <ac:grpSpMkLst>
            <pc:docMk/>
            <pc:sldMk cId="2325895350" sldId="259"/>
            <ac:grpSpMk id="16" creationId="{2F42D318-7A4D-4884-8CEA-DCECF6EAC6AA}"/>
          </ac:grpSpMkLst>
        </pc:grpChg>
        <pc:grpChg chg="add mod">
          <ac:chgData name="Mark Williams" userId="fe5d7c78e0093b55" providerId="LiveId" clId="{EF29F740-60F6-4439-AB75-CBBB6DF84A70}" dt="2021-03-26T17:36:27.276" v="1161" actId="1076"/>
          <ac:grpSpMkLst>
            <pc:docMk/>
            <pc:sldMk cId="2325895350" sldId="259"/>
            <ac:grpSpMk id="23" creationId="{DF6EB83C-CEBA-4A66-9EA7-D4F9FBD3A1B9}"/>
          </ac:grpSpMkLst>
        </pc:grpChg>
        <pc:cxnChg chg="mod">
          <ac:chgData name="Mark Williams" userId="fe5d7c78e0093b55" providerId="LiveId" clId="{EF29F740-60F6-4439-AB75-CBBB6DF84A70}" dt="2021-03-26T17:48:30.767" v="1347" actId="14100"/>
          <ac:cxnSpMkLst>
            <pc:docMk/>
            <pc:sldMk cId="2325895350" sldId="259"/>
            <ac:cxnSpMk id="11" creationId="{087E6EAA-1FB8-437E-9B3A-6A3EE703688E}"/>
          </ac:cxnSpMkLst>
        </pc:cxnChg>
        <pc:cxnChg chg="mod">
          <ac:chgData name="Mark Williams" userId="fe5d7c78e0093b55" providerId="LiveId" clId="{EF29F740-60F6-4439-AB75-CBBB6DF84A70}" dt="2021-03-26T17:35:41.895" v="1149" actId="1076"/>
          <ac:cxnSpMkLst>
            <pc:docMk/>
            <pc:sldMk cId="2325895350" sldId="259"/>
            <ac:cxnSpMk id="18" creationId="{2DCAA160-0B8A-423D-A8D6-12EA0B98632C}"/>
          </ac:cxnSpMkLst>
        </pc:cxnChg>
        <pc:cxnChg chg="mod">
          <ac:chgData name="Mark Williams" userId="fe5d7c78e0093b55" providerId="LiveId" clId="{EF29F740-60F6-4439-AB75-CBBB6DF84A70}" dt="2021-03-26T17:48:55.604" v="1348" actId="1076"/>
          <ac:cxnSpMkLst>
            <pc:docMk/>
            <pc:sldMk cId="2325895350" sldId="259"/>
            <ac:cxnSpMk id="25" creationId="{0D191C54-E5D0-4257-8F6B-483A56905644}"/>
          </ac:cxnSpMkLst>
        </pc:cxnChg>
      </pc:sldChg>
      <pc:sldChg chg="add del">
        <pc:chgData name="Mark Williams" userId="fe5d7c78e0093b55" providerId="LiveId" clId="{EF29F740-60F6-4439-AB75-CBBB6DF84A70}" dt="2021-03-25T18:31:03.166" v="290" actId="47"/>
        <pc:sldMkLst>
          <pc:docMk/>
          <pc:sldMk cId="3832441508" sldId="259"/>
        </pc:sldMkLst>
      </pc:sldChg>
      <pc:sldChg chg="add del">
        <pc:chgData name="Mark Williams" userId="fe5d7c78e0093b55" providerId="LiveId" clId="{EF29F740-60F6-4439-AB75-CBBB6DF84A70}" dt="2021-03-25T18:31:03.166" v="290" actId="47"/>
        <pc:sldMkLst>
          <pc:docMk/>
          <pc:sldMk cId="1715596787" sldId="260"/>
        </pc:sldMkLst>
      </pc:sldChg>
      <pc:sldChg chg="del">
        <pc:chgData name="Mark Williams" userId="fe5d7c78e0093b55" providerId="LiveId" clId="{EF29F740-60F6-4439-AB75-CBBB6DF84A70}" dt="2021-03-25T11:08:35.253" v="4" actId="47"/>
        <pc:sldMkLst>
          <pc:docMk/>
          <pc:sldMk cId="1991658780" sldId="260"/>
        </pc:sldMkLst>
      </pc:sldChg>
      <pc:sldChg chg="addSp delSp modSp add del mod modNotesTx">
        <pc:chgData name="Mark Williams" userId="fe5d7c78e0093b55" providerId="LiveId" clId="{EF29F740-60F6-4439-AB75-CBBB6DF84A70}" dt="2021-03-28T10:17:54.939" v="13087" actId="2696"/>
        <pc:sldMkLst>
          <pc:docMk/>
          <pc:sldMk cId="3701280556" sldId="260"/>
        </pc:sldMkLst>
        <pc:spChg chg="mod">
          <ac:chgData name="Mark Williams" userId="fe5d7c78e0093b55" providerId="LiveId" clId="{EF29F740-60F6-4439-AB75-CBBB6DF84A70}" dt="2021-03-26T22:26:18.225" v="2688" actId="20577"/>
          <ac:spMkLst>
            <pc:docMk/>
            <pc:sldMk cId="3701280556" sldId="260"/>
            <ac:spMk id="2" creationId="{934AE5CC-C291-452D-A2F1-536A3D62D486}"/>
          </ac:spMkLst>
        </pc:spChg>
        <pc:spChg chg="mod">
          <ac:chgData name="Mark Williams" userId="fe5d7c78e0093b55" providerId="LiveId" clId="{EF29F740-60F6-4439-AB75-CBBB6DF84A70}" dt="2021-03-28T00:45:18.693" v="11658" actId="403"/>
          <ac:spMkLst>
            <pc:docMk/>
            <pc:sldMk cId="3701280556" sldId="260"/>
            <ac:spMk id="3" creationId="{F2D1F825-4244-44AF-A7B1-9C749C1E686F}"/>
          </ac:spMkLst>
        </pc:spChg>
        <pc:spChg chg="add del mod">
          <ac:chgData name="Mark Williams" userId="fe5d7c78e0093b55" providerId="LiveId" clId="{EF29F740-60F6-4439-AB75-CBBB6DF84A70}" dt="2021-03-27T16:17:54.029" v="5593" actId="478"/>
          <ac:spMkLst>
            <pc:docMk/>
            <pc:sldMk cId="3701280556" sldId="260"/>
            <ac:spMk id="4" creationId="{6F8738CB-FB74-4BE2-9A67-337D2F987093}"/>
          </ac:spMkLst>
        </pc:spChg>
      </pc:sldChg>
      <pc:sldChg chg="add del">
        <pc:chgData name="Mark Williams" userId="fe5d7c78e0093b55" providerId="LiveId" clId="{EF29F740-60F6-4439-AB75-CBBB6DF84A70}" dt="2021-03-25T18:31:03.166" v="290" actId="47"/>
        <pc:sldMkLst>
          <pc:docMk/>
          <pc:sldMk cId="2747571039" sldId="261"/>
        </pc:sldMkLst>
      </pc:sldChg>
      <pc:sldChg chg="del">
        <pc:chgData name="Mark Williams" userId="fe5d7c78e0093b55" providerId="LiveId" clId="{EF29F740-60F6-4439-AB75-CBBB6DF84A70}" dt="2021-03-25T11:08:35.253" v="4" actId="47"/>
        <pc:sldMkLst>
          <pc:docMk/>
          <pc:sldMk cId="4145754581" sldId="261"/>
        </pc:sldMkLst>
      </pc:sldChg>
      <pc:sldChg chg="addSp delSp modSp add mod setBg delAnim modAnim modNotesTx">
        <pc:chgData name="Mark Williams" userId="fe5d7c78e0093b55" providerId="LiveId" clId="{EF29F740-60F6-4439-AB75-CBBB6DF84A70}" dt="2021-03-29T18:03:05.860" v="19714" actId="20577"/>
        <pc:sldMkLst>
          <pc:docMk/>
          <pc:sldMk cId="4194303031" sldId="261"/>
        </pc:sldMkLst>
        <pc:spChg chg="mod">
          <ac:chgData name="Mark Williams" userId="fe5d7c78e0093b55" providerId="LiveId" clId="{EF29F740-60F6-4439-AB75-CBBB6DF84A70}" dt="2021-03-26T19:42:50.042" v="1543" actId="403"/>
          <ac:spMkLst>
            <pc:docMk/>
            <pc:sldMk cId="4194303031" sldId="261"/>
            <ac:spMk id="2" creationId="{934AE5CC-C291-452D-A2F1-536A3D62D486}"/>
          </ac:spMkLst>
        </pc:spChg>
        <pc:spChg chg="mod">
          <ac:chgData name="Mark Williams" userId="fe5d7c78e0093b55" providerId="LiveId" clId="{EF29F740-60F6-4439-AB75-CBBB6DF84A70}" dt="2021-03-28T19:42:31.296" v="16608" actId="20577"/>
          <ac:spMkLst>
            <pc:docMk/>
            <pc:sldMk cId="4194303031" sldId="261"/>
            <ac:spMk id="3" creationId="{F2D1F825-4244-44AF-A7B1-9C749C1E686F}"/>
          </ac:spMkLst>
        </pc:spChg>
        <pc:spChg chg="mod">
          <ac:chgData name="Mark Williams" userId="fe5d7c78e0093b55" providerId="LiveId" clId="{EF29F740-60F6-4439-AB75-CBBB6DF84A70}" dt="2021-03-28T11:41:18.641" v="13573" actId="1076"/>
          <ac:spMkLst>
            <pc:docMk/>
            <pc:sldMk cId="4194303031" sldId="261"/>
            <ac:spMk id="4" creationId="{2488C8CF-7E66-4A10-9469-31D5BE166179}"/>
          </ac:spMkLst>
        </pc:spChg>
        <pc:spChg chg="mod">
          <ac:chgData name="Mark Williams" userId="fe5d7c78e0093b55" providerId="LiveId" clId="{EF29F740-60F6-4439-AB75-CBBB6DF84A70}" dt="2021-03-28T17:43:01.494" v="14750"/>
          <ac:spMkLst>
            <pc:docMk/>
            <pc:sldMk cId="4194303031" sldId="261"/>
            <ac:spMk id="8" creationId="{FCEE181E-0543-4660-ADD3-8F3AA152ECA0}"/>
          </ac:spMkLst>
        </pc:spChg>
        <pc:spChg chg="mod">
          <ac:chgData name="Mark Williams" userId="fe5d7c78e0093b55" providerId="LiveId" clId="{EF29F740-60F6-4439-AB75-CBBB6DF84A70}" dt="2021-03-28T17:43:01.494" v="14750"/>
          <ac:spMkLst>
            <pc:docMk/>
            <pc:sldMk cId="4194303031" sldId="261"/>
            <ac:spMk id="9" creationId="{C23680C7-908C-42D8-B337-14426BCDFEE1}"/>
          </ac:spMkLst>
        </pc:spChg>
        <pc:spChg chg="mod">
          <ac:chgData name="Mark Williams" userId="fe5d7c78e0093b55" providerId="LiveId" clId="{EF29F740-60F6-4439-AB75-CBBB6DF84A70}" dt="2021-03-28T17:43:01.494" v="14750"/>
          <ac:spMkLst>
            <pc:docMk/>
            <pc:sldMk cId="4194303031" sldId="261"/>
            <ac:spMk id="10" creationId="{833DAA4A-CA63-4664-B5B8-DDA2E02D132D}"/>
          </ac:spMkLst>
        </pc:spChg>
        <pc:spChg chg="mod">
          <ac:chgData name="Mark Williams" userId="fe5d7c78e0093b55" providerId="LiveId" clId="{EF29F740-60F6-4439-AB75-CBBB6DF84A70}" dt="2021-03-28T17:43:01.494" v="14750"/>
          <ac:spMkLst>
            <pc:docMk/>
            <pc:sldMk cId="4194303031" sldId="261"/>
            <ac:spMk id="11" creationId="{0388602F-7E19-4EAD-9C7A-1F3DC8051087}"/>
          </ac:spMkLst>
        </pc:spChg>
        <pc:spChg chg="add del mod">
          <ac:chgData name="Mark Williams" userId="fe5d7c78e0093b55" providerId="LiveId" clId="{EF29F740-60F6-4439-AB75-CBBB6DF84A70}" dt="2021-03-28T18:49:24.587" v="15645" actId="478"/>
          <ac:spMkLst>
            <pc:docMk/>
            <pc:sldMk cId="4194303031" sldId="261"/>
            <ac:spMk id="12" creationId="{59FE1CCB-508F-4A21-9B68-2FB25E1BAA6D}"/>
          </ac:spMkLst>
        </pc:spChg>
        <pc:spChg chg="add mod">
          <ac:chgData name="Mark Williams" userId="fe5d7c78e0093b55" providerId="LiveId" clId="{EF29F740-60F6-4439-AB75-CBBB6DF84A70}" dt="2021-03-28T19:37:37.270" v="16563" actId="20577"/>
          <ac:spMkLst>
            <pc:docMk/>
            <pc:sldMk cId="4194303031" sldId="261"/>
            <ac:spMk id="13" creationId="{24B9AF57-A4FE-45FE-86CC-54BE7F4811ED}"/>
          </ac:spMkLst>
        </pc:spChg>
        <pc:spChg chg="add mod">
          <ac:chgData name="Mark Williams" userId="fe5d7c78e0093b55" providerId="LiveId" clId="{EF29F740-60F6-4439-AB75-CBBB6DF84A70}" dt="2021-03-28T19:37:30.734" v="16562" actId="20577"/>
          <ac:spMkLst>
            <pc:docMk/>
            <pc:sldMk cId="4194303031" sldId="261"/>
            <ac:spMk id="14" creationId="{C7B292DD-2CF3-46E6-AA2E-E9489F00CF3A}"/>
          </ac:spMkLst>
        </pc:spChg>
        <pc:spChg chg="add mod">
          <ac:chgData name="Mark Williams" userId="fe5d7c78e0093b55" providerId="LiveId" clId="{EF29F740-60F6-4439-AB75-CBBB6DF84A70}" dt="2021-03-28T19:50:50.934" v="17053" actId="20577"/>
          <ac:spMkLst>
            <pc:docMk/>
            <pc:sldMk cId="4194303031" sldId="261"/>
            <ac:spMk id="15" creationId="{0BAE5BAA-477E-4FDF-895D-3A3B1838C746}"/>
          </ac:spMkLst>
        </pc:spChg>
        <pc:grpChg chg="add del mod">
          <ac:chgData name="Mark Williams" userId="fe5d7c78e0093b55" providerId="LiveId" clId="{EF29F740-60F6-4439-AB75-CBBB6DF84A70}" dt="2021-03-28T18:50:20.900" v="15674" actId="478"/>
          <ac:grpSpMkLst>
            <pc:docMk/>
            <pc:sldMk cId="4194303031" sldId="261"/>
            <ac:grpSpMk id="7" creationId="{88295F3B-C566-4940-B162-88E6CE34DC18}"/>
          </ac:grpSpMkLst>
        </pc:grpChg>
      </pc:sldChg>
      <pc:sldChg chg="add del">
        <pc:chgData name="Mark Williams" userId="fe5d7c78e0093b55" providerId="LiveId" clId="{EF29F740-60F6-4439-AB75-CBBB6DF84A70}" dt="2021-03-25T18:31:03.166" v="290" actId="47"/>
        <pc:sldMkLst>
          <pc:docMk/>
          <pc:sldMk cId="865331919" sldId="262"/>
        </pc:sldMkLst>
      </pc:sldChg>
      <pc:sldChg chg="addSp delSp modSp add del mod modAnim modNotesTx">
        <pc:chgData name="Mark Williams" userId="fe5d7c78e0093b55" providerId="LiveId" clId="{EF29F740-60F6-4439-AB75-CBBB6DF84A70}" dt="2021-03-29T18:04:56.208" v="19733" actId="20577"/>
        <pc:sldMkLst>
          <pc:docMk/>
          <pc:sldMk cId="1127634351" sldId="262"/>
        </pc:sldMkLst>
        <pc:spChg chg="mod">
          <ac:chgData name="Mark Williams" userId="fe5d7c78e0093b55" providerId="LiveId" clId="{EF29F740-60F6-4439-AB75-CBBB6DF84A70}" dt="2021-03-26T19:43:01.479" v="1545" actId="403"/>
          <ac:spMkLst>
            <pc:docMk/>
            <pc:sldMk cId="1127634351" sldId="262"/>
            <ac:spMk id="2" creationId="{934AE5CC-C291-452D-A2F1-536A3D62D486}"/>
          </ac:spMkLst>
        </pc:spChg>
        <pc:spChg chg="mod">
          <ac:chgData name="Mark Williams" userId="fe5d7c78e0093b55" providerId="LiveId" clId="{EF29F740-60F6-4439-AB75-CBBB6DF84A70}" dt="2021-03-29T11:14:24.823" v="18474" actId="20577"/>
          <ac:spMkLst>
            <pc:docMk/>
            <pc:sldMk cId="1127634351" sldId="262"/>
            <ac:spMk id="3" creationId="{F2D1F825-4244-44AF-A7B1-9C749C1E686F}"/>
          </ac:spMkLst>
        </pc:spChg>
        <pc:spChg chg="mod">
          <ac:chgData name="Mark Williams" userId="fe5d7c78e0093b55" providerId="LiveId" clId="{EF29F740-60F6-4439-AB75-CBBB6DF84A70}" dt="2021-03-28T11:41:36.627" v="13575" actId="1076"/>
          <ac:spMkLst>
            <pc:docMk/>
            <pc:sldMk cId="1127634351" sldId="262"/>
            <ac:spMk id="4" creationId="{AB0F4F1B-8D49-4C8B-BE6C-06918F8D11E6}"/>
          </ac:spMkLst>
        </pc:spChg>
        <pc:grpChg chg="add mod">
          <ac:chgData name="Mark Williams" userId="fe5d7c78e0093b55" providerId="LiveId" clId="{EF29F740-60F6-4439-AB75-CBBB6DF84A70}" dt="2021-03-29T10:46:11.368" v="17782" actId="164"/>
          <ac:grpSpMkLst>
            <pc:docMk/>
            <pc:sldMk cId="1127634351" sldId="262"/>
            <ac:grpSpMk id="5" creationId="{AA3F4EEB-6C80-4E0D-BB82-82A96F1B731A}"/>
          </ac:grpSpMkLst>
        </pc:grpChg>
        <pc:picChg chg="add del mod">
          <ac:chgData name="Mark Williams" userId="fe5d7c78e0093b55" providerId="LiveId" clId="{EF29F740-60F6-4439-AB75-CBBB6DF84A70}" dt="2021-03-29T10:18:40.418" v="17380"/>
          <ac:picMkLst>
            <pc:docMk/>
            <pc:sldMk cId="1127634351" sldId="262"/>
            <ac:picMk id="15362" creationId="{6634DBA2-4CAE-413E-981D-3FF2A33EBFA1}"/>
          </ac:picMkLst>
        </pc:picChg>
        <pc:picChg chg="add mod">
          <ac:chgData name="Mark Williams" userId="fe5d7c78e0093b55" providerId="LiveId" clId="{EF29F740-60F6-4439-AB75-CBBB6DF84A70}" dt="2021-03-29T10:46:11.368" v="17782" actId="164"/>
          <ac:picMkLst>
            <pc:docMk/>
            <pc:sldMk cId="1127634351" sldId="262"/>
            <ac:picMk id="15364" creationId="{21E2CA9C-EFFA-47E0-949F-67E29512B36F}"/>
          </ac:picMkLst>
        </pc:picChg>
        <pc:picChg chg="add mod">
          <ac:chgData name="Mark Williams" userId="fe5d7c78e0093b55" providerId="LiveId" clId="{EF29F740-60F6-4439-AB75-CBBB6DF84A70}" dt="2021-03-29T10:46:11.368" v="17782" actId="164"/>
          <ac:picMkLst>
            <pc:docMk/>
            <pc:sldMk cId="1127634351" sldId="262"/>
            <ac:picMk id="15366" creationId="{B50F66FF-4C5D-4865-AE1E-3EDF28EF6542}"/>
          </ac:picMkLst>
        </pc:picChg>
        <pc:picChg chg="add mod">
          <ac:chgData name="Mark Williams" userId="fe5d7c78e0093b55" providerId="LiveId" clId="{EF29F740-60F6-4439-AB75-CBBB6DF84A70}" dt="2021-03-29T10:46:11.368" v="17782" actId="164"/>
          <ac:picMkLst>
            <pc:docMk/>
            <pc:sldMk cId="1127634351" sldId="262"/>
            <ac:picMk id="15368" creationId="{3DC0D619-32F0-4C23-AB22-2BECD2ACB856}"/>
          </ac:picMkLst>
        </pc:picChg>
      </pc:sldChg>
      <pc:sldChg chg="del">
        <pc:chgData name="Mark Williams" userId="fe5d7c78e0093b55" providerId="LiveId" clId="{EF29F740-60F6-4439-AB75-CBBB6DF84A70}" dt="2021-03-25T11:08:35.253" v="4" actId="47"/>
        <pc:sldMkLst>
          <pc:docMk/>
          <pc:sldMk cId="1173658401" sldId="262"/>
        </pc:sldMkLst>
      </pc:sldChg>
      <pc:sldChg chg="add del">
        <pc:chgData name="Mark Williams" userId="fe5d7c78e0093b55" providerId="LiveId" clId="{EF29F740-60F6-4439-AB75-CBBB6DF84A70}" dt="2021-03-26T14:36:51.205" v="525" actId="2696"/>
        <pc:sldMkLst>
          <pc:docMk/>
          <pc:sldMk cId="2369369305" sldId="263"/>
        </pc:sldMkLst>
      </pc:sldChg>
      <pc:sldChg chg="add del">
        <pc:chgData name="Mark Williams" userId="fe5d7c78e0093b55" providerId="LiveId" clId="{EF29F740-60F6-4439-AB75-CBBB6DF84A70}" dt="2021-03-25T18:31:03.166" v="290" actId="47"/>
        <pc:sldMkLst>
          <pc:docMk/>
          <pc:sldMk cId="3631203192" sldId="263"/>
        </pc:sldMkLst>
      </pc:sldChg>
      <pc:sldChg chg="del">
        <pc:chgData name="Mark Williams" userId="fe5d7c78e0093b55" providerId="LiveId" clId="{EF29F740-60F6-4439-AB75-CBBB6DF84A70}" dt="2021-03-25T11:08:35.253" v="4" actId="47"/>
        <pc:sldMkLst>
          <pc:docMk/>
          <pc:sldMk cId="4144137921" sldId="263"/>
        </pc:sldMkLst>
      </pc:sldChg>
      <pc:sldChg chg="add del">
        <pc:chgData name="Mark Williams" userId="fe5d7c78e0093b55" providerId="LiveId" clId="{EF29F740-60F6-4439-AB75-CBBB6DF84A70}" dt="2021-03-25T18:31:03.166" v="290" actId="47"/>
        <pc:sldMkLst>
          <pc:docMk/>
          <pc:sldMk cId="815707073" sldId="264"/>
        </pc:sldMkLst>
      </pc:sldChg>
      <pc:sldChg chg="modSp add del mod">
        <pc:chgData name="Mark Williams" userId="fe5d7c78e0093b55" providerId="LiveId" clId="{EF29F740-60F6-4439-AB75-CBBB6DF84A70}" dt="2021-03-29T11:17:56.045" v="18476" actId="2696"/>
        <pc:sldMkLst>
          <pc:docMk/>
          <pc:sldMk cId="2081205735" sldId="264"/>
        </pc:sldMkLst>
        <pc:spChg chg="mod">
          <ac:chgData name="Mark Williams" userId="fe5d7c78e0093b55" providerId="LiveId" clId="{EF29F740-60F6-4439-AB75-CBBB6DF84A70}" dt="2021-03-26T19:43:08.027" v="1546" actId="403"/>
          <ac:spMkLst>
            <pc:docMk/>
            <pc:sldMk cId="2081205735" sldId="264"/>
            <ac:spMk id="2" creationId="{934AE5CC-C291-452D-A2F1-536A3D62D486}"/>
          </ac:spMkLst>
        </pc:spChg>
        <pc:spChg chg="mod">
          <ac:chgData name="Mark Williams" userId="fe5d7c78e0093b55" providerId="LiveId" clId="{EF29F740-60F6-4439-AB75-CBBB6DF84A70}" dt="2021-03-28T11:41:45.724" v="13576" actId="1076"/>
          <ac:spMkLst>
            <pc:docMk/>
            <pc:sldMk cId="2081205735" sldId="264"/>
            <ac:spMk id="4" creationId="{EF9AD24B-A8B6-4235-B126-CA3AC74EF05B}"/>
          </ac:spMkLst>
        </pc:spChg>
      </pc:sldChg>
      <pc:sldChg chg="del">
        <pc:chgData name="Mark Williams" userId="fe5d7c78e0093b55" providerId="LiveId" clId="{EF29F740-60F6-4439-AB75-CBBB6DF84A70}" dt="2021-03-25T11:08:35.253" v="4" actId="47"/>
        <pc:sldMkLst>
          <pc:docMk/>
          <pc:sldMk cId="3909907391" sldId="264"/>
        </pc:sldMkLst>
      </pc:sldChg>
      <pc:sldChg chg="del">
        <pc:chgData name="Mark Williams" userId="fe5d7c78e0093b55" providerId="LiveId" clId="{EF29F740-60F6-4439-AB75-CBBB6DF84A70}" dt="2021-03-25T11:08:35.253" v="4" actId="47"/>
        <pc:sldMkLst>
          <pc:docMk/>
          <pc:sldMk cId="520162221" sldId="265"/>
        </pc:sldMkLst>
      </pc:sldChg>
      <pc:sldChg chg="addSp modSp add mod ord modAnim modNotesTx">
        <pc:chgData name="Mark Williams" userId="fe5d7c78e0093b55" providerId="LiveId" clId="{EF29F740-60F6-4439-AB75-CBBB6DF84A70}" dt="2021-03-29T17:50:34.171" v="19629" actId="20577"/>
        <pc:sldMkLst>
          <pc:docMk/>
          <pc:sldMk cId="2394049747" sldId="265"/>
        </pc:sldMkLst>
        <pc:spChg chg="mod">
          <ac:chgData name="Mark Williams" userId="fe5d7c78e0093b55" providerId="LiveId" clId="{EF29F740-60F6-4439-AB75-CBBB6DF84A70}" dt="2021-03-27T15:38:58.931" v="4683" actId="20577"/>
          <ac:spMkLst>
            <pc:docMk/>
            <pc:sldMk cId="2394049747" sldId="265"/>
            <ac:spMk id="2" creationId="{934AE5CC-C291-452D-A2F1-536A3D62D486}"/>
          </ac:spMkLst>
        </pc:spChg>
        <pc:spChg chg="mod">
          <ac:chgData name="Mark Williams" userId="fe5d7c78e0093b55" providerId="LiveId" clId="{EF29F740-60F6-4439-AB75-CBBB6DF84A70}" dt="2021-03-27T22:06:40.053" v="8628" actId="404"/>
          <ac:spMkLst>
            <pc:docMk/>
            <pc:sldMk cId="2394049747" sldId="265"/>
            <ac:spMk id="3" creationId="{F2D1F825-4244-44AF-A7B1-9C749C1E686F}"/>
          </ac:spMkLst>
        </pc:spChg>
        <pc:spChg chg="mod">
          <ac:chgData name="Mark Williams" userId="fe5d7c78e0093b55" providerId="LiveId" clId="{EF29F740-60F6-4439-AB75-CBBB6DF84A70}" dt="2021-03-28T11:40:29.581" v="13567" actId="1076"/>
          <ac:spMkLst>
            <pc:docMk/>
            <pc:sldMk cId="2394049747" sldId="265"/>
            <ac:spMk id="4" creationId="{2FF13D95-78A7-4FB0-9C11-5349A9CA2263}"/>
          </ac:spMkLst>
        </pc:spChg>
        <pc:spChg chg="add mod">
          <ac:chgData name="Mark Williams" userId="fe5d7c78e0093b55" providerId="LiveId" clId="{EF29F740-60F6-4439-AB75-CBBB6DF84A70}" dt="2021-03-27T23:43:55.366" v="9970" actId="339"/>
          <ac:spMkLst>
            <pc:docMk/>
            <pc:sldMk cId="2394049747" sldId="265"/>
            <ac:spMk id="5" creationId="{06D33C8C-DA48-4817-94A5-78A1DAAB44CB}"/>
          </ac:spMkLst>
        </pc:spChg>
        <pc:spChg chg="add mod ord">
          <ac:chgData name="Mark Williams" userId="fe5d7c78e0093b55" providerId="LiveId" clId="{EF29F740-60F6-4439-AB75-CBBB6DF84A70}" dt="2021-03-29T11:20:09.748" v="18489" actId="20577"/>
          <ac:spMkLst>
            <pc:docMk/>
            <pc:sldMk cId="2394049747" sldId="265"/>
            <ac:spMk id="7" creationId="{9F9F1D0B-1C0F-4DD8-9474-563F5A7287C0}"/>
          </ac:spMkLst>
        </pc:spChg>
        <pc:spChg chg="add mod ord">
          <ac:chgData name="Mark Williams" userId="fe5d7c78e0093b55" providerId="LiveId" clId="{EF29F740-60F6-4439-AB75-CBBB6DF84A70}" dt="2021-03-28T00:15:20.173" v="10479" actId="171"/>
          <ac:spMkLst>
            <pc:docMk/>
            <pc:sldMk cId="2394049747" sldId="265"/>
            <ac:spMk id="8" creationId="{6CDEC9E9-6212-4CF6-82C8-14E9419A2EA7}"/>
          </ac:spMkLst>
        </pc:spChg>
        <pc:spChg chg="add mod ord">
          <ac:chgData name="Mark Williams" userId="fe5d7c78e0093b55" providerId="LiveId" clId="{EF29F740-60F6-4439-AB75-CBBB6DF84A70}" dt="2021-03-28T00:15:11.769" v="10476" actId="167"/>
          <ac:spMkLst>
            <pc:docMk/>
            <pc:sldMk cId="2394049747" sldId="265"/>
            <ac:spMk id="9" creationId="{E84D3405-6E0A-48AB-807B-868EB7A3D0A5}"/>
          </ac:spMkLst>
        </pc:spChg>
      </pc:sldChg>
      <pc:sldChg chg="add del">
        <pc:chgData name="Mark Williams" userId="fe5d7c78e0093b55" providerId="LiveId" clId="{EF29F740-60F6-4439-AB75-CBBB6DF84A70}" dt="2021-03-25T18:31:03.166" v="290" actId="47"/>
        <pc:sldMkLst>
          <pc:docMk/>
          <pc:sldMk cId="2829186883" sldId="265"/>
        </pc:sldMkLst>
      </pc:sldChg>
      <pc:sldChg chg="del">
        <pc:chgData name="Mark Williams" userId="fe5d7c78e0093b55" providerId="LiveId" clId="{EF29F740-60F6-4439-AB75-CBBB6DF84A70}" dt="2021-03-25T11:08:35.253" v="4" actId="47"/>
        <pc:sldMkLst>
          <pc:docMk/>
          <pc:sldMk cId="49243666" sldId="266"/>
        </pc:sldMkLst>
      </pc:sldChg>
      <pc:sldChg chg="add del">
        <pc:chgData name="Mark Williams" userId="fe5d7c78e0093b55" providerId="LiveId" clId="{EF29F740-60F6-4439-AB75-CBBB6DF84A70}" dt="2021-03-25T18:31:03.166" v="290" actId="47"/>
        <pc:sldMkLst>
          <pc:docMk/>
          <pc:sldMk cId="2150658139" sldId="266"/>
        </pc:sldMkLst>
      </pc:sldChg>
      <pc:sldChg chg="addSp delSp modSp add mod ord modAnim modNotesTx">
        <pc:chgData name="Mark Williams" userId="fe5d7c78e0093b55" providerId="LiveId" clId="{EF29F740-60F6-4439-AB75-CBBB6DF84A70}" dt="2021-03-29T17:57:05.019" v="19693" actId="20577"/>
        <pc:sldMkLst>
          <pc:docMk/>
          <pc:sldMk cId="3231353878" sldId="266"/>
        </pc:sldMkLst>
        <pc:spChg chg="mod">
          <ac:chgData name="Mark Williams" userId="fe5d7c78e0093b55" providerId="LiveId" clId="{EF29F740-60F6-4439-AB75-CBBB6DF84A70}" dt="2021-03-27T15:39:05.307" v="4698" actId="20577"/>
          <ac:spMkLst>
            <pc:docMk/>
            <pc:sldMk cId="3231353878" sldId="266"/>
            <ac:spMk id="2" creationId="{934AE5CC-C291-452D-A2F1-536A3D62D486}"/>
          </ac:spMkLst>
        </pc:spChg>
        <pc:spChg chg="mod">
          <ac:chgData name="Mark Williams" userId="fe5d7c78e0093b55" providerId="LiveId" clId="{EF29F740-60F6-4439-AB75-CBBB6DF84A70}" dt="2021-03-28T00:41:21.700" v="11393" actId="403"/>
          <ac:spMkLst>
            <pc:docMk/>
            <pc:sldMk cId="3231353878" sldId="266"/>
            <ac:spMk id="3" creationId="{F2D1F825-4244-44AF-A7B1-9C749C1E686F}"/>
          </ac:spMkLst>
        </pc:spChg>
        <pc:spChg chg="mod">
          <ac:chgData name="Mark Williams" userId="fe5d7c78e0093b55" providerId="LiveId" clId="{EF29F740-60F6-4439-AB75-CBBB6DF84A70}" dt="2021-03-28T11:40:36.595" v="13568" actId="1076"/>
          <ac:spMkLst>
            <pc:docMk/>
            <pc:sldMk cId="3231353878" sldId="266"/>
            <ac:spMk id="4" creationId="{ECA04E34-FA1A-4313-973F-2E64782B057D}"/>
          </ac:spMkLst>
        </pc:spChg>
        <pc:spChg chg="add del mod">
          <ac:chgData name="Mark Williams" userId="fe5d7c78e0093b55" providerId="LiveId" clId="{EF29F740-60F6-4439-AB75-CBBB6DF84A70}" dt="2021-03-28T00:34:24.905" v="11265"/>
          <ac:spMkLst>
            <pc:docMk/>
            <pc:sldMk cId="3231353878" sldId="266"/>
            <ac:spMk id="5" creationId="{001CAF5B-9DA5-496C-9E25-215304EE6519}"/>
          </ac:spMkLst>
        </pc:spChg>
      </pc:sldChg>
      <pc:sldChg chg="del">
        <pc:chgData name="Mark Williams" userId="fe5d7c78e0093b55" providerId="LiveId" clId="{EF29F740-60F6-4439-AB75-CBBB6DF84A70}" dt="2021-03-25T11:08:35.253" v="4" actId="47"/>
        <pc:sldMkLst>
          <pc:docMk/>
          <pc:sldMk cId="1141517267" sldId="267"/>
        </pc:sldMkLst>
      </pc:sldChg>
      <pc:sldChg chg="add del">
        <pc:chgData name="Mark Williams" userId="fe5d7c78e0093b55" providerId="LiveId" clId="{EF29F740-60F6-4439-AB75-CBBB6DF84A70}" dt="2021-03-25T18:31:03.166" v="290" actId="47"/>
        <pc:sldMkLst>
          <pc:docMk/>
          <pc:sldMk cId="1843792145" sldId="267"/>
        </pc:sldMkLst>
      </pc:sldChg>
      <pc:sldChg chg="add del">
        <pc:chgData name="Mark Williams" userId="fe5d7c78e0093b55" providerId="LiveId" clId="{EF29F740-60F6-4439-AB75-CBBB6DF84A70}" dt="2021-03-26T14:40:09.959" v="606" actId="2696"/>
        <pc:sldMkLst>
          <pc:docMk/>
          <pc:sldMk cId="2026707847" sldId="267"/>
        </pc:sldMkLst>
      </pc:sldChg>
      <pc:sldChg chg="addSp modSp add mod modNotesTx">
        <pc:chgData name="Mark Williams" userId="fe5d7c78e0093b55" providerId="LiveId" clId="{EF29F740-60F6-4439-AB75-CBBB6DF84A70}" dt="2021-03-29T18:12:51.889" v="19855" actId="6549"/>
        <pc:sldMkLst>
          <pc:docMk/>
          <pc:sldMk cId="778001383" sldId="268"/>
        </pc:sldMkLst>
        <pc:spChg chg="mod">
          <ac:chgData name="Mark Williams" userId="fe5d7c78e0093b55" providerId="LiveId" clId="{EF29F740-60F6-4439-AB75-CBBB6DF84A70}" dt="2021-03-29T18:06:00.584" v="19745" actId="20577"/>
          <ac:spMkLst>
            <pc:docMk/>
            <pc:sldMk cId="778001383" sldId="268"/>
            <ac:spMk id="2" creationId="{934AE5CC-C291-452D-A2F1-536A3D62D486}"/>
          </ac:spMkLst>
        </pc:spChg>
        <pc:spChg chg="mod">
          <ac:chgData name="Mark Williams" userId="fe5d7c78e0093b55" providerId="LiveId" clId="{EF29F740-60F6-4439-AB75-CBBB6DF84A70}" dt="2021-03-29T13:56:31.750" v="19227" actId="20577"/>
          <ac:spMkLst>
            <pc:docMk/>
            <pc:sldMk cId="778001383" sldId="268"/>
            <ac:spMk id="3" creationId="{F2D1F825-4244-44AF-A7B1-9C749C1E686F}"/>
          </ac:spMkLst>
        </pc:spChg>
        <pc:spChg chg="mod">
          <ac:chgData name="Mark Williams" userId="fe5d7c78e0093b55" providerId="LiveId" clId="{EF29F740-60F6-4439-AB75-CBBB6DF84A70}" dt="2021-03-28T11:41:58.058" v="13577" actId="1076"/>
          <ac:spMkLst>
            <pc:docMk/>
            <pc:sldMk cId="778001383" sldId="268"/>
            <ac:spMk id="4" creationId="{21B4E34F-EEBF-4815-95CB-05E1FD0000D1}"/>
          </ac:spMkLst>
        </pc:spChg>
        <pc:spChg chg="add mod">
          <ac:chgData name="Mark Williams" userId="fe5d7c78e0093b55" providerId="LiveId" clId="{EF29F740-60F6-4439-AB75-CBBB6DF84A70}" dt="2021-03-28T11:42:23.231" v="13579" actId="14100"/>
          <ac:spMkLst>
            <pc:docMk/>
            <pc:sldMk cId="778001383" sldId="268"/>
            <ac:spMk id="5" creationId="{5E7374A1-93A9-4700-B962-977C2A54FDA6}"/>
          </ac:spMkLst>
        </pc:spChg>
      </pc:sldChg>
      <pc:sldChg chg="del">
        <pc:chgData name="Mark Williams" userId="fe5d7c78e0093b55" providerId="LiveId" clId="{EF29F740-60F6-4439-AB75-CBBB6DF84A70}" dt="2021-03-25T11:08:35.253" v="4" actId="47"/>
        <pc:sldMkLst>
          <pc:docMk/>
          <pc:sldMk cId="1949390592" sldId="268"/>
        </pc:sldMkLst>
      </pc:sldChg>
      <pc:sldChg chg="add del">
        <pc:chgData name="Mark Williams" userId="fe5d7c78e0093b55" providerId="LiveId" clId="{EF29F740-60F6-4439-AB75-CBBB6DF84A70}" dt="2021-03-25T18:31:03.166" v="290" actId="47"/>
        <pc:sldMkLst>
          <pc:docMk/>
          <pc:sldMk cId="4104016341" sldId="268"/>
        </pc:sldMkLst>
      </pc:sldChg>
      <pc:sldChg chg="add del">
        <pc:chgData name="Mark Williams" userId="fe5d7c78e0093b55" providerId="LiveId" clId="{EF29F740-60F6-4439-AB75-CBBB6DF84A70}" dt="2021-03-25T18:31:03.166" v="290" actId="47"/>
        <pc:sldMkLst>
          <pc:docMk/>
          <pc:sldMk cId="1133969870" sldId="269"/>
        </pc:sldMkLst>
      </pc:sldChg>
      <pc:sldChg chg="del">
        <pc:chgData name="Mark Williams" userId="fe5d7c78e0093b55" providerId="LiveId" clId="{EF29F740-60F6-4439-AB75-CBBB6DF84A70}" dt="2021-03-25T11:08:35.253" v="4" actId="47"/>
        <pc:sldMkLst>
          <pc:docMk/>
          <pc:sldMk cId="1709709027" sldId="269"/>
        </pc:sldMkLst>
      </pc:sldChg>
      <pc:sldChg chg="add del">
        <pc:chgData name="Mark Williams" userId="fe5d7c78e0093b55" providerId="LiveId" clId="{EF29F740-60F6-4439-AB75-CBBB6DF84A70}" dt="2021-03-26T14:41:48.912" v="648" actId="2696"/>
        <pc:sldMkLst>
          <pc:docMk/>
          <pc:sldMk cId="3960412440" sldId="269"/>
        </pc:sldMkLst>
      </pc:sldChg>
      <pc:sldChg chg="del">
        <pc:chgData name="Mark Williams" userId="fe5d7c78e0093b55" providerId="LiveId" clId="{EF29F740-60F6-4439-AB75-CBBB6DF84A70}" dt="2021-03-25T11:08:35.253" v="4" actId="47"/>
        <pc:sldMkLst>
          <pc:docMk/>
          <pc:sldMk cId="187786684" sldId="270"/>
        </pc:sldMkLst>
      </pc:sldChg>
      <pc:sldChg chg="modSp add del mod">
        <pc:chgData name="Mark Williams" userId="fe5d7c78e0093b55" providerId="LiveId" clId="{EF29F740-60F6-4439-AB75-CBBB6DF84A70}" dt="2021-03-27T16:22:33.009" v="5839" actId="2696"/>
        <pc:sldMkLst>
          <pc:docMk/>
          <pc:sldMk cId="696210180" sldId="270"/>
        </pc:sldMkLst>
        <pc:spChg chg="mod">
          <ac:chgData name="Mark Williams" userId="fe5d7c78e0093b55" providerId="LiveId" clId="{EF29F740-60F6-4439-AB75-CBBB6DF84A70}" dt="2021-03-26T19:43:38.946" v="1551" actId="403"/>
          <ac:spMkLst>
            <pc:docMk/>
            <pc:sldMk cId="696210180" sldId="270"/>
            <ac:spMk id="2" creationId="{934AE5CC-C291-452D-A2F1-536A3D62D486}"/>
          </ac:spMkLst>
        </pc:spChg>
      </pc:sldChg>
      <pc:sldChg chg="add del">
        <pc:chgData name="Mark Williams" userId="fe5d7c78e0093b55" providerId="LiveId" clId="{EF29F740-60F6-4439-AB75-CBBB6DF84A70}" dt="2021-03-25T18:31:03.166" v="290" actId="47"/>
        <pc:sldMkLst>
          <pc:docMk/>
          <pc:sldMk cId="4164087265" sldId="270"/>
        </pc:sldMkLst>
      </pc:sldChg>
      <pc:sldChg chg="modSp add del mod">
        <pc:chgData name="Mark Williams" userId="fe5d7c78e0093b55" providerId="LiveId" clId="{EF29F740-60F6-4439-AB75-CBBB6DF84A70}" dt="2021-03-27T16:22:35.447" v="5840" actId="2696"/>
        <pc:sldMkLst>
          <pc:docMk/>
          <pc:sldMk cId="9215760" sldId="271"/>
        </pc:sldMkLst>
        <pc:spChg chg="mod">
          <ac:chgData name="Mark Williams" userId="fe5d7c78e0093b55" providerId="LiveId" clId="{EF29F740-60F6-4439-AB75-CBBB6DF84A70}" dt="2021-03-26T19:43:45.954" v="1552" actId="403"/>
          <ac:spMkLst>
            <pc:docMk/>
            <pc:sldMk cId="9215760" sldId="271"/>
            <ac:spMk id="2" creationId="{934AE5CC-C291-452D-A2F1-536A3D62D486}"/>
          </ac:spMkLst>
        </pc:spChg>
      </pc:sldChg>
      <pc:sldChg chg="add del">
        <pc:chgData name="Mark Williams" userId="fe5d7c78e0093b55" providerId="LiveId" clId="{EF29F740-60F6-4439-AB75-CBBB6DF84A70}" dt="2021-03-25T18:31:03.166" v="290" actId="47"/>
        <pc:sldMkLst>
          <pc:docMk/>
          <pc:sldMk cId="542403619" sldId="271"/>
        </pc:sldMkLst>
      </pc:sldChg>
      <pc:sldChg chg="del">
        <pc:chgData name="Mark Williams" userId="fe5d7c78e0093b55" providerId="LiveId" clId="{EF29F740-60F6-4439-AB75-CBBB6DF84A70}" dt="2021-03-25T11:08:35.253" v="4" actId="47"/>
        <pc:sldMkLst>
          <pc:docMk/>
          <pc:sldMk cId="666030182" sldId="271"/>
        </pc:sldMkLst>
      </pc:sldChg>
      <pc:sldChg chg="add del">
        <pc:chgData name="Mark Williams" userId="fe5d7c78e0093b55" providerId="LiveId" clId="{EF29F740-60F6-4439-AB75-CBBB6DF84A70}" dt="2021-03-25T18:31:03.166" v="290" actId="47"/>
        <pc:sldMkLst>
          <pc:docMk/>
          <pc:sldMk cId="1282530709" sldId="272"/>
        </pc:sldMkLst>
      </pc:sldChg>
      <pc:sldChg chg="add del">
        <pc:chgData name="Mark Williams" userId="fe5d7c78e0093b55" providerId="LiveId" clId="{EF29F740-60F6-4439-AB75-CBBB6DF84A70}" dt="2021-03-26T14:42:43.039" v="685" actId="2696"/>
        <pc:sldMkLst>
          <pc:docMk/>
          <pc:sldMk cId="2885033365" sldId="272"/>
        </pc:sldMkLst>
      </pc:sldChg>
      <pc:sldChg chg="del">
        <pc:chgData name="Mark Williams" userId="fe5d7c78e0093b55" providerId="LiveId" clId="{EF29F740-60F6-4439-AB75-CBBB6DF84A70}" dt="2021-03-25T11:08:35.253" v="4" actId="47"/>
        <pc:sldMkLst>
          <pc:docMk/>
          <pc:sldMk cId="4211005937" sldId="272"/>
        </pc:sldMkLst>
      </pc:sldChg>
      <pc:sldChg chg="del">
        <pc:chgData name="Mark Williams" userId="fe5d7c78e0093b55" providerId="LiveId" clId="{EF29F740-60F6-4439-AB75-CBBB6DF84A70}" dt="2021-03-25T11:08:35.253" v="4" actId="47"/>
        <pc:sldMkLst>
          <pc:docMk/>
          <pc:sldMk cId="1283524848" sldId="273"/>
        </pc:sldMkLst>
      </pc:sldChg>
      <pc:sldChg chg="add del">
        <pc:chgData name="Mark Williams" userId="fe5d7c78e0093b55" providerId="LiveId" clId="{EF29F740-60F6-4439-AB75-CBBB6DF84A70}" dt="2021-03-25T18:31:03.166" v="290" actId="47"/>
        <pc:sldMkLst>
          <pc:docMk/>
          <pc:sldMk cId="2487079901" sldId="273"/>
        </pc:sldMkLst>
      </pc:sldChg>
      <pc:sldChg chg="add del">
        <pc:chgData name="Mark Williams" userId="fe5d7c78e0093b55" providerId="LiveId" clId="{EF29F740-60F6-4439-AB75-CBBB6DF84A70}" dt="2021-03-26T14:42:45.575" v="686" actId="2696"/>
        <pc:sldMkLst>
          <pc:docMk/>
          <pc:sldMk cId="2956794245" sldId="273"/>
        </pc:sldMkLst>
      </pc:sldChg>
      <pc:sldChg chg="add del">
        <pc:chgData name="Mark Williams" userId="fe5d7c78e0093b55" providerId="LiveId" clId="{EF29F740-60F6-4439-AB75-CBBB6DF84A70}" dt="2021-03-25T18:31:03.166" v="290" actId="47"/>
        <pc:sldMkLst>
          <pc:docMk/>
          <pc:sldMk cId="274869087" sldId="274"/>
        </pc:sldMkLst>
      </pc:sldChg>
      <pc:sldChg chg="del">
        <pc:chgData name="Mark Williams" userId="fe5d7c78e0093b55" providerId="LiveId" clId="{EF29F740-60F6-4439-AB75-CBBB6DF84A70}" dt="2021-03-25T11:08:35.253" v="4" actId="47"/>
        <pc:sldMkLst>
          <pc:docMk/>
          <pc:sldMk cId="430075851" sldId="274"/>
        </pc:sldMkLst>
      </pc:sldChg>
      <pc:sldChg chg="add del">
        <pc:chgData name="Mark Williams" userId="fe5d7c78e0093b55" providerId="LiveId" clId="{EF29F740-60F6-4439-AB75-CBBB6DF84A70}" dt="2021-03-26T14:42:48.947" v="687" actId="2696"/>
        <pc:sldMkLst>
          <pc:docMk/>
          <pc:sldMk cId="2327146888" sldId="274"/>
        </pc:sldMkLst>
      </pc:sldChg>
      <pc:sldChg chg="del">
        <pc:chgData name="Mark Williams" userId="fe5d7c78e0093b55" providerId="LiveId" clId="{EF29F740-60F6-4439-AB75-CBBB6DF84A70}" dt="2021-03-25T11:08:35.253" v="4" actId="47"/>
        <pc:sldMkLst>
          <pc:docMk/>
          <pc:sldMk cId="219532072" sldId="275"/>
        </pc:sldMkLst>
      </pc:sldChg>
      <pc:sldChg chg="add del">
        <pc:chgData name="Mark Williams" userId="fe5d7c78e0093b55" providerId="LiveId" clId="{EF29F740-60F6-4439-AB75-CBBB6DF84A70}" dt="2021-03-26T14:42:52.230" v="688" actId="2696"/>
        <pc:sldMkLst>
          <pc:docMk/>
          <pc:sldMk cId="396412048" sldId="275"/>
        </pc:sldMkLst>
      </pc:sldChg>
      <pc:sldChg chg="add del">
        <pc:chgData name="Mark Williams" userId="fe5d7c78e0093b55" providerId="LiveId" clId="{EF29F740-60F6-4439-AB75-CBBB6DF84A70}" dt="2021-03-25T18:31:03.166" v="290" actId="47"/>
        <pc:sldMkLst>
          <pc:docMk/>
          <pc:sldMk cId="2058997577" sldId="275"/>
        </pc:sldMkLst>
      </pc:sldChg>
      <pc:sldChg chg="add del">
        <pc:chgData name="Mark Williams" userId="fe5d7c78e0093b55" providerId="LiveId" clId="{EF29F740-60F6-4439-AB75-CBBB6DF84A70}" dt="2021-03-26T14:43:01.468" v="691" actId="2696"/>
        <pc:sldMkLst>
          <pc:docMk/>
          <pc:sldMk cId="671281938" sldId="276"/>
        </pc:sldMkLst>
      </pc:sldChg>
      <pc:sldChg chg="add del">
        <pc:chgData name="Mark Williams" userId="fe5d7c78e0093b55" providerId="LiveId" clId="{EF29F740-60F6-4439-AB75-CBBB6DF84A70}" dt="2021-03-25T18:31:03.166" v="290" actId="47"/>
        <pc:sldMkLst>
          <pc:docMk/>
          <pc:sldMk cId="3109393687" sldId="276"/>
        </pc:sldMkLst>
      </pc:sldChg>
      <pc:sldChg chg="new del">
        <pc:chgData name="Mark Williams" userId="fe5d7c78e0093b55" providerId="LiveId" clId="{EF29F740-60F6-4439-AB75-CBBB6DF84A70}" dt="2021-03-25T11:08:24.584" v="3" actId="680"/>
        <pc:sldMkLst>
          <pc:docMk/>
          <pc:sldMk cId="3469012499" sldId="276"/>
        </pc:sldMkLst>
      </pc:sldChg>
      <pc:sldChg chg="new del">
        <pc:chgData name="Mark Williams" userId="fe5d7c78e0093b55" providerId="LiveId" clId="{EF29F740-60F6-4439-AB75-CBBB6DF84A70}" dt="2021-03-25T11:08:15.328" v="1" actId="680"/>
        <pc:sldMkLst>
          <pc:docMk/>
          <pc:sldMk cId="4255662412" sldId="276"/>
        </pc:sldMkLst>
      </pc:sldChg>
      <pc:sldChg chg="add del">
        <pc:chgData name="Mark Williams" userId="fe5d7c78e0093b55" providerId="LiveId" clId="{EF29F740-60F6-4439-AB75-CBBB6DF84A70}" dt="2021-03-25T18:31:03.166" v="290" actId="47"/>
        <pc:sldMkLst>
          <pc:docMk/>
          <pc:sldMk cId="1115371689" sldId="277"/>
        </pc:sldMkLst>
      </pc:sldChg>
      <pc:sldChg chg="addSp delSp modSp add mod modAnim addCm delCm modCm">
        <pc:chgData name="Mark Williams" userId="fe5d7c78e0093b55" providerId="LiveId" clId="{EF29F740-60F6-4439-AB75-CBBB6DF84A70}" dt="2021-03-28T11:42:57.183" v="13582" actId="1076"/>
        <pc:sldMkLst>
          <pc:docMk/>
          <pc:sldMk cId="3622717621" sldId="277"/>
        </pc:sldMkLst>
        <pc:spChg chg="del mod">
          <ac:chgData name="Mark Williams" userId="fe5d7c78e0093b55" providerId="LiveId" clId="{EF29F740-60F6-4439-AB75-CBBB6DF84A70}" dt="2021-03-25T19:51:16.554" v="419" actId="478"/>
          <ac:spMkLst>
            <pc:docMk/>
            <pc:sldMk cId="3622717621" sldId="277"/>
            <ac:spMk id="2" creationId="{934AE5CC-C291-452D-A2F1-536A3D62D486}"/>
          </ac:spMkLst>
        </pc:spChg>
        <pc:spChg chg="mod">
          <ac:chgData name="Mark Williams" userId="fe5d7c78e0093b55" providerId="LiveId" clId="{EF29F740-60F6-4439-AB75-CBBB6DF84A70}" dt="2021-03-26T14:56:00.837" v="735" actId="962"/>
          <ac:spMkLst>
            <pc:docMk/>
            <pc:sldMk cId="3622717621" sldId="277"/>
            <ac:spMk id="3" creationId="{F2D1F825-4244-44AF-A7B1-9C749C1E686F}"/>
          </ac:spMkLst>
        </pc:spChg>
        <pc:spChg chg="mod">
          <ac:chgData name="Mark Williams" userId="fe5d7c78e0093b55" providerId="LiveId" clId="{EF29F740-60F6-4439-AB75-CBBB6DF84A70}" dt="2021-03-28T11:42:57.183" v="13582" actId="1076"/>
          <ac:spMkLst>
            <pc:docMk/>
            <pc:sldMk cId="3622717621" sldId="277"/>
            <ac:spMk id="4" creationId="{78C6A220-B1AB-4132-82B0-DAECAE8FBEFD}"/>
          </ac:spMkLst>
        </pc:spChg>
        <pc:spChg chg="add mod">
          <ac:chgData name="Mark Williams" userId="fe5d7c78e0093b55" providerId="LiveId" clId="{EF29F740-60F6-4439-AB75-CBBB6DF84A70}" dt="2021-03-26T14:55:30.873" v="733" actId="962"/>
          <ac:spMkLst>
            <pc:docMk/>
            <pc:sldMk cId="3622717621" sldId="277"/>
            <ac:spMk id="5" creationId="{8AB9BCAA-7150-4391-85A4-4301EBE45BD0}"/>
          </ac:spMkLst>
        </pc:spChg>
        <pc:picChg chg="mod">
          <ac:chgData name="Mark Williams" userId="fe5d7c78e0093b55" providerId="LiveId" clId="{EF29F740-60F6-4439-AB75-CBBB6DF84A70}" dt="2021-03-26T14:55:46.713" v="734" actId="962"/>
          <ac:picMkLst>
            <pc:docMk/>
            <pc:sldMk cId="3622717621" sldId="277"/>
            <ac:picMk id="6" creationId="{AA93353E-CB4D-4E67-8645-DDE2DB08EC83}"/>
          </ac:picMkLst>
        </pc:picChg>
      </pc:sldChg>
      <pc:sldChg chg="add del">
        <pc:chgData name="Mark Williams" userId="fe5d7c78e0093b55" providerId="LiveId" clId="{EF29F740-60F6-4439-AB75-CBBB6DF84A70}" dt="2021-03-25T18:31:03.166" v="290" actId="47"/>
        <pc:sldMkLst>
          <pc:docMk/>
          <pc:sldMk cId="130691887" sldId="278"/>
        </pc:sldMkLst>
      </pc:sldChg>
      <pc:sldChg chg="modSp add mod">
        <pc:chgData name="Mark Williams" userId="fe5d7c78e0093b55" providerId="LiveId" clId="{EF29F740-60F6-4439-AB75-CBBB6DF84A70}" dt="2021-03-29T11:28:12.481" v="18648" actId="255"/>
        <pc:sldMkLst>
          <pc:docMk/>
          <pc:sldMk cId="1386409636" sldId="278"/>
        </pc:sldMkLst>
        <pc:spChg chg="mod">
          <ac:chgData name="Mark Williams" userId="fe5d7c78e0093b55" providerId="LiveId" clId="{EF29F740-60F6-4439-AB75-CBBB6DF84A70}" dt="2021-03-26T19:43:59.243" v="1553" actId="403"/>
          <ac:spMkLst>
            <pc:docMk/>
            <pc:sldMk cId="1386409636" sldId="278"/>
            <ac:spMk id="2" creationId="{934AE5CC-C291-452D-A2F1-536A3D62D486}"/>
          </ac:spMkLst>
        </pc:spChg>
        <pc:spChg chg="mod">
          <ac:chgData name="Mark Williams" userId="fe5d7c78e0093b55" providerId="LiveId" clId="{EF29F740-60F6-4439-AB75-CBBB6DF84A70}" dt="2021-03-29T11:28:12.481" v="18648" actId="255"/>
          <ac:spMkLst>
            <pc:docMk/>
            <pc:sldMk cId="1386409636" sldId="278"/>
            <ac:spMk id="3" creationId="{F2D1F825-4244-44AF-A7B1-9C749C1E686F}"/>
          </ac:spMkLst>
        </pc:spChg>
        <pc:spChg chg="mod">
          <ac:chgData name="Mark Williams" userId="fe5d7c78e0093b55" providerId="LiveId" clId="{EF29F740-60F6-4439-AB75-CBBB6DF84A70}" dt="2021-03-28T11:43:03.790" v="13583" actId="1076"/>
          <ac:spMkLst>
            <pc:docMk/>
            <pc:sldMk cId="1386409636" sldId="278"/>
            <ac:spMk id="4" creationId="{483D416D-CBD0-4389-A0BF-3BB48147B961}"/>
          </ac:spMkLst>
        </pc:spChg>
      </pc:sldChg>
      <pc:sldChg chg="add del">
        <pc:chgData name="Mark Williams" userId="fe5d7c78e0093b55" providerId="LiveId" clId="{EF29F740-60F6-4439-AB75-CBBB6DF84A70}" dt="2021-03-25T18:31:03.166" v="290" actId="47"/>
        <pc:sldMkLst>
          <pc:docMk/>
          <pc:sldMk cId="1674655836" sldId="279"/>
        </pc:sldMkLst>
      </pc:sldChg>
      <pc:sldChg chg="modSp add mod">
        <pc:chgData name="Mark Williams" userId="fe5d7c78e0093b55" providerId="LiveId" clId="{EF29F740-60F6-4439-AB75-CBBB6DF84A70}" dt="2021-03-29T11:45:38.354" v="18964" actId="20577"/>
        <pc:sldMkLst>
          <pc:docMk/>
          <pc:sldMk cId="2571056642" sldId="279"/>
        </pc:sldMkLst>
        <pc:spChg chg="mod">
          <ac:chgData name="Mark Williams" userId="fe5d7c78e0093b55" providerId="LiveId" clId="{EF29F740-60F6-4439-AB75-CBBB6DF84A70}" dt="2021-03-26T19:44:06.194" v="1554" actId="403"/>
          <ac:spMkLst>
            <pc:docMk/>
            <pc:sldMk cId="2571056642" sldId="279"/>
            <ac:spMk id="2" creationId="{934AE5CC-C291-452D-A2F1-536A3D62D486}"/>
          </ac:spMkLst>
        </pc:spChg>
        <pc:spChg chg="mod">
          <ac:chgData name="Mark Williams" userId="fe5d7c78e0093b55" providerId="LiveId" clId="{EF29F740-60F6-4439-AB75-CBBB6DF84A70}" dt="2021-03-29T11:45:38.354" v="18964" actId="20577"/>
          <ac:spMkLst>
            <pc:docMk/>
            <pc:sldMk cId="2571056642" sldId="279"/>
            <ac:spMk id="3" creationId="{F2D1F825-4244-44AF-A7B1-9C749C1E686F}"/>
          </ac:spMkLst>
        </pc:spChg>
        <pc:spChg chg="mod">
          <ac:chgData name="Mark Williams" userId="fe5d7c78e0093b55" providerId="LiveId" clId="{EF29F740-60F6-4439-AB75-CBBB6DF84A70}" dt="2021-03-28T11:43:10.892" v="13584" actId="1076"/>
          <ac:spMkLst>
            <pc:docMk/>
            <pc:sldMk cId="2571056642" sldId="279"/>
            <ac:spMk id="4" creationId="{F6BF441D-ACFB-4332-9C27-123CA18ABB2C}"/>
          </ac:spMkLst>
        </pc:spChg>
      </pc:sldChg>
      <pc:sldChg chg="modSp add del mod">
        <pc:chgData name="Mark Williams" userId="fe5d7c78e0093b55" providerId="LiveId" clId="{EF29F740-60F6-4439-AB75-CBBB6DF84A70}" dt="2021-03-28T19:51:09.145" v="17054" actId="2696"/>
        <pc:sldMkLst>
          <pc:docMk/>
          <pc:sldMk cId="220865448" sldId="280"/>
        </pc:sldMkLst>
        <pc:spChg chg="mod">
          <ac:chgData name="Mark Williams" userId="fe5d7c78e0093b55" providerId="LiveId" clId="{EF29F740-60F6-4439-AB75-CBBB6DF84A70}" dt="2021-03-26T19:42:55.331" v="1544" actId="403"/>
          <ac:spMkLst>
            <pc:docMk/>
            <pc:sldMk cId="220865448" sldId="280"/>
            <ac:spMk id="2" creationId="{934AE5CC-C291-452D-A2F1-536A3D62D486}"/>
          </ac:spMkLst>
        </pc:spChg>
        <pc:spChg chg="mod">
          <ac:chgData name="Mark Williams" userId="fe5d7c78e0093b55" providerId="LiveId" clId="{EF29F740-60F6-4439-AB75-CBBB6DF84A70}" dt="2021-03-28T11:41:27.109" v="13574" actId="1076"/>
          <ac:spMkLst>
            <pc:docMk/>
            <pc:sldMk cId="220865448" sldId="280"/>
            <ac:spMk id="4" creationId="{AB3D58AD-D5EF-4F37-9CD7-B5B4B768DDBA}"/>
          </ac:spMkLst>
        </pc:spChg>
      </pc:sldChg>
      <pc:sldChg chg="add del">
        <pc:chgData name="Mark Williams" userId="fe5d7c78e0093b55" providerId="LiveId" clId="{EF29F740-60F6-4439-AB75-CBBB6DF84A70}" dt="2021-03-25T18:31:03.166" v="290" actId="47"/>
        <pc:sldMkLst>
          <pc:docMk/>
          <pc:sldMk cId="2706448789" sldId="280"/>
        </pc:sldMkLst>
      </pc:sldChg>
      <pc:sldChg chg="add del">
        <pc:chgData name="Mark Williams" userId="fe5d7c78e0093b55" providerId="LiveId" clId="{EF29F740-60F6-4439-AB75-CBBB6DF84A70}" dt="2021-03-25T18:31:03.166" v="290" actId="47"/>
        <pc:sldMkLst>
          <pc:docMk/>
          <pc:sldMk cId="2788244095" sldId="281"/>
        </pc:sldMkLst>
      </pc:sldChg>
      <pc:sldChg chg="modSp add del mod">
        <pc:chgData name="Mark Williams" userId="fe5d7c78e0093b55" providerId="LiveId" clId="{EF29F740-60F6-4439-AB75-CBBB6DF84A70}" dt="2021-03-28T10:17:34.964" v="13086" actId="2696"/>
        <pc:sldMkLst>
          <pc:docMk/>
          <pc:sldMk cId="3268988781" sldId="281"/>
        </pc:sldMkLst>
        <pc:spChg chg="mod">
          <ac:chgData name="Mark Williams" userId="fe5d7c78e0093b55" providerId="LiveId" clId="{EF29F740-60F6-4439-AB75-CBBB6DF84A70}" dt="2021-03-26T19:43:16.721" v="1547" actId="403"/>
          <ac:spMkLst>
            <pc:docMk/>
            <pc:sldMk cId="3268988781" sldId="281"/>
            <ac:spMk id="2" creationId="{934AE5CC-C291-452D-A2F1-536A3D62D486}"/>
          </ac:spMkLst>
        </pc:spChg>
      </pc:sldChg>
      <pc:sldChg chg="modSp add del mod">
        <pc:chgData name="Mark Williams" userId="fe5d7c78e0093b55" providerId="LiveId" clId="{EF29F740-60F6-4439-AB75-CBBB6DF84A70}" dt="2021-03-28T09:23:18.058" v="11659" actId="2696"/>
        <pc:sldMkLst>
          <pc:docMk/>
          <pc:sldMk cId="3759339170" sldId="282"/>
        </pc:sldMkLst>
        <pc:spChg chg="mod">
          <ac:chgData name="Mark Williams" userId="fe5d7c78e0093b55" providerId="LiveId" clId="{EF29F740-60F6-4439-AB75-CBBB6DF84A70}" dt="2021-03-26T19:43:27.118" v="1549" actId="403"/>
          <ac:spMkLst>
            <pc:docMk/>
            <pc:sldMk cId="3759339170" sldId="282"/>
            <ac:spMk id="2" creationId="{934AE5CC-C291-452D-A2F1-536A3D62D486}"/>
          </ac:spMkLst>
        </pc:spChg>
      </pc:sldChg>
      <pc:sldChg chg="modSp add del mod addCm delCm">
        <pc:chgData name="Mark Williams" userId="fe5d7c78e0093b55" providerId="LiveId" clId="{EF29F740-60F6-4439-AB75-CBBB6DF84A70}" dt="2021-03-26T22:28:51.974" v="2715" actId="2696"/>
        <pc:sldMkLst>
          <pc:docMk/>
          <pc:sldMk cId="2688640701" sldId="283"/>
        </pc:sldMkLst>
        <pc:spChg chg="mod">
          <ac:chgData name="Mark Williams" userId="fe5d7c78e0093b55" providerId="LiveId" clId="{EF29F740-60F6-4439-AB75-CBBB6DF84A70}" dt="2021-03-26T19:43:32.955" v="1550" actId="403"/>
          <ac:spMkLst>
            <pc:docMk/>
            <pc:sldMk cId="2688640701" sldId="283"/>
            <ac:spMk id="2" creationId="{934AE5CC-C291-452D-A2F1-536A3D62D486}"/>
          </ac:spMkLst>
        </pc:spChg>
      </pc:sldChg>
      <pc:sldChg chg="add del">
        <pc:chgData name="Mark Williams" userId="fe5d7c78e0093b55" providerId="LiveId" clId="{EF29F740-60F6-4439-AB75-CBBB6DF84A70}" dt="2021-03-26T14:42:57.514" v="690" actId="2696"/>
        <pc:sldMkLst>
          <pc:docMk/>
          <pc:sldMk cId="2342721323" sldId="284"/>
        </pc:sldMkLst>
      </pc:sldChg>
      <pc:sldChg chg="addSp delSp modSp add mod ord modNotesTx">
        <pc:chgData name="Mark Williams" userId="fe5d7c78e0093b55" providerId="LiveId" clId="{EF29F740-60F6-4439-AB75-CBBB6DF84A70}" dt="2021-03-29T18:17:41.689" v="19933" actId="20577"/>
        <pc:sldMkLst>
          <pc:docMk/>
          <pc:sldMk cId="3312398775" sldId="284"/>
        </pc:sldMkLst>
        <pc:spChg chg="mod">
          <ac:chgData name="Mark Williams" userId="fe5d7c78e0093b55" providerId="LiveId" clId="{EF29F740-60F6-4439-AB75-CBBB6DF84A70}" dt="2021-03-27T13:30:57.137" v="2750" actId="1076"/>
          <ac:spMkLst>
            <pc:docMk/>
            <pc:sldMk cId="3312398775" sldId="284"/>
            <ac:spMk id="2" creationId="{934AE5CC-C291-452D-A2F1-536A3D62D486}"/>
          </ac:spMkLst>
        </pc:spChg>
        <pc:spChg chg="del">
          <ac:chgData name="Mark Williams" userId="fe5d7c78e0093b55" providerId="LiveId" clId="{EF29F740-60F6-4439-AB75-CBBB6DF84A70}" dt="2021-03-27T13:20:36.316" v="2737" actId="478"/>
          <ac:spMkLst>
            <pc:docMk/>
            <pc:sldMk cId="3312398775" sldId="284"/>
            <ac:spMk id="3" creationId="{F2D1F825-4244-44AF-A7B1-9C749C1E686F}"/>
          </ac:spMkLst>
        </pc:spChg>
        <pc:spChg chg="mod">
          <ac:chgData name="Mark Williams" userId="fe5d7c78e0093b55" providerId="LiveId" clId="{EF29F740-60F6-4439-AB75-CBBB6DF84A70}" dt="2021-03-28T11:42:42.510" v="13581" actId="1076"/>
          <ac:spMkLst>
            <pc:docMk/>
            <pc:sldMk cId="3312398775" sldId="284"/>
            <ac:spMk id="8" creationId="{AA2B2676-F7F2-4752-A9B3-02761223AEBC}"/>
          </ac:spMkLst>
        </pc:spChg>
        <pc:picChg chg="add del mod">
          <ac:chgData name="Mark Williams" userId="fe5d7c78e0093b55" providerId="LiveId" clId="{EF29F740-60F6-4439-AB75-CBBB6DF84A70}" dt="2021-03-27T13:21:29.215" v="2741" actId="931"/>
          <ac:picMkLst>
            <pc:docMk/>
            <pc:sldMk cId="3312398775" sldId="284"/>
            <ac:picMk id="5" creationId="{156DB2F0-F3DA-4D58-837A-A9582B62A1DF}"/>
          </ac:picMkLst>
        </pc:picChg>
        <pc:picChg chg="add mod">
          <ac:chgData name="Mark Williams" userId="fe5d7c78e0093b55" providerId="LiveId" clId="{EF29F740-60F6-4439-AB75-CBBB6DF84A70}" dt="2021-03-27T13:34:06.701" v="2751"/>
          <ac:picMkLst>
            <pc:docMk/>
            <pc:sldMk cId="3312398775" sldId="284"/>
            <ac:picMk id="7" creationId="{5D25E02D-B6EA-4FA2-9864-D60A50EB120A}"/>
          </ac:picMkLst>
        </pc:picChg>
        <pc:picChg chg="add del mod">
          <ac:chgData name="Mark Williams" userId="fe5d7c78e0093b55" providerId="LiveId" clId="{EF29F740-60F6-4439-AB75-CBBB6DF84A70}" dt="2021-03-27T13:30:00.711" v="2746" actId="478"/>
          <ac:picMkLst>
            <pc:docMk/>
            <pc:sldMk cId="3312398775" sldId="284"/>
            <ac:picMk id="22529" creationId="{5AEA743D-0EC9-4238-8525-06EA1E35512E}"/>
          </ac:picMkLst>
        </pc:picChg>
      </pc:sldChg>
      <pc:sldChg chg="addSp delSp modSp add mod setBg delAnim modAnim modNotesTx">
        <pc:chgData name="Mark Williams" userId="fe5d7c78e0093b55" providerId="LiveId" clId="{EF29F740-60F6-4439-AB75-CBBB6DF84A70}" dt="2021-03-29T18:01:16.219" v="19712" actId="20577"/>
        <pc:sldMkLst>
          <pc:docMk/>
          <pc:sldMk cId="3285626775" sldId="285"/>
        </pc:sldMkLst>
        <pc:spChg chg="add del mod">
          <ac:chgData name="Mark Williams" userId="fe5d7c78e0093b55" providerId="LiveId" clId="{EF29F740-60F6-4439-AB75-CBBB6DF84A70}" dt="2021-03-28T18:44:42.041" v="15608" actId="207"/>
          <ac:spMkLst>
            <pc:docMk/>
            <pc:sldMk cId="3285626775" sldId="285"/>
            <ac:spMk id="3" creationId="{F2D1F825-4244-44AF-A7B1-9C749C1E686F}"/>
          </ac:spMkLst>
        </pc:spChg>
        <pc:spChg chg="mod">
          <ac:chgData name="Mark Williams" userId="fe5d7c78e0093b55" providerId="LiveId" clId="{EF29F740-60F6-4439-AB75-CBBB6DF84A70}" dt="2021-03-28T11:41:10.289" v="13572" actId="1076"/>
          <ac:spMkLst>
            <pc:docMk/>
            <pc:sldMk cId="3285626775" sldId="285"/>
            <ac:spMk id="4" creationId="{A7D819E6-D267-479F-9F3A-CBFF221DB89F}"/>
          </ac:spMkLst>
        </pc:spChg>
        <pc:spChg chg="add mod topLvl">
          <ac:chgData name="Mark Williams" userId="fe5d7c78e0093b55" providerId="LiveId" clId="{EF29F740-60F6-4439-AB75-CBBB6DF84A70}" dt="2021-03-28T18:37:20.264" v="15528" actId="164"/>
          <ac:spMkLst>
            <pc:docMk/>
            <pc:sldMk cId="3285626775" sldId="285"/>
            <ac:spMk id="8" creationId="{75F1D44D-6EBF-4CD2-968C-B33355873CE2}"/>
          </ac:spMkLst>
        </pc:spChg>
        <pc:spChg chg="add del mod">
          <ac:chgData name="Mark Williams" userId="fe5d7c78e0093b55" providerId="LiveId" clId="{EF29F740-60F6-4439-AB75-CBBB6DF84A70}" dt="2021-03-28T17:40:09.232" v="14746"/>
          <ac:spMkLst>
            <pc:docMk/>
            <pc:sldMk cId="3285626775" sldId="285"/>
            <ac:spMk id="10" creationId="{8D19F19B-A280-4BD7-85C3-651260DCDB5C}"/>
          </ac:spMkLst>
        </pc:spChg>
        <pc:spChg chg="mod">
          <ac:chgData name="Mark Williams" userId="fe5d7c78e0093b55" providerId="LiveId" clId="{EF29F740-60F6-4439-AB75-CBBB6DF84A70}" dt="2021-03-28T17:40:16.838" v="14747"/>
          <ac:spMkLst>
            <pc:docMk/>
            <pc:sldMk cId="3285626775" sldId="285"/>
            <ac:spMk id="12" creationId="{BDD087F7-C1C8-407A-8D41-5A49A4CBA586}"/>
          </ac:spMkLst>
        </pc:spChg>
        <pc:spChg chg="mod">
          <ac:chgData name="Mark Williams" userId="fe5d7c78e0093b55" providerId="LiveId" clId="{EF29F740-60F6-4439-AB75-CBBB6DF84A70}" dt="2021-03-28T17:40:16.838" v="14747"/>
          <ac:spMkLst>
            <pc:docMk/>
            <pc:sldMk cId="3285626775" sldId="285"/>
            <ac:spMk id="13" creationId="{D9E1A561-D700-4BA6-A24B-28B0E706E489}"/>
          </ac:spMkLst>
        </pc:spChg>
        <pc:spChg chg="mod">
          <ac:chgData name="Mark Williams" userId="fe5d7c78e0093b55" providerId="LiveId" clId="{EF29F740-60F6-4439-AB75-CBBB6DF84A70}" dt="2021-03-28T17:40:16.838" v="14747"/>
          <ac:spMkLst>
            <pc:docMk/>
            <pc:sldMk cId="3285626775" sldId="285"/>
            <ac:spMk id="14" creationId="{77947045-ADFE-4BFC-AE5B-3B03BD52DBBE}"/>
          </ac:spMkLst>
        </pc:spChg>
        <pc:spChg chg="mod">
          <ac:chgData name="Mark Williams" userId="fe5d7c78e0093b55" providerId="LiveId" clId="{EF29F740-60F6-4439-AB75-CBBB6DF84A70}" dt="2021-03-28T17:40:16.838" v="14747"/>
          <ac:spMkLst>
            <pc:docMk/>
            <pc:sldMk cId="3285626775" sldId="285"/>
            <ac:spMk id="15" creationId="{1BE9C5E7-EBB7-41CA-A756-E40DEFB437CE}"/>
          </ac:spMkLst>
        </pc:spChg>
        <pc:spChg chg="add mod">
          <ac:chgData name="Mark Williams" userId="fe5d7c78e0093b55" providerId="LiveId" clId="{EF29F740-60F6-4439-AB75-CBBB6DF84A70}" dt="2021-03-28T18:24:29.053" v="15331" actId="20577"/>
          <ac:spMkLst>
            <pc:docMk/>
            <pc:sldMk cId="3285626775" sldId="285"/>
            <ac:spMk id="18" creationId="{A0A7BA21-F3E5-405D-AD4D-0B6EAF42C9BB}"/>
          </ac:spMkLst>
        </pc:spChg>
        <pc:spChg chg="add mod">
          <ac:chgData name="Mark Williams" userId="fe5d7c78e0093b55" providerId="LiveId" clId="{EF29F740-60F6-4439-AB75-CBBB6DF84A70}" dt="2021-03-28T18:40:20.145" v="15561" actId="20577"/>
          <ac:spMkLst>
            <pc:docMk/>
            <pc:sldMk cId="3285626775" sldId="285"/>
            <ac:spMk id="21" creationId="{75B5014D-4BB6-4F14-8642-18D06B0BC05F}"/>
          </ac:spMkLst>
        </pc:spChg>
        <pc:grpChg chg="add del mod">
          <ac:chgData name="Mark Williams" userId="fe5d7c78e0093b55" providerId="LiveId" clId="{EF29F740-60F6-4439-AB75-CBBB6DF84A70}" dt="2021-03-28T18:09:47.877" v="15095" actId="165"/>
          <ac:grpSpMkLst>
            <pc:docMk/>
            <pc:sldMk cId="3285626775" sldId="285"/>
            <ac:grpSpMk id="9" creationId="{72E6F3E3-B632-4A15-B7D6-6C9D9BBFEA31}"/>
          </ac:grpSpMkLst>
        </pc:grpChg>
        <pc:grpChg chg="add del mod">
          <ac:chgData name="Mark Williams" userId="fe5d7c78e0093b55" providerId="LiveId" clId="{EF29F740-60F6-4439-AB75-CBBB6DF84A70}" dt="2021-03-28T17:42:57.114" v="14749" actId="21"/>
          <ac:grpSpMkLst>
            <pc:docMk/>
            <pc:sldMk cId="3285626775" sldId="285"/>
            <ac:grpSpMk id="11" creationId="{B42AFB61-7469-4C57-9723-79C0D6E204C9}"/>
          </ac:grpSpMkLst>
        </pc:grpChg>
        <pc:grpChg chg="add del mod">
          <ac:chgData name="Mark Williams" userId="fe5d7c78e0093b55" providerId="LiveId" clId="{EF29F740-60F6-4439-AB75-CBBB6DF84A70}" dt="2021-03-28T18:12:02.107" v="15145" actId="165"/>
          <ac:grpSpMkLst>
            <pc:docMk/>
            <pc:sldMk cId="3285626775" sldId="285"/>
            <ac:grpSpMk id="16" creationId="{1F108265-5913-48B0-A1C4-F2273F49932F}"/>
          </ac:grpSpMkLst>
        </pc:grpChg>
        <pc:grpChg chg="add del mod">
          <ac:chgData name="Mark Williams" userId="fe5d7c78e0093b55" providerId="LiveId" clId="{EF29F740-60F6-4439-AB75-CBBB6DF84A70}" dt="2021-03-28T18:31:38.401" v="15474" actId="165"/>
          <ac:grpSpMkLst>
            <pc:docMk/>
            <pc:sldMk cId="3285626775" sldId="285"/>
            <ac:grpSpMk id="17" creationId="{DBA14FC8-D643-441E-BB12-683B0535BCB9}"/>
          </ac:grpSpMkLst>
        </pc:grpChg>
        <pc:grpChg chg="add del mod">
          <ac:chgData name="Mark Williams" userId="fe5d7c78e0093b55" providerId="LiveId" clId="{EF29F740-60F6-4439-AB75-CBBB6DF84A70}" dt="2021-03-28T18:36:14.552" v="15521" actId="165"/>
          <ac:grpSpMkLst>
            <pc:docMk/>
            <pc:sldMk cId="3285626775" sldId="285"/>
            <ac:grpSpMk id="19" creationId="{62E4729B-E062-4B37-BB12-D5BB4707E5E3}"/>
          </ac:grpSpMkLst>
        </pc:grpChg>
        <pc:grpChg chg="add mod">
          <ac:chgData name="Mark Williams" userId="fe5d7c78e0093b55" providerId="LiveId" clId="{EF29F740-60F6-4439-AB75-CBBB6DF84A70}" dt="2021-03-28T18:37:20.264" v="15528" actId="164"/>
          <ac:grpSpMkLst>
            <pc:docMk/>
            <pc:sldMk cId="3285626775" sldId="285"/>
            <ac:grpSpMk id="23" creationId="{54FF3700-7004-4FB8-A270-684924A9FDEC}"/>
          </ac:grpSpMkLst>
        </pc:grpChg>
        <pc:picChg chg="add del mod">
          <ac:chgData name="Mark Williams" userId="fe5d7c78e0093b55" providerId="LiveId" clId="{EF29F740-60F6-4439-AB75-CBBB6DF84A70}" dt="2021-03-28T16:36:41.302" v="13900"/>
          <ac:picMkLst>
            <pc:docMk/>
            <pc:sldMk cId="3285626775" sldId="285"/>
            <ac:picMk id="5" creationId="{73E94E1B-E5A4-4C48-9FEB-5222B7FD0223}"/>
          </ac:picMkLst>
        </pc:picChg>
        <pc:picChg chg="add del mod topLvl modCrop">
          <ac:chgData name="Mark Williams" userId="fe5d7c78e0093b55" providerId="LiveId" clId="{EF29F740-60F6-4439-AB75-CBBB6DF84A70}" dt="2021-03-28T18:37:22.987" v="15529" actId="478"/>
          <ac:picMkLst>
            <pc:docMk/>
            <pc:sldMk cId="3285626775" sldId="285"/>
            <ac:picMk id="7" creationId="{57ED6071-7ED5-4EEA-91EB-776B12353D52}"/>
          </ac:picMkLst>
        </pc:picChg>
        <pc:picChg chg="add del mod">
          <ac:chgData name="Mark Williams" userId="fe5d7c78e0093b55" providerId="LiveId" clId="{EF29F740-60F6-4439-AB75-CBBB6DF84A70}" dt="2021-03-28T18:39:57.354" v="15539" actId="478"/>
          <ac:picMkLst>
            <pc:docMk/>
            <pc:sldMk cId="3285626775" sldId="285"/>
            <ac:picMk id="20" creationId="{5FC0C8A9-C465-46C8-8504-112E2C0019E4}"/>
          </ac:picMkLst>
        </pc:picChg>
        <pc:picChg chg="add mod">
          <ac:chgData name="Mark Williams" userId="fe5d7c78e0093b55" providerId="LiveId" clId="{EF29F740-60F6-4439-AB75-CBBB6DF84A70}" dt="2021-03-28T18:37:20.264" v="15528" actId="164"/>
          <ac:picMkLst>
            <pc:docMk/>
            <pc:sldMk cId="3285626775" sldId="285"/>
            <ac:picMk id="22" creationId="{BE83B0F9-79BD-4E62-9F41-C1D88D1897ED}"/>
          </ac:picMkLst>
        </pc:picChg>
        <pc:picChg chg="add mod">
          <ac:chgData name="Mark Williams" userId="fe5d7c78e0093b55" providerId="LiveId" clId="{EF29F740-60F6-4439-AB75-CBBB6DF84A70}" dt="2021-03-28T18:39:46.368" v="15537" actId="1076"/>
          <ac:picMkLst>
            <pc:docMk/>
            <pc:sldMk cId="3285626775" sldId="285"/>
            <ac:picMk id="24" creationId="{84B52936-3A13-45A1-91DC-DC266FBC62AA}"/>
          </ac:picMkLst>
        </pc:picChg>
      </pc:sldChg>
      <pc:sldChg chg="modSp add mod modNotesTx">
        <pc:chgData name="Mark Williams" userId="fe5d7c78e0093b55" providerId="LiveId" clId="{EF29F740-60F6-4439-AB75-CBBB6DF84A70}" dt="2021-03-29T18:11:52.838" v="19834" actId="20577"/>
        <pc:sldMkLst>
          <pc:docMk/>
          <pc:sldMk cId="2328278083" sldId="286"/>
        </pc:sldMkLst>
        <pc:spChg chg="mod">
          <ac:chgData name="Mark Williams" userId="fe5d7c78e0093b55" providerId="LiveId" clId="{EF29F740-60F6-4439-AB75-CBBB6DF84A70}" dt="2021-03-27T15:39:11.502" v="4713" actId="20577"/>
          <ac:spMkLst>
            <pc:docMk/>
            <pc:sldMk cId="2328278083" sldId="286"/>
            <ac:spMk id="2" creationId="{934AE5CC-C291-452D-A2F1-536A3D62D486}"/>
          </ac:spMkLst>
        </pc:spChg>
        <pc:spChg chg="mod">
          <ac:chgData name="Mark Williams" userId="fe5d7c78e0093b55" providerId="LiveId" clId="{EF29F740-60F6-4439-AB75-CBBB6DF84A70}" dt="2021-03-29T18:11:44.810" v="19823" actId="20577"/>
          <ac:spMkLst>
            <pc:docMk/>
            <pc:sldMk cId="2328278083" sldId="286"/>
            <ac:spMk id="3" creationId="{F2D1F825-4244-44AF-A7B1-9C749C1E686F}"/>
          </ac:spMkLst>
        </pc:spChg>
        <pc:spChg chg="mod">
          <ac:chgData name="Mark Williams" userId="fe5d7c78e0093b55" providerId="LiveId" clId="{EF29F740-60F6-4439-AB75-CBBB6DF84A70}" dt="2021-03-28T11:40:46.713" v="13569" actId="1076"/>
          <ac:spMkLst>
            <pc:docMk/>
            <pc:sldMk cId="2328278083" sldId="286"/>
            <ac:spMk id="4" creationId="{9D36BF76-BC19-4843-B4B0-3DCE734A2F6E}"/>
          </ac:spMkLst>
        </pc:spChg>
      </pc:sldChg>
      <pc:sldChg chg="addSp modSp add mod modNotesTx">
        <pc:chgData name="Mark Williams" userId="fe5d7c78e0093b55" providerId="LiveId" clId="{EF29F740-60F6-4439-AB75-CBBB6DF84A70}" dt="2021-03-29T18:00:25.038" v="19711" actId="20577"/>
        <pc:sldMkLst>
          <pc:docMk/>
          <pc:sldMk cId="3965879932" sldId="287"/>
        </pc:sldMkLst>
        <pc:spChg chg="mod">
          <ac:chgData name="Mark Williams" userId="fe5d7c78e0093b55" providerId="LiveId" clId="{EF29F740-60F6-4439-AB75-CBBB6DF84A70}" dt="2021-03-27T16:58:19.876" v="6137" actId="20577"/>
          <ac:spMkLst>
            <pc:docMk/>
            <pc:sldMk cId="3965879932" sldId="287"/>
            <ac:spMk id="2" creationId="{934AE5CC-C291-452D-A2F1-536A3D62D486}"/>
          </ac:spMkLst>
        </pc:spChg>
        <pc:spChg chg="mod ord">
          <ac:chgData name="Mark Williams" userId="fe5d7c78e0093b55" providerId="LiveId" clId="{EF29F740-60F6-4439-AB75-CBBB6DF84A70}" dt="2021-03-27T17:53:48.849" v="6293" actId="207"/>
          <ac:spMkLst>
            <pc:docMk/>
            <pc:sldMk cId="3965879932" sldId="287"/>
            <ac:spMk id="3" creationId="{F2D1F825-4244-44AF-A7B1-9C749C1E686F}"/>
          </ac:spMkLst>
        </pc:spChg>
        <pc:spChg chg="mod">
          <ac:chgData name="Mark Williams" userId="fe5d7c78e0093b55" providerId="LiveId" clId="{EF29F740-60F6-4439-AB75-CBBB6DF84A70}" dt="2021-03-28T11:41:01.845" v="13571" actId="1076"/>
          <ac:spMkLst>
            <pc:docMk/>
            <pc:sldMk cId="3965879932" sldId="287"/>
            <ac:spMk id="4" creationId="{EE24B4C7-AE3A-43CC-AD90-A5C076D397BF}"/>
          </ac:spMkLst>
        </pc:spChg>
        <pc:picChg chg="add mod">
          <ac:chgData name="Mark Williams" userId="fe5d7c78e0093b55" providerId="LiveId" clId="{EF29F740-60F6-4439-AB75-CBBB6DF84A70}" dt="2021-03-27T16:37:52.736" v="5879" actId="167"/>
          <ac:picMkLst>
            <pc:docMk/>
            <pc:sldMk cId="3965879932" sldId="287"/>
            <ac:picMk id="23554" creationId="{2A16F973-D263-464B-8212-687C01563057}"/>
          </ac:picMkLst>
        </pc:picChg>
      </pc:sldChg>
      <pc:sldChg chg="add del">
        <pc:chgData name="Mark Williams" userId="fe5d7c78e0093b55" providerId="LiveId" clId="{EF29F740-60F6-4439-AB75-CBBB6DF84A70}" dt="2021-03-27T15:38:07.837" v="4624" actId="2696"/>
        <pc:sldMkLst>
          <pc:docMk/>
          <pc:sldMk cId="4267635297" sldId="287"/>
        </pc:sldMkLst>
      </pc:sldChg>
      <pc:sldChg chg="modSp add del mod">
        <pc:chgData name="Mark Williams" userId="fe5d7c78e0093b55" providerId="LiveId" clId="{EF29F740-60F6-4439-AB75-CBBB6DF84A70}" dt="2021-03-28T00:21:51.275" v="10592" actId="2696"/>
        <pc:sldMkLst>
          <pc:docMk/>
          <pc:sldMk cId="2096069453" sldId="288"/>
        </pc:sldMkLst>
        <pc:spChg chg="mod">
          <ac:chgData name="Mark Williams" userId="fe5d7c78e0093b55" providerId="LiveId" clId="{EF29F740-60F6-4439-AB75-CBBB6DF84A70}" dt="2021-03-27T21:56:04.989" v="8610" actId="27636"/>
          <ac:spMkLst>
            <pc:docMk/>
            <pc:sldMk cId="2096069453" sldId="288"/>
            <ac:spMk id="3" creationId="{F2D1F825-4244-44AF-A7B1-9C749C1E686F}"/>
          </ac:spMkLst>
        </pc:spChg>
      </pc:sldChg>
      <pc:sldChg chg="modSp add mod">
        <pc:chgData name="Mark Williams" userId="fe5d7c78e0093b55" providerId="LiveId" clId="{EF29F740-60F6-4439-AB75-CBBB6DF84A70}" dt="2021-03-29T11:27:32.204" v="18643"/>
        <pc:sldMkLst>
          <pc:docMk/>
          <pc:sldMk cId="3516061771" sldId="288"/>
        </pc:sldMkLst>
        <pc:spChg chg="mod">
          <ac:chgData name="Mark Williams" userId="fe5d7c78e0093b55" providerId="LiveId" clId="{EF29F740-60F6-4439-AB75-CBBB6DF84A70}" dt="2021-03-29T11:27:32.204" v="18643"/>
          <ac:spMkLst>
            <pc:docMk/>
            <pc:sldMk cId="3516061771" sldId="288"/>
            <ac:spMk id="3" creationId="{F2D1F825-4244-44AF-A7B1-9C749C1E686F}"/>
          </ac:spMkLst>
        </pc:spChg>
      </pc:sldChg>
    </pc:docChg>
  </pc:docChgLst>
  <pc:docChgLst>
    <pc:chgData name="Mark Williams" userId="fe5d7c78e0093b55" providerId="LiveId" clId="{7AE8F152-0885-49CC-93B0-BDC751AE4BEB}"/>
    <pc:docChg chg="undo custSel addSld delSld modSld delMainMaster">
      <pc:chgData name="Mark Williams" userId="fe5d7c78e0093b55" providerId="LiveId" clId="{7AE8F152-0885-49CC-93B0-BDC751AE4BEB}" dt="2021-02-22T23:55:41.500" v="192" actId="6549"/>
      <pc:docMkLst>
        <pc:docMk/>
      </pc:docMkLst>
      <pc:sldChg chg="addSp delSp modSp mod setBg modNotesTx">
        <pc:chgData name="Mark Williams" userId="fe5d7c78e0093b55" providerId="LiveId" clId="{7AE8F152-0885-49CC-93B0-BDC751AE4BEB}" dt="2021-02-22T23:55:41.500" v="192" actId="6549"/>
        <pc:sldMkLst>
          <pc:docMk/>
          <pc:sldMk cId="4149809144" sldId="256"/>
        </pc:sldMkLst>
        <pc:spChg chg="mod">
          <ac:chgData name="Mark Williams" userId="fe5d7c78e0093b55" providerId="LiveId" clId="{7AE8F152-0885-49CC-93B0-BDC751AE4BEB}" dt="2021-02-22T23:49:57.154" v="116" actId="207"/>
          <ac:spMkLst>
            <pc:docMk/>
            <pc:sldMk cId="4149809144" sldId="256"/>
            <ac:spMk id="3" creationId="{00000000-0000-0000-0000-000000000000}"/>
          </ac:spMkLst>
        </pc:spChg>
        <pc:spChg chg="mod">
          <ac:chgData name="Mark Williams" userId="fe5d7c78e0093b55" providerId="LiveId" clId="{7AE8F152-0885-49CC-93B0-BDC751AE4BEB}" dt="2021-02-22T23:51:57.613" v="163" actId="21"/>
          <ac:spMkLst>
            <pc:docMk/>
            <pc:sldMk cId="4149809144" sldId="256"/>
            <ac:spMk id="5" creationId="{C488EC51-7FBB-4723-99D4-C313E7DB3912}"/>
          </ac:spMkLst>
        </pc:spChg>
        <pc:spChg chg="add mod">
          <ac:chgData name="Mark Williams" userId="fe5d7c78e0093b55" providerId="LiveId" clId="{7AE8F152-0885-49CC-93B0-BDC751AE4BEB}" dt="2021-02-22T23:52:08.841" v="164" actId="1076"/>
          <ac:spMkLst>
            <pc:docMk/>
            <pc:sldMk cId="4149809144" sldId="256"/>
            <ac:spMk id="9" creationId="{24E2580A-0987-49C0-978E-AE00C54E0A09}"/>
          </ac:spMkLst>
        </pc:spChg>
        <pc:grpChg chg="del">
          <ac:chgData name="Mark Williams" userId="fe5d7c78e0093b55" providerId="LiveId" clId="{7AE8F152-0885-49CC-93B0-BDC751AE4BEB}" dt="2021-02-22T23:42:08.507" v="55" actId="478"/>
          <ac:grpSpMkLst>
            <pc:docMk/>
            <pc:sldMk cId="4149809144" sldId="256"/>
            <ac:grpSpMk id="8" creationId="{EECD994B-165C-4091-997F-B8D880EA9391}"/>
          </ac:grpSpMkLst>
        </pc:grpChg>
        <pc:picChg chg="add mod">
          <ac:chgData name="Mark Williams" userId="fe5d7c78e0093b55" providerId="LiveId" clId="{7AE8F152-0885-49CC-93B0-BDC751AE4BEB}" dt="2021-02-22T23:54:23.153" v="172" actId="14100"/>
          <ac:picMkLst>
            <pc:docMk/>
            <pc:sldMk cId="4149809144" sldId="256"/>
            <ac:picMk id="6" creationId="{E6B8A95D-2B11-4BAE-B728-333D0F0D482A}"/>
          </ac:picMkLst>
        </pc:picChg>
      </pc:sldChg>
      <pc:sldChg chg="addSp delSp modSp mod setBg modNotesTx">
        <pc:chgData name="Mark Williams" userId="fe5d7c78e0093b55" providerId="LiveId" clId="{7AE8F152-0885-49CC-93B0-BDC751AE4BEB}" dt="2021-02-22T23:54:29.909" v="173"/>
        <pc:sldMkLst>
          <pc:docMk/>
          <pc:sldMk cId="3068409373" sldId="257"/>
        </pc:sldMkLst>
        <pc:spChg chg="mod">
          <ac:chgData name="Mark Williams" userId="fe5d7c78e0093b55" providerId="LiveId" clId="{7AE8F152-0885-49CC-93B0-BDC751AE4BEB}" dt="2021-02-22T23:40:34.898" v="3" actId="6549"/>
          <ac:spMkLst>
            <pc:docMk/>
            <pc:sldMk cId="3068409373" sldId="257"/>
            <ac:spMk id="2" creationId="{934AE5CC-C291-452D-A2F1-536A3D62D486}"/>
          </ac:spMkLst>
        </pc:spChg>
        <pc:spChg chg="mod">
          <ac:chgData name="Mark Williams" userId="fe5d7c78e0093b55" providerId="LiveId" clId="{7AE8F152-0885-49CC-93B0-BDC751AE4BEB}" dt="2021-02-22T23:40:30.483" v="2" actId="6549"/>
          <ac:spMkLst>
            <pc:docMk/>
            <pc:sldMk cId="3068409373" sldId="257"/>
            <ac:spMk id="3" creationId="{F2D1F825-4244-44AF-A7B1-9C749C1E686F}"/>
          </ac:spMkLst>
        </pc:spChg>
        <pc:grpChg chg="del">
          <ac:chgData name="Mark Williams" userId="fe5d7c78e0093b55" providerId="LiveId" clId="{7AE8F152-0885-49CC-93B0-BDC751AE4BEB}" dt="2021-02-22T23:40:38.110" v="4" actId="478"/>
          <ac:grpSpMkLst>
            <pc:docMk/>
            <pc:sldMk cId="3068409373" sldId="257"/>
            <ac:grpSpMk id="10" creationId="{A583A4E5-B544-4BA3-9DF8-434F1148539D}"/>
          </ac:grpSpMkLst>
        </pc:grpChg>
        <pc:picChg chg="add del mod">
          <ac:chgData name="Mark Williams" userId="fe5d7c78e0093b55" providerId="LiveId" clId="{7AE8F152-0885-49CC-93B0-BDC751AE4BEB}" dt="2021-02-22T23:54:15.150" v="171"/>
          <ac:picMkLst>
            <pc:docMk/>
            <pc:sldMk cId="3068409373" sldId="257"/>
            <ac:picMk id="7" creationId="{3ED85AC0-3807-4DC5-B930-5764F7F9CD04}"/>
          </ac:picMkLst>
        </pc:picChg>
        <pc:picChg chg="add mod">
          <ac:chgData name="Mark Williams" userId="fe5d7c78e0093b55" providerId="LiveId" clId="{7AE8F152-0885-49CC-93B0-BDC751AE4BEB}" dt="2021-02-22T23:54:29.909" v="173"/>
          <ac:picMkLst>
            <pc:docMk/>
            <pc:sldMk cId="3068409373" sldId="257"/>
            <ac:picMk id="8" creationId="{46D300B5-7326-44BA-A6A7-AC32305A8517}"/>
          </ac:picMkLst>
        </pc:picChg>
      </pc:sldChg>
      <pc:sldChg chg="addSp modSp add">
        <pc:chgData name="Mark Williams" userId="fe5d7c78e0093b55" providerId="LiveId" clId="{7AE8F152-0885-49CC-93B0-BDC751AE4BEB}" dt="2021-02-22T23:54:34.914" v="174"/>
        <pc:sldMkLst>
          <pc:docMk/>
          <pc:sldMk cId="1278283917" sldId="258"/>
        </pc:sldMkLst>
        <pc:picChg chg="add mod">
          <ac:chgData name="Mark Williams" userId="fe5d7c78e0093b55" providerId="LiveId" clId="{7AE8F152-0885-49CC-93B0-BDC751AE4BEB}" dt="2021-02-22T23:54:34.914" v="174"/>
          <ac:picMkLst>
            <pc:docMk/>
            <pc:sldMk cId="1278283917" sldId="258"/>
            <ac:picMk id="4" creationId="{3D93F96A-5266-445C-9AAA-6CE594214EBD}"/>
          </ac:picMkLst>
        </pc:picChg>
      </pc:sldChg>
      <pc:sldChg chg="addSp modSp add">
        <pc:chgData name="Mark Williams" userId="fe5d7c78e0093b55" providerId="LiveId" clId="{7AE8F152-0885-49CC-93B0-BDC751AE4BEB}" dt="2021-02-22T23:54:37.087" v="175"/>
        <pc:sldMkLst>
          <pc:docMk/>
          <pc:sldMk cId="1027239082" sldId="259"/>
        </pc:sldMkLst>
        <pc:picChg chg="add mod">
          <ac:chgData name="Mark Williams" userId="fe5d7c78e0093b55" providerId="LiveId" clId="{7AE8F152-0885-49CC-93B0-BDC751AE4BEB}" dt="2021-02-22T23:54:37.087" v="175"/>
          <ac:picMkLst>
            <pc:docMk/>
            <pc:sldMk cId="1027239082" sldId="259"/>
            <ac:picMk id="4" creationId="{C4C0662C-19D7-4896-B15F-C43DA2A1CD5D}"/>
          </ac:picMkLst>
        </pc:picChg>
      </pc:sldChg>
      <pc:sldChg chg="addSp modSp add">
        <pc:chgData name="Mark Williams" userId="fe5d7c78e0093b55" providerId="LiveId" clId="{7AE8F152-0885-49CC-93B0-BDC751AE4BEB}" dt="2021-02-22T23:54:38.924" v="176"/>
        <pc:sldMkLst>
          <pc:docMk/>
          <pc:sldMk cId="1991658780" sldId="260"/>
        </pc:sldMkLst>
        <pc:picChg chg="add mod">
          <ac:chgData name="Mark Williams" userId="fe5d7c78e0093b55" providerId="LiveId" clId="{7AE8F152-0885-49CC-93B0-BDC751AE4BEB}" dt="2021-02-22T23:54:38.924" v="176"/>
          <ac:picMkLst>
            <pc:docMk/>
            <pc:sldMk cId="1991658780" sldId="260"/>
            <ac:picMk id="4" creationId="{A3C57ABF-7C95-4A76-AD67-753A8DA64497}"/>
          </ac:picMkLst>
        </pc:picChg>
      </pc:sldChg>
      <pc:sldChg chg="addSp modSp add">
        <pc:chgData name="Mark Williams" userId="fe5d7c78e0093b55" providerId="LiveId" clId="{7AE8F152-0885-49CC-93B0-BDC751AE4BEB}" dt="2021-02-22T23:54:40.719" v="177"/>
        <pc:sldMkLst>
          <pc:docMk/>
          <pc:sldMk cId="4145754581" sldId="261"/>
        </pc:sldMkLst>
        <pc:picChg chg="add mod">
          <ac:chgData name="Mark Williams" userId="fe5d7c78e0093b55" providerId="LiveId" clId="{7AE8F152-0885-49CC-93B0-BDC751AE4BEB}" dt="2021-02-22T23:54:40.719" v="177"/>
          <ac:picMkLst>
            <pc:docMk/>
            <pc:sldMk cId="4145754581" sldId="261"/>
            <ac:picMk id="4" creationId="{A591A5F0-DE96-41EE-949A-6CAFB24AA480}"/>
          </ac:picMkLst>
        </pc:picChg>
      </pc:sldChg>
      <pc:sldChg chg="addSp modSp add">
        <pc:chgData name="Mark Williams" userId="fe5d7c78e0093b55" providerId="LiveId" clId="{7AE8F152-0885-49CC-93B0-BDC751AE4BEB}" dt="2021-02-22T23:54:42.572" v="178"/>
        <pc:sldMkLst>
          <pc:docMk/>
          <pc:sldMk cId="1173658401" sldId="262"/>
        </pc:sldMkLst>
        <pc:picChg chg="add mod">
          <ac:chgData name="Mark Williams" userId="fe5d7c78e0093b55" providerId="LiveId" clId="{7AE8F152-0885-49CC-93B0-BDC751AE4BEB}" dt="2021-02-22T23:54:42.572" v="178"/>
          <ac:picMkLst>
            <pc:docMk/>
            <pc:sldMk cId="1173658401" sldId="262"/>
            <ac:picMk id="4" creationId="{069FE9A5-C1D6-47B5-A201-092AE647A3A1}"/>
          </ac:picMkLst>
        </pc:picChg>
      </pc:sldChg>
      <pc:sldChg chg="del">
        <pc:chgData name="Mark Williams" userId="fe5d7c78e0093b55" providerId="LiveId" clId="{7AE8F152-0885-49CC-93B0-BDC751AE4BEB}" dt="2021-02-22T23:40:15.991" v="0" actId="47"/>
        <pc:sldMkLst>
          <pc:docMk/>
          <pc:sldMk cId="2766014525" sldId="263"/>
        </pc:sldMkLst>
      </pc:sldChg>
      <pc:sldChg chg="addSp modSp add">
        <pc:chgData name="Mark Williams" userId="fe5d7c78e0093b55" providerId="LiveId" clId="{7AE8F152-0885-49CC-93B0-BDC751AE4BEB}" dt="2021-02-22T23:54:44.399" v="179"/>
        <pc:sldMkLst>
          <pc:docMk/>
          <pc:sldMk cId="4144137921" sldId="263"/>
        </pc:sldMkLst>
        <pc:picChg chg="add mod">
          <ac:chgData name="Mark Williams" userId="fe5d7c78e0093b55" providerId="LiveId" clId="{7AE8F152-0885-49CC-93B0-BDC751AE4BEB}" dt="2021-02-22T23:54:44.399" v="179"/>
          <ac:picMkLst>
            <pc:docMk/>
            <pc:sldMk cId="4144137921" sldId="263"/>
            <ac:picMk id="4" creationId="{C139FAFC-AA11-4401-8262-92FF9DC97638}"/>
          </ac:picMkLst>
        </pc:picChg>
      </pc:sldChg>
      <pc:sldChg chg="del">
        <pc:chgData name="Mark Williams" userId="fe5d7c78e0093b55" providerId="LiveId" clId="{7AE8F152-0885-49CC-93B0-BDC751AE4BEB}" dt="2021-02-22T23:40:15.991" v="0" actId="47"/>
        <pc:sldMkLst>
          <pc:docMk/>
          <pc:sldMk cId="204889555" sldId="264"/>
        </pc:sldMkLst>
      </pc:sldChg>
      <pc:sldChg chg="addSp modSp add">
        <pc:chgData name="Mark Williams" userId="fe5d7c78e0093b55" providerId="LiveId" clId="{7AE8F152-0885-49CC-93B0-BDC751AE4BEB}" dt="2021-02-22T23:54:45.529" v="180"/>
        <pc:sldMkLst>
          <pc:docMk/>
          <pc:sldMk cId="3909907391" sldId="264"/>
        </pc:sldMkLst>
        <pc:picChg chg="add mod">
          <ac:chgData name="Mark Williams" userId="fe5d7c78e0093b55" providerId="LiveId" clId="{7AE8F152-0885-49CC-93B0-BDC751AE4BEB}" dt="2021-02-22T23:54:45.529" v="180"/>
          <ac:picMkLst>
            <pc:docMk/>
            <pc:sldMk cId="3909907391" sldId="264"/>
            <ac:picMk id="4" creationId="{4B58A5C1-F9C8-472C-AC08-4E5998060FD8}"/>
          </ac:picMkLst>
        </pc:picChg>
      </pc:sldChg>
      <pc:sldChg chg="addSp modSp add">
        <pc:chgData name="Mark Williams" userId="fe5d7c78e0093b55" providerId="LiveId" clId="{7AE8F152-0885-49CC-93B0-BDC751AE4BEB}" dt="2021-02-22T23:54:48.937" v="181"/>
        <pc:sldMkLst>
          <pc:docMk/>
          <pc:sldMk cId="520162221" sldId="265"/>
        </pc:sldMkLst>
        <pc:picChg chg="add mod">
          <ac:chgData name="Mark Williams" userId="fe5d7c78e0093b55" providerId="LiveId" clId="{7AE8F152-0885-49CC-93B0-BDC751AE4BEB}" dt="2021-02-22T23:54:48.937" v="181"/>
          <ac:picMkLst>
            <pc:docMk/>
            <pc:sldMk cId="520162221" sldId="265"/>
            <ac:picMk id="4" creationId="{50ED181D-2399-4A83-BC79-503807DFD7A4}"/>
          </ac:picMkLst>
        </pc:picChg>
      </pc:sldChg>
      <pc:sldChg chg="del">
        <pc:chgData name="Mark Williams" userId="fe5d7c78e0093b55" providerId="LiveId" clId="{7AE8F152-0885-49CC-93B0-BDC751AE4BEB}" dt="2021-02-22T23:40:15.991" v="0" actId="47"/>
        <pc:sldMkLst>
          <pc:docMk/>
          <pc:sldMk cId="1275911156" sldId="265"/>
        </pc:sldMkLst>
      </pc:sldChg>
      <pc:sldChg chg="addSp modSp add">
        <pc:chgData name="Mark Williams" userId="fe5d7c78e0093b55" providerId="LiveId" clId="{7AE8F152-0885-49CC-93B0-BDC751AE4BEB}" dt="2021-02-22T23:54:51.327" v="182"/>
        <pc:sldMkLst>
          <pc:docMk/>
          <pc:sldMk cId="49243666" sldId="266"/>
        </pc:sldMkLst>
        <pc:picChg chg="add mod">
          <ac:chgData name="Mark Williams" userId="fe5d7c78e0093b55" providerId="LiveId" clId="{7AE8F152-0885-49CC-93B0-BDC751AE4BEB}" dt="2021-02-22T23:54:51.327" v="182"/>
          <ac:picMkLst>
            <pc:docMk/>
            <pc:sldMk cId="49243666" sldId="266"/>
            <ac:picMk id="4" creationId="{BDC4AE3A-9796-460C-93E0-A7B46E611BF0}"/>
          </ac:picMkLst>
        </pc:picChg>
      </pc:sldChg>
      <pc:sldChg chg="del">
        <pc:chgData name="Mark Williams" userId="fe5d7c78e0093b55" providerId="LiveId" clId="{7AE8F152-0885-49CC-93B0-BDC751AE4BEB}" dt="2021-02-22T23:40:15.991" v="0" actId="47"/>
        <pc:sldMkLst>
          <pc:docMk/>
          <pc:sldMk cId="2906890211" sldId="266"/>
        </pc:sldMkLst>
      </pc:sldChg>
      <pc:sldChg chg="del">
        <pc:chgData name="Mark Williams" userId="fe5d7c78e0093b55" providerId="LiveId" clId="{7AE8F152-0885-49CC-93B0-BDC751AE4BEB}" dt="2021-02-22T23:40:15.991" v="0" actId="47"/>
        <pc:sldMkLst>
          <pc:docMk/>
          <pc:sldMk cId="421570298" sldId="267"/>
        </pc:sldMkLst>
      </pc:sldChg>
      <pc:sldChg chg="addSp modSp add">
        <pc:chgData name="Mark Williams" userId="fe5d7c78e0093b55" providerId="LiveId" clId="{7AE8F152-0885-49CC-93B0-BDC751AE4BEB}" dt="2021-02-22T23:54:53.330" v="183"/>
        <pc:sldMkLst>
          <pc:docMk/>
          <pc:sldMk cId="1141517267" sldId="267"/>
        </pc:sldMkLst>
        <pc:picChg chg="add mod">
          <ac:chgData name="Mark Williams" userId="fe5d7c78e0093b55" providerId="LiveId" clId="{7AE8F152-0885-49CC-93B0-BDC751AE4BEB}" dt="2021-02-22T23:54:53.330" v="183"/>
          <ac:picMkLst>
            <pc:docMk/>
            <pc:sldMk cId="1141517267" sldId="267"/>
            <ac:picMk id="4" creationId="{1DFECFD5-F2AA-4340-9729-215BCD2CF3E6}"/>
          </ac:picMkLst>
        </pc:picChg>
      </pc:sldChg>
      <pc:sldChg chg="addSp modSp add">
        <pc:chgData name="Mark Williams" userId="fe5d7c78e0093b55" providerId="LiveId" clId="{7AE8F152-0885-49CC-93B0-BDC751AE4BEB}" dt="2021-02-22T23:54:56.327" v="184"/>
        <pc:sldMkLst>
          <pc:docMk/>
          <pc:sldMk cId="1949390592" sldId="268"/>
        </pc:sldMkLst>
        <pc:picChg chg="add mod">
          <ac:chgData name="Mark Williams" userId="fe5d7c78e0093b55" providerId="LiveId" clId="{7AE8F152-0885-49CC-93B0-BDC751AE4BEB}" dt="2021-02-22T23:54:56.327" v="184"/>
          <ac:picMkLst>
            <pc:docMk/>
            <pc:sldMk cId="1949390592" sldId="268"/>
            <ac:picMk id="4" creationId="{F4091986-B64A-40FA-9F9C-0CC5BEFDF59E}"/>
          </ac:picMkLst>
        </pc:picChg>
      </pc:sldChg>
      <pc:sldChg chg="addSp modSp add">
        <pc:chgData name="Mark Williams" userId="fe5d7c78e0093b55" providerId="LiveId" clId="{7AE8F152-0885-49CC-93B0-BDC751AE4BEB}" dt="2021-02-22T23:54:59.531" v="185"/>
        <pc:sldMkLst>
          <pc:docMk/>
          <pc:sldMk cId="1709709027" sldId="269"/>
        </pc:sldMkLst>
        <pc:picChg chg="add mod">
          <ac:chgData name="Mark Williams" userId="fe5d7c78e0093b55" providerId="LiveId" clId="{7AE8F152-0885-49CC-93B0-BDC751AE4BEB}" dt="2021-02-22T23:54:59.531" v="185"/>
          <ac:picMkLst>
            <pc:docMk/>
            <pc:sldMk cId="1709709027" sldId="269"/>
            <ac:picMk id="4" creationId="{C0D64EF7-E2A9-422E-B7BE-5EEF2042350B}"/>
          </ac:picMkLst>
        </pc:picChg>
      </pc:sldChg>
      <pc:sldChg chg="addSp modSp add">
        <pc:chgData name="Mark Williams" userId="fe5d7c78e0093b55" providerId="LiveId" clId="{7AE8F152-0885-49CC-93B0-BDC751AE4BEB}" dt="2021-02-22T23:55:01.773" v="186"/>
        <pc:sldMkLst>
          <pc:docMk/>
          <pc:sldMk cId="187786684" sldId="270"/>
        </pc:sldMkLst>
        <pc:picChg chg="add mod">
          <ac:chgData name="Mark Williams" userId="fe5d7c78e0093b55" providerId="LiveId" clId="{7AE8F152-0885-49CC-93B0-BDC751AE4BEB}" dt="2021-02-22T23:55:01.773" v="186"/>
          <ac:picMkLst>
            <pc:docMk/>
            <pc:sldMk cId="187786684" sldId="270"/>
            <ac:picMk id="4" creationId="{B597E6A1-6D1B-483C-AC6C-8B81E708F71B}"/>
          </ac:picMkLst>
        </pc:picChg>
      </pc:sldChg>
      <pc:sldChg chg="del">
        <pc:chgData name="Mark Williams" userId="fe5d7c78e0093b55" providerId="LiveId" clId="{7AE8F152-0885-49CC-93B0-BDC751AE4BEB}" dt="2021-02-22T23:40:15.991" v="0" actId="47"/>
        <pc:sldMkLst>
          <pc:docMk/>
          <pc:sldMk cId="4101612727" sldId="270"/>
        </pc:sldMkLst>
      </pc:sldChg>
      <pc:sldChg chg="addSp modSp add">
        <pc:chgData name="Mark Williams" userId="fe5d7c78e0093b55" providerId="LiveId" clId="{7AE8F152-0885-49CC-93B0-BDC751AE4BEB}" dt="2021-02-22T23:55:03.791" v="187"/>
        <pc:sldMkLst>
          <pc:docMk/>
          <pc:sldMk cId="666030182" sldId="271"/>
        </pc:sldMkLst>
        <pc:picChg chg="add mod">
          <ac:chgData name="Mark Williams" userId="fe5d7c78e0093b55" providerId="LiveId" clId="{7AE8F152-0885-49CC-93B0-BDC751AE4BEB}" dt="2021-02-22T23:55:03.791" v="187"/>
          <ac:picMkLst>
            <pc:docMk/>
            <pc:sldMk cId="666030182" sldId="271"/>
            <ac:picMk id="4" creationId="{AD8E422B-9DDF-4BF1-82FD-2E10CA3DB393}"/>
          </ac:picMkLst>
        </pc:picChg>
      </pc:sldChg>
      <pc:sldChg chg="del">
        <pc:chgData name="Mark Williams" userId="fe5d7c78e0093b55" providerId="LiveId" clId="{7AE8F152-0885-49CC-93B0-BDC751AE4BEB}" dt="2021-02-22T23:40:15.991" v="0" actId="47"/>
        <pc:sldMkLst>
          <pc:docMk/>
          <pc:sldMk cId="2563822402" sldId="272"/>
        </pc:sldMkLst>
      </pc:sldChg>
      <pc:sldChg chg="addSp modSp add">
        <pc:chgData name="Mark Williams" userId="fe5d7c78e0093b55" providerId="LiveId" clId="{7AE8F152-0885-49CC-93B0-BDC751AE4BEB}" dt="2021-02-22T23:55:05.511" v="188"/>
        <pc:sldMkLst>
          <pc:docMk/>
          <pc:sldMk cId="4211005937" sldId="272"/>
        </pc:sldMkLst>
        <pc:picChg chg="add mod">
          <ac:chgData name="Mark Williams" userId="fe5d7c78e0093b55" providerId="LiveId" clId="{7AE8F152-0885-49CC-93B0-BDC751AE4BEB}" dt="2021-02-22T23:55:05.511" v="188"/>
          <ac:picMkLst>
            <pc:docMk/>
            <pc:sldMk cId="4211005937" sldId="272"/>
            <ac:picMk id="4" creationId="{5A18398D-6D24-4D26-9E59-03FDD147A144}"/>
          </ac:picMkLst>
        </pc:picChg>
      </pc:sldChg>
      <pc:sldChg chg="addSp modSp add">
        <pc:chgData name="Mark Williams" userId="fe5d7c78e0093b55" providerId="LiveId" clId="{7AE8F152-0885-49CC-93B0-BDC751AE4BEB}" dt="2021-02-22T23:55:06.493" v="189"/>
        <pc:sldMkLst>
          <pc:docMk/>
          <pc:sldMk cId="1283524848" sldId="273"/>
        </pc:sldMkLst>
        <pc:picChg chg="add mod">
          <ac:chgData name="Mark Williams" userId="fe5d7c78e0093b55" providerId="LiveId" clId="{7AE8F152-0885-49CC-93B0-BDC751AE4BEB}" dt="2021-02-22T23:55:06.493" v="189"/>
          <ac:picMkLst>
            <pc:docMk/>
            <pc:sldMk cId="1283524848" sldId="273"/>
            <ac:picMk id="4" creationId="{DEB871CC-4D0E-4DF1-96C0-175AF57839C1}"/>
          </ac:picMkLst>
        </pc:picChg>
      </pc:sldChg>
      <pc:sldChg chg="del">
        <pc:chgData name="Mark Williams" userId="fe5d7c78e0093b55" providerId="LiveId" clId="{7AE8F152-0885-49CC-93B0-BDC751AE4BEB}" dt="2021-02-22T23:40:15.991" v="0" actId="47"/>
        <pc:sldMkLst>
          <pc:docMk/>
          <pc:sldMk cId="1328999415" sldId="273"/>
        </pc:sldMkLst>
      </pc:sldChg>
      <pc:sldChg chg="addSp modSp add">
        <pc:chgData name="Mark Williams" userId="fe5d7c78e0093b55" providerId="LiveId" clId="{7AE8F152-0885-49CC-93B0-BDC751AE4BEB}" dt="2021-02-22T23:55:07.865" v="190"/>
        <pc:sldMkLst>
          <pc:docMk/>
          <pc:sldMk cId="430075851" sldId="274"/>
        </pc:sldMkLst>
        <pc:picChg chg="add mod">
          <ac:chgData name="Mark Williams" userId="fe5d7c78e0093b55" providerId="LiveId" clId="{7AE8F152-0885-49CC-93B0-BDC751AE4BEB}" dt="2021-02-22T23:55:07.865" v="190"/>
          <ac:picMkLst>
            <pc:docMk/>
            <pc:sldMk cId="430075851" sldId="274"/>
            <ac:picMk id="4" creationId="{0E8341DC-C70E-4E5B-8364-03352BF5F601}"/>
          </ac:picMkLst>
        </pc:picChg>
      </pc:sldChg>
      <pc:sldChg chg="del">
        <pc:chgData name="Mark Williams" userId="fe5d7c78e0093b55" providerId="LiveId" clId="{7AE8F152-0885-49CC-93B0-BDC751AE4BEB}" dt="2021-02-22T23:40:15.991" v="0" actId="47"/>
        <pc:sldMkLst>
          <pc:docMk/>
          <pc:sldMk cId="2232003920" sldId="274"/>
        </pc:sldMkLst>
      </pc:sldChg>
      <pc:sldChg chg="addSp modSp add">
        <pc:chgData name="Mark Williams" userId="fe5d7c78e0093b55" providerId="LiveId" clId="{7AE8F152-0885-49CC-93B0-BDC751AE4BEB}" dt="2021-02-22T23:55:09.678" v="191"/>
        <pc:sldMkLst>
          <pc:docMk/>
          <pc:sldMk cId="219532072" sldId="275"/>
        </pc:sldMkLst>
        <pc:picChg chg="add mod">
          <ac:chgData name="Mark Williams" userId="fe5d7c78e0093b55" providerId="LiveId" clId="{7AE8F152-0885-49CC-93B0-BDC751AE4BEB}" dt="2021-02-22T23:55:09.678" v="191"/>
          <ac:picMkLst>
            <pc:docMk/>
            <pc:sldMk cId="219532072" sldId="275"/>
            <ac:picMk id="4" creationId="{92F1D733-F35C-449F-A05D-E7B4E6C4ADCE}"/>
          </ac:picMkLst>
        </pc:picChg>
      </pc:sldChg>
      <pc:sldChg chg="del">
        <pc:chgData name="Mark Williams" userId="fe5d7c78e0093b55" providerId="LiveId" clId="{7AE8F152-0885-49CC-93B0-BDC751AE4BEB}" dt="2021-02-22T23:40:15.991" v="0" actId="47"/>
        <pc:sldMkLst>
          <pc:docMk/>
          <pc:sldMk cId="2157857549" sldId="275"/>
        </pc:sldMkLst>
      </pc:sldChg>
      <pc:sldChg chg="del">
        <pc:chgData name="Mark Williams" userId="fe5d7c78e0093b55" providerId="LiveId" clId="{7AE8F152-0885-49CC-93B0-BDC751AE4BEB}" dt="2021-02-22T23:40:15.991" v="0" actId="47"/>
        <pc:sldMkLst>
          <pc:docMk/>
          <pc:sldMk cId="4194297094" sldId="276"/>
        </pc:sldMkLst>
      </pc:sldChg>
      <pc:sldChg chg="del">
        <pc:chgData name="Mark Williams" userId="fe5d7c78e0093b55" providerId="LiveId" clId="{7AE8F152-0885-49CC-93B0-BDC751AE4BEB}" dt="2021-02-22T23:40:15.991" v="0" actId="47"/>
        <pc:sldMkLst>
          <pc:docMk/>
          <pc:sldMk cId="1244499663" sldId="281"/>
        </pc:sldMkLst>
      </pc:sldChg>
      <pc:sldChg chg="del">
        <pc:chgData name="Mark Williams" userId="fe5d7c78e0093b55" providerId="LiveId" clId="{7AE8F152-0885-49CC-93B0-BDC751AE4BEB}" dt="2021-02-22T23:40:15.991" v="0" actId="47"/>
        <pc:sldMkLst>
          <pc:docMk/>
          <pc:sldMk cId="2262169327" sldId="282"/>
        </pc:sldMkLst>
      </pc:sldChg>
      <pc:sldChg chg="del">
        <pc:chgData name="Mark Williams" userId="fe5d7c78e0093b55" providerId="LiveId" clId="{7AE8F152-0885-49CC-93B0-BDC751AE4BEB}" dt="2021-02-22T23:40:15.991" v="0" actId="47"/>
        <pc:sldMkLst>
          <pc:docMk/>
          <pc:sldMk cId="2193888506" sldId="284"/>
        </pc:sldMkLst>
      </pc:sldChg>
      <pc:sldChg chg="del">
        <pc:chgData name="Mark Williams" userId="fe5d7c78e0093b55" providerId="LiveId" clId="{7AE8F152-0885-49CC-93B0-BDC751AE4BEB}" dt="2021-02-22T23:40:15.991" v="0" actId="47"/>
        <pc:sldMkLst>
          <pc:docMk/>
          <pc:sldMk cId="3597305104" sldId="287"/>
        </pc:sldMkLst>
      </pc:sldChg>
      <pc:sldChg chg="del">
        <pc:chgData name="Mark Williams" userId="fe5d7c78e0093b55" providerId="LiveId" clId="{7AE8F152-0885-49CC-93B0-BDC751AE4BEB}" dt="2021-02-22T23:40:15.991" v="0" actId="47"/>
        <pc:sldMkLst>
          <pc:docMk/>
          <pc:sldMk cId="2726232118" sldId="288"/>
        </pc:sldMkLst>
      </pc:sldChg>
      <pc:sldChg chg="del">
        <pc:chgData name="Mark Williams" userId="fe5d7c78e0093b55" providerId="LiveId" clId="{7AE8F152-0885-49CC-93B0-BDC751AE4BEB}" dt="2021-02-22T23:40:15.991" v="0" actId="47"/>
        <pc:sldMkLst>
          <pc:docMk/>
          <pc:sldMk cId="343782898" sldId="289"/>
        </pc:sldMkLst>
      </pc:sldChg>
      <pc:sldChg chg="del">
        <pc:chgData name="Mark Williams" userId="fe5d7c78e0093b55" providerId="LiveId" clId="{7AE8F152-0885-49CC-93B0-BDC751AE4BEB}" dt="2021-02-22T23:40:15.991" v="0" actId="47"/>
        <pc:sldMkLst>
          <pc:docMk/>
          <pc:sldMk cId="2791349021" sldId="290"/>
        </pc:sldMkLst>
      </pc:sldChg>
      <pc:sldMasterChg chg="del delSldLayout">
        <pc:chgData name="Mark Williams" userId="fe5d7c78e0093b55" providerId="LiveId" clId="{7AE8F152-0885-49CC-93B0-BDC751AE4BEB}" dt="2021-02-22T23:40:15.991" v="0" actId="47"/>
        <pc:sldMasterMkLst>
          <pc:docMk/>
          <pc:sldMasterMk cId="304333101" sldId="2147483660"/>
        </pc:sldMasterMkLst>
        <pc:sldLayoutChg chg="del">
          <pc:chgData name="Mark Williams" userId="fe5d7c78e0093b55" providerId="LiveId" clId="{7AE8F152-0885-49CC-93B0-BDC751AE4BEB}" dt="2021-02-22T23:40:15.991" v="0" actId="47"/>
          <pc:sldLayoutMkLst>
            <pc:docMk/>
            <pc:sldMasterMk cId="304333101" sldId="2147483660"/>
            <pc:sldLayoutMk cId="3112278235" sldId="2147483661"/>
          </pc:sldLayoutMkLst>
        </pc:sldLayoutChg>
        <pc:sldLayoutChg chg="del">
          <pc:chgData name="Mark Williams" userId="fe5d7c78e0093b55" providerId="LiveId" clId="{7AE8F152-0885-49CC-93B0-BDC751AE4BEB}" dt="2021-02-22T23:40:15.991" v="0" actId="47"/>
          <pc:sldLayoutMkLst>
            <pc:docMk/>
            <pc:sldMasterMk cId="304333101" sldId="2147483660"/>
            <pc:sldLayoutMk cId="3615648536" sldId="2147483662"/>
          </pc:sldLayoutMkLst>
        </pc:sldLayoutChg>
        <pc:sldLayoutChg chg="del">
          <pc:chgData name="Mark Williams" userId="fe5d7c78e0093b55" providerId="LiveId" clId="{7AE8F152-0885-49CC-93B0-BDC751AE4BEB}" dt="2021-02-22T23:40:15.991" v="0" actId="47"/>
          <pc:sldLayoutMkLst>
            <pc:docMk/>
            <pc:sldMasterMk cId="304333101" sldId="2147483660"/>
            <pc:sldLayoutMk cId="1688056270" sldId="2147483663"/>
          </pc:sldLayoutMkLst>
        </pc:sldLayoutChg>
        <pc:sldLayoutChg chg="del">
          <pc:chgData name="Mark Williams" userId="fe5d7c78e0093b55" providerId="LiveId" clId="{7AE8F152-0885-49CC-93B0-BDC751AE4BEB}" dt="2021-02-22T23:40:15.991" v="0" actId="47"/>
          <pc:sldLayoutMkLst>
            <pc:docMk/>
            <pc:sldMasterMk cId="304333101" sldId="2147483660"/>
            <pc:sldLayoutMk cId="2316774172" sldId="2147483664"/>
          </pc:sldLayoutMkLst>
        </pc:sldLayoutChg>
        <pc:sldLayoutChg chg="del">
          <pc:chgData name="Mark Williams" userId="fe5d7c78e0093b55" providerId="LiveId" clId="{7AE8F152-0885-49CC-93B0-BDC751AE4BEB}" dt="2021-02-22T23:40:15.991" v="0" actId="47"/>
          <pc:sldLayoutMkLst>
            <pc:docMk/>
            <pc:sldMasterMk cId="304333101" sldId="2147483660"/>
            <pc:sldLayoutMk cId="2400463941" sldId="2147483665"/>
          </pc:sldLayoutMkLst>
        </pc:sldLayoutChg>
        <pc:sldLayoutChg chg="del">
          <pc:chgData name="Mark Williams" userId="fe5d7c78e0093b55" providerId="LiveId" clId="{7AE8F152-0885-49CC-93B0-BDC751AE4BEB}" dt="2021-02-22T23:40:15.991" v="0" actId="47"/>
          <pc:sldLayoutMkLst>
            <pc:docMk/>
            <pc:sldMasterMk cId="304333101" sldId="2147483660"/>
            <pc:sldLayoutMk cId="2668332126" sldId="2147483666"/>
          </pc:sldLayoutMkLst>
        </pc:sldLayoutChg>
        <pc:sldLayoutChg chg="del">
          <pc:chgData name="Mark Williams" userId="fe5d7c78e0093b55" providerId="LiveId" clId="{7AE8F152-0885-49CC-93B0-BDC751AE4BEB}" dt="2021-02-22T23:40:15.991" v="0" actId="47"/>
          <pc:sldLayoutMkLst>
            <pc:docMk/>
            <pc:sldMasterMk cId="304333101" sldId="2147483660"/>
            <pc:sldLayoutMk cId="416600902" sldId="2147483667"/>
          </pc:sldLayoutMkLst>
        </pc:sldLayoutChg>
        <pc:sldLayoutChg chg="del">
          <pc:chgData name="Mark Williams" userId="fe5d7c78e0093b55" providerId="LiveId" clId="{7AE8F152-0885-49CC-93B0-BDC751AE4BEB}" dt="2021-02-22T23:40:15.991" v="0" actId="47"/>
          <pc:sldLayoutMkLst>
            <pc:docMk/>
            <pc:sldMasterMk cId="304333101" sldId="2147483660"/>
            <pc:sldLayoutMk cId="4124900662" sldId="2147483668"/>
          </pc:sldLayoutMkLst>
        </pc:sldLayoutChg>
        <pc:sldLayoutChg chg="del">
          <pc:chgData name="Mark Williams" userId="fe5d7c78e0093b55" providerId="LiveId" clId="{7AE8F152-0885-49CC-93B0-BDC751AE4BEB}" dt="2021-02-22T23:40:15.991" v="0" actId="47"/>
          <pc:sldLayoutMkLst>
            <pc:docMk/>
            <pc:sldMasterMk cId="304333101" sldId="2147483660"/>
            <pc:sldLayoutMk cId="3206641204" sldId="2147483669"/>
          </pc:sldLayoutMkLst>
        </pc:sldLayoutChg>
        <pc:sldLayoutChg chg="del">
          <pc:chgData name="Mark Williams" userId="fe5d7c78e0093b55" providerId="LiveId" clId="{7AE8F152-0885-49CC-93B0-BDC751AE4BEB}" dt="2021-02-22T23:40:15.991" v="0" actId="47"/>
          <pc:sldLayoutMkLst>
            <pc:docMk/>
            <pc:sldMasterMk cId="304333101" sldId="2147483660"/>
            <pc:sldLayoutMk cId="2252937460" sldId="2147483670"/>
          </pc:sldLayoutMkLst>
        </pc:sldLayoutChg>
        <pc:sldLayoutChg chg="del">
          <pc:chgData name="Mark Williams" userId="fe5d7c78e0093b55" providerId="LiveId" clId="{7AE8F152-0885-49CC-93B0-BDC751AE4BEB}" dt="2021-02-22T23:40:15.991" v="0" actId="47"/>
          <pc:sldLayoutMkLst>
            <pc:docMk/>
            <pc:sldMasterMk cId="304333101" sldId="2147483660"/>
            <pc:sldLayoutMk cId="2092911757" sldId="2147483671"/>
          </pc:sldLayoutMkLst>
        </pc:sldLayoutChg>
      </pc:sldMasterChg>
      <pc:sldMasterChg chg="del delSldLayout">
        <pc:chgData name="Mark Williams" userId="fe5d7c78e0093b55" providerId="LiveId" clId="{7AE8F152-0885-49CC-93B0-BDC751AE4BEB}" dt="2021-02-22T23:40:15.991" v="0" actId="47"/>
        <pc:sldMasterMkLst>
          <pc:docMk/>
          <pc:sldMasterMk cId="2833751838" sldId="2147483672"/>
        </pc:sldMasterMkLst>
        <pc:sldLayoutChg chg="del">
          <pc:chgData name="Mark Williams" userId="fe5d7c78e0093b55" providerId="LiveId" clId="{7AE8F152-0885-49CC-93B0-BDC751AE4BEB}" dt="2021-02-22T23:40:15.991" v="0" actId="47"/>
          <pc:sldLayoutMkLst>
            <pc:docMk/>
            <pc:sldMasterMk cId="2833751838" sldId="2147483672"/>
            <pc:sldLayoutMk cId="196079670" sldId="2147483673"/>
          </pc:sldLayoutMkLst>
        </pc:sldLayoutChg>
        <pc:sldLayoutChg chg="del">
          <pc:chgData name="Mark Williams" userId="fe5d7c78e0093b55" providerId="LiveId" clId="{7AE8F152-0885-49CC-93B0-BDC751AE4BEB}" dt="2021-02-22T23:40:15.991" v="0" actId="47"/>
          <pc:sldLayoutMkLst>
            <pc:docMk/>
            <pc:sldMasterMk cId="2833751838" sldId="2147483672"/>
            <pc:sldLayoutMk cId="3150137712" sldId="2147483674"/>
          </pc:sldLayoutMkLst>
        </pc:sldLayoutChg>
        <pc:sldLayoutChg chg="del">
          <pc:chgData name="Mark Williams" userId="fe5d7c78e0093b55" providerId="LiveId" clId="{7AE8F152-0885-49CC-93B0-BDC751AE4BEB}" dt="2021-02-22T23:40:15.991" v="0" actId="47"/>
          <pc:sldLayoutMkLst>
            <pc:docMk/>
            <pc:sldMasterMk cId="2833751838" sldId="2147483672"/>
            <pc:sldLayoutMk cId="677570682" sldId="2147483675"/>
          </pc:sldLayoutMkLst>
        </pc:sldLayoutChg>
        <pc:sldLayoutChg chg="del">
          <pc:chgData name="Mark Williams" userId="fe5d7c78e0093b55" providerId="LiveId" clId="{7AE8F152-0885-49CC-93B0-BDC751AE4BEB}" dt="2021-02-22T23:40:15.991" v="0" actId="47"/>
          <pc:sldLayoutMkLst>
            <pc:docMk/>
            <pc:sldMasterMk cId="2833751838" sldId="2147483672"/>
            <pc:sldLayoutMk cId="2827681434" sldId="2147483676"/>
          </pc:sldLayoutMkLst>
        </pc:sldLayoutChg>
        <pc:sldLayoutChg chg="del">
          <pc:chgData name="Mark Williams" userId="fe5d7c78e0093b55" providerId="LiveId" clId="{7AE8F152-0885-49CC-93B0-BDC751AE4BEB}" dt="2021-02-22T23:40:15.991" v="0" actId="47"/>
          <pc:sldLayoutMkLst>
            <pc:docMk/>
            <pc:sldMasterMk cId="2833751838" sldId="2147483672"/>
            <pc:sldLayoutMk cId="44874411" sldId="2147483677"/>
          </pc:sldLayoutMkLst>
        </pc:sldLayoutChg>
        <pc:sldLayoutChg chg="del">
          <pc:chgData name="Mark Williams" userId="fe5d7c78e0093b55" providerId="LiveId" clId="{7AE8F152-0885-49CC-93B0-BDC751AE4BEB}" dt="2021-02-22T23:40:15.991" v="0" actId="47"/>
          <pc:sldLayoutMkLst>
            <pc:docMk/>
            <pc:sldMasterMk cId="2833751838" sldId="2147483672"/>
            <pc:sldLayoutMk cId="3096760761" sldId="2147483678"/>
          </pc:sldLayoutMkLst>
        </pc:sldLayoutChg>
        <pc:sldLayoutChg chg="del">
          <pc:chgData name="Mark Williams" userId="fe5d7c78e0093b55" providerId="LiveId" clId="{7AE8F152-0885-49CC-93B0-BDC751AE4BEB}" dt="2021-02-22T23:40:15.991" v="0" actId="47"/>
          <pc:sldLayoutMkLst>
            <pc:docMk/>
            <pc:sldMasterMk cId="2833751838" sldId="2147483672"/>
            <pc:sldLayoutMk cId="747805290" sldId="2147483679"/>
          </pc:sldLayoutMkLst>
        </pc:sldLayoutChg>
        <pc:sldLayoutChg chg="del">
          <pc:chgData name="Mark Williams" userId="fe5d7c78e0093b55" providerId="LiveId" clId="{7AE8F152-0885-49CC-93B0-BDC751AE4BEB}" dt="2021-02-22T23:40:15.991" v="0" actId="47"/>
          <pc:sldLayoutMkLst>
            <pc:docMk/>
            <pc:sldMasterMk cId="2833751838" sldId="2147483672"/>
            <pc:sldLayoutMk cId="3083852145" sldId="2147483680"/>
          </pc:sldLayoutMkLst>
        </pc:sldLayoutChg>
        <pc:sldLayoutChg chg="del">
          <pc:chgData name="Mark Williams" userId="fe5d7c78e0093b55" providerId="LiveId" clId="{7AE8F152-0885-49CC-93B0-BDC751AE4BEB}" dt="2021-02-22T23:40:15.991" v="0" actId="47"/>
          <pc:sldLayoutMkLst>
            <pc:docMk/>
            <pc:sldMasterMk cId="2833751838" sldId="2147483672"/>
            <pc:sldLayoutMk cId="3541077909" sldId="2147483681"/>
          </pc:sldLayoutMkLst>
        </pc:sldLayoutChg>
        <pc:sldLayoutChg chg="del">
          <pc:chgData name="Mark Williams" userId="fe5d7c78e0093b55" providerId="LiveId" clId="{7AE8F152-0885-49CC-93B0-BDC751AE4BEB}" dt="2021-02-22T23:40:15.991" v="0" actId="47"/>
          <pc:sldLayoutMkLst>
            <pc:docMk/>
            <pc:sldMasterMk cId="2833751838" sldId="2147483672"/>
            <pc:sldLayoutMk cId="3549251752" sldId="2147483682"/>
          </pc:sldLayoutMkLst>
        </pc:sldLayoutChg>
        <pc:sldLayoutChg chg="del">
          <pc:chgData name="Mark Williams" userId="fe5d7c78e0093b55" providerId="LiveId" clId="{7AE8F152-0885-49CC-93B0-BDC751AE4BEB}" dt="2021-02-22T23:40:15.991" v="0" actId="47"/>
          <pc:sldLayoutMkLst>
            <pc:docMk/>
            <pc:sldMasterMk cId="2833751838" sldId="2147483672"/>
            <pc:sldLayoutMk cId="61026879" sldId="2147483683"/>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D4AEBDD-862C-4BED-9865-104AC43E3B03}"/>
              </a:ext>
            </a:extLst>
          </p:cNvPr>
          <p:cNvSpPr>
            <a:spLocks noGrp="1"/>
          </p:cNvSpPr>
          <p:nvPr>
            <p:ph type="hdr" sz="quarter"/>
          </p:nvPr>
        </p:nvSpPr>
        <p:spPr>
          <a:xfrm>
            <a:off x="0" y="0"/>
            <a:ext cx="2971800" cy="498475"/>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4ED7FDBB-69EF-48A4-AD46-140BCA7FFFE0}"/>
              </a:ext>
            </a:extLst>
          </p:cNvPr>
          <p:cNvSpPr>
            <a:spLocks noGrp="1"/>
          </p:cNvSpPr>
          <p:nvPr>
            <p:ph type="dt" sz="quarter" idx="1"/>
          </p:nvPr>
        </p:nvSpPr>
        <p:spPr>
          <a:xfrm>
            <a:off x="3884613" y="0"/>
            <a:ext cx="2971800" cy="498475"/>
          </a:xfrm>
          <a:prstGeom prst="rect">
            <a:avLst/>
          </a:prstGeom>
        </p:spPr>
        <p:txBody>
          <a:bodyPr vert="horz" lIns="91440" tIns="45720" rIns="91440" bIns="45720" rtlCol="0"/>
          <a:lstStyle>
            <a:lvl1pPr algn="r">
              <a:defRPr sz="1200"/>
            </a:lvl1pPr>
          </a:lstStyle>
          <a:p>
            <a:fld id="{4FC460C6-FF18-4179-B7AC-5762BA2D14FB}" type="datetimeFigureOut">
              <a:rPr lang="en-GB" smtClean="0"/>
              <a:t>28/03/2021</a:t>
            </a:fld>
            <a:endParaRPr lang="en-GB"/>
          </a:p>
        </p:txBody>
      </p:sp>
      <p:sp>
        <p:nvSpPr>
          <p:cNvPr id="4" name="Footer Placeholder 3">
            <a:extLst>
              <a:ext uri="{FF2B5EF4-FFF2-40B4-BE49-F238E27FC236}">
                <a16:creationId xmlns:a16="http://schemas.microsoft.com/office/drawing/2014/main" id="{C0E64F3D-27C7-4DD6-BF7F-43802222F1B5}"/>
              </a:ext>
            </a:extLst>
          </p:cNvPr>
          <p:cNvSpPr>
            <a:spLocks noGrp="1"/>
          </p:cNvSpPr>
          <p:nvPr>
            <p:ph type="ftr" sz="quarter" idx="2"/>
          </p:nvPr>
        </p:nvSpPr>
        <p:spPr>
          <a:xfrm>
            <a:off x="0" y="9447213"/>
            <a:ext cx="2971800" cy="49847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12744F51-EDAE-4072-BF57-0C4BA1876A67}"/>
              </a:ext>
            </a:extLst>
          </p:cNvPr>
          <p:cNvSpPr>
            <a:spLocks noGrp="1"/>
          </p:cNvSpPr>
          <p:nvPr>
            <p:ph type="sldNum" sz="quarter" idx="3"/>
          </p:nvPr>
        </p:nvSpPr>
        <p:spPr>
          <a:xfrm>
            <a:off x="3884613" y="9447213"/>
            <a:ext cx="2971800" cy="498475"/>
          </a:xfrm>
          <a:prstGeom prst="rect">
            <a:avLst/>
          </a:prstGeom>
        </p:spPr>
        <p:txBody>
          <a:bodyPr vert="horz" lIns="91440" tIns="45720" rIns="91440" bIns="45720" rtlCol="0" anchor="b"/>
          <a:lstStyle>
            <a:lvl1pPr algn="r">
              <a:defRPr sz="1200"/>
            </a:lvl1pPr>
          </a:lstStyle>
          <a:p>
            <a:fld id="{E6110FC9-1A6E-49CB-BD0C-9D0B749915E5}" type="slidenum">
              <a:rPr lang="en-GB" smtClean="0"/>
              <a:t>‹#›</a:t>
            </a:fld>
            <a:endParaRPr lang="en-GB"/>
          </a:p>
        </p:txBody>
      </p:sp>
    </p:spTree>
    <p:extLst>
      <p:ext uri="{BB962C8B-B14F-4D97-AF65-F5344CB8AC3E}">
        <p14:creationId xmlns:p14="http://schemas.microsoft.com/office/powerpoint/2010/main" val="133088976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5"/>
          </a:xfrm>
          <a:prstGeom prst="rect">
            <a:avLst/>
          </a:prstGeom>
        </p:spPr>
        <p:txBody>
          <a:bodyPr vert="horz" lIns="91870" tIns="45935" rIns="91870" bIns="45935" rtlCol="0"/>
          <a:lstStyle>
            <a:lvl1pPr algn="l">
              <a:defRPr sz="1200"/>
            </a:lvl1pPr>
          </a:lstStyle>
          <a:p>
            <a:endParaRPr lang="en-GB" dirty="0"/>
          </a:p>
        </p:txBody>
      </p:sp>
      <p:sp>
        <p:nvSpPr>
          <p:cNvPr id="3" name="Date Placeholder 2"/>
          <p:cNvSpPr>
            <a:spLocks noGrp="1"/>
          </p:cNvSpPr>
          <p:nvPr>
            <p:ph type="dt" idx="1"/>
          </p:nvPr>
        </p:nvSpPr>
        <p:spPr>
          <a:xfrm>
            <a:off x="3884614" y="0"/>
            <a:ext cx="2971800" cy="497285"/>
          </a:xfrm>
          <a:prstGeom prst="rect">
            <a:avLst/>
          </a:prstGeom>
        </p:spPr>
        <p:txBody>
          <a:bodyPr vert="horz" lIns="91870" tIns="45935" rIns="91870" bIns="45935" rtlCol="0"/>
          <a:lstStyle>
            <a:lvl1pPr algn="r">
              <a:defRPr sz="1200"/>
            </a:lvl1pPr>
          </a:lstStyle>
          <a:p>
            <a:fld id="{6BB627FF-2717-48A3-86D2-4AE24E96FCC7}" type="datetimeFigureOut">
              <a:rPr lang="en-GB" smtClean="0"/>
              <a:t>25/03/2021</a:t>
            </a:fld>
            <a:endParaRPr lang="en-GB" dirty="0"/>
          </a:p>
        </p:txBody>
      </p:sp>
      <p:sp>
        <p:nvSpPr>
          <p:cNvPr id="4" name="Slide Image Placeholder 3"/>
          <p:cNvSpPr>
            <a:spLocks noGrp="1" noRot="1" noChangeAspect="1"/>
          </p:cNvSpPr>
          <p:nvPr>
            <p:ph type="sldImg" idx="2"/>
          </p:nvPr>
        </p:nvSpPr>
        <p:spPr>
          <a:xfrm>
            <a:off x="114300" y="746125"/>
            <a:ext cx="6629400" cy="3729038"/>
          </a:xfrm>
          <a:prstGeom prst="rect">
            <a:avLst/>
          </a:prstGeom>
          <a:noFill/>
          <a:ln w="12700">
            <a:solidFill>
              <a:prstClr val="black"/>
            </a:solidFill>
          </a:ln>
        </p:spPr>
        <p:txBody>
          <a:bodyPr vert="horz" lIns="91870" tIns="45935" rIns="91870" bIns="45935" rtlCol="0" anchor="ctr"/>
          <a:lstStyle/>
          <a:p>
            <a:endParaRPr lang="en-GB" dirty="0"/>
          </a:p>
        </p:txBody>
      </p:sp>
      <p:sp>
        <p:nvSpPr>
          <p:cNvPr id="5" name="Notes Placeholder 4"/>
          <p:cNvSpPr>
            <a:spLocks noGrp="1"/>
          </p:cNvSpPr>
          <p:nvPr>
            <p:ph type="body" sz="quarter" idx="3"/>
          </p:nvPr>
        </p:nvSpPr>
        <p:spPr>
          <a:xfrm>
            <a:off x="685801" y="4724203"/>
            <a:ext cx="5486400" cy="4475559"/>
          </a:xfrm>
          <a:prstGeom prst="rect">
            <a:avLst/>
          </a:prstGeom>
        </p:spPr>
        <p:txBody>
          <a:bodyPr vert="horz" lIns="91870" tIns="45935" rIns="91870" bIns="45935"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7"/>
            <a:ext cx="2971800" cy="497285"/>
          </a:xfrm>
          <a:prstGeom prst="rect">
            <a:avLst/>
          </a:prstGeom>
        </p:spPr>
        <p:txBody>
          <a:bodyPr vert="horz" lIns="91870" tIns="45935" rIns="91870" bIns="45935"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4" y="9446677"/>
            <a:ext cx="2971800" cy="497285"/>
          </a:xfrm>
          <a:prstGeom prst="rect">
            <a:avLst/>
          </a:prstGeom>
        </p:spPr>
        <p:txBody>
          <a:bodyPr vert="horz" lIns="91870" tIns="45935" rIns="91870" bIns="45935" rtlCol="0" anchor="b"/>
          <a:lstStyle>
            <a:lvl1pPr algn="r">
              <a:defRPr sz="1200"/>
            </a:lvl1pPr>
          </a:lstStyle>
          <a:p>
            <a:fld id="{B20860E9-E382-46A1-88E5-59A0739ECE27}" type="slidenum">
              <a:rPr lang="en-GB" smtClean="0"/>
              <a:t>‹#›</a:t>
            </a:fld>
            <a:endParaRPr lang="en-GB" dirty="0"/>
          </a:p>
        </p:txBody>
      </p:sp>
    </p:spTree>
    <p:extLst>
      <p:ext uri="{BB962C8B-B14F-4D97-AF65-F5344CB8AC3E}">
        <p14:creationId xmlns:p14="http://schemas.microsoft.com/office/powerpoint/2010/main" val="4206030566"/>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r>
              <a:rPr lang="en-US" sz="1600" b="0" dirty="0">
                <a:ln/>
                <a:solidFill>
                  <a:schemeClr val="tx1"/>
                </a:solidFill>
              </a:rPr>
              <a:t>Good afternoon, thank you for attending, this is the presentation for a</a:t>
            </a:r>
          </a:p>
          <a:p>
            <a:pPr algn="ctr"/>
            <a:endParaRPr lang="en-US" sz="1400" b="0" dirty="0">
              <a:ln/>
              <a:solidFill>
                <a:schemeClr val="tx1"/>
              </a:solidFill>
            </a:endParaRPr>
          </a:p>
          <a:p>
            <a:pPr algn="ctr"/>
            <a:r>
              <a:rPr lang="en-US" sz="1400" b="1" dirty="0">
                <a:ln/>
                <a:solidFill>
                  <a:schemeClr val="tx1"/>
                </a:solidFill>
              </a:rPr>
              <a:t>Research Proposal </a:t>
            </a:r>
            <a:r>
              <a:rPr lang="en-US" sz="1400" b="0" dirty="0">
                <a:ln/>
                <a:solidFill>
                  <a:schemeClr val="tx1"/>
                </a:solidFill>
              </a:rPr>
              <a:t>for a</a:t>
            </a:r>
          </a:p>
          <a:p>
            <a:pPr algn="ctr"/>
            <a:r>
              <a:rPr lang="en-US" sz="1400" b="1" cap="none" spc="0" dirty="0">
                <a:ln/>
                <a:solidFill>
                  <a:schemeClr val="tx1"/>
                </a:solidFill>
                <a:effectLst/>
              </a:rPr>
              <a:t>Masters in Lean and Agile Operations</a:t>
            </a:r>
          </a:p>
          <a:p>
            <a:endParaRPr lang="en-GB" sz="1400" b="0" dirty="0">
              <a:solidFill>
                <a:schemeClr val="tx1"/>
              </a:solidFill>
            </a:endParaRPr>
          </a:p>
          <a:p>
            <a:pPr algn="ctr"/>
            <a:r>
              <a:rPr lang="en-GB" sz="1400" b="0" dirty="0">
                <a:solidFill>
                  <a:schemeClr val="tx1"/>
                </a:solidFill>
              </a:rPr>
              <a:t>The title is:</a:t>
            </a:r>
          </a:p>
          <a:p>
            <a:pPr algn="ctr"/>
            <a:r>
              <a:rPr lang="en-GB" sz="1400" b="1" dirty="0">
                <a:ln/>
                <a:solidFill>
                  <a:schemeClr val="tx1"/>
                </a:solidFill>
              </a:rPr>
              <a:t>Continuous Improvement, Microsoft Teams, and Remote Working in</a:t>
            </a:r>
          </a:p>
          <a:p>
            <a:pPr algn="ctr"/>
            <a:r>
              <a:rPr lang="en-GB" sz="1400" b="1" dirty="0">
                <a:solidFill>
                  <a:schemeClr val="tx1"/>
                </a:solidFill>
              </a:rPr>
              <a:t>NHS</a:t>
            </a:r>
            <a:r>
              <a:rPr lang="en-GB" sz="1400" b="1" dirty="0">
                <a:ln/>
                <a:solidFill>
                  <a:schemeClr val="tx1"/>
                </a:solidFill>
              </a:rPr>
              <a:t> </a:t>
            </a:r>
            <a:r>
              <a:rPr lang="en-GB" sz="1400" b="1" dirty="0">
                <a:solidFill>
                  <a:schemeClr val="tx1"/>
                </a:solidFill>
              </a:rPr>
              <a:t>Wales</a:t>
            </a:r>
            <a:endParaRPr lang="en-US" sz="1400" b="1" dirty="0">
              <a:solidFill>
                <a:schemeClr val="tx1"/>
              </a:solidFill>
            </a:endParaRPr>
          </a:p>
          <a:p>
            <a:endParaRPr lang="en-GB" dirty="0"/>
          </a:p>
        </p:txBody>
      </p:sp>
      <p:sp>
        <p:nvSpPr>
          <p:cNvPr id="4" name="Slide Number Placeholder 3"/>
          <p:cNvSpPr>
            <a:spLocks noGrp="1"/>
          </p:cNvSpPr>
          <p:nvPr>
            <p:ph type="sldNum" sz="quarter" idx="10"/>
          </p:nvPr>
        </p:nvSpPr>
        <p:spPr/>
        <p:txBody>
          <a:bodyPr/>
          <a:lstStyle/>
          <a:p>
            <a:fld id="{B20860E9-E382-46A1-88E5-59A0739ECE27}" type="slidenum">
              <a:rPr lang="en-GB" smtClean="0"/>
              <a:t>1</a:t>
            </a:fld>
            <a:endParaRPr lang="en-GB" dirty="0"/>
          </a:p>
        </p:txBody>
      </p:sp>
    </p:spTree>
    <p:extLst>
      <p:ext uri="{BB962C8B-B14F-4D97-AF65-F5344CB8AC3E}">
        <p14:creationId xmlns:p14="http://schemas.microsoft.com/office/powerpoint/2010/main" val="13667389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buNone/>
            </a:pPr>
            <a:r>
              <a:rPr lang="en-US" sz="1400" b="0" kern="1200" dirty="0">
                <a:ln/>
                <a:solidFill>
                  <a:schemeClr val="tx1"/>
                </a:solidFill>
                <a:latin typeface="+mn-lt"/>
                <a:ea typeface="+mn-ea"/>
                <a:cs typeface="+mn-cs"/>
              </a:rPr>
              <a:t>This is the contents layout to expected:</a:t>
            </a:r>
          </a:p>
          <a:p>
            <a:pPr lvl="1">
              <a:buNone/>
            </a:pPr>
            <a:endParaRPr lang="en-US" sz="1400" b="1" kern="1200" dirty="0">
              <a:ln/>
              <a:solidFill>
                <a:schemeClr val="tx1"/>
              </a:solidFill>
              <a:latin typeface="+mn-lt"/>
              <a:ea typeface="+mn-ea"/>
              <a:cs typeface="+mn-cs"/>
            </a:endParaRPr>
          </a:p>
          <a:p>
            <a:pPr lvl="1">
              <a:buBlip>
                <a:blip r:embed="rId3"/>
              </a:buBlip>
            </a:pPr>
            <a:r>
              <a:rPr lang="en-US" sz="1400" b="1" kern="1200" dirty="0">
                <a:ln/>
                <a:solidFill>
                  <a:schemeClr val="tx1"/>
                </a:solidFill>
                <a:latin typeface="+mn-lt"/>
                <a:ea typeface="+mn-ea"/>
                <a:cs typeface="+mn-cs"/>
              </a:rPr>
              <a:t> Introduction</a:t>
            </a:r>
          </a:p>
          <a:p>
            <a:pPr lvl="1">
              <a:buBlip>
                <a:blip r:embed="rId3"/>
              </a:buBlip>
            </a:pPr>
            <a:r>
              <a:rPr lang="en-GB" sz="1400" b="1" kern="1200" dirty="0">
                <a:ln/>
                <a:solidFill>
                  <a:schemeClr val="tx1"/>
                </a:solidFill>
                <a:latin typeface="+mn-lt"/>
                <a:ea typeface="+mn-ea"/>
                <a:cs typeface="+mn-cs"/>
              </a:rPr>
              <a:t> </a:t>
            </a:r>
            <a:r>
              <a:rPr lang="en-US" sz="1400" b="1" kern="1200" dirty="0">
                <a:ln/>
                <a:solidFill>
                  <a:schemeClr val="tx1"/>
                </a:solidFill>
                <a:latin typeface="+mn-lt"/>
                <a:ea typeface="+mn-ea"/>
                <a:cs typeface="+mn-cs"/>
              </a:rPr>
              <a:t>Aim and Objectives</a:t>
            </a:r>
          </a:p>
          <a:p>
            <a:pPr lvl="1">
              <a:buBlip>
                <a:blip r:embed="rId3"/>
              </a:buBlip>
            </a:pPr>
            <a:r>
              <a:rPr lang="en-US" sz="1400" b="1" kern="1200" dirty="0">
                <a:ln/>
                <a:solidFill>
                  <a:schemeClr val="tx1"/>
                </a:solidFill>
                <a:latin typeface="+mn-lt"/>
                <a:ea typeface="+mn-ea"/>
                <a:cs typeface="+mn-cs"/>
              </a:rPr>
              <a:t> Hypothesis</a:t>
            </a:r>
          </a:p>
          <a:p>
            <a:pPr lvl="1">
              <a:buBlip>
                <a:blip r:embed="rId3"/>
              </a:buBlip>
            </a:pPr>
            <a:r>
              <a:rPr lang="en-GB" sz="1400" b="1" kern="1200" dirty="0">
                <a:ln/>
                <a:solidFill>
                  <a:schemeClr val="tx1"/>
                </a:solidFill>
                <a:latin typeface="+mn-lt"/>
                <a:ea typeface="+mn-ea"/>
                <a:cs typeface="+mn-cs"/>
              </a:rPr>
              <a:t> </a:t>
            </a:r>
            <a:r>
              <a:rPr lang="en-US" sz="1400" b="1" kern="1200" dirty="0">
                <a:ln/>
                <a:solidFill>
                  <a:schemeClr val="tx1"/>
                </a:solidFill>
                <a:latin typeface="+mn-lt"/>
                <a:ea typeface="+mn-ea"/>
                <a:cs typeface="+mn-cs"/>
              </a:rPr>
              <a:t>Methodology</a:t>
            </a:r>
          </a:p>
          <a:p>
            <a:pPr lvl="1">
              <a:buBlip>
                <a:blip r:embed="rId3"/>
              </a:buBlip>
            </a:pPr>
            <a:r>
              <a:rPr lang="en-GB" sz="1400" b="1" kern="1200" dirty="0">
                <a:ln/>
                <a:solidFill>
                  <a:schemeClr val="tx1"/>
                </a:solidFill>
                <a:latin typeface="+mn-lt"/>
                <a:ea typeface="+mn-ea"/>
                <a:cs typeface="+mn-cs"/>
              </a:rPr>
              <a:t> </a:t>
            </a:r>
            <a:r>
              <a:rPr lang="en-US" sz="1400" b="1" kern="1200" dirty="0">
                <a:ln/>
                <a:solidFill>
                  <a:schemeClr val="tx1"/>
                </a:solidFill>
                <a:latin typeface="+mn-lt"/>
                <a:ea typeface="+mn-ea"/>
                <a:cs typeface="+mn-cs"/>
              </a:rPr>
              <a:t>Initial Findings</a:t>
            </a:r>
          </a:p>
          <a:p>
            <a:pPr lvl="1">
              <a:buBlip>
                <a:blip r:embed="rId3"/>
              </a:buBlip>
            </a:pPr>
            <a:r>
              <a:rPr lang="en-GB" sz="1400" b="1" kern="1200" dirty="0">
                <a:ln/>
                <a:solidFill>
                  <a:schemeClr val="tx1"/>
                </a:solidFill>
                <a:latin typeface="+mn-lt"/>
                <a:ea typeface="+mn-ea"/>
                <a:cs typeface="+mn-cs"/>
              </a:rPr>
              <a:t> </a:t>
            </a:r>
            <a:r>
              <a:rPr lang="en-US" sz="1400" b="1" kern="1200" dirty="0">
                <a:ln/>
                <a:solidFill>
                  <a:schemeClr val="tx1"/>
                </a:solidFill>
                <a:latin typeface="+mn-lt"/>
                <a:ea typeface="+mn-ea"/>
                <a:cs typeface="+mn-cs"/>
              </a:rPr>
              <a:t>Further Questions and Next Steps</a:t>
            </a:r>
          </a:p>
          <a:p>
            <a:pPr lvl="1">
              <a:buBlip>
                <a:blip r:embed="rId3"/>
              </a:buBlip>
            </a:pPr>
            <a:r>
              <a:rPr lang="en-US" sz="1400" b="1" kern="1200" dirty="0">
                <a:ln/>
                <a:solidFill>
                  <a:schemeClr val="tx1"/>
                </a:solidFill>
                <a:latin typeface="+mn-lt"/>
                <a:ea typeface="+mn-ea"/>
                <a:cs typeface="+mn-cs"/>
              </a:rPr>
              <a:t> </a:t>
            </a:r>
            <a:r>
              <a:rPr lang="en-GB" sz="1400" b="1" kern="1200" dirty="0">
                <a:ln/>
                <a:solidFill>
                  <a:schemeClr val="tx1"/>
                </a:solidFill>
                <a:latin typeface="+mn-lt"/>
                <a:ea typeface="+mn-ea"/>
                <a:cs typeface="+mn-cs"/>
              </a:rPr>
              <a:t>Schedule</a:t>
            </a:r>
            <a:endParaRPr lang="en-US" sz="1400" b="1" kern="1200" dirty="0">
              <a:ln/>
              <a:solidFill>
                <a:schemeClr val="tx1"/>
              </a:solidFill>
              <a:latin typeface="+mn-lt"/>
              <a:ea typeface="+mn-ea"/>
              <a:cs typeface="+mn-cs"/>
            </a:endParaRPr>
          </a:p>
          <a:p>
            <a:pPr lvl="1">
              <a:buBlip>
                <a:blip r:embed="rId3"/>
              </a:buBlip>
            </a:pPr>
            <a:r>
              <a:rPr lang="en-US" sz="1400" b="1" kern="1200" dirty="0">
                <a:ln/>
                <a:solidFill>
                  <a:schemeClr val="tx1"/>
                </a:solidFill>
                <a:latin typeface="+mn-lt"/>
                <a:ea typeface="+mn-ea"/>
                <a:cs typeface="+mn-cs"/>
              </a:rPr>
              <a:t> Questions</a:t>
            </a:r>
            <a:endParaRPr lang="en-GB" sz="1400" b="1" dirty="0">
              <a:solidFill>
                <a:schemeClr val="tx1"/>
              </a:solidFill>
            </a:endParaRPr>
          </a:p>
        </p:txBody>
      </p:sp>
      <p:sp>
        <p:nvSpPr>
          <p:cNvPr id="4" name="Slide Number Placeholder 3"/>
          <p:cNvSpPr>
            <a:spLocks noGrp="1"/>
          </p:cNvSpPr>
          <p:nvPr>
            <p:ph type="sldNum" sz="quarter" idx="10"/>
          </p:nvPr>
        </p:nvSpPr>
        <p:spPr/>
        <p:txBody>
          <a:bodyPr/>
          <a:lstStyle/>
          <a:p>
            <a:fld id="{B20860E9-E382-46A1-88E5-59A0739ECE27}" type="slidenum">
              <a:rPr lang="en-GB" smtClean="0"/>
              <a:t>2</a:t>
            </a:fld>
            <a:endParaRPr lang="en-GB" dirty="0"/>
          </a:p>
        </p:txBody>
      </p:sp>
    </p:spTree>
    <p:extLst>
      <p:ext uri="{BB962C8B-B14F-4D97-AF65-F5344CB8AC3E}">
        <p14:creationId xmlns:p14="http://schemas.microsoft.com/office/powerpoint/2010/main" val="19307100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some background to start the introduction:</a:t>
            </a:r>
          </a:p>
          <a:p>
            <a:endParaRPr lang="en-GB" dirty="0"/>
          </a:p>
          <a:p>
            <a:r>
              <a:rPr lang="en-GB" dirty="0"/>
              <a:t>The NHS Wales Informatics Service (NWIS) designs, builds and rolls out digital services for health and care in wales.</a:t>
            </a:r>
          </a:p>
          <a:p>
            <a:r>
              <a:rPr lang="en-GB" dirty="0"/>
              <a:t>These systems most often require forms of Continuous Improvement Practices for things like process analysis and re-design, 	change management and staff training pre, during and post new system deployments.</a:t>
            </a:r>
          </a:p>
          <a:p>
            <a:endParaRPr lang="en-GB" dirty="0"/>
          </a:p>
          <a:p>
            <a:r>
              <a:rPr lang="en-GB" dirty="0"/>
              <a:t>The document that reports on all the NWIS workstreams is called the Integrated Medium Term Plan, or IMTP.</a:t>
            </a:r>
          </a:p>
          <a:p>
            <a:r>
              <a:rPr lang="en-GB" dirty="0"/>
              <a:t>The IMTP before the Coronavirus pandemic, for the period 2019 to 2022 documented 50 main digital projects spread across 3 workstreams.</a:t>
            </a:r>
          </a:p>
          <a:p>
            <a:r>
              <a:rPr lang="en-GB" dirty="0"/>
              <a:t>After, for the term 2020 to 2023 there were 26, which were later reduced further.</a:t>
            </a:r>
          </a:p>
          <a:p>
            <a:endParaRPr lang="en-GB" dirty="0"/>
          </a:p>
          <a:p>
            <a:r>
              <a:rPr lang="en-GB" dirty="0"/>
              <a:t>As well as NWIS reducing its Continuous Improvement activities, resulting from the Coronavirus pandemic, Improvement Cymru also confirmed their Continuous Improvement team has been re-deployed to support COVID 19 activities.</a:t>
            </a:r>
          </a:p>
        </p:txBody>
      </p:sp>
      <p:sp>
        <p:nvSpPr>
          <p:cNvPr id="4" name="Slide Number Placeholder 3"/>
          <p:cNvSpPr>
            <a:spLocks noGrp="1"/>
          </p:cNvSpPr>
          <p:nvPr>
            <p:ph type="sldNum" sz="quarter" idx="10"/>
          </p:nvPr>
        </p:nvSpPr>
        <p:spPr/>
        <p:txBody>
          <a:bodyPr/>
          <a:lstStyle/>
          <a:p>
            <a:fld id="{B20860E9-E382-46A1-88E5-59A0739ECE27}" type="slidenum">
              <a:rPr lang="en-GB" smtClean="0"/>
              <a:t>3</a:t>
            </a:fld>
            <a:endParaRPr lang="en-GB" dirty="0"/>
          </a:p>
        </p:txBody>
      </p:sp>
    </p:spTree>
    <p:extLst>
      <p:ext uri="{BB962C8B-B14F-4D97-AF65-F5344CB8AC3E}">
        <p14:creationId xmlns:p14="http://schemas.microsoft.com/office/powerpoint/2010/main" val="968118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importance of this topic is still emerging:</a:t>
            </a:r>
          </a:p>
          <a:p>
            <a:endParaRPr lang="en-GB" dirty="0"/>
          </a:p>
          <a:p>
            <a:r>
              <a:rPr lang="en-GB" dirty="0"/>
              <a:t>The Covid 19 homeworking restrictions for NWIS are still in force and there is still uncertainty about the pandemic.</a:t>
            </a:r>
          </a:p>
          <a:p>
            <a:endParaRPr lang="en-GB" dirty="0"/>
          </a:p>
          <a:p>
            <a:r>
              <a:rPr lang="en-GB" dirty="0"/>
              <a:t>The Welsh Government has announced its aim for 30% of the Welsh workforce to work remotely in the long term.</a:t>
            </a:r>
          </a:p>
          <a:p>
            <a:r>
              <a:rPr lang="en-GB" dirty="0"/>
              <a:t>Some preliminary investigation on remote working by NWIS show this to be possibly above 50% in the long term.</a:t>
            </a:r>
          </a:p>
          <a:p>
            <a:endParaRPr lang="en-GB" dirty="0"/>
          </a:p>
          <a:p>
            <a:r>
              <a:rPr lang="en-GB" dirty="0"/>
              <a:t>An interview, conducted by Alice Clochet, with Shell’s Integrated Gas Division Manager, Gerard Poolman, highlighted “Remote working will only increase the need for Continuous Improvement”, and its ways of working must be adapted to suit.</a:t>
            </a:r>
          </a:p>
          <a:p>
            <a:endParaRPr lang="en-GB" dirty="0"/>
          </a:p>
          <a:p>
            <a:r>
              <a:rPr lang="en-GB" dirty="0"/>
              <a:t>There is little academic research available in the field of remote working continuous improvement, however McKinsey has one article insisting on the need for business to quickly invest in long-term remote-working practices to compete better in the NEXT NORMAL.</a:t>
            </a:r>
          </a:p>
        </p:txBody>
      </p:sp>
      <p:sp>
        <p:nvSpPr>
          <p:cNvPr id="4" name="Slide Number Placeholder 3"/>
          <p:cNvSpPr>
            <a:spLocks noGrp="1"/>
          </p:cNvSpPr>
          <p:nvPr>
            <p:ph type="sldNum" sz="quarter" idx="10"/>
          </p:nvPr>
        </p:nvSpPr>
        <p:spPr/>
        <p:txBody>
          <a:bodyPr/>
          <a:lstStyle/>
          <a:p>
            <a:fld id="{B20860E9-E382-46A1-88E5-59A0739ECE27}" type="slidenum">
              <a:rPr lang="en-GB" smtClean="0"/>
              <a:t>4</a:t>
            </a:fld>
            <a:endParaRPr lang="en-GB" dirty="0"/>
          </a:p>
        </p:txBody>
      </p:sp>
    </p:spTree>
    <p:extLst>
      <p:ext uri="{BB962C8B-B14F-4D97-AF65-F5344CB8AC3E}">
        <p14:creationId xmlns:p14="http://schemas.microsoft.com/office/powerpoint/2010/main" val="9750588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limitations of this research are:</a:t>
            </a:r>
          </a:p>
          <a:p>
            <a:endParaRPr lang="en-GB" dirty="0"/>
          </a:p>
          <a:p>
            <a:r>
              <a:rPr lang="en-GB" dirty="0"/>
              <a:t>The NHS employee workloads, resulting from an acutely extended Coronavirus pandemic, may inhibit their availability to participate in interviews or experiments.</a:t>
            </a:r>
          </a:p>
          <a:p>
            <a:endParaRPr lang="en-GB" dirty="0"/>
          </a:p>
          <a:p>
            <a:r>
              <a:rPr lang="en-GB" dirty="0"/>
              <a:t>Organisational culture will probably be a contributing factor to remote-working-continuous-improvement.</a:t>
            </a:r>
          </a:p>
          <a:p>
            <a:r>
              <a:rPr lang="en-GB" dirty="0"/>
              <a:t>Although culture will be recognised, no in depth research will be conducted on culture due to realistic timescales.</a:t>
            </a:r>
          </a:p>
          <a:p>
            <a:endParaRPr lang="en-GB" dirty="0"/>
          </a:p>
          <a:p>
            <a:r>
              <a:rPr lang="en-GB" dirty="0"/>
              <a:t>Finally, if new equipment is suggested, its purchase within this research will be unlikely.</a:t>
            </a:r>
          </a:p>
        </p:txBody>
      </p:sp>
      <p:sp>
        <p:nvSpPr>
          <p:cNvPr id="4" name="Slide Number Placeholder 3"/>
          <p:cNvSpPr>
            <a:spLocks noGrp="1"/>
          </p:cNvSpPr>
          <p:nvPr>
            <p:ph type="sldNum" sz="quarter" idx="10"/>
          </p:nvPr>
        </p:nvSpPr>
        <p:spPr/>
        <p:txBody>
          <a:bodyPr/>
          <a:lstStyle/>
          <a:p>
            <a:fld id="{B20860E9-E382-46A1-88E5-59A0739ECE27}" type="slidenum">
              <a:rPr lang="en-GB" smtClean="0"/>
              <a:t>5</a:t>
            </a:fld>
            <a:endParaRPr lang="en-GB" dirty="0"/>
          </a:p>
        </p:txBody>
      </p:sp>
    </p:spTree>
    <p:extLst>
      <p:ext uri="{BB962C8B-B14F-4D97-AF65-F5344CB8AC3E}">
        <p14:creationId xmlns:p14="http://schemas.microsoft.com/office/powerpoint/2010/main" val="18695636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main research assumptions are:</a:t>
            </a:r>
          </a:p>
          <a:p>
            <a:endParaRPr lang="en-GB" dirty="0"/>
          </a:p>
          <a:p>
            <a:r>
              <a:rPr lang="en-GB" dirty="0"/>
              <a:t>Access to the employers Subject Matter Experts; and any required existing equipment relevant to experiments.</a:t>
            </a:r>
          </a:p>
          <a:p>
            <a:endParaRPr lang="en-GB" dirty="0"/>
          </a:p>
          <a:p>
            <a:r>
              <a:rPr lang="en-GB" dirty="0"/>
              <a:t>Also, that the Coronavirus pandemic does not worsen to the extent that all employees are required to only work on Covid 19 projects.</a:t>
            </a:r>
          </a:p>
        </p:txBody>
      </p:sp>
      <p:sp>
        <p:nvSpPr>
          <p:cNvPr id="4" name="Slide Number Placeholder 3"/>
          <p:cNvSpPr>
            <a:spLocks noGrp="1"/>
          </p:cNvSpPr>
          <p:nvPr>
            <p:ph type="sldNum" sz="quarter" idx="10"/>
          </p:nvPr>
        </p:nvSpPr>
        <p:spPr/>
        <p:txBody>
          <a:bodyPr/>
          <a:lstStyle/>
          <a:p>
            <a:fld id="{B20860E9-E382-46A1-88E5-59A0739ECE27}" type="slidenum">
              <a:rPr lang="en-GB" smtClean="0"/>
              <a:t>6</a:t>
            </a:fld>
            <a:endParaRPr lang="en-GB" dirty="0"/>
          </a:p>
        </p:txBody>
      </p:sp>
    </p:spTree>
    <p:extLst>
      <p:ext uri="{BB962C8B-B14F-4D97-AF65-F5344CB8AC3E}">
        <p14:creationId xmlns:p14="http://schemas.microsoft.com/office/powerpoint/2010/main" val="39788393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research aims to determine to what extent remote working, using Microsoft Teams, can support Continuous Improvement in NHS Wales.</a:t>
            </a:r>
          </a:p>
          <a:p>
            <a:endParaRPr lang="en-GB" dirty="0"/>
          </a:p>
          <a:p>
            <a:r>
              <a:rPr lang="en-GB" dirty="0"/>
              <a:t>Three objectives, meeting SMART criteria, will be the main focus to achieve this. They are:</a:t>
            </a:r>
          </a:p>
          <a:p>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Resulting from the Coronavirus Pandemic, how and to what extent has remote working affected the Continuous Improvement in NHS Wales.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p>
          <a:p>
            <a:pPr marL="171450" indent="-171450">
              <a:buFont typeface="Arial" panose="020B0604020202020204" pitchFamily="34" charset="0"/>
              <a:buChar char="•"/>
            </a:pPr>
            <a:r>
              <a:rPr lang="en-GB" dirty="0"/>
              <a:t>Determine if the current Microsoft Teams infrastructure in NHS Wales is capable of supporting its Continuous Improvement techniques.</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How can Continuous Improvement Practices, and Microsoft Teams function, be adapted to support NHS Wales Continuous Improvement, while working remotely.</a:t>
            </a:r>
          </a:p>
        </p:txBody>
      </p:sp>
      <p:sp>
        <p:nvSpPr>
          <p:cNvPr id="4" name="Slide Number Placeholder 3"/>
          <p:cNvSpPr>
            <a:spLocks noGrp="1"/>
          </p:cNvSpPr>
          <p:nvPr>
            <p:ph type="sldNum" sz="quarter" idx="10"/>
          </p:nvPr>
        </p:nvSpPr>
        <p:spPr/>
        <p:txBody>
          <a:bodyPr/>
          <a:lstStyle/>
          <a:p>
            <a:fld id="{B20860E9-E382-46A1-88E5-59A0739ECE27}" type="slidenum">
              <a:rPr lang="en-GB" smtClean="0"/>
              <a:t>7</a:t>
            </a:fld>
            <a:endParaRPr lang="en-GB" dirty="0"/>
          </a:p>
        </p:txBody>
      </p:sp>
    </p:spTree>
    <p:extLst>
      <p:ext uri="{BB962C8B-B14F-4D97-AF65-F5344CB8AC3E}">
        <p14:creationId xmlns:p14="http://schemas.microsoft.com/office/powerpoint/2010/main" val="34903517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Rather than take a Post-Positivist approach, a Hypothesis has been included as well as objectives because it is the direction this research will be striving to prove, disprove or start a path for further research. This hypothesis being:</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a:r>
            <a:r>
              <a:rPr lang="en-GB" sz="1200" b="1" kern="1200" dirty="0">
                <a:ln/>
                <a:solidFill>
                  <a:schemeClr val="accent4">
                    <a:lumMod val="50000"/>
                  </a:schemeClr>
                </a:solidFill>
                <a:latin typeface="+mn-lt"/>
                <a:ea typeface="+mn-ea"/>
                <a:cs typeface="+mn-cs"/>
              </a:rPr>
              <a:t>NHS Wales personnel CAN support-and-progress Continuous Improvement activities remotely, using Microsoft Teams, when used within an organisationally-accepted-procedural-framework.”</a:t>
            </a:r>
            <a:endParaRPr lang="en-GB" dirty="0"/>
          </a:p>
        </p:txBody>
      </p:sp>
      <p:sp>
        <p:nvSpPr>
          <p:cNvPr id="4" name="Slide Number Placeholder 3"/>
          <p:cNvSpPr>
            <a:spLocks noGrp="1"/>
          </p:cNvSpPr>
          <p:nvPr>
            <p:ph type="sldNum" sz="quarter" idx="10"/>
          </p:nvPr>
        </p:nvSpPr>
        <p:spPr/>
        <p:txBody>
          <a:bodyPr/>
          <a:lstStyle/>
          <a:p>
            <a:fld id="{B20860E9-E382-46A1-88E5-59A0739ECE27}" type="slidenum">
              <a:rPr lang="en-GB" smtClean="0"/>
              <a:t>8</a:t>
            </a:fld>
            <a:endParaRPr lang="en-GB" dirty="0"/>
          </a:p>
        </p:txBody>
      </p:sp>
    </p:spTree>
    <p:extLst>
      <p:ext uri="{BB962C8B-B14F-4D97-AF65-F5344CB8AC3E}">
        <p14:creationId xmlns:p14="http://schemas.microsoft.com/office/powerpoint/2010/main" val="42220969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Methodology:</a:t>
            </a:r>
          </a:p>
          <a:p>
            <a:endParaRPr lang="en-GB" dirty="0"/>
          </a:p>
          <a:p>
            <a:r>
              <a:rPr lang="en-GB" dirty="0"/>
              <a:t>Considering Saunders, Lewis and Thornhill’s research onion, this research will use the Pragmatism philosophy, rather than positivism or post positivism.</a:t>
            </a:r>
          </a:p>
          <a:p>
            <a:endParaRPr lang="en-GB" dirty="0"/>
          </a:p>
          <a:p>
            <a:r>
              <a:rPr lang="en-GB" dirty="0"/>
              <a:t>This will free the research to focus on the research question. It will also better suit a mixed method, and using Quantitative and Qualitative research to blend and understand causal effects.</a:t>
            </a:r>
          </a:p>
          <a:p>
            <a:endParaRPr lang="en-GB" dirty="0"/>
          </a:p>
          <a:p>
            <a:r>
              <a:rPr lang="en-GB" dirty="0"/>
              <a:t>Deduction will be the predominant approach as the main primary research is conducted, however, this could blend with Induction later in the research should any trials not go to plan and Improvement staff need to be interviewed.</a:t>
            </a:r>
          </a:p>
          <a:p>
            <a:endParaRPr lang="en-GB" dirty="0"/>
          </a:p>
          <a:p>
            <a:r>
              <a:rPr lang="en-GB" dirty="0"/>
              <a:t>The main strategy will take the form of Action Research, allowing real life experiments and theory testing, however, this could be blended with Case Study to examine any pioneering work in this area already completed.</a:t>
            </a:r>
          </a:p>
        </p:txBody>
      </p:sp>
      <p:sp>
        <p:nvSpPr>
          <p:cNvPr id="4" name="Slide Number Placeholder 3"/>
          <p:cNvSpPr>
            <a:spLocks noGrp="1"/>
          </p:cNvSpPr>
          <p:nvPr>
            <p:ph type="sldNum" sz="quarter" idx="10"/>
          </p:nvPr>
        </p:nvSpPr>
        <p:spPr/>
        <p:txBody>
          <a:bodyPr/>
          <a:lstStyle/>
          <a:p>
            <a:fld id="{B20860E9-E382-46A1-88E5-59A0739ECE27}" type="slidenum">
              <a:rPr lang="en-GB" smtClean="0"/>
              <a:t>9</a:t>
            </a:fld>
            <a:endParaRPr lang="en-GB" dirty="0"/>
          </a:p>
        </p:txBody>
      </p:sp>
    </p:spTree>
    <p:extLst>
      <p:ext uri="{BB962C8B-B14F-4D97-AF65-F5344CB8AC3E}">
        <p14:creationId xmlns:p14="http://schemas.microsoft.com/office/powerpoint/2010/main" val="29756409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literature review will shed light and understanding on others work already conducted on this topic. Using a mainly systematic, deductive approach, the research theory will be tested with the available data, using reliable, relevant information.</a:t>
            </a:r>
          </a:p>
          <a:p>
            <a:endParaRPr lang="en-GB" dirty="0"/>
          </a:p>
          <a:p>
            <a:r>
              <a:rPr lang="en-GB" sz="1200" kern="1200" dirty="0">
                <a:solidFill>
                  <a:schemeClr val="tx1"/>
                </a:solidFill>
                <a:effectLst/>
                <a:latin typeface="+mn-lt"/>
                <a:ea typeface="+mn-ea"/>
                <a:cs typeface="+mn-cs"/>
              </a:rPr>
              <a:t>The questionnaires will contain both qualitive and quantitative specific questions, addressing the research areas of interest, and conducted on a one to one basis, unbiasedly asking each question and assuring correct completion.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Interviews will be conducted using carefully selected questions to direct the interview; and sub questions, where greater probing was needed. This will also allow the interviewee’s the space to express deeper insights.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experiments and testing theories will take place in line with Action Research strategy.</a:t>
            </a:r>
            <a:endParaRPr lang="en-GB" dirty="0"/>
          </a:p>
        </p:txBody>
      </p:sp>
      <p:sp>
        <p:nvSpPr>
          <p:cNvPr id="4" name="Slide Number Placeholder 3"/>
          <p:cNvSpPr>
            <a:spLocks noGrp="1"/>
          </p:cNvSpPr>
          <p:nvPr>
            <p:ph type="sldNum" sz="quarter" idx="10"/>
          </p:nvPr>
        </p:nvSpPr>
        <p:spPr/>
        <p:txBody>
          <a:bodyPr/>
          <a:lstStyle/>
          <a:p>
            <a:fld id="{B20860E9-E382-46A1-88E5-59A0739ECE27}" type="slidenum">
              <a:rPr lang="en-GB" smtClean="0"/>
              <a:t>10</a:t>
            </a:fld>
            <a:endParaRPr lang="en-GB" dirty="0"/>
          </a:p>
        </p:txBody>
      </p:sp>
    </p:spTree>
    <p:extLst>
      <p:ext uri="{BB962C8B-B14F-4D97-AF65-F5344CB8AC3E}">
        <p14:creationId xmlns:p14="http://schemas.microsoft.com/office/powerpoint/2010/main" val="12809420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initial findings are:</a:t>
            </a:r>
          </a:p>
          <a:p>
            <a:endParaRPr lang="en-GB" dirty="0"/>
          </a:p>
          <a:p>
            <a:r>
              <a:rPr lang="en-GB" dirty="0"/>
              <a:t>McKinsey and company is advising organisations to adopt more agile approaches to strategic workforce planning,	 as remote working will become the norm where possible.</a:t>
            </a:r>
          </a:p>
          <a:p>
            <a:endParaRPr lang="en-GB" dirty="0"/>
          </a:p>
          <a:p>
            <a:r>
              <a:rPr lang="en-GB" dirty="0"/>
              <a:t>Robinson suggests remote working is reshaping a new future world of work, breaking down emotional barriers with conference calls in family settings and also imposing LEADERSHIP of TEAMS from AFAR.</a:t>
            </a:r>
          </a:p>
          <a:p>
            <a:endParaRPr lang="en-GB" dirty="0"/>
          </a:p>
          <a:p>
            <a:r>
              <a:rPr lang="en-GB" dirty="0"/>
              <a:t>The ability to perform Continuous Improvement practices will be wider than just NWIS.</a:t>
            </a:r>
          </a:p>
          <a:p>
            <a:r>
              <a:rPr lang="en-GB" dirty="0"/>
              <a:t>A lot of the projects being completed by NWIS link in with other initiatives such as A Healthier Wales;	 jointly launched by Health Education and Improvement Wales (</a:t>
            </a:r>
            <a:r>
              <a:rPr lang="en-GB" dirty="0" err="1"/>
              <a:t>HEIW</a:t>
            </a:r>
            <a:r>
              <a:rPr lang="en-GB" dirty="0"/>
              <a:t>) and Social Care Wales, which will require new and additional ways of working.</a:t>
            </a:r>
          </a:p>
          <a:p>
            <a:endParaRPr lang="en-GB" dirty="0"/>
          </a:p>
        </p:txBody>
      </p:sp>
      <p:sp>
        <p:nvSpPr>
          <p:cNvPr id="4" name="Slide Number Placeholder 3"/>
          <p:cNvSpPr>
            <a:spLocks noGrp="1"/>
          </p:cNvSpPr>
          <p:nvPr>
            <p:ph type="sldNum" sz="quarter" idx="10"/>
          </p:nvPr>
        </p:nvSpPr>
        <p:spPr/>
        <p:txBody>
          <a:bodyPr/>
          <a:lstStyle/>
          <a:p>
            <a:fld id="{B20860E9-E382-46A1-88E5-59A0739ECE27}" type="slidenum">
              <a:rPr lang="en-GB" smtClean="0"/>
              <a:t>11</a:t>
            </a:fld>
            <a:endParaRPr lang="en-GB" dirty="0"/>
          </a:p>
        </p:txBody>
      </p:sp>
    </p:spTree>
    <p:extLst>
      <p:ext uri="{BB962C8B-B14F-4D97-AF65-F5344CB8AC3E}">
        <p14:creationId xmlns:p14="http://schemas.microsoft.com/office/powerpoint/2010/main" val="10246213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dirty="0"/>
              <a:t>So the Next Questions are:</a:t>
            </a:r>
            <a:endParaRPr lang="en-GB" dirty="0"/>
          </a:p>
          <a:p>
            <a:pPr marL="228600" indent="-228600">
              <a:buAutoNum type="arabicPeriod"/>
            </a:pPr>
            <a:r>
              <a:rPr lang="en-GB" dirty="0"/>
              <a:t>Are there remote working Continuous Improvement methods already being used in any organisations? There could be methods used for non-continuous improvement activities, which may be appropriate.</a:t>
            </a:r>
            <a:br>
              <a:rPr lang="en-GB" dirty="0"/>
            </a:br>
            <a:endParaRPr lang="en-GB" dirty="0"/>
          </a:p>
          <a:p>
            <a:pPr marL="228600" indent="-228600">
              <a:buAutoNum type="arabicPeriod"/>
            </a:pPr>
            <a:r>
              <a:rPr lang="en-GB" dirty="0"/>
              <a:t>Can existing NHS equipment be used to carry out Improvement techniques remotely? This will be mostly software.</a:t>
            </a:r>
            <a:br>
              <a:rPr lang="en-GB" dirty="0"/>
            </a:br>
            <a:endParaRPr lang="en-GB" dirty="0"/>
          </a:p>
          <a:p>
            <a:pPr marL="228600" indent="-228600">
              <a:buAutoNum type="arabicPeriod"/>
            </a:pPr>
            <a:r>
              <a:rPr lang="en-GB" dirty="0"/>
              <a:t>Will NHS personnel perform Improvement techniques on site, then record and report on results to REMOTE-WORKING-STAKEHOLDERS?	So will a non-physical presence make a difference to the work carried out.	 If so, can this be addressed?</a:t>
            </a:r>
          </a:p>
          <a:p>
            <a:pPr marL="0" indent="0">
              <a:buNone/>
            </a:pPr>
            <a:endParaRPr lang="en-GB" dirty="0"/>
          </a:p>
          <a:p>
            <a:pPr marL="0" indent="0">
              <a:buNone/>
            </a:pPr>
            <a:r>
              <a:rPr lang="en-GB" b="1" dirty="0"/>
              <a:t>The next steps are:</a:t>
            </a:r>
          </a:p>
          <a:p>
            <a:pPr marL="228600" indent="-228600">
              <a:buFont typeface="+mj-lt"/>
              <a:buAutoNum type="arabicPeriod"/>
            </a:pPr>
            <a:r>
              <a:rPr lang="en-GB" dirty="0"/>
              <a:t>Further research into existing remote working Continuous Improvement methods.</a:t>
            </a:r>
            <a:br>
              <a:rPr lang="en-GB" dirty="0"/>
            </a:br>
            <a:endParaRPr lang="en-GB" dirty="0"/>
          </a:p>
          <a:p>
            <a:pPr marL="228600" indent="-228600">
              <a:buFont typeface="+mj-lt"/>
              <a:buAutoNum type="arabicPeriod"/>
            </a:pPr>
            <a:r>
              <a:rPr lang="en-GB" dirty="0"/>
              <a:t>Design questionnaires for primary research and identify potential participants. Questionnaires mostly to capture opinion before and after any experiments but could also be used to determine current software knowledge and experience.</a:t>
            </a:r>
            <a:br>
              <a:rPr lang="en-GB" dirty="0"/>
            </a:br>
            <a:endParaRPr lang="en-GB" dirty="0"/>
          </a:p>
          <a:p>
            <a:pPr marL="228600" indent="-228600">
              <a:buFont typeface="+mj-lt"/>
              <a:buAutoNum type="arabicPeriod"/>
            </a:pPr>
            <a:r>
              <a:rPr lang="en-GB" dirty="0"/>
              <a:t>Design interviews, and determine the Subject Matter Experts to participate, so as to gain inside knowledge and possible experience.</a:t>
            </a:r>
            <a:br>
              <a:rPr lang="en-GB" dirty="0"/>
            </a:br>
            <a:endParaRPr lang="en-GB" dirty="0"/>
          </a:p>
          <a:p>
            <a:pPr marL="0" indent="0">
              <a:buNone/>
            </a:pPr>
            <a:endParaRPr lang="en-GB" dirty="0"/>
          </a:p>
        </p:txBody>
      </p:sp>
      <p:sp>
        <p:nvSpPr>
          <p:cNvPr id="4" name="Slide Number Placeholder 3"/>
          <p:cNvSpPr>
            <a:spLocks noGrp="1"/>
          </p:cNvSpPr>
          <p:nvPr>
            <p:ph type="sldNum" sz="quarter" idx="10"/>
          </p:nvPr>
        </p:nvSpPr>
        <p:spPr/>
        <p:txBody>
          <a:bodyPr/>
          <a:lstStyle/>
          <a:p>
            <a:fld id="{B20860E9-E382-46A1-88E5-59A0739ECE27}" type="slidenum">
              <a:rPr lang="en-GB" smtClean="0"/>
              <a:t>12</a:t>
            </a:fld>
            <a:endParaRPr lang="en-GB" dirty="0"/>
          </a:p>
        </p:txBody>
      </p:sp>
    </p:spTree>
    <p:extLst>
      <p:ext uri="{BB962C8B-B14F-4D97-AF65-F5344CB8AC3E}">
        <p14:creationId xmlns:p14="http://schemas.microsoft.com/office/powerpoint/2010/main" val="10691773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you see this schedule clearly?</a:t>
            </a:r>
          </a:p>
          <a:p>
            <a:r>
              <a:rPr lang="en-GB" dirty="0"/>
              <a:t>Summarising the main events… The planned start date is the beginning of May 2022 with the collection and review of secondary information. This is estimated to take around 2 months, and potential primary sources will be identified and recorded.</a:t>
            </a:r>
          </a:p>
          <a:p>
            <a:endParaRPr lang="en-GB" dirty="0"/>
          </a:p>
          <a:p>
            <a:r>
              <a:rPr lang="en-GB" dirty="0"/>
              <a:t>Work on primary information will begin after the secondary information work, with the Questionnaire Design.</a:t>
            </a:r>
          </a:p>
          <a:p>
            <a:r>
              <a:rPr lang="en-GB" dirty="0"/>
              <a:t>From starting the design to completing the data synthesis it’s anticipated to take 66 days.</a:t>
            </a:r>
          </a:p>
          <a:p>
            <a:r>
              <a:rPr lang="en-GB" dirty="0"/>
              <a:t>To compress the timeline, work on interviews will commence 5 days after the questionnaires begin, and run parallel to make use of the WAITING TIME anticipated with the questionnaires.</a:t>
            </a:r>
          </a:p>
          <a:p>
            <a:r>
              <a:rPr lang="en-GB" dirty="0"/>
              <a:t>The interviews and primary data synthesis is expected to be completed around late October 2022.</a:t>
            </a:r>
          </a:p>
          <a:p>
            <a:endParaRPr lang="en-GB" dirty="0"/>
          </a:p>
          <a:p>
            <a:r>
              <a:rPr lang="en-GB" dirty="0"/>
              <a:t>Work on Experiments to test theories and equipment, with identified Subject Matter Experts, will start directly after completing the work on the primary data.</a:t>
            </a:r>
          </a:p>
          <a:p>
            <a:r>
              <a:rPr lang="en-GB" dirty="0"/>
              <a:t>The experiment design, completion and review is expected to take 70 days, this is allowing for the anticipated difficulty in contacting and arranging the experiments with the Subject </a:t>
            </a:r>
            <a:r>
              <a:rPr lang="en-GB"/>
              <a:t>Matter Experts.</a:t>
            </a:r>
            <a:endParaRPr lang="en-GB" dirty="0"/>
          </a:p>
          <a:p>
            <a:endParaRPr lang="en-GB" dirty="0"/>
          </a:p>
          <a:p>
            <a:r>
              <a:rPr lang="en-GB" dirty="0"/>
              <a:t>Before work begins on writing the dissertation, new literature will be scanned to check for relevant updates, taking around 5 days; And writing the dissertation will begin around mid-February, which is expected to take 77 days.</a:t>
            </a:r>
          </a:p>
          <a:p>
            <a:endParaRPr lang="en-GB" dirty="0"/>
          </a:p>
          <a:p>
            <a:r>
              <a:rPr lang="en-GB" dirty="0"/>
              <a:t>Making the completion date the 30</a:t>
            </a:r>
            <a:r>
              <a:rPr lang="en-GB" baseline="30000" dirty="0"/>
              <a:t>th</a:t>
            </a:r>
            <a:r>
              <a:rPr lang="en-GB" dirty="0"/>
              <a:t> May 2023.</a:t>
            </a:r>
          </a:p>
          <a:p>
            <a:endParaRPr lang="en-GB" dirty="0"/>
          </a:p>
        </p:txBody>
      </p:sp>
      <p:sp>
        <p:nvSpPr>
          <p:cNvPr id="4" name="Slide Number Placeholder 3"/>
          <p:cNvSpPr>
            <a:spLocks noGrp="1"/>
          </p:cNvSpPr>
          <p:nvPr>
            <p:ph type="sldNum" sz="quarter" idx="10"/>
          </p:nvPr>
        </p:nvSpPr>
        <p:spPr/>
        <p:txBody>
          <a:bodyPr/>
          <a:lstStyle/>
          <a:p>
            <a:fld id="{B20860E9-E382-46A1-88E5-59A0739ECE27}" type="slidenum">
              <a:rPr lang="en-GB" smtClean="0"/>
              <a:t>13</a:t>
            </a:fld>
            <a:endParaRPr lang="en-GB" dirty="0"/>
          </a:p>
        </p:txBody>
      </p:sp>
    </p:spTree>
    <p:extLst>
      <p:ext uri="{BB962C8B-B14F-4D97-AF65-F5344CB8AC3E}">
        <p14:creationId xmlns:p14="http://schemas.microsoft.com/office/powerpoint/2010/main" val="26666424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0860E9-E382-46A1-88E5-59A0739ECE27}" type="slidenum">
              <a:rPr lang="en-GB" smtClean="0"/>
              <a:t>14</a:t>
            </a:fld>
            <a:endParaRPr lang="en-GB" dirty="0"/>
          </a:p>
        </p:txBody>
      </p:sp>
    </p:spTree>
    <p:extLst>
      <p:ext uri="{BB962C8B-B14F-4D97-AF65-F5344CB8AC3E}">
        <p14:creationId xmlns:p14="http://schemas.microsoft.com/office/powerpoint/2010/main" val="26958398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0860E9-E382-46A1-88E5-59A0739ECE27}" type="slidenum">
              <a:rPr lang="en-GB" smtClean="0"/>
              <a:t>15</a:t>
            </a:fld>
            <a:endParaRPr lang="en-GB" dirty="0"/>
          </a:p>
        </p:txBody>
      </p:sp>
    </p:spTree>
    <p:extLst>
      <p:ext uri="{BB962C8B-B14F-4D97-AF65-F5344CB8AC3E}">
        <p14:creationId xmlns:p14="http://schemas.microsoft.com/office/powerpoint/2010/main" val="6197474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0860E9-E382-46A1-88E5-59A0739ECE27}" type="slidenum">
              <a:rPr lang="en-GB" smtClean="0"/>
              <a:t>16</a:t>
            </a:fld>
            <a:endParaRPr lang="en-GB" dirty="0"/>
          </a:p>
        </p:txBody>
      </p:sp>
    </p:spTree>
    <p:extLst>
      <p:ext uri="{BB962C8B-B14F-4D97-AF65-F5344CB8AC3E}">
        <p14:creationId xmlns:p14="http://schemas.microsoft.com/office/powerpoint/2010/main" val="33390405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0860E9-E382-46A1-88E5-59A0739ECE27}" type="slidenum">
              <a:rPr lang="en-GB" smtClean="0"/>
              <a:t>17</a:t>
            </a:fld>
            <a:endParaRPr lang="en-GB" dirty="0"/>
          </a:p>
        </p:txBody>
      </p:sp>
    </p:spTree>
    <p:extLst>
      <p:ext uri="{BB962C8B-B14F-4D97-AF65-F5344CB8AC3E}">
        <p14:creationId xmlns:p14="http://schemas.microsoft.com/office/powerpoint/2010/main" val="13409331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2B5E972-C308-49AC-9D9F-F55FBC05D739}" type="datetime1">
              <a:rPr lang="en-GB" smtClean="0"/>
              <a:t>28/03/2021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9BDB6A8-40AB-4A9D-9E4B-6C99ADD70BA0}" type="slidenum">
              <a:rPr lang="en-GB" smtClean="0"/>
              <a:t>‹#›</a:t>
            </a:fld>
            <a:endParaRPr lang="en-GB" dirty="0"/>
          </a:p>
        </p:txBody>
      </p:sp>
    </p:spTree>
    <p:extLst>
      <p:ext uri="{BB962C8B-B14F-4D97-AF65-F5344CB8AC3E}">
        <p14:creationId xmlns:p14="http://schemas.microsoft.com/office/powerpoint/2010/main" val="19129055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1101D7-CCE8-4629-8EBF-8CC7EE664E98}" type="datetime1">
              <a:rPr lang="en-GB" smtClean="0"/>
              <a:t>28/03/2021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9BDB6A8-40AB-4A9D-9E4B-6C99ADD70BA0}" type="slidenum">
              <a:rPr lang="en-GB" smtClean="0"/>
              <a:t>‹#›</a:t>
            </a:fld>
            <a:endParaRPr lang="en-GB" dirty="0"/>
          </a:p>
        </p:txBody>
      </p:sp>
    </p:spTree>
    <p:extLst>
      <p:ext uri="{BB962C8B-B14F-4D97-AF65-F5344CB8AC3E}">
        <p14:creationId xmlns:p14="http://schemas.microsoft.com/office/powerpoint/2010/main" val="6532753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C168C19-60C0-4B9E-8901-473E00F94256}" type="datetime1">
              <a:rPr lang="en-GB" smtClean="0"/>
              <a:t>28/03/2021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9BDB6A8-40AB-4A9D-9E4B-6C99ADD70BA0}" type="slidenum">
              <a:rPr lang="en-GB" smtClean="0"/>
              <a:t>‹#›</a:t>
            </a:fld>
            <a:endParaRPr lang="en-GB" dirty="0"/>
          </a:p>
        </p:txBody>
      </p:sp>
    </p:spTree>
    <p:extLst>
      <p:ext uri="{BB962C8B-B14F-4D97-AF65-F5344CB8AC3E}">
        <p14:creationId xmlns:p14="http://schemas.microsoft.com/office/powerpoint/2010/main" val="32837743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BF31F51-B27D-466D-9D8B-1E5DAA0C5338}" type="datetime1">
              <a:rPr lang="en-GB" smtClean="0"/>
              <a:t>28/03/2021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9BDB6A8-40AB-4A9D-9E4B-6C99ADD70BA0}" type="slidenum">
              <a:rPr lang="en-GB" smtClean="0"/>
              <a:t>‹#›</a:t>
            </a:fld>
            <a:endParaRPr lang="en-GB" dirty="0"/>
          </a:p>
        </p:txBody>
      </p:sp>
    </p:spTree>
    <p:extLst>
      <p:ext uri="{BB962C8B-B14F-4D97-AF65-F5344CB8AC3E}">
        <p14:creationId xmlns:p14="http://schemas.microsoft.com/office/powerpoint/2010/main" val="3041796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299D5FB-2231-494B-B43E-5B0D78F403B5}" type="datetime1">
              <a:rPr lang="en-GB" smtClean="0"/>
              <a:t>28/03/2021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49BDB6A8-40AB-4A9D-9E4B-6C99ADD70BA0}" type="slidenum">
              <a:rPr lang="en-GB" smtClean="0"/>
              <a:t>‹#›</a:t>
            </a:fld>
            <a:endParaRPr lang="en-GB" dirty="0"/>
          </a:p>
        </p:txBody>
      </p:sp>
    </p:spTree>
    <p:extLst>
      <p:ext uri="{BB962C8B-B14F-4D97-AF65-F5344CB8AC3E}">
        <p14:creationId xmlns:p14="http://schemas.microsoft.com/office/powerpoint/2010/main" val="34008132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286E4F6-B513-4F5C-A831-2DF82248AA7D}" type="datetime1">
              <a:rPr lang="en-GB" smtClean="0"/>
              <a:t>28/03/2021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9BDB6A8-40AB-4A9D-9E4B-6C99ADD70BA0}" type="slidenum">
              <a:rPr lang="en-GB" smtClean="0"/>
              <a:t>‹#›</a:t>
            </a:fld>
            <a:endParaRPr lang="en-GB" dirty="0"/>
          </a:p>
        </p:txBody>
      </p:sp>
    </p:spTree>
    <p:extLst>
      <p:ext uri="{BB962C8B-B14F-4D97-AF65-F5344CB8AC3E}">
        <p14:creationId xmlns:p14="http://schemas.microsoft.com/office/powerpoint/2010/main" val="40457313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321EF1-F768-46CE-B913-DB928B2FE8A7}" type="datetime1">
              <a:rPr lang="en-GB" smtClean="0"/>
              <a:t>28/03/2021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49BDB6A8-40AB-4A9D-9E4B-6C99ADD70BA0}" type="slidenum">
              <a:rPr lang="en-GB" smtClean="0"/>
              <a:t>‹#›</a:t>
            </a:fld>
            <a:endParaRPr lang="en-GB" dirty="0"/>
          </a:p>
        </p:txBody>
      </p:sp>
    </p:spTree>
    <p:extLst>
      <p:ext uri="{BB962C8B-B14F-4D97-AF65-F5344CB8AC3E}">
        <p14:creationId xmlns:p14="http://schemas.microsoft.com/office/powerpoint/2010/main" val="9014847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DEBF552-449C-4557-9113-747D0F98D063}" type="datetime1">
              <a:rPr lang="en-GB" smtClean="0"/>
              <a:t>28/03/2021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9BDB6A8-40AB-4A9D-9E4B-6C99ADD70BA0}" type="slidenum">
              <a:rPr lang="en-GB" smtClean="0"/>
              <a:t>‹#›</a:t>
            </a:fld>
            <a:endParaRPr lang="en-GB" dirty="0"/>
          </a:p>
        </p:txBody>
      </p:sp>
    </p:spTree>
    <p:extLst>
      <p:ext uri="{BB962C8B-B14F-4D97-AF65-F5344CB8AC3E}">
        <p14:creationId xmlns:p14="http://schemas.microsoft.com/office/powerpoint/2010/main" val="26190350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42ABA45-265B-4D9C-8EAA-F8FBC311FFD8}" type="datetime1">
              <a:rPr lang="en-GB" smtClean="0"/>
              <a:t>28/03/2021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9BDB6A8-40AB-4A9D-9E4B-6C99ADD70BA0}" type="slidenum">
              <a:rPr lang="en-GB" smtClean="0"/>
              <a:t>‹#›</a:t>
            </a:fld>
            <a:endParaRPr lang="en-GB" dirty="0"/>
          </a:p>
        </p:txBody>
      </p:sp>
    </p:spTree>
    <p:extLst>
      <p:ext uri="{BB962C8B-B14F-4D97-AF65-F5344CB8AC3E}">
        <p14:creationId xmlns:p14="http://schemas.microsoft.com/office/powerpoint/2010/main" val="22570268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957FF7-E4F8-4262-9400-951CE44EB372}" type="datetime1">
              <a:rPr lang="en-GB" smtClean="0"/>
              <a:t>28/03/2021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9BDB6A8-40AB-4A9D-9E4B-6C99ADD70BA0}" type="slidenum">
              <a:rPr lang="en-GB" smtClean="0"/>
              <a:t>‹#›</a:t>
            </a:fld>
            <a:endParaRPr lang="en-GB" dirty="0"/>
          </a:p>
        </p:txBody>
      </p:sp>
    </p:spTree>
    <p:extLst>
      <p:ext uri="{BB962C8B-B14F-4D97-AF65-F5344CB8AC3E}">
        <p14:creationId xmlns:p14="http://schemas.microsoft.com/office/powerpoint/2010/main" val="38144797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56E5C59-0AEF-43D0-9B18-24D81A5EDB71}" type="datetime1">
              <a:rPr lang="en-GB" smtClean="0"/>
              <a:t>28/03/2021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9BDB6A8-40AB-4A9D-9E4B-6C99ADD70BA0}" type="slidenum">
              <a:rPr lang="en-GB" smtClean="0"/>
              <a:t>‹#›</a:t>
            </a:fld>
            <a:endParaRPr lang="en-GB" dirty="0"/>
          </a:p>
        </p:txBody>
      </p:sp>
    </p:spTree>
    <p:extLst>
      <p:ext uri="{BB962C8B-B14F-4D97-AF65-F5344CB8AC3E}">
        <p14:creationId xmlns:p14="http://schemas.microsoft.com/office/powerpoint/2010/main" val="25041232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D097B-B936-4A78-80D0-960B8F30BECB}" type="datetime1">
              <a:rPr lang="en-GB" smtClean="0"/>
              <a:t>28/03/2021</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BDB6A8-40AB-4A9D-9E4B-6C99ADD70BA0}" type="slidenum">
              <a:rPr lang="en-GB" smtClean="0"/>
              <a:t>‹#›</a:t>
            </a:fld>
            <a:endParaRPr lang="en-GB" dirty="0"/>
          </a:p>
        </p:txBody>
      </p:sp>
    </p:spTree>
    <p:extLst>
      <p:ext uri="{BB962C8B-B14F-4D97-AF65-F5344CB8AC3E}">
        <p14:creationId xmlns:p14="http://schemas.microsoft.com/office/powerpoint/2010/main" val="15344354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2.jpg"/><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jpg"/></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jpg"/></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jpg"/></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jpg"/></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jpg"/></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jpg"/><Relationship Id="rId4" Type="http://schemas.openxmlformats.org/officeDocument/2006/relationships/image" Target="../media/image4.jpeg"/></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7"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2.jpg"/><Relationship Id="rId4" Type="http://schemas.openxmlformats.org/officeDocument/2006/relationships/image" Target="../media/image5.jpeg"/></Relationships>
</file>

<file path=ppt/slides/_rels/slide1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jpg"/></Relationships>
</file>

<file path=ppt/slides/_rels/slide11.xml.rels><?xml version="1.0" encoding="UTF-8" standalone="yes"?>
<Relationships xmlns="http://schemas.openxmlformats.org/package/2006/relationships"><Relationship Id="rId3" Type="http://schemas.openxmlformats.org/officeDocument/2006/relationships/image" Target="../media/image1.jpg"/><Relationship Id="rId7"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9.gif"/><Relationship Id="rId5" Type="http://schemas.openxmlformats.org/officeDocument/2006/relationships/image" Target="../media/image8.jpeg"/><Relationship Id="rId4" Type="http://schemas.openxmlformats.org/officeDocument/2006/relationships/image" Target="../media/image2.jpg"/></Relationships>
</file>

<file path=ppt/slides/_rels/slide1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2.jpg"/><Relationship Id="rId4" Type="http://schemas.openxmlformats.org/officeDocument/2006/relationships/image" Target="../media/image11.jpeg"/></Relationships>
</file>

<file path=ppt/slides/_rels/slide1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hyperlink" Target="https://d.docs.live.net/fe5d7c78e0093b55/Education/Lean%20and%20Agile%20Organisation%20MSc/2020-2021/Research%20Methods%20(ACFA%207004)/Research%20proposal%20presentation/Masters%20Research%20Proposal%20Schedule.mpp" TargetMode="External"/><Relationship Id="rId4" Type="http://schemas.openxmlformats.org/officeDocument/2006/relationships/image" Target="../media/image2.jpg"/></Relationships>
</file>

<file path=ppt/slides/_rels/slide1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jpg"/></Relationships>
</file>

<file path=ppt/slides/_rels/slide1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jpg"/></Relationships>
</file>

<file path=ppt/slides/_rels/slide1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jpg"/></Relationships>
</file>

<file path=ppt/slides/_rels/slide1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jp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9000" r="-9000"/>
          </a:stretch>
        </a:blip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997200" y="6426200"/>
            <a:ext cx="9194800" cy="431800"/>
          </a:xfrm>
          <a:noFill/>
        </p:spPr>
        <p:txBody>
          <a:bodyPr>
            <a:noAutofit/>
          </a:bodyPr>
          <a:lstStyle/>
          <a:p>
            <a:pPr algn="r">
              <a:lnSpc>
                <a:spcPct val="100000"/>
              </a:lnSpc>
            </a:pPr>
            <a:r>
              <a:rPr lang="en-GB" dirty="0">
                <a:solidFill>
                  <a:schemeClr val="accent3">
                    <a:lumMod val="50000"/>
                  </a:schemeClr>
                </a:solidFill>
                <a:effectLst>
                  <a:outerShdw blurRad="38100" dist="38100" dir="2700000" algn="tl">
                    <a:srgbClr val="000000">
                      <a:alpha val="43137"/>
                    </a:srgbClr>
                  </a:outerShdw>
                </a:effectLst>
              </a:rPr>
              <a:t>Mark Williams: 2012817		Presentation date: 30</a:t>
            </a:r>
            <a:r>
              <a:rPr lang="en-GB" baseline="30000" dirty="0">
                <a:solidFill>
                  <a:schemeClr val="accent3">
                    <a:lumMod val="50000"/>
                  </a:schemeClr>
                </a:solidFill>
                <a:effectLst>
                  <a:outerShdw blurRad="38100" dist="38100" dir="2700000" algn="tl">
                    <a:srgbClr val="000000">
                      <a:alpha val="43137"/>
                    </a:srgbClr>
                  </a:outerShdw>
                </a:effectLst>
              </a:rPr>
              <a:t>th</a:t>
            </a:r>
            <a:r>
              <a:rPr lang="en-GB" dirty="0">
                <a:solidFill>
                  <a:schemeClr val="accent3">
                    <a:lumMod val="50000"/>
                  </a:schemeClr>
                </a:solidFill>
                <a:effectLst>
                  <a:outerShdw blurRad="38100" dist="38100" dir="2700000" algn="tl">
                    <a:srgbClr val="000000">
                      <a:alpha val="43137"/>
                    </a:srgbClr>
                  </a:outerShdw>
                </a:effectLst>
              </a:rPr>
              <a:t> March 2021</a:t>
            </a:r>
          </a:p>
        </p:txBody>
      </p:sp>
      <p:sp>
        <p:nvSpPr>
          <p:cNvPr id="5" name="Rectangle 4">
            <a:extLst>
              <a:ext uri="{FF2B5EF4-FFF2-40B4-BE49-F238E27FC236}">
                <a16:creationId xmlns:a16="http://schemas.microsoft.com/office/drawing/2014/main" id="{C488EC51-7FBB-4723-99D4-C313E7DB3912}"/>
              </a:ext>
            </a:extLst>
          </p:cNvPr>
          <p:cNvSpPr/>
          <p:nvPr/>
        </p:nvSpPr>
        <p:spPr>
          <a:xfrm>
            <a:off x="213085" y="0"/>
            <a:ext cx="6787436" cy="144655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4800" b="1" dirty="0">
                <a:ln/>
                <a:solidFill>
                  <a:schemeClr val="accent3">
                    <a:lumMod val="50000"/>
                  </a:schemeClr>
                </a:solidFill>
              </a:rPr>
              <a:t>Research Proposal</a:t>
            </a:r>
          </a:p>
          <a:p>
            <a:pPr algn="ctr"/>
            <a:r>
              <a:rPr lang="en-US" sz="4000" b="1" cap="none" spc="0" dirty="0">
                <a:ln/>
                <a:solidFill>
                  <a:schemeClr val="accent3">
                    <a:lumMod val="50000"/>
                  </a:schemeClr>
                </a:solidFill>
                <a:effectLst/>
              </a:rPr>
              <a:t>MSc Lean and Agile Operations</a:t>
            </a:r>
          </a:p>
        </p:txBody>
      </p:sp>
      <p:sp>
        <p:nvSpPr>
          <p:cNvPr id="9" name="Rectangle 8">
            <a:extLst>
              <a:ext uri="{FF2B5EF4-FFF2-40B4-BE49-F238E27FC236}">
                <a16:creationId xmlns:a16="http://schemas.microsoft.com/office/drawing/2014/main" id="{24E2580A-0987-49C0-978E-AE00C54E0A09}"/>
              </a:ext>
            </a:extLst>
          </p:cNvPr>
          <p:cNvSpPr/>
          <p:nvPr/>
        </p:nvSpPr>
        <p:spPr>
          <a:xfrm>
            <a:off x="0" y="2505214"/>
            <a:ext cx="12192000" cy="2862322"/>
          </a:xfrm>
          <a:prstGeom prst="rect">
            <a:avLst/>
          </a:prstGeom>
          <a:solidFill>
            <a:schemeClr val="bg1">
              <a:lumMod val="95000"/>
              <a:alpha val="76000"/>
            </a:schemeClr>
          </a:solidFill>
          <a:effectLst>
            <a:softEdge rad="127000"/>
          </a:effectLst>
        </p:spPr>
        <p:txBody>
          <a:bodyPr wrap="square" lIns="91440" tIns="45720" rIns="91440" bIns="45720">
            <a:spAutoFit/>
            <a:scene3d>
              <a:camera prst="orthographicFront"/>
              <a:lightRig rig="harsh" dir="t"/>
            </a:scene3d>
            <a:sp3d extrusionH="57150" prstMaterial="matte">
              <a:bevelT w="38100" h="38100" prst="angle"/>
              <a:contourClr>
                <a:schemeClr val="bg1">
                  <a:lumMod val="65000"/>
                </a:schemeClr>
              </a:contourClr>
            </a:sp3d>
          </a:bodyPr>
          <a:lstStyle/>
          <a:p>
            <a:pPr algn="ctr"/>
            <a:r>
              <a:rPr lang="en-GB" sz="6000" b="1" dirty="0">
                <a:ln/>
                <a:solidFill>
                  <a:schemeClr val="accent3">
                    <a:lumMod val="50000"/>
                  </a:schemeClr>
                </a:solidFill>
              </a:rPr>
              <a:t>Continuous Improvement, Microsoft Teams, and Remote Working in</a:t>
            </a:r>
          </a:p>
          <a:p>
            <a:pPr algn="ctr"/>
            <a:r>
              <a:rPr lang="en-GB" sz="6000" b="1" dirty="0">
                <a:solidFill>
                  <a:srgbClr val="1C5DAF"/>
                </a:solidFill>
              </a:rPr>
              <a:t>NHS</a:t>
            </a:r>
            <a:r>
              <a:rPr lang="en-GB" sz="6000" b="1" dirty="0">
                <a:ln/>
                <a:solidFill>
                  <a:schemeClr val="accent3">
                    <a:lumMod val="50000"/>
                  </a:schemeClr>
                </a:solidFill>
              </a:rPr>
              <a:t> </a:t>
            </a:r>
            <a:r>
              <a:rPr lang="en-GB" sz="6000" b="1" dirty="0">
                <a:solidFill>
                  <a:srgbClr val="1C5DAF"/>
                </a:solidFill>
              </a:rPr>
              <a:t>Wales</a:t>
            </a:r>
            <a:endParaRPr lang="en-US" sz="6000" b="1" dirty="0">
              <a:solidFill>
                <a:srgbClr val="1C5DAF"/>
              </a:solidFill>
            </a:endParaRPr>
          </a:p>
        </p:txBody>
      </p:sp>
      <p:pic>
        <p:nvPicPr>
          <p:cNvPr id="6" name="Picture 5" descr="Text&#10;&#10;Description automatically generated">
            <a:extLst>
              <a:ext uri="{FF2B5EF4-FFF2-40B4-BE49-F238E27FC236}">
                <a16:creationId xmlns:a16="http://schemas.microsoft.com/office/drawing/2014/main" id="{E6B8A95D-2B11-4BAE-B728-333D0F0D482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31500" y="6371"/>
            <a:ext cx="1460499" cy="584570"/>
          </a:xfrm>
          <a:prstGeom prst="rect">
            <a:avLst/>
          </a:prstGeom>
        </p:spPr>
      </p:pic>
    </p:spTree>
    <p:extLst>
      <p:ext uri="{BB962C8B-B14F-4D97-AF65-F5344CB8AC3E}">
        <p14:creationId xmlns:p14="http://schemas.microsoft.com/office/powerpoint/2010/main" val="41498091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l="-9000" r="-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AE5CC-C291-452D-A2F1-536A3D62D486}"/>
              </a:ext>
            </a:extLst>
          </p:cNvPr>
          <p:cNvSpPr>
            <a:spLocks noGrp="1"/>
          </p:cNvSpPr>
          <p:nvPr>
            <p:ph type="title"/>
          </p:nvPr>
        </p:nvSpPr>
        <p:spPr>
          <a:xfrm>
            <a:off x="730249" y="257196"/>
            <a:ext cx="10731500" cy="942975"/>
          </a:xfrm>
        </p:spPr>
        <p:txBody>
          <a:bodyPr>
            <a:normAutofit/>
          </a:bodyPr>
          <a:lstStyle/>
          <a:p>
            <a:pPr algn="ctr"/>
            <a:r>
              <a:rPr lang="en-US" sz="4800" b="1" dirty="0">
                <a:ln/>
                <a:solidFill>
                  <a:schemeClr val="accent3">
                    <a:lumMod val="50000"/>
                  </a:schemeClr>
                </a:solidFill>
              </a:rPr>
              <a:t>Contents</a:t>
            </a:r>
            <a:endParaRPr lang="en-GB" sz="4800" dirty="0"/>
          </a:p>
        </p:txBody>
      </p:sp>
      <p:sp>
        <p:nvSpPr>
          <p:cNvPr id="3" name="Content Placeholder 2">
            <a:extLst>
              <a:ext uri="{FF2B5EF4-FFF2-40B4-BE49-F238E27FC236}">
                <a16:creationId xmlns:a16="http://schemas.microsoft.com/office/drawing/2014/main" id="{F2D1F825-4244-44AF-A7B1-9C749C1E686F}"/>
              </a:ext>
            </a:extLst>
          </p:cNvPr>
          <p:cNvSpPr>
            <a:spLocks noGrp="1"/>
          </p:cNvSpPr>
          <p:nvPr>
            <p:ph idx="1"/>
          </p:nvPr>
        </p:nvSpPr>
        <p:spPr>
          <a:xfrm>
            <a:off x="1460500" y="1450996"/>
            <a:ext cx="9271000" cy="4772046"/>
          </a:xfrm>
        </p:spPr>
        <p:txBody>
          <a:bodyPr>
            <a:normAutofit fontScale="92500" lnSpcReduction="10000"/>
            <a:scene3d>
              <a:camera prst="orthographicFront"/>
              <a:lightRig rig="threePt" dir="t"/>
            </a:scene3d>
            <a:sp3d extrusionH="57150">
              <a:bevelT w="38100" h="38100" prst="angle"/>
            </a:sp3d>
          </a:bodyPr>
          <a:lstStyle/>
          <a:p>
            <a:pPr lvl="1">
              <a:buBlip>
                <a:blip r:embed="rId4"/>
              </a:buBlip>
            </a:pPr>
            <a:r>
              <a:rPr lang="en-US" sz="4400" b="1" dirty="0">
                <a:ln/>
                <a:solidFill>
                  <a:schemeClr val="tx1">
                    <a:lumMod val="85000"/>
                    <a:lumOff val="15000"/>
                  </a:schemeClr>
                </a:solidFill>
              </a:rPr>
              <a:t> </a:t>
            </a:r>
            <a:r>
              <a:rPr lang="en-US" sz="4400" b="1" dirty="0">
                <a:ln/>
                <a:solidFill>
                  <a:schemeClr val="accent3">
                    <a:lumMod val="50000"/>
                  </a:schemeClr>
                </a:solidFill>
                <a:latin typeface="+mj-lt"/>
                <a:ea typeface="+mj-ea"/>
                <a:cs typeface="+mj-cs"/>
              </a:rPr>
              <a:t>Introduction</a:t>
            </a:r>
          </a:p>
          <a:p>
            <a:pPr lvl="1">
              <a:buBlip>
                <a:blip r:embed="rId4"/>
              </a:buBlip>
            </a:pPr>
            <a:r>
              <a:rPr lang="en-GB" sz="4400" b="1" dirty="0">
                <a:ln/>
                <a:solidFill>
                  <a:schemeClr val="accent3">
                    <a:lumMod val="50000"/>
                  </a:schemeClr>
                </a:solidFill>
                <a:latin typeface="+mj-lt"/>
                <a:ea typeface="+mj-ea"/>
                <a:cs typeface="+mj-cs"/>
              </a:rPr>
              <a:t> </a:t>
            </a:r>
            <a:r>
              <a:rPr lang="en-US" sz="4400" b="1" dirty="0">
                <a:ln/>
                <a:solidFill>
                  <a:schemeClr val="accent3">
                    <a:lumMod val="50000"/>
                  </a:schemeClr>
                </a:solidFill>
                <a:latin typeface="+mj-lt"/>
                <a:ea typeface="+mj-ea"/>
                <a:cs typeface="+mj-cs"/>
              </a:rPr>
              <a:t>Aim and Objectives</a:t>
            </a:r>
          </a:p>
          <a:p>
            <a:pPr lvl="1">
              <a:buBlip>
                <a:blip r:embed="rId4"/>
              </a:buBlip>
            </a:pPr>
            <a:r>
              <a:rPr lang="en-US" sz="4400" b="1" dirty="0">
                <a:ln/>
                <a:solidFill>
                  <a:schemeClr val="accent3">
                    <a:lumMod val="50000"/>
                  </a:schemeClr>
                </a:solidFill>
                <a:latin typeface="+mj-lt"/>
                <a:ea typeface="+mj-ea"/>
                <a:cs typeface="+mj-cs"/>
              </a:rPr>
              <a:t> Hypothesis</a:t>
            </a:r>
          </a:p>
          <a:p>
            <a:pPr lvl="1">
              <a:buBlip>
                <a:blip r:embed="rId4"/>
              </a:buBlip>
            </a:pPr>
            <a:r>
              <a:rPr lang="en-GB" sz="4400" b="1" dirty="0">
                <a:ln/>
                <a:solidFill>
                  <a:schemeClr val="accent3">
                    <a:lumMod val="50000"/>
                  </a:schemeClr>
                </a:solidFill>
                <a:latin typeface="+mj-lt"/>
                <a:ea typeface="+mj-ea"/>
                <a:cs typeface="+mj-cs"/>
              </a:rPr>
              <a:t> </a:t>
            </a:r>
            <a:r>
              <a:rPr lang="en-US" sz="4400" b="1" dirty="0">
                <a:ln/>
                <a:solidFill>
                  <a:schemeClr val="accent3">
                    <a:lumMod val="50000"/>
                  </a:schemeClr>
                </a:solidFill>
                <a:latin typeface="+mj-lt"/>
                <a:ea typeface="+mj-ea"/>
                <a:cs typeface="+mj-cs"/>
              </a:rPr>
              <a:t>Methodology</a:t>
            </a:r>
          </a:p>
          <a:p>
            <a:pPr lvl="1">
              <a:buBlip>
                <a:blip r:embed="rId4"/>
              </a:buBlip>
            </a:pPr>
            <a:r>
              <a:rPr lang="en-GB" sz="4400" b="1" dirty="0">
                <a:ln/>
                <a:solidFill>
                  <a:schemeClr val="accent3">
                    <a:lumMod val="50000"/>
                  </a:schemeClr>
                </a:solidFill>
                <a:latin typeface="+mj-lt"/>
                <a:ea typeface="+mj-ea"/>
                <a:cs typeface="+mj-cs"/>
              </a:rPr>
              <a:t> </a:t>
            </a:r>
            <a:r>
              <a:rPr lang="en-US" sz="4400" b="1" dirty="0">
                <a:ln/>
                <a:solidFill>
                  <a:schemeClr val="accent3">
                    <a:lumMod val="50000"/>
                  </a:schemeClr>
                </a:solidFill>
                <a:latin typeface="+mj-lt"/>
                <a:ea typeface="+mj-ea"/>
                <a:cs typeface="+mj-cs"/>
              </a:rPr>
              <a:t>Initial Findings</a:t>
            </a:r>
          </a:p>
          <a:p>
            <a:pPr lvl="1">
              <a:buBlip>
                <a:blip r:embed="rId4"/>
              </a:buBlip>
            </a:pPr>
            <a:r>
              <a:rPr lang="en-GB" sz="4400" b="1" dirty="0">
                <a:ln/>
                <a:solidFill>
                  <a:schemeClr val="accent3">
                    <a:lumMod val="50000"/>
                  </a:schemeClr>
                </a:solidFill>
                <a:latin typeface="+mj-lt"/>
                <a:ea typeface="+mj-ea"/>
                <a:cs typeface="+mj-cs"/>
              </a:rPr>
              <a:t> </a:t>
            </a:r>
            <a:r>
              <a:rPr lang="en-US" sz="4400" b="1" dirty="0">
                <a:ln/>
                <a:solidFill>
                  <a:schemeClr val="accent3">
                    <a:lumMod val="50000"/>
                  </a:schemeClr>
                </a:solidFill>
                <a:latin typeface="+mj-lt"/>
                <a:ea typeface="+mj-ea"/>
                <a:cs typeface="+mj-cs"/>
              </a:rPr>
              <a:t>Further Questions and Next Steps</a:t>
            </a:r>
          </a:p>
          <a:p>
            <a:pPr lvl="1">
              <a:buBlip>
                <a:blip r:embed="rId4"/>
              </a:buBlip>
            </a:pPr>
            <a:r>
              <a:rPr lang="en-US" sz="4400" b="1" dirty="0">
                <a:ln/>
                <a:solidFill>
                  <a:schemeClr val="accent3">
                    <a:lumMod val="50000"/>
                  </a:schemeClr>
                </a:solidFill>
                <a:latin typeface="+mj-lt"/>
                <a:ea typeface="+mj-ea"/>
                <a:cs typeface="+mj-cs"/>
              </a:rPr>
              <a:t> </a:t>
            </a:r>
            <a:r>
              <a:rPr lang="en-GB" sz="4400" b="1" dirty="0">
                <a:ln/>
                <a:solidFill>
                  <a:schemeClr val="accent3">
                    <a:lumMod val="50000"/>
                  </a:schemeClr>
                </a:solidFill>
                <a:latin typeface="+mj-lt"/>
                <a:ea typeface="+mj-ea"/>
                <a:cs typeface="+mj-cs"/>
              </a:rPr>
              <a:t>Schedule</a:t>
            </a:r>
            <a:endParaRPr lang="en-US" sz="4400" b="1" dirty="0">
              <a:ln/>
              <a:solidFill>
                <a:schemeClr val="accent3">
                  <a:lumMod val="50000"/>
                </a:schemeClr>
              </a:solidFill>
              <a:latin typeface="+mj-lt"/>
              <a:ea typeface="+mj-ea"/>
              <a:cs typeface="+mj-cs"/>
            </a:endParaRPr>
          </a:p>
          <a:p>
            <a:pPr lvl="1">
              <a:buBlip>
                <a:blip r:embed="rId4"/>
              </a:buBlip>
            </a:pPr>
            <a:r>
              <a:rPr lang="en-US" sz="4400" b="1" dirty="0">
                <a:ln/>
                <a:solidFill>
                  <a:schemeClr val="accent3">
                    <a:lumMod val="50000"/>
                  </a:schemeClr>
                </a:solidFill>
                <a:latin typeface="+mj-lt"/>
                <a:ea typeface="+mj-ea"/>
                <a:cs typeface="+mj-cs"/>
              </a:rPr>
              <a:t> Questions</a:t>
            </a:r>
            <a:endParaRPr lang="en-GB" sz="4400" b="1" dirty="0">
              <a:ln/>
              <a:solidFill>
                <a:schemeClr val="accent3">
                  <a:lumMod val="50000"/>
                </a:schemeClr>
              </a:solidFill>
              <a:latin typeface="+mj-lt"/>
              <a:ea typeface="+mj-ea"/>
              <a:cs typeface="+mj-cs"/>
            </a:endParaRPr>
          </a:p>
        </p:txBody>
      </p:sp>
      <p:pic>
        <p:nvPicPr>
          <p:cNvPr id="6" name="Picture 5" descr="Text&#10;&#10;Description automatically generated">
            <a:extLst>
              <a:ext uri="{FF2B5EF4-FFF2-40B4-BE49-F238E27FC236}">
                <a16:creationId xmlns:a16="http://schemas.microsoft.com/office/drawing/2014/main" id="{AA93353E-CB4D-4E67-8645-DDE2DB08EC8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31500" y="6371"/>
            <a:ext cx="1460499" cy="584570"/>
          </a:xfrm>
          <a:prstGeom prst="rect">
            <a:avLst/>
          </a:prstGeom>
        </p:spPr>
      </p:pic>
      <p:sp>
        <p:nvSpPr>
          <p:cNvPr id="5" name="Slide Number Placeholder 4">
            <a:extLst>
              <a:ext uri="{FF2B5EF4-FFF2-40B4-BE49-F238E27FC236}">
                <a16:creationId xmlns:a16="http://schemas.microsoft.com/office/drawing/2014/main" id="{FF6A6AB0-E8C9-4B55-8459-CBDC58E9CBD9}"/>
              </a:ext>
            </a:extLst>
          </p:cNvPr>
          <p:cNvSpPr>
            <a:spLocks noGrp="1"/>
          </p:cNvSpPr>
          <p:nvPr>
            <p:ph type="sldNum" sz="quarter" idx="12"/>
          </p:nvPr>
        </p:nvSpPr>
        <p:spPr>
          <a:xfrm>
            <a:off x="9448800" y="6486504"/>
            <a:ext cx="2743200" cy="365125"/>
          </a:xfrm>
        </p:spPr>
        <p:txBody>
          <a:bodyPr/>
          <a:lstStyle/>
          <a:p>
            <a:fld id="{49BDB6A8-40AB-4A9D-9E4B-6C99ADD70BA0}" type="slidenum">
              <a:rPr lang="en-GB" smtClean="0"/>
              <a:t>2</a:t>
            </a:fld>
            <a:endParaRPr lang="en-GB" dirty="0"/>
          </a:p>
        </p:txBody>
      </p:sp>
    </p:spTree>
    <p:extLst>
      <p:ext uri="{BB962C8B-B14F-4D97-AF65-F5344CB8AC3E}">
        <p14:creationId xmlns:p14="http://schemas.microsoft.com/office/powerpoint/2010/main" val="5109398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l="-9000" r="-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AE5CC-C291-452D-A2F1-536A3D62D486}"/>
              </a:ext>
            </a:extLst>
          </p:cNvPr>
          <p:cNvSpPr>
            <a:spLocks noGrp="1"/>
          </p:cNvSpPr>
          <p:nvPr>
            <p:ph type="title"/>
          </p:nvPr>
        </p:nvSpPr>
        <p:spPr>
          <a:xfrm>
            <a:off x="730249" y="257196"/>
            <a:ext cx="10731500" cy="942975"/>
          </a:xfrm>
        </p:spPr>
        <p:txBody>
          <a:bodyPr>
            <a:normAutofit/>
          </a:bodyPr>
          <a:lstStyle/>
          <a:p>
            <a:pPr algn="ctr"/>
            <a:r>
              <a:rPr lang="en-US" sz="4800" b="1" dirty="0">
                <a:ln/>
                <a:solidFill>
                  <a:schemeClr val="accent3">
                    <a:lumMod val="50000"/>
                  </a:schemeClr>
                </a:solidFill>
              </a:rPr>
              <a:t>Introduction</a:t>
            </a:r>
            <a:endParaRPr lang="en-GB" sz="4800" dirty="0"/>
          </a:p>
        </p:txBody>
      </p:sp>
      <p:sp>
        <p:nvSpPr>
          <p:cNvPr id="3" name="Content Placeholder 2">
            <a:extLst>
              <a:ext uri="{FF2B5EF4-FFF2-40B4-BE49-F238E27FC236}">
                <a16:creationId xmlns:a16="http://schemas.microsoft.com/office/drawing/2014/main" id="{F2D1F825-4244-44AF-A7B1-9C749C1E686F}"/>
              </a:ext>
            </a:extLst>
          </p:cNvPr>
          <p:cNvSpPr>
            <a:spLocks noGrp="1"/>
          </p:cNvSpPr>
          <p:nvPr>
            <p:ph idx="1"/>
          </p:nvPr>
        </p:nvSpPr>
        <p:spPr>
          <a:xfrm>
            <a:off x="-1" y="1206500"/>
            <a:ext cx="12191999" cy="5651500"/>
          </a:xfrm>
        </p:spPr>
        <p:txBody>
          <a:bodyPr>
            <a:normAutofit/>
          </a:bodyPr>
          <a:lstStyle/>
          <a:p>
            <a:pPr marL="0" indent="0">
              <a:buNone/>
            </a:pPr>
            <a:r>
              <a:rPr lang="en-GB" sz="4000" b="1" u="sng" dirty="0">
                <a:ln/>
                <a:solidFill>
                  <a:schemeClr val="accent3">
                    <a:lumMod val="50000"/>
                  </a:schemeClr>
                </a:solidFill>
                <a:latin typeface="+mj-lt"/>
                <a:ea typeface="+mj-ea"/>
                <a:cs typeface="+mj-cs"/>
              </a:rPr>
              <a:t>Background</a:t>
            </a:r>
          </a:p>
          <a:p>
            <a:pPr marL="0" indent="0">
              <a:buNone/>
            </a:pPr>
            <a:endParaRPr lang="en-GB" sz="600" b="1" u="sng" dirty="0">
              <a:ln/>
              <a:solidFill>
                <a:schemeClr val="accent3">
                  <a:lumMod val="50000"/>
                </a:schemeClr>
              </a:solidFill>
              <a:latin typeface="+mj-lt"/>
              <a:ea typeface="+mj-ea"/>
              <a:cs typeface="+mj-cs"/>
            </a:endParaRPr>
          </a:p>
          <a:p>
            <a:pPr>
              <a:buFont typeface="Wingdings" panose="05000000000000000000" pitchFamily="2" charset="2"/>
              <a:buChar char="Ø"/>
            </a:pPr>
            <a:r>
              <a:rPr lang="en-GB" b="1" dirty="0">
                <a:ln/>
                <a:solidFill>
                  <a:schemeClr val="accent3">
                    <a:lumMod val="50000"/>
                  </a:schemeClr>
                </a:solidFill>
                <a:latin typeface="+mj-lt"/>
                <a:ea typeface="+mj-ea"/>
                <a:cs typeface="+mj-cs"/>
              </a:rPr>
              <a:t>The NHS Wales Informatics Service (NWIS) </a:t>
            </a:r>
            <a:r>
              <a:rPr lang="en-GB" sz="1600" b="1" dirty="0">
                <a:ln/>
                <a:solidFill>
                  <a:schemeClr val="accent3">
                    <a:lumMod val="50000"/>
                  </a:schemeClr>
                </a:solidFill>
                <a:latin typeface="+mj-lt"/>
                <a:ea typeface="+mj-ea"/>
                <a:cs typeface="+mj-cs"/>
              </a:rPr>
              <a:t>(NWIS, 2021)</a:t>
            </a:r>
            <a:endParaRPr lang="en-GB" b="1" dirty="0">
              <a:ln/>
              <a:solidFill>
                <a:schemeClr val="accent3">
                  <a:lumMod val="50000"/>
                </a:schemeClr>
              </a:solidFill>
              <a:latin typeface="+mj-lt"/>
              <a:ea typeface="+mj-ea"/>
              <a:cs typeface="+mj-cs"/>
            </a:endParaRPr>
          </a:p>
          <a:p>
            <a:pPr lvl="1">
              <a:buFont typeface="Wingdings" panose="05000000000000000000" pitchFamily="2" charset="2"/>
              <a:buChar char="Ø"/>
            </a:pPr>
            <a:r>
              <a:rPr lang="en-GB" b="1" dirty="0">
                <a:ln/>
                <a:solidFill>
                  <a:schemeClr val="accent3">
                    <a:lumMod val="50000"/>
                  </a:schemeClr>
                </a:solidFill>
                <a:latin typeface="+mj-lt"/>
                <a:ea typeface="+mj-ea"/>
                <a:cs typeface="+mj-cs"/>
              </a:rPr>
              <a:t>National organisation</a:t>
            </a:r>
          </a:p>
          <a:p>
            <a:pPr lvl="1">
              <a:buFont typeface="Wingdings" panose="05000000000000000000" pitchFamily="2" charset="2"/>
              <a:buChar char="Ø"/>
            </a:pPr>
            <a:r>
              <a:rPr lang="en-GB" b="1" dirty="0">
                <a:ln/>
                <a:solidFill>
                  <a:schemeClr val="accent3">
                    <a:lumMod val="50000"/>
                  </a:schemeClr>
                </a:solidFill>
                <a:latin typeface="+mj-lt"/>
                <a:ea typeface="+mj-ea"/>
                <a:cs typeface="+mj-cs"/>
              </a:rPr>
              <a:t>Designs and builds digital services for health and care in Wales</a:t>
            </a:r>
          </a:p>
          <a:p>
            <a:pPr lvl="1">
              <a:buFont typeface="Wingdings" panose="05000000000000000000" pitchFamily="2" charset="2"/>
              <a:buChar char="Ø"/>
            </a:pPr>
            <a:r>
              <a:rPr lang="en-GB" b="1" dirty="0">
                <a:ln/>
                <a:solidFill>
                  <a:schemeClr val="accent3">
                    <a:lumMod val="50000"/>
                  </a:schemeClr>
                </a:solidFill>
                <a:latin typeface="+mj-lt"/>
                <a:ea typeface="+mj-ea"/>
                <a:cs typeface="+mj-cs"/>
              </a:rPr>
              <a:t>Continuous Improvement Practices used to deploy new digital services </a:t>
            </a:r>
            <a:r>
              <a:rPr lang="en-GB" sz="1600" b="1" dirty="0">
                <a:ln/>
                <a:solidFill>
                  <a:schemeClr val="accent3">
                    <a:lumMod val="50000"/>
                  </a:schemeClr>
                </a:solidFill>
                <a:latin typeface="+mj-lt"/>
                <a:ea typeface="+mj-ea"/>
                <a:cs typeface="+mj-cs"/>
              </a:rPr>
              <a:t>(Withers </a:t>
            </a:r>
            <a:r>
              <a:rPr lang="en-GB" sz="1600" b="1" i="1" dirty="0">
                <a:ln/>
                <a:solidFill>
                  <a:schemeClr val="accent3">
                    <a:lumMod val="50000"/>
                  </a:schemeClr>
                </a:solidFill>
                <a:latin typeface="+mj-lt"/>
                <a:ea typeface="+mj-ea"/>
                <a:cs typeface="+mj-cs"/>
              </a:rPr>
              <a:t>et</a:t>
            </a:r>
            <a:r>
              <a:rPr lang="en-GB" sz="1600" b="1" dirty="0">
                <a:ln/>
                <a:solidFill>
                  <a:schemeClr val="accent3">
                    <a:lumMod val="50000"/>
                  </a:schemeClr>
                </a:solidFill>
                <a:latin typeface="+mj-lt"/>
                <a:ea typeface="+mj-ea"/>
                <a:cs typeface="+mj-cs"/>
              </a:rPr>
              <a:t> al, 2020)</a:t>
            </a:r>
            <a:endParaRPr lang="en-GB" b="1" dirty="0">
              <a:ln/>
              <a:solidFill>
                <a:schemeClr val="accent3">
                  <a:lumMod val="50000"/>
                </a:schemeClr>
              </a:solidFill>
              <a:latin typeface="+mj-lt"/>
              <a:ea typeface="+mj-ea"/>
              <a:cs typeface="+mj-cs"/>
            </a:endParaRPr>
          </a:p>
          <a:p>
            <a:pPr marL="457200" lvl="1" indent="0">
              <a:buNone/>
            </a:pPr>
            <a:endParaRPr lang="en-GB" sz="600" b="1" dirty="0">
              <a:ln/>
              <a:solidFill>
                <a:schemeClr val="accent3">
                  <a:lumMod val="50000"/>
                </a:schemeClr>
              </a:solidFill>
              <a:latin typeface="+mj-lt"/>
              <a:ea typeface="+mj-ea"/>
              <a:cs typeface="+mj-cs"/>
            </a:endParaRPr>
          </a:p>
          <a:p>
            <a:pPr>
              <a:buFont typeface="Wingdings" panose="05000000000000000000" pitchFamily="2" charset="2"/>
              <a:buChar char="Ø"/>
            </a:pPr>
            <a:r>
              <a:rPr lang="en-GB" b="1" dirty="0">
                <a:ln/>
                <a:solidFill>
                  <a:schemeClr val="accent3">
                    <a:lumMod val="50000"/>
                  </a:schemeClr>
                </a:solidFill>
                <a:latin typeface="+mj-lt"/>
                <a:ea typeface="+mj-ea"/>
                <a:cs typeface="+mj-cs"/>
              </a:rPr>
              <a:t>NWIS plan containing all workstreams called IMTP</a:t>
            </a:r>
          </a:p>
          <a:p>
            <a:pPr>
              <a:buFont typeface="Wingdings" panose="05000000000000000000" pitchFamily="2" charset="2"/>
              <a:buChar char="Ø"/>
            </a:pPr>
            <a:r>
              <a:rPr lang="en-GB" b="1" dirty="0">
                <a:ln/>
                <a:solidFill>
                  <a:schemeClr val="accent3">
                    <a:lumMod val="50000"/>
                  </a:schemeClr>
                </a:solidFill>
                <a:latin typeface="+mj-lt"/>
                <a:ea typeface="+mj-ea"/>
                <a:cs typeface="+mj-cs"/>
              </a:rPr>
              <a:t>2019-2022 IMTP = 50 main digital projects (before COVID) </a:t>
            </a:r>
            <a:r>
              <a:rPr lang="en-GB" sz="1600" b="1" dirty="0">
                <a:ln/>
                <a:solidFill>
                  <a:schemeClr val="accent3">
                    <a:lumMod val="50000"/>
                  </a:schemeClr>
                </a:solidFill>
                <a:latin typeface="+mj-lt"/>
                <a:ea typeface="+mj-ea"/>
                <a:cs typeface="+mj-cs"/>
              </a:rPr>
              <a:t>(NWIS, 2019)</a:t>
            </a:r>
            <a:endParaRPr lang="en-GB" b="1" dirty="0">
              <a:ln/>
              <a:solidFill>
                <a:schemeClr val="accent3">
                  <a:lumMod val="50000"/>
                </a:schemeClr>
              </a:solidFill>
              <a:latin typeface="+mj-lt"/>
              <a:ea typeface="+mj-ea"/>
              <a:cs typeface="+mj-cs"/>
            </a:endParaRPr>
          </a:p>
          <a:p>
            <a:pPr>
              <a:buFont typeface="Wingdings" panose="05000000000000000000" pitchFamily="2" charset="2"/>
              <a:buChar char="Ø"/>
            </a:pPr>
            <a:r>
              <a:rPr lang="en-GB" b="1" dirty="0">
                <a:ln/>
                <a:solidFill>
                  <a:schemeClr val="accent3">
                    <a:lumMod val="50000"/>
                  </a:schemeClr>
                </a:solidFill>
                <a:latin typeface="+mj-lt"/>
                <a:ea typeface="+mj-ea"/>
                <a:cs typeface="+mj-cs"/>
              </a:rPr>
              <a:t>2020-2023 IMTP = 26 main digital projects (later reduced further) </a:t>
            </a:r>
            <a:r>
              <a:rPr lang="en-GB" sz="1600" b="1" dirty="0">
                <a:ln/>
                <a:solidFill>
                  <a:schemeClr val="accent3">
                    <a:lumMod val="50000"/>
                  </a:schemeClr>
                </a:solidFill>
                <a:latin typeface="+mj-lt"/>
                <a:ea typeface="+mj-ea"/>
                <a:cs typeface="+mj-cs"/>
              </a:rPr>
              <a:t>(NWIS, 2020)</a:t>
            </a:r>
            <a:endParaRPr lang="en-GB" b="1" dirty="0">
              <a:ln/>
              <a:solidFill>
                <a:schemeClr val="accent3">
                  <a:lumMod val="50000"/>
                </a:schemeClr>
              </a:solidFill>
              <a:latin typeface="+mj-lt"/>
              <a:ea typeface="+mj-ea"/>
              <a:cs typeface="+mj-cs"/>
            </a:endParaRPr>
          </a:p>
          <a:p>
            <a:pPr>
              <a:buFont typeface="Wingdings" panose="05000000000000000000" pitchFamily="2" charset="2"/>
              <a:buChar char="Ø"/>
            </a:pPr>
            <a:r>
              <a:rPr lang="en-GB" b="1" dirty="0">
                <a:ln/>
                <a:solidFill>
                  <a:schemeClr val="accent3">
                    <a:lumMod val="50000"/>
                  </a:schemeClr>
                </a:solidFill>
                <a:latin typeface="+mj-lt"/>
                <a:ea typeface="+mj-ea"/>
                <a:cs typeface="+mj-cs"/>
              </a:rPr>
              <a:t>Continuous Improvement radically reduced and resource re-deployed </a:t>
            </a:r>
            <a:r>
              <a:rPr lang="en-GB" sz="1600" b="1" dirty="0">
                <a:ln/>
                <a:solidFill>
                  <a:schemeClr val="accent3">
                    <a:lumMod val="50000"/>
                  </a:schemeClr>
                </a:solidFill>
                <a:latin typeface="+mj-lt"/>
                <a:ea typeface="+mj-ea"/>
                <a:cs typeface="+mj-cs"/>
              </a:rPr>
              <a:t>(Stride, 2021)</a:t>
            </a:r>
            <a:endParaRPr lang="en-GB" b="1" dirty="0">
              <a:ln/>
              <a:solidFill>
                <a:schemeClr val="accent3">
                  <a:lumMod val="50000"/>
                </a:schemeClr>
              </a:solidFill>
              <a:latin typeface="+mj-lt"/>
              <a:ea typeface="+mj-ea"/>
              <a:cs typeface="+mj-cs"/>
            </a:endParaRPr>
          </a:p>
          <a:p>
            <a:pPr marL="0" indent="0">
              <a:buNone/>
            </a:pPr>
            <a:endParaRPr lang="en-GB" sz="2000" dirty="0"/>
          </a:p>
        </p:txBody>
      </p:sp>
      <p:pic>
        <p:nvPicPr>
          <p:cNvPr id="6" name="Picture 5" descr="Text&#10;&#10;Description automatically generated">
            <a:extLst>
              <a:ext uri="{FF2B5EF4-FFF2-40B4-BE49-F238E27FC236}">
                <a16:creationId xmlns:a16="http://schemas.microsoft.com/office/drawing/2014/main" id="{AA93353E-CB4D-4E67-8645-DDE2DB08EC8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31500" y="6371"/>
            <a:ext cx="1460499" cy="584570"/>
          </a:xfrm>
          <a:prstGeom prst="rect">
            <a:avLst/>
          </a:prstGeom>
        </p:spPr>
      </p:pic>
      <p:sp>
        <p:nvSpPr>
          <p:cNvPr id="4" name="Slide Number Placeholder 3">
            <a:extLst>
              <a:ext uri="{FF2B5EF4-FFF2-40B4-BE49-F238E27FC236}">
                <a16:creationId xmlns:a16="http://schemas.microsoft.com/office/drawing/2014/main" id="{560196A1-4442-42FD-9FB6-7912485DFBD1}"/>
              </a:ext>
            </a:extLst>
          </p:cNvPr>
          <p:cNvSpPr>
            <a:spLocks noGrp="1"/>
          </p:cNvSpPr>
          <p:nvPr>
            <p:ph type="sldNum" sz="quarter" idx="12"/>
          </p:nvPr>
        </p:nvSpPr>
        <p:spPr>
          <a:xfrm>
            <a:off x="9448800" y="6492875"/>
            <a:ext cx="2743200" cy="365125"/>
          </a:xfrm>
        </p:spPr>
        <p:txBody>
          <a:bodyPr/>
          <a:lstStyle/>
          <a:p>
            <a:fld id="{49BDB6A8-40AB-4A9D-9E4B-6C99ADD70BA0}" type="slidenum">
              <a:rPr lang="en-GB" smtClean="0"/>
              <a:t>3</a:t>
            </a:fld>
            <a:endParaRPr lang="en-GB" dirty="0"/>
          </a:p>
        </p:txBody>
      </p:sp>
    </p:spTree>
    <p:extLst>
      <p:ext uri="{BB962C8B-B14F-4D97-AF65-F5344CB8AC3E}">
        <p14:creationId xmlns:p14="http://schemas.microsoft.com/office/powerpoint/2010/main" val="3068409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500"/>
                                        <p:tgtEl>
                                          <p:spTgt spid="3">
                                            <p:txEl>
                                              <p:pRg st="2" end="2"/>
                                            </p:txEl>
                                          </p:spTgt>
                                        </p:tgtEl>
                                      </p:cBhvr>
                                    </p:animEffect>
                                  </p:childTnLst>
                                </p:cTn>
                              </p:par>
                              <p:par>
                                <p:cTn id="8" presetID="10" presetClass="entr" presetSubtype="0" fill="hold" nodeType="withEffect">
                                  <p:stCondLst>
                                    <p:cond delay="500"/>
                                  </p:stCondLst>
                                  <p:childTnLst>
                                    <p:set>
                                      <p:cBhvr>
                                        <p:cTn id="9" dur="1" fill="hold">
                                          <p:stCondLst>
                                            <p:cond delay="0"/>
                                          </p:stCondLst>
                                        </p:cTn>
                                        <p:tgtEl>
                                          <p:spTgt spid="3">
                                            <p:txEl>
                                              <p:pRg st="3" end="3"/>
                                            </p:txEl>
                                          </p:spTgt>
                                        </p:tgtEl>
                                        <p:attrNameLst>
                                          <p:attrName>style.visibility</p:attrName>
                                        </p:attrNameLst>
                                      </p:cBhvr>
                                      <p:to>
                                        <p:strVal val="visible"/>
                                      </p:to>
                                    </p:set>
                                    <p:animEffect transition="in" filter="fade">
                                      <p:cBhvr>
                                        <p:cTn id="10" dur="1500"/>
                                        <p:tgtEl>
                                          <p:spTgt spid="3">
                                            <p:txEl>
                                              <p:pRg st="3" end="3"/>
                                            </p:txEl>
                                          </p:spTgt>
                                        </p:tgtEl>
                                      </p:cBhvr>
                                    </p:animEffect>
                                  </p:childTnLst>
                                </p:cTn>
                              </p:par>
                              <p:par>
                                <p:cTn id="11" presetID="10" presetClass="entr" presetSubtype="0" fill="hold" nodeType="withEffect">
                                  <p:stCondLst>
                                    <p:cond delay="500"/>
                                  </p:stCondLst>
                                  <p:childTnLst>
                                    <p:set>
                                      <p:cBhvr>
                                        <p:cTn id="12" dur="1" fill="hold">
                                          <p:stCondLst>
                                            <p:cond delay="0"/>
                                          </p:stCondLst>
                                        </p:cTn>
                                        <p:tgtEl>
                                          <p:spTgt spid="3">
                                            <p:txEl>
                                              <p:pRg st="4" end="4"/>
                                            </p:txEl>
                                          </p:spTgt>
                                        </p:tgtEl>
                                        <p:attrNameLst>
                                          <p:attrName>style.visibility</p:attrName>
                                        </p:attrNameLst>
                                      </p:cBhvr>
                                      <p:to>
                                        <p:strVal val="visible"/>
                                      </p:to>
                                    </p:set>
                                    <p:animEffect transition="in" filter="fade">
                                      <p:cBhvr>
                                        <p:cTn id="13" dur="1500"/>
                                        <p:tgtEl>
                                          <p:spTgt spid="3">
                                            <p:txEl>
                                              <p:pRg st="4" end="4"/>
                                            </p:txEl>
                                          </p:spTgt>
                                        </p:tgtEl>
                                      </p:cBhvr>
                                    </p:animEffect>
                                  </p:childTnLst>
                                </p:cTn>
                              </p:par>
                              <p:par>
                                <p:cTn id="14" presetID="10" presetClass="entr" presetSubtype="0" fill="hold" nodeType="withEffect">
                                  <p:stCondLst>
                                    <p:cond delay="500"/>
                                  </p:stCondLst>
                                  <p:childTnLst>
                                    <p:set>
                                      <p:cBhvr>
                                        <p:cTn id="15" dur="1" fill="hold">
                                          <p:stCondLst>
                                            <p:cond delay="0"/>
                                          </p:stCondLst>
                                        </p:cTn>
                                        <p:tgtEl>
                                          <p:spTgt spid="3">
                                            <p:txEl>
                                              <p:pRg st="5" end="5"/>
                                            </p:txEl>
                                          </p:spTgt>
                                        </p:tgtEl>
                                        <p:attrNameLst>
                                          <p:attrName>style.visibility</p:attrName>
                                        </p:attrNameLst>
                                      </p:cBhvr>
                                      <p:to>
                                        <p:strVal val="visible"/>
                                      </p:to>
                                    </p:set>
                                    <p:animEffect transition="in" filter="fade">
                                      <p:cBhvr>
                                        <p:cTn id="16" dur="1500"/>
                                        <p:tgtEl>
                                          <p:spTgt spid="3">
                                            <p:txEl>
                                              <p:pRg st="5" end="5"/>
                                            </p:txEl>
                                          </p:spTgt>
                                        </p:tgtEl>
                                      </p:cBhvr>
                                    </p:animEffect>
                                  </p:childTnLst>
                                </p:cTn>
                              </p:par>
                              <p:par>
                                <p:cTn id="17" presetID="10" presetClass="entr" presetSubtype="0" fill="hold" nodeType="withEffect">
                                  <p:stCondLst>
                                    <p:cond delay="500"/>
                                  </p:stCondLst>
                                  <p:childTnLst>
                                    <p:set>
                                      <p:cBhvr>
                                        <p:cTn id="18" dur="1" fill="hold">
                                          <p:stCondLst>
                                            <p:cond delay="0"/>
                                          </p:stCondLst>
                                        </p:cTn>
                                        <p:tgtEl>
                                          <p:spTgt spid="3">
                                            <p:txEl>
                                              <p:pRg st="7" end="7"/>
                                            </p:txEl>
                                          </p:spTgt>
                                        </p:tgtEl>
                                        <p:attrNameLst>
                                          <p:attrName>style.visibility</p:attrName>
                                        </p:attrNameLst>
                                      </p:cBhvr>
                                      <p:to>
                                        <p:strVal val="visible"/>
                                      </p:to>
                                    </p:set>
                                    <p:animEffect transition="in" filter="fade">
                                      <p:cBhvr>
                                        <p:cTn id="19" dur="1500"/>
                                        <p:tgtEl>
                                          <p:spTgt spid="3">
                                            <p:txEl>
                                              <p:pRg st="7" end="7"/>
                                            </p:txEl>
                                          </p:spTgt>
                                        </p:tgtEl>
                                      </p:cBhvr>
                                    </p:animEffect>
                                  </p:childTnLst>
                                </p:cTn>
                              </p:par>
                              <p:par>
                                <p:cTn id="20" presetID="10" presetClass="entr" presetSubtype="0" fill="hold" nodeType="withEffect">
                                  <p:stCondLst>
                                    <p:cond delay="500"/>
                                  </p:stCondLst>
                                  <p:childTnLst>
                                    <p:set>
                                      <p:cBhvr>
                                        <p:cTn id="21" dur="1" fill="hold">
                                          <p:stCondLst>
                                            <p:cond delay="0"/>
                                          </p:stCondLst>
                                        </p:cTn>
                                        <p:tgtEl>
                                          <p:spTgt spid="3">
                                            <p:txEl>
                                              <p:pRg st="8" end="8"/>
                                            </p:txEl>
                                          </p:spTgt>
                                        </p:tgtEl>
                                        <p:attrNameLst>
                                          <p:attrName>style.visibility</p:attrName>
                                        </p:attrNameLst>
                                      </p:cBhvr>
                                      <p:to>
                                        <p:strVal val="visible"/>
                                      </p:to>
                                    </p:set>
                                    <p:animEffect transition="in" filter="fade">
                                      <p:cBhvr>
                                        <p:cTn id="22" dur="1500"/>
                                        <p:tgtEl>
                                          <p:spTgt spid="3">
                                            <p:txEl>
                                              <p:pRg st="8" end="8"/>
                                            </p:txEl>
                                          </p:spTgt>
                                        </p:tgtEl>
                                      </p:cBhvr>
                                    </p:animEffect>
                                  </p:childTnLst>
                                </p:cTn>
                              </p:par>
                              <p:par>
                                <p:cTn id="23" presetID="10" presetClass="entr" presetSubtype="0" fill="hold" nodeType="withEffect">
                                  <p:stCondLst>
                                    <p:cond delay="500"/>
                                  </p:stCondLst>
                                  <p:childTnLst>
                                    <p:set>
                                      <p:cBhvr>
                                        <p:cTn id="24" dur="1" fill="hold">
                                          <p:stCondLst>
                                            <p:cond delay="0"/>
                                          </p:stCondLst>
                                        </p:cTn>
                                        <p:tgtEl>
                                          <p:spTgt spid="3">
                                            <p:txEl>
                                              <p:pRg st="9" end="9"/>
                                            </p:txEl>
                                          </p:spTgt>
                                        </p:tgtEl>
                                        <p:attrNameLst>
                                          <p:attrName>style.visibility</p:attrName>
                                        </p:attrNameLst>
                                      </p:cBhvr>
                                      <p:to>
                                        <p:strVal val="visible"/>
                                      </p:to>
                                    </p:set>
                                    <p:animEffect transition="in" filter="fade">
                                      <p:cBhvr>
                                        <p:cTn id="25" dur="1500"/>
                                        <p:tgtEl>
                                          <p:spTgt spid="3">
                                            <p:txEl>
                                              <p:pRg st="9" end="9"/>
                                            </p:txEl>
                                          </p:spTgt>
                                        </p:tgtEl>
                                      </p:cBhvr>
                                    </p:animEffect>
                                  </p:childTnLst>
                                </p:cTn>
                              </p:par>
                              <p:par>
                                <p:cTn id="26" presetID="10" presetClass="entr" presetSubtype="0" fill="hold" nodeType="withEffect">
                                  <p:stCondLst>
                                    <p:cond delay="500"/>
                                  </p:stCondLst>
                                  <p:childTnLst>
                                    <p:set>
                                      <p:cBhvr>
                                        <p:cTn id="27" dur="1" fill="hold">
                                          <p:stCondLst>
                                            <p:cond delay="0"/>
                                          </p:stCondLst>
                                        </p:cTn>
                                        <p:tgtEl>
                                          <p:spTgt spid="3">
                                            <p:txEl>
                                              <p:pRg st="10" end="10"/>
                                            </p:txEl>
                                          </p:spTgt>
                                        </p:tgtEl>
                                        <p:attrNameLst>
                                          <p:attrName>style.visibility</p:attrName>
                                        </p:attrNameLst>
                                      </p:cBhvr>
                                      <p:to>
                                        <p:strVal val="visible"/>
                                      </p:to>
                                    </p:set>
                                    <p:animEffect transition="in" filter="fade">
                                      <p:cBhvr>
                                        <p:cTn id="28" dur="1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l="-9000" r="-9000"/>
          </a:stretch>
        </a:blip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E84D3405-6E0A-48AB-807B-868EB7A3D0A5}"/>
              </a:ext>
            </a:extLst>
          </p:cNvPr>
          <p:cNvSpPr txBox="1">
            <a:spLocks/>
          </p:cNvSpPr>
          <p:nvPr/>
        </p:nvSpPr>
        <p:spPr>
          <a:xfrm>
            <a:off x="9011529" y="1450997"/>
            <a:ext cx="2943765" cy="5149808"/>
          </a:xfrm>
          <a:prstGeom prst="rect">
            <a:avLst/>
          </a:prstGeom>
          <a:solidFill>
            <a:schemeClr val="accent4">
              <a:lumMod val="75000"/>
            </a:schemeClr>
          </a:solidFill>
        </p:spPr>
        <p:txBody>
          <a:bodyPr vert="horz" lIns="91440" tIns="45720" rIns="91440" bIns="45720" rtlCol="0" anchor="ctr">
            <a:normAutofit fontScale="92500" lnSpcReduction="10000"/>
            <a:scene3d>
              <a:camera prst="orthographicFront"/>
              <a:lightRig rig="threePt" dir="t"/>
            </a:scene3d>
            <a:sp3d extrusionH="57150">
              <a:bevelT w="38100" h="38100" prst="angle"/>
            </a:sp3d>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b="1" dirty="0">
                <a:ln/>
                <a:solidFill>
                  <a:srgbClr val="3A3A3A"/>
                </a:solidFill>
              </a:rPr>
              <a:t>Little academic research available for Remote Working Continuous Improvement but.. </a:t>
            </a:r>
          </a:p>
          <a:p>
            <a:pPr algn="ctr"/>
            <a:r>
              <a:rPr lang="en-US" sz="3200" b="1" dirty="0">
                <a:ln/>
                <a:solidFill>
                  <a:srgbClr val="3A3A3A"/>
                </a:solidFill>
              </a:rPr>
              <a:t>McKinsey insists business need to quickly adapt to  long term remote working for the </a:t>
            </a:r>
            <a:r>
              <a:rPr lang="en-US" sz="3200" b="1" u="sng" dirty="0">
                <a:ln/>
                <a:solidFill>
                  <a:srgbClr val="3A3A3A"/>
                </a:solidFill>
              </a:rPr>
              <a:t>NEXT NORMAL </a:t>
            </a:r>
          </a:p>
          <a:p>
            <a:pPr algn="ctr"/>
            <a:r>
              <a:rPr lang="en-US" sz="1600" b="1" dirty="0">
                <a:ln/>
                <a:solidFill>
                  <a:srgbClr val="3A3A3A"/>
                </a:solidFill>
              </a:rPr>
              <a:t>(Bick </a:t>
            </a:r>
            <a:r>
              <a:rPr lang="en-US" sz="1600" b="1" i="1" dirty="0">
                <a:ln/>
                <a:solidFill>
                  <a:srgbClr val="3A3A3A"/>
                </a:solidFill>
              </a:rPr>
              <a:t>et</a:t>
            </a:r>
            <a:r>
              <a:rPr lang="en-US" sz="1600" b="1" dirty="0">
                <a:ln/>
                <a:solidFill>
                  <a:srgbClr val="3A3A3A"/>
                </a:solidFill>
              </a:rPr>
              <a:t> al, 2020)</a:t>
            </a:r>
            <a:endParaRPr lang="en-GB" sz="1600" dirty="0">
              <a:solidFill>
                <a:srgbClr val="3A3A3A"/>
              </a:solidFill>
            </a:endParaRPr>
          </a:p>
        </p:txBody>
      </p:sp>
      <p:sp>
        <p:nvSpPr>
          <p:cNvPr id="2" name="Title 1">
            <a:extLst>
              <a:ext uri="{FF2B5EF4-FFF2-40B4-BE49-F238E27FC236}">
                <a16:creationId xmlns:a16="http://schemas.microsoft.com/office/drawing/2014/main" id="{934AE5CC-C291-452D-A2F1-536A3D62D486}"/>
              </a:ext>
            </a:extLst>
          </p:cNvPr>
          <p:cNvSpPr>
            <a:spLocks noGrp="1"/>
          </p:cNvSpPr>
          <p:nvPr>
            <p:ph type="title"/>
          </p:nvPr>
        </p:nvSpPr>
        <p:spPr>
          <a:xfrm>
            <a:off x="730249" y="257196"/>
            <a:ext cx="10731500" cy="942975"/>
          </a:xfrm>
        </p:spPr>
        <p:txBody>
          <a:bodyPr>
            <a:normAutofit/>
          </a:bodyPr>
          <a:lstStyle/>
          <a:p>
            <a:pPr algn="ctr"/>
            <a:r>
              <a:rPr lang="en-US" sz="4800" b="1" dirty="0">
                <a:ln/>
                <a:solidFill>
                  <a:schemeClr val="accent3">
                    <a:lumMod val="50000"/>
                  </a:schemeClr>
                </a:solidFill>
              </a:rPr>
              <a:t>Introduction cont.</a:t>
            </a:r>
            <a:endParaRPr lang="en-GB" sz="4800" dirty="0"/>
          </a:p>
        </p:txBody>
      </p:sp>
      <p:sp>
        <p:nvSpPr>
          <p:cNvPr id="3" name="Content Placeholder 2">
            <a:extLst>
              <a:ext uri="{FF2B5EF4-FFF2-40B4-BE49-F238E27FC236}">
                <a16:creationId xmlns:a16="http://schemas.microsoft.com/office/drawing/2014/main" id="{F2D1F825-4244-44AF-A7B1-9C749C1E686F}"/>
              </a:ext>
            </a:extLst>
          </p:cNvPr>
          <p:cNvSpPr>
            <a:spLocks noGrp="1"/>
          </p:cNvSpPr>
          <p:nvPr>
            <p:ph idx="1"/>
          </p:nvPr>
        </p:nvSpPr>
        <p:spPr>
          <a:xfrm>
            <a:off x="-1" y="1206500"/>
            <a:ext cx="12191999" cy="5651500"/>
          </a:xfrm>
        </p:spPr>
        <p:txBody>
          <a:bodyPr>
            <a:normAutofit/>
          </a:bodyPr>
          <a:lstStyle/>
          <a:p>
            <a:pPr marL="0" indent="0">
              <a:buNone/>
            </a:pPr>
            <a:r>
              <a:rPr lang="en-GB" sz="4000" b="1" u="sng" dirty="0">
                <a:ln/>
                <a:solidFill>
                  <a:schemeClr val="accent3">
                    <a:lumMod val="50000"/>
                  </a:schemeClr>
                </a:solidFill>
                <a:latin typeface="+mj-lt"/>
                <a:ea typeface="+mj-ea"/>
                <a:cs typeface="+mj-cs"/>
              </a:rPr>
              <a:t>Emerging importance</a:t>
            </a:r>
          </a:p>
          <a:p>
            <a:pPr marL="0" indent="0">
              <a:buNone/>
            </a:pPr>
            <a:endParaRPr lang="en-GB" sz="700" b="1" dirty="0">
              <a:ln/>
              <a:solidFill>
                <a:schemeClr val="accent3">
                  <a:lumMod val="50000"/>
                </a:schemeClr>
              </a:solidFill>
              <a:latin typeface="+mj-lt"/>
              <a:ea typeface="+mj-ea"/>
              <a:cs typeface="+mj-cs"/>
            </a:endParaRPr>
          </a:p>
          <a:p>
            <a:pPr marL="0" indent="0">
              <a:buNone/>
            </a:pPr>
            <a:endParaRPr lang="en-GB" sz="3200" b="1" dirty="0">
              <a:ln/>
              <a:solidFill>
                <a:schemeClr val="accent3">
                  <a:lumMod val="50000"/>
                </a:schemeClr>
              </a:solidFill>
              <a:latin typeface="+mj-lt"/>
              <a:ea typeface="+mj-ea"/>
              <a:cs typeface="+mj-cs"/>
            </a:endParaRPr>
          </a:p>
        </p:txBody>
      </p:sp>
      <p:pic>
        <p:nvPicPr>
          <p:cNvPr id="6" name="Picture 5" descr="Text&#10;&#10;Description automatically generated">
            <a:extLst>
              <a:ext uri="{FF2B5EF4-FFF2-40B4-BE49-F238E27FC236}">
                <a16:creationId xmlns:a16="http://schemas.microsoft.com/office/drawing/2014/main" id="{AA93353E-CB4D-4E67-8645-DDE2DB08EC8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31500" y="6371"/>
            <a:ext cx="1460499" cy="584570"/>
          </a:xfrm>
          <a:prstGeom prst="rect">
            <a:avLst/>
          </a:prstGeom>
        </p:spPr>
      </p:pic>
      <p:sp>
        <p:nvSpPr>
          <p:cNvPr id="8" name="Title 1">
            <a:extLst>
              <a:ext uri="{FF2B5EF4-FFF2-40B4-BE49-F238E27FC236}">
                <a16:creationId xmlns:a16="http://schemas.microsoft.com/office/drawing/2014/main" id="{6CDEC9E9-6212-4CF6-82C8-14E9419A2EA7}"/>
              </a:ext>
            </a:extLst>
          </p:cNvPr>
          <p:cNvSpPr txBox="1">
            <a:spLocks/>
          </p:cNvSpPr>
          <p:nvPr/>
        </p:nvSpPr>
        <p:spPr>
          <a:xfrm>
            <a:off x="5916634" y="2055606"/>
            <a:ext cx="2943765" cy="3970081"/>
          </a:xfrm>
          <a:prstGeom prst="rect">
            <a:avLst/>
          </a:prstGeom>
          <a:solidFill>
            <a:schemeClr val="accent4">
              <a:lumMod val="60000"/>
              <a:lumOff val="40000"/>
            </a:schemeClr>
          </a:solidFill>
        </p:spPr>
        <p:txBody>
          <a:bodyPr vert="horz" lIns="91440" tIns="45720" rIns="91440" bIns="45720" rtlCol="0" anchor="ctr">
            <a:normAutofit/>
            <a:scene3d>
              <a:camera prst="orthographicFront"/>
              <a:lightRig rig="threePt" dir="t"/>
            </a:scene3d>
            <a:sp3d extrusionH="57150">
              <a:bevelT w="38100" h="38100" prst="angle"/>
            </a:sp3d>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b="1" dirty="0">
                <a:ln/>
                <a:solidFill>
                  <a:schemeClr val="accent3">
                    <a:lumMod val="50000"/>
                  </a:schemeClr>
                </a:solidFill>
              </a:rPr>
              <a:t>Remote working will increase the need for Continuous Improvement and its ways of working to be adapted</a:t>
            </a:r>
          </a:p>
          <a:p>
            <a:pPr algn="ctr"/>
            <a:r>
              <a:rPr lang="en-US" sz="1600" b="1" dirty="0">
                <a:ln/>
                <a:solidFill>
                  <a:schemeClr val="accent3">
                    <a:lumMod val="50000"/>
                  </a:schemeClr>
                </a:solidFill>
              </a:rPr>
              <a:t>(Clochet, 2020)</a:t>
            </a:r>
            <a:endParaRPr lang="en-GB" sz="1600" dirty="0"/>
          </a:p>
        </p:txBody>
      </p:sp>
      <p:sp>
        <p:nvSpPr>
          <p:cNvPr id="7" name="Title 1">
            <a:extLst>
              <a:ext uri="{FF2B5EF4-FFF2-40B4-BE49-F238E27FC236}">
                <a16:creationId xmlns:a16="http://schemas.microsoft.com/office/drawing/2014/main" id="{9F9F1D0B-1C0F-4DD8-9474-563F5A7287C0}"/>
              </a:ext>
            </a:extLst>
          </p:cNvPr>
          <p:cNvSpPr txBox="1">
            <a:spLocks/>
          </p:cNvSpPr>
          <p:nvPr/>
        </p:nvSpPr>
        <p:spPr>
          <a:xfrm>
            <a:off x="2822279" y="2055606"/>
            <a:ext cx="2943765" cy="3106363"/>
          </a:xfrm>
          <a:prstGeom prst="rect">
            <a:avLst/>
          </a:prstGeom>
          <a:solidFill>
            <a:schemeClr val="accent4">
              <a:lumMod val="40000"/>
              <a:lumOff val="60000"/>
            </a:schemeClr>
          </a:solidFill>
        </p:spPr>
        <p:txBody>
          <a:bodyPr vert="horz" lIns="91440" tIns="45720" rIns="91440" bIns="45720" rtlCol="0" anchor="ctr">
            <a:normAutofit/>
            <a:scene3d>
              <a:camera prst="orthographicFront"/>
              <a:lightRig rig="threePt" dir="t"/>
            </a:scene3d>
            <a:sp3d extrusionH="57150">
              <a:bevelT w="38100" h="38100" prst="angle"/>
            </a:sp3d>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b="1" dirty="0">
                <a:ln/>
                <a:solidFill>
                  <a:schemeClr val="accent3">
                    <a:lumMod val="50000"/>
                  </a:schemeClr>
                </a:solidFill>
              </a:rPr>
              <a:t>Welsh Government aim for 30% of Welsh workforce to work remotely long term</a:t>
            </a:r>
          </a:p>
          <a:p>
            <a:pPr algn="ctr"/>
            <a:r>
              <a:rPr lang="en-US" sz="1600" b="1" dirty="0">
                <a:ln/>
                <a:solidFill>
                  <a:schemeClr val="accent3">
                    <a:lumMod val="50000"/>
                  </a:schemeClr>
                </a:solidFill>
              </a:rPr>
              <a:t>(Welsh Government</a:t>
            </a:r>
            <a:r>
              <a:rPr lang="en-US" sz="1600" b="1">
                <a:ln/>
                <a:solidFill>
                  <a:schemeClr val="accent3">
                    <a:lumMod val="50000"/>
                  </a:schemeClr>
                </a:solidFill>
              </a:rPr>
              <a:t>, 2020)</a:t>
            </a:r>
            <a:endParaRPr lang="en-GB" sz="1600" dirty="0"/>
          </a:p>
        </p:txBody>
      </p:sp>
      <p:sp>
        <p:nvSpPr>
          <p:cNvPr id="5" name="Title 1">
            <a:extLst>
              <a:ext uri="{FF2B5EF4-FFF2-40B4-BE49-F238E27FC236}">
                <a16:creationId xmlns:a16="http://schemas.microsoft.com/office/drawing/2014/main" id="{06D33C8C-DA48-4817-94A5-78A1DAAB44CB}"/>
              </a:ext>
            </a:extLst>
          </p:cNvPr>
          <p:cNvSpPr txBox="1">
            <a:spLocks/>
          </p:cNvSpPr>
          <p:nvPr/>
        </p:nvSpPr>
        <p:spPr>
          <a:xfrm>
            <a:off x="236706" y="2055606"/>
            <a:ext cx="2434983" cy="2290438"/>
          </a:xfrm>
          <a:prstGeom prst="rect">
            <a:avLst/>
          </a:prstGeom>
          <a:solidFill>
            <a:schemeClr val="accent4">
              <a:lumMod val="20000"/>
              <a:lumOff val="80000"/>
            </a:schemeClr>
          </a:solidFill>
        </p:spPr>
        <p:txBody>
          <a:bodyPr vert="horz" lIns="91440" tIns="45720" rIns="91440" bIns="45720" rtlCol="0" anchor="ctr">
            <a:normAutofit/>
            <a:scene3d>
              <a:camera prst="orthographicFront"/>
              <a:lightRig rig="threePt" dir="t"/>
            </a:scene3d>
            <a:sp3d extrusionH="57150">
              <a:bevelT w="38100" h="38100" prst="angle"/>
            </a:sp3d>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b="1" dirty="0">
                <a:ln/>
                <a:solidFill>
                  <a:schemeClr val="accent3">
                    <a:lumMod val="50000"/>
                  </a:schemeClr>
                </a:solidFill>
              </a:rPr>
              <a:t>Covid 19 homeworking restrictions still in force</a:t>
            </a:r>
            <a:endParaRPr lang="en-GB" sz="3200" dirty="0"/>
          </a:p>
        </p:txBody>
      </p:sp>
      <p:sp>
        <p:nvSpPr>
          <p:cNvPr id="4" name="Slide Number Placeholder 3">
            <a:extLst>
              <a:ext uri="{FF2B5EF4-FFF2-40B4-BE49-F238E27FC236}">
                <a16:creationId xmlns:a16="http://schemas.microsoft.com/office/drawing/2014/main" id="{2FF13D95-78A7-4FB0-9C11-5349A9CA2263}"/>
              </a:ext>
            </a:extLst>
          </p:cNvPr>
          <p:cNvSpPr>
            <a:spLocks noGrp="1"/>
          </p:cNvSpPr>
          <p:nvPr>
            <p:ph type="sldNum" sz="quarter" idx="12"/>
          </p:nvPr>
        </p:nvSpPr>
        <p:spPr>
          <a:xfrm>
            <a:off x="9448798" y="6492875"/>
            <a:ext cx="2743200" cy="365125"/>
          </a:xfrm>
        </p:spPr>
        <p:txBody>
          <a:bodyPr/>
          <a:lstStyle/>
          <a:p>
            <a:fld id="{49BDB6A8-40AB-4A9D-9E4B-6C99ADD70BA0}" type="slidenum">
              <a:rPr lang="en-GB" smtClean="0"/>
              <a:t>4</a:t>
            </a:fld>
            <a:endParaRPr lang="en-GB" dirty="0"/>
          </a:p>
        </p:txBody>
      </p:sp>
    </p:spTree>
    <p:extLst>
      <p:ext uri="{BB962C8B-B14F-4D97-AF65-F5344CB8AC3E}">
        <p14:creationId xmlns:p14="http://schemas.microsoft.com/office/powerpoint/2010/main" val="2394049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500" fill="hold"/>
                                        <p:tgtEl>
                                          <p:spTgt spid="7"/>
                                        </p:tgtEl>
                                        <p:attrNameLst>
                                          <p:attrName>ppt_x</p:attrName>
                                        </p:attrNameLst>
                                      </p:cBhvr>
                                      <p:tavLst>
                                        <p:tav tm="0">
                                          <p:val>
                                            <p:strVal val="0-#ppt_w/2"/>
                                          </p:val>
                                        </p:tav>
                                        <p:tav tm="100000">
                                          <p:val>
                                            <p:strVal val="#ppt_x"/>
                                          </p:val>
                                        </p:tav>
                                      </p:tavLst>
                                    </p:anim>
                                    <p:anim calcmode="lin" valueType="num">
                                      <p:cBhvr additive="base">
                                        <p:cTn id="13" dur="500" fill="hold"/>
                                        <p:tgtEl>
                                          <p:spTgt spid="7"/>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500" fill="hold"/>
                                        <p:tgtEl>
                                          <p:spTgt spid="8"/>
                                        </p:tgtEl>
                                        <p:attrNameLst>
                                          <p:attrName>ppt_x</p:attrName>
                                        </p:attrNameLst>
                                      </p:cBhvr>
                                      <p:tavLst>
                                        <p:tav tm="0">
                                          <p:val>
                                            <p:strVal val="0-#ppt_w/2"/>
                                          </p:val>
                                        </p:tav>
                                        <p:tav tm="100000">
                                          <p:val>
                                            <p:strVal val="#ppt_x"/>
                                          </p:val>
                                        </p:tav>
                                      </p:tavLst>
                                    </p:anim>
                                    <p:anim calcmode="lin" valueType="num">
                                      <p:cBhvr additive="base">
                                        <p:cTn id="18" dur="500" fill="hold"/>
                                        <p:tgtEl>
                                          <p:spTgt spid="8"/>
                                        </p:tgtEl>
                                        <p:attrNameLst>
                                          <p:attrName>ppt_y</p:attrName>
                                        </p:attrNameLst>
                                      </p:cBhvr>
                                      <p:tavLst>
                                        <p:tav tm="0">
                                          <p:val>
                                            <p:strVal val="#ppt_y"/>
                                          </p:val>
                                        </p:tav>
                                        <p:tav tm="100000">
                                          <p:val>
                                            <p:strVal val="#ppt_y"/>
                                          </p:val>
                                        </p:tav>
                                      </p:tavLst>
                                    </p:anim>
                                  </p:childTnLst>
                                </p:cTn>
                              </p:par>
                            </p:childTnLst>
                          </p:cTn>
                        </p:par>
                        <p:par>
                          <p:cTn id="19" fill="hold">
                            <p:stCondLst>
                              <p:cond delay="1500"/>
                            </p:stCondLst>
                            <p:childTnLst>
                              <p:par>
                                <p:cTn id="20" presetID="2" presetClass="entr" presetSubtype="8" fill="hold" grpId="0" nodeType="afterEffect">
                                  <p:stCondLst>
                                    <p:cond delay="0"/>
                                  </p:stCondLst>
                                  <p:childTnLst>
                                    <p:set>
                                      <p:cBhvr>
                                        <p:cTn id="21" dur="1" fill="hold">
                                          <p:stCondLst>
                                            <p:cond delay="0"/>
                                          </p:stCondLst>
                                        </p:cTn>
                                        <p:tgtEl>
                                          <p:spTgt spid="9"/>
                                        </p:tgtEl>
                                        <p:attrNameLst>
                                          <p:attrName>style.visibility</p:attrName>
                                        </p:attrNameLst>
                                      </p:cBhvr>
                                      <p:to>
                                        <p:strVal val="visible"/>
                                      </p:to>
                                    </p:set>
                                    <p:anim calcmode="lin" valueType="num">
                                      <p:cBhvr additive="base">
                                        <p:cTn id="22" dur="500" fill="hold"/>
                                        <p:tgtEl>
                                          <p:spTgt spid="9"/>
                                        </p:tgtEl>
                                        <p:attrNameLst>
                                          <p:attrName>ppt_x</p:attrName>
                                        </p:attrNameLst>
                                      </p:cBhvr>
                                      <p:tavLst>
                                        <p:tav tm="0">
                                          <p:val>
                                            <p:strVal val="0-#ppt_w/2"/>
                                          </p:val>
                                        </p:tav>
                                        <p:tav tm="100000">
                                          <p:val>
                                            <p:strVal val="#ppt_x"/>
                                          </p:val>
                                        </p:tav>
                                      </p:tavLst>
                                    </p:anim>
                                    <p:anim calcmode="lin" valueType="num">
                                      <p:cBhvr additive="base">
                                        <p:cTn id="23" dur="50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8" grpId="0" animBg="1"/>
      <p:bldP spid="7" grpId="0" animBg="1"/>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l="-9000" r="-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AE5CC-C291-452D-A2F1-536A3D62D486}"/>
              </a:ext>
            </a:extLst>
          </p:cNvPr>
          <p:cNvSpPr>
            <a:spLocks noGrp="1"/>
          </p:cNvSpPr>
          <p:nvPr>
            <p:ph type="title"/>
          </p:nvPr>
        </p:nvSpPr>
        <p:spPr>
          <a:xfrm>
            <a:off x="730249" y="257196"/>
            <a:ext cx="10731500" cy="942975"/>
          </a:xfrm>
        </p:spPr>
        <p:txBody>
          <a:bodyPr>
            <a:normAutofit/>
          </a:bodyPr>
          <a:lstStyle/>
          <a:p>
            <a:pPr algn="ctr"/>
            <a:r>
              <a:rPr lang="en-US" sz="4800" b="1" dirty="0">
                <a:ln/>
                <a:solidFill>
                  <a:schemeClr val="accent3">
                    <a:lumMod val="50000"/>
                  </a:schemeClr>
                </a:solidFill>
              </a:rPr>
              <a:t>Introduction cont.</a:t>
            </a:r>
            <a:endParaRPr lang="en-GB" sz="4800" dirty="0"/>
          </a:p>
        </p:txBody>
      </p:sp>
      <p:sp>
        <p:nvSpPr>
          <p:cNvPr id="3" name="Content Placeholder 2">
            <a:extLst>
              <a:ext uri="{FF2B5EF4-FFF2-40B4-BE49-F238E27FC236}">
                <a16:creationId xmlns:a16="http://schemas.microsoft.com/office/drawing/2014/main" id="{F2D1F825-4244-44AF-A7B1-9C749C1E686F}"/>
              </a:ext>
            </a:extLst>
          </p:cNvPr>
          <p:cNvSpPr>
            <a:spLocks noGrp="1"/>
          </p:cNvSpPr>
          <p:nvPr>
            <p:ph idx="1"/>
          </p:nvPr>
        </p:nvSpPr>
        <p:spPr>
          <a:xfrm>
            <a:off x="0" y="1206500"/>
            <a:ext cx="10731500" cy="5651500"/>
          </a:xfrm>
        </p:spPr>
        <p:txBody>
          <a:bodyPr>
            <a:scene3d>
              <a:camera prst="orthographicFront"/>
              <a:lightRig rig="threePt" dir="t"/>
            </a:scene3d>
            <a:sp3d extrusionH="57150">
              <a:bevelT w="38100" h="38100" prst="angle"/>
            </a:sp3d>
          </a:bodyPr>
          <a:lstStyle/>
          <a:p>
            <a:pPr marL="0" indent="0">
              <a:buNone/>
            </a:pPr>
            <a:r>
              <a:rPr lang="en-GB" sz="4800" b="1" u="sng" dirty="0">
                <a:ln/>
                <a:solidFill>
                  <a:schemeClr val="accent3">
                    <a:lumMod val="50000"/>
                  </a:schemeClr>
                </a:solidFill>
                <a:latin typeface="+mj-lt"/>
                <a:ea typeface="+mj-ea"/>
                <a:cs typeface="+mj-cs"/>
              </a:rPr>
              <a:t>Limitations</a:t>
            </a:r>
          </a:p>
          <a:p>
            <a:pPr marL="0" indent="0">
              <a:buNone/>
            </a:pPr>
            <a:endParaRPr lang="en-GB" b="1" dirty="0">
              <a:ln/>
              <a:solidFill>
                <a:schemeClr val="accent3">
                  <a:lumMod val="50000"/>
                </a:schemeClr>
              </a:solidFill>
            </a:endParaRPr>
          </a:p>
          <a:p>
            <a:pPr lvl="3">
              <a:buFont typeface="Wingdings" panose="05000000000000000000" pitchFamily="2" charset="2"/>
              <a:buChar char="Ø"/>
            </a:pPr>
            <a:r>
              <a:rPr lang="en-GB" sz="4000" b="1" dirty="0">
                <a:ln/>
                <a:solidFill>
                  <a:schemeClr val="accent3">
                    <a:lumMod val="50000"/>
                  </a:schemeClr>
                </a:solidFill>
                <a:latin typeface="+mj-lt"/>
                <a:ea typeface="+mj-ea"/>
                <a:cs typeface="+mj-cs"/>
              </a:rPr>
              <a:t>Existing employee workloads due to the Coronavirus pandemic</a:t>
            </a:r>
          </a:p>
          <a:p>
            <a:pPr marL="1371600" lvl="3" indent="0">
              <a:buNone/>
            </a:pPr>
            <a:endParaRPr lang="en-GB" sz="4000" b="1" dirty="0">
              <a:ln/>
              <a:solidFill>
                <a:schemeClr val="accent3">
                  <a:lumMod val="50000"/>
                </a:schemeClr>
              </a:solidFill>
              <a:latin typeface="+mj-lt"/>
              <a:ea typeface="+mj-ea"/>
              <a:cs typeface="+mj-cs"/>
            </a:endParaRPr>
          </a:p>
          <a:p>
            <a:pPr lvl="3">
              <a:buFont typeface="Wingdings" panose="05000000000000000000" pitchFamily="2" charset="2"/>
              <a:buChar char="Ø"/>
            </a:pPr>
            <a:r>
              <a:rPr lang="en-GB" sz="4000" b="1" dirty="0">
                <a:ln/>
                <a:solidFill>
                  <a:schemeClr val="accent3">
                    <a:lumMod val="50000"/>
                  </a:schemeClr>
                </a:solidFill>
                <a:latin typeface="+mj-lt"/>
                <a:ea typeface="+mj-ea"/>
                <a:cs typeface="+mj-cs"/>
              </a:rPr>
              <a:t>Culture out of scope for this research</a:t>
            </a:r>
          </a:p>
          <a:p>
            <a:pPr marL="1371600" lvl="3" indent="0">
              <a:buNone/>
            </a:pPr>
            <a:endParaRPr lang="en-GB" sz="4000" b="1" dirty="0">
              <a:ln/>
              <a:solidFill>
                <a:schemeClr val="accent3">
                  <a:lumMod val="50000"/>
                </a:schemeClr>
              </a:solidFill>
              <a:latin typeface="+mj-lt"/>
              <a:ea typeface="+mj-ea"/>
              <a:cs typeface="+mj-cs"/>
            </a:endParaRPr>
          </a:p>
          <a:p>
            <a:pPr lvl="3">
              <a:buFont typeface="Wingdings" panose="05000000000000000000" pitchFamily="2" charset="2"/>
              <a:buChar char="Ø"/>
            </a:pPr>
            <a:r>
              <a:rPr lang="en-GB" sz="4000" b="1" dirty="0">
                <a:ln/>
                <a:solidFill>
                  <a:schemeClr val="accent3">
                    <a:lumMod val="50000"/>
                  </a:schemeClr>
                </a:solidFill>
                <a:latin typeface="+mj-lt"/>
                <a:ea typeface="+mj-ea"/>
                <a:cs typeface="+mj-cs"/>
              </a:rPr>
              <a:t>No new equipment purchases</a:t>
            </a:r>
          </a:p>
        </p:txBody>
      </p:sp>
      <p:pic>
        <p:nvPicPr>
          <p:cNvPr id="6" name="Picture 5" descr="Text&#10;&#10;Description automatically generated">
            <a:extLst>
              <a:ext uri="{FF2B5EF4-FFF2-40B4-BE49-F238E27FC236}">
                <a16:creationId xmlns:a16="http://schemas.microsoft.com/office/drawing/2014/main" id="{AA93353E-CB4D-4E67-8645-DDE2DB08EC8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31500" y="6371"/>
            <a:ext cx="1460499" cy="584570"/>
          </a:xfrm>
          <a:prstGeom prst="rect">
            <a:avLst/>
          </a:prstGeom>
        </p:spPr>
      </p:pic>
      <p:sp>
        <p:nvSpPr>
          <p:cNvPr id="4" name="Slide Number Placeholder 3">
            <a:extLst>
              <a:ext uri="{FF2B5EF4-FFF2-40B4-BE49-F238E27FC236}">
                <a16:creationId xmlns:a16="http://schemas.microsoft.com/office/drawing/2014/main" id="{ECA04E34-FA1A-4313-973F-2E64782B057D}"/>
              </a:ext>
            </a:extLst>
          </p:cNvPr>
          <p:cNvSpPr>
            <a:spLocks noGrp="1"/>
          </p:cNvSpPr>
          <p:nvPr>
            <p:ph type="sldNum" sz="quarter" idx="12"/>
          </p:nvPr>
        </p:nvSpPr>
        <p:spPr>
          <a:xfrm>
            <a:off x="9448799" y="6486504"/>
            <a:ext cx="2743200" cy="365125"/>
          </a:xfrm>
        </p:spPr>
        <p:txBody>
          <a:bodyPr/>
          <a:lstStyle/>
          <a:p>
            <a:fld id="{49BDB6A8-40AB-4A9D-9E4B-6C99ADD70BA0}" type="slidenum">
              <a:rPr lang="en-GB" smtClean="0"/>
              <a:t>5</a:t>
            </a:fld>
            <a:endParaRPr lang="en-GB" dirty="0"/>
          </a:p>
        </p:txBody>
      </p:sp>
    </p:spTree>
    <p:extLst>
      <p:ext uri="{BB962C8B-B14F-4D97-AF65-F5344CB8AC3E}">
        <p14:creationId xmlns:p14="http://schemas.microsoft.com/office/powerpoint/2010/main" val="32313538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l="-9000" r="-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AE5CC-C291-452D-A2F1-536A3D62D486}"/>
              </a:ext>
            </a:extLst>
          </p:cNvPr>
          <p:cNvSpPr>
            <a:spLocks noGrp="1"/>
          </p:cNvSpPr>
          <p:nvPr>
            <p:ph type="title"/>
          </p:nvPr>
        </p:nvSpPr>
        <p:spPr>
          <a:xfrm>
            <a:off x="730249" y="257196"/>
            <a:ext cx="10731500" cy="942975"/>
          </a:xfrm>
        </p:spPr>
        <p:txBody>
          <a:bodyPr>
            <a:normAutofit/>
          </a:bodyPr>
          <a:lstStyle/>
          <a:p>
            <a:pPr algn="ctr"/>
            <a:r>
              <a:rPr lang="en-US" sz="4800" b="1" dirty="0">
                <a:ln/>
                <a:solidFill>
                  <a:schemeClr val="accent3">
                    <a:lumMod val="50000"/>
                  </a:schemeClr>
                </a:solidFill>
              </a:rPr>
              <a:t>Introduction cont.</a:t>
            </a:r>
            <a:endParaRPr lang="en-GB" sz="4800" dirty="0"/>
          </a:p>
        </p:txBody>
      </p:sp>
      <p:sp>
        <p:nvSpPr>
          <p:cNvPr id="3" name="Content Placeholder 2">
            <a:extLst>
              <a:ext uri="{FF2B5EF4-FFF2-40B4-BE49-F238E27FC236}">
                <a16:creationId xmlns:a16="http://schemas.microsoft.com/office/drawing/2014/main" id="{F2D1F825-4244-44AF-A7B1-9C749C1E686F}"/>
              </a:ext>
            </a:extLst>
          </p:cNvPr>
          <p:cNvSpPr>
            <a:spLocks noGrp="1"/>
          </p:cNvSpPr>
          <p:nvPr>
            <p:ph idx="1"/>
          </p:nvPr>
        </p:nvSpPr>
        <p:spPr>
          <a:xfrm>
            <a:off x="0" y="1206500"/>
            <a:ext cx="10731500" cy="5651500"/>
          </a:xfrm>
        </p:spPr>
        <p:txBody>
          <a:bodyPr>
            <a:scene3d>
              <a:camera prst="orthographicFront"/>
              <a:lightRig rig="threePt" dir="t"/>
            </a:scene3d>
            <a:sp3d extrusionH="57150">
              <a:bevelT w="38100" h="38100" prst="angle"/>
            </a:sp3d>
          </a:bodyPr>
          <a:lstStyle/>
          <a:p>
            <a:pPr marL="0" indent="0">
              <a:buNone/>
            </a:pPr>
            <a:r>
              <a:rPr lang="en-GB" sz="4800" b="1" u="sng" dirty="0">
                <a:ln/>
                <a:solidFill>
                  <a:schemeClr val="accent3">
                    <a:lumMod val="50000"/>
                  </a:schemeClr>
                </a:solidFill>
                <a:latin typeface="+mj-lt"/>
                <a:ea typeface="+mj-ea"/>
                <a:cs typeface="+mj-cs"/>
              </a:rPr>
              <a:t>Assumptions</a:t>
            </a:r>
          </a:p>
          <a:p>
            <a:pPr marL="0" indent="0">
              <a:buNone/>
            </a:pPr>
            <a:endParaRPr lang="en-GB" b="1" dirty="0">
              <a:ln/>
              <a:solidFill>
                <a:schemeClr val="accent3">
                  <a:lumMod val="50000"/>
                </a:schemeClr>
              </a:solidFill>
            </a:endParaRPr>
          </a:p>
          <a:p>
            <a:pPr lvl="3">
              <a:buFont typeface="Wingdings" panose="05000000000000000000" pitchFamily="2" charset="2"/>
              <a:buChar char="Ø"/>
            </a:pPr>
            <a:r>
              <a:rPr lang="en-GB" sz="4000" b="1" dirty="0">
                <a:ln/>
                <a:solidFill>
                  <a:schemeClr val="accent3">
                    <a:lumMod val="50000"/>
                  </a:schemeClr>
                </a:solidFill>
                <a:latin typeface="+mj-lt"/>
                <a:ea typeface="+mj-ea"/>
                <a:cs typeface="+mj-cs"/>
              </a:rPr>
              <a:t>Access to employers Subject Matter Experts</a:t>
            </a:r>
          </a:p>
          <a:p>
            <a:pPr marL="1371600" lvl="3" indent="0">
              <a:buNone/>
            </a:pPr>
            <a:endParaRPr lang="en-GB" sz="4000" b="1" dirty="0">
              <a:ln/>
              <a:solidFill>
                <a:schemeClr val="accent3">
                  <a:lumMod val="50000"/>
                </a:schemeClr>
              </a:solidFill>
              <a:latin typeface="+mj-lt"/>
              <a:ea typeface="+mj-ea"/>
              <a:cs typeface="+mj-cs"/>
            </a:endParaRPr>
          </a:p>
          <a:p>
            <a:pPr lvl="3">
              <a:buFont typeface="Wingdings" panose="05000000000000000000" pitchFamily="2" charset="2"/>
              <a:buChar char="Ø"/>
            </a:pPr>
            <a:r>
              <a:rPr lang="en-GB" sz="4000" b="1" dirty="0">
                <a:ln/>
                <a:solidFill>
                  <a:schemeClr val="accent3">
                    <a:lumMod val="50000"/>
                  </a:schemeClr>
                </a:solidFill>
                <a:latin typeface="+mj-lt"/>
                <a:ea typeface="+mj-ea"/>
                <a:cs typeface="+mj-cs"/>
              </a:rPr>
              <a:t>Access to employers equipment</a:t>
            </a:r>
          </a:p>
          <a:p>
            <a:pPr marL="1371600" lvl="3" indent="0">
              <a:buNone/>
            </a:pPr>
            <a:endParaRPr lang="en-GB" sz="4000" b="1" dirty="0">
              <a:ln/>
              <a:solidFill>
                <a:schemeClr val="accent3">
                  <a:lumMod val="50000"/>
                </a:schemeClr>
              </a:solidFill>
              <a:latin typeface="+mj-lt"/>
              <a:ea typeface="+mj-ea"/>
              <a:cs typeface="+mj-cs"/>
            </a:endParaRPr>
          </a:p>
          <a:p>
            <a:pPr lvl="3">
              <a:buFont typeface="Wingdings" panose="05000000000000000000" pitchFamily="2" charset="2"/>
              <a:buChar char="Ø"/>
            </a:pPr>
            <a:r>
              <a:rPr lang="en-GB" sz="4000" b="1" dirty="0">
                <a:ln/>
                <a:solidFill>
                  <a:schemeClr val="accent3">
                    <a:lumMod val="50000"/>
                  </a:schemeClr>
                </a:solidFill>
                <a:latin typeface="+mj-lt"/>
                <a:ea typeface="+mj-ea"/>
                <a:cs typeface="+mj-cs"/>
              </a:rPr>
              <a:t>Coronavirus pandemic does not worsen</a:t>
            </a:r>
          </a:p>
          <a:p>
            <a:pPr>
              <a:buFont typeface="Wingdings" panose="05000000000000000000" pitchFamily="2" charset="2"/>
              <a:buChar char="Ø"/>
            </a:pPr>
            <a:endParaRPr lang="en-GB" sz="3600" b="1" dirty="0">
              <a:ln/>
              <a:solidFill>
                <a:schemeClr val="accent3">
                  <a:lumMod val="50000"/>
                </a:schemeClr>
              </a:solidFill>
              <a:latin typeface="+mj-lt"/>
              <a:ea typeface="+mj-ea"/>
              <a:cs typeface="+mj-cs"/>
            </a:endParaRPr>
          </a:p>
          <a:p>
            <a:pPr marL="0" indent="0">
              <a:buNone/>
            </a:pPr>
            <a:endParaRPr lang="en-GB" dirty="0"/>
          </a:p>
        </p:txBody>
      </p:sp>
      <p:pic>
        <p:nvPicPr>
          <p:cNvPr id="6" name="Picture 5" descr="Text&#10;&#10;Description automatically generated">
            <a:extLst>
              <a:ext uri="{FF2B5EF4-FFF2-40B4-BE49-F238E27FC236}">
                <a16:creationId xmlns:a16="http://schemas.microsoft.com/office/drawing/2014/main" id="{AA93353E-CB4D-4E67-8645-DDE2DB08EC8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31500" y="6371"/>
            <a:ext cx="1460499" cy="584570"/>
          </a:xfrm>
          <a:prstGeom prst="rect">
            <a:avLst/>
          </a:prstGeom>
        </p:spPr>
      </p:pic>
      <p:sp>
        <p:nvSpPr>
          <p:cNvPr id="4" name="Slide Number Placeholder 3">
            <a:extLst>
              <a:ext uri="{FF2B5EF4-FFF2-40B4-BE49-F238E27FC236}">
                <a16:creationId xmlns:a16="http://schemas.microsoft.com/office/drawing/2014/main" id="{9D36BF76-BC19-4843-B4B0-3DCE734A2F6E}"/>
              </a:ext>
            </a:extLst>
          </p:cNvPr>
          <p:cNvSpPr>
            <a:spLocks noGrp="1"/>
          </p:cNvSpPr>
          <p:nvPr>
            <p:ph type="sldNum" sz="quarter" idx="12"/>
          </p:nvPr>
        </p:nvSpPr>
        <p:spPr>
          <a:xfrm>
            <a:off x="9448799" y="6486504"/>
            <a:ext cx="2743200" cy="365125"/>
          </a:xfrm>
        </p:spPr>
        <p:txBody>
          <a:bodyPr/>
          <a:lstStyle/>
          <a:p>
            <a:fld id="{49BDB6A8-40AB-4A9D-9E4B-6C99ADD70BA0}" type="slidenum">
              <a:rPr lang="en-GB" smtClean="0"/>
              <a:t>6</a:t>
            </a:fld>
            <a:endParaRPr lang="en-GB" dirty="0"/>
          </a:p>
        </p:txBody>
      </p:sp>
    </p:spTree>
    <p:extLst>
      <p:ext uri="{BB962C8B-B14F-4D97-AF65-F5344CB8AC3E}">
        <p14:creationId xmlns:p14="http://schemas.microsoft.com/office/powerpoint/2010/main" val="23282780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0000"/>
            <a:lum/>
          </a:blip>
          <a:srcRect/>
          <a:stretch>
            <a:fillRect l="-9000" r="-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AE5CC-C291-452D-A2F1-536A3D62D486}"/>
              </a:ext>
            </a:extLst>
          </p:cNvPr>
          <p:cNvSpPr>
            <a:spLocks noGrp="1"/>
          </p:cNvSpPr>
          <p:nvPr>
            <p:ph type="title"/>
          </p:nvPr>
        </p:nvSpPr>
        <p:spPr>
          <a:xfrm>
            <a:off x="730249" y="257196"/>
            <a:ext cx="10731500" cy="942975"/>
          </a:xfrm>
        </p:spPr>
        <p:txBody>
          <a:bodyPr>
            <a:normAutofit/>
          </a:bodyPr>
          <a:lstStyle/>
          <a:p>
            <a:pPr algn="ctr"/>
            <a:r>
              <a:rPr lang="en-US" sz="4800" b="1" dirty="0">
                <a:ln/>
                <a:solidFill>
                  <a:schemeClr val="accent3">
                    <a:lumMod val="50000"/>
                  </a:schemeClr>
                </a:solidFill>
              </a:rPr>
              <a:t>Aim and Objectives</a:t>
            </a:r>
            <a:endParaRPr lang="en-GB" sz="4800" dirty="0"/>
          </a:p>
        </p:txBody>
      </p:sp>
      <p:pic>
        <p:nvPicPr>
          <p:cNvPr id="6" name="Picture 5" descr="Text&#10;&#10;Description automatically generated">
            <a:extLst>
              <a:ext uri="{FF2B5EF4-FFF2-40B4-BE49-F238E27FC236}">
                <a16:creationId xmlns:a16="http://schemas.microsoft.com/office/drawing/2014/main" id="{AA93353E-CB4D-4E67-8645-DDE2DB08EC8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31500" y="6371"/>
            <a:ext cx="1460499" cy="584570"/>
          </a:xfrm>
          <a:prstGeom prst="rect">
            <a:avLst/>
          </a:prstGeom>
        </p:spPr>
      </p:pic>
      <p:sp>
        <p:nvSpPr>
          <p:cNvPr id="8" name="Oval 7">
            <a:extLst>
              <a:ext uri="{FF2B5EF4-FFF2-40B4-BE49-F238E27FC236}">
                <a16:creationId xmlns:a16="http://schemas.microsoft.com/office/drawing/2014/main" id="{DF046AE6-426E-448D-B52B-C6C5E99CDA59}"/>
              </a:ext>
            </a:extLst>
          </p:cNvPr>
          <p:cNvSpPr/>
          <p:nvPr/>
        </p:nvSpPr>
        <p:spPr>
          <a:xfrm>
            <a:off x="3052174" y="1450996"/>
            <a:ext cx="6087650" cy="1864271"/>
          </a:xfrm>
          <a:prstGeom prst="ellipse">
            <a:avLst/>
          </a:prstGeom>
          <a:solidFill>
            <a:schemeClr val="tx1">
              <a:lumMod val="85000"/>
              <a:lumOff val="15000"/>
            </a:schemeClr>
          </a:solidFill>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rtlCol="0" anchor="ctr">
            <a:scene3d>
              <a:camera prst="orthographicFront"/>
              <a:lightRig rig="threePt" dir="t"/>
            </a:scene3d>
            <a:sp3d extrusionH="57150">
              <a:bevelT w="38100" h="38100" prst="angle"/>
            </a:sp3d>
          </a:bodyPr>
          <a:lstStyle/>
          <a:p>
            <a:pPr algn="ctr"/>
            <a:r>
              <a:rPr lang="en-GB" sz="2200" b="1" dirty="0">
                <a:solidFill>
                  <a:schemeClr val="bg1"/>
                </a:solidFill>
              </a:rPr>
              <a:t>To what extent can remote working,</a:t>
            </a:r>
          </a:p>
          <a:p>
            <a:pPr algn="ctr"/>
            <a:r>
              <a:rPr lang="en-GB" sz="2200" b="1" dirty="0">
                <a:solidFill>
                  <a:schemeClr val="bg1"/>
                </a:solidFill>
              </a:rPr>
              <a:t> using Microsoft Teams,</a:t>
            </a:r>
          </a:p>
          <a:p>
            <a:pPr algn="ctr"/>
            <a:r>
              <a:rPr lang="en-GB" sz="2200" b="1" dirty="0">
                <a:solidFill>
                  <a:schemeClr val="bg1"/>
                </a:solidFill>
              </a:rPr>
              <a:t>support Continuous Improvement</a:t>
            </a:r>
          </a:p>
          <a:p>
            <a:pPr algn="ctr"/>
            <a:r>
              <a:rPr lang="en-GB" sz="2200" b="1" dirty="0">
                <a:solidFill>
                  <a:schemeClr val="bg1"/>
                </a:solidFill>
              </a:rPr>
              <a:t>in NHS Wales</a:t>
            </a:r>
            <a:endParaRPr lang="en-US" sz="2200" b="1" dirty="0">
              <a:solidFill>
                <a:schemeClr val="bg1"/>
              </a:solidFill>
            </a:endParaRPr>
          </a:p>
        </p:txBody>
      </p:sp>
      <p:grpSp>
        <p:nvGrpSpPr>
          <p:cNvPr id="9" name="Group 8">
            <a:extLst>
              <a:ext uri="{FF2B5EF4-FFF2-40B4-BE49-F238E27FC236}">
                <a16:creationId xmlns:a16="http://schemas.microsoft.com/office/drawing/2014/main" id="{BAD7FB56-2959-4EBE-B116-74532051ABE1}"/>
              </a:ext>
            </a:extLst>
          </p:cNvPr>
          <p:cNvGrpSpPr/>
          <p:nvPr/>
        </p:nvGrpSpPr>
        <p:grpSpPr>
          <a:xfrm>
            <a:off x="194463" y="3042251"/>
            <a:ext cx="3749227" cy="2417868"/>
            <a:chOff x="296063" y="81010"/>
            <a:chExt cx="3749227" cy="2417868"/>
          </a:xfrm>
        </p:grpSpPr>
        <p:sp>
          <p:nvSpPr>
            <p:cNvPr id="10" name="Oval 9">
              <a:extLst>
                <a:ext uri="{FF2B5EF4-FFF2-40B4-BE49-F238E27FC236}">
                  <a16:creationId xmlns:a16="http://schemas.microsoft.com/office/drawing/2014/main" id="{2417AA85-013F-4BDF-89D4-7E10C347251B}"/>
                </a:ext>
              </a:extLst>
            </p:cNvPr>
            <p:cNvSpPr/>
            <p:nvPr/>
          </p:nvSpPr>
          <p:spPr>
            <a:xfrm>
              <a:off x="296063" y="634607"/>
              <a:ext cx="3749227" cy="1864271"/>
            </a:xfrm>
            <a:prstGeom prst="ellipse">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schemeClr val="tx1"/>
                </a:solidFill>
              </a:endParaRPr>
            </a:p>
            <a:p>
              <a:pPr lvl="0" algn="ctr"/>
              <a:r>
                <a:rPr lang="en-US" dirty="0">
                  <a:solidFill>
                    <a:schemeClr val="tx1"/>
                  </a:solidFill>
                </a:rPr>
                <a:t>As a result of the Coronavirus Pandemic, to what extent has remote working affected NHS Wales Continuous Improvement</a:t>
              </a:r>
              <a:br>
                <a:rPr lang="en-US" sz="900" dirty="0">
                  <a:solidFill>
                    <a:schemeClr val="tx1"/>
                  </a:solidFill>
                </a:rPr>
              </a:br>
              <a:endParaRPr lang="en-GB" dirty="0">
                <a:solidFill>
                  <a:schemeClr val="tx1"/>
                </a:solidFill>
              </a:endParaRPr>
            </a:p>
          </p:txBody>
        </p:sp>
        <p:cxnSp>
          <p:nvCxnSpPr>
            <p:cNvPr id="11" name="Straight Arrow Connector 10">
              <a:extLst>
                <a:ext uri="{FF2B5EF4-FFF2-40B4-BE49-F238E27FC236}">
                  <a16:creationId xmlns:a16="http://schemas.microsoft.com/office/drawing/2014/main" id="{087E6EAA-1FB8-437E-9B3A-6A3EE703688E}"/>
                </a:ext>
              </a:extLst>
            </p:cNvPr>
            <p:cNvCxnSpPr>
              <a:cxnSpLocks/>
              <a:stCxn id="8" idx="3"/>
              <a:endCxn id="10" idx="0"/>
            </p:cNvCxnSpPr>
            <p:nvPr/>
          </p:nvCxnSpPr>
          <p:spPr>
            <a:xfrm flipH="1">
              <a:off x="2170677" y="81010"/>
              <a:ext cx="1874613" cy="553597"/>
            </a:xfrm>
            <a:prstGeom prst="straightConnector1">
              <a:avLst/>
            </a:prstGeom>
            <a:ln w="38100">
              <a:solidFill>
                <a:schemeClr val="accent4">
                  <a:lumMod val="75000"/>
                </a:schemeClr>
              </a:solidFill>
              <a:tailEnd type="arrow"/>
            </a:ln>
          </p:spPr>
          <p:style>
            <a:lnRef idx="1">
              <a:schemeClr val="accent1"/>
            </a:lnRef>
            <a:fillRef idx="0">
              <a:schemeClr val="accent1"/>
            </a:fillRef>
            <a:effectRef idx="0">
              <a:schemeClr val="accent1"/>
            </a:effectRef>
            <a:fontRef idx="minor">
              <a:schemeClr val="tx1"/>
            </a:fontRef>
          </p:style>
        </p:cxnSp>
      </p:grpSp>
      <p:grpSp>
        <p:nvGrpSpPr>
          <p:cNvPr id="16" name="Group 15">
            <a:extLst>
              <a:ext uri="{FF2B5EF4-FFF2-40B4-BE49-F238E27FC236}">
                <a16:creationId xmlns:a16="http://schemas.microsoft.com/office/drawing/2014/main" id="{2F42D318-7A4D-4884-8CEA-DCECF6EAC6AA}"/>
              </a:ext>
            </a:extLst>
          </p:cNvPr>
          <p:cNvGrpSpPr/>
          <p:nvPr/>
        </p:nvGrpSpPr>
        <p:grpSpPr>
          <a:xfrm>
            <a:off x="4149444" y="3315267"/>
            <a:ext cx="3893109" cy="3083770"/>
            <a:chOff x="-397156" y="-547674"/>
            <a:chExt cx="3893109" cy="3083770"/>
          </a:xfrm>
        </p:grpSpPr>
        <p:sp>
          <p:nvSpPr>
            <p:cNvPr id="17" name="Oval 16">
              <a:extLst>
                <a:ext uri="{FF2B5EF4-FFF2-40B4-BE49-F238E27FC236}">
                  <a16:creationId xmlns:a16="http://schemas.microsoft.com/office/drawing/2014/main" id="{42FF9C80-E2A0-4AF3-A09B-5C32B3D7A132}"/>
                </a:ext>
              </a:extLst>
            </p:cNvPr>
            <p:cNvSpPr/>
            <p:nvPr/>
          </p:nvSpPr>
          <p:spPr>
            <a:xfrm>
              <a:off x="-397156" y="671825"/>
              <a:ext cx="3893109" cy="1864271"/>
            </a:xfrm>
            <a:prstGeom prst="ellipse">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dirty="0">
                  <a:solidFill>
                    <a:schemeClr val="tx1"/>
                  </a:solidFill>
                </a:rPr>
                <a:t>Can the current Microsoft Teams infrastructure support its use for Continuous Improvement in NHS Wales</a:t>
              </a:r>
              <a:endParaRPr lang="en-GB" dirty="0">
                <a:solidFill>
                  <a:schemeClr val="tx1"/>
                </a:solidFill>
              </a:endParaRPr>
            </a:p>
          </p:txBody>
        </p:sp>
        <p:cxnSp>
          <p:nvCxnSpPr>
            <p:cNvPr id="18" name="Straight Arrow Connector 17">
              <a:extLst>
                <a:ext uri="{FF2B5EF4-FFF2-40B4-BE49-F238E27FC236}">
                  <a16:creationId xmlns:a16="http://schemas.microsoft.com/office/drawing/2014/main" id="{2DCAA160-0B8A-423D-A8D6-12EA0B98632C}"/>
                </a:ext>
              </a:extLst>
            </p:cNvPr>
            <p:cNvCxnSpPr>
              <a:cxnSpLocks/>
              <a:stCxn id="8" idx="4"/>
              <a:endCxn id="17" idx="0"/>
            </p:cNvCxnSpPr>
            <p:nvPr/>
          </p:nvCxnSpPr>
          <p:spPr>
            <a:xfrm>
              <a:off x="1549399" y="-547674"/>
              <a:ext cx="0" cy="1219499"/>
            </a:xfrm>
            <a:prstGeom prst="straightConnector1">
              <a:avLst/>
            </a:prstGeom>
            <a:ln w="38100">
              <a:solidFill>
                <a:schemeClr val="accent4">
                  <a:lumMod val="75000"/>
                </a:schemeClr>
              </a:solidFill>
              <a:tailEnd type="arrow"/>
            </a:ln>
          </p:spPr>
          <p:style>
            <a:lnRef idx="1">
              <a:schemeClr val="accent1"/>
            </a:lnRef>
            <a:fillRef idx="0">
              <a:schemeClr val="accent1"/>
            </a:fillRef>
            <a:effectRef idx="0">
              <a:schemeClr val="accent1"/>
            </a:effectRef>
            <a:fontRef idx="minor">
              <a:schemeClr val="tx1"/>
            </a:fontRef>
          </p:style>
        </p:cxnSp>
      </p:grpSp>
      <p:grpSp>
        <p:nvGrpSpPr>
          <p:cNvPr id="23" name="Group 22">
            <a:extLst>
              <a:ext uri="{FF2B5EF4-FFF2-40B4-BE49-F238E27FC236}">
                <a16:creationId xmlns:a16="http://schemas.microsoft.com/office/drawing/2014/main" id="{DF6EB83C-CEBA-4A66-9EA7-D4F9FBD3A1B9}"/>
              </a:ext>
            </a:extLst>
          </p:cNvPr>
          <p:cNvGrpSpPr/>
          <p:nvPr/>
        </p:nvGrpSpPr>
        <p:grpSpPr>
          <a:xfrm>
            <a:off x="8104428" y="3042251"/>
            <a:ext cx="3893109" cy="2364754"/>
            <a:chOff x="-459274" y="271510"/>
            <a:chExt cx="3893109" cy="2364754"/>
          </a:xfrm>
        </p:grpSpPr>
        <p:sp>
          <p:nvSpPr>
            <p:cNvPr id="24" name="Oval 23">
              <a:extLst>
                <a:ext uri="{FF2B5EF4-FFF2-40B4-BE49-F238E27FC236}">
                  <a16:creationId xmlns:a16="http://schemas.microsoft.com/office/drawing/2014/main" id="{AB963514-7FFB-4226-827F-2C2C95F5C4CF}"/>
                </a:ext>
              </a:extLst>
            </p:cNvPr>
            <p:cNvSpPr/>
            <p:nvPr/>
          </p:nvSpPr>
          <p:spPr>
            <a:xfrm>
              <a:off x="-459274" y="771993"/>
              <a:ext cx="3893109" cy="1864271"/>
            </a:xfrm>
            <a:prstGeom prst="ellipse">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schemeClr val="tx1"/>
                </a:solidFill>
              </a:endParaRPr>
            </a:p>
            <a:p>
              <a:pPr lvl="0" algn="ctr"/>
              <a:r>
                <a:rPr lang="en-US" dirty="0">
                  <a:solidFill>
                    <a:schemeClr val="tx1"/>
                  </a:solidFill>
                </a:rPr>
                <a:t>How can Continuous Improvement Practices and Microsoft Teams function be adapted to remotely support NHS Wales Continuous Improvement</a:t>
              </a:r>
              <a:br>
                <a:rPr lang="en-US" sz="900" dirty="0">
                  <a:solidFill>
                    <a:schemeClr val="tx1"/>
                  </a:solidFill>
                </a:rPr>
              </a:br>
              <a:endParaRPr lang="en-GB" dirty="0">
                <a:solidFill>
                  <a:schemeClr val="tx1"/>
                </a:solidFill>
              </a:endParaRPr>
            </a:p>
          </p:txBody>
        </p:sp>
        <p:cxnSp>
          <p:nvCxnSpPr>
            <p:cNvPr id="25" name="Straight Arrow Connector 24">
              <a:extLst>
                <a:ext uri="{FF2B5EF4-FFF2-40B4-BE49-F238E27FC236}">
                  <a16:creationId xmlns:a16="http://schemas.microsoft.com/office/drawing/2014/main" id="{0D191C54-E5D0-4257-8F6B-483A56905644}"/>
                </a:ext>
              </a:extLst>
            </p:cNvPr>
            <p:cNvCxnSpPr>
              <a:cxnSpLocks/>
              <a:stCxn id="8" idx="5"/>
              <a:endCxn id="24" idx="0"/>
            </p:cNvCxnSpPr>
            <p:nvPr/>
          </p:nvCxnSpPr>
          <p:spPr>
            <a:xfrm>
              <a:off x="-315394" y="271510"/>
              <a:ext cx="1802675" cy="500483"/>
            </a:xfrm>
            <a:prstGeom prst="straightConnector1">
              <a:avLst/>
            </a:prstGeom>
            <a:ln w="38100">
              <a:solidFill>
                <a:schemeClr val="accent4">
                  <a:lumMod val="75000"/>
                </a:schemeClr>
              </a:solidFill>
              <a:tailEnd type="arrow"/>
            </a:ln>
          </p:spPr>
          <p:style>
            <a:lnRef idx="1">
              <a:schemeClr val="accent1"/>
            </a:lnRef>
            <a:fillRef idx="0">
              <a:schemeClr val="accent1"/>
            </a:fillRef>
            <a:effectRef idx="0">
              <a:schemeClr val="accent1"/>
            </a:effectRef>
            <a:fontRef idx="minor">
              <a:schemeClr val="tx1"/>
            </a:fontRef>
          </p:style>
        </p:cxnSp>
      </p:grpSp>
      <p:sp>
        <p:nvSpPr>
          <p:cNvPr id="29" name="Slide Number Placeholder 28">
            <a:extLst>
              <a:ext uri="{FF2B5EF4-FFF2-40B4-BE49-F238E27FC236}">
                <a16:creationId xmlns:a16="http://schemas.microsoft.com/office/drawing/2014/main" id="{63C867E6-33B3-46C5-8C49-3E70F569B3CE}"/>
              </a:ext>
            </a:extLst>
          </p:cNvPr>
          <p:cNvSpPr>
            <a:spLocks noGrp="1"/>
          </p:cNvSpPr>
          <p:nvPr>
            <p:ph type="sldNum" sz="quarter" idx="12"/>
          </p:nvPr>
        </p:nvSpPr>
        <p:spPr>
          <a:xfrm>
            <a:off x="9448800" y="6485764"/>
            <a:ext cx="2743200" cy="365125"/>
          </a:xfrm>
        </p:spPr>
        <p:txBody>
          <a:bodyPr/>
          <a:lstStyle/>
          <a:p>
            <a:fld id="{49BDB6A8-40AB-4A9D-9E4B-6C99ADD70BA0}" type="slidenum">
              <a:rPr lang="en-GB" smtClean="0"/>
              <a:t>7</a:t>
            </a:fld>
            <a:endParaRPr lang="en-GB" dirty="0"/>
          </a:p>
        </p:txBody>
      </p:sp>
      <p:sp>
        <p:nvSpPr>
          <p:cNvPr id="30" name="Title 1">
            <a:extLst>
              <a:ext uri="{FF2B5EF4-FFF2-40B4-BE49-F238E27FC236}">
                <a16:creationId xmlns:a16="http://schemas.microsoft.com/office/drawing/2014/main" id="{B510820A-4FD7-4723-8E01-B65AFF4FD10F}"/>
              </a:ext>
            </a:extLst>
          </p:cNvPr>
          <p:cNvSpPr txBox="1">
            <a:spLocks/>
          </p:cNvSpPr>
          <p:nvPr/>
        </p:nvSpPr>
        <p:spPr>
          <a:xfrm>
            <a:off x="8248307" y="6202943"/>
            <a:ext cx="2434983" cy="583168"/>
          </a:xfrm>
          <a:prstGeom prst="rect">
            <a:avLst/>
          </a:prstGeom>
          <a:noFill/>
        </p:spPr>
        <p:txBody>
          <a:bodyPr vert="horz" lIns="91440" tIns="45720" rIns="91440" bIns="45720" rtlCol="0" anchor="ctr">
            <a:normAutofit/>
            <a:scene3d>
              <a:camera prst="orthographicFront"/>
              <a:lightRig rig="threePt" dir="t"/>
            </a:scene3d>
            <a:sp3d extrusionH="57150">
              <a:bevelT w="38100" h="38100" prst="angle"/>
            </a:sp3d>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1600" b="1" dirty="0">
                <a:ln/>
                <a:solidFill>
                  <a:schemeClr val="accent3">
                    <a:lumMod val="50000"/>
                  </a:schemeClr>
                </a:solidFill>
              </a:rPr>
              <a:t>(Meyer, 2003)</a:t>
            </a:r>
            <a:endParaRPr lang="en-GB" sz="1600" dirty="0"/>
          </a:p>
        </p:txBody>
      </p:sp>
    </p:spTree>
    <p:extLst>
      <p:ext uri="{BB962C8B-B14F-4D97-AF65-F5344CB8AC3E}">
        <p14:creationId xmlns:p14="http://schemas.microsoft.com/office/powerpoint/2010/main" val="2325895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fade">
                                      <p:cBhvr>
                                        <p:cTn id="11" dur="500"/>
                                        <p:tgtEl>
                                          <p:spTgt spid="16"/>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23"/>
                                        </p:tgtEl>
                                        <p:attrNameLst>
                                          <p:attrName>style.visibility</p:attrName>
                                        </p:attrNameLst>
                                      </p:cBhvr>
                                      <p:to>
                                        <p:strVal val="visible"/>
                                      </p:to>
                                    </p:set>
                                    <p:animEffect transition="in" filter="fade">
                                      <p:cBhvr>
                                        <p:cTn id="15"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l="-9000" r="-9000"/>
          </a:stretch>
        </a:blipFill>
        <a:effectLst/>
      </p:bgPr>
    </p:bg>
    <p:spTree>
      <p:nvGrpSpPr>
        <p:cNvPr id="1" name=""/>
        <p:cNvGrpSpPr/>
        <p:nvPr/>
      </p:nvGrpSpPr>
      <p:grpSpPr>
        <a:xfrm>
          <a:off x="0" y="0"/>
          <a:ext cx="0" cy="0"/>
          <a:chOff x="0" y="0"/>
          <a:chExt cx="0" cy="0"/>
        </a:xfrm>
      </p:grpSpPr>
      <p:pic>
        <p:nvPicPr>
          <p:cNvPr id="23554" name="Picture 2" descr="Laptop Diagram for PowerPoint">
            <a:extLst>
              <a:ext uri="{FF2B5EF4-FFF2-40B4-BE49-F238E27FC236}">
                <a16:creationId xmlns:a16="http://schemas.microsoft.com/office/drawing/2014/main" id="{2A16F973-D263-464B-8212-687C0156305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5178" t="28530" r="25393" b="21785"/>
          <a:stretch/>
        </p:blipFill>
        <p:spPr bwMode="auto">
          <a:xfrm>
            <a:off x="730249" y="790288"/>
            <a:ext cx="10731500" cy="606771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34AE5CC-C291-452D-A2F1-536A3D62D486}"/>
              </a:ext>
            </a:extLst>
          </p:cNvPr>
          <p:cNvSpPr>
            <a:spLocks noGrp="1"/>
          </p:cNvSpPr>
          <p:nvPr>
            <p:ph type="title"/>
          </p:nvPr>
        </p:nvSpPr>
        <p:spPr>
          <a:xfrm>
            <a:off x="730249" y="6372"/>
            <a:ext cx="10731500" cy="783916"/>
          </a:xfrm>
        </p:spPr>
        <p:txBody>
          <a:bodyPr anchor="b">
            <a:normAutofit/>
          </a:bodyPr>
          <a:lstStyle/>
          <a:p>
            <a:pPr algn="ctr"/>
            <a:r>
              <a:rPr lang="en-US" sz="4800" b="1" dirty="0">
                <a:ln/>
                <a:solidFill>
                  <a:schemeClr val="accent3">
                    <a:lumMod val="50000"/>
                  </a:schemeClr>
                </a:solidFill>
              </a:rPr>
              <a:t>			Hypothesis		</a:t>
            </a:r>
            <a:r>
              <a:rPr lang="en-US" sz="2000" b="1" dirty="0">
                <a:ln/>
                <a:solidFill>
                  <a:schemeClr val="accent3">
                    <a:lumMod val="50000"/>
                  </a:schemeClr>
                </a:solidFill>
              </a:rPr>
              <a:t>(O’Leary, 2017)</a:t>
            </a:r>
            <a:endParaRPr lang="en-GB" sz="4800" dirty="0"/>
          </a:p>
        </p:txBody>
      </p:sp>
      <p:pic>
        <p:nvPicPr>
          <p:cNvPr id="6" name="Picture 5" descr="Text&#10;&#10;Description automatically generated">
            <a:extLst>
              <a:ext uri="{FF2B5EF4-FFF2-40B4-BE49-F238E27FC236}">
                <a16:creationId xmlns:a16="http://schemas.microsoft.com/office/drawing/2014/main" id="{AA93353E-CB4D-4E67-8645-DDE2DB08EC8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31500" y="6371"/>
            <a:ext cx="1460499" cy="584570"/>
          </a:xfrm>
          <a:prstGeom prst="rect">
            <a:avLst/>
          </a:prstGeom>
        </p:spPr>
      </p:pic>
      <p:sp>
        <p:nvSpPr>
          <p:cNvPr id="3" name="Content Placeholder 2">
            <a:extLst>
              <a:ext uri="{FF2B5EF4-FFF2-40B4-BE49-F238E27FC236}">
                <a16:creationId xmlns:a16="http://schemas.microsoft.com/office/drawing/2014/main" id="{F2D1F825-4244-44AF-A7B1-9C749C1E686F}"/>
              </a:ext>
            </a:extLst>
          </p:cNvPr>
          <p:cNvSpPr>
            <a:spLocks noGrp="1"/>
          </p:cNvSpPr>
          <p:nvPr>
            <p:ph idx="1"/>
          </p:nvPr>
        </p:nvSpPr>
        <p:spPr>
          <a:xfrm>
            <a:off x="2120900" y="1130300"/>
            <a:ext cx="8001000" cy="4622800"/>
          </a:xfrm>
          <a:solidFill>
            <a:schemeClr val="bg1">
              <a:lumMod val="85000"/>
            </a:schemeClr>
          </a:solidFill>
        </p:spPr>
        <p:txBody>
          <a:bodyPr anchor="ctr">
            <a:normAutofit fontScale="92500"/>
            <a:scene3d>
              <a:camera prst="orthographicFront"/>
              <a:lightRig rig="threePt" dir="t"/>
            </a:scene3d>
            <a:sp3d extrusionH="57150">
              <a:bevelT w="38100" h="38100" prst="angle"/>
            </a:sp3d>
          </a:bodyPr>
          <a:lstStyle/>
          <a:p>
            <a:pPr marL="0" indent="0" algn="ctr">
              <a:buNone/>
            </a:pPr>
            <a:r>
              <a:rPr lang="en-GB" sz="4800" b="1" dirty="0">
                <a:ln/>
                <a:solidFill>
                  <a:srgbClr val="0070C0"/>
                </a:solidFill>
                <a:latin typeface="+mj-lt"/>
                <a:ea typeface="+mj-ea"/>
                <a:cs typeface="+mj-cs"/>
              </a:rPr>
              <a:t>NHS Wales personnel can support and progress Continuous Improvement activities remotely, using Microsoft Teams, when used within an organisationally accepted procedural framework.</a:t>
            </a:r>
          </a:p>
        </p:txBody>
      </p:sp>
      <p:sp>
        <p:nvSpPr>
          <p:cNvPr id="4" name="Slide Number Placeholder 3">
            <a:extLst>
              <a:ext uri="{FF2B5EF4-FFF2-40B4-BE49-F238E27FC236}">
                <a16:creationId xmlns:a16="http://schemas.microsoft.com/office/drawing/2014/main" id="{EE24B4C7-AE3A-43CC-AD90-A5C076D397BF}"/>
              </a:ext>
            </a:extLst>
          </p:cNvPr>
          <p:cNvSpPr>
            <a:spLocks noGrp="1"/>
          </p:cNvSpPr>
          <p:nvPr>
            <p:ph type="sldNum" sz="quarter" idx="12"/>
          </p:nvPr>
        </p:nvSpPr>
        <p:spPr>
          <a:xfrm>
            <a:off x="9448800" y="6486503"/>
            <a:ext cx="2743200" cy="365125"/>
          </a:xfrm>
        </p:spPr>
        <p:txBody>
          <a:bodyPr/>
          <a:lstStyle/>
          <a:p>
            <a:fld id="{49BDB6A8-40AB-4A9D-9E4B-6C99ADD70BA0}" type="slidenum">
              <a:rPr lang="en-GB" smtClean="0"/>
              <a:t>8</a:t>
            </a:fld>
            <a:endParaRPr lang="en-GB" dirty="0"/>
          </a:p>
        </p:txBody>
      </p:sp>
    </p:spTree>
    <p:extLst>
      <p:ext uri="{BB962C8B-B14F-4D97-AF65-F5344CB8AC3E}">
        <p14:creationId xmlns:p14="http://schemas.microsoft.com/office/powerpoint/2010/main" val="39658799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4000"/>
            <a:lum/>
          </a:blip>
          <a:srcRect/>
          <a:stretch>
            <a:fillRect l="-9000" r="-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AE5CC-C291-452D-A2F1-536A3D62D486}"/>
              </a:ext>
            </a:extLst>
          </p:cNvPr>
          <p:cNvSpPr>
            <a:spLocks noGrp="1"/>
          </p:cNvSpPr>
          <p:nvPr>
            <p:ph type="title"/>
          </p:nvPr>
        </p:nvSpPr>
        <p:spPr>
          <a:xfrm>
            <a:off x="730249" y="257196"/>
            <a:ext cx="10731500" cy="942975"/>
          </a:xfrm>
        </p:spPr>
        <p:txBody>
          <a:bodyPr>
            <a:normAutofit/>
          </a:bodyPr>
          <a:lstStyle/>
          <a:p>
            <a:pPr algn="ctr"/>
            <a:r>
              <a:rPr lang="en-US" sz="4800" b="1" dirty="0">
                <a:ln/>
                <a:solidFill>
                  <a:schemeClr val="accent3">
                    <a:lumMod val="50000"/>
                  </a:schemeClr>
                </a:solidFill>
              </a:rPr>
              <a:t>Methodology</a:t>
            </a:r>
            <a:endParaRPr lang="en-GB" sz="4800" dirty="0"/>
          </a:p>
        </p:txBody>
      </p:sp>
      <p:sp>
        <p:nvSpPr>
          <p:cNvPr id="3" name="Content Placeholder 2">
            <a:extLst>
              <a:ext uri="{FF2B5EF4-FFF2-40B4-BE49-F238E27FC236}">
                <a16:creationId xmlns:a16="http://schemas.microsoft.com/office/drawing/2014/main" id="{F2D1F825-4244-44AF-A7B1-9C749C1E686F}"/>
              </a:ext>
            </a:extLst>
          </p:cNvPr>
          <p:cNvSpPr>
            <a:spLocks noGrp="1"/>
          </p:cNvSpPr>
          <p:nvPr>
            <p:ph idx="1"/>
          </p:nvPr>
        </p:nvSpPr>
        <p:spPr>
          <a:xfrm>
            <a:off x="4011562" y="1214099"/>
            <a:ext cx="4483510" cy="5637529"/>
          </a:xfrm>
          <a:blipFill dpi="0" rotWithShape="1">
            <a:blip r:embed="rId4">
              <a:alphaModFix amt="20000"/>
            </a:blip>
            <a:srcRect/>
            <a:tile tx="0" ty="0" sx="100000" sy="100000" flip="none" algn="tl"/>
          </a:blipFill>
        </p:spPr>
        <p:txBody>
          <a:bodyPr>
            <a:normAutofit lnSpcReduction="10000"/>
            <a:scene3d>
              <a:camera prst="orthographicFront"/>
              <a:lightRig rig="threePt" dir="t"/>
            </a:scene3d>
            <a:sp3d extrusionH="57150">
              <a:bevelT w="38100" h="38100" prst="angle"/>
            </a:sp3d>
          </a:bodyPr>
          <a:lstStyle/>
          <a:p>
            <a:pPr>
              <a:buFont typeface="Wingdings" panose="05000000000000000000" pitchFamily="2" charset="2"/>
              <a:buChar char="Ø"/>
            </a:pPr>
            <a:r>
              <a:rPr lang="en-GB" b="1" dirty="0">
                <a:ln/>
                <a:solidFill>
                  <a:schemeClr val="accent3">
                    <a:lumMod val="50000"/>
                  </a:schemeClr>
                </a:solidFill>
              </a:rPr>
              <a:t>Pragmatism philosophy - focus on research question</a:t>
            </a:r>
            <a:br>
              <a:rPr lang="en-GB" b="1" dirty="0">
                <a:ln/>
                <a:solidFill>
                  <a:schemeClr val="accent3">
                    <a:lumMod val="50000"/>
                  </a:schemeClr>
                </a:solidFill>
              </a:rPr>
            </a:br>
            <a:endParaRPr lang="en-GB" b="1" dirty="0">
              <a:ln/>
              <a:solidFill>
                <a:schemeClr val="accent3">
                  <a:lumMod val="50000"/>
                </a:schemeClr>
              </a:solidFill>
            </a:endParaRPr>
          </a:p>
          <a:p>
            <a:pPr>
              <a:buFont typeface="Wingdings" panose="05000000000000000000" pitchFamily="2" charset="2"/>
              <a:buChar char="Ø"/>
            </a:pPr>
            <a:r>
              <a:rPr lang="en-GB" b="1" dirty="0">
                <a:ln/>
                <a:solidFill>
                  <a:schemeClr val="accent3">
                    <a:lumMod val="50000"/>
                  </a:schemeClr>
                </a:solidFill>
              </a:rPr>
              <a:t>Mixed Method of Qualitative and Quantitative research</a:t>
            </a:r>
            <a:br>
              <a:rPr lang="en-GB" b="1" dirty="0">
                <a:ln/>
                <a:solidFill>
                  <a:schemeClr val="accent3">
                    <a:lumMod val="50000"/>
                  </a:schemeClr>
                </a:solidFill>
              </a:rPr>
            </a:br>
            <a:endParaRPr lang="en-GB" b="1" dirty="0">
              <a:ln/>
              <a:solidFill>
                <a:schemeClr val="accent3">
                  <a:lumMod val="50000"/>
                </a:schemeClr>
              </a:solidFill>
            </a:endParaRPr>
          </a:p>
          <a:p>
            <a:pPr>
              <a:buFont typeface="Wingdings" panose="05000000000000000000" pitchFamily="2" charset="2"/>
              <a:buChar char="Ø"/>
            </a:pPr>
            <a:r>
              <a:rPr lang="en-GB" b="1" dirty="0">
                <a:ln/>
                <a:solidFill>
                  <a:schemeClr val="accent3">
                    <a:lumMod val="50000"/>
                  </a:schemeClr>
                </a:solidFill>
              </a:rPr>
              <a:t>Deduction main approach – may blend with Induction further into research</a:t>
            </a:r>
            <a:br>
              <a:rPr lang="en-GB" b="1" dirty="0">
                <a:ln/>
                <a:solidFill>
                  <a:schemeClr val="accent3">
                    <a:lumMod val="50000"/>
                  </a:schemeClr>
                </a:solidFill>
              </a:rPr>
            </a:br>
            <a:endParaRPr lang="en-GB" b="1" dirty="0">
              <a:ln/>
              <a:solidFill>
                <a:schemeClr val="accent3">
                  <a:lumMod val="50000"/>
                </a:schemeClr>
              </a:solidFill>
            </a:endParaRPr>
          </a:p>
          <a:p>
            <a:pPr>
              <a:buFont typeface="Wingdings" panose="05000000000000000000" pitchFamily="2" charset="2"/>
              <a:buChar char="Ø"/>
            </a:pPr>
            <a:r>
              <a:rPr lang="en-GB" b="1" dirty="0">
                <a:ln/>
                <a:solidFill>
                  <a:schemeClr val="accent3">
                    <a:lumMod val="50000"/>
                  </a:schemeClr>
                </a:solidFill>
              </a:rPr>
              <a:t>Action Research main strategy – blended with Case Study</a:t>
            </a:r>
            <a:br>
              <a:rPr lang="en-GB" b="1" dirty="0">
                <a:ln/>
                <a:solidFill>
                  <a:schemeClr val="accent3">
                    <a:lumMod val="50000"/>
                  </a:schemeClr>
                </a:solidFill>
              </a:rPr>
            </a:br>
            <a:endParaRPr lang="en-GB" b="1" dirty="0">
              <a:ln/>
              <a:solidFill>
                <a:schemeClr val="accent3">
                  <a:lumMod val="50000"/>
                </a:schemeClr>
              </a:solidFill>
            </a:endParaRPr>
          </a:p>
          <a:p>
            <a:pPr>
              <a:buFont typeface="Wingdings" panose="05000000000000000000" pitchFamily="2" charset="2"/>
              <a:buChar char="Ø"/>
            </a:pPr>
            <a:endParaRPr lang="en-GB" b="1" dirty="0">
              <a:ln/>
              <a:solidFill>
                <a:schemeClr val="accent3">
                  <a:lumMod val="50000"/>
                </a:schemeClr>
              </a:solidFill>
            </a:endParaRPr>
          </a:p>
          <a:p>
            <a:pPr marL="0" indent="0">
              <a:buNone/>
            </a:pPr>
            <a:endParaRPr lang="en-GB" dirty="0">
              <a:solidFill>
                <a:schemeClr val="accent3">
                  <a:lumMod val="50000"/>
                </a:schemeClr>
              </a:solidFill>
            </a:endParaRPr>
          </a:p>
        </p:txBody>
      </p:sp>
      <p:pic>
        <p:nvPicPr>
          <p:cNvPr id="6" name="Picture 5" descr="Text&#10;&#10;Description automatically generated">
            <a:extLst>
              <a:ext uri="{FF2B5EF4-FFF2-40B4-BE49-F238E27FC236}">
                <a16:creationId xmlns:a16="http://schemas.microsoft.com/office/drawing/2014/main" id="{AA93353E-CB4D-4E67-8645-DDE2DB08EC8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31500" y="6371"/>
            <a:ext cx="1460499" cy="584570"/>
          </a:xfrm>
          <a:prstGeom prst="rect">
            <a:avLst/>
          </a:prstGeom>
        </p:spPr>
      </p:pic>
      <p:sp>
        <p:nvSpPr>
          <p:cNvPr id="4" name="Slide Number Placeholder 3">
            <a:extLst>
              <a:ext uri="{FF2B5EF4-FFF2-40B4-BE49-F238E27FC236}">
                <a16:creationId xmlns:a16="http://schemas.microsoft.com/office/drawing/2014/main" id="{A7D819E6-D267-479F-9F3A-CBFF221DB89F}"/>
              </a:ext>
            </a:extLst>
          </p:cNvPr>
          <p:cNvSpPr>
            <a:spLocks noGrp="1"/>
          </p:cNvSpPr>
          <p:nvPr>
            <p:ph type="sldNum" sz="quarter" idx="12"/>
          </p:nvPr>
        </p:nvSpPr>
        <p:spPr>
          <a:xfrm>
            <a:off x="9448800" y="6486504"/>
            <a:ext cx="2743200" cy="365125"/>
          </a:xfrm>
        </p:spPr>
        <p:txBody>
          <a:bodyPr/>
          <a:lstStyle/>
          <a:p>
            <a:fld id="{49BDB6A8-40AB-4A9D-9E4B-6C99ADD70BA0}" type="slidenum">
              <a:rPr lang="en-GB" smtClean="0"/>
              <a:t>9</a:t>
            </a:fld>
            <a:endParaRPr lang="en-GB" dirty="0"/>
          </a:p>
        </p:txBody>
      </p:sp>
      <p:sp>
        <p:nvSpPr>
          <p:cNvPr id="18" name="Title 1">
            <a:extLst>
              <a:ext uri="{FF2B5EF4-FFF2-40B4-BE49-F238E27FC236}">
                <a16:creationId xmlns:a16="http://schemas.microsoft.com/office/drawing/2014/main" id="{A0A7BA21-F3E5-405D-AD4D-0B6EAF42C9BB}"/>
              </a:ext>
            </a:extLst>
          </p:cNvPr>
          <p:cNvSpPr txBox="1">
            <a:spLocks/>
          </p:cNvSpPr>
          <p:nvPr/>
        </p:nvSpPr>
        <p:spPr>
          <a:xfrm>
            <a:off x="4011562" y="6486504"/>
            <a:ext cx="4483510" cy="371496"/>
          </a:xfrm>
          <a:prstGeom prst="rect">
            <a:avLst/>
          </a:prstGeom>
          <a:noFill/>
        </p:spPr>
        <p:txBody>
          <a:bodyPr vert="horz" lIns="91440" tIns="45720" rIns="91440" bIns="45720" rtlCol="0" anchor="ctr">
            <a:normAutofit/>
            <a:scene3d>
              <a:camera prst="orthographicFront"/>
              <a:lightRig rig="threePt" dir="t"/>
            </a:scene3d>
            <a:sp3d extrusionH="57150">
              <a:bevelT w="38100" h="38100" prst="angle"/>
            </a:sp3d>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US" sz="1600" b="1" dirty="0">
                <a:ln/>
                <a:solidFill>
                  <a:schemeClr val="accent3">
                    <a:lumMod val="50000"/>
                  </a:schemeClr>
                </a:solidFill>
              </a:rPr>
              <a:t>(Saunders, Lewis and Thornhill, 2019; O’Leary, 2017)</a:t>
            </a:r>
            <a:endParaRPr lang="en-GB" sz="1600" dirty="0"/>
          </a:p>
        </p:txBody>
      </p:sp>
      <p:sp>
        <p:nvSpPr>
          <p:cNvPr id="21" name="Title 1">
            <a:extLst>
              <a:ext uri="{FF2B5EF4-FFF2-40B4-BE49-F238E27FC236}">
                <a16:creationId xmlns:a16="http://schemas.microsoft.com/office/drawing/2014/main" id="{75B5014D-4BB6-4F14-8642-18D06B0BC05F}"/>
              </a:ext>
            </a:extLst>
          </p:cNvPr>
          <p:cNvSpPr txBox="1">
            <a:spLocks/>
          </p:cNvSpPr>
          <p:nvPr/>
        </p:nvSpPr>
        <p:spPr>
          <a:xfrm>
            <a:off x="8495069" y="4473992"/>
            <a:ext cx="3696929" cy="584455"/>
          </a:xfrm>
          <a:prstGeom prst="rect">
            <a:avLst/>
          </a:prstGeom>
          <a:noFill/>
        </p:spPr>
        <p:txBody>
          <a:bodyPr vert="horz" lIns="91440" tIns="45720" rIns="91440" bIns="45720" rtlCol="0" anchor="ctr">
            <a:normAutofit/>
            <a:scene3d>
              <a:camera prst="orthographicFront"/>
              <a:lightRig rig="threePt" dir="t"/>
            </a:scene3d>
            <a:sp3d extrusionH="57150">
              <a:bevelT w="38100" h="38100" prst="angle"/>
            </a:sp3d>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US" sz="1600" b="1" dirty="0">
                <a:ln/>
                <a:solidFill>
                  <a:schemeClr val="accent3">
                    <a:lumMod val="50000"/>
                  </a:schemeClr>
                </a:solidFill>
              </a:rPr>
              <a:t>(Saunders, Lewis and Thornhill, 2019, p.203)</a:t>
            </a:r>
            <a:endParaRPr lang="en-GB" sz="1600" dirty="0"/>
          </a:p>
        </p:txBody>
      </p:sp>
      <p:grpSp>
        <p:nvGrpSpPr>
          <p:cNvPr id="23" name="Group 22">
            <a:extLst>
              <a:ext uri="{FF2B5EF4-FFF2-40B4-BE49-F238E27FC236}">
                <a16:creationId xmlns:a16="http://schemas.microsoft.com/office/drawing/2014/main" id="{54FF3700-7004-4FB8-A270-684924A9FDEC}"/>
              </a:ext>
            </a:extLst>
          </p:cNvPr>
          <p:cNvGrpSpPr/>
          <p:nvPr/>
        </p:nvGrpSpPr>
        <p:grpSpPr>
          <a:xfrm>
            <a:off x="1" y="1215075"/>
            <a:ext cx="4011560" cy="3843372"/>
            <a:chOff x="1" y="1215075"/>
            <a:chExt cx="4011560" cy="3843372"/>
          </a:xfrm>
        </p:grpSpPr>
        <p:sp>
          <p:nvSpPr>
            <p:cNvPr id="8" name="Title 1">
              <a:extLst>
                <a:ext uri="{FF2B5EF4-FFF2-40B4-BE49-F238E27FC236}">
                  <a16:creationId xmlns:a16="http://schemas.microsoft.com/office/drawing/2014/main" id="{75F1D44D-6EBF-4CD2-968C-B33355873CE2}"/>
                </a:ext>
              </a:extLst>
            </p:cNvPr>
            <p:cNvSpPr txBox="1">
              <a:spLocks/>
            </p:cNvSpPr>
            <p:nvPr/>
          </p:nvSpPr>
          <p:spPr>
            <a:xfrm>
              <a:off x="280219" y="4487069"/>
              <a:ext cx="3731342" cy="571378"/>
            </a:xfrm>
            <a:prstGeom prst="rect">
              <a:avLst/>
            </a:prstGeom>
            <a:noFill/>
          </p:spPr>
          <p:txBody>
            <a:bodyPr vert="horz" lIns="91440" tIns="45720" rIns="91440" bIns="45720" rtlCol="0" anchor="ctr">
              <a:normAutofit/>
              <a:scene3d>
                <a:camera prst="orthographicFront"/>
                <a:lightRig rig="threePt" dir="t"/>
              </a:scene3d>
              <a:sp3d extrusionH="57150">
                <a:bevelT w="38100" h="38100" prst="angle"/>
              </a:sp3d>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US" sz="1600" b="1" dirty="0">
                  <a:ln/>
                  <a:solidFill>
                    <a:schemeClr val="accent3">
                      <a:lumMod val="50000"/>
                    </a:schemeClr>
                  </a:solidFill>
                </a:rPr>
                <a:t>The Research ‘Onion’</a:t>
              </a:r>
            </a:p>
            <a:p>
              <a:pPr algn="r"/>
              <a:r>
                <a:rPr lang="en-US" sz="1600" b="1" dirty="0">
                  <a:ln/>
                  <a:solidFill>
                    <a:schemeClr val="accent3">
                      <a:lumMod val="50000"/>
                    </a:schemeClr>
                  </a:solidFill>
                </a:rPr>
                <a:t>(Saunders, Lewis and Thornhill 2019, p.130)</a:t>
              </a:r>
              <a:endParaRPr lang="en-GB" sz="1600" dirty="0"/>
            </a:p>
          </p:txBody>
        </p:sp>
        <p:pic>
          <p:nvPicPr>
            <p:cNvPr id="22" name="Picture 21">
              <a:extLst>
                <a:ext uri="{FF2B5EF4-FFF2-40B4-BE49-F238E27FC236}">
                  <a16:creationId xmlns:a16="http://schemas.microsoft.com/office/drawing/2014/main" id="{BE83B0F9-79BD-4E62-9F41-C1D88D1897ED}"/>
                </a:ext>
              </a:extLst>
            </p:cNvPr>
            <p:cNvPicPr>
              <a:picLocks noChangeAspect="1"/>
            </p:cNvPicPr>
            <p:nvPr/>
          </p:nvPicPr>
          <p:blipFill>
            <a:blip r:embed="rId6"/>
            <a:stretch>
              <a:fillRect/>
            </a:stretch>
          </p:blipFill>
          <p:spPr>
            <a:xfrm>
              <a:off x="1" y="1215075"/>
              <a:ext cx="4011560" cy="3268435"/>
            </a:xfrm>
            <a:prstGeom prst="rect">
              <a:avLst/>
            </a:prstGeom>
          </p:spPr>
        </p:pic>
      </p:grpSp>
      <p:pic>
        <p:nvPicPr>
          <p:cNvPr id="24" name="Picture 23">
            <a:extLst>
              <a:ext uri="{FF2B5EF4-FFF2-40B4-BE49-F238E27FC236}">
                <a16:creationId xmlns:a16="http://schemas.microsoft.com/office/drawing/2014/main" id="{84B52936-3A13-45A1-91DC-DC266FBC62AA}"/>
              </a:ext>
            </a:extLst>
          </p:cNvPr>
          <p:cNvPicPr>
            <a:picLocks noChangeAspect="1"/>
          </p:cNvPicPr>
          <p:nvPr/>
        </p:nvPicPr>
        <p:blipFill>
          <a:blip r:embed="rId7"/>
          <a:stretch>
            <a:fillRect/>
          </a:stretch>
        </p:blipFill>
        <p:spPr>
          <a:xfrm>
            <a:off x="8495069" y="1214099"/>
            <a:ext cx="3696932" cy="3197347"/>
          </a:xfrm>
          <a:prstGeom prst="rect">
            <a:avLst/>
          </a:prstGeom>
        </p:spPr>
      </p:pic>
    </p:spTree>
    <p:extLst>
      <p:ext uri="{BB962C8B-B14F-4D97-AF65-F5344CB8AC3E}">
        <p14:creationId xmlns:p14="http://schemas.microsoft.com/office/powerpoint/2010/main" val="32856267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000"/>
            <a:lum/>
          </a:blip>
          <a:srcRect/>
          <a:stretch>
            <a:fillRect l="-9000" r="-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AE5CC-C291-452D-A2F1-536A3D62D486}"/>
              </a:ext>
            </a:extLst>
          </p:cNvPr>
          <p:cNvSpPr>
            <a:spLocks noGrp="1"/>
          </p:cNvSpPr>
          <p:nvPr>
            <p:ph type="title"/>
          </p:nvPr>
        </p:nvSpPr>
        <p:spPr>
          <a:xfrm>
            <a:off x="730249" y="257196"/>
            <a:ext cx="10731500" cy="942975"/>
          </a:xfrm>
        </p:spPr>
        <p:txBody>
          <a:bodyPr>
            <a:normAutofit/>
          </a:bodyPr>
          <a:lstStyle/>
          <a:p>
            <a:pPr algn="ctr"/>
            <a:r>
              <a:rPr lang="en-US" sz="4800" b="1" dirty="0">
                <a:ln/>
                <a:solidFill>
                  <a:schemeClr val="accent3">
                    <a:lumMod val="50000"/>
                  </a:schemeClr>
                </a:solidFill>
              </a:rPr>
              <a:t>Methodology cont.</a:t>
            </a:r>
            <a:endParaRPr lang="en-GB" sz="4800" dirty="0"/>
          </a:p>
        </p:txBody>
      </p:sp>
      <p:sp>
        <p:nvSpPr>
          <p:cNvPr id="3" name="Content Placeholder 2">
            <a:extLst>
              <a:ext uri="{FF2B5EF4-FFF2-40B4-BE49-F238E27FC236}">
                <a16:creationId xmlns:a16="http://schemas.microsoft.com/office/drawing/2014/main" id="{F2D1F825-4244-44AF-A7B1-9C749C1E686F}"/>
              </a:ext>
            </a:extLst>
          </p:cNvPr>
          <p:cNvSpPr>
            <a:spLocks noGrp="1"/>
          </p:cNvSpPr>
          <p:nvPr>
            <p:ph idx="1"/>
          </p:nvPr>
        </p:nvSpPr>
        <p:spPr>
          <a:xfrm>
            <a:off x="0" y="1200129"/>
            <a:ext cx="2971313" cy="5651500"/>
          </a:xfrm>
          <a:gradFill>
            <a:gsLst>
              <a:gs pos="0">
                <a:schemeClr val="bg1">
                  <a:lumMod val="95000"/>
                  <a:alpha val="45000"/>
                </a:schemeClr>
              </a:gs>
              <a:gs pos="74000">
                <a:schemeClr val="bg1">
                  <a:lumMod val="85000"/>
                  <a:alpha val="45000"/>
                </a:schemeClr>
              </a:gs>
              <a:gs pos="83000">
                <a:schemeClr val="bg1">
                  <a:lumMod val="85000"/>
                  <a:alpha val="45000"/>
                </a:schemeClr>
              </a:gs>
              <a:gs pos="100000">
                <a:schemeClr val="bg1">
                  <a:lumMod val="95000"/>
                  <a:alpha val="45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txBody>
          <a:bodyPr>
            <a:normAutofit/>
          </a:bodyPr>
          <a:lstStyle/>
          <a:p>
            <a:pPr marL="0" indent="0" algn="ctr">
              <a:buNone/>
            </a:pPr>
            <a:r>
              <a:rPr lang="en-GB" dirty="0"/>
              <a:t>Literature Review</a:t>
            </a:r>
          </a:p>
          <a:p>
            <a:pPr marL="0" indent="0">
              <a:buNone/>
            </a:pPr>
            <a:endParaRPr lang="en-GB" sz="2000" dirty="0"/>
          </a:p>
          <a:p>
            <a:pPr>
              <a:buFont typeface="Courier New" panose="02070309020205020404" pitchFamily="49" charset="0"/>
              <a:buChar char="o"/>
            </a:pPr>
            <a:r>
              <a:rPr lang="en-GB" sz="2000" dirty="0"/>
              <a:t> Understand work already conducted</a:t>
            </a:r>
            <a:br>
              <a:rPr lang="en-GB" sz="2000" dirty="0"/>
            </a:br>
            <a:endParaRPr lang="en-GB" sz="2000" dirty="0"/>
          </a:p>
          <a:p>
            <a:pPr>
              <a:buFont typeface="Courier New" panose="02070309020205020404" pitchFamily="49" charset="0"/>
              <a:buChar char="o"/>
            </a:pPr>
            <a:r>
              <a:rPr lang="en-GB" sz="2000" dirty="0"/>
              <a:t>Systematic deductive approach</a:t>
            </a:r>
            <a:br>
              <a:rPr lang="en-GB" sz="2000" dirty="0"/>
            </a:br>
            <a:endParaRPr lang="en-GB" sz="2000" dirty="0"/>
          </a:p>
          <a:p>
            <a:pPr>
              <a:buFont typeface="Courier New" panose="02070309020205020404" pitchFamily="49" charset="0"/>
              <a:buChar char="o"/>
            </a:pPr>
            <a:r>
              <a:rPr lang="en-GB" sz="2000" dirty="0"/>
              <a:t>Using reliable, relevant sources</a:t>
            </a:r>
            <a:br>
              <a:rPr lang="en-GB" sz="2000" dirty="0"/>
            </a:br>
            <a:endParaRPr lang="en-GB" sz="2000" dirty="0"/>
          </a:p>
          <a:p>
            <a:pPr>
              <a:buFont typeface="Courier New" panose="02070309020205020404" pitchFamily="49" charset="0"/>
              <a:buChar char="o"/>
            </a:pPr>
            <a:endParaRPr lang="en-GB" sz="2000" dirty="0"/>
          </a:p>
          <a:p>
            <a:pPr>
              <a:buFont typeface="Courier New" panose="02070309020205020404" pitchFamily="49" charset="0"/>
              <a:buChar char="o"/>
            </a:pPr>
            <a:endParaRPr lang="en-GB" sz="2000" dirty="0"/>
          </a:p>
          <a:p>
            <a:pPr>
              <a:buFont typeface="Courier New" panose="02070309020205020404" pitchFamily="49" charset="0"/>
              <a:buChar char="o"/>
            </a:pPr>
            <a:endParaRPr lang="en-GB" sz="2000" dirty="0"/>
          </a:p>
          <a:p>
            <a:pPr marL="0" indent="0" algn="r">
              <a:buNone/>
            </a:pPr>
            <a:endParaRPr lang="en-GB" sz="1100" dirty="0"/>
          </a:p>
          <a:p>
            <a:pPr marL="0" indent="0" algn="r">
              <a:buNone/>
            </a:pPr>
            <a:r>
              <a:rPr lang="en-GB" sz="1100" dirty="0"/>
              <a:t>(Saunders, Lewis and Thornhill, 2019; Hart, 2018)</a:t>
            </a:r>
          </a:p>
        </p:txBody>
      </p:sp>
      <p:pic>
        <p:nvPicPr>
          <p:cNvPr id="6" name="Picture 5" descr="Text&#10;&#10;Description automatically generated">
            <a:extLst>
              <a:ext uri="{FF2B5EF4-FFF2-40B4-BE49-F238E27FC236}">
                <a16:creationId xmlns:a16="http://schemas.microsoft.com/office/drawing/2014/main" id="{AA93353E-CB4D-4E67-8645-DDE2DB08EC8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31500" y="6371"/>
            <a:ext cx="1460499" cy="584570"/>
          </a:xfrm>
          <a:prstGeom prst="rect">
            <a:avLst/>
          </a:prstGeom>
        </p:spPr>
      </p:pic>
      <p:sp>
        <p:nvSpPr>
          <p:cNvPr id="4" name="Slide Number Placeholder 3">
            <a:extLst>
              <a:ext uri="{FF2B5EF4-FFF2-40B4-BE49-F238E27FC236}">
                <a16:creationId xmlns:a16="http://schemas.microsoft.com/office/drawing/2014/main" id="{2488C8CF-7E66-4A10-9469-31D5BE166179}"/>
              </a:ext>
            </a:extLst>
          </p:cNvPr>
          <p:cNvSpPr>
            <a:spLocks noGrp="1"/>
          </p:cNvSpPr>
          <p:nvPr>
            <p:ph type="sldNum" sz="quarter" idx="12"/>
          </p:nvPr>
        </p:nvSpPr>
        <p:spPr>
          <a:xfrm>
            <a:off x="9448800" y="6486504"/>
            <a:ext cx="2743200" cy="365125"/>
          </a:xfrm>
        </p:spPr>
        <p:txBody>
          <a:bodyPr/>
          <a:lstStyle/>
          <a:p>
            <a:fld id="{49BDB6A8-40AB-4A9D-9E4B-6C99ADD70BA0}" type="slidenum">
              <a:rPr lang="en-GB" smtClean="0"/>
              <a:t>10</a:t>
            </a:fld>
            <a:endParaRPr lang="en-GB" dirty="0"/>
          </a:p>
        </p:txBody>
      </p:sp>
      <p:sp>
        <p:nvSpPr>
          <p:cNvPr id="13" name="Content Placeholder 2">
            <a:extLst>
              <a:ext uri="{FF2B5EF4-FFF2-40B4-BE49-F238E27FC236}">
                <a16:creationId xmlns:a16="http://schemas.microsoft.com/office/drawing/2014/main" id="{24B9AF57-A4FE-45FE-86CC-54BE7F4811ED}"/>
              </a:ext>
            </a:extLst>
          </p:cNvPr>
          <p:cNvSpPr txBox="1">
            <a:spLocks/>
          </p:cNvSpPr>
          <p:nvPr/>
        </p:nvSpPr>
        <p:spPr>
          <a:xfrm>
            <a:off x="3120760" y="1200129"/>
            <a:ext cx="2924115" cy="5651500"/>
          </a:xfrm>
          <a:prstGeom prst="rect">
            <a:avLst/>
          </a:prstGeom>
          <a:gradFill>
            <a:gsLst>
              <a:gs pos="0">
                <a:schemeClr val="bg1">
                  <a:lumMod val="95000"/>
                  <a:alpha val="45000"/>
                </a:schemeClr>
              </a:gs>
              <a:gs pos="74000">
                <a:schemeClr val="bg1">
                  <a:lumMod val="85000"/>
                  <a:alpha val="45000"/>
                </a:schemeClr>
              </a:gs>
              <a:gs pos="83000">
                <a:schemeClr val="bg1">
                  <a:lumMod val="85000"/>
                  <a:alpha val="45000"/>
                </a:schemeClr>
              </a:gs>
              <a:gs pos="100000">
                <a:schemeClr val="bg1">
                  <a:lumMod val="95000"/>
                  <a:alpha val="45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dirty="0"/>
              <a:t>Questionnaires</a:t>
            </a:r>
          </a:p>
          <a:p>
            <a:pPr marL="0" indent="0">
              <a:buFont typeface="Arial" panose="020B0604020202020204" pitchFamily="34" charset="0"/>
              <a:buNone/>
            </a:pPr>
            <a:endParaRPr lang="en-GB" sz="2000" dirty="0"/>
          </a:p>
          <a:p>
            <a:pPr>
              <a:buFont typeface="Courier New" panose="02070309020205020404" pitchFamily="49" charset="0"/>
              <a:buChar char="o"/>
            </a:pPr>
            <a:r>
              <a:rPr lang="en-GB" sz="2200" dirty="0"/>
              <a:t>Participants to be identified</a:t>
            </a:r>
            <a:br>
              <a:rPr lang="en-GB" sz="2200" dirty="0"/>
            </a:br>
            <a:r>
              <a:rPr lang="en-GB" sz="2200" dirty="0"/>
              <a:t> </a:t>
            </a:r>
          </a:p>
          <a:p>
            <a:pPr>
              <a:buFont typeface="Courier New" panose="02070309020205020404" pitchFamily="49" charset="0"/>
              <a:buChar char="o"/>
            </a:pPr>
            <a:r>
              <a:rPr lang="en-GB" sz="2200" dirty="0"/>
              <a:t>Contain specific questions to research</a:t>
            </a:r>
            <a:br>
              <a:rPr lang="en-GB" sz="2200" dirty="0"/>
            </a:br>
            <a:endParaRPr lang="en-GB" sz="2200" dirty="0"/>
          </a:p>
          <a:p>
            <a:pPr>
              <a:buFont typeface="Courier New" panose="02070309020205020404" pitchFamily="49" charset="0"/>
              <a:buChar char="o"/>
            </a:pPr>
            <a:r>
              <a:rPr lang="en-GB" sz="2200" dirty="0"/>
              <a:t>Conducted 1-2-1</a:t>
            </a:r>
            <a:br>
              <a:rPr lang="en-GB" sz="2200" dirty="0"/>
            </a:br>
            <a:endParaRPr lang="en-GB" sz="2200" dirty="0"/>
          </a:p>
          <a:p>
            <a:pPr>
              <a:buFont typeface="Courier New" panose="02070309020205020404" pitchFamily="49" charset="0"/>
              <a:buChar char="o"/>
            </a:pPr>
            <a:r>
              <a:rPr lang="en-GB" sz="2200" dirty="0"/>
              <a:t>Mix of Qualitative and quantitative questions</a:t>
            </a:r>
            <a:br>
              <a:rPr lang="en-GB" sz="2200" dirty="0"/>
            </a:br>
            <a:endParaRPr lang="en-GB" sz="2200" dirty="0"/>
          </a:p>
          <a:p>
            <a:pPr>
              <a:buFont typeface="Courier New" panose="02070309020205020404" pitchFamily="49" charset="0"/>
              <a:buChar char="o"/>
            </a:pPr>
            <a:r>
              <a:rPr lang="en-GB" sz="2200" dirty="0"/>
              <a:t>Unbiased and balanced</a:t>
            </a:r>
          </a:p>
          <a:p>
            <a:pPr>
              <a:buFont typeface="Courier New" panose="02070309020205020404" pitchFamily="49" charset="0"/>
              <a:buChar char="o"/>
            </a:pPr>
            <a:endParaRPr lang="en-GB" sz="2000" dirty="0"/>
          </a:p>
          <a:p>
            <a:pPr>
              <a:buFont typeface="Courier New" panose="02070309020205020404" pitchFamily="49" charset="0"/>
              <a:buChar char="o"/>
            </a:pPr>
            <a:endParaRPr lang="en-GB" sz="2000" dirty="0"/>
          </a:p>
          <a:p>
            <a:pPr marL="0" indent="0">
              <a:buNone/>
            </a:pPr>
            <a:endParaRPr lang="en-GB" sz="2000" dirty="0"/>
          </a:p>
          <a:p>
            <a:pPr marL="0" indent="0">
              <a:buNone/>
            </a:pPr>
            <a:endParaRPr lang="en-GB" sz="2000" dirty="0"/>
          </a:p>
          <a:p>
            <a:pPr marL="0" indent="0" algn="r">
              <a:buNone/>
            </a:pPr>
            <a:r>
              <a:rPr lang="en-GB" sz="1200" dirty="0"/>
              <a:t>(Yin, 2003; Oppenheim, 2001)</a:t>
            </a:r>
          </a:p>
        </p:txBody>
      </p:sp>
      <p:sp>
        <p:nvSpPr>
          <p:cNvPr id="14" name="Content Placeholder 2">
            <a:extLst>
              <a:ext uri="{FF2B5EF4-FFF2-40B4-BE49-F238E27FC236}">
                <a16:creationId xmlns:a16="http://schemas.microsoft.com/office/drawing/2014/main" id="{C7B292DD-2CF3-46E6-AA2E-E9489F00CF3A}"/>
              </a:ext>
            </a:extLst>
          </p:cNvPr>
          <p:cNvSpPr txBox="1">
            <a:spLocks/>
          </p:cNvSpPr>
          <p:nvPr/>
        </p:nvSpPr>
        <p:spPr>
          <a:xfrm>
            <a:off x="6194322" y="1200129"/>
            <a:ext cx="2924115" cy="5651500"/>
          </a:xfrm>
          <a:prstGeom prst="rect">
            <a:avLst/>
          </a:prstGeom>
          <a:gradFill>
            <a:gsLst>
              <a:gs pos="0">
                <a:schemeClr val="bg1">
                  <a:lumMod val="95000"/>
                  <a:alpha val="45000"/>
                </a:schemeClr>
              </a:gs>
              <a:gs pos="74000">
                <a:schemeClr val="bg1">
                  <a:lumMod val="85000"/>
                  <a:alpha val="45000"/>
                </a:schemeClr>
              </a:gs>
              <a:gs pos="83000">
                <a:schemeClr val="bg1">
                  <a:lumMod val="85000"/>
                  <a:alpha val="45000"/>
                </a:schemeClr>
              </a:gs>
              <a:gs pos="100000">
                <a:schemeClr val="bg1">
                  <a:lumMod val="95000"/>
                  <a:alpha val="45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dirty="0"/>
              <a:t>Interviews</a:t>
            </a:r>
          </a:p>
          <a:p>
            <a:pPr marL="0" indent="0">
              <a:buFont typeface="Arial" panose="020B0604020202020204" pitchFamily="34" charset="0"/>
              <a:buNone/>
            </a:pPr>
            <a:endParaRPr lang="en-GB" sz="2000" dirty="0"/>
          </a:p>
          <a:p>
            <a:pPr>
              <a:buFont typeface="Courier New" panose="02070309020205020404" pitchFamily="49" charset="0"/>
              <a:buChar char="o"/>
            </a:pPr>
            <a:r>
              <a:rPr lang="en-GB" sz="2200" dirty="0"/>
              <a:t>Interview Candidates to be identified</a:t>
            </a:r>
            <a:br>
              <a:rPr lang="en-GB" sz="2200" dirty="0"/>
            </a:br>
            <a:r>
              <a:rPr lang="en-GB" sz="2200" dirty="0"/>
              <a:t> </a:t>
            </a:r>
          </a:p>
          <a:p>
            <a:pPr>
              <a:buFont typeface="Courier New" panose="02070309020205020404" pitchFamily="49" charset="0"/>
              <a:buChar char="o"/>
            </a:pPr>
            <a:r>
              <a:rPr lang="en-GB" sz="2200" dirty="0"/>
              <a:t>Contain specific questions to research</a:t>
            </a:r>
            <a:br>
              <a:rPr lang="en-GB" sz="2200" dirty="0"/>
            </a:br>
            <a:endParaRPr lang="en-GB" sz="2200" dirty="0"/>
          </a:p>
          <a:p>
            <a:pPr>
              <a:buFont typeface="Courier New" panose="02070309020205020404" pitchFamily="49" charset="0"/>
              <a:buChar char="o"/>
            </a:pPr>
            <a:r>
              <a:rPr lang="en-GB" sz="2200" dirty="0"/>
              <a:t>Conducted 1-2-1</a:t>
            </a:r>
            <a:br>
              <a:rPr lang="en-GB" sz="2200" dirty="0"/>
            </a:br>
            <a:endParaRPr lang="en-GB" sz="2200" dirty="0"/>
          </a:p>
          <a:p>
            <a:pPr>
              <a:buFont typeface="Courier New" panose="02070309020205020404" pitchFamily="49" charset="0"/>
              <a:buChar char="o"/>
            </a:pPr>
            <a:r>
              <a:rPr lang="en-GB" sz="2200" dirty="0"/>
              <a:t>Mix of Qualitative and quantitative questions</a:t>
            </a:r>
            <a:br>
              <a:rPr lang="en-GB" sz="2200" dirty="0"/>
            </a:br>
            <a:endParaRPr lang="en-GB" sz="2200" dirty="0"/>
          </a:p>
          <a:p>
            <a:pPr>
              <a:buFont typeface="Courier New" panose="02070309020205020404" pitchFamily="49" charset="0"/>
              <a:buChar char="o"/>
            </a:pPr>
            <a:r>
              <a:rPr lang="en-GB" sz="2200" dirty="0"/>
              <a:t>Unbiased and balanced</a:t>
            </a:r>
          </a:p>
          <a:p>
            <a:pPr>
              <a:buFont typeface="Courier New" panose="02070309020205020404" pitchFamily="49" charset="0"/>
              <a:buChar char="o"/>
            </a:pPr>
            <a:endParaRPr lang="en-GB" sz="2000" dirty="0"/>
          </a:p>
          <a:p>
            <a:pPr>
              <a:buFont typeface="Courier New" panose="02070309020205020404" pitchFamily="49" charset="0"/>
              <a:buChar char="o"/>
            </a:pPr>
            <a:endParaRPr lang="en-GB" sz="2000" dirty="0"/>
          </a:p>
          <a:p>
            <a:pPr>
              <a:buFont typeface="Courier New" panose="02070309020205020404" pitchFamily="49" charset="0"/>
              <a:buChar char="o"/>
            </a:pPr>
            <a:endParaRPr lang="en-GB" sz="2000" dirty="0"/>
          </a:p>
          <a:p>
            <a:pPr marL="0" indent="0">
              <a:buNone/>
            </a:pPr>
            <a:endParaRPr lang="en-GB" sz="2000" dirty="0"/>
          </a:p>
          <a:p>
            <a:pPr marL="0" indent="0" algn="r">
              <a:buNone/>
            </a:pPr>
            <a:r>
              <a:rPr lang="en-GB" sz="1200" dirty="0"/>
              <a:t>(Saunders, Lewis and Thornhill, 2019; Oppenheim, 2001)</a:t>
            </a:r>
          </a:p>
          <a:p>
            <a:pPr marL="0" indent="0">
              <a:buFont typeface="Arial" panose="020B0604020202020204" pitchFamily="34" charset="0"/>
              <a:buNone/>
            </a:pPr>
            <a:endParaRPr lang="en-GB" sz="2000" dirty="0"/>
          </a:p>
        </p:txBody>
      </p:sp>
      <p:sp>
        <p:nvSpPr>
          <p:cNvPr id="15" name="Content Placeholder 2">
            <a:extLst>
              <a:ext uri="{FF2B5EF4-FFF2-40B4-BE49-F238E27FC236}">
                <a16:creationId xmlns:a16="http://schemas.microsoft.com/office/drawing/2014/main" id="{0BAE5BAA-477E-4FDF-895D-3A3B1838C746}"/>
              </a:ext>
            </a:extLst>
          </p:cNvPr>
          <p:cNvSpPr txBox="1">
            <a:spLocks/>
          </p:cNvSpPr>
          <p:nvPr/>
        </p:nvSpPr>
        <p:spPr>
          <a:xfrm>
            <a:off x="9267884" y="1206500"/>
            <a:ext cx="2924115" cy="5651500"/>
          </a:xfrm>
          <a:prstGeom prst="rect">
            <a:avLst/>
          </a:prstGeom>
          <a:gradFill>
            <a:gsLst>
              <a:gs pos="0">
                <a:schemeClr val="bg1">
                  <a:lumMod val="95000"/>
                  <a:alpha val="45000"/>
                </a:schemeClr>
              </a:gs>
              <a:gs pos="74000">
                <a:schemeClr val="bg1">
                  <a:lumMod val="85000"/>
                  <a:alpha val="45000"/>
                </a:schemeClr>
              </a:gs>
              <a:gs pos="83000">
                <a:schemeClr val="bg1">
                  <a:lumMod val="85000"/>
                  <a:alpha val="45000"/>
                </a:schemeClr>
              </a:gs>
              <a:gs pos="100000">
                <a:schemeClr val="bg1">
                  <a:lumMod val="95000"/>
                  <a:alpha val="45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dirty="0"/>
              <a:t>Experiments / Theory Testing</a:t>
            </a:r>
          </a:p>
          <a:p>
            <a:pPr marL="0" indent="0">
              <a:buNone/>
            </a:pPr>
            <a:endParaRPr lang="en-GB" sz="2000" dirty="0"/>
          </a:p>
          <a:p>
            <a:pPr>
              <a:buFont typeface="Courier New" panose="02070309020205020404" pitchFamily="49" charset="0"/>
              <a:buChar char="o"/>
            </a:pPr>
            <a:r>
              <a:rPr lang="en-GB" sz="2000" dirty="0"/>
              <a:t>Real life experiments and theory testing, within departments</a:t>
            </a:r>
            <a:br>
              <a:rPr lang="en-GB" sz="2000" dirty="0"/>
            </a:br>
            <a:endParaRPr lang="en-GB" sz="2000" dirty="0"/>
          </a:p>
          <a:p>
            <a:pPr marL="0" indent="0">
              <a:buNone/>
            </a:pPr>
            <a:br>
              <a:rPr lang="en-GB" sz="2000" dirty="0"/>
            </a:br>
            <a:endParaRPr lang="en-GB" sz="2000" dirty="0"/>
          </a:p>
          <a:p>
            <a:pPr marL="0" indent="0">
              <a:buNone/>
            </a:pPr>
            <a:br>
              <a:rPr lang="en-GB" sz="2000" dirty="0"/>
            </a:br>
            <a:endParaRPr lang="en-GB" sz="2000" dirty="0"/>
          </a:p>
          <a:p>
            <a:pPr>
              <a:buFont typeface="Courier New" panose="02070309020205020404" pitchFamily="49" charset="0"/>
              <a:buChar char="o"/>
            </a:pPr>
            <a:endParaRPr lang="en-GB" sz="2000" dirty="0"/>
          </a:p>
          <a:p>
            <a:pPr marL="0" indent="0">
              <a:buNone/>
            </a:pPr>
            <a:endParaRPr lang="en-GB" sz="2000" dirty="0"/>
          </a:p>
          <a:p>
            <a:pPr marL="0" indent="0" algn="r">
              <a:buNone/>
            </a:pPr>
            <a:endParaRPr lang="en-GB" sz="1100" dirty="0"/>
          </a:p>
          <a:p>
            <a:pPr marL="0" indent="0" algn="r">
              <a:buNone/>
            </a:pPr>
            <a:endParaRPr lang="en-GB" sz="1100" dirty="0"/>
          </a:p>
          <a:p>
            <a:pPr marL="0" indent="0" algn="r">
              <a:buNone/>
            </a:pPr>
            <a:r>
              <a:rPr lang="en-GB" sz="1100" dirty="0"/>
              <a:t>(Saunders, Lewis and Thornhill, 2019)</a:t>
            </a:r>
            <a:endParaRPr lang="en-GB" sz="2000" dirty="0"/>
          </a:p>
          <a:p>
            <a:pPr marL="0" indent="0">
              <a:buFont typeface="Arial" panose="020B0604020202020204" pitchFamily="34" charset="0"/>
              <a:buNone/>
            </a:pPr>
            <a:endParaRPr lang="en-GB" sz="2000" dirty="0"/>
          </a:p>
        </p:txBody>
      </p:sp>
    </p:spTree>
    <p:extLst>
      <p:ext uri="{BB962C8B-B14F-4D97-AF65-F5344CB8AC3E}">
        <p14:creationId xmlns:p14="http://schemas.microsoft.com/office/powerpoint/2010/main" val="41943030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l="-9000" r="-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AE5CC-C291-452D-A2F1-536A3D62D486}"/>
              </a:ext>
            </a:extLst>
          </p:cNvPr>
          <p:cNvSpPr>
            <a:spLocks noGrp="1"/>
          </p:cNvSpPr>
          <p:nvPr>
            <p:ph type="title"/>
          </p:nvPr>
        </p:nvSpPr>
        <p:spPr>
          <a:xfrm>
            <a:off x="730249" y="257196"/>
            <a:ext cx="10731500" cy="942975"/>
          </a:xfrm>
        </p:spPr>
        <p:txBody>
          <a:bodyPr>
            <a:normAutofit/>
          </a:bodyPr>
          <a:lstStyle/>
          <a:p>
            <a:pPr algn="ctr"/>
            <a:r>
              <a:rPr lang="en-US" sz="4800" b="1" dirty="0">
                <a:ln/>
                <a:solidFill>
                  <a:schemeClr val="accent3">
                    <a:lumMod val="50000"/>
                  </a:schemeClr>
                </a:solidFill>
              </a:rPr>
              <a:t>Initial Findings</a:t>
            </a:r>
            <a:endParaRPr lang="en-GB" sz="4800" dirty="0"/>
          </a:p>
        </p:txBody>
      </p:sp>
      <p:sp>
        <p:nvSpPr>
          <p:cNvPr id="3" name="Content Placeholder 2">
            <a:extLst>
              <a:ext uri="{FF2B5EF4-FFF2-40B4-BE49-F238E27FC236}">
                <a16:creationId xmlns:a16="http://schemas.microsoft.com/office/drawing/2014/main" id="{F2D1F825-4244-44AF-A7B1-9C749C1E686F}"/>
              </a:ext>
            </a:extLst>
          </p:cNvPr>
          <p:cNvSpPr>
            <a:spLocks noGrp="1"/>
          </p:cNvSpPr>
          <p:nvPr>
            <p:ph idx="1"/>
          </p:nvPr>
        </p:nvSpPr>
        <p:spPr>
          <a:xfrm>
            <a:off x="-1" y="1206500"/>
            <a:ext cx="8214853" cy="5645129"/>
          </a:xfrm>
        </p:spPr>
        <p:txBody>
          <a:bodyPr>
            <a:normAutofit/>
          </a:bodyPr>
          <a:lstStyle/>
          <a:p>
            <a:pPr lvl="1">
              <a:buFont typeface="Wingdings" panose="05000000000000000000" pitchFamily="2" charset="2"/>
              <a:buChar char="Ø"/>
            </a:pPr>
            <a:r>
              <a:rPr lang="en-GB" sz="3600" b="1" dirty="0">
                <a:ln/>
                <a:solidFill>
                  <a:schemeClr val="accent3">
                    <a:lumMod val="50000"/>
                  </a:schemeClr>
                </a:solidFill>
              </a:rPr>
              <a:t>McKinsey – “remote working, where possible, is here to stay”</a:t>
            </a:r>
          </a:p>
          <a:p>
            <a:pPr marL="457200" lvl="1" indent="0" algn="r">
              <a:buNone/>
            </a:pPr>
            <a:r>
              <a:rPr lang="en-GB" sz="1400" b="1" dirty="0">
                <a:ln/>
                <a:solidFill>
                  <a:schemeClr val="accent3">
                    <a:lumMod val="50000"/>
                  </a:schemeClr>
                </a:solidFill>
              </a:rPr>
              <a:t>(Bick </a:t>
            </a:r>
            <a:r>
              <a:rPr lang="en-GB" sz="1400" b="1" i="1" dirty="0">
                <a:ln/>
                <a:solidFill>
                  <a:schemeClr val="accent3">
                    <a:lumMod val="50000"/>
                  </a:schemeClr>
                </a:solidFill>
              </a:rPr>
              <a:t>et</a:t>
            </a:r>
            <a:r>
              <a:rPr lang="en-GB" sz="1400" b="1" dirty="0">
                <a:ln/>
                <a:solidFill>
                  <a:schemeClr val="accent3">
                    <a:lumMod val="50000"/>
                  </a:schemeClr>
                </a:solidFill>
              </a:rPr>
              <a:t> al. 2020, p.3)</a:t>
            </a:r>
            <a:endParaRPr lang="en-GB" sz="3600" b="1" dirty="0">
              <a:ln/>
              <a:solidFill>
                <a:schemeClr val="accent3">
                  <a:lumMod val="50000"/>
                </a:schemeClr>
              </a:solidFill>
            </a:endParaRPr>
          </a:p>
          <a:p>
            <a:pPr marL="457200" lvl="1" indent="0">
              <a:buNone/>
            </a:pPr>
            <a:endParaRPr lang="en-GB" sz="3600" b="1" dirty="0">
              <a:ln/>
              <a:solidFill>
                <a:schemeClr val="accent3">
                  <a:lumMod val="50000"/>
                </a:schemeClr>
              </a:solidFill>
            </a:endParaRPr>
          </a:p>
          <a:p>
            <a:pPr lvl="1">
              <a:buFont typeface="Wingdings" panose="05000000000000000000" pitchFamily="2" charset="2"/>
              <a:buChar char="Ø"/>
            </a:pPr>
            <a:r>
              <a:rPr lang="en-GB" sz="3600" b="1" dirty="0">
                <a:ln/>
                <a:solidFill>
                  <a:schemeClr val="accent3">
                    <a:lumMod val="50000"/>
                  </a:schemeClr>
                </a:solidFill>
              </a:rPr>
              <a:t>Robinson – “Remote working is reshaping a new future world of work”</a:t>
            </a:r>
          </a:p>
          <a:p>
            <a:pPr marL="457200" lvl="1" indent="0" algn="r">
              <a:buNone/>
            </a:pPr>
            <a:r>
              <a:rPr lang="en-GB" sz="1400" b="1" dirty="0">
                <a:ln/>
                <a:solidFill>
                  <a:schemeClr val="accent3">
                    <a:lumMod val="50000"/>
                  </a:schemeClr>
                </a:solidFill>
              </a:rPr>
              <a:t>(Robinson, 2020, p.1)</a:t>
            </a:r>
          </a:p>
          <a:p>
            <a:pPr marL="457200" lvl="1" indent="0">
              <a:buNone/>
            </a:pPr>
            <a:endParaRPr lang="en-GB" sz="3600" b="1" dirty="0">
              <a:ln/>
              <a:solidFill>
                <a:schemeClr val="accent3">
                  <a:lumMod val="50000"/>
                </a:schemeClr>
              </a:solidFill>
            </a:endParaRPr>
          </a:p>
          <a:p>
            <a:pPr lvl="1">
              <a:buFont typeface="Wingdings" panose="05000000000000000000" pitchFamily="2" charset="2"/>
              <a:buChar char="Ø"/>
            </a:pPr>
            <a:r>
              <a:rPr lang="en-GB" sz="3600" b="1" dirty="0">
                <a:ln/>
                <a:solidFill>
                  <a:schemeClr val="accent3">
                    <a:lumMod val="50000"/>
                  </a:schemeClr>
                </a:solidFill>
              </a:rPr>
              <a:t>Remote working improvement practices could be much wider</a:t>
            </a:r>
          </a:p>
          <a:p>
            <a:pPr marL="457200" lvl="1" indent="0" algn="r">
              <a:buNone/>
            </a:pPr>
            <a:r>
              <a:rPr lang="en-GB" sz="1400" b="1" dirty="0">
                <a:ln/>
                <a:solidFill>
                  <a:schemeClr val="accent3">
                    <a:lumMod val="50000"/>
                  </a:schemeClr>
                </a:solidFill>
              </a:rPr>
              <a:t>(Welsh Government, 2019a; Welsh Government, 2019b; NWIS, 2020)</a:t>
            </a:r>
          </a:p>
          <a:p>
            <a:pPr marL="457200" lvl="1" indent="0">
              <a:buNone/>
            </a:pPr>
            <a:endParaRPr lang="en-GB" sz="3600" b="1" dirty="0">
              <a:ln/>
              <a:solidFill>
                <a:schemeClr val="accent3">
                  <a:lumMod val="50000"/>
                </a:schemeClr>
              </a:solidFill>
            </a:endParaRPr>
          </a:p>
          <a:p>
            <a:pPr lvl="1">
              <a:buFont typeface="Wingdings" panose="05000000000000000000" pitchFamily="2" charset="2"/>
              <a:buChar char="Ø"/>
            </a:pPr>
            <a:endParaRPr lang="en-GB" sz="3600" b="1" dirty="0">
              <a:ln/>
              <a:solidFill>
                <a:schemeClr val="accent3">
                  <a:lumMod val="50000"/>
                </a:schemeClr>
              </a:solidFill>
            </a:endParaRPr>
          </a:p>
          <a:p>
            <a:pPr marL="1371600" lvl="3" indent="0">
              <a:buNone/>
            </a:pPr>
            <a:endParaRPr lang="en-GB" sz="3600" b="1" dirty="0">
              <a:ln/>
              <a:solidFill>
                <a:schemeClr val="accent3">
                  <a:lumMod val="50000"/>
                </a:schemeClr>
              </a:solidFill>
            </a:endParaRPr>
          </a:p>
          <a:p>
            <a:endParaRPr lang="en-GB" sz="3600" dirty="0"/>
          </a:p>
        </p:txBody>
      </p:sp>
      <p:pic>
        <p:nvPicPr>
          <p:cNvPr id="6" name="Picture 5" descr="Text&#10;&#10;Description automatically generated">
            <a:extLst>
              <a:ext uri="{FF2B5EF4-FFF2-40B4-BE49-F238E27FC236}">
                <a16:creationId xmlns:a16="http://schemas.microsoft.com/office/drawing/2014/main" id="{AA93353E-CB4D-4E67-8645-DDE2DB08EC8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31500" y="6371"/>
            <a:ext cx="1460499" cy="584570"/>
          </a:xfrm>
          <a:prstGeom prst="rect">
            <a:avLst/>
          </a:prstGeom>
        </p:spPr>
      </p:pic>
      <p:sp>
        <p:nvSpPr>
          <p:cNvPr id="4" name="Slide Number Placeholder 3">
            <a:extLst>
              <a:ext uri="{FF2B5EF4-FFF2-40B4-BE49-F238E27FC236}">
                <a16:creationId xmlns:a16="http://schemas.microsoft.com/office/drawing/2014/main" id="{AB0F4F1B-8D49-4C8B-BE6C-06918F8D11E6}"/>
              </a:ext>
            </a:extLst>
          </p:cNvPr>
          <p:cNvSpPr>
            <a:spLocks noGrp="1"/>
          </p:cNvSpPr>
          <p:nvPr>
            <p:ph type="sldNum" sz="quarter" idx="12"/>
          </p:nvPr>
        </p:nvSpPr>
        <p:spPr>
          <a:xfrm>
            <a:off x="9448800" y="6492875"/>
            <a:ext cx="2743200" cy="365125"/>
          </a:xfrm>
        </p:spPr>
        <p:txBody>
          <a:bodyPr/>
          <a:lstStyle/>
          <a:p>
            <a:fld id="{49BDB6A8-40AB-4A9D-9E4B-6C99ADD70BA0}" type="slidenum">
              <a:rPr lang="en-GB" smtClean="0"/>
              <a:t>11</a:t>
            </a:fld>
            <a:endParaRPr lang="en-GB" dirty="0"/>
          </a:p>
        </p:txBody>
      </p:sp>
      <p:grpSp>
        <p:nvGrpSpPr>
          <p:cNvPr id="5" name="Group 4">
            <a:extLst>
              <a:ext uri="{FF2B5EF4-FFF2-40B4-BE49-F238E27FC236}">
                <a16:creationId xmlns:a16="http://schemas.microsoft.com/office/drawing/2014/main" id="{AA3F4EEB-6C80-4E0D-BB82-82A96F1B731A}"/>
              </a:ext>
            </a:extLst>
          </p:cNvPr>
          <p:cNvGrpSpPr/>
          <p:nvPr/>
        </p:nvGrpSpPr>
        <p:grpSpPr>
          <a:xfrm>
            <a:off x="8773021" y="1200171"/>
            <a:ext cx="2575531" cy="5475265"/>
            <a:chOff x="8773021" y="1200171"/>
            <a:chExt cx="2575531" cy="5475265"/>
          </a:xfrm>
        </p:grpSpPr>
        <p:pic>
          <p:nvPicPr>
            <p:cNvPr id="15364" name="Picture 4" descr="Implementing a Healthier Wales cover">
              <a:extLst>
                <a:ext uri="{FF2B5EF4-FFF2-40B4-BE49-F238E27FC236}">
                  <a16:creationId xmlns:a16="http://schemas.microsoft.com/office/drawing/2014/main" id="{21E2CA9C-EFFA-47E0-949F-67E29512B36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78325" y="1200171"/>
              <a:ext cx="2570227" cy="3534061"/>
            </a:xfrm>
            <a:prstGeom prst="rect">
              <a:avLst/>
            </a:prstGeom>
            <a:noFill/>
            <a:extLst>
              <a:ext uri="{909E8E84-426E-40DD-AFC4-6F175D3DCCD1}">
                <a14:hiddenFill xmlns:a14="http://schemas.microsoft.com/office/drawing/2010/main">
                  <a:solidFill>
                    <a:srgbClr val="FFFFFF"/>
                  </a:solidFill>
                </a14:hiddenFill>
              </a:ext>
            </a:extLst>
          </p:spPr>
        </p:pic>
        <p:pic>
          <p:nvPicPr>
            <p:cNvPr id="15366" name="Picture 6" descr="Health Education and Improvements">
              <a:extLst>
                <a:ext uri="{FF2B5EF4-FFF2-40B4-BE49-F238E27FC236}">
                  <a16:creationId xmlns:a16="http://schemas.microsoft.com/office/drawing/2014/main" id="{B50F66FF-4C5D-4865-AE1E-3EDF28EF654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773021" y="4853500"/>
              <a:ext cx="2570227" cy="779636"/>
            </a:xfrm>
            <a:prstGeom prst="rect">
              <a:avLst/>
            </a:prstGeom>
            <a:noFill/>
            <a:extLst>
              <a:ext uri="{909E8E84-426E-40DD-AFC4-6F175D3DCCD1}">
                <a14:hiddenFill xmlns:a14="http://schemas.microsoft.com/office/drawing/2010/main">
                  <a:solidFill>
                    <a:srgbClr val="FFFFFF"/>
                  </a:solidFill>
                </a14:hiddenFill>
              </a:ext>
            </a:extLst>
          </p:spPr>
        </p:pic>
        <p:pic>
          <p:nvPicPr>
            <p:cNvPr id="15368" name="Picture 8">
              <a:extLst>
                <a:ext uri="{FF2B5EF4-FFF2-40B4-BE49-F238E27FC236}">
                  <a16:creationId xmlns:a16="http://schemas.microsoft.com/office/drawing/2014/main" id="{3DC0D619-32F0-4C23-AB22-2BECD2ACB85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773021" y="5745259"/>
              <a:ext cx="2570227" cy="930177"/>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1127634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3000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l="-9000" r="-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AE5CC-C291-452D-A2F1-536A3D62D486}"/>
              </a:ext>
            </a:extLst>
          </p:cNvPr>
          <p:cNvSpPr>
            <a:spLocks noGrp="1"/>
          </p:cNvSpPr>
          <p:nvPr>
            <p:ph type="title"/>
          </p:nvPr>
        </p:nvSpPr>
        <p:spPr>
          <a:xfrm>
            <a:off x="730249" y="257196"/>
            <a:ext cx="10731500" cy="942975"/>
          </a:xfrm>
        </p:spPr>
        <p:txBody>
          <a:bodyPr>
            <a:normAutofit/>
          </a:bodyPr>
          <a:lstStyle/>
          <a:p>
            <a:pPr algn="ctr"/>
            <a:r>
              <a:rPr lang="en-US" sz="4800" b="1" dirty="0">
                <a:ln/>
                <a:solidFill>
                  <a:schemeClr val="accent3">
                    <a:lumMod val="50000"/>
                  </a:schemeClr>
                </a:solidFill>
              </a:rPr>
              <a:t>Next Questions and Next Steps</a:t>
            </a:r>
            <a:endParaRPr lang="en-GB" sz="4800" dirty="0"/>
          </a:p>
        </p:txBody>
      </p:sp>
      <p:sp>
        <p:nvSpPr>
          <p:cNvPr id="3" name="Content Placeholder 2">
            <a:extLst>
              <a:ext uri="{FF2B5EF4-FFF2-40B4-BE49-F238E27FC236}">
                <a16:creationId xmlns:a16="http://schemas.microsoft.com/office/drawing/2014/main" id="{F2D1F825-4244-44AF-A7B1-9C749C1E686F}"/>
              </a:ext>
            </a:extLst>
          </p:cNvPr>
          <p:cNvSpPr>
            <a:spLocks noGrp="1"/>
          </p:cNvSpPr>
          <p:nvPr>
            <p:ph idx="1"/>
          </p:nvPr>
        </p:nvSpPr>
        <p:spPr>
          <a:xfrm>
            <a:off x="294968" y="1206500"/>
            <a:ext cx="5692473" cy="5482399"/>
          </a:xfrm>
          <a:blipFill>
            <a:blip r:embed="rId4">
              <a:alphaModFix amt="20000"/>
            </a:blip>
            <a:tile tx="0" ty="0" sx="100000" sy="100000" flip="none" algn="tl"/>
          </a:blipFill>
          <a:ln w="12700">
            <a:solidFill>
              <a:srgbClr val="C00000"/>
            </a:solidFill>
          </a:ln>
        </p:spPr>
        <p:txBody>
          <a:bodyPr>
            <a:normAutofit fontScale="92500" lnSpcReduction="10000"/>
            <a:scene3d>
              <a:camera prst="orthographicFront"/>
              <a:lightRig rig="threePt" dir="t"/>
            </a:scene3d>
            <a:sp3d extrusionH="57150">
              <a:bevelT w="38100" h="38100" prst="angle"/>
            </a:sp3d>
          </a:bodyPr>
          <a:lstStyle/>
          <a:p>
            <a:pPr marL="0" indent="0">
              <a:buNone/>
            </a:pPr>
            <a:r>
              <a:rPr lang="en-GB" sz="3900" b="1" u="sng" dirty="0">
                <a:ln/>
                <a:solidFill>
                  <a:schemeClr val="accent3">
                    <a:lumMod val="50000"/>
                  </a:schemeClr>
                </a:solidFill>
                <a:latin typeface="+mj-lt"/>
                <a:ea typeface="+mj-ea"/>
                <a:cs typeface="+mj-cs"/>
              </a:rPr>
              <a:t>Questions</a:t>
            </a:r>
            <a:endParaRPr lang="en-GB" sz="1200" b="1" u="sng" dirty="0">
              <a:ln/>
              <a:solidFill>
                <a:schemeClr val="accent3">
                  <a:lumMod val="50000"/>
                </a:schemeClr>
              </a:solidFill>
              <a:latin typeface="+mj-lt"/>
              <a:ea typeface="+mj-ea"/>
              <a:cs typeface="+mj-cs"/>
            </a:endParaRPr>
          </a:p>
          <a:p>
            <a:pPr marL="514350" indent="-514350">
              <a:buFont typeface="+mj-lt"/>
              <a:buAutoNum type="arabicPeriod"/>
            </a:pPr>
            <a:r>
              <a:rPr lang="en-GB" sz="3200" b="1" dirty="0">
                <a:ln/>
                <a:solidFill>
                  <a:srgbClr val="C00000"/>
                </a:solidFill>
                <a:latin typeface="+mj-lt"/>
                <a:ea typeface="+mj-ea"/>
                <a:cs typeface="+mj-cs"/>
              </a:rPr>
              <a:t>Are there remote working Continuous Improvement methods already being used in any organisations?</a:t>
            </a:r>
            <a:br>
              <a:rPr lang="en-GB" sz="3200" b="1" dirty="0">
                <a:ln/>
                <a:solidFill>
                  <a:srgbClr val="C00000"/>
                </a:solidFill>
                <a:latin typeface="+mj-lt"/>
                <a:ea typeface="+mj-ea"/>
                <a:cs typeface="+mj-cs"/>
              </a:rPr>
            </a:br>
            <a:endParaRPr lang="en-GB" sz="1500" b="1" dirty="0">
              <a:ln/>
              <a:solidFill>
                <a:srgbClr val="C00000"/>
              </a:solidFill>
              <a:latin typeface="+mj-lt"/>
              <a:ea typeface="+mj-ea"/>
              <a:cs typeface="+mj-cs"/>
            </a:endParaRPr>
          </a:p>
          <a:p>
            <a:pPr marL="514350" indent="-514350">
              <a:buFont typeface="+mj-lt"/>
              <a:buAutoNum type="arabicPeriod"/>
            </a:pPr>
            <a:r>
              <a:rPr lang="en-GB" sz="3200" b="1" dirty="0">
                <a:ln/>
                <a:solidFill>
                  <a:srgbClr val="C00000"/>
                </a:solidFill>
                <a:latin typeface="+mj-lt"/>
                <a:ea typeface="+mj-ea"/>
                <a:cs typeface="+mj-cs"/>
              </a:rPr>
              <a:t>Can existing NHS equipment be used to carry out Improvement techniques remotely?</a:t>
            </a:r>
            <a:br>
              <a:rPr lang="en-GB" sz="3200" b="1" dirty="0">
                <a:ln/>
                <a:solidFill>
                  <a:srgbClr val="C00000"/>
                </a:solidFill>
                <a:latin typeface="+mj-lt"/>
                <a:ea typeface="+mj-ea"/>
                <a:cs typeface="+mj-cs"/>
              </a:rPr>
            </a:br>
            <a:endParaRPr lang="en-GB" sz="1500" b="1" dirty="0">
              <a:ln/>
              <a:solidFill>
                <a:srgbClr val="C00000"/>
              </a:solidFill>
              <a:latin typeface="+mj-lt"/>
              <a:ea typeface="+mj-ea"/>
              <a:cs typeface="+mj-cs"/>
            </a:endParaRPr>
          </a:p>
          <a:p>
            <a:pPr marL="514350" indent="-514350">
              <a:buFont typeface="+mj-lt"/>
              <a:buAutoNum type="arabicPeriod"/>
            </a:pPr>
            <a:r>
              <a:rPr lang="en-GB" sz="3200" b="1" dirty="0">
                <a:ln/>
                <a:solidFill>
                  <a:srgbClr val="C00000"/>
                </a:solidFill>
                <a:latin typeface="+mj-lt"/>
                <a:ea typeface="+mj-ea"/>
                <a:cs typeface="+mj-cs"/>
              </a:rPr>
              <a:t>Will NHS personnel perform Improvement techniques on site, then record and report on results to remote working stakeholders?</a:t>
            </a:r>
          </a:p>
        </p:txBody>
      </p:sp>
      <p:pic>
        <p:nvPicPr>
          <p:cNvPr id="6" name="Picture 5" descr="Text&#10;&#10;Description automatically generated">
            <a:extLst>
              <a:ext uri="{FF2B5EF4-FFF2-40B4-BE49-F238E27FC236}">
                <a16:creationId xmlns:a16="http://schemas.microsoft.com/office/drawing/2014/main" id="{AA93353E-CB4D-4E67-8645-DDE2DB08EC8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31500" y="6371"/>
            <a:ext cx="1460499" cy="584570"/>
          </a:xfrm>
          <a:prstGeom prst="rect">
            <a:avLst/>
          </a:prstGeom>
        </p:spPr>
      </p:pic>
      <p:sp>
        <p:nvSpPr>
          <p:cNvPr id="5" name="Content Placeholder 2">
            <a:extLst>
              <a:ext uri="{FF2B5EF4-FFF2-40B4-BE49-F238E27FC236}">
                <a16:creationId xmlns:a16="http://schemas.microsoft.com/office/drawing/2014/main" id="{5E7374A1-93A9-4700-B962-977C2A54FDA6}"/>
              </a:ext>
            </a:extLst>
          </p:cNvPr>
          <p:cNvSpPr txBox="1">
            <a:spLocks/>
          </p:cNvSpPr>
          <p:nvPr/>
        </p:nvSpPr>
        <p:spPr>
          <a:xfrm>
            <a:off x="6204561" y="1200129"/>
            <a:ext cx="5692469" cy="5488770"/>
          </a:xfrm>
          <a:prstGeom prst="rect">
            <a:avLst/>
          </a:prstGeom>
          <a:blipFill dpi="0" rotWithShape="1">
            <a:blip r:embed="rId6">
              <a:alphaModFix amt="10000"/>
            </a:blip>
            <a:srcRect/>
            <a:tile tx="0" ty="0" sx="100000" sy="100000" flip="none" algn="tl"/>
          </a:blipFill>
          <a:ln w="12700">
            <a:solidFill>
              <a:srgbClr val="00B050"/>
            </a:solidFill>
          </a:ln>
        </p:spPr>
        <p:txBody>
          <a:bodyPr vert="horz" lIns="91440" tIns="45720" rIns="91440" bIns="45720" rtlCol="0">
            <a:normAutofit/>
            <a:scene3d>
              <a:camera prst="orthographicFront"/>
              <a:lightRig rig="threePt" dir="t"/>
            </a:scene3d>
            <a:sp3d extrusionH="57150">
              <a:bevelT w="38100" h="38100" prst="angle"/>
            </a:sp3d>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3600" b="1" u="sng" dirty="0">
                <a:ln/>
                <a:solidFill>
                  <a:schemeClr val="accent3">
                    <a:lumMod val="50000"/>
                  </a:schemeClr>
                </a:solidFill>
                <a:latin typeface="+mj-lt"/>
                <a:ea typeface="+mj-ea"/>
                <a:cs typeface="+mj-cs"/>
              </a:rPr>
              <a:t>Next Steps</a:t>
            </a:r>
            <a:endParaRPr lang="en-GB" sz="1100" b="1" u="sng" dirty="0">
              <a:ln/>
              <a:solidFill>
                <a:schemeClr val="accent3">
                  <a:lumMod val="50000"/>
                </a:schemeClr>
              </a:solidFill>
              <a:latin typeface="+mj-lt"/>
              <a:ea typeface="+mj-ea"/>
              <a:cs typeface="+mj-cs"/>
            </a:endParaRPr>
          </a:p>
          <a:p>
            <a:pPr marL="514350" indent="-514350">
              <a:buFont typeface="+mj-lt"/>
              <a:buAutoNum type="arabicPeriod"/>
            </a:pPr>
            <a:r>
              <a:rPr lang="en-GB" sz="3000" b="1" dirty="0">
                <a:ln/>
                <a:solidFill>
                  <a:srgbClr val="00B050"/>
                </a:solidFill>
                <a:latin typeface="+mj-lt"/>
                <a:ea typeface="+mj-ea"/>
                <a:cs typeface="+mj-cs"/>
              </a:rPr>
              <a:t>Further research into existing remote working Continuous Improvement methods.</a:t>
            </a:r>
            <a:br>
              <a:rPr lang="en-GB" sz="3000" b="1" dirty="0">
                <a:ln/>
                <a:solidFill>
                  <a:srgbClr val="00B050"/>
                </a:solidFill>
                <a:latin typeface="+mj-lt"/>
                <a:ea typeface="+mj-ea"/>
                <a:cs typeface="+mj-cs"/>
              </a:rPr>
            </a:br>
            <a:endParaRPr lang="en-GB" sz="1400" b="1" dirty="0">
              <a:ln/>
              <a:solidFill>
                <a:srgbClr val="00B050"/>
              </a:solidFill>
              <a:latin typeface="+mj-lt"/>
              <a:ea typeface="+mj-ea"/>
              <a:cs typeface="+mj-cs"/>
            </a:endParaRPr>
          </a:p>
          <a:p>
            <a:pPr marL="514350" indent="-514350">
              <a:buFont typeface="+mj-lt"/>
              <a:buAutoNum type="arabicPeriod"/>
            </a:pPr>
            <a:r>
              <a:rPr lang="en-GB" sz="3000" b="1" dirty="0">
                <a:ln/>
                <a:solidFill>
                  <a:srgbClr val="00B050"/>
                </a:solidFill>
                <a:latin typeface="+mj-lt"/>
                <a:ea typeface="+mj-ea"/>
                <a:cs typeface="+mj-cs"/>
              </a:rPr>
              <a:t>Design questionnaires for primary research and identify potential participants.</a:t>
            </a:r>
            <a:br>
              <a:rPr lang="en-GB" sz="3000" b="1" dirty="0">
                <a:ln/>
                <a:solidFill>
                  <a:srgbClr val="00B050"/>
                </a:solidFill>
                <a:latin typeface="+mj-lt"/>
                <a:ea typeface="+mj-ea"/>
                <a:cs typeface="+mj-cs"/>
              </a:rPr>
            </a:br>
            <a:endParaRPr lang="en-GB" sz="1400" b="1" dirty="0">
              <a:ln/>
              <a:solidFill>
                <a:srgbClr val="00B050"/>
              </a:solidFill>
              <a:latin typeface="+mj-lt"/>
              <a:ea typeface="+mj-ea"/>
              <a:cs typeface="+mj-cs"/>
            </a:endParaRPr>
          </a:p>
          <a:p>
            <a:pPr marL="514350" indent="-514350">
              <a:buFont typeface="+mj-lt"/>
              <a:buAutoNum type="arabicPeriod"/>
            </a:pPr>
            <a:r>
              <a:rPr lang="en-GB" sz="3000" b="1" dirty="0">
                <a:ln/>
                <a:solidFill>
                  <a:srgbClr val="00B050"/>
                </a:solidFill>
                <a:latin typeface="+mj-lt"/>
                <a:ea typeface="+mj-ea"/>
                <a:cs typeface="+mj-cs"/>
              </a:rPr>
              <a:t>Design interviews and determine the Subject Matter Experts to potentially participate.</a:t>
            </a:r>
          </a:p>
        </p:txBody>
      </p:sp>
      <p:sp>
        <p:nvSpPr>
          <p:cNvPr id="4" name="Slide Number Placeholder 3">
            <a:extLst>
              <a:ext uri="{FF2B5EF4-FFF2-40B4-BE49-F238E27FC236}">
                <a16:creationId xmlns:a16="http://schemas.microsoft.com/office/drawing/2014/main" id="{21B4E34F-EEBF-4815-95CB-05E1FD0000D1}"/>
              </a:ext>
            </a:extLst>
          </p:cNvPr>
          <p:cNvSpPr>
            <a:spLocks noGrp="1"/>
          </p:cNvSpPr>
          <p:nvPr>
            <p:ph type="sldNum" sz="quarter" idx="12"/>
          </p:nvPr>
        </p:nvSpPr>
        <p:spPr>
          <a:xfrm>
            <a:off x="9448799" y="6486504"/>
            <a:ext cx="2743200" cy="365125"/>
          </a:xfrm>
        </p:spPr>
        <p:txBody>
          <a:bodyPr/>
          <a:lstStyle/>
          <a:p>
            <a:fld id="{49BDB6A8-40AB-4A9D-9E4B-6C99ADD70BA0}" type="slidenum">
              <a:rPr lang="en-GB" smtClean="0"/>
              <a:t>12</a:t>
            </a:fld>
            <a:endParaRPr lang="en-GB" dirty="0"/>
          </a:p>
        </p:txBody>
      </p:sp>
    </p:spTree>
    <p:extLst>
      <p:ext uri="{BB962C8B-B14F-4D97-AF65-F5344CB8AC3E}">
        <p14:creationId xmlns:p14="http://schemas.microsoft.com/office/powerpoint/2010/main" val="7780013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l="-9000" r="-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AE5CC-C291-452D-A2F1-536A3D62D486}"/>
              </a:ext>
            </a:extLst>
          </p:cNvPr>
          <p:cNvSpPr>
            <a:spLocks noGrp="1"/>
          </p:cNvSpPr>
          <p:nvPr>
            <p:ph type="title"/>
          </p:nvPr>
        </p:nvSpPr>
        <p:spPr>
          <a:xfrm>
            <a:off x="730249" y="0"/>
            <a:ext cx="10731500" cy="942975"/>
          </a:xfrm>
        </p:spPr>
        <p:txBody>
          <a:bodyPr>
            <a:normAutofit/>
          </a:bodyPr>
          <a:lstStyle/>
          <a:p>
            <a:pPr algn="ctr"/>
            <a:r>
              <a:rPr lang="en-US" sz="4800" b="1" dirty="0">
                <a:ln/>
                <a:solidFill>
                  <a:schemeClr val="accent3">
                    <a:lumMod val="50000"/>
                  </a:schemeClr>
                </a:solidFill>
              </a:rPr>
              <a:t>Schedule</a:t>
            </a:r>
            <a:endParaRPr lang="en-GB" sz="4800" dirty="0"/>
          </a:p>
        </p:txBody>
      </p:sp>
      <p:pic>
        <p:nvPicPr>
          <p:cNvPr id="6" name="Picture 5" descr="Text&#10;&#10;Description automatically generated">
            <a:extLst>
              <a:ext uri="{FF2B5EF4-FFF2-40B4-BE49-F238E27FC236}">
                <a16:creationId xmlns:a16="http://schemas.microsoft.com/office/drawing/2014/main" id="{AA93353E-CB4D-4E67-8645-DDE2DB08EC8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31500" y="6371"/>
            <a:ext cx="1460499" cy="584570"/>
          </a:xfrm>
          <a:prstGeom prst="rect">
            <a:avLst/>
          </a:prstGeom>
        </p:spPr>
      </p:pic>
      <p:pic>
        <p:nvPicPr>
          <p:cNvPr id="7" name="Picture 6">
            <a:hlinkClick r:id="rId5"/>
            <a:extLst>
              <a:ext uri="{FF2B5EF4-FFF2-40B4-BE49-F238E27FC236}">
                <a16:creationId xmlns:a16="http://schemas.microsoft.com/office/drawing/2014/main" id="{5D25E02D-B6EA-4FA2-9864-D60A50EB120A}"/>
              </a:ext>
            </a:extLst>
          </p:cNvPr>
          <p:cNvPicPr>
            <a:picLocks noChangeAspect="1"/>
          </p:cNvPicPr>
          <p:nvPr/>
        </p:nvPicPr>
        <p:blipFill>
          <a:blip r:embed="rId6"/>
          <a:stretch>
            <a:fillRect/>
          </a:stretch>
        </p:blipFill>
        <p:spPr>
          <a:xfrm>
            <a:off x="0" y="755597"/>
            <a:ext cx="12192000" cy="6102403"/>
          </a:xfrm>
          <a:prstGeom prst="rect">
            <a:avLst/>
          </a:prstGeom>
        </p:spPr>
      </p:pic>
      <p:sp>
        <p:nvSpPr>
          <p:cNvPr id="8" name="Slide Number Placeholder 7">
            <a:extLst>
              <a:ext uri="{FF2B5EF4-FFF2-40B4-BE49-F238E27FC236}">
                <a16:creationId xmlns:a16="http://schemas.microsoft.com/office/drawing/2014/main" id="{AA2B2676-F7F2-4752-A9B3-02761223AEBC}"/>
              </a:ext>
            </a:extLst>
          </p:cNvPr>
          <p:cNvSpPr>
            <a:spLocks noGrp="1"/>
          </p:cNvSpPr>
          <p:nvPr>
            <p:ph type="sldNum" sz="quarter" idx="12"/>
          </p:nvPr>
        </p:nvSpPr>
        <p:spPr>
          <a:xfrm>
            <a:off x="9124335" y="6492875"/>
            <a:ext cx="2743200" cy="365125"/>
          </a:xfrm>
        </p:spPr>
        <p:txBody>
          <a:bodyPr/>
          <a:lstStyle/>
          <a:p>
            <a:fld id="{49BDB6A8-40AB-4A9D-9E4B-6C99ADD70BA0}" type="slidenum">
              <a:rPr lang="en-GB" smtClean="0"/>
              <a:t>13</a:t>
            </a:fld>
            <a:endParaRPr lang="en-GB" dirty="0"/>
          </a:p>
        </p:txBody>
      </p:sp>
    </p:spTree>
    <p:extLst>
      <p:ext uri="{BB962C8B-B14F-4D97-AF65-F5344CB8AC3E}">
        <p14:creationId xmlns:p14="http://schemas.microsoft.com/office/powerpoint/2010/main" val="33123987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l="-9000" r="-9000"/>
          </a:stretch>
        </a:blipFill>
        <a:effectLst/>
      </p:bgPr>
    </p:bg>
    <p:spTree>
      <p:nvGrpSpPr>
        <p:cNvPr id="1" name=""/>
        <p:cNvGrpSpPr/>
        <p:nvPr/>
      </p:nvGrpSpPr>
      <p:grpSpPr>
        <a:xfrm>
          <a:off x="0" y="0"/>
          <a:ext cx="0" cy="0"/>
          <a:chOff x="0" y="0"/>
          <a:chExt cx="0" cy="0"/>
        </a:xfrm>
      </p:grpSpPr>
      <p:sp>
        <p:nvSpPr>
          <p:cNvPr id="3" name="Questions Please?">
            <a:extLst>
              <a:ext uri="{FF2B5EF4-FFF2-40B4-BE49-F238E27FC236}">
                <a16:creationId xmlns:a16="http://schemas.microsoft.com/office/drawing/2014/main" id="{F2D1F825-4244-44AF-A7B1-9C749C1E686F}"/>
              </a:ext>
            </a:extLst>
          </p:cNvPr>
          <p:cNvSpPr>
            <a:spLocks noGrp="1"/>
          </p:cNvSpPr>
          <p:nvPr>
            <p:ph idx="1"/>
          </p:nvPr>
        </p:nvSpPr>
        <p:spPr>
          <a:xfrm>
            <a:off x="0" y="1746250"/>
            <a:ext cx="12191999" cy="3365500"/>
          </a:xfrm>
        </p:spPr>
        <p:txBody>
          <a:bodyPr>
            <a:normAutofit/>
            <a:scene3d>
              <a:camera prst="orthographicFront"/>
              <a:lightRig rig="threePt" dir="t"/>
            </a:scene3d>
            <a:sp3d extrusionH="57150">
              <a:bevelT w="38100" h="38100" prst="angle"/>
            </a:sp3d>
          </a:bodyPr>
          <a:lstStyle/>
          <a:p>
            <a:pPr marL="0" indent="0" algn="ctr">
              <a:buNone/>
            </a:pPr>
            <a:r>
              <a:rPr lang="en-GB" sz="10300" b="1" dirty="0">
                <a:ln/>
                <a:solidFill>
                  <a:schemeClr val="accent3">
                    <a:lumMod val="50000"/>
                  </a:schemeClr>
                </a:solidFill>
              </a:rPr>
              <a:t>Questions</a:t>
            </a:r>
          </a:p>
          <a:p>
            <a:pPr marL="0" indent="0" algn="ctr">
              <a:buNone/>
            </a:pPr>
            <a:r>
              <a:rPr lang="en-GB" sz="10300" b="1" dirty="0">
                <a:ln/>
                <a:solidFill>
                  <a:schemeClr val="accent3">
                    <a:lumMod val="50000"/>
                  </a:schemeClr>
                </a:solidFill>
              </a:rPr>
              <a:t>Please ?</a:t>
            </a:r>
          </a:p>
        </p:txBody>
      </p:sp>
      <p:pic>
        <p:nvPicPr>
          <p:cNvPr id="6" name="Background" descr="Text&#10;&#10;Description automatically generated">
            <a:extLst>
              <a:ext uri="{FF2B5EF4-FFF2-40B4-BE49-F238E27FC236}">
                <a16:creationId xmlns:a16="http://schemas.microsoft.com/office/drawing/2014/main" id="{AA93353E-CB4D-4E67-8645-DDE2DB08EC8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31500" y="6371"/>
            <a:ext cx="1460499" cy="584570"/>
          </a:xfrm>
          <a:prstGeom prst="rect">
            <a:avLst/>
          </a:prstGeom>
        </p:spPr>
      </p:pic>
      <p:sp>
        <p:nvSpPr>
          <p:cNvPr id="5" name="Thank You">
            <a:extLst>
              <a:ext uri="{FF2B5EF4-FFF2-40B4-BE49-F238E27FC236}">
                <a16:creationId xmlns:a16="http://schemas.microsoft.com/office/drawing/2014/main" id="{8AB9BCAA-7150-4391-85A4-4301EBE45BD0}"/>
              </a:ext>
            </a:extLst>
          </p:cNvPr>
          <p:cNvSpPr txBox="1">
            <a:spLocks/>
          </p:cNvSpPr>
          <p:nvPr/>
        </p:nvSpPr>
        <p:spPr>
          <a:xfrm>
            <a:off x="-1" y="2511425"/>
            <a:ext cx="12191999" cy="1835150"/>
          </a:xfrm>
          <a:prstGeom prst="rect">
            <a:avLst/>
          </a:prstGeom>
        </p:spPr>
        <p:txBody>
          <a:bodyPr vert="horz" lIns="91440" tIns="45720" rIns="91440" bIns="45720" rtlCol="0">
            <a:normAutofit/>
            <a:scene3d>
              <a:camera prst="orthographicFront"/>
              <a:lightRig rig="threePt" dir="t"/>
            </a:scene3d>
            <a:sp3d extrusionH="57150">
              <a:bevelT w="38100" h="38100" prst="angle"/>
            </a:sp3d>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10300" b="1" dirty="0">
                <a:ln/>
                <a:solidFill>
                  <a:schemeClr val="accent3">
                    <a:lumMod val="50000"/>
                  </a:schemeClr>
                </a:solidFill>
              </a:rPr>
              <a:t>Thank You</a:t>
            </a:r>
          </a:p>
        </p:txBody>
      </p:sp>
      <p:sp>
        <p:nvSpPr>
          <p:cNvPr id="4" name="Slide Number Placeholder 3">
            <a:extLst>
              <a:ext uri="{FF2B5EF4-FFF2-40B4-BE49-F238E27FC236}">
                <a16:creationId xmlns:a16="http://schemas.microsoft.com/office/drawing/2014/main" id="{78C6A220-B1AB-4132-82B0-DAECAE8FBEFD}"/>
              </a:ext>
            </a:extLst>
          </p:cNvPr>
          <p:cNvSpPr>
            <a:spLocks noGrp="1"/>
          </p:cNvSpPr>
          <p:nvPr>
            <p:ph type="sldNum" sz="quarter" idx="12"/>
          </p:nvPr>
        </p:nvSpPr>
        <p:spPr>
          <a:xfrm>
            <a:off x="9448800" y="6486504"/>
            <a:ext cx="2743200" cy="365125"/>
          </a:xfrm>
        </p:spPr>
        <p:txBody>
          <a:bodyPr/>
          <a:lstStyle/>
          <a:p>
            <a:fld id="{49BDB6A8-40AB-4A9D-9E4B-6C99ADD70BA0}" type="slidenum">
              <a:rPr lang="en-GB" smtClean="0"/>
              <a:t>14</a:t>
            </a:fld>
            <a:endParaRPr lang="en-GB" dirty="0"/>
          </a:p>
        </p:txBody>
      </p:sp>
    </p:spTree>
    <p:extLst>
      <p:ext uri="{BB962C8B-B14F-4D97-AF65-F5344CB8AC3E}">
        <p14:creationId xmlns:p14="http://schemas.microsoft.com/office/powerpoint/2010/main" val="3622717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1"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5"/>
                                        </p:tgtEl>
                                      </p:cBhvr>
                                    </p:animEffect>
                                    <p:set>
                                      <p:cBhvr>
                                        <p:cTn id="12" dur="1" fill="hold">
                                          <p:stCondLst>
                                            <p:cond delay="499"/>
                                          </p:stCondLst>
                                        </p:cTn>
                                        <p:tgtEl>
                                          <p:spTgt spid="5"/>
                                        </p:tgtEl>
                                        <p:attrNameLst>
                                          <p:attrName>style.visibility</p:attrName>
                                        </p:attrNameLst>
                                      </p:cBhvr>
                                      <p:to>
                                        <p:strVal val="hidden"/>
                                      </p:to>
                                    </p:se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fade">
                                      <p:cBhvr>
                                        <p:cTn id="16" dur="500"/>
                                        <p:tgtEl>
                                          <p:spTgt spid="3">
                                            <p:txEl>
                                              <p:pRg st="0" end="0"/>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5" grpId="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l="-9000" r="-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AE5CC-C291-452D-A2F1-536A3D62D486}"/>
              </a:ext>
            </a:extLst>
          </p:cNvPr>
          <p:cNvSpPr>
            <a:spLocks noGrp="1"/>
          </p:cNvSpPr>
          <p:nvPr>
            <p:ph type="title"/>
          </p:nvPr>
        </p:nvSpPr>
        <p:spPr>
          <a:xfrm>
            <a:off x="730249" y="257196"/>
            <a:ext cx="10731500" cy="942975"/>
          </a:xfrm>
        </p:spPr>
        <p:txBody>
          <a:bodyPr>
            <a:normAutofit/>
          </a:bodyPr>
          <a:lstStyle/>
          <a:p>
            <a:r>
              <a:rPr lang="en-US" sz="4800" b="1" dirty="0">
                <a:ln/>
                <a:solidFill>
                  <a:schemeClr val="accent3">
                    <a:lumMod val="50000"/>
                  </a:schemeClr>
                </a:solidFill>
              </a:rPr>
              <a:t>References</a:t>
            </a:r>
            <a:endParaRPr lang="en-GB" sz="4800" dirty="0"/>
          </a:p>
        </p:txBody>
      </p:sp>
      <p:sp>
        <p:nvSpPr>
          <p:cNvPr id="3" name="Content Placeholder 2">
            <a:extLst>
              <a:ext uri="{FF2B5EF4-FFF2-40B4-BE49-F238E27FC236}">
                <a16:creationId xmlns:a16="http://schemas.microsoft.com/office/drawing/2014/main" id="{F2D1F825-4244-44AF-A7B1-9C749C1E686F}"/>
              </a:ext>
            </a:extLst>
          </p:cNvPr>
          <p:cNvSpPr>
            <a:spLocks noGrp="1"/>
          </p:cNvSpPr>
          <p:nvPr>
            <p:ph idx="1"/>
          </p:nvPr>
        </p:nvSpPr>
        <p:spPr>
          <a:xfrm>
            <a:off x="-1" y="1206500"/>
            <a:ext cx="12191999" cy="5651500"/>
          </a:xfrm>
        </p:spPr>
        <p:txBody>
          <a:bodyPr>
            <a:noAutofit/>
          </a:bodyPr>
          <a:lstStyle/>
          <a:p>
            <a:pPr>
              <a:lnSpc>
                <a:spcPct val="150000"/>
              </a:lnSpc>
              <a:buFont typeface="Wingdings" panose="05000000000000000000" pitchFamily="2" charset="2"/>
              <a:buChar char="§"/>
            </a:pPr>
            <a:r>
              <a:rPr lang="en-GB" sz="2000" dirty="0"/>
              <a:t>Bick, R. et al. (2020) ‘The future of work: Reskilling and remote working to recover in the ‘next normal’’, </a:t>
            </a:r>
            <a:r>
              <a:rPr lang="en-GB" sz="2000" i="1" dirty="0"/>
              <a:t>McKinsey Digital</a:t>
            </a:r>
            <a:r>
              <a:rPr lang="en-GB" sz="2000" dirty="0"/>
              <a:t>, 7</a:t>
            </a:r>
            <a:r>
              <a:rPr lang="en-GB" sz="2000" baseline="30000" dirty="0"/>
              <a:t>th</a:t>
            </a:r>
            <a:r>
              <a:rPr lang="en-GB" sz="2000" dirty="0"/>
              <a:t> July. Available at: https://www.mckinsey.com/business-functions/mckinsey-digital/our-insights/the-future-of-work-reskilling-and-remote-working-to-recover-in-the-next-normal (Accessed: 28 March 2021).</a:t>
            </a:r>
          </a:p>
          <a:p>
            <a:pPr>
              <a:lnSpc>
                <a:spcPct val="150000"/>
              </a:lnSpc>
              <a:buFont typeface="Wingdings" panose="05000000000000000000" pitchFamily="2" charset="2"/>
              <a:buChar char="§"/>
            </a:pPr>
            <a:r>
              <a:rPr lang="en-GB" sz="2000" dirty="0"/>
              <a:t>Clochet, A. (2020) ‘Remote working will only increase the need for Continuous Improvement,” says Gerard Poolman, Shell’, </a:t>
            </a:r>
            <a:r>
              <a:rPr lang="en-GB" sz="2000" i="1" dirty="0"/>
              <a:t>Process Excellence Network</a:t>
            </a:r>
            <a:r>
              <a:rPr lang="en-GB" sz="2000" dirty="0"/>
              <a:t>, 20</a:t>
            </a:r>
            <a:r>
              <a:rPr lang="en-GB" sz="2000" baseline="30000" dirty="0"/>
              <a:t>th</a:t>
            </a:r>
            <a:r>
              <a:rPr lang="en-GB" sz="2000" dirty="0"/>
              <a:t> August. Available at: https://www.processexcellencenetwork.com/lean-six-sigma-business-performance/interviews/remote-working-will-only-increase-the-need-for-continuous-improvement-says-gerard-poolman-shell (Accessed: 27 February 2021).</a:t>
            </a:r>
          </a:p>
          <a:p>
            <a:pPr>
              <a:lnSpc>
                <a:spcPct val="150000"/>
              </a:lnSpc>
              <a:buFont typeface="Wingdings" panose="05000000000000000000" pitchFamily="2" charset="2"/>
              <a:buChar char="§"/>
            </a:pPr>
            <a:r>
              <a:rPr lang="en-GB" sz="2000" dirty="0"/>
              <a:t>Hart, C. (2018) Doing a literature review: releasing the research imagination. </a:t>
            </a:r>
          </a:p>
          <a:p>
            <a:pPr>
              <a:lnSpc>
                <a:spcPct val="150000"/>
              </a:lnSpc>
              <a:buFont typeface="Wingdings" panose="05000000000000000000" pitchFamily="2" charset="2"/>
              <a:buChar char="§"/>
            </a:pPr>
            <a:r>
              <a:rPr lang="en-GB" sz="2000" dirty="0"/>
              <a:t>Mayer, P. (2003) </a:t>
            </a:r>
            <a:r>
              <a:rPr lang="en-GB" sz="2000" i="1" dirty="0"/>
              <a:t>Attitude is everything: if you want to succeed above and beyond</a:t>
            </a:r>
            <a:r>
              <a:rPr lang="en-GB" sz="2000" dirty="0"/>
              <a:t>. New York: Mayer Resource Group. </a:t>
            </a:r>
          </a:p>
          <a:p>
            <a:pPr>
              <a:lnSpc>
                <a:spcPct val="150000"/>
              </a:lnSpc>
              <a:buFont typeface="Wingdings" panose="05000000000000000000" pitchFamily="2" charset="2"/>
              <a:buChar char="§"/>
            </a:pPr>
            <a:r>
              <a:rPr lang="en-GB" sz="2000" dirty="0"/>
              <a:t>NWIS (2019) </a:t>
            </a:r>
            <a:r>
              <a:rPr lang="en-GB" sz="2000" i="1" dirty="0"/>
              <a:t>Integrated Medium Term Plan 2019-2022. </a:t>
            </a:r>
            <a:r>
              <a:rPr lang="en-GB" sz="2000" dirty="0"/>
              <a:t>Internal NWIS report. Unpublished.</a:t>
            </a:r>
          </a:p>
        </p:txBody>
      </p:sp>
      <p:pic>
        <p:nvPicPr>
          <p:cNvPr id="6" name="Picture 5" descr="Text&#10;&#10;Description automatically generated">
            <a:extLst>
              <a:ext uri="{FF2B5EF4-FFF2-40B4-BE49-F238E27FC236}">
                <a16:creationId xmlns:a16="http://schemas.microsoft.com/office/drawing/2014/main" id="{AA93353E-CB4D-4E67-8645-DDE2DB08EC8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31500" y="6371"/>
            <a:ext cx="1460499" cy="584570"/>
          </a:xfrm>
          <a:prstGeom prst="rect">
            <a:avLst/>
          </a:prstGeom>
        </p:spPr>
      </p:pic>
      <p:sp>
        <p:nvSpPr>
          <p:cNvPr id="4" name="Slide Number Placeholder 3">
            <a:extLst>
              <a:ext uri="{FF2B5EF4-FFF2-40B4-BE49-F238E27FC236}">
                <a16:creationId xmlns:a16="http://schemas.microsoft.com/office/drawing/2014/main" id="{483D416D-CBD0-4389-A0BF-3BB48147B961}"/>
              </a:ext>
            </a:extLst>
          </p:cNvPr>
          <p:cNvSpPr>
            <a:spLocks noGrp="1"/>
          </p:cNvSpPr>
          <p:nvPr>
            <p:ph type="sldNum" sz="quarter" idx="12"/>
          </p:nvPr>
        </p:nvSpPr>
        <p:spPr>
          <a:xfrm>
            <a:off x="9448800" y="6486504"/>
            <a:ext cx="2743200" cy="365125"/>
          </a:xfrm>
        </p:spPr>
        <p:txBody>
          <a:bodyPr/>
          <a:lstStyle/>
          <a:p>
            <a:fld id="{49BDB6A8-40AB-4A9D-9E4B-6C99ADD70BA0}" type="slidenum">
              <a:rPr lang="en-GB" smtClean="0"/>
              <a:t>15</a:t>
            </a:fld>
            <a:endParaRPr lang="en-GB" dirty="0"/>
          </a:p>
        </p:txBody>
      </p:sp>
    </p:spTree>
    <p:extLst>
      <p:ext uri="{BB962C8B-B14F-4D97-AF65-F5344CB8AC3E}">
        <p14:creationId xmlns:p14="http://schemas.microsoft.com/office/powerpoint/2010/main" val="13864096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l="-9000" r="-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AE5CC-C291-452D-A2F1-536A3D62D486}"/>
              </a:ext>
            </a:extLst>
          </p:cNvPr>
          <p:cNvSpPr>
            <a:spLocks noGrp="1"/>
          </p:cNvSpPr>
          <p:nvPr>
            <p:ph type="title"/>
          </p:nvPr>
        </p:nvSpPr>
        <p:spPr>
          <a:xfrm>
            <a:off x="730249" y="257196"/>
            <a:ext cx="10731500" cy="942975"/>
          </a:xfrm>
        </p:spPr>
        <p:txBody>
          <a:bodyPr>
            <a:normAutofit/>
          </a:bodyPr>
          <a:lstStyle/>
          <a:p>
            <a:r>
              <a:rPr lang="en-US" sz="4800" b="1" dirty="0">
                <a:ln/>
                <a:solidFill>
                  <a:schemeClr val="accent3">
                    <a:lumMod val="50000"/>
                  </a:schemeClr>
                </a:solidFill>
              </a:rPr>
              <a:t>References cont.</a:t>
            </a:r>
            <a:endParaRPr lang="en-GB" sz="4800" dirty="0"/>
          </a:p>
        </p:txBody>
      </p:sp>
      <p:sp>
        <p:nvSpPr>
          <p:cNvPr id="3" name="Content Placeholder 2">
            <a:extLst>
              <a:ext uri="{FF2B5EF4-FFF2-40B4-BE49-F238E27FC236}">
                <a16:creationId xmlns:a16="http://schemas.microsoft.com/office/drawing/2014/main" id="{F2D1F825-4244-44AF-A7B1-9C749C1E686F}"/>
              </a:ext>
            </a:extLst>
          </p:cNvPr>
          <p:cNvSpPr>
            <a:spLocks noGrp="1"/>
          </p:cNvSpPr>
          <p:nvPr>
            <p:ph idx="1"/>
          </p:nvPr>
        </p:nvSpPr>
        <p:spPr>
          <a:xfrm>
            <a:off x="-1" y="1206500"/>
            <a:ext cx="12191999" cy="5651500"/>
          </a:xfrm>
        </p:spPr>
        <p:txBody>
          <a:bodyPr vert="horz" lIns="91440" tIns="45720" rIns="91440" bIns="45720" rtlCol="0">
            <a:normAutofit fontScale="92500" lnSpcReduction="10000"/>
          </a:bodyPr>
          <a:lstStyle/>
          <a:p>
            <a:pPr>
              <a:lnSpc>
                <a:spcPct val="150000"/>
              </a:lnSpc>
              <a:buFont typeface="Wingdings" panose="05000000000000000000" pitchFamily="2" charset="2"/>
              <a:buChar char="§"/>
            </a:pPr>
            <a:r>
              <a:rPr lang="en-GB" sz="2000" dirty="0"/>
              <a:t>NWIS (2020) </a:t>
            </a:r>
            <a:r>
              <a:rPr lang="en-GB" sz="2000" i="1" dirty="0"/>
              <a:t>Integrated Medium Term Plan 2020-2023. </a:t>
            </a:r>
            <a:r>
              <a:rPr lang="en-GB" sz="2000" dirty="0"/>
              <a:t>Internal NWIS report. Unpublished.</a:t>
            </a:r>
          </a:p>
          <a:p>
            <a:pPr>
              <a:lnSpc>
                <a:spcPct val="150000"/>
              </a:lnSpc>
              <a:buFont typeface="Wingdings" panose="05000000000000000000" pitchFamily="2" charset="2"/>
              <a:buChar char="§"/>
            </a:pPr>
            <a:r>
              <a:rPr lang="en-GB" sz="2000" dirty="0"/>
              <a:t>NWIS (2021) </a:t>
            </a:r>
            <a:r>
              <a:rPr lang="en-GB" sz="2000" i="1" dirty="0"/>
              <a:t>Home Page</a:t>
            </a:r>
            <a:r>
              <a:rPr lang="en-GB" sz="2000" dirty="0"/>
              <a:t>. Available at: https://nwis.nhs.wales/ (Accessed: 27 March 2021).</a:t>
            </a:r>
          </a:p>
          <a:p>
            <a:pPr>
              <a:lnSpc>
                <a:spcPct val="150000"/>
              </a:lnSpc>
              <a:buFont typeface="Wingdings" panose="05000000000000000000" pitchFamily="2" charset="2"/>
              <a:buChar char="§"/>
            </a:pPr>
            <a:r>
              <a:rPr lang="en-GB" sz="2000" dirty="0"/>
              <a:t>Oppenheim, A. (2001) Questionnaire design, interviewing and attitude measurement. New York: Continuum.</a:t>
            </a:r>
          </a:p>
          <a:p>
            <a:pPr>
              <a:lnSpc>
                <a:spcPct val="150000"/>
              </a:lnSpc>
              <a:buFont typeface="Wingdings" panose="05000000000000000000" pitchFamily="2" charset="2"/>
              <a:buChar char="§"/>
            </a:pPr>
            <a:r>
              <a:rPr lang="en-GB" sz="2000" dirty="0"/>
              <a:t>O’Leary, Z. (2017) </a:t>
            </a:r>
            <a:r>
              <a:rPr lang="en-GB" sz="2000" i="1" dirty="0"/>
              <a:t>The essential guide to doing your research project</a:t>
            </a:r>
            <a:r>
              <a:rPr lang="en-GB" sz="2000" dirty="0"/>
              <a:t>. 2</a:t>
            </a:r>
            <a:r>
              <a:rPr lang="en-GB" sz="2000" baseline="30000" dirty="0"/>
              <a:t>nd</a:t>
            </a:r>
            <a:r>
              <a:rPr lang="en-GB" sz="2000" dirty="0"/>
              <a:t> edn. London: Sage Publications.</a:t>
            </a:r>
          </a:p>
          <a:p>
            <a:pPr>
              <a:lnSpc>
                <a:spcPct val="150000"/>
              </a:lnSpc>
              <a:buFont typeface="Wingdings" panose="05000000000000000000" pitchFamily="2" charset="2"/>
              <a:buChar char="§"/>
            </a:pPr>
            <a:r>
              <a:rPr lang="en-GB" sz="2000" dirty="0"/>
              <a:t>Robinson, B. (2020) ‘How remote working is reshaping a future new world of work’, </a:t>
            </a:r>
            <a:r>
              <a:rPr lang="en-GB" sz="2000" i="1" dirty="0"/>
              <a:t>Forbes</a:t>
            </a:r>
            <a:r>
              <a:rPr lang="en-GB" sz="2000" dirty="0"/>
              <a:t>, 4</a:t>
            </a:r>
            <a:r>
              <a:rPr lang="en-GB" sz="2000" baseline="30000" dirty="0"/>
              <a:t>th</a:t>
            </a:r>
            <a:r>
              <a:rPr lang="en-GB" sz="2000" dirty="0"/>
              <a:t> May. Available at: https://www.forbes.com/sites/bryanrobinson/2020/05/04/how-remote-working-is-reshaping-a-future-new-world-of-work/?sh=26bf0370627b (Accessed: 24 March 2021).</a:t>
            </a:r>
          </a:p>
          <a:p>
            <a:pPr>
              <a:lnSpc>
                <a:spcPct val="150000"/>
              </a:lnSpc>
              <a:buFont typeface="Wingdings" panose="05000000000000000000" pitchFamily="2" charset="2"/>
              <a:buChar char="§"/>
            </a:pPr>
            <a:r>
              <a:rPr lang="en-GB" sz="2000" dirty="0"/>
              <a:t>Saunders, M., Lewis, P. and Thornhill, A. Research methods for business students. 8</a:t>
            </a:r>
            <a:r>
              <a:rPr lang="en-GB" sz="2000" baseline="30000" dirty="0"/>
              <a:t>th</a:t>
            </a:r>
            <a:r>
              <a:rPr lang="en-GB" sz="2000" dirty="0"/>
              <a:t> edn. Harlow: Pearson Education</a:t>
            </a:r>
          </a:p>
          <a:p>
            <a:pPr>
              <a:lnSpc>
                <a:spcPct val="150000"/>
              </a:lnSpc>
              <a:buFont typeface="Wingdings" panose="05000000000000000000" pitchFamily="2" charset="2"/>
              <a:buChar char="§"/>
            </a:pPr>
            <a:r>
              <a:rPr lang="en-GB" sz="2000" dirty="0"/>
              <a:t>Stride, E. (2021) Email to Mark Williams, 8 February 2021.</a:t>
            </a:r>
          </a:p>
          <a:p>
            <a:pPr>
              <a:lnSpc>
                <a:spcPct val="150000"/>
              </a:lnSpc>
              <a:buFont typeface="Wingdings" panose="05000000000000000000" pitchFamily="2" charset="2"/>
              <a:buChar char="§"/>
            </a:pPr>
            <a:r>
              <a:rPr lang="en-GB" sz="2000" dirty="0"/>
              <a:t>Welsh Government (2020) </a:t>
            </a:r>
            <a:r>
              <a:rPr lang="en-GB" sz="2000" i="1" dirty="0"/>
              <a:t>Aim for 30% of the Welsh Workforce to Work Remotely</a:t>
            </a:r>
            <a:r>
              <a:rPr lang="en-GB" sz="2000" dirty="0"/>
              <a:t>. Available at: https://gov.wales/aim-30-welsh-workforce-work-remotely (Accessed: 28 February 2021).</a:t>
            </a:r>
          </a:p>
        </p:txBody>
      </p:sp>
      <p:pic>
        <p:nvPicPr>
          <p:cNvPr id="6" name="Picture 5" descr="Text&#10;&#10;Description automatically generated">
            <a:extLst>
              <a:ext uri="{FF2B5EF4-FFF2-40B4-BE49-F238E27FC236}">
                <a16:creationId xmlns:a16="http://schemas.microsoft.com/office/drawing/2014/main" id="{AA93353E-CB4D-4E67-8645-DDE2DB08EC8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31500" y="6371"/>
            <a:ext cx="1460499" cy="584570"/>
          </a:xfrm>
          <a:prstGeom prst="rect">
            <a:avLst/>
          </a:prstGeom>
        </p:spPr>
      </p:pic>
      <p:sp>
        <p:nvSpPr>
          <p:cNvPr id="4" name="Slide Number Placeholder 3">
            <a:extLst>
              <a:ext uri="{FF2B5EF4-FFF2-40B4-BE49-F238E27FC236}">
                <a16:creationId xmlns:a16="http://schemas.microsoft.com/office/drawing/2014/main" id="{F6BF441D-ACFB-4332-9C27-123CA18ABB2C}"/>
              </a:ext>
            </a:extLst>
          </p:cNvPr>
          <p:cNvSpPr>
            <a:spLocks noGrp="1"/>
          </p:cNvSpPr>
          <p:nvPr>
            <p:ph type="sldNum" sz="quarter" idx="12"/>
          </p:nvPr>
        </p:nvSpPr>
        <p:spPr>
          <a:xfrm>
            <a:off x="9448798" y="6486504"/>
            <a:ext cx="2743200" cy="365125"/>
          </a:xfrm>
        </p:spPr>
        <p:txBody>
          <a:bodyPr/>
          <a:lstStyle/>
          <a:p>
            <a:fld id="{49BDB6A8-40AB-4A9D-9E4B-6C99ADD70BA0}" type="slidenum">
              <a:rPr lang="en-GB" smtClean="0"/>
              <a:t>16</a:t>
            </a:fld>
            <a:endParaRPr lang="en-GB" dirty="0"/>
          </a:p>
        </p:txBody>
      </p:sp>
    </p:spTree>
    <p:extLst>
      <p:ext uri="{BB962C8B-B14F-4D97-AF65-F5344CB8AC3E}">
        <p14:creationId xmlns:p14="http://schemas.microsoft.com/office/powerpoint/2010/main" val="25710566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l="-9000" r="-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AE5CC-C291-452D-A2F1-536A3D62D486}"/>
              </a:ext>
            </a:extLst>
          </p:cNvPr>
          <p:cNvSpPr>
            <a:spLocks noGrp="1"/>
          </p:cNvSpPr>
          <p:nvPr>
            <p:ph type="title"/>
          </p:nvPr>
        </p:nvSpPr>
        <p:spPr>
          <a:xfrm>
            <a:off x="730249" y="257196"/>
            <a:ext cx="10731500" cy="942975"/>
          </a:xfrm>
        </p:spPr>
        <p:txBody>
          <a:bodyPr>
            <a:normAutofit/>
          </a:bodyPr>
          <a:lstStyle/>
          <a:p>
            <a:r>
              <a:rPr lang="en-US" sz="4800" b="1" dirty="0">
                <a:ln/>
                <a:solidFill>
                  <a:schemeClr val="accent3">
                    <a:lumMod val="50000"/>
                  </a:schemeClr>
                </a:solidFill>
              </a:rPr>
              <a:t>References cont.</a:t>
            </a:r>
            <a:endParaRPr lang="en-GB" sz="4800" dirty="0"/>
          </a:p>
        </p:txBody>
      </p:sp>
      <p:sp>
        <p:nvSpPr>
          <p:cNvPr id="3" name="Content Placeholder 2">
            <a:extLst>
              <a:ext uri="{FF2B5EF4-FFF2-40B4-BE49-F238E27FC236}">
                <a16:creationId xmlns:a16="http://schemas.microsoft.com/office/drawing/2014/main" id="{F2D1F825-4244-44AF-A7B1-9C749C1E686F}"/>
              </a:ext>
            </a:extLst>
          </p:cNvPr>
          <p:cNvSpPr>
            <a:spLocks noGrp="1"/>
          </p:cNvSpPr>
          <p:nvPr>
            <p:ph idx="1"/>
          </p:nvPr>
        </p:nvSpPr>
        <p:spPr>
          <a:xfrm>
            <a:off x="-1" y="1206500"/>
            <a:ext cx="12191999" cy="5651500"/>
          </a:xfrm>
        </p:spPr>
        <p:txBody>
          <a:bodyPr vert="horz" lIns="91440" tIns="45720" rIns="91440" bIns="45720" rtlCol="0">
            <a:normAutofit/>
          </a:bodyPr>
          <a:lstStyle/>
          <a:p>
            <a:pPr>
              <a:lnSpc>
                <a:spcPct val="150000"/>
              </a:lnSpc>
              <a:buFont typeface="Wingdings" panose="05000000000000000000" pitchFamily="2" charset="2"/>
              <a:buChar char="§"/>
            </a:pPr>
            <a:r>
              <a:rPr lang="en-GB" sz="2000" dirty="0"/>
              <a:t>Welsh Government (2019a) </a:t>
            </a:r>
            <a:r>
              <a:rPr lang="en-GB" sz="2000" i="1" dirty="0"/>
              <a:t>NHS Wales National Integrated Medium Term Plan</a:t>
            </a:r>
            <a:r>
              <a:rPr lang="en-GB" sz="2000" dirty="0"/>
              <a:t>. Available at: https://gov.wales/sites/default/files/publications/2019-09/nhs-wales-national-integrated-medium-term-plan-2019-22.pdf (Accessed: 24 March 2021).</a:t>
            </a:r>
          </a:p>
          <a:p>
            <a:pPr>
              <a:lnSpc>
                <a:spcPct val="150000"/>
              </a:lnSpc>
              <a:buFont typeface="Wingdings" panose="05000000000000000000" pitchFamily="2" charset="2"/>
              <a:buChar char="§"/>
            </a:pPr>
            <a:r>
              <a:rPr lang="fr-FR" sz="2000" dirty="0"/>
              <a:t>Welsh </a:t>
            </a:r>
            <a:r>
              <a:rPr lang="en-GB" sz="2000" dirty="0"/>
              <a:t>Government</a:t>
            </a:r>
            <a:r>
              <a:rPr lang="fr-FR" sz="2000" dirty="0"/>
              <a:t> (2019b) </a:t>
            </a:r>
            <a:r>
              <a:rPr lang="en-GB" sz="2000" i="1" dirty="0"/>
              <a:t>A Healthier Wales: Our Plan for Health and Social Care</a:t>
            </a:r>
            <a:r>
              <a:rPr lang="en-GB" sz="2000" dirty="0"/>
              <a:t>. Available at: https://gov.wales/sites/default/files/publications/2019-10/a-healthier-wales-action-plan.pdf (Accessed: 28 March 2021).</a:t>
            </a:r>
            <a:endParaRPr lang="fr-FR" sz="2000" dirty="0"/>
          </a:p>
          <a:p>
            <a:pPr>
              <a:lnSpc>
                <a:spcPct val="150000"/>
              </a:lnSpc>
              <a:buFont typeface="Wingdings" panose="05000000000000000000" pitchFamily="2" charset="2"/>
              <a:buChar char="§"/>
            </a:pPr>
            <a:r>
              <a:rPr lang="fr-FR" sz="2000" dirty="0"/>
              <a:t>Withers, K. </a:t>
            </a:r>
            <a:r>
              <a:rPr lang="fr-FR" sz="2000" i="1" dirty="0"/>
              <a:t>et</a:t>
            </a:r>
            <a:r>
              <a:rPr lang="fr-FR" sz="2000" dirty="0"/>
              <a:t> al. (2020) </a:t>
            </a:r>
            <a:r>
              <a:rPr lang="en-GB" sz="2000" dirty="0"/>
              <a:t>‘First steps in PROMs and PREMs collection in Wales as part of the prudent and value-based healthcare agenda', </a:t>
            </a:r>
            <a:r>
              <a:rPr lang="en-GB" sz="2000" i="1" dirty="0"/>
              <a:t>Quality of life research</a:t>
            </a:r>
            <a:r>
              <a:rPr lang="en-GB" sz="2000" dirty="0"/>
              <a:t>, pp.Quality of life research, 2020–11-29. </a:t>
            </a:r>
            <a:r>
              <a:rPr lang="en-GB" sz="2000" i="1" dirty="0"/>
              <a:t>Springer Journals</a:t>
            </a:r>
            <a:r>
              <a:rPr lang="en-GB" sz="2000" dirty="0"/>
              <a:t>. Available at: https://link-springer-com.ezproxy.uwtsd.ac.uk/article/10.1007/s11136-020-02711-2#article-info (Accessed: 21 January 2021).</a:t>
            </a:r>
          </a:p>
          <a:p>
            <a:pPr>
              <a:lnSpc>
                <a:spcPct val="150000"/>
              </a:lnSpc>
              <a:buFont typeface="Wingdings" panose="05000000000000000000" pitchFamily="2" charset="2"/>
              <a:buChar char="§"/>
            </a:pPr>
            <a:r>
              <a:rPr lang="en-GB" sz="2000" dirty="0"/>
              <a:t>Yin, K. (2003) </a:t>
            </a:r>
            <a:r>
              <a:rPr lang="en-GB" sz="2000" i="1" dirty="0"/>
              <a:t>Case Study Research Design and Methods</a:t>
            </a:r>
            <a:r>
              <a:rPr lang="en-GB" sz="2000" dirty="0"/>
              <a:t>. London: Sage Publications Ltd.</a:t>
            </a:r>
          </a:p>
        </p:txBody>
      </p:sp>
      <p:pic>
        <p:nvPicPr>
          <p:cNvPr id="6" name="Picture 5" descr="Text&#10;&#10;Description automatically generated">
            <a:extLst>
              <a:ext uri="{FF2B5EF4-FFF2-40B4-BE49-F238E27FC236}">
                <a16:creationId xmlns:a16="http://schemas.microsoft.com/office/drawing/2014/main" id="{AA93353E-CB4D-4E67-8645-DDE2DB08EC8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31500" y="6371"/>
            <a:ext cx="1460499" cy="584570"/>
          </a:xfrm>
          <a:prstGeom prst="rect">
            <a:avLst/>
          </a:prstGeom>
        </p:spPr>
      </p:pic>
      <p:sp>
        <p:nvSpPr>
          <p:cNvPr id="4" name="Slide Number Placeholder 3">
            <a:extLst>
              <a:ext uri="{FF2B5EF4-FFF2-40B4-BE49-F238E27FC236}">
                <a16:creationId xmlns:a16="http://schemas.microsoft.com/office/drawing/2014/main" id="{F6BF441D-ACFB-4332-9C27-123CA18ABB2C}"/>
              </a:ext>
            </a:extLst>
          </p:cNvPr>
          <p:cNvSpPr>
            <a:spLocks noGrp="1"/>
          </p:cNvSpPr>
          <p:nvPr>
            <p:ph type="sldNum" sz="quarter" idx="12"/>
          </p:nvPr>
        </p:nvSpPr>
        <p:spPr>
          <a:xfrm>
            <a:off x="9448798" y="6486504"/>
            <a:ext cx="2743200" cy="365125"/>
          </a:xfrm>
        </p:spPr>
        <p:txBody>
          <a:bodyPr/>
          <a:lstStyle/>
          <a:p>
            <a:fld id="{49BDB6A8-40AB-4A9D-9E4B-6C99ADD70BA0}" type="slidenum">
              <a:rPr lang="en-GB" smtClean="0"/>
              <a:t>17</a:t>
            </a:fld>
            <a:endParaRPr lang="en-GB" dirty="0"/>
          </a:p>
        </p:txBody>
      </p:sp>
    </p:spTree>
    <p:extLst>
      <p:ext uri="{BB962C8B-B14F-4D97-AF65-F5344CB8AC3E}">
        <p14:creationId xmlns:p14="http://schemas.microsoft.com/office/powerpoint/2010/main" val="35160617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15274</TotalTime>
  <Words>2887</Words>
  <Application>Microsoft Office PowerPoint</Application>
  <PresentationFormat>Widescreen</PresentationFormat>
  <Paragraphs>306</Paragraphs>
  <Slides>17</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Calibri Light</vt:lpstr>
      <vt:lpstr>Courier New</vt:lpstr>
      <vt:lpstr>Wingdings</vt:lpstr>
      <vt:lpstr>Office Theme</vt:lpstr>
      <vt:lpstr>PowerPoint Presentation</vt:lpstr>
      <vt:lpstr>Contents</vt:lpstr>
      <vt:lpstr>Introduction</vt:lpstr>
      <vt:lpstr>Introduction cont.</vt:lpstr>
      <vt:lpstr>Introduction cont.</vt:lpstr>
      <vt:lpstr>Introduction cont.</vt:lpstr>
      <vt:lpstr>Aim and Objectives</vt:lpstr>
      <vt:lpstr>   Hypothesis  (O’Leary, 2017)</vt:lpstr>
      <vt:lpstr>Methodology</vt:lpstr>
      <vt:lpstr>Methodology cont.</vt:lpstr>
      <vt:lpstr>Initial Findings</vt:lpstr>
      <vt:lpstr>Next Questions and Next Steps</vt:lpstr>
      <vt:lpstr>Schedule</vt:lpstr>
      <vt:lpstr>PowerPoint Presentation</vt:lpstr>
      <vt:lpstr>References</vt:lpstr>
      <vt:lpstr>References cont.</vt:lpstr>
      <vt:lpstr>References 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Mark.J.Williams</dc:creator>
  <cp:lastModifiedBy>Mark Williams</cp:lastModifiedBy>
  <cp:revision>441</cp:revision>
  <cp:lastPrinted>2021-03-29T14:02:33Z</cp:lastPrinted>
  <dcterms:created xsi:type="dcterms:W3CDTF">2016-11-06T12:09:28Z</dcterms:created>
  <dcterms:modified xsi:type="dcterms:W3CDTF">2021-03-29T18:17:45Z</dcterms:modified>
</cp:coreProperties>
</file>