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7/31/2025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MSc Cybersecurity &amp; Digital Forensics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Module: Research Methods and Professional Development</a:t>
            </a:r>
          </a:p>
          <a:p>
            <a:r>
              <a:t>Presentation Date: 21st August 2025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Research Context/Background</a:t>
            </a:r>
          </a:p>
          <a:p>
            <a:r>
              <a:t>• Research Problem</a:t>
            </a:r>
          </a:p>
          <a:p>
            <a:r>
              <a:t>• Research Aim and Objectives</a:t>
            </a:r>
          </a:p>
          <a:p>
            <a:r>
              <a:t>• Literature Review Summary</a:t>
            </a:r>
          </a:p>
          <a:p>
            <a:r>
              <a:t>• Research Methodology</a:t>
            </a:r>
          </a:p>
          <a:p>
            <a:r>
              <a:t>• Project Planning and Resources</a:t>
            </a:r>
          </a:p>
          <a:p>
            <a:r>
              <a:t>• Project Impact and Limitations</a:t>
            </a:r>
          </a:p>
          <a:p>
            <a:r>
              <a:t>•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Context /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Provide the context and motivation for your research.</a:t>
            </a:r>
          </a:p>
          <a:p>
            <a:r>
              <a:t>Why is this topic important in Cybersecurity and Digital Forensics?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Define the specific problem you are addressing.</a:t>
            </a:r>
          </a:p>
          <a:p>
            <a:r>
              <a:t>Explain how it relates to a gap in existing research.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State your main research aim.</a:t>
            </a:r>
          </a:p>
          <a:p>
            <a:r>
              <a:t>List 2-4 clear, achievable objectives that support your aim.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 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Brief summary of key studies.</a:t>
            </a:r>
          </a:p>
          <a:p>
            <a:r>
              <a:t>Highlight what has been done and what remains unexplored (the gap).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Describe your research design and methods.</a:t>
            </a:r>
          </a:p>
          <a:p>
            <a:r>
              <a:t>Explain how you will collect and analyze data.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Planning and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Outline your timeline (e.g., Gantt chart).</a:t>
            </a:r>
          </a:p>
          <a:p>
            <a:r>
              <a:t>List key resources, tools, or technologies needed.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Impact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What is the expected impact of your research?</a:t>
            </a:r>
          </a:p>
          <a:p>
            <a:r>
              <a:t>Mention any known or potential limitations.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Include key references cited in your presentation (</a:t>
            </a:r>
            <a:r>
              <a:rPr lang="en-GB" dirty="0"/>
              <a:t>IEEE Style</a:t>
            </a:r>
            <a:r>
              <a:rPr dirty="0"/>
              <a:t>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215</Words>
  <Application>Microsoft Office PowerPoint</Application>
  <PresentationFormat>On-screen Show (4:3)</PresentationFormat>
  <Paragraphs>35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MSc Cybersecurity &amp; Digital Forensics</vt:lpstr>
      <vt:lpstr>Presentation Overview</vt:lpstr>
      <vt:lpstr>Research Context / Background</vt:lpstr>
      <vt:lpstr>Research Problem</vt:lpstr>
      <vt:lpstr>Research Aim and Objectives</vt:lpstr>
      <vt:lpstr>Literature Review Summary</vt:lpstr>
      <vt:lpstr>Research Methodology</vt:lpstr>
      <vt:lpstr>Project Planning and Resources</vt:lpstr>
      <vt:lpstr>Project Impact and Limitations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Suresh Shanmugasundaram</dc:creator>
  <cp:keywords/>
  <dc:description>generated using python-pptx</dc:description>
  <cp:lastModifiedBy>Suresh Shanmugasundaram</cp:lastModifiedBy>
  <cp:revision>2</cp:revision>
  <dcterms:created xsi:type="dcterms:W3CDTF">2013-01-27T09:14:16Z</dcterms:created>
  <dcterms:modified xsi:type="dcterms:W3CDTF">2025-07-31T07:48:49Z</dcterms:modified>
  <cp:category/>
</cp:coreProperties>
</file>