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58" r:id="rId4"/>
    <p:sldId id="263" r:id="rId5"/>
    <p:sldId id="260" r:id="rId6"/>
    <p:sldId id="261" r:id="rId7"/>
    <p:sldId id="262" r:id="rId8"/>
    <p:sldId id="273" r:id="rId9"/>
    <p:sldId id="275" r:id="rId10"/>
    <p:sldId id="276" r:id="rId11"/>
    <p:sldId id="274" r:id="rId12"/>
    <p:sldId id="272" r:id="rId13"/>
    <p:sldId id="277" r:id="rId14"/>
    <p:sldId id="279" r:id="rId15"/>
    <p:sldId id="278" r:id="rId16"/>
    <p:sldId id="280" r:id="rId17"/>
    <p:sldId id="264" r:id="rId18"/>
    <p:sldId id="265" r:id="rId19"/>
    <p:sldId id="270" r:id="rId20"/>
    <p:sldId id="282" r:id="rId21"/>
    <p:sldId id="269" r:id="rId22"/>
    <p:sldId id="283" r:id="rId23"/>
    <p:sldId id="281"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05" autoAdjust="0"/>
    <p:restoredTop sz="50571" autoAdjust="0"/>
  </p:normalViewPr>
  <p:slideViewPr>
    <p:cSldViewPr>
      <p:cViewPr varScale="1">
        <p:scale>
          <a:sx n="89" d="100"/>
          <a:sy n="89" d="100"/>
        </p:scale>
        <p:origin x="1248"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224495-F8DC-4813-8156-FD32A9C9A26B}" type="doc">
      <dgm:prSet loTypeId="urn:microsoft.com/office/officeart/2005/8/layout/cycle6" loCatId="relationship" qsTypeId="urn:microsoft.com/office/officeart/2005/8/quickstyle/simple1" qsCatId="simple" csTypeId="urn:microsoft.com/office/officeart/2005/8/colors/accent1_2" csCatId="accent1" phldr="1"/>
      <dgm:spPr/>
      <dgm:t>
        <a:bodyPr/>
        <a:lstStyle/>
        <a:p>
          <a:endParaRPr lang="en-GB"/>
        </a:p>
      </dgm:t>
    </dgm:pt>
    <dgm:pt modelId="{765C1659-D0C3-45A5-B305-D9C1DD5F404F}">
      <dgm:prSet phldrT="[Text]"/>
      <dgm:spPr/>
      <dgm:t>
        <a:bodyPr/>
        <a:lstStyle/>
        <a:p>
          <a:r>
            <a:rPr lang="en-GB" dirty="0" smtClean="0"/>
            <a:t>Question</a:t>
          </a:r>
          <a:endParaRPr lang="en-GB" dirty="0"/>
        </a:p>
      </dgm:t>
    </dgm:pt>
    <dgm:pt modelId="{16602792-1BAE-4450-B7A8-F6DFCCA5F65F}" type="parTrans" cxnId="{82F4D380-F61C-4179-8D9D-0D6050819C0E}">
      <dgm:prSet/>
      <dgm:spPr/>
      <dgm:t>
        <a:bodyPr/>
        <a:lstStyle/>
        <a:p>
          <a:endParaRPr lang="en-GB"/>
        </a:p>
      </dgm:t>
    </dgm:pt>
    <dgm:pt modelId="{44260934-D41E-471A-A5D2-201D4B8EDD84}" type="sibTrans" cxnId="{82F4D380-F61C-4179-8D9D-0D6050819C0E}">
      <dgm:prSet/>
      <dgm:spPr/>
      <dgm:t>
        <a:bodyPr/>
        <a:lstStyle/>
        <a:p>
          <a:endParaRPr lang="en-GB"/>
        </a:p>
      </dgm:t>
    </dgm:pt>
    <dgm:pt modelId="{386F0B95-2D5B-4D02-9FA1-4D97A5339CD0}">
      <dgm:prSet phldrT="[Text]"/>
      <dgm:spPr/>
      <dgm:t>
        <a:bodyPr/>
        <a:lstStyle/>
        <a:p>
          <a:r>
            <a:rPr lang="en-GB" dirty="0" smtClean="0"/>
            <a:t>Ethical considerations</a:t>
          </a:r>
          <a:endParaRPr lang="en-GB" dirty="0"/>
        </a:p>
      </dgm:t>
    </dgm:pt>
    <dgm:pt modelId="{BE9F74AD-9622-4835-96AD-0D129909F498}" type="parTrans" cxnId="{4E92A20E-4520-4434-A7E0-885C42541AB3}">
      <dgm:prSet/>
      <dgm:spPr/>
      <dgm:t>
        <a:bodyPr/>
        <a:lstStyle/>
        <a:p>
          <a:endParaRPr lang="en-GB"/>
        </a:p>
      </dgm:t>
    </dgm:pt>
    <dgm:pt modelId="{FC25A0F3-7394-4B92-8DA6-450DFD268865}" type="sibTrans" cxnId="{4E92A20E-4520-4434-A7E0-885C42541AB3}">
      <dgm:prSet/>
      <dgm:spPr/>
      <dgm:t>
        <a:bodyPr/>
        <a:lstStyle/>
        <a:p>
          <a:endParaRPr lang="en-GB"/>
        </a:p>
      </dgm:t>
    </dgm:pt>
    <dgm:pt modelId="{AFB9F132-CCBA-47B6-A1AE-9EAE57D39776}">
      <dgm:prSet phldrT="[Text]"/>
      <dgm:spPr/>
      <dgm:t>
        <a:bodyPr/>
        <a:lstStyle/>
        <a:p>
          <a:r>
            <a:rPr lang="en-GB" dirty="0" smtClean="0"/>
            <a:t>Timescale</a:t>
          </a:r>
          <a:endParaRPr lang="en-GB" dirty="0"/>
        </a:p>
      </dgm:t>
    </dgm:pt>
    <dgm:pt modelId="{3D24D41E-EA98-45F5-9F22-553CE9D66973}" type="parTrans" cxnId="{CEB6A91C-3F6F-456E-BBFD-CABE2499C4EB}">
      <dgm:prSet/>
      <dgm:spPr/>
      <dgm:t>
        <a:bodyPr/>
        <a:lstStyle/>
        <a:p>
          <a:endParaRPr lang="en-GB"/>
        </a:p>
      </dgm:t>
    </dgm:pt>
    <dgm:pt modelId="{03C15DDA-4E8F-4F8E-8EC4-A64C1CF33624}" type="sibTrans" cxnId="{CEB6A91C-3F6F-456E-BBFD-CABE2499C4EB}">
      <dgm:prSet/>
      <dgm:spPr/>
      <dgm:t>
        <a:bodyPr/>
        <a:lstStyle/>
        <a:p>
          <a:endParaRPr lang="en-GB"/>
        </a:p>
      </dgm:t>
    </dgm:pt>
    <dgm:pt modelId="{8D8C2AE2-43F1-4F3B-9B38-1A65FF234BA0}">
      <dgm:prSet phldrT="[Text]"/>
      <dgm:spPr/>
      <dgm:t>
        <a:bodyPr/>
        <a:lstStyle/>
        <a:p>
          <a:r>
            <a:rPr lang="en-GB" dirty="0" smtClean="0"/>
            <a:t>Methods</a:t>
          </a:r>
          <a:endParaRPr lang="en-GB" dirty="0"/>
        </a:p>
      </dgm:t>
    </dgm:pt>
    <dgm:pt modelId="{F3E1EA1C-32F9-4DA8-96C5-C5DE176D8608}" type="parTrans" cxnId="{7D5D6D1E-9333-44E1-A97B-30687421AFC8}">
      <dgm:prSet/>
      <dgm:spPr/>
      <dgm:t>
        <a:bodyPr/>
        <a:lstStyle/>
        <a:p>
          <a:endParaRPr lang="en-GB"/>
        </a:p>
      </dgm:t>
    </dgm:pt>
    <dgm:pt modelId="{7F83E46C-E642-465F-B6B1-77B06C4217A5}" type="sibTrans" cxnId="{7D5D6D1E-9333-44E1-A97B-30687421AFC8}">
      <dgm:prSet/>
      <dgm:spPr/>
      <dgm:t>
        <a:bodyPr/>
        <a:lstStyle/>
        <a:p>
          <a:endParaRPr lang="en-GB"/>
        </a:p>
      </dgm:t>
    </dgm:pt>
    <dgm:pt modelId="{6D165B81-653F-409E-B9B0-7F07CFD34DD8}">
      <dgm:prSet phldrT="[Text]"/>
      <dgm:spPr/>
      <dgm:t>
        <a:bodyPr/>
        <a:lstStyle/>
        <a:p>
          <a:r>
            <a:rPr lang="en-GB" dirty="0" smtClean="0"/>
            <a:t>Challenges</a:t>
          </a:r>
          <a:endParaRPr lang="en-GB" dirty="0"/>
        </a:p>
      </dgm:t>
    </dgm:pt>
    <dgm:pt modelId="{CDEE2492-4B4B-4F4F-8ACE-10DFDAF61FDB}" type="parTrans" cxnId="{59B453E1-AC31-46BE-8E6B-4CBEE6AF86BA}">
      <dgm:prSet/>
      <dgm:spPr/>
      <dgm:t>
        <a:bodyPr/>
        <a:lstStyle/>
        <a:p>
          <a:endParaRPr lang="en-GB"/>
        </a:p>
      </dgm:t>
    </dgm:pt>
    <dgm:pt modelId="{1EE6CDAB-4F17-4DA7-BEFE-030869C197D7}" type="sibTrans" cxnId="{59B453E1-AC31-46BE-8E6B-4CBEE6AF86BA}">
      <dgm:prSet/>
      <dgm:spPr/>
      <dgm:t>
        <a:bodyPr/>
        <a:lstStyle/>
        <a:p>
          <a:endParaRPr lang="en-GB"/>
        </a:p>
      </dgm:t>
    </dgm:pt>
    <dgm:pt modelId="{8BC10924-BA00-4E78-8F8E-8C856AA325A6}" type="pres">
      <dgm:prSet presAssocID="{5C224495-F8DC-4813-8156-FD32A9C9A26B}" presName="cycle" presStyleCnt="0">
        <dgm:presLayoutVars>
          <dgm:dir/>
          <dgm:resizeHandles val="exact"/>
        </dgm:presLayoutVars>
      </dgm:prSet>
      <dgm:spPr/>
      <dgm:t>
        <a:bodyPr/>
        <a:lstStyle/>
        <a:p>
          <a:endParaRPr lang="en-GB"/>
        </a:p>
      </dgm:t>
    </dgm:pt>
    <dgm:pt modelId="{8ABF8D96-A309-4401-8DAC-27DB960FAF4F}" type="pres">
      <dgm:prSet presAssocID="{765C1659-D0C3-45A5-B305-D9C1DD5F404F}" presName="node" presStyleLbl="node1" presStyleIdx="0" presStyleCnt="5">
        <dgm:presLayoutVars>
          <dgm:bulletEnabled val="1"/>
        </dgm:presLayoutVars>
      </dgm:prSet>
      <dgm:spPr/>
      <dgm:t>
        <a:bodyPr/>
        <a:lstStyle/>
        <a:p>
          <a:endParaRPr lang="en-GB"/>
        </a:p>
      </dgm:t>
    </dgm:pt>
    <dgm:pt modelId="{381FF500-B5A8-4B81-8523-13B557DB46C1}" type="pres">
      <dgm:prSet presAssocID="{765C1659-D0C3-45A5-B305-D9C1DD5F404F}" presName="spNode" presStyleCnt="0"/>
      <dgm:spPr/>
    </dgm:pt>
    <dgm:pt modelId="{8444A48F-CE02-4431-8302-D6926AC72252}" type="pres">
      <dgm:prSet presAssocID="{44260934-D41E-471A-A5D2-201D4B8EDD84}" presName="sibTrans" presStyleLbl="sibTrans1D1" presStyleIdx="0" presStyleCnt="5"/>
      <dgm:spPr/>
      <dgm:t>
        <a:bodyPr/>
        <a:lstStyle/>
        <a:p>
          <a:endParaRPr lang="en-GB"/>
        </a:p>
      </dgm:t>
    </dgm:pt>
    <dgm:pt modelId="{D502E1DF-5C4A-4F2D-8F48-D24F6D603111}" type="pres">
      <dgm:prSet presAssocID="{386F0B95-2D5B-4D02-9FA1-4D97A5339CD0}" presName="node" presStyleLbl="node1" presStyleIdx="1" presStyleCnt="5">
        <dgm:presLayoutVars>
          <dgm:bulletEnabled val="1"/>
        </dgm:presLayoutVars>
      </dgm:prSet>
      <dgm:spPr/>
      <dgm:t>
        <a:bodyPr/>
        <a:lstStyle/>
        <a:p>
          <a:endParaRPr lang="en-GB"/>
        </a:p>
      </dgm:t>
    </dgm:pt>
    <dgm:pt modelId="{16BE9ED9-AF47-476A-945F-06BE20DA85A5}" type="pres">
      <dgm:prSet presAssocID="{386F0B95-2D5B-4D02-9FA1-4D97A5339CD0}" presName="spNode" presStyleCnt="0"/>
      <dgm:spPr/>
    </dgm:pt>
    <dgm:pt modelId="{5EFA98D5-0BD7-44C3-824A-6CA3B3ECD8C9}" type="pres">
      <dgm:prSet presAssocID="{FC25A0F3-7394-4B92-8DA6-450DFD268865}" presName="sibTrans" presStyleLbl="sibTrans1D1" presStyleIdx="1" presStyleCnt="5"/>
      <dgm:spPr/>
      <dgm:t>
        <a:bodyPr/>
        <a:lstStyle/>
        <a:p>
          <a:endParaRPr lang="en-GB"/>
        </a:p>
      </dgm:t>
    </dgm:pt>
    <dgm:pt modelId="{5A0B7657-90C5-46D2-8AA5-3E6AAFC0DE85}" type="pres">
      <dgm:prSet presAssocID="{AFB9F132-CCBA-47B6-A1AE-9EAE57D39776}" presName="node" presStyleLbl="node1" presStyleIdx="2" presStyleCnt="5">
        <dgm:presLayoutVars>
          <dgm:bulletEnabled val="1"/>
        </dgm:presLayoutVars>
      </dgm:prSet>
      <dgm:spPr/>
      <dgm:t>
        <a:bodyPr/>
        <a:lstStyle/>
        <a:p>
          <a:endParaRPr lang="en-GB"/>
        </a:p>
      </dgm:t>
    </dgm:pt>
    <dgm:pt modelId="{CCCD6871-3280-42A3-9ED1-8DCAAEF9012C}" type="pres">
      <dgm:prSet presAssocID="{AFB9F132-CCBA-47B6-A1AE-9EAE57D39776}" presName="spNode" presStyleCnt="0"/>
      <dgm:spPr/>
    </dgm:pt>
    <dgm:pt modelId="{0A2DBE41-EDA0-469F-BC94-9DA88EB7C130}" type="pres">
      <dgm:prSet presAssocID="{03C15DDA-4E8F-4F8E-8EC4-A64C1CF33624}" presName="sibTrans" presStyleLbl="sibTrans1D1" presStyleIdx="2" presStyleCnt="5"/>
      <dgm:spPr/>
      <dgm:t>
        <a:bodyPr/>
        <a:lstStyle/>
        <a:p>
          <a:endParaRPr lang="en-GB"/>
        </a:p>
      </dgm:t>
    </dgm:pt>
    <dgm:pt modelId="{137EC0A3-33DA-4452-915D-EFFF51649F17}" type="pres">
      <dgm:prSet presAssocID="{8D8C2AE2-43F1-4F3B-9B38-1A65FF234BA0}" presName="node" presStyleLbl="node1" presStyleIdx="3" presStyleCnt="5">
        <dgm:presLayoutVars>
          <dgm:bulletEnabled val="1"/>
        </dgm:presLayoutVars>
      </dgm:prSet>
      <dgm:spPr/>
      <dgm:t>
        <a:bodyPr/>
        <a:lstStyle/>
        <a:p>
          <a:endParaRPr lang="en-GB"/>
        </a:p>
      </dgm:t>
    </dgm:pt>
    <dgm:pt modelId="{C9AC9EF0-A6C6-4984-86AB-43C0B5724ADC}" type="pres">
      <dgm:prSet presAssocID="{8D8C2AE2-43F1-4F3B-9B38-1A65FF234BA0}" presName="spNode" presStyleCnt="0"/>
      <dgm:spPr/>
    </dgm:pt>
    <dgm:pt modelId="{900C21AC-CD55-4889-81F1-9F1D0FF36BB4}" type="pres">
      <dgm:prSet presAssocID="{7F83E46C-E642-465F-B6B1-77B06C4217A5}" presName="sibTrans" presStyleLbl="sibTrans1D1" presStyleIdx="3" presStyleCnt="5"/>
      <dgm:spPr/>
      <dgm:t>
        <a:bodyPr/>
        <a:lstStyle/>
        <a:p>
          <a:endParaRPr lang="en-GB"/>
        </a:p>
      </dgm:t>
    </dgm:pt>
    <dgm:pt modelId="{8A5D1FCA-41DF-466C-A4C2-D66007A06A48}" type="pres">
      <dgm:prSet presAssocID="{6D165B81-653F-409E-B9B0-7F07CFD34DD8}" presName="node" presStyleLbl="node1" presStyleIdx="4" presStyleCnt="5">
        <dgm:presLayoutVars>
          <dgm:bulletEnabled val="1"/>
        </dgm:presLayoutVars>
      </dgm:prSet>
      <dgm:spPr/>
      <dgm:t>
        <a:bodyPr/>
        <a:lstStyle/>
        <a:p>
          <a:endParaRPr lang="en-GB"/>
        </a:p>
      </dgm:t>
    </dgm:pt>
    <dgm:pt modelId="{D75863C3-622F-4995-9608-1C59D62B3302}" type="pres">
      <dgm:prSet presAssocID="{6D165B81-653F-409E-B9B0-7F07CFD34DD8}" presName="spNode" presStyleCnt="0"/>
      <dgm:spPr/>
    </dgm:pt>
    <dgm:pt modelId="{570359B6-4FC8-49B8-BAF1-8D561E46BC5B}" type="pres">
      <dgm:prSet presAssocID="{1EE6CDAB-4F17-4DA7-BEFE-030869C197D7}" presName="sibTrans" presStyleLbl="sibTrans1D1" presStyleIdx="4" presStyleCnt="5"/>
      <dgm:spPr/>
      <dgm:t>
        <a:bodyPr/>
        <a:lstStyle/>
        <a:p>
          <a:endParaRPr lang="en-GB"/>
        </a:p>
      </dgm:t>
    </dgm:pt>
  </dgm:ptLst>
  <dgm:cxnLst>
    <dgm:cxn modelId="{7D5D6D1E-9333-44E1-A97B-30687421AFC8}" srcId="{5C224495-F8DC-4813-8156-FD32A9C9A26B}" destId="{8D8C2AE2-43F1-4F3B-9B38-1A65FF234BA0}" srcOrd="3" destOrd="0" parTransId="{F3E1EA1C-32F9-4DA8-96C5-C5DE176D8608}" sibTransId="{7F83E46C-E642-465F-B6B1-77B06C4217A5}"/>
    <dgm:cxn modelId="{AECEF345-FA6B-40E7-AE27-16292C017421}" type="presOf" srcId="{AFB9F132-CCBA-47B6-A1AE-9EAE57D39776}" destId="{5A0B7657-90C5-46D2-8AA5-3E6AAFC0DE85}" srcOrd="0" destOrd="0" presId="urn:microsoft.com/office/officeart/2005/8/layout/cycle6"/>
    <dgm:cxn modelId="{DC6CB871-5609-410E-82E6-408731C2EA60}" type="presOf" srcId="{765C1659-D0C3-45A5-B305-D9C1DD5F404F}" destId="{8ABF8D96-A309-4401-8DAC-27DB960FAF4F}" srcOrd="0" destOrd="0" presId="urn:microsoft.com/office/officeart/2005/8/layout/cycle6"/>
    <dgm:cxn modelId="{CEB6A91C-3F6F-456E-BBFD-CABE2499C4EB}" srcId="{5C224495-F8DC-4813-8156-FD32A9C9A26B}" destId="{AFB9F132-CCBA-47B6-A1AE-9EAE57D39776}" srcOrd="2" destOrd="0" parTransId="{3D24D41E-EA98-45F5-9F22-553CE9D66973}" sibTransId="{03C15DDA-4E8F-4F8E-8EC4-A64C1CF33624}"/>
    <dgm:cxn modelId="{DFBC709C-618E-4488-9290-F432B7C08F72}" type="presOf" srcId="{1EE6CDAB-4F17-4DA7-BEFE-030869C197D7}" destId="{570359B6-4FC8-49B8-BAF1-8D561E46BC5B}" srcOrd="0" destOrd="0" presId="urn:microsoft.com/office/officeart/2005/8/layout/cycle6"/>
    <dgm:cxn modelId="{7CE37E8D-A388-4025-882C-FA728564500E}" type="presOf" srcId="{03C15DDA-4E8F-4F8E-8EC4-A64C1CF33624}" destId="{0A2DBE41-EDA0-469F-BC94-9DA88EB7C130}" srcOrd="0" destOrd="0" presId="urn:microsoft.com/office/officeart/2005/8/layout/cycle6"/>
    <dgm:cxn modelId="{07C0D8D8-2E25-4C84-B5BE-7E64131BD166}" type="presOf" srcId="{44260934-D41E-471A-A5D2-201D4B8EDD84}" destId="{8444A48F-CE02-4431-8302-D6926AC72252}" srcOrd="0" destOrd="0" presId="urn:microsoft.com/office/officeart/2005/8/layout/cycle6"/>
    <dgm:cxn modelId="{59B453E1-AC31-46BE-8E6B-4CBEE6AF86BA}" srcId="{5C224495-F8DC-4813-8156-FD32A9C9A26B}" destId="{6D165B81-653F-409E-B9B0-7F07CFD34DD8}" srcOrd="4" destOrd="0" parTransId="{CDEE2492-4B4B-4F4F-8ACE-10DFDAF61FDB}" sibTransId="{1EE6CDAB-4F17-4DA7-BEFE-030869C197D7}"/>
    <dgm:cxn modelId="{5FB420AD-BA85-4E53-824B-1FCF8B1328D9}" type="presOf" srcId="{8D8C2AE2-43F1-4F3B-9B38-1A65FF234BA0}" destId="{137EC0A3-33DA-4452-915D-EFFF51649F17}" srcOrd="0" destOrd="0" presId="urn:microsoft.com/office/officeart/2005/8/layout/cycle6"/>
    <dgm:cxn modelId="{82F4D380-F61C-4179-8D9D-0D6050819C0E}" srcId="{5C224495-F8DC-4813-8156-FD32A9C9A26B}" destId="{765C1659-D0C3-45A5-B305-D9C1DD5F404F}" srcOrd="0" destOrd="0" parTransId="{16602792-1BAE-4450-B7A8-F6DFCCA5F65F}" sibTransId="{44260934-D41E-471A-A5D2-201D4B8EDD84}"/>
    <dgm:cxn modelId="{737CDDD2-549F-418C-8533-7271ACF44B4E}" type="presOf" srcId="{5C224495-F8DC-4813-8156-FD32A9C9A26B}" destId="{8BC10924-BA00-4E78-8F8E-8C856AA325A6}" srcOrd="0" destOrd="0" presId="urn:microsoft.com/office/officeart/2005/8/layout/cycle6"/>
    <dgm:cxn modelId="{FDD2AB0D-9D23-4563-8C6B-70AB8C527FE6}" type="presOf" srcId="{386F0B95-2D5B-4D02-9FA1-4D97A5339CD0}" destId="{D502E1DF-5C4A-4F2D-8F48-D24F6D603111}" srcOrd="0" destOrd="0" presId="urn:microsoft.com/office/officeart/2005/8/layout/cycle6"/>
    <dgm:cxn modelId="{4E92A20E-4520-4434-A7E0-885C42541AB3}" srcId="{5C224495-F8DC-4813-8156-FD32A9C9A26B}" destId="{386F0B95-2D5B-4D02-9FA1-4D97A5339CD0}" srcOrd="1" destOrd="0" parTransId="{BE9F74AD-9622-4835-96AD-0D129909F498}" sibTransId="{FC25A0F3-7394-4B92-8DA6-450DFD268865}"/>
    <dgm:cxn modelId="{2ACE3F15-D57D-4860-9832-E3EAAEA05C1B}" type="presOf" srcId="{7F83E46C-E642-465F-B6B1-77B06C4217A5}" destId="{900C21AC-CD55-4889-81F1-9F1D0FF36BB4}" srcOrd="0" destOrd="0" presId="urn:microsoft.com/office/officeart/2005/8/layout/cycle6"/>
    <dgm:cxn modelId="{97178BE6-C4BA-4C6E-89D2-3F386C414E64}" type="presOf" srcId="{6D165B81-653F-409E-B9B0-7F07CFD34DD8}" destId="{8A5D1FCA-41DF-466C-A4C2-D66007A06A48}" srcOrd="0" destOrd="0" presId="urn:microsoft.com/office/officeart/2005/8/layout/cycle6"/>
    <dgm:cxn modelId="{11876FCB-D8C6-4135-9173-E92B5977EE86}" type="presOf" srcId="{FC25A0F3-7394-4B92-8DA6-450DFD268865}" destId="{5EFA98D5-0BD7-44C3-824A-6CA3B3ECD8C9}" srcOrd="0" destOrd="0" presId="urn:microsoft.com/office/officeart/2005/8/layout/cycle6"/>
    <dgm:cxn modelId="{66476590-31DF-4FA6-AF54-344262C3E0C8}" type="presParOf" srcId="{8BC10924-BA00-4E78-8F8E-8C856AA325A6}" destId="{8ABF8D96-A309-4401-8DAC-27DB960FAF4F}" srcOrd="0" destOrd="0" presId="urn:microsoft.com/office/officeart/2005/8/layout/cycle6"/>
    <dgm:cxn modelId="{91A7E11D-98B9-4DB8-BD6E-CC25B1542E7F}" type="presParOf" srcId="{8BC10924-BA00-4E78-8F8E-8C856AA325A6}" destId="{381FF500-B5A8-4B81-8523-13B557DB46C1}" srcOrd="1" destOrd="0" presId="urn:microsoft.com/office/officeart/2005/8/layout/cycle6"/>
    <dgm:cxn modelId="{AA27C0BC-4317-4E59-A541-233123F4B713}" type="presParOf" srcId="{8BC10924-BA00-4E78-8F8E-8C856AA325A6}" destId="{8444A48F-CE02-4431-8302-D6926AC72252}" srcOrd="2" destOrd="0" presId="urn:microsoft.com/office/officeart/2005/8/layout/cycle6"/>
    <dgm:cxn modelId="{4A7F2A1F-696E-4A15-88B4-77796CABA514}" type="presParOf" srcId="{8BC10924-BA00-4E78-8F8E-8C856AA325A6}" destId="{D502E1DF-5C4A-4F2D-8F48-D24F6D603111}" srcOrd="3" destOrd="0" presId="urn:microsoft.com/office/officeart/2005/8/layout/cycle6"/>
    <dgm:cxn modelId="{0001F3E8-086D-425F-81C7-FCF2F419C447}" type="presParOf" srcId="{8BC10924-BA00-4E78-8F8E-8C856AA325A6}" destId="{16BE9ED9-AF47-476A-945F-06BE20DA85A5}" srcOrd="4" destOrd="0" presId="urn:microsoft.com/office/officeart/2005/8/layout/cycle6"/>
    <dgm:cxn modelId="{511497C1-1C66-4805-9F02-19D1C9F4400B}" type="presParOf" srcId="{8BC10924-BA00-4E78-8F8E-8C856AA325A6}" destId="{5EFA98D5-0BD7-44C3-824A-6CA3B3ECD8C9}" srcOrd="5" destOrd="0" presId="urn:microsoft.com/office/officeart/2005/8/layout/cycle6"/>
    <dgm:cxn modelId="{8EBF8D1F-8C8C-4FE6-A0AB-BF914773748C}" type="presParOf" srcId="{8BC10924-BA00-4E78-8F8E-8C856AA325A6}" destId="{5A0B7657-90C5-46D2-8AA5-3E6AAFC0DE85}" srcOrd="6" destOrd="0" presId="urn:microsoft.com/office/officeart/2005/8/layout/cycle6"/>
    <dgm:cxn modelId="{03A4335A-4BEB-41DE-8796-AEDE54709EE6}" type="presParOf" srcId="{8BC10924-BA00-4E78-8F8E-8C856AA325A6}" destId="{CCCD6871-3280-42A3-9ED1-8DCAAEF9012C}" srcOrd="7" destOrd="0" presId="urn:microsoft.com/office/officeart/2005/8/layout/cycle6"/>
    <dgm:cxn modelId="{8F44C302-B9E3-4E2E-AB25-94B19D6F0EA7}" type="presParOf" srcId="{8BC10924-BA00-4E78-8F8E-8C856AA325A6}" destId="{0A2DBE41-EDA0-469F-BC94-9DA88EB7C130}" srcOrd="8" destOrd="0" presId="urn:microsoft.com/office/officeart/2005/8/layout/cycle6"/>
    <dgm:cxn modelId="{C4A52D16-0AC1-42BD-A8C3-A9B22FDFB9AA}" type="presParOf" srcId="{8BC10924-BA00-4E78-8F8E-8C856AA325A6}" destId="{137EC0A3-33DA-4452-915D-EFFF51649F17}" srcOrd="9" destOrd="0" presId="urn:microsoft.com/office/officeart/2005/8/layout/cycle6"/>
    <dgm:cxn modelId="{83A61B69-EC03-4856-B6F9-341D2201D5E6}" type="presParOf" srcId="{8BC10924-BA00-4E78-8F8E-8C856AA325A6}" destId="{C9AC9EF0-A6C6-4984-86AB-43C0B5724ADC}" srcOrd="10" destOrd="0" presId="urn:microsoft.com/office/officeart/2005/8/layout/cycle6"/>
    <dgm:cxn modelId="{DFA8A224-60C6-4DDB-B3B0-225D135F47C9}" type="presParOf" srcId="{8BC10924-BA00-4E78-8F8E-8C856AA325A6}" destId="{900C21AC-CD55-4889-81F1-9F1D0FF36BB4}" srcOrd="11" destOrd="0" presId="urn:microsoft.com/office/officeart/2005/8/layout/cycle6"/>
    <dgm:cxn modelId="{6AE609A9-A3C8-4521-9728-29FF3F4EB33D}" type="presParOf" srcId="{8BC10924-BA00-4E78-8F8E-8C856AA325A6}" destId="{8A5D1FCA-41DF-466C-A4C2-D66007A06A48}" srcOrd="12" destOrd="0" presId="urn:microsoft.com/office/officeart/2005/8/layout/cycle6"/>
    <dgm:cxn modelId="{A75D0966-0183-4BEF-9192-CB9030A6CC3B}" type="presParOf" srcId="{8BC10924-BA00-4E78-8F8E-8C856AA325A6}" destId="{D75863C3-622F-4995-9608-1C59D62B3302}" srcOrd="13" destOrd="0" presId="urn:microsoft.com/office/officeart/2005/8/layout/cycle6"/>
    <dgm:cxn modelId="{D64A5AFE-997B-447E-99A0-67E9212246F7}" type="presParOf" srcId="{8BC10924-BA00-4E78-8F8E-8C856AA325A6}" destId="{570359B6-4FC8-49B8-BAF1-8D561E46BC5B}"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718ECF-26E4-40D3-8ACC-E64222F0F7AF}"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GB"/>
        </a:p>
      </dgm:t>
    </dgm:pt>
    <dgm:pt modelId="{0C316B4C-1F35-40C2-BF68-4CC53A71C86C}">
      <dgm:prSet phldrT="[Text]"/>
      <dgm:spPr/>
      <dgm:t>
        <a:bodyPr/>
        <a:lstStyle/>
        <a:p>
          <a:r>
            <a:rPr lang="en-GB" dirty="0" smtClean="0"/>
            <a:t>Research proposal</a:t>
          </a:r>
          <a:endParaRPr lang="en-GB" dirty="0"/>
        </a:p>
      </dgm:t>
    </dgm:pt>
    <dgm:pt modelId="{3883B260-F18D-46AE-9DC3-D5A51F61E501}" type="parTrans" cxnId="{3EA9669A-161C-4338-971D-0599ADEA1671}">
      <dgm:prSet/>
      <dgm:spPr/>
      <dgm:t>
        <a:bodyPr/>
        <a:lstStyle/>
        <a:p>
          <a:endParaRPr lang="en-GB"/>
        </a:p>
      </dgm:t>
    </dgm:pt>
    <dgm:pt modelId="{7926C887-0CC5-42FE-812D-E2642C25EFAF}" type="sibTrans" cxnId="{3EA9669A-161C-4338-971D-0599ADEA1671}">
      <dgm:prSet/>
      <dgm:spPr/>
      <dgm:t>
        <a:bodyPr/>
        <a:lstStyle/>
        <a:p>
          <a:endParaRPr lang="en-GB"/>
        </a:p>
      </dgm:t>
    </dgm:pt>
    <dgm:pt modelId="{4431CDDD-0638-4C5A-BF20-68947BC6798D}">
      <dgm:prSet phldrT="[Text]"/>
      <dgm:spPr/>
      <dgm:t>
        <a:bodyPr/>
        <a:lstStyle/>
        <a:p>
          <a:r>
            <a:rPr lang="en-GB" dirty="0" smtClean="0"/>
            <a:t>Completed in time</a:t>
          </a:r>
          <a:endParaRPr lang="en-GB" dirty="0"/>
        </a:p>
      </dgm:t>
    </dgm:pt>
    <dgm:pt modelId="{B3DEB396-8753-49B8-98B0-AB18AA8C2612}" type="parTrans" cxnId="{A5889ECF-BD58-4BAB-9645-7C0F8A1F46EE}">
      <dgm:prSet/>
      <dgm:spPr/>
      <dgm:t>
        <a:bodyPr/>
        <a:lstStyle/>
        <a:p>
          <a:endParaRPr lang="en-GB" dirty="0"/>
        </a:p>
      </dgm:t>
    </dgm:pt>
    <dgm:pt modelId="{881FD455-B4B6-45E7-B359-82184DC4B9E4}" type="sibTrans" cxnId="{A5889ECF-BD58-4BAB-9645-7C0F8A1F46EE}">
      <dgm:prSet/>
      <dgm:spPr/>
      <dgm:t>
        <a:bodyPr/>
        <a:lstStyle/>
        <a:p>
          <a:endParaRPr lang="en-GB"/>
        </a:p>
      </dgm:t>
    </dgm:pt>
    <dgm:pt modelId="{1BC3223D-00AA-477D-9A1B-842035F8289A}">
      <dgm:prSet phldrT="[Text]"/>
      <dgm:spPr/>
      <dgm:t>
        <a:bodyPr/>
        <a:lstStyle/>
        <a:p>
          <a:r>
            <a:rPr lang="en-GB" dirty="0" smtClean="0"/>
            <a:t>Adequately resourced</a:t>
          </a:r>
          <a:endParaRPr lang="en-GB" dirty="0"/>
        </a:p>
      </dgm:t>
    </dgm:pt>
    <dgm:pt modelId="{0E2DCB88-C84E-4910-BB5C-70E708632B57}" type="parTrans" cxnId="{B3060FDD-A023-4757-AEC0-C9DE77591C44}">
      <dgm:prSet/>
      <dgm:spPr/>
      <dgm:t>
        <a:bodyPr/>
        <a:lstStyle/>
        <a:p>
          <a:endParaRPr lang="en-GB" dirty="0"/>
        </a:p>
      </dgm:t>
    </dgm:pt>
    <dgm:pt modelId="{7F48A4E7-2021-47EE-A12F-697196A1D1DB}" type="sibTrans" cxnId="{B3060FDD-A023-4757-AEC0-C9DE77591C44}">
      <dgm:prSet/>
      <dgm:spPr/>
      <dgm:t>
        <a:bodyPr/>
        <a:lstStyle/>
        <a:p>
          <a:endParaRPr lang="en-GB"/>
        </a:p>
      </dgm:t>
    </dgm:pt>
    <dgm:pt modelId="{C32F5220-71FD-447E-A002-6DE70E6AD1FC}">
      <dgm:prSet phldrT="[Text]"/>
      <dgm:spPr/>
      <dgm:t>
        <a:bodyPr/>
        <a:lstStyle/>
        <a:p>
          <a:r>
            <a:rPr lang="en-GB" dirty="0" smtClean="0"/>
            <a:t>Lends itself to being researched</a:t>
          </a:r>
          <a:endParaRPr lang="en-GB" dirty="0"/>
        </a:p>
      </dgm:t>
    </dgm:pt>
    <dgm:pt modelId="{5BC10844-1CA3-4B55-9E31-DA7BDCD9F6A0}" type="parTrans" cxnId="{47850C94-133A-4AAA-B08F-0EBA6304D44E}">
      <dgm:prSet/>
      <dgm:spPr/>
      <dgm:t>
        <a:bodyPr/>
        <a:lstStyle/>
        <a:p>
          <a:endParaRPr lang="en-GB" dirty="0"/>
        </a:p>
      </dgm:t>
    </dgm:pt>
    <dgm:pt modelId="{45C6A7AA-012B-488F-8231-EE115288C0B7}" type="sibTrans" cxnId="{47850C94-133A-4AAA-B08F-0EBA6304D44E}">
      <dgm:prSet/>
      <dgm:spPr/>
      <dgm:t>
        <a:bodyPr/>
        <a:lstStyle/>
        <a:p>
          <a:endParaRPr lang="en-GB"/>
        </a:p>
      </dgm:t>
    </dgm:pt>
    <dgm:pt modelId="{B725FCE3-C42F-4695-8104-79C427D19D25}">
      <dgm:prSet phldrT="[Text]"/>
      <dgm:spPr/>
      <dgm:t>
        <a:bodyPr/>
        <a:lstStyle/>
        <a:p>
          <a:r>
            <a:rPr lang="en-GB" dirty="0" smtClean="0"/>
            <a:t>Worth researching</a:t>
          </a:r>
          <a:endParaRPr lang="en-GB" dirty="0"/>
        </a:p>
      </dgm:t>
    </dgm:pt>
    <dgm:pt modelId="{58E489E3-D84A-4BE5-9C16-6F398048A555}" type="parTrans" cxnId="{01FEA292-7D9D-4996-B71F-6CF80C9CAFF8}">
      <dgm:prSet/>
      <dgm:spPr/>
      <dgm:t>
        <a:bodyPr/>
        <a:lstStyle/>
        <a:p>
          <a:endParaRPr lang="en-GB" dirty="0"/>
        </a:p>
      </dgm:t>
    </dgm:pt>
    <dgm:pt modelId="{FB7A85A4-1607-4C9E-BA68-1663377932EA}" type="sibTrans" cxnId="{01FEA292-7D9D-4996-B71F-6CF80C9CAFF8}">
      <dgm:prSet/>
      <dgm:spPr/>
      <dgm:t>
        <a:bodyPr/>
        <a:lstStyle/>
        <a:p>
          <a:endParaRPr lang="en-GB"/>
        </a:p>
      </dgm:t>
    </dgm:pt>
    <dgm:pt modelId="{A2E52B67-88EF-41C4-8C50-130EF18E59B6}">
      <dgm:prSet/>
      <dgm:spPr/>
      <dgm:t>
        <a:bodyPr/>
        <a:lstStyle/>
        <a:p>
          <a:r>
            <a:rPr lang="en-GB" dirty="0" smtClean="0"/>
            <a:t>No serious constraints</a:t>
          </a:r>
          <a:endParaRPr lang="en-GB" dirty="0"/>
        </a:p>
      </dgm:t>
    </dgm:pt>
    <dgm:pt modelId="{6D7F3CB9-8494-44BA-8752-E7A9697AFA9F}" type="parTrans" cxnId="{492FA0C6-6962-461C-A50D-E224A2D69A27}">
      <dgm:prSet/>
      <dgm:spPr/>
      <dgm:t>
        <a:bodyPr/>
        <a:lstStyle/>
        <a:p>
          <a:endParaRPr lang="en-GB" dirty="0"/>
        </a:p>
      </dgm:t>
    </dgm:pt>
    <dgm:pt modelId="{0A1A1978-6BE6-4A36-84DF-D54FBACE9D80}" type="sibTrans" cxnId="{492FA0C6-6962-461C-A50D-E224A2D69A27}">
      <dgm:prSet/>
      <dgm:spPr/>
      <dgm:t>
        <a:bodyPr/>
        <a:lstStyle/>
        <a:p>
          <a:endParaRPr lang="en-GB"/>
        </a:p>
      </dgm:t>
    </dgm:pt>
    <dgm:pt modelId="{11D1214B-964E-4E58-B64E-52F8402DDDAD}">
      <dgm:prSet/>
      <dgm:spPr/>
      <dgm:t>
        <a:bodyPr/>
        <a:lstStyle/>
        <a:p>
          <a:r>
            <a:rPr lang="en-GB" dirty="0" smtClean="0"/>
            <a:t>Sufficiently challenging</a:t>
          </a:r>
          <a:endParaRPr lang="en-GB" dirty="0"/>
        </a:p>
      </dgm:t>
    </dgm:pt>
    <dgm:pt modelId="{1FAE2D91-3DF5-463B-A7D7-18E1C2DEA942}" type="parTrans" cxnId="{606821C1-A362-4208-9B6F-21DEDECD3C32}">
      <dgm:prSet/>
      <dgm:spPr/>
      <dgm:t>
        <a:bodyPr/>
        <a:lstStyle/>
        <a:p>
          <a:endParaRPr lang="en-GB" dirty="0"/>
        </a:p>
      </dgm:t>
    </dgm:pt>
    <dgm:pt modelId="{B80F71C4-113C-414C-86B0-CB4CE53FCB49}" type="sibTrans" cxnId="{606821C1-A362-4208-9B6F-21DEDECD3C32}">
      <dgm:prSet/>
      <dgm:spPr/>
      <dgm:t>
        <a:bodyPr/>
        <a:lstStyle/>
        <a:p>
          <a:endParaRPr lang="en-GB"/>
        </a:p>
      </dgm:t>
    </dgm:pt>
    <dgm:pt modelId="{6B4B423D-D7CF-4414-BA21-E476CD8D86B7}">
      <dgm:prSet/>
      <dgm:spPr/>
      <dgm:t>
        <a:bodyPr/>
        <a:lstStyle/>
        <a:p>
          <a:r>
            <a:rPr lang="en-GB" dirty="0" smtClean="0"/>
            <a:t>Viable</a:t>
          </a:r>
          <a:endParaRPr lang="en-GB" dirty="0"/>
        </a:p>
      </dgm:t>
    </dgm:pt>
    <dgm:pt modelId="{684890AE-90A3-43EA-8F0F-014204BD0F2E}" type="parTrans" cxnId="{16C11740-AE74-4BF1-B49B-1FC0786344FF}">
      <dgm:prSet/>
      <dgm:spPr/>
      <dgm:t>
        <a:bodyPr/>
        <a:lstStyle/>
        <a:p>
          <a:endParaRPr lang="en-GB" dirty="0"/>
        </a:p>
      </dgm:t>
    </dgm:pt>
    <dgm:pt modelId="{B9BE7575-B7E3-4BA8-8B01-8EDB9BCDD61D}" type="sibTrans" cxnId="{16C11740-AE74-4BF1-B49B-1FC0786344FF}">
      <dgm:prSet/>
      <dgm:spPr/>
      <dgm:t>
        <a:bodyPr/>
        <a:lstStyle/>
        <a:p>
          <a:endParaRPr lang="en-GB"/>
        </a:p>
      </dgm:t>
    </dgm:pt>
    <dgm:pt modelId="{CC74FF62-090C-46D6-A1D9-2F5DB3C393E0}" type="pres">
      <dgm:prSet presAssocID="{0C718ECF-26E4-40D3-8ACC-E64222F0F7AF}" presName="Name0" presStyleCnt="0">
        <dgm:presLayoutVars>
          <dgm:chMax val="1"/>
          <dgm:dir/>
          <dgm:animLvl val="ctr"/>
          <dgm:resizeHandles val="exact"/>
        </dgm:presLayoutVars>
      </dgm:prSet>
      <dgm:spPr/>
      <dgm:t>
        <a:bodyPr/>
        <a:lstStyle/>
        <a:p>
          <a:endParaRPr lang="en-GB"/>
        </a:p>
      </dgm:t>
    </dgm:pt>
    <dgm:pt modelId="{16AF0982-59D8-40DF-9E46-ECAF78F5369A}" type="pres">
      <dgm:prSet presAssocID="{0C316B4C-1F35-40C2-BF68-4CC53A71C86C}" presName="centerShape" presStyleLbl="node0" presStyleIdx="0" presStyleCnt="1"/>
      <dgm:spPr/>
      <dgm:t>
        <a:bodyPr/>
        <a:lstStyle/>
        <a:p>
          <a:endParaRPr lang="en-GB"/>
        </a:p>
      </dgm:t>
    </dgm:pt>
    <dgm:pt modelId="{F716734E-D74E-455A-B3FD-11B81DE7DF2C}" type="pres">
      <dgm:prSet presAssocID="{B3DEB396-8753-49B8-98B0-AB18AA8C2612}" presName="parTrans" presStyleLbl="sibTrans2D1" presStyleIdx="0" presStyleCnt="7"/>
      <dgm:spPr/>
      <dgm:t>
        <a:bodyPr/>
        <a:lstStyle/>
        <a:p>
          <a:endParaRPr lang="en-GB"/>
        </a:p>
      </dgm:t>
    </dgm:pt>
    <dgm:pt modelId="{1A41715D-9BB9-476F-BF0A-59C0432A34E9}" type="pres">
      <dgm:prSet presAssocID="{B3DEB396-8753-49B8-98B0-AB18AA8C2612}" presName="connectorText" presStyleLbl="sibTrans2D1" presStyleIdx="0" presStyleCnt="7"/>
      <dgm:spPr/>
      <dgm:t>
        <a:bodyPr/>
        <a:lstStyle/>
        <a:p>
          <a:endParaRPr lang="en-GB"/>
        </a:p>
      </dgm:t>
    </dgm:pt>
    <dgm:pt modelId="{3F1D0C72-F409-4793-93EE-8C1874CE1651}" type="pres">
      <dgm:prSet presAssocID="{4431CDDD-0638-4C5A-BF20-68947BC6798D}" presName="node" presStyleLbl="node1" presStyleIdx="0" presStyleCnt="7">
        <dgm:presLayoutVars>
          <dgm:bulletEnabled val="1"/>
        </dgm:presLayoutVars>
      </dgm:prSet>
      <dgm:spPr/>
      <dgm:t>
        <a:bodyPr/>
        <a:lstStyle/>
        <a:p>
          <a:endParaRPr lang="en-GB"/>
        </a:p>
      </dgm:t>
    </dgm:pt>
    <dgm:pt modelId="{B4964043-7CFE-4971-AD53-D744DDF4223F}" type="pres">
      <dgm:prSet presAssocID="{0E2DCB88-C84E-4910-BB5C-70E708632B57}" presName="parTrans" presStyleLbl="sibTrans2D1" presStyleIdx="1" presStyleCnt="7"/>
      <dgm:spPr/>
      <dgm:t>
        <a:bodyPr/>
        <a:lstStyle/>
        <a:p>
          <a:endParaRPr lang="en-GB"/>
        </a:p>
      </dgm:t>
    </dgm:pt>
    <dgm:pt modelId="{7B8CA477-174E-4532-BBC1-9272F46D83FA}" type="pres">
      <dgm:prSet presAssocID="{0E2DCB88-C84E-4910-BB5C-70E708632B57}" presName="connectorText" presStyleLbl="sibTrans2D1" presStyleIdx="1" presStyleCnt="7"/>
      <dgm:spPr/>
      <dgm:t>
        <a:bodyPr/>
        <a:lstStyle/>
        <a:p>
          <a:endParaRPr lang="en-GB"/>
        </a:p>
      </dgm:t>
    </dgm:pt>
    <dgm:pt modelId="{8F684AA1-D16F-4E8D-B962-79C62E647A44}" type="pres">
      <dgm:prSet presAssocID="{1BC3223D-00AA-477D-9A1B-842035F8289A}" presName="node" presStyleLbl="node1" presStyleIdx="1" presStyleCnt="7">
        <dgm:presLayoutVars>
          <dgm:bulletEnabled val="1"/>
        </dgm:presLayoutVars>
      </dgm:prSet>
      <dgm:spPr/>
      <dgm:t>
        <a:bodyPr/>
        <a:lstStyle/>
        <a:p>
          <a:endParaRPr lang="en-GB"/>
        </a:p>
      </dgm:t>
    </dgm:pt>
    <dgm:pt modelId="{96550024-3113-4C66-9ACA-68648ADD903A}" type="pres">
      <dgm:prSet presAssocID="{6D7F3CB9-8494-44BA-8752-E7A9697AFA9F}" presName="parTrans" presStyleLbl="sibTrans2D1" presStyleIdx="2" presStyleCnt="7"/>
      <dgm:spPr/>
      <dgm:t>
        <a:bodyPr/>
        <a:lstStyle/>
        <a:p>
          <a:endParaRPr lang="en-GB"/>
        </a:p>
      </dgm:t>
    </dgm:pt>
    <dgm:pt modelId="{711E7417-85FB-4CE6-A9A0-2D360D0A52E8}" type="pres">
      <dgm:prSet presAssocID="{6D7F3CB9-8494-44BA-8752-E7A9697AFA9F}" presName="connectorText" presStyleLbl="sibTrans2D1" presStyleIdx="2" presStyleCnt="7"/>
      <dgm:spPr/>
      <dgm:t>
        <a:bodyPr/>
        <a:lstStyle/>
        <a:p>
          <a:endParaRPr lang="en-GB"/>
        </a:p>
      </dgm:t>
    </dgm:pt>
    <dgm:pt modelId="{6F5965F9-DD94-4D8B-8F56-C02361C4DDD4}" type="pres">
      <dgm:prSet presAssocID="{A2E52B67-88EF-41C4-8C50-130EF18E59B6}" presName="node" presStyleLbl="node1" presStyleIdx="2" presStyleCnt="7">
        <dgm:presLayoutVars>
          <dgm:bulletEnabled val="1"/>
        </dgm:presLayoutVars>
      </dgm:prSet>
      <dgm:spPr/>
      <dgm:t>
        <a:bodyPr/>
        <a:lstStyle/>
        <a:p>
          <a:endParaRPr lang="en-GB"/>
        </a:p>
      </dgm:t>
    </dgm:pt>
    <dgm:pt modelId="{6E5973F9-F3B4-446F-8720-075A5DDCE6AA}" type="pres">
      <dgm:prSet presAssocID="{684890AE-90A3-43EA-8F0F-014204BD0F2E}" presName="parTrans" presStyleLbl="sibTrans2D1" presStyleIdx="3" presStyleCnt="7"/>
      <dgm:spPr/>
      <dgm:t>
        <a:bodyPr/>
        <a:lstStyle/>
        <a:p>
          <a:endParaRPr lang="en-GB"/>
        </a:p>
      </dgm:t>
    </dgm:pt>
    <dgm:pt modelId="{2A17B80C-B549-4D11-88E3-F74E90D4D0EF}" type="pres">
      <dgm:prSet presAssocID="{684890AE-90A3-43EA-8F0F-014204BD0F2E}" presName="connectorText" presStyleLbl="sibTrans2D1" presStyleIdx="3" presStyleCnt="7"/>
      <dgm:spPr/>
      <dgm:t>
        <a:bodyPr/>
        <a:lstStyle/>
        <a:p>
          <a:endParaRPr lang="en-GB"/>
        </a:p>
      </dgm:t>
    </dgm:pt>
    <dgm:pt modelId="{26CED5B4-72A4-4A59-BCC0-5A74060B5C59}" type="pres">
      <dgm:prSet presAssocID="{6B4B423D-D7CF-4414-BA21-E476CD8D86B7}" presName="node" presStyleLbl="node1" presStyleIdx="3" presStyleCnt="7">
        <dgm:presLayoutVars>
          <dgm:bulletEnabled val="1"/>
        </dgm:presLayoutVars>
      </dgm:prSet>
      <dgm:spPr/>
      <dgm:t>
        <a:bodyPr/>
        <a:lstStyle/>
        <a:p>
          <a:endParaRPr lang="en-GB"/>
        </a:p>
      </dgm:t>
    </dgm:pt>
    <dgm:pt modelId="{442228B4-0CB6-409E-B67E-300AD7AF61B0}" type="pres">
      <dgm:prSet presAssocID="{1FAE2D91-3DF5-463B-A7D7-18E1C2DEA942}" presName="parTrans" presStyleLbl="sibTrans2D1" presStyleIdx="4" presStyleCnt="7"/>
      <dgm:spPr/>
      <dgm:t>
        <a:bodyPr/>
        <a:lstStyle/>
        <a:p>
          <a:endParaRPr lang="en-GB"/>
        </a:p>
      </dgm:t>
    </dgm:pt>
    <dgm:pt modelId="{C6AF286A-E305-4A16-8B5F-5DBE9B7EE7EC}" type="pres">
      <dgm:prSet presAssocID="{1FAE2D91-3DF5-463B-A7D7-18E1C2DEA942}" presName="connectorText" presStyleLbl="sibTrans2D1" presStyleIdx="4" presStyleCnt="7"/>
      <dgm:spPr/>
      <dgm:t>
        <a:bodyPr/>
        <a:lstStyle/>
        <a:p>
          <a:endParaRPr lang="en-GB"/>
        </a:p>
      </dgm:t>
    </dgm:pt>
    <dgm:pt modelId="{34C53948-F912-4A6C-AB1B-B7D315D885FC}" type="pres">
      <dgm:prSet presAssocID="{11D1214B-964E-4E58-B64E-52F8402DDDAD}" presName="node" presStyleLbl="node1" presStyleIdx="4" presStyleCnt="7">
        <dgm:presLayoutVars>
          <dgm:bulletEnabled val="1"/>
        </dgm:presLayoutVars>
      </dgm:prSet>
      <dgm:spPr/>
      <dgm:t>
        <a:bodyPr/>
        <a:lstStyle/>
        <a:p>
          <a:endParaRPr lang="en-GB"/>
        </a:p>
      </dgm:t>
    </dgm:pt>
    <dgm:pt modelId="{2C1943F6-A70C-4E97-BA83-2838EAE199E8}" type="pres">
      <dgm:prSet presAssocID="{5BC10844-1CA3-4B55-9E31-DA7BDCD9F6A0}" presName="parTrans" presStyleLbl="sibTrans2D1" presStyleIdx="5" presStyleCnt="7"/>
      <dgm:spPr/>
      <dgm:t>
        <a:bodyPr/>
        <a:lstStyle/>
        <a:p>
          <a:endParaRPr lang="en-GB"/>
        </a:p>
      </dgm:t>
    </dgm:pt>
    <dgm:pt modelId="{6FBD2F83-0FEF-415D-9200-A5DD558F3406}" type="pres">
      <dgm:prSet presAssocID="{5BC10844-1CA3-4B55-9E31-DA7BDCD9F6A0}" presName="connectorText" presStyleLbl="sibTrans2D1" presStyleIdx="5" presStyleCnt="7"/>
      <dgm:spPr/>
      <dgm:t>
        <a:bodyPr/>
        <a:lstStyle/>
        <a:p>
          <a:endParaRPr lang="en-GB"/>
        </a:p>
      </dgm:t>
    </dgm:pt>
    <dgm:pt modelId="{08A00448-7F2D-4BD1-9530-279FE9A47043}" type="pres">
      <dgm:prSet presAssocID="{C32F5220-71FD-447E-A002-6DE70E6AD1FC}" presName="node" presStyleLbl="node1" presStyleIdx="5" presStyleCnt="7">
        <dgm:presLayoutVars>
          <dgm:bulletEnabled val="1"/>
        </dgm:presLayoutVars>
      </dgm:prSet>
      <dgm:spPr/>
      <dgm:t>
        <a:bodyPr/>
        <a:lstStyle/>
        <a:p>
          <a:endParaRPr lang="en-GB"/>
        </a:p>
      </dgm:t>
    </dgm:pt>
    <dgm:pt modelId="{841B7594-7CD2-4F44-9B3B-FD7514AD3A91}" type="pres">
      <dgm:prSet presAssocID="{58E489E3-D84A-4BE5-9C16-6F398048A555}" presName="parTrans" presStyleLbl="sibTrans2D1" presStyleIdx="6" presStyleCnt="7"/>
      <dgm:spPr/>
      <dgm:t>
        <a:bodyPr/>
        <a:lstStyle/>
        <a:p>
          <a:endParaRPr lang="en-GB"/>
        </a:p>
      </dgm:t>
    </dgm:pt>
    <dgm:pt modelId="{E7220CA3-5682-481B-AE24-487861B3A7F9}" type="pres">
      <dgm:prSet presAssocID="{58E489E3-D84A-4BE5-9C16-6F398048A555}" presName="connectorText" presStyleLbl="sibTrans2D1" presStyleIdx="6" presStyleCnt="7"/>
      <dgm:spPr/>
      <dgm:t>
        <a:bodyPr/>
        <a:lstStyle/>
        <a:p>
          <a:endParaRPr lang="en-GB"/>
        </a:p>
      </dgm:t>
    </dgm:pt>
    <dgm:pt modelId="{9586FDB8-20BF-4E0D-A9A1-CFD386764096}" type="pres">
      <dgm:prSet presAssocID="{B725FCE3-C42F-4695-8104-79C427D19D25}" presName="node" presStyleLbl="node1" presStyleIdx="6" presStyleCnt="7">
        <dgm:presLayoutVars>
          <dgm:bulletEnabled val="1"/>
        </dgm:presLayoutVars>
      </dgm:prSet>
      <dgm:spPr/>
      <dgm:t>
        <a:bodyPr/>
        <a:lstStyle/>
        <a:p>
          <a:endParaRPr lang="en-GB"/>
        </a:p>
      </dgm:t>
    </dgm:pt>
  </dgm:ptLst>
  <dgm:cxnLst>
    <dgm:cxn modelId="{0AB1B69E-7025-463C-85AD-B603934C7229}" type="presOf" srcId="{1FAE2D91-3DF5-463B-A7D7-18E1C2DEA942}" destId="{C6AF286A-E305-4A16-8B5F-5DBE9B7EE7EC}" srcOrd="1" destOrd="0" presId="urn:microsoft.com/office/officeart/2005/8/layout/radial5"/>
    <dgm:cxn modelId="{56FECE63-0C54-4F5F-9247-9F708082A9D6}" type="presOf" srcId="{6D7F3CB9-8494-44BA-8752-E7A9697AFA9F}" destId="{711E7417-85FB-4CE6-A9A0-2D360D0A52E8}" srcOrd="1" destOrd="0" presId="urn:microsoft.com/office/officeart/2005/8/layout/radial5"/>
    <dgm:cxn modelId="{A5889ECF-BD58-4BAB-9645-7C0F8A1F46EE}" srcId="{0C316B4C-1F35-40C2-BF68-4CC53A71C86C}" destId="{4431CDDD-0638-4C5A-BF20-68947BC6798D}" srcOrd="0" destOrd="0" parTransId="{B3DEB396-8753-49B8-98B0-AB18AA8C2612}" sibTransId="{881FD455-B4B6-45E7-B359-82184DC4B9E4}"/>
    <dgm:cxn modelId="{2156E160-8EF4-4DBE-A77B-C257519D7699}" type="presOf" srcId="{684890AE-90A3-43EA-8F0F-014204BD0F2E}" destId="{2A17B80C-B549-4D11-88E3-F74E90D4D0EF}" srcOrd="1" destOrd="0" presId="urn:microsoft.com/office/officeart/2005/8/layout/radial5"/>
    <dgm:cxn modelId="{67C0EAE7-E463-4174-9714-7C21E6C6742C}" type="presOf" srcId="{1FAE2D91-3DF5-463B-A7D7-18E1C2DEA942}" destId="{442228B4-0CB6-409E-B67E-300AD7AF61B0}" srcOrd="0" destOrd="0" presId="urn:microsoft.com/office/officeart/2005/8/layout/radial5"/>
    <dgm:cxn modelId="{FD579193-95A2-41CE-8604-D58DA56EC464}" type="presOf" srcId="{5BC10844-1CA3-4B55-9E31-DA7BDCD9F6A0}" destId="{6FBD2F83-0FEF-415D-9200-A5DD558F3406}" srcOrd="1" destOrd="0" presId="urn:microsoft.com/office/officeart/2005/8/layout/radial5"/>
    <dgm:cxn modelId="{DF39C7E0-2677-47DC-ABDD-B634FE791031}" type="presOf" srcId="{11D1214B-964E-4E58-B64E-52F8402DDDAD}" destId="{34C53948-F912-4A6C-AB1B-B7D315D885FC}" srcOrd="0" destOrd="0" presId="urn:microsoft.com/office/officeart/2005/8/layout/radial5"/>
    <dgm:cxn modelId="{B03A3852-5F12-49E9-AD7A-339DD85BF263}" type="presOf" srcId="{58E489E3-D84A-4BE5-9C16-6F398048A555}" destId="{E7220CA3-5682-481B-AE24-487861B3A7F9}" srcOrd="1" destOrd="0" presId="urn:microsoft.com/office/officeart/2005/8/layout/radial5"/>
    <dgm:cxn modelId="{492FA0C6-6962-461C-A50D-E224A2D69A27}" srcId="{0C316B4C-1F35-40C2-BF68-4CC53A71C86C}" destId="{A2E52B67-88EF-41C4-8C50-130EF18E59B6}" srcOrd="2" destOrd="0" parTransId="{6D7F3CB9-8494-44BA-8752-E7A9697AFA9F}" sibTransId="{0A1A1978-6BE6-4A36-84DF-D54FBACE9D80}"/>
    <dgm:cxn modelId="{E1FFD038-4DB5-4648-AE14-A5D7B01F4C1B}" type="presOf" srcId="{C32F5220-71FD-447E-A002-6DE70E6AD1FC}" destId="{08A00448-7F2D-4BD1-9530-279FE9A47043}" srcOrd="0" destOrd="0" presId="urn:microsoft.com/office/officeart/2005/8/layout/radial5"/>
    <dgm:cxn modelId="{2E5E3885-3E2A-44D7-9EDB-277057EBF04A}" type="presOf" srcId="{4431CDDD-0638-4C5A-BF20-68947BC6798D}" destId="{3F1D0C72-F409-4793-93EE-8C1874CE1651}" srcOrd="0" destOrd="0" presId="urn:microsoft.com/office/officeart/2005/8/layout/radial5"/>
    <dgm:cxn modelId="{A5697369-2443-4F07-89E7-06F79C8FFF90}" type="presOf" srcId="{0C316B4C-1F35-40C2-BF68-4CC53A71C86C}" destId="{16AF0982-59D8-40DF-9E46-ECAF78F5369A}" srcOrd="0" destOrd="0" presId="urn:microsoft.com/office/officeart/2005/8/layout/radial5"/>
    <dgm:cxn modelId="{DA075715-79CC-464E-9096-CB7E5E9142C1}" type="presOf" srcId="{0C718ECF-26E4-40D3-8ACC-E64222F0F7AF}" destId="{CC74FF62-090C-46D6-A1D9-2F5DB3C393E0}" srcOrd="0" destOrd="0" presId="urn:microsoft.com/office/officeart/2005/8/layout/radial5"/>
    <dgm:cxn modelId="{ECAB1B4B-6CEA-49A4-84D5-C6664F65FA92}" type="presOf" srcId="{0E2DCB88-C84E-4910-BB5C-70E708632B57}" destId="{7B8CA477-174E-4532-BBC1-9272F46D83FA}" srcOrd="1" destOrd="0" presId="urn:microsoft.com/office/officeart/2005/8/layout/radial5"/>
    <dgm:cxn modelId="{428C710D-2392-42D3-888D-0667F9066D96}" type="presOf" srcId="{684890AE-90A3-43EA-8F0F-014204BD0F2E}" destId="{6E5973F9-F3B4-446F-8720-075A5DDCE6AA}" srcOrd="0" destOrd="0" presId="urn:microsoft.com/office/officeart/2005/8/layout/radial5"/>
    <dgm:cxn modelId="{606821C1-A362-4208-9B6F-21DEDECD3C32}" srcId="{0C316B4C-1F35-40C2-BF68-4CC53A71C86C}" destId="{11D1214B-964E-4E58-B64E-52F8402DDDAD}" srcOrd="4" destOrd="0" parTransId="{1FAE2D91-3DF5-463B-A7D7-18E1C2DEA942}" sibTransId="{B80F71C4-113C-414C-86B0-CB4CE53FCB49}"/>
    <dgm:cxn modelId="{7D714809-D4C1-4B73-8600-9311910D96A2}" type="presOf" srcId="{1BC3223D-00AA-477D-9A1B-842035F8289A}" destId="{8F684AA1-D16F-4E8D-B962-79C62E647A44}" srcOrd="0" destOrd="0" presId="urn:microsoft.com/office/officeart/2005/8/layout/radial5"/>
    <dgm:cxn modelId="{154FD1FC-104B-464A-9712-3D1E5ECA2726}" type="presOf" srcId="{6D7F3CB9-8494-44BA-8752-E7A9697AFA9F}" destId="{96550024-3113-4C66-9ACA-68648ADD903A}" srcOrd="0" destOrd="0" presId="urn:microsoft.com/office/officeart/2005/8/layout/radial5"/>
    <dgm:cxn modelId="{ECCAD632-8082-4CDE-8F58-B908603A0AE7}" type="presOf" srcId="{B3DEB396-8753-49B8-98B0-AB18AA8C2612}" destId="{F716734E-D74E-455A-B3FD-11B81DE7DF2C}" srcOrd="0" destOrd="0" presId="urn:microsoft.com/office/officeart/2005/8/layout/radial5"/>
    <dgm:cxn modelId="{B3060FDD-A023-4757-AEC0-C9DE77591C44}" srcId="{0C316B4C-1F35-40C2-BF68-4CC53A71C86C}" destId="{1BC3223D-00AA-477D-9A1B-842035F8289A}" srcOrd="1" destOrd="0" parTransId="{0E2DCB88-C84E-4910-BB5C-70E708632B57}" sibTransId="{7F48A4E7-2021-47EE-A12F-697196A1D1DB}"/>
    <dgm:cxn modelId="{01FEA292-7D9D-4996-B71F-6CF80C9CAFF8}" srcId="{0C316B4C-1F35-40C2-BF68-4CC53A71C86C}" destId="{B725FCE3-C42F-4695-8104-79C427D19D25}" srcOrd="6" destOrd="0" parTransId="{58E489E3-D84A-4BE5-9C16-6F398048A555}" sibTransId="{FB7A85A4-1607-4C9E-BA68-1663377932EA}"/>
    <dgm:cxn modelId="{6A00B026-8187-46CE-9FDA-BE6C24648B8C}" type="presOf" srcId="{B725FCE3-C42F-4695-8104-79C427D19D25}" destId="{9586FDB8-20BF-4E0D-A9A1-CFD386764096}" srcOrd="0" destOrd="0" presId="urn:microsoft.com/office/officeart/2005/8/layout/radial5"/>
    <dgm:cxn modelId="{3EA9669A-161C-4338-971D-0599ADEA1671}" srcId="{0C718ECF-26E4-40D3-8ACC-E64222F0F7AF}" destId="{0C316B4C-1F35-40C2-BF68-4CC53A71C86C}" srcOrd="0" destOrd="0" parTransId="{3883B260-F18D-46AE-9DC3-D5A51F61E501}" sibTransId="{7926C887-0CC5-42FE-812D-E2642C25EFAF}"/>
    <dgm:cxn modelId="{5597700A-7850-4F26-B368-B6AA6EDA7B7D}" type="presOf" srcId="{B3DEB396-8753-49B8-98B0-AB18AA8C2612}" destId="{1A41715D-9BB9-476F-BF0A-59C0432A34E9}" srcOrd="1" destOrd="0" presId="urn:microsoft.com/office/officeart/2005/8/layout/radial5"/>
    <dgm:cxn modelId="{FA76A415-9286-462E-881C-05E315985AF1}" type="presOf" srcId="{0E2DCB88-C84E-4910-BB5C-70E708632B57}" destId="{B4964043-7CFE-4971-AD53-D744DDF4223F}" srcOrd="0" destOrd="0" presId="urn:microsoft.com/office/officeart/2005/8/layout/radial5"/>
    <dgm:cxn modelId="{25F4F350-375D-4CDB-B2CD-5450218A7FEE}" type="presOf" srcId="{5BC10844-1CA3-4B55-9E31-DA7BDCD9F6A0}" destId="{2C1943F6-A70C-4E97-BA83-2838EAE199E8}" srcOrd="0" destOrd="0" presId="urn:microsoft.com/office/officeart/2005/8/layout/radial5"/>
    <dgm:cxn modelId="{8DAC3824-2A44-4AEB-A9DD-87ED495BE0CD}" type="presOf" srcId="{A2E52B67-88EF-41C4-8C50-130EF18E59B6}" destId="{6F5965F9-DD94-4D8B-8F56-C02361C4DDD4}" srcOrd="0" destOrd="0" presId="urn:microsoft.com/office/officeart/2005/8/layout/radial5"/>
    <dgm:cxn modelId="{C0CA172C-4E55-43A1-890F-E739B2EC6879}" type="presOf" srcId="{6B4B423D-D7CF-4414-BA21-E476CD8D86B7}" destId="{26CED5B4-72A4-4A59-BCC0-5A74060B5C59}" srcOrd="0" destOrd="0" presId="urn:microsoft.com/office/officeart/2005/8/layout/radial5"/>
    <dgm:cxn modelId="{16C11740-AE74-4BF1-B49B-1FC0786344FF}" srcId="{0C316B4C-1F35-40C2-BF68-4CC53A71C86C}" destId="{6B4B423D-D7CF-4414-BA21-E476CD8D86B7}" srcOrd="3" destOrd="0" parTransId="{684890AE-90A3-43EA-8F0F-014204BD0F2E}" sibTransId="{B9BE7575-B7E3-4BA8-8B01-8EDB9BCDD61D}"/>
    <dgm:cxn modelId="{47850C94-133A-4AAA-B08F-0EBA6304D44E}" srcId="{0C316B4C-1F35-40C2-BF68-4CC53A71C86C}" destId="{C32F5220-71FD-447E-A002-6DE70E6AD1FC}" srcOrd="5" destOrd="0" parTransId="{5BC10844-1CA3-4B55-9E31-DA7BDCD9F6A0}" sibTransId="{45C6A7AA-012B-488F-8231-EE115288C0B7}"/>
    <dgm:cxn modelId="{077AEB38-B918-4C41-8404-2A733053C720}" type="presOf" srcId="{58E489E3-D84A-4BE5-9C16-6F398048A555}" destId="{841B7594-7CD2-4F44-9B3B-FD7514AD3A91}" srcOrd="0" destOrd="0" presId="urn:microsoft.com/office/officeart/2005/8/layout/radial5"/>
    <dgm:cxn modelId="{A6075C1D-A65E-406C-8D54-B367F5172E18}" type="presParOf" srcId="{CC74FF62-090C-46D6-A1D9-2F5DB3C393E0}" destId="{16AF0982-59D8-40DF-9E46-ECAF78F5369A}" srcOrd="0" destOrd="0" presId="urn:microsoft.com/office/officeart/2005/8/layout/radial5"/>
    <dgm:cxn modelId="{8EF01D76-8488-4B0B-9624-4EB473CFFFFB}" type="presParOf" srcId="{CC74FF62-090C-46D6-A1D9-2F5DB3C393E0}" destId="{F716734E-D74E-455A-B3FD-11B81DE7DF2C}" srcOrd="1" destOrd="0" presId="urn:microsoft.com/office/officeart/2005/8/layout/radial5"/>
    <dgm:cxn modelId="{B8DD5FF9-0E60-4844-B4FA-3C8C0470BC50}" type="presParOf" srcId="{F716734E-D74E-455A-B3FD-11B81DE7DF2C}" destId="{1A41715D-9BB9-476F-BF0A-59C0432A34E9}" srcOrd="0" destOrd="0" presId="urn:microsoft.com/office/officeart/2005/8/layout/radial5"/>
    <dgm:cxn modelId="{24EEC0DC-81B7-4EE0-A931-D9B904D0CF63}" type="presParOf" srcId="{CC74FF62-090C-46D6-A1D9-2F5DB3C393E0}" destId="{3F1D0C72-F409-4793-93EE-8C1874CE1651}" srcOrd="2" destOrd="0" presId="urn:microsoft.com/office/officeart/2005/8/layout/radial5"/>
    <dgm:cxn modelId="{B1581982-23FC-4B91-9AF1-424B2F15DAB0}" type="presParOf" srcId="{CC74FF62-090C-46D6-A1D9-2F5DB3C393E0}" destId="{B4964043-7CFE-4971-AD53-D744DDF4223F}" srcOrd="3" destOrd="0" presId="urn:microsoft.com/office/officeart/2005/8/layout/radial5"/>
    <dgm:cxn modelId="{AF53C5CC-A3BC-4969-B6F8-312C31851DCB}" type="presParOf" srcId="{B4964043-7CFE-4971-AD53-D744DDF4223F}" destId="{7B8CA477-174E-4532-BBC1-9272F46D83FA}" srcOrd="0" destOrd="0" presId="urn:microsoft.com/office/officeart/2005/8/layout/radial5"/>
    <dgm:cxn modelId="{C46399A9-A700-40B0-8D9D-EFBA9B42DA26}" type="presParOf" srcId="{CC74FF62-090C-46D6-A1D9-2F5DB3C393E0}" destId="{8F684AA1-D16F-4E8D-B962-79C62E647A44}" srcOrd="4" destOrd="0" presId="urn:microsoft.com/office/officeart/2005/8/layout/radial5"/>
    <dgm:cxn modelId="{08D0F1DA-0A72-4072-8FC7-4C42800C58DC}" type="presParOf" srcId="{CC74FF62-090C-46D6-A1D9-2F5DB3C393E0}" destId="{96550024-3113-4C66-9ACA-68648ADD903A}" srcOrd="5" destOrd="0" presId="urn:microsoft.com/office/officeart/2005/8/layout/radial5"/>
    <dgm:cxn modelId="{74EA2CF1-74D8-41B4-9AE8-745627B07EDC}" type="presParOf" srcId="{96550024-3113-4C66-9ACA-68648ADD903A}" destId="{711E7417-85FB-4CE6-A9A0-2D360D0A52E8}" srcOrd="0" destOrd="0" presId="urn:microsoft.com/office/officeart/2005/8/layout/radial5"/>
    <dgm:cxn modelId="{2CB5F0B8-178E-40CC-9E84-820E3CFC64F1}" type="presParOf" srcId="{CC74FF62-090C-46D6-A1D9-2F5DB3C393E0}" destId="{6F5965F9-DD94-4D8B-8F56-C02361C4DDD4}" srcOrd="6" destOrd="0" presId="urn:microsoft.com/office/officeart/2005/8/layout/radial5"/>
    <dgm:cxn modelId="{A3C6E1C8-B7B7-42C7-BF77-83DAA93164AC}" type="presParOf" srcId="{CC74FF62-090C-46D6-A1D9-2F5DB3C393E0}" destId="{6E5973F9-F3B4-446F-8720-075A5DDCE6AA}" srcOrd="7" destOrd="0" presId="urn:microsoft.com/office/officeart/2005/8/layout/radial5"/>
    <dgm:cxn modelId="{D99B2CA2-3638-45F1-8751-C8BEFC7BBF8F}" type="presParOf" srcId="{6E5973F9-F3B4-446F-8720-075A5DDCE6AA}" destId="{2A17B80C-B549-4D11-88E3-F74E90D4D0EF}" srcOrd="0" destOrd="0" presId="urn:microsoft.com/office/officeart/2005/8/layout/radial5"/>
    <dgm:cxn modelId="{CA1FB84A-0FE6-4BDE-A72B-9AC2C976266F}" type="presParOf" srcId="{CC74FF62-090C-46D6-A1D9-2F5DB3C393E0}" destId="{26CED5B4-72A4-4A59-BCC0-5A74060B5C59}" srcOrd="8" destOrd="0" presId="urn:microsoft.com/office/officeart/2005/8/layout/radial5"/>
    <dgm:cxn modelId="{243F591A-FEEE-4A81-9038-D9F9AAA1F4BC}" type="presParOf" srcId="{CC74FF62-090C-46D6-A1D9-2F5DB3C393E0}" destId="{442228B4-0CB6-409E-B67E-300AD7AF61B0}" srcOrd="9" destOrd="0" presId="urn:microsoft.com/office/officeart/2005/8/layout/radial5"/>
    <dgm:cxn modelId="{1EC6DAD0-C4CC-43B9-9DF8-29A1FA249431}" type="presParOf" srcId="{442228B4-0CB6-409E-B67E-300AD7AF61B0}" destId="{C6AF286A-E305-4A16-8B5F-5DBE9B7EE7EC}" srcOrd="0" destOrd="0" presId="urn:microsoft.com/office/officeart/2005/8/layout/radial5"/>
    <dgm:cxn modelId="{7BFBD252-AA83-42A9-80E0-561AB20282EF}" type="presParOf" srcId="{CC74FF62-090C-46D6-A1D9-2F5DB3C393E0}" destId="{34C53948-F912-4A6C-AB1B-B7D315D885FC}" srcOrd="10" destOrd="0" presId="urn:microsoft.com/office/officeart/2005/8/layout/radial5"/>
    <dgm:cxn modelId="{E182DC89-C174-455F-979F-4D0906761F37}" type="presParOf" srcId="{CC74FF62-090C-46D6-A1D9-2F5DB3C393E0}" destId="{2C1943F6-A70C-4E97-BA83-2838EAE199E8}" srcOrd="11" destOrd="0" presId="urn:microsoft.com/office/officeart/2005/8/layout/radial5"/>
    <dgm:cxn modelId="{4A55A96C-5782-49D8-99FF-FC79EBD6C8F1}" type="presParOf" srcId="{2C1943F6-A70C-4E97-BA83-2838EAE199E8}" destId="{6FBD2F83-0FEF-415D-9200-A5DD558F3406}" srcOrd="0" destOrd="0" presId="urn:microsoft.com/office/officeart/2005/8/layout/radial5"/>
    <dgm:cxn modelId="{DBC23A3B-2277-4EF5-8C4A-137D26FA9DCC}" type="presParOf" srcId="{CC74FF62-090C-46D6-A1D9-2F5DB3C393E0}" destId="{08A00448-7F2D-4BD1-9530-279FE9A47043}" srcOrd="12" destOrd="0" presId="urn:microsoft.com/office/officeart/2005/8/layout/radial5"/>
    <dgm:cxn modelId="{EC9FC899-4CB3-4A8F-BA0D-800D329A7F22}" type="presParOf" srcId="{CC74FF62-090C-46D6-A1D9-2F5DB3C393E0}" destId="{841B7594-7CD2-4F44-9B3B-FD7514AD3A91}" srcOrd="13" destOrd="0" presId="urn:microsoft.com/office/officeart/2005/8/layout/radial5"/>
    <dgm:cxn modelId="{3C9C8AA0-EFC0-4C11-AC21-84815FB94ED9}" type="presParOf" srcId="{841B7594-7CD2-4F44-9B3B-FD7514AD3A91}" destId="{E7220CA3-5682-481B-AE24-487861B3A7F9}" srcOrd="0" destOrd="0" presId="urn:microsoft.com/office/officeart/2005/8/layout/radial5"/>
    <dgm:cxn modelId="{57147274-C62A-404E-B2D0-EA641D4198D8}" type="presParOf" srcId="{CC74FF62-090C-46D6-A1D9-2F5DB3C393E0}" destId="{9586FDB8-20BF-4E0D-A9A1-CFD386764096}" srcOrd="14"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11/9/2015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11/9/2015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11/9/2015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11/9/2015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Writing your Dissertation Proposal</a:t>
            </a:r>
            <a:endParaRPr lang="en-GB" dirty="0"/>
          </a:p>
        </p:txBody>
      </p:sp>
      <p:sp>
        <p:nvSpPr>
          <p:cNvPr id="3" name="Subtitle 2"/>
          <p:cNvSpPr>
            <a:spLocks noGrp="1"/>
          </p:cNvSpPr>
          <p:nvPr>
            <p:ph type="subTitle" idx="1"/>
          </p:nvPr>
        </p:nvSpPr>
        <p:spPr/>
        <p:txBody>
          <a:bodyPr/>
          <a:lstStyle/>
          <a:p>
            <a:r>
              <a:rPr lang="en-GB" dirty="0" smtClean="0"/>
              <a:t>JJC/AMS</a:t>
            </a:r>
          </a:p>
        </p:txBody>
      </p:sp>
      <p:pic>
        <p:nvPicPr>
          <p:cNvPr id="3074" name="Picture 2" descr="http://www.ihrcs.ch/wp-content/uploads/old_books1.jpg"/>
          <p:cNvPicPr>
            <a:picLocks noChangeAspect="1" noChangeArrowheads="1"/>
          </p:cNvPicPr>
          <p:nvPr/>
        </p:nvPicPr>
        <p:blipFill>
          <a:blip r:embed="rId2"/>
          <a:srcRect/>
          <a:stretch>
            <a:fillRect/>
          </a:stretch>
        </p:blipFill>
        <p:spPr bwMode="auto">
          <a:xfrm>
            <a:off x="152400" y="4638040"/>
            <a:ext cx="2667000" cy="1991361"/>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Why is a proposal useful?</a:t>
            </a:r>
            <a:endParaRPr lang="en-GB" dirty="0"/>
          </a:p>
        </p:txBody>
      </p:sp>
      <p:sp>
        <p:nvSpPr>
          <p:cNvPr id="3" name="Content Placeholder 2"/>
          <p:cNvSpPr>
            <a:spLocks noGrp="1"/>
          </p:cNvSpPr>
          <p:nvPr>
            <p:ph idx="1"/>
          </p:nvPr>
        </p:nvSpPr>
        <p:spPr/>
        <p:txBody>
          <a:bodyPr/>
          <a:lstStyle/>
          <a:p>
            <a:r>
              <a:rPr lang="en-GB" dirty="0" smtClean="0"/>
              <a:t>Ensures that the research is viable</a:t>
            </a:r>
          </a:p>
          <a:p>
            <a:r>
              <a:rPr lang="en-GB" dirty="0" smtClean="0"/>
              <a:t>Provides a focus</a:t>
            </a:r>
          </a:p>
          <a:p>
            <a:r>
              <a:rPr lang="en-GB" dirty="0" smtClean="0"/>
              <a:t>Opportunity for feedback and refinement</a:t>
            </a:r>
          </a:p>
          <a:p>
            <a:r>
              <a:rPr lang="en-GB" dirty="0" smtClean="0"/>
              <a:t>Sets clear objectives and timescales</a:t>
            </a:r>
          </a:p>
          <a:p>
            <a:r>
              <a:rPr lang="en-GB" dirty="0" smtClean="0"/>
              <a:t>It demonstrates you have a good knowledge of existing work and debates</a:t>
            </a:r>
          </a:p>
          <a:p>
            <a:r>
              <a:rPr lang="en-GB" dirty="0" smtClean="0"/>
              <a:t>Helps to identify academic tutor to supervise </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‘a 4 ‘Ps’ view </a:t>
            </a:r>
            <a:r>
              <a:rPr lang="en-GB" sz="2400" dirty="0" smtClean="0"/>
              <a:t>(Punch 2006)</a:t>
            </a:r>
            <a:endParaRPr lang="en-GB" sz="2400" dirty="0"/>
          </a:p>
        </p:txBody>
      </p:sp>
      <p:sp>
        <p:nvSpPr>
          <p:cNvPr id="3" name="Content Placeholder 2"/>
          <p:cNvSpPr>
            <a:spLocks noGrp="1"/>
          </p:cNvSpPr>
          <p:nvPr>
            <p:ph idx="1"/>
          </p:nvPr>
        </p:nvSpPr>
        <p:spPr/>
        <p:txBody>
          <a:bodyPr/>
          <a:lstStyle/>
          <a:p>
            <a:r>
              <a:rPr lang="en-GB" dirty="0" smtClean="0"/>
              <a:t>The research proposal </a:t>
            </a:r>
          </a:p>
          <a:p>
            <a:pPr lvl="1"/>
            <a:r>
              <a:rPr lang="en-GB" dirty="0" smtClean="0"/>
              <a:t>A </a:t>
            </a:r>
            <a:r>
              <a:rPr lang="en-GB" i="1" dirty="0" smtClean="0"/>
              <a:t>phase </a:t>
            </a:r>
            <a:r>
              <a:rPr lang="en-GB" dirty="0" smtClean="0"/>
              <a:t>of the overall process</a:t>
            </a:r>
          </a:p>
          <a:p>
            <a:pPr lvl="1"/>
            <a:r>
              <a:rPr lang="en-GB" dirty="0" smtClean="0"/>
              <a:t>A </a:t>
            </a:r>
            <a:r>
              <a:rPr lang="en-GB" i="1" dirty="0" smtClean="0"/>
              <a:t>process </a:t>
            </a:r>
            <a:r>
              <a:rPr lang="en-GB" dirty="0" smtClean="0"/>
              <a:t>planning, designing and setting up</a:t>
            </a:r>
          </a:p>
          <a:p>
            <a:pPr lvl="1"/>
            <a:r>
              <a:rPr lang="en-GB" dirty="0" smtClean="0"/>
              <a:t>A </a:t>
            </a:r>
            <a:r>
              <a:rPr lang="en-GB" i="1" dirty="0" smtClean="0"/>
              <a:t>product </a:t>
            </a:r>
            <a:r>
              <a:rPr lang="en-GB" dirty="0" smtClean="0"/>
              <a:t>– a formal document</a:t>
            </a:r>
          </a:p>
          <a:p>
            <a:pPr lvl="1"/>
            <a:r>
              <a:rPr lang="en-GB" dirty="0" smtClean="0"/>
              <a:t>A </a:t>
            </a:r>
            <a:r>
              <a:rPr lang="en-GB" i="1" dirty="0" smtClean="0"/>
              <a:t>plan</a:t>
            </a:r>
            <a:r>
              <a:rPr lang="en-GB" dirty="0" smtClean="0"/>
              <a:t> for carrying out the research</a:t>
            </a:r>
          </a:p>
          <a:p>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roadmap3"/>
          <p:cNvPicPr>
            <a:picLocks noChangeAspect="1" noChangeArrowheads="1"/>
          </p:cNvPicPr>
          <p:nvPr/>
        </p:nvPicPr>
        <p:blipFill>
          <a:blip r:embed="rId2"/>
          <a:srcRect/>
          <a:stretch>
            <a:fillRect/>
          </a:stretch>
        </p:blipFill>
        <p:spPr bwMode="auto">
          <a:xfrm>
            <a:off x="838200" y="1752600"/>
            <a:ext cx="7421563" cy="4821238"/>
          </a:xfrm>
          <a:prstGeom prst="rect">
            <a:avLst/>
          </a:prstGeom>
          <a:noFill/>
          <a:ln w="9525">
            <a:noFill/>
            <a:miter lim="800000"/>
            <a:headEnd/>
            <a:tailEnd/>
          </a:ln>
        </p:spPr>
      </p:pic>
      <p:sp>
        <p:nvSpPr>
          <p:cNvPr id="5" name="Title 4"/>
          <p:cNvSpPr>
            <a:spLocks noGrp="1"/>
          </p:cNvSpPr>
          <p:nvPr>
            <p:ph type="title"/>
          </p:nvPr>
        </p:nvSpPr>
        <p:spPr>
          <a:solidFill>
            <a:schemeClr val="accent6"/>
          </a:solidFill>
        </p:spPr>
        <p:txBody>
          <a:bodyPr/>
          <a:lstStyle/>
          <a:p>
            <a:r>
              <a:rPr lang="en-GB" dirty="0" smtClean="0"/>
              <a:t>Road Map</a:t>
            </a:r>
            <a:endParaRPr lang="en-GB" dirty="0"/>
          </a:p>
        </p:txBody>
      </p:sp>
      <p:sp>
        <p:nvSpPr>
          <p:cNvPr id="6" name="Content Placeholder 5"/>
          <p:cNvSpPr>
            <a:spLocks noGrp="1"/>
          </p:cNvSpPr>
          <p:nvPr>
            <p:ph idx="1"/>
          </p:nvPr>
        </p:nvSpPr>
        <p:spPr/>
        <p:txBody>
          <a:bodyPr/>
          <a:lstStyle/>
          <a:p>
            <a:endParaRPr lang="en-GB"/>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Exploring your ideas</a:t>
            </a:r>
            <a:endParaRPr lang="en-GB" dirty="0"/>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6"/>
          </a:solidFill>
        </p:spPr>
        <p:txBody>
          <a:bodyPr/>
          <a:lstStyle/>
          <a:p>
            <a:r>
              <a:rPr lang="en-GB" dirty="0" smtClean="0"/>
              <a:t>Key questions</a:t>
            </a:r>
            <a:endParaRPr lang="en-GB" dirty="0"/>
          </a:p>
        </p:txBody>
      </p:sp>
      <p:sp>
        <p:nvSpPr>
          <p:cNvPr id="4" name="Content Placeholder 3"/>
          <p:cNvSpPr>
            <a:spLocks noGrp="1"/>
          </p:cNvSpPr>
          <p:nvPr>
            <p:ph idx="1"/>
          </p:nvPr>
        </p:nvSpPr>
        <p:spPr/>
        <p:txBody>
          <a:bodyPr>
            <a:normAutofit lnSpcReduction="10000"/>
          </a:bodyPr>
          <a:lstStyle/>
          <a:p>
            <a:r>
              <a:rPr lang="en-GB" b="1" dirty="0" smtClean="0">
                <a:solidFill>
                  <a:srgbClr val="00B050"/>
                </a:solidFill>
              </a:rPr>
              <a:t>What</a:t>
            </a:r>
          </a:p>
          <a:p>
            <a:pPr lvl="1"/>
            <a:r>
              <a:rPr lang="en-GB" dirty="0" smtClean="0"/>
              <a:t>What is my research about?</a:t>
            </a:r>
          </a:p>
          <a:p>
            <a:pPr lvl="1"/>
            <a:r>
              <a:rPr lang="en-GB" dirty="0" smtClean="0"/>
              <a:t>What is its purpose?</a:t>
            </a:r>
          </a:p>
          <a:p>
            <a:pPr lvl="1"/>
            <a:r>
              <a:rPr lang="en-GB" dirty="0" smtClean="0"/>
              <a:t>What is it trying to find out or achieve?</a:t>
            </a:r>
          </a:p>
          <a:p>
            <a:pPr lvl="1"/>
            <a:r>
              <a:rPr lang="en-GB" dirty="0" smtClean="0"/>
              <a:t>**What questions is it trying to answer</a:t>
            </a:r>
          </a:p>
          <a:p>
            <a:r>
              <a:rPr lang="en-GB" b="1" dirty="0" smtClean="0">
                <a:solidFill>
                  <a:srgbClr val="00B050"/>
                </a:solidFill>
              </a:rPr>
              <a:t>How </a:t>
            </a:r>
          </a:p>
          <a:p>
            <a:pPr lvl="1"/>
            <a:r>
              <a:rPr lang="en-GB" dirty="0" smtClean="0"/>
              <a:t>How will my research answer its questions?</a:t>
            </a:r>
          </a:p>
          <a:p>
            <a:r>
              <a:rPr lang="en-GB" b="1" dirty="0" smtClean="0">
                <a:solidFill>
                  <a:srgbClr val="00B050"/>
                </a:solidFill>
              </a:rPr>
              <a:t>Why</a:t>
            </a:r>
          </a:p>
          <a:p>
            <a:pPr lvl="1"/>
            <a:r>
              <a:rPr lang="en-GB" dirty="0" smtClean="0"/>
              <a:t>Why is this research worth doing?</a:t>
            </a:r>
          </a:p>
          <a:p>
            <a:pPr lvl="1"/>
            <a:endParaRPr lang="en-GB"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MA Dissertation Proposal Form</a:t>
            </a:r>
            <a:endParaRPr lang="en-GB" dirty="0"/>
          </a:p>
        </p:txBody>
      </p:sp>
      <p:sp>
        <p:nvSpPr>
          <p:cNvPr id="3" name="Content Placeholder 2"/>
          <p:cNvSpPr>
            <a:spLocks noGrp="1"/>
          </p:cNvSpPr>
          <p:nvPr>
            <p:ph idx="1"/>
          </p:nvPr>
        </p:nvSpPr>
        <p:spPr/>
        <p:txBody>
          <a:bodyPr>
            <a:normAutofit/>
          </a:bodyPr>
          <a:lstStyle/>
          <a:p>
            <a:pPr marL="514350" indent="-514350">
              <a:buAutoNum type="arabicPeriod"/>
            </a:pPr>
            <a:r>
              <a:rPr lang="en-US" sz="2800" dirty="0" smtClean="0"/>
              <a:t>Provisional </a:t>
            </a:r>
            <a:r>
              <a:rPr lang="en-US" sz="2800" dirty="0"/>
              <a:t>Dissertation Topic or </a:t>
            </a:r>
            <a:r>
              <a:rPr lang="en-US" sz="2800" dirty="0" smtClean="0"/>
              <a:t>Title</a:t>
            </a:r>
          </a:p>
          <a:p>
            <a:pPr marL="514350" indent="-514350">
              <a:buAutoNum type="arabicPeriod"/>
            </a:pPr>
            <a:r>
              <a:rPr lang="en-US" sz="2800" dirty="0"/>
              <a:t>Main Research Question </a:t>
            </a:r>
            <a:endParaRPr lang="en-US" sz="2800" dirty="0" smtClean="0"/>
          </a:p>
          <a:p>
            <a:pPr marL="514350" indent="-514350">
              <a:buAutoNum type="arabicPeriod"/>
            </a:pPr>
            <a:r>
              <a:rPr lang="en-US" sz="2800" dirty="0"/>
              <a:t>Outline of study, including proposed research methods </a:t>
            </a:r>
            <a:r>
              <a:rPr lang="en-US" sz="2800" i="1" dirty="0"/>
              <a:t>(Design/approach, participants, measures, procedures, data analysis</a:t>
            </a:r>
            <a:r>
              <a:rPr lang="en-US" sz="2800" i="1" dirty="0" smtClean="0"/>
              <a:t>):</a:t>
            </a:r>
          </a:p>
          <a:p>
            <a:pPr marL="514350" indent="-514350">
              <a:buFont typeface="Arial" pitchFamily="34" charset="0"/>
              <a:buAutoNum type="arabicPeriod"/>
            </a:pPr>
            <a:r>
              <a:rPr lang="en-US" sz="2800" dirty="0"/>
              <a:t>Information regarding initial bibliography, titles, articles, other sources and references </a:t>
            </a:r>
            <a:r>
              <a:rPr lang="en-US" sz="2800" dirty="0" err="1"/>
              <a:t>etc</a:t>
            </a:r>
            <a:r>
              <a:rPr lang="en-US" sz="2800" dirty="0"/>
              <a:t>:</a:t>
            </a:r>
            <a:endParaRPr lang="en-GB" sz="2800" dirty="0"/>
          </a:p>
          <a:p>
            <a:pPr marL="514350" indent="-514350">
              <a:buAutoNum type="arabicPeriod"/>
            </a:pPr>
            <a:r>
              <a:rPr lang="en-US" sz="2800" dirty="0"/>
              <a:t>Any practical and ethical </a:t>
            </a:r>
            <a:r>
              <a:rPr lang="en-US" sz="2800" dirty="0" smtClean="0"/>
              <a:t>considerations: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1. Title</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Should be short, but attention grabbing</a:t>
            </a:r>
          </a:p>
          <a:p>
            <a:r>
              <a:rPr lang="en-GB" dirty="0" smtClean="0"/>
              <a:t>Should be specific without being over specific</a:t>
            </a:r>
          </a:p>
          <a:p>
            <a:endParaRPr lang="en-GB" dirty="0" smtClean="0"/>
          </a:p>
          <a:p>
            <a:r>
              <a:rPr lang="en-GB" dirty="0" smtClean="0"/>
              <a:t>Should communicate the purpose of the study</a:t>
            </a:r>
          </a:p>
          <a:p>
            <a:r>
              <a:rPr lang="en-GB" dirty="0" smtClean="0"/>
              <a:t>Preferably less than 20 words</a:t>
            </a:r>
          </a:p>
          <a:p>
            <a:r>
              <a:rPr lang="en-GB" dirty="0" smtClean="0"/>
              <a:t>Choose keywords from your research questions and try to incorporate these</a:t>
            </a:r>
          </a:p>
          <a:p>
            <a:r>
              <a:rPr lang="en-GB" dirty="0" smtClean="0"/>
              <a:t>Keep title tightly focused</a:t>
            </a:r>
          </a:p>
          <a:p>
            <a:r>
              <a:rPr lang="en-GB" dirty="0" smtClean="0"/>
              <a:t>Don’t make it cute or play on words (keep it academic)</a:t>
            </a:r>
            <a:endParaRPr lang="en-GB" dirty="0"/>
          </a:p>
        </p:txBody>
      </p:sp>
    </p:spTree>
    <p:extLst>
      <p:ext uri="{BB962C8B-B14F-4D97-AF65-F5344CB8AC3E}">
        <p14:creationId xmlns:p14="http://schemas.microsoft.com/office/powerpoint/2010/main" val="9746849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2. Research question</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Aims and purpose – a statement of the research issue/problem</a:t>
            </a:r>
          </a:p>
          <a:p>
            <a:pPr lvl="1"/>
            <a:r>
              <a:rPr lang="en-GB" dirty="0">
                <a:latin typeface="Arial" pitchFamily="34" charset="0"/>
                <a:cs typeface="Arial" pitchFamily="34" charset="0"/>
              </a:rPr>
              <a:t>“</a:t>
            </a:r>
            <a:r>
              <a:rPr lang="en-GB" sz="2400" i="1" dirty="0">
                <a:latin typeface="Arial" pitchFamily="34" charset="0"/>
                <a:cs typeface="Arial" pitchFamily="34" charset="0"/>
              </a:rPr>
              <a:t>A problem might be defined as the issue that exists in the literature, theory, or practice that leads to a need for the study” (Creswell, 1994, p. 50</a:t>
            </a:r>
            <a:r>
              <a:rPr lang="en-GB" sz="2400" i="1" dirty="0" smtClean="0">
                <a:latin typeface="Arial" pitchFamily="34" charset="0"/>
                <a:cs typeface="Arial" pitchFamily="34" charset="0"/>
              </a:rPr>
              <a:t>).</a:t>
            </a:r>
            <a:endParaRPr lang="en-GB" sz="2400" i="1" dirty="0">
              <a:latin typeface="Arial" pitchFamily="34" charset="0"/>
              <a:cs typeface="Arial" pitchFamily="34" charset="0"/>
            </a:endParaRPr>
          </a:p>
          <a:p>
            <a:pPr lvl="1"/>
            <a:r>
              <a:rPr lang="en-GB" sz="2400" i="1" dirty="0">
                <a:latin typeface="Arial" pitchFamily="34" charset="0"/>
                <a:cs typeface="Arial" pitchFamily="34" charset="0"/>
              </a:rPr>
              <a:t>It is important in a proposal that the problem stand out—that the reader can easily recognize it. Sometimes, obscure and poorly formulated problems are masked in an extended discussion. In such cases, reviewers will have difficulty recognizing the problem.</a:t>
            </a:r>
            <a:endParaRPr lang="en-GB" sz="2400" i="1" dirty="0" smtClean="0"/>
          </a:p>
          <a:p>
            <a:r>
              <a:rPr lang="en-GB" dirty="0" smtClean="0"/>
              <a:t>Context and rationale for research</a:t>
            </a:r>
          </a:p>
          <a:p>
            <a:r>
              <a:rPr lang="en-GB" dirty="0" smtClean="0"/>
              <a:t>What specific questions will you be asking?</a:t>
            </a:r>
          </a:p>
        </p:txBody>
      </p:sp>
    </p:spTree>
    <p:extLst>
      <p:ext uri="{BB962C8B-B14F-4D97-AF65-F5344CB8AC3E}">
        <p14:creationId xmlns:p14="http://schemas.microsoft.com/office/powerpoint/2010/main" val="550926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normAutofit/>
          </a:bodyPr>
          <a:lstStyle/>
          <a:p>
            <a:r>
              <a:rPr lang="en-GB" dirty="0" smtClean="0"/>
              <a:t>From general to specific</a:t>
            </a:r>
            <a:endParaRPr lang="en-GB" dirty="0"/>
          </a:p>
        </p:txBody>
      </p:sp>
      <p:sp>
        <p:nvSpPr>
          <p:cNvPr id="3" name="Content Placeholder 2"/>
          <p:cNvSpPr>
            <a:spLocks noGrp="1"/>
          </p:cNvSpPr>
          <p:nvPr>
            <p:ph sz="quarter" idx="1"/>
          </p:nvPr>
        </p:nvSpPr>
        <p:spPr/>
        <p:txBody>
          <a:bodyPr>
            <a:normAutofit fontScale="92500" lnSpcReduction="20000"/>
          </a:bodyPr>
          <a:lstStyle/>
          <a:p>
            <a:r>
              <a:rPr lang="en-GB" b="1" dirty="0" smtClean="0"/>
              <a:t>Research Area</a:t>
            </a:r>
            <a:endParaRPr lang="en-GB" dirty="0" smtClean="0"/>
          </a:p>
          <a:p>
            <a:pPr lvl="1"/>
            <a:r>
              <a:rPr lang="en-GB" dirty="0" smtClean="0"/>
              <a:t>Ex: Children’s Rights</a:t>
            </a:r>
            <a:endParaRPr lang="en-GB" dirty="0"/>
          </a:p>
          <a:p>
            <a:r>
              <a:rPr lang="en-GB" b="1" dirty="0" smtClean="0"/>
              <a:t>Research topic </a:t>
            </a:r>
            <a:r>
              <a:rPr lang="en-GB" dirty="0" smtClean="0"/>
              <a:t>[the topic falls within the area]</a:t>
            </a:r>
          </a:p>
          <a:p>
            <a:pPr lvl="1"/>
            <a:r>
              <a:rPr lang="en-GB" dirty="0" smtClean="0"/>
              <a:t>The implementation of children’s rights in the Early Years</a:t>
            </a:r>
          </a:p>
          <a:p>
            <a:pPr lvl="1"/>
            <a:r>
              <a:rPr lang="en-GB" dirty="0" smtClean="0"/>
              <a:t>Children’s understanding of their rights</a:t>
            </a:r>
          </a:p>
          <a:p>
            <a:r>
              <a:rPr lang="en-GB" b="1" dirty="0" smtClean="0"/>
              <a:t>Research question</a:t>
            </a:r>
          </a:p>
          <a:p>
            <a:pPr lvl="1"/>
            <a:r>
              <a:rPr lang="en-GB" dirty="0" smtClean="0"/>
              <a:t>How do Early Years Practitioners ensure that children’s rights are part of their everyday practice?</a:t>
            </a:r>
          </a:p>
          <a:p>
            <a:pPr lvl="1"/>
            <a:r>
              <a:rPr lang="en-GB" dirty="0" smtClean="0"/>
              <a:t>Do young children aged 4-6 years old understand the notion of rights?</a:t>
            </a:r>
          </a:p>
          <a:p>
            <a:pPr marL="365760" lvl="1" indent="0">
              <a:buNone/>
            </a:pPr>
            <a:endParaRPr lang="en-GB" i="1" dirty="0" smtClean="0"/>
          </a:p>
          <a:p>
            <a:pPr lvl="1"/>
            <a:endParaRPr lang="en-GB" dirty="0" smtClean="0"/>
          </a:p>
          <a:p>
            <a:endParaRPr lang="en-GB" dirty="0"/>
          </a:p>
        </p:txBody>
      </p:sp>
    </p:spTree>
    <p:extLst>
      <p:ext uri="{BB962C8B-B14F-4D97-AF65-F5344CB8AC3E}">
        <p14:creationId xmlns:p14="http://schemas.microsoft.com/office/powerpoint/2010/main" val="2247342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 Literature Review</a:t>
            </a:r>
            <a:endParaRPr lang="en-GB" dirty="0"/>
          </a:p>
        </p:txBody>
      </p:sp>
      <p:sp>
        <p:nvSpPr>
          <p:cNvPr id="3" name="Content Placeholder 2"/>
          <p:cNvSpPr>
            <a:spLocks noGrp="1"/>
          </p:cNvSpPr>
          <p:nvPr>
            <p:ph idx="1"/>
          </p:nvPr>
        </p:nvSpPr>
        <p:spPr/>
        <p:txBody>
          <a:bodyPr>
            <a:normAutofit fontScale="70000" lnSpcReduction="20000"/>
          </a:bodyPr>
          <a:lstStyle/>
          <a:p>
            <a:r>
              <a:rPr lang="en-GB" dirty="0"/>
              <a:t>“The review of the literature provides the background and context for the research problem. It should establish the need for the research and indicate that the writer is knowledgeable about the area” (</a:t>
            </a:r>
            <a:r>
              <a:rPr lang="en-GB" dirty="0" err="1"/>
              <a:t>Wiersma</a:t>
            </a:r>
            <a:r>
              <a:rPr lang="en-GB" dirty="0"/>
              <a:t>, 1995, p. 406).</a:t>
            </a:r>
          </a:p>
          <a:p>
            <a:pPr>
              <a:buNone/>
            </a:pPr>
            <a:r>
              <a:rPr lang="en-GB" dirty="0"/>
              <a:t> </a:t>
            </a:r>
          </a:p>
          <a:p>
            <a:pPr>
              <a:buNone/>
            </a:pPr>
            <a:r>
              <a:rPr lang="en-GB" dirty="0"/>
              <a:t>The literature review accomplishes several important things</a:t>
            </a:r>
            <a:r>
              <a:rPr lang="en-GB" dirty="0" smtClean="0"/>
              <a:t>:</a:t>
            </a:r>
            <a:endParaRPr lang="en-GB" dirty="0"/>
          </a:p>
          <a:p>
            <a:r>
              <a:rPr lang="en-GB" dirty="0"/>
              <a:t>It shares with the reader the results of other studies that are closely related to the study being reported.</a:t>
            </a:r>
          </a:p>
          <a:p>
            <a:r>
              <a:rPr lang="en-GB" dirty="0"/>
              <a:t>It relates a study to the larger, </a:t>
            </a:r>
            <a:r>
              <a:rPr lang="en-GB" dirty="0" err="1"/>
              <a:t>ongoing</a:t>
            </a:r>
            <a:r>
              <a:rPr lang="en-GB" dirty="0"/>
              <a:t> dialogue in the literature about a topic, filling in gaps and extending prior studies.</a:t>
            </a:r>
          </a:p>
          <a:p>
            <a:r>
              <a:rPr lang="en-GB" dirty="0"/>
              <a:t>It provides a framework for establishing the importance of the study, as well as a benchmark for comparing the results of a study with other findings.</a:t>
            </a:r>
          </a:p>
          <a:p>
            <a:r>
              <a:rPr lang="en-GB" dirty="0"/>
              <a:t>It “frames” the problem earlier identified.</a:t>
            </a:r>
          </a:p>
          <a:p>
            <a:pPr marL="0" indent="0">
              <a:buNone/>
            </a:pPr>
            <a:endParaRPr lang="en-GB" dirty="0"/>
          </a:p>
        </p:txBody>
      </p:sp>
    </p:spTree>
    <p:extLst>
      <p:ext uri="{BB962C8B-B14F-4D97-AF65-F5344CB8AC3E}">
        <p14:creationId xmlns:p14="http://schemas.microsoft.com/office/powerpoint/2010/main" val="275861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Literature review (ctd)</a:t>
            </a:r>
            <a:endParaRPr lang="en-GB" dirty="0"/>
          </a:p>
        </p:txBody>
      </p:sp>
      <p:sp>
        <p:nvSpPr>
          <p:cNvPr id="3" name="Content Placeholder 2"/>
          <p:cNvSpPr>
            <a:spLocks noGrp="1"/>
          </p:cNvSpPr>
          <p:nvPr>
            <p:ph idx="1"/>
          </p:nvPr>
        </p:nvSpPr>
        <p:spPr/>
        <p:txBody>
          <a:bodyPr>
            <a:normAutofit fontScale="92500" lnSpcReduction="20000"/>
          </a:bodyPr>
          <a:lstStyle/>
          <a:p>
            <a:r>
              <a:rPr lang="en-GB" dirty="0"/>
              <a:t>Delineate the “jumping-off place” for your study. How will your study refine, revise, or extend what is now known? Does it address a gap in knowledge, or extend on a piece of work already done</a:t>
            </a:r>
            <a:r>
              <a:rPr lang="en-GB" dirty="0" smtClean="0"/>
              <a:t>?</a:t>
            </a:r>
          </a:p>
          <a:p>
            <a:pPr marL="0" indent="0">
              <a:buNone/>
            </a:pPr>
            <a:endParaRPr lang="en-GB" dirty="0"/>
          </a:p>
          <a:p>
            <a:r>
              <a:rPr lang="en-GB" dirty="0"/>
              <a:t>In a proposal, the literature review is generally brief and to the point. Be judicious in your choice of </a:t>
            </a:r>
            <a:r>
              <a:rPr lang="en-GB" dirty="0" smtClean="0"/>
              <a:t>exemplars—focus on key studies that are pertinent </a:t>
            </a:r>
            <a:r>
              <a:rPr lang="en-GB" dirty="0"/>
              <a:t>and </a:t>
            </a:r>
            <a:r>
              <a:rPr lang="en-GB" dirty="0" smtClean="0"/>
              <a:t>relevant to your research question(s). </a:t>
            </a:r>
            <a:endParaRPr lang="en-GB" dirty="0"/>
          </a:p>
        </p:txBody>
      </p:sp>
    </p:spTree>
    <p:extLst>
      <p:ext uri="{BB962C8B-B14F-4D97-AF65-F5344CB8AC3E}">
        <p14:creationId xmlns:p14="http://schemas.microsoft.com/office/powerpoint/2010/main" val="10046897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normAutofit/>
          </a:bodyPr>
          <a:lstStyle/>
          <a:p>
            <a:r>
              <a:rPr lang="en-GB" dirty="0"/>
              <a:t>3</a:t>
            </a:r>
            <a:r>
              <a:rPr lang="en-GB" dirty="0" smtClean="0"/>
              <a:t>. Outline of Study </a:t>
            </a:r>
            <a:endParaRPr lang="en-GB" sz="3100" b="1" dirty="0"/>
          </a:p>
        </p:txBody>
      </p:sp>
      <p:sp>
        <p:nvSpPr>
          <p:cNvPr id="3" name="Content Placeholder 2"/>
          <p:cNvSpPr>
            <a:spLocks noGrp="1"/>
          </p:cNvSpPr>
          <p:nvPr>
            <p:ph idx="1"/>
          </p:nvPr>
        </p:nvSpPr>
        <p:spPr/>
        <p:txBody>
          <a:bodyPr>
            <a:normAutofit fontScale="92500" lnSpcReduction="20000"/>
          </a:bodyPr>
          <a:lstStyle/>
          <a:p>
            <a:r>
              <a:rPr lang="en-GB" dirty="0" smtClean="0"/>
              <a:t>Think about:</a:t>
            </a:r>
            <a:endParaRPr lang="en-GB" dirty="0"/>
          </a:p>
          <a:p>
            <a:pPr lvl="1"/>
            <a:r>
              <a:rPr lang="en-GB" b="1" i="1" dirty="0"/>
              <a:t>when, where, who, how, what, when, why?</a:t>
            </a:r>
          </a:p>
          <a:p>
            <a:r>
              <a:rPr lang="en-GB" dirty="0"/>
              <a:t>When will the study be undertaken?</a:t>
            </a:r>
          </a:p>
          <a:p>
            <a:r>
              <a:rPr lang="en-GB" dirty="0"/>
              <a:t>Where will the study be conducted?</a:t>
            </a:r>
          </a:p>
          <a:p>
            <a:r>
              <a:rPr lang="en-GB" dirty="0"/>
              <a:t>Who will be studied?</a:t>
            </a:r>
          </a:p>
          <a:p>
            <a:r>
              <a:rPr lang="en-GB" dirty="0"/>
              <a:t>How will they be recruited?</a:t>
            </a:r>
          </a:p>
          <a:p>
            <a:r>
              <a:rPr lang="en-GB" dirty="0"/>
              <a:t>What will they be asked to do?</a:t>
            </a:r>
          </a:p>
          <a:p>
            <a:r>
              <a:rPr lang="en-GB" dirty="0"/>
              <a:t>How will the data be collected, recorded, and analysed?</a:t>
            </a:r>
          </a:p>
          <a:p>
            <a:r>
              <a:rPr lang="en-GB" dirty="0"/>
              <a:t>Why has the approach been chosen?</a:t>
            </a:r>
          </a:p>
          <a:p>
            <a:endParaRPr lang="en-GB" dirty="0"/>
          </a:p>
        </p:txBody>
      </p:sp>
    </p:spTree>
    <p:extLst>
      <p:ext uri="{BB962C8B-B14F-4D97-AF65-F5344CB8AC3E}">
        <p14:creationId xmlns:p14="http://schemas.microsoft.com/office/powerpoint/2010/main" val="10393954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normAutofit fontScale="90000"/>
          </a:bodyPr>
          <a:lstStyle/>
          <a:p>
            <a:r>
              <a:rPr lang="en-GB" dirty="0" smtClean="0"/>
              <a:t>Elements of the methodology section</a:t>
            </a:r>
            <a:endParaRPr lang="en-GB" dirty="0"/>
          </a:p>
        </p:txBody>
      </p:sp>
      <p:sp>
        <p:nvSpPr>
          <p:cNvPr id="3" name="Content Placeholder 2"/>
          <p:cNvSpPr>
            <a:spLocks noGrp="1"/>
          </p:cNvSpPr>
          <p:nvPr>
            <p:ph idx="1"/>
          </p:nvPr>
        </p:nvSpPr>
        <p:spPr/>
        <p:txBody>
          <a:bodyPr>
            <a:normAutofit fontScale="77500" lnSpcReduction="20000"/>
          </a:bodyPr>
          <a:lstStyle/>
          <a:p>
            <a:pPr>
              <a:buNone/>
            </a:pPr>
            <a:endParaRPr lang="en-GB" dirty="0" smtClean="0"/>
          </a:p>
          <a:p>
            <a:r>
              <a:rPr lang="en-GB" dirty="0" smtClean="0"/>
              <a:t>Design – qualitative or quantitative, with brief justification, and description of specific research type (e.g. case study, survey, action research, etc.) </a:t>
            </a:r>
          </a:p>
          <a:p>
            <a:r>
              <a:rPr lang="en-GB" dirty="0" smtClean="0"/>
              <a:t>Sample – who is taking part, and their relevant characteristics</a:t>
            </a:r>
          </a:p>
          <a:p>
            <a:r>
              <a:rPr lang="en-GB" dirty="0" smtClean="0"/>
              <a:t>Instruments – description of questionnaire, interview schedule, etc..</a:t>
            </a:r>
          </a:p>
          <a:p>
            <a:r>
              <a:rPr lang="en-GB" dirty="0" smtClean="0"/>
              <a:t>Procedure – How you intend to carry out the research? (access? Gatekeepers?)</a:t>
            </a:r>
          </a:p>
          <a:p>
            <a:r>
              <a:rPr lang="en-GB" dirty="0" smtClean="0"/>
              <a:t>Pilot study? How this might inform the main study</a:t>
            </a:r>
          </a:p>
          <a:p>
            <a:r>
              <a:rPr lang="en-GB" dirty="0" smtClean="0"/>
              <a:t>Analysis – How you propose to analyse the collected data</a:t>
            </a:r>
          </a:p>
        </p:txBody>
      </p:sp>
    </p:spTree>
    <p:extLst>
      <p:ext uri="{BB962C8B-B14F-4D97-AF65-F5344CB8AC3E}">
        <p14:creationId xmlns:p14="http://schemas.microsoft.com/office/powerpoint/2010/main" val="20272474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5. Ethical &amp; practical Issues</a:t>
            </a:r>
            <a:endParaRPr lang="en-GB" dirty="0"/>
          </a:p>
        </p:txBody>
      </p:sp>
      <p:sp>
        <p:nvSpPr>
          <p:cNvPr id="3" name="Content Placeholder 2"/>
          <p:cNvSpPr>
            <a:spLocks noGrp="1"/>
          </p:cNvSpPr>
          <p:nvPr>
            <p:ph idx="1"/>
          </p:nvPr>
        </p:nvSpPr>
        <p:spPr/>
        <p:txBody>
          <a:bodyPr>
            <a:noAutofit/>
          </a:bodyPr>
          <a:lstStyle/>
          <a:p>
            <a:r>
              <a:rPr lang="en-GB" sz="2000" dirty="0" smtClean="0"/>
              <a:t>This section should demonstrate your knowledge and understanding of ethical procedure in research (protocols/guidelines) as well as the different ethical issues or problems you may anticipate</a:t>
            </a:r>
            <a:endParaRPr lang="en-GB" sz="2000" dirty="0"/>
          </a:p>
          <a:p>
            <a:r>
              <a:rPr lang="en-GB" sz="2000" dirty="0"/>
              <a:t>Proposal should discuss all relevant ethical issues associated with your </a:t>
            </a:r>
            <a:r>
              <a:rPr lang="en-GB" sz="2000" dirty="0" smtClean="0"/>
              <a:t>study:</a:t>
            </a:r>
          </a:p>
          <a:p>
            <a:pPr lvl="1"/>
            <a:r>
              <a:rPr lang="en-GB" sz="2000" dirty="0" smtClean="0"/>
              <a:t>Sensitive issues?</a:t>
            </a:r>
          </a:p>
          <a:p>
            <a:pPr lvl="1"/>
            <a:r>
              <a:rPr lang="en-GB" sz="2000" dirty="0" smtClean="0"/>
              <a:t>Power dynamics?</a:t>
            </a:r>
          </a:p>
          <a:p>
            <a:pPr lvl="1"/>
            <a:r>
              <a:rPr lang="en-GB" sz="2000" dirty="0" smtClean="0"/>
              <a:t>Access</a:t>
            </a:r>
          </a:p>
          <a:p>
            <a:pPr lvl="1"/>
            <a:r>
              <a:rPr lang="en-GB" sz="2000" dirty="0" smtClean="0"/>
              <a:t>Consent</a:t>
            </a:r>
          </a:p>
          <a:p>
            <a:pPr lvl="1"/>
            <a:r>
              <a:rPr lang="en-GB" sz="2000" dirty="0" smtClean="0"/>
              <a:t>Children and young people?</a:t>
            </a:r>
            <a:endParaRPr lang="en-GB" sz="2000" dirty="0"/>
          </a:p>
          <a:p>
            <a:r>
              <a:rPr lang="en-GB" sz="2000" dirty="0"/>
              <a:t>You cannot simply assume that people in your school will take part, appropriate consent must be gained, both for staff and </a:t>
            </a:r>
            <a:r>
              <a:rPr lang="en-GB" sz="2000" dirty="0" smtClean="0"/>
              <a:t>pupils</a:t>
            </a:r>
            <a:endParaRPr lang="en-GB" sz="2000" dirty="0"/>
          </a:p>
        </p:txBody>
      </p:sp>
    </p:spTree>
    <p:extLst>
      <p:ext uri="{BB962C8B-B14F-4D97-AF65-F5344CB8AC3E}">
        <p14:creationId xmlns:p14="http://schemas.microsoft.com/office/powerpoint/2010/main" val="36826194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endParaRPr lang="en-GB" dirty="0"/>
          </a:p>
        </p:txBody>
      </p:sp>
      <p:sp>
        <p:nvSpPr>
          <p:cNvPr id="3" name="Content Placeholder 2"/>
          <p:cNvSpPr>
            <a:spLocks noGrp="1"/>
          </p:cNvSpPr>
          <p:nvPr>
            <p:ph idx="1"/>
          </p:nvPr>
        </p:nvSpPr>
        <p:spPr/>
        <p:txBody>
          <a:bodyPr>
            <a:normAutofit/>
          </a:bodyPr>
          <a:lstStyle/>
          <a:p>
            <a:r>
              <a:rPr lang="en-GB" dirty="0" smtClean="0"/>
              <a:t>Time &amp; feasibility: Try </a:t>
            </a:r>
            <a:r>
              <a:rPr lang="en-GB" dirty="0"/>
              <a:t>to Identify any potential delays or problems (e.g. holidays, other issues which may interrupt your opportunities to do research</a:t>
            </a:r>
            <a:r>
              <a:rPr lang="en-GB" dirty="0" smtClean="0"/>
              <a:t>)</a:t>
            </a:r>
          </a:p>
          <a:p>
            <a:r>
              <a:rPr lang="en-GB" dirty="0" smtClean="0"/>
              <a:t>Conflict of interests? (Researcher/practitioner roles)</a:t>
            </a:r>
          </a:p>
          <a:p>
            <a:endParaRPr lang="en-GB" dirty="0"/>
          </a:p>
          <a:p>
            <a:endParaRPr lang="en-GB" dirty="0"/>
          </a:p>
        </p:txBody>
      </p:sp>
    </p:spTree>
    <p:extLst>
      <p:ext uri="{BB962C8B-B14F-4D97-AF65-F5344CB8AC3E}">
        <p14:creationId xmlns:p14="http://schemas.microsoft.com/office/powerpoint/2010/main" val="37550360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A good proposal</a:t>
            </a:r>
            <a:endParaRPr lang="en-GB" dirty="0"/>
          </a:p>
        </p:txBody>
      </p:sp>
      <p:sp>
        <p:nvSpPr>
          <p:cNvPr id="3" name="Content Placeholder 2"/>
          <p:cNvSpPr>
            <a:spLocks noGrp="1"/>
          </p:cNvSpPr>
          <p:nvPr>
            <p:ph idx="1"/>
          </p:nvPr>
        </p:nvSpPr>
        <p:spPr/>
        <p:txBody>
          <a:bodyPr/>
          <a:lstStyle/>
          <a:p>
            <a:r>
              <a:rPr lang="en-GB" dirty="0" smtClean="0"/>
              <a:t>Direct and straightforward – clarity of thought and expression</a:t>
            </a:r>
          </a:p>
          <a:p>
            <a:r>
              <a:rPr lang="en-GB" dirty="0" smtClean="0"/>
              <a:t>Intentions are well communicated – does not make assumptions of knowledge</a:t>
            </a:r>
          </a:p>
          <a:p>
            <a:r>
              <a:rPr lang="en-GB" dirty="0" smtClean="0"/>
              <a:t>Well organised – clear structure, use of sub-headings</a:t>
            </a:r>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A not so good proposal...</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Omits key information, ignores word limit</a:t>
            </a:r>
          </a:p>
          <a:p>
            <a:r>
              <a:rPr lang="en-GB" dirty="0" smtClean="0"/>
              <a:t>No relationship between title and objectives; </a:t>
            </a:r>
          </a:p>
          <a:p>
            <a:r>
              <a:rPr lang="en-GB" dirty="0" smtClean="0"/>
              <a:t>Stated methods mismatch to objectives</a:t>
            </a:r>
          </a:p>
          <a:p>
            <a:r>
              <a:rPr lang="en-GB" dirty="0" smtClean="0"/>
              <a:t>Vague research focus</a:t>
            </a:r>
          </a:p>
          <a:p>
            <a:r>
              <a:rPr lang="en-GB" dirty="0" smtClean="0"/>
              <a:t>Unexplained design and methodology</a:t>
            </a:r>
          </a:p>
          <a:p>
            <a:r>
              <a:rPr lang="en-GB" dirty="0" smtClean="0"/>
              <a:t>Too brief or too long-winded/repetitive</a:t>
            </a:r>
          </a:p>
          <a:p>
            <a:r>
              <a:rPr lang="en-GB" dirty="0" smtClean="0"/>
              <a:t>Makes strong assumptions about the anticipated findings</a:t>
            </a:r>
          </a:p>
          <a:p>
            <a:r>
              <a:rPr lang="en-GB" dirty="0" smtClean="0"/>
              <a:t>Absence of any theoretical or conceptual framework</a:t>
            </a:r>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nvPr>
        </p:nvGraphicFramePr>
        <p:xfrm>
          <a:off x="457200" y="228600"/>
          <a:ext cx="8458200" cy="6400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Common Mistakes in Proposals</a:t>
            </a:r>
            <a:endParaRPr lang="en-GB" dirty="0"/>
          </a:p>
        </p:txBody>
      </p:sp>
      <p:sp>
        <p:nvSpPr>
          <p:cNvPr id="3" name="Content Placeholder 2"/>
          <p:cNvSpPr>
            <a:spLocks noGrp="1"/>
          </p:cNvSpPr>
          <p:nvPr>
            <p:ph idx="1"/>
          </p:nvPr>
        </p:nvSpPr>
        <p:spPr>
          <a:xfrm>
            <a:off x="228600" y="1600200"/>
            <a:ext cx="8763000" cy="5029200"/>
          </a:xfrm>
        </p:spPr>
        <p:txBody>
          <a:bodyPr>
            <a:normAutofit fontScale="62500" lnSpcReduction="20000"/>
          </a:bodyPr>
          <a:lstStyle/>
          <a:p>
            <a:pPr>
              <a:buNone/>
            </a:pPr>
            <a:r>
              <a:rPr lang="en-GB" dirty="0" smtClean="0"/>
              <a:t>1. Failure to provide the proper context to frame the research question. </a:t>
            </a:r>
          </a:p>
          <a:p>
            <a:pPr>
              <a:buNone/>
            </a:pPr>
            <a:r>
              <a:rPr lang="en-GB" dirty="0" smtClean="0"/>
              <a:t>2. Failure to clearly the boundary conditions for your research.  (e.g. research question is too vague or unclear)</a:t>
            </a:r>
          </a:p>
          <a:p>
            <a:pPr>
              <a:buNone/>
            </a:pPr>
            <a:r>
              <a:rPr lang="en-GB" dirty="0" smtClean="0"/>
              <a:t>3. Failure to cite landmark studies. </a:t>
            </a:r>
          </a:p>
          <a:p>
            <a:pPr>
              <a:buNone/>
            </a:pPr>
            <a:r>
              <a:rPr lang="en-GB" dirty="0" smtClean="0"/>
              <a:t>4. Failure to accurately present the theoretical and empirical contributions by other researchers. </a:t>
            </a:r>
          </a:p>
          <a:p>
            <a:pPr>
              <a:buNone/>
            </a:pPr>
            <a:r>
              <a:rPr lang="en-GB" dirty="0" smtClean="0"/>
              <a:t>5. Failure to stay focused on the research question. </a:t>
            </a:r>
          </a:p>
          <a:p>
            <a:pPr>
              <a:buNone/>
            </a:pPr>
            <a:r>
              <a:rPr lang="en-GB" dirty="0" smtClean="0"/>
              <a:t>6. Failure to develop a coherent and persuasive argument for the proposed research. </a:t>
            </a:r>
          </a:p>
          <a:p>
            <a:pPr>
              <a:buNone/>
            </a:pPr>
            <a:r>
              <a:rPr lang="en-GB" dirty="0" smtClean="0"/>
              <a:t>7. Too much detail on minor issues, but not enough detail on major issues. </a:t>
            </a:r>
          </a:p>
          <a:p>
            <a:pPr>
              <a:buNone/>
            </a:pPr>
            <a:r>
              <a:rPr lang="en-GB" dirty="0" smtClean="0"/>
              <a:t>8. Too much rambling -- going "all over the map" without a clear sense of direction. (The best proposals move forward with ease and grace like a seamless river.) </a:t>
            </a:r>
          </a:p>
          <a:p>
            <a:pPr>
              <a:buNone/>
            </a:pPr>
            <a:r>
              <a:rPr lang="en-GB" dirty="0" smtClean="0"/>
              <a:t>9. Too many citation lapses and incorrect references. </a:t>
            </a:r>
          </a:p>
          <a:p>
            <a:pPr>
              <a:buNone/>
            </a:pPr>
            <a:r>
              <a:rPr lang="en-GB" dirty="0" smtClean="0"/>
              <a:t>10. Too long or too short. </a:t>
            </a:r>
          </a:p>
          <a:p>
            <a:pPr>
              <a:buNone/>
            </a:pPr>
            <a:r>
              <a:rPr lang="en-GB" dirty="0" smtClean="0"/>
              <a:t>11. Sloppy writing. </a:t>
            </a:r>
          </a:p>
          <a:p>
            <a:pPr>
              <a:buNone/>
            </a:pPr>
            <a:endParaRPr lang="en-GB" dirty="0"/>
          </a:p>
        </p:txBody>
      </p:sp>
    </p:spTree>
    <p:extLst>
      <p:ext uri="{BB962C8B-B14F-4D97-AF65-F5344CB8AC3E}">
        <p14:creationId xmlns:p14="http://schemas.microsoft.com/office/powerpoint/2010/main" val="32471552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Mapping out your ideas…</a:t>
            </a:r>
            <a:endParaRPr lang="en-GB" dirty="0"/>
          </a:p>
        </p:txBody>
      </p:sp>
      <p:sp>
        <p:nvSpPr>
          <p:cNvPr id="3" name="Content Placeholder 2"/>
          <p:cNvSpPr>
            <a:spLocks noGrp="1"/>
          </p:cNvSpPr>
          <p:nvPr>
            <p:ph idx="1"/>
          </p:nvPr>
        </p:nvSpPr>
        <p:spPr/>
        <p:txBody>
          <a:bodyPr/>
          <a:lstStyle/>
          <a:p>
            <a:r>
              <a:rPr lang="en-GB" dirty="0" smtClean="0"/>
              <a:t>Title</a:t>
            </a:r>
          </a:p>
          <a:p>
            <a:r>
              <a:rPr lang="en-GB" dirty="0" smtClean="0"/>
              <a:t>Research question (and aims)</a:t>
            </a:r>
          </a:p>
          <a:p>
            <a:r>
              <a:rPr lang="en-GB" dirty="0" smtClean="0"/>
              <a:t>Context, participants</a:t>
            </a:r>
          </a:p>
          <a:p>
            <a:r>
              <a:rPr lang="en-GB" dirty="0" smtClean="0"/>
              <a:t>Methods</a:t>
            </a:r>
          </a:p>
          <a:p>
            <a:r>
              <a:rPr lang="en-GB" dirty="0" smtClean="0"/>
              <a:t>Ethical &amp; practical issues   </a:t>
            </a:r>
            <a:endParaRPr lang="en-GB"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Ethical Approval</a:t>
            </a:r>
            <a:endParaRPr lang="en-GB" dirty="0"/>
          </a:p>
        </p:txBody>
      </p:sp>
      <p:sp>
        <p:nvSpPr>
          <p:cNvPr id="3" name="Content Placeholder 2"/>
          <p:cNvSpPr>
            <a:spLocks noGrp="1"/>
          </p:cNvSpPr>
          <p:nvPr>
            <p:ph idx="1"/>
          </p:nvPr>
        </p:nvSpPr>
        <p:spPr/>
        <p:txBody>
          <a:bodyPr/>
          <a:lstStyle/>
          <a:p>
            <a:r>
              <a:rPr lang="en-GB" dirty="0" smtClean="0"/>
              <a:t>Before you can collect data you must receive ethical approval from the College Ethics Committee. You will need to submit:</a:t>
            </a:r>
          </a:p>
          <a:p>
            <a:pPr lvl="1"/>
            <a:r>
              <a:rPr lang="en-GB" dirty="0" smtClean="0"/>
              <a:t>*Dissertation Proposal Form</a:t>
            </a:r>
          </a:p>
          <a:p>
            <a:pPr lvl="1"/>
            <a:r>
              <a:rPr lang="en-GB" smtClean="0"/>
              <a:t>*Ethics </a:t>
            </a:r>
            <a:r>
              <a:rPr lang="en-GB" dirty="0" smtClean="0"/>
              <a:t>Declaration (signed by you and supervisor)</a:t>
            </a:r>
          </a:p>
          <a:p>
            <a:pPr lvl="1"/>
            <a:r>
              <a:rPr lang="en-GB" dirty="0" smtClean="0"/>
              <a:t>Draft copies of:</a:t>
            </a:r>
          </a:p>
          <a:p>
            <a:pPr lvl="2"/>
            <a:r>
              <a:rPr lang="en-GB" dirty="0" smtClean="0"/>
              <a:t>Research Information sheet</a:t>
            </a:r>
          </a:p>
          <a:p>
            <a:pPr lvl="2"/>
            <a:r>
              <a:rPr lang="en-GB" dirty="0" smtClean="0"/>
              <a:t>Consent form</a:t>
            </a:r>
          </a:p>
          <a:p>
            <a:pPr lvl="2"/>
            <a:r>
              <a:rPr lang="en-GB" dirty="0" smtClean="0"/>
              <a:t>Interview/Observation schedule/Questionnaire</a:t>
            </a:r>
            <a:endParaRPr lang="en-GB" dirty="0"/>
          </a:p>
        </p:txBody>
      </p:sp>
    </p:spTree>
    <p:extLst>
      <p:ext uri="{BB962C8B-B14F-4D97-AF65-F5344CB8AC3E}">
        <p14:creationId xmlns:p14="http://schemas.microsoft.com/office/powerpoint/2010/main" val="28230958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t>References and suggested readings</a:t>
            </a:r>
            <a:endParaRPr lang="en-GB" dirty="0"/>
          </a:p>
        </p:txBody>
      </p:sp>
      <p:sp>
        <p:nvSpPr>
          <p:cNvPr id="3" name="Content Placeholder 2"/>
          <p:cNvSpPr>
            <a:spLocks noGrp="1"/>
          </p:cNvSpPr>
          <p:nvPr>
            <p:ph idx="1"/>
          </p:nvPr>
        </p:nvSpPr>
        <p:spPr/>
        <p:txBody>
          <a:bodyPr>
            <a:normAutofit/>
          </a:bodyPr>
          <a:lstStyle/>
          <a:p>
            <a:r>
              <a:rPr lang="en-GB" sz="2400" dirty="0" smtClean="0"/>
              <a:t>Bell</a:t>
            </a:r>
            <a:r>
              <a:rPr lang="en-GB" sz="2400" dirty="0"/>
              <a:t>, J. (2005</a:t>
            </a:r>
            <a:r>
              <a:rPr lang="en-GB" sz="2400" dirty="0" smtClean="0"/>
              <a:t>) </a:t>
            </a:r>
            <a:r>
              <a:rPr lang="en-GB" sz="2400" i="1" dirty="0"/>
              <a:t>Doing your research </a:t>
            </a:r>
            <a:r>
              <a:rPr lang="en-GB" sz="2400" i="1" dirty="0" smtClean="0"/>
              <a:t>project</a:t>
            </a:r>
            <a:r>
              <a:rPr lang="en-GB" sz="2400" dirty="0" smtClean="0"/>
              <a:t>: </a:t>
            </a:r>
            <a:r>
              <a:rPr lang="en-GB" sz="2400" dirty="0"/>
              <a:t>Chapter 2 – </a:t>
            </a:r>
            <a:r>
              <a:rPr lang="en-GB" sz="2400" dirty="0" smtClean="0"/>
              <a:t>‘planning </a:t>
            </a:r>
            <a:r>
              <a:rPr lang="en-GB" sz="2400" dirty="0"/>
              <a:t>the </a:t>
            </a:r>
            <a:r>
              <a:rPr lang="en-GB" sz="2400" dirty="0" smtClean="0"/>
              <a:t>project’.</a:t>
            </a:r>
            <a:endParaRPr lang="en-GB" sz="2400" dirty="0"/>
          </a:p>
          <a:p>
            <a:r>
              <a:rPr lang="en-GB" sz="2400" dirty="0"/>
              <a:t>Cryer, P. (2006</a:t>
            </a:r>
            <a:r>
              <a:rPr lang="en-GB" sz="2400" dirty="0" smtClean="0"/>
              <a:t>) </a:t>
            </a:r>
            <a:r>
              <a:rPr lang="en-GB" sz="2400" i="1" dirty="0"/>
              <a:t>The Research student’s guide to </a:t>
            </a:r>
            <a:r>
              <a:rPr lang="en-GB" sz="2400" i="1" dirty="0" smtClean="0"/>
              <a:t>success</a:t>
            </a:r>
            <a:r>
              <a:rPr lang="en-GB" sz="2400" dirty="0" smtClean="0"/>
              <a:t>: Chapter </a:t>
            </a:r>
            <a:r>
              <a:rPr lang="en-GB" sz="2400" dirty="0"/>
              <a:t>4 – producing the research proposal.</a:t>
            </a:r>
          </a:p>
          <a:p>
            <a:r>
              <a:rPr lang="en-GB" sz="2400" dirty="0"/>
              <a:t>Punch, K. (2006) </a:t>
            </a:r>
            <a:r>
              <a:rPr lang="en-GB" sz="2400" i="1" dirty="0"/>
              <a:t>Developing Effective Research Proposals</a:t>
            </a:r>
            <a:r>
              <a:rPr lang="en-GB" sz="2400" dirty="0"/>
              <a:t>, 2</a:t>
            </a:r>
            <a:r>
              <a:rPr lang="en-GB" sz="2400" baseline="30000" dirty="0"/>
              <a:t>nd</a:t>
            </a:r>
            <a:r>
              <a:rPr lang="en-GB" sz="2400" dirty="0"/>
              <a:t> </a:t>
            </a:r>
            <a:r>
              <a:rPr lang="en-GB" sz="2400" dirty="0" smtClean="0"/>
              <a:t>edition, </a:t>
            </a:r>
            <a:r>
              <a:rPr lang="en-GB" sz="2400" dirty="0"/>
              <a:t>London: </a:t>
            </a:r>
            <a:r>
              <a:rPr lang="en-GB" sz="2400" dirty="0" smtClean="0"/>
              <a:t>Sage</a:t>
            </a:r>
          </a:p>
          <a:p>
            <a:r>
              <a:rPr lang="en-GB" sz="2400" dirty="0" smtClean="0"/>
              <a:t>Thomas, G. (2009) </a:t>
            </a:r>
            <a:r>
              <a:rPr lang="en-GB" sz="2400" i="1" dirty="0" smtClean="0"/>
              <a:t>How to do your research project</a:t>
            </a:r>
            <a:r>
              <a:rPr lang="en-GB" sz="2400" dirty="0" smtClean="0"/>
              <a:t>, London: Sage</a:t>
            </a:r>
            <a:endParaRPr lang="en-GB" sz="2400" dirty="0"/>
          </a:p>
          <a:p>
            <a:endParaRPr lang="en-GB" sz="2400" dirty="0" smtClean="0"/>
          </a:p>
          <a:p>
            <a:endParaRPr lang="en-GB" sz="2400" dirty="0"/>
          </a:p>
        </p:txBody>
      </p:sp>
    </p:spTree>
    <p:extLst>
      <p:ext uri="{BB962C8B-B14F-4D97-AF65-F5344CB8AC3E}">
        <p14:creationId xmlns:p14="http://schemas.microsoft.com/office/powerpoint/2010/main" val="6269460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411</TotalTime>
  <Words>1266</Words>
  <Application>Microsoft Office PowerPoint</Application>
  <PresentationFormat>On-screen Show (4:3)</PresentationFormat>
  <Paragraphs>156</Paragraphs>
  <Slides>23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23</vt:i4>
      </vt:variant>
    </vt:vector>
  </HeadingPairs>
  <TitlesOfParts>
    <vt:vector size="26" baseType="lpstr">
      <vt:lpstr>Arial</vt:lpstr>
      <vt:lpstr>Calibri</vt:lpstr>
      <vt:lpstr>Office Theme</vt:lpstr>
      <vt:lpstr>Writing your Dissertation Proposal</vt:lpstr>
      <vt:lpstr>Why is a proposal useful?</vt:lpstr>
      <vt:lpstr>‘a 4 ‘Ps’ view (Punch 2006)</vt:lpstr>
      <vt:lpstr>Road Map</vt:lpstr>
      <vt:lpstr>Exploring your ideas</vt:lpstr>
      <vt:lpstr>Key questions</vt:lpstr>
      <vt:lpstr>MA Dissertation Proposal Form</vt:lpstr>
      <vt:lpstr>1. Title</vt:lpstr>
      <vt:lpstr>2. Research question</vt:lpstr>
      <vt:lpstr>From general to specific</vt:lpstr>
      <vt:lpstr> Literature Review</vt:lpstr>
      <vt:lpstr>Literature review (ctd)</vt:lpstr>
      <vt:lpstr>3. Outline of Study </vt:lpstr>
      <vt:lpstr>Elements of the methodology section</vt:lpstr>
      <vt:lpstr>5. Ethical &amp; practical Issues</vt:lpstr>
      <vt:lpstr>PowerPoint Presentation</vt:lpstr>
      <vt:lpstr>A good proposal</vt:lpstr>
      <vt:lpstr>A not so good proposal...</vt:lpstr>
      <vt:lpstr>PowerPoint Presentation</vt:lpstr>
      <vt:lpstr>Common Mistakes in Proposals</vt:lpstr>
      <vt:lpstr>Mapping out your ideas…</vt:lpstr>
      <vt:lpstr>Ethical Approval</vt:lpstr>
      <vt:lpstr>References and suggested readings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your Research Proposal</dc:title>
  <dc:creator>peter</dc:creator>
  <cp:lastModifiedBy>Jessica Clapham</cp:lastModifiedBy>
  <cp:revision>21</cp:revision>
  <dcterms:created xsi:type="dcterms:W3CDTF">2015-11-08T14:34:01Z</dcterms:created>
  <dcterms:modified xsi:type="dcterms:W3CDTF">2015-11-09T18:18:48Z</dcterms:modified>
</cp:coreProperties>
</file>