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5"/>
  </p:notesMasterIdLst>
  <p:sldIdLst>
    <p:sldId id="329" r:id="rId2"/>
    <p:sldId id="319" r:id="rId3"/>
    <p:sldId id="335" r:id="rId4"/>
    <p:sldId id="320" r:id="rId5"/>
    <p:sldId id="323" r:id="rId6"/>
    <p:sldId id="338" r:id="rId7"/>
    <p:sldId id="337" r:id="rId8"/>
    <p:sldId id="277" r:id="rId9"/>
    <p:sldId id="327" r:id="rId10"/>
    <p:sldId id="328" r:id="rId11"/>
    <p:sldId id="324" r:id="rId12"/>
    <p:sldId id="334" r:id="rId13"/>
    <p:sldId id="279" r:id="rId14"/>
    <p:sldId id="330" r:id="rId15"/>
    <p:sldId id="281" r:id="rId16"/>
    <p:sldId id="331" r:id="rId17"/>
    <p:sldId id="332" r:id="rId18"/>
    <p:sldId id="333" r:id="rId19"/>
    <p:sldId id="326" r:id="rId20"/>
    <p:sldId id="311" r:id="rId21"/>
    <p:sldId id="282" r:id="rId22"/>
    <p:sldId id="314" r:id="rId23"/>
    <p:sldId id="315" r:id="rId24"/>
  </p:sldIdLst>
  <p:sldSz cx="12192000" cy="6858000"/>
  <p:notesSz cx="6724650" cy="9774238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6F8960-9188-4159-855C-0F75E65FDB36}" v="20" dt="2024-12-15T00:55:17.3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5924" autoAdjust="0"/>
  </p:normalViewPr>
  <p:slideViewPr>
    <p:cSldViewPr snapToGrid="0">
      <p:cViewPr varScale="1">
        <p:scale>
          <a:sx n="83" d="100"/>
          <a:sy n="83" d="100"/>
        </p:scale>
        <p:origin x="48" y="5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936F8960-9188-4159-855C-0F75E65FDB36}"/>
    <pc:docChg chg="custSel delSld modSld">
      <pc:chgData name="Zita Draper" userId="b063123c-f51f-481b-b99c-f574606c9ace" providerId="ADAL" clId="{936F8960-9188-4159-855C-0F75E65FDB36}" dt="2024-12-15T00:46:07.484" v="33" actId="1076"/>
      <pc:docMkLst>
        <pc:docMk/>
      </pc:docMkLst>
      <pc:sldChg chg="modSp mod">
        <pc:chgData name="Zita Draper" userId="b063123c-f51f-481b-b99c-f574606c9ace" providerId="ADAL" clId="{936F8960-9188-4159-855C-0F75E65FDB36}" dt="2024-12-14T14:46:14.001" v="19" actId="1076"/>
        <pc:sldMkLst>
          <pc:docMk/>
          <pc:sldMk cId="3578682317" sldId="279"/>
        </pc:sldMkLst>
        <pc:picChg chg="mod">
          <ac:chgData name="Zita Draper" userId="b063123c-f51f-481b-b99c-f574606c9ace" providerId="ADAL" clId="{936F8960-9188-4159-855C-0F75E65FDB36}" dt="2024-12-14T14:45:12.070" v="18" actId="1076"/>
          <ac:picMkLst>
            <pc:docMk/>
            <pc:sldMk cId="3578682317" sldId="279"/>
            <ac:picMk id="4" creationId="{BAA8F415-CF31-3C5E-9357-A85E0577BDEB}"/>
          </ac:picMkLst>
        </pc:picChg>
        <pc:picChg chg="mod">
          <ac:chgData name="Zita Draper" userId="b063123c-f51f-481b-b99c-f574606c9ace" providerId="ADAL" clId="{936F8960-9188-4159-855C-0F75E65FDB36}" dt="2024-12-14T14:46:14.001" v="19" actId="1076"/>
          <ac:picMkLst>
            <pc:docMk/>
            <pc:sldMk cId="3578682317" sldId="279"/>
            <ac:picMk id="5" creationId="{95F4841E-ACD2-92F3-2E47-74DA7D1B3D16}"/>
          </ac:picMkLst>
        </pc:picChg>
      </pc:sldChg>
      <pc:sldChg chg="modSp mod">
        <pc:chgData name="Zita Draper" userId="b063123c-f51f-481b-b99c-f574606c9ace" providerId="ADAL" clId="{936F8960-9188-4159-855C-0F75E65FDB36}" dt="2024-12-14T14:47:20.087" v="23" actId="14100"/>
        <pc:sldMkLst>
          <pc:docMk/>
          <pc:sldMk cId="947877987" sldId="281"/>
        </pc:sldMkLst>
        <pc:picChg chg="mod">
          <ac:chgData name="Zita Draper" userId="b063123c-f51f-481b-b99c-f574606c9ace" providerId="ADAL" clId="{936F8960-9188-4159-855C-0F75E65FDB36}" dt="2024-12-14T14:47:20.087" v="23" actId="14100"/>
          <ac:picMkLst>
            <pc:docMk/>
            <pc:sldMk cId="947877987" sldId="281"/>
            <ac:picMk id="3" creationId="{B25CC389-C413-AF39-4A79-7931C363619F}"/>
          </ac:picMkLst>
        </pc:picChg>
      </pc:sldChg>
      <pc:sldChg chg="modSp mod">
        <pc:chgData name="Zita Draper" userId="b063123c-f51f-481b-b99c-f574606c9ace" providerId="ADAL" clId="{936F8960-9188-4159-855C-0F75E65FDB36}" dt="2024-12-14T14:26:10.622" v="7" actId="14100"/>
        <pc:sldMkLst>
          <pc:docMk/>
          <pc:sldMk cId="3199770593" sldId="282"/>
        </pc:sldMkLst>
        <pc:picChg chg="mod">
          <ac:chgData name="Zita Draper" userId="b063123c-f51f-481b-b99c-f574606c9ace" providerId="ADAL" clId="{936F8960-9188-4159-855C-0F75E65FDB36}" dt="2024-12-14T14:26:10.622" v="7" actId="14100"/>
          <ac:picMkLst>
            <pc:docMk/>
            <pc:sldMk cId="3199770593" sldId="282"/>
            <ac:picMk id="3" creationId="{C7EDA8B8-AE9C-4FA3-1227-E864FA81604E}"/>
          </ac:picMkLst>
        </pc:picChg>
      </pc:sldChg>
      <pc:sldChg chg="modSp mod">
        <pc:chgData name="Zita Draper" userId="b063123c-f51f-481b-b99c-f574606c9ace" providerId="ADAL" clId="{936F8960-9188-4159-855C-0F75E65FDB36}" dt="2024-12-14T14:42:48.993" v="17" actId="1076"/>
        <pc:sldMkLst>
          <pc:docMk/>
          <pc:sldMk cId="1927635875" sldId="311"/>
        </pc:sldMkLst>
        <pc:picChg chg="mod">
          <ac:chgData name="Zita Draper" userId="b063123c-f51f-481b-b99c-f574606c9ace" providerId="ADAL" clId="{936F8960-9188-4159-855C-0F75E65FDB36}" dt="2024-12-14T14:39:37.681" v="14" actId="1076"/>
          <ac:picMkLst>
            <pc:docMk/>
            <pc:sldMk cId="1927635875" sldId="311"/>
            <ac:picMk id="4" creationId="{5332AAE0-24BC-5772-532D-5A494B47ABB7}"/>
          </ac:picMkLst>
        </pc:picChg>
        <pc:picChg chg="mod">
          <ac:chgData name="Zita Draper" userId="b063123c-f51f-481b-b99c-f574606c9ace" providerId="ADAL" clId="{936F8960-9188-4159-855C-0F75E65FDB36}" dt="2024-12-14T14:39:42.395" v="15" actId="1076"/>
          <ac:picMkLst>
            <pc:docMk/>
            <pc:sldMk cId="1927635875" sldId="311"/>
            <ac:picMk id="6" creationId="{7FDF4FB0-AD8C-2230-27AB-88CA04219ADA}"/>
          </ac:picMkLst>
        </pc:picChg>
        <pc:picChg chg="mod">
          <ac:chgData name="Zita Draper" userId="b063123c-f51f-481b-b99c-f574606c9ace" providerId="ADAL" clId="{936F8960-9188-4159-855C-0F75E65FDB36}" dt="2024-12-14T14:40:23.433" v="16" actId="1076"/>
          <ac:picMkLst>
            <pc:docMk/>
            <pc:sldMk cId="1927635875" sldId="311"/>
            <ac:picMk id="7" creationId="{84B1766E-5EDD-F7E1-9CF1-D1328CA8C457}"/>
          </ac:picMkLst>
        </pc:picChg>
        <pc:picChg chg="mod">
          <ac:chgData name="Zita Draper" userId="b063123c-f51f-481b-b99c-f574606c9ace" providerId="ADAL" clId="{936F8960-9188-4159-855C-0F75E65FDB36}" dt="2024-12-14T14:42:48.993" v="17" actId="1076"/>
          <ac:picMkLst>
            <pc:docMk/>
            <pc:sldMk cId="1927635875" sldId="311"/>
            <ac:picMk id="8" creationId="{9878E31B-CC38-A162-56BB-ED09ECA2C4A8}"/>
          </ac:picMkLst>
        </pc:picChg>
      </pc:sldChg>
      <pc:sldChg chg="del">
        <pc:chgData name="Zita Draper" userId="b063123c-f51f-481b-b99c-f574606c9ace" providerId="ADAL" clId="{936F8960-9188-4159-855C-0F75E65FDB36}" dt="2024-12-14T14:25:42.537" v="4" actId="2696"/>
        <pc:sldMkLst>
          <pc:docMk/>
          <pc:sldMk cId="3358355181" sldId="312"/>
        </pc:sldMkLst>
      </pc:sldChg>
      <pc:sldChg chg="modSp mod">
        <pc:chgData name="Zita Draper" userId="b063123c-f51f-481b-b99c-f574606c9ace" providerId="ADAL" clId="{936F8960-9188-4159-855C-0F75E65FDB36}" dt="2024-12-14T14:26:37.153" v="9" actId="14100"/>
        <pc:sldMkLst>
          <pc:docMk/>
          <pc:sldMk cId="632374130" sldId="314"/>
        </pc:sldMkLst>
        <pc:picChg chg="mod">
          <ac:chgData name="Zita Draper" userId="b063123c-f51f-481b-b99c-f574606c9ace" providerId="ADAL" clId="{936F8960-9188-4159-855C-0F75E65FDB36}" dt="2024-12-14T14:26:37.153" v="9" actId="14100"/>
          <ac:picMkLst>
            <pc:docMk/>
            <pc:sldMk cId="632374130" sldId="314"/>
            <ac:picMk id="4" creationId="{257B3F68-794E-7DE9-9B8F-DC3C63CF81B5}"/>
          </ac:picMkLst>
        </pc:picChg>
      </pc:sldChg>
      <pc:sldChg chg="modSp mod">
        <pc:chgData name="Zita Draper" userId="b063123c-f51f-481b-b99c-f574606c9ace" providerId="ADAL" clId="{936F8960-9188-4159-855C-0F75E65FDB36}" dt="2024-12-14T14:26:53.535" v="11" actId="14100"/>
        <pc:sldMkLst>
          <pc:docMk/>
          <pc:sldMk cId="2103820650" sldId="315"/>
        </pc:sldMkLst>
        <pc:picChg chg="mod">
          <ac:chgData name="Zita Draper" userId="b063123c-f51f-481b-b99c-f574606c9ace" providerId="ADAL" clId="{936F8960-9188-4159-855C-0F75E65FDB36}" dt="2024-12-14T14:26:53.535" v="11" actId="14100"/>
          <ac:picMkLst>
            <pc:docMk/>
            <pc:sldMk cId="2103820650" sldId="315"/>
            <ac:picMk id="5" creationId="{C5BF4980-C76F-FF75-0967-389C6C539A89}"/>
          </ac:picMkLst>
        </pc:picChg>
      </pc:sldChg>
      <pc:sldChg chg="del">
        <pc:chgData name="Zita Draper" userId="b063123c-f51f-481b-b99c-f574606c9ace" providerId="ADAL" clId="{936F8960-9188-4159-855C-0F75E65FDB36}" dt="2024-12-14T14:25:46.406" v="5" actId="2696"/>
        <pc:sldMkLst>
          <pc:docMk/>
          <pc:sldMk cId="269627123" sldId="322"/>
        </pc:sldMkLst>
      </pc:sldChg>
      <pc:sldChg chg="modSp mod">
        <pc:chgData name="Zita Draper" userId="b063123c-f51f-481b-b99c-f574606c9ace" providerId="ADAL" clId="{936F8960-9188-4159-855C-0F75E65FDB36}" dt="2024-12-14T14:25:29.549" v="3" actId="14100"/>
        <pc:sldMkLst>
          <pc:docMk/>
          <pc:sldMk cId="2348491174" sldId="326"/>
        </pc:sldMkLst>
        <pc:picChg chg="mod">
          <ac:chgData name="Zita Draper" userId="b063123c-f51f-481b-b99c-f574606c9ace" providerId="ADAL" clId="{936F8960-9188-4159-855C-0F75E65FDB36}" dt="2024-12-14T14:25:29.549" v="3" actId="14100"/>
          <ac:picMkLst>
            <pc:docMk/>
            <pc:sldMk cId="2348491174" sldId="326"/>
            <ac:picMk id="4" creationId="{6A26A6E2-3506-8244-886E-9A8267BE744F}"/>
          </ac:picMkLst>
        </pc:picChg>
      </pc:sldChg>
      <pc:sldChg chg="modSp mod">
        <pc:chgData name="Zita Draper" userId="b063123c-f51f-481b-b99c-f574606c9ace" providerId="ADAL" clId="{936F8960-9188-4159-855C-0F75E65FDB36}" dt="2024-12-14T14:46:46.229" v="21" actId="14100"/>
        <pc:sldMkLst>
          <pc:docMk/>
          <pc:sldMk cId="3814041344" sldId="330"/>
        </pc:sldMkLst>
        <pc:picChg chg="mod">
          <ac:chgData name="Zita Draper" userId="b063123c-f51f-481b-b99c-f574606c9ace" providerId="ADAL" clId="{936F8960-9188-4159-855C-0F75E65FDB36}" dt="2024-12-14T14:46:46.229" v="21" actId="14100"/>
          <ac:picMkLst>
            <pc:docMk/>
            <pc:sldMk cId="3814041344" sldId="330"/>
            <ac:picMk id="3" creationId="{33C09794-412B-E3C5-94DD-507F71157821}"/>
          </ac:picMkLst>
        </pc:picChg>
      </pc:sldChg>
      <pc:sldChg chg="modSp mod">
        <pc:chgData name="Zita Draper" userId="b063123c-f51f-481b-b99c-f574606c9ace" providerId="ADAL" clId="{936F8960-9188-4159-855C-0F75E65FDB36}" dt="2024-12-14T14:48:50.912" v="25" actId="14100"/>
        <pc:sldMkLst>
          <pc:docMk/>
          <pc:sldMk cId="1424598968" sldId="331"/>
        </pc:sldMkLst>
        <pc:picChg chg="mod">
          <ac:chgData name="Zita Draper" userId="b063123c-f51f-481b-b99c-f574606c9ace" providerId="ADAL" clId="{936F8960-9188-4159-855C-0F75E65FDB36}" dt="2024-12-14T14:48:50.912" v="25" actId="14100"/>
          <ac:picMkLst>
            <pc:docMk/>
            <pc:sldMk cId="1424598968" sldId="331"/>
            <ac:picMk id="4" creationId="{EA855050-BE7B-0F41-8816-28AC6AD15EAB}"/>
          </ac:picMkLst>
        </pc:picChg>
      </pc:sldChg>
      <pc:sldChg chg="modSp mod">
        <pc:chgData name="Zita Draper" userId="b063123c-f51f-481b-b99c-f574606c9ace" providerId="ADAL" clId="{936F8960-9188-4159-855C-0F75E65FDB36}" dt="2024-12-15T00:42:03.479" v="28" actId="1076"/>
        <pc:sldMkLst>
          <pc:docMk/>
          <pc:sldMk cId="2143148308" sldId="332"/>
        </pc:sldMkLst>
        <pc:picChg chg="mod">
          <ac:chgData name="Zita Draper" userId="b063123c-f51f-481b-b99c-f574606c9ace" providerId="ADAL" clId="{936F8960-9188-4159-855C-0F75E65FDB36}" dt="2024-12-15T00:42:03.479" v="28" actId="1076"/>
          <ac:picMkLst>
            <pc:docMk/>
            <pc:sldMk cId="2143148308" sldId="332"/>
            <ac:picMk id="4" creationId="{CB8942C5-0417-B6BA-6344-E73971A5ACEC}"/>
          </ac:picMkLst>
        </pc:picChg>
      </pc:sldChg>
      <pc:sldChg chg="delSp modSp mod delAnim">
        <pc:chgData name="Zita Draper" userId="b063123c-f51f-481b-b99c-f574606c9ace" providerId="ADAL" clId="{936F8960-9188-4159-855C-0F75E65FDB36}" dt="2024-12-15T00:46:07.484" v="33" actId="1076"/>
        <pc:sldMkLst>
          <pc:docMk/>
          <pc:sldMk cId="1421438416" sldId="333"/>
        </pc:sldMkLst>
        <pc:picChg chg="mod">
          <ac:chgData name="Zita Draper" userId="b063123c-f51f-481b-b99c-f574606c9ace" providerId="ADAL" clId="{936F8960-9188-4159-855C-0F75E65FDB36}" dt="2024-12-15T00:43:34.262" v="29" actId="1076"/>
          <ac:picMkLst>
            <pc:docMk/>
            <pc:sldMk cId="1421438416" sldId="333"/>
            <ac:picMk id="4" creationId="{FCC33B9B-B262-E727-6C8B-9FFD7F7F852E}"/>
          </ac:picMkLst>
        </pc:picChg>
        <pc:picChg chg="del mod">
          <ac:chgData name="Zita Draper" userId="b063123c-f51f-481b-b99c-f574606c9ace" providerId="ADAL" clId="{936F8960-9188-4159-855C-0F75E65FDB36}" dt="2024-12-15T00:45:14.781" v="32" actId="478"/>
          <ac:picMkLst>
            <pc:docMk/>
            <pc:sldMk cId="1421438416" sldId="333"/>
            <ac:picMk id="6" creationId="{8FF6AE00-697D-79C2-DF68-945B5AA05535}"/>
          </ac:picMkLst>
        </pc:picChg>
        <pc:picChg chg="mod">
          <ac:chgData name="Zita Draper" userId="b063123c-f51f-481b-b99c-f574606c9ace" providerId="ADAL" clId="{936F8960-9188-4159-855C-0F75E65FDB36}" dt="2024-12-15T00:45:10.845" v="31" actId="1076"/>
          <ac:picMkLst>
            <pc:docMk/>
            <pc:sldMk cId="1421438416" sldId="333"/>
            <ac:picMk id="7" creationId="{4F0060BC-6743-A923-021E-D38C9BCEAE23}"/>
          </ac:picMkLst>
        </pc:picChg>
        <pc:picChg chg="mod">
          <ac:chgData name="Zita Draper" userId="b063123c-f51f-481b-b99c-f574606c9ace" providerId="ADAL" clId="{936F8960-9188-4159-855C-0F75E65FDB36}" dt="2024-12-15T00:46:07.484" v="33" actId="1076"/>
          <ac:picMkLst>
            <pc:docMk/>
            <pc:sldMk cId="1421438416" sldId="333"/>
            <ac:picMk id="8" creationId="{347F314C-135D-6F64-ED06-25C39CDAF55B}"/>
          </ac:picMkLst>
        </pc:picChg>
      </pc:sldChg>
      <pc:sldChg chg="modSp mod">
        <pc:chgData name="Zita Draper" userId="b063123c-f51f-481b-b99c-f574606c9ace" providerId="ADAL" clId="{936F8960-9188-4159-855C-0F75E65FDB36}" dt="2024-12-14T14:23:43.334" v="1" actId="14100"/>
        <pc:sldMkLst>
          <pc:docMk/>
          <pc:sldMk cId="3908458649" sldId="334"/>
        </pc:sldMkLst>
        <pc:picChg chg="mod">
          <ac:chgData name="Zita Draper" userId="b063123c-f51f-481b-b99c-f574606c9ace" providerId="ADAL" clId="{936F8960-9188-4159-855C-0F75E65FDB36}" dt="2024-12-14T14:23:43.334" v="1" actId="14100"/>
          <ac:picMkLst>
            <pc:docMk/>
            <pc:sldMk cId="3908458649" sldId="334"/>
            <ac:picMk id="2" creationId="{6F02E868-3911-2A29-E432-20AF70A273C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7759CA-E754-4D49-A8FE-7605CCF439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DC1F17-00B5-4B51-887D-5488A8B5E40D}">
      <dgm:prSet/>
      <dgm:spPr/>
      <dgm:t>
        <a:bodyPr/>
        <a:lstStyle/>
        <a:p>
          <a:pPr rtl="0"/>
          <a:r>
            <a:rPr lang="en-GB" dirty="0"/>
            <a:t>- Affects the comfort and Convenience of Life.</a:t>
          </a:r>
          <a:r>
            <a:rPr lang="en-GB" dirty="0">
              <a:latin typeface="Tw Cen MT" panose="020F0302020204030204"/>
            </a:rPr>
            <a:t> </a:t>
          </a:r>
          <a:endParaRPr lang="en-US" dirty="0"/>
        </a:p>
      </dgm:t>
    </dgm:pt>
    <dgm:pt modelId="{935950D2-AF20-4A9B-95F8-D13A6B4D49D8}" type="parTrans" cxnId="{1CDCEDDA-552A-4C65-966C-06A9C007C3DD}">
      <dgm:prSet/>
      <dgm:spPr/>
      <dgm:t>
        <a:bodyPr/>
        <a:lstStyle/>
        <a:p>
          <a:endParaRPr lang="en-US"/>
        </a:p>
      </dgm:t>
    </dgm:pt>
    <dgm:pt modelId="{1C52CE1F-0C37-4DDD-A65E-1F09D1E85054}" type="sibTrans" cxnId="{1CDCEDDA-552A-4C65-966C-06A9C007C3DD}">
      <dgm:prSet/>
      <dgm:spPr/>
      <dgm:t>
        <a:bodyPr/>
        <a:lstStyle/>
        <a:p>
          <a:endParaRPr lang="en-US"/>
        </a:p>
      </dgm:t>
    </dgm:pt>
    <dgm:pt modelId="{08670D42-7E34-420F-9C1A-7058B26151F7}">
      <dgm:prSet/>
      <dgm:spPr/>
      <dgm:t>
        <a:bodyPr/>
        <a:lstStyle/>
        <a:p>
          <a:pPr rtl="0"/>
          <a:r>
            <a:rPr lang="en-GB" dirty="0"/>
            <a:t>- Rylands V </a:t>
          </a:r>
          <a:r>
            <a:rPr lang="en-GB" dirty="0">
              <a:latin typeface="Tw Cen MT" panose="020F0302020204030204"/>
            </a:rPr>
            <a:t>Fletchers [1868] </a:t>
          </a:r>
          <a:endParaRPr lang="en-US" dirty="0"/>
        </a:p>
      </dgm:t>
    </dgm:pt>
    <dgm:pt modelId="{2C2C84CD-DA39-4EF7-B6F9-24FA8A1ADC79}" type="parTrans" cxnId="{8D12277D-18C3-4F34-853F-7129A5C0D4FE}">
      <dgm:prSet/>
      <dgm:spPr/>
      <dgm:t>
        <a:bodyPr/>
        <a:lstStyle/>
        <a:p>
          <a:endParaRPr lang="en-US"/>
        </a:p>
      </dgm:t>
    </dgm:pt>
    <dgm:pt modelId="{223E56A9-4678-4E1B-AE05-71ED3E7CE76C}" type="sibTrans" cxnId="{8D12277D-18C3-4F34-853F-7129A5C0D4FE}">
      <dgm:prSet/>
      <dgm:spPr/>
      <dgm:t>
        <a:bodyPr/>
        <a:lstStyle/>
        <a:p>
          <a:endParaRPr lang="en-US"/>
        </a:p>
      </dgm:t>
    </dgm:pt>
    <dgm:pt modelId="{A0B27032-BF86-4813-8B6E-2D1BD8E97642}">
      <dgm:prSet/>
      <dgm:spPr/>
      <dgm:t>
        <a:bodyPr/>
        <a:lstStyle/>
        <a:p>
          <a:pPr rtl="0"/>
          <a:r>
            <a:rPr lang="en-GB" dirty="0"/>
            <a:t>- The case deals with issues concerning the damage done to someone else’s land by the defendant.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73564349-77D8-4862-B77D-2BC37469B865}" type="parTrans" cxnId="{D494B790-1229-485C-A1D7-769B6A5AB8BE}">
      <dgm:prSet/>
      <dgm:spPr/>
      <dgm:t>
        <a:bodyPr/>
        <a:lstStyle/>
        <a:p>
          <a:endParaRPr lang="en-US"/>
        </a:p>
      </dgm:t>
    </dgm:pt>
    <dgm:pt modelId="{3A057920-0C74-4076-8FDF-C28EE985C26E}" type="sibTrans" cxnId="{D494B790-1229-485C-A1D7-769B6A5AB8BE}">
      <dgm:prSet/>
      <dgm:spPr/>
      <dgm:t>
        <a:bodyPr/>
        <a:lstStyle/>
        <a:p>
          <a:endParaRPr lang="en-US"/>
        </a:p>
      </dgm:t>
    </dgm:pt>
    <dgm:pt modelId="{10CF6196-5681-4CD6-8D22-F76835B38EF9}">
      <dgm:prSet/>
      <dgm:spPr/>
      <dgm:t>
        <a:bodyPr/>
        <a:lstStyle/>
        <a:p>
          <a:r>
            <a:rPr lang="en-GB" dirty="0"/>
            <a:t>- ‘’The person who is in control of the land is the individual who is liable for the damage.’’</a:t>
          </a:r>
          <a:endParaRPr lang="en-US" dirty="0"/>
        </a:p>
      </dgm:t>
    </dgm:pt>
    <dgm:pt modelId="{C882D397-120C-423E-9370-B7552B323C71}" type="parTrans" cxnId="{0852E497-24C5-44A5-B006-B9F9CC6411ED}">
      <dgm:prSet/>
      <dgm:spPr/>
      <dgm:t>
        <a:bodyPr/>
        <a:lstStyle/>
        <a:p>
          <a:endParaRPr lang="en-US"/>
        </a:p>
      </dgm:t>
    </dgm:pt>
    <dgm:pt modelId="{855B4DA9-E3FD-44B4-9F9A-FF2926ED3BD8}" type="sibTrans" cxnId="{0852E497-24C5-44A5-B006-B9F9CC6411ED}">
      <dgm:prSet/>
      <dgm:spPr/>
      <dgm:t>
        <a:bodyPr/>
        <a:lstStyle/>
        <a:p>
          <a:endParaRPr lang="en-US"/>
        </a:p>
      </dgm:t>
    </dgm:pt>
    <dgm:pt modelId="{87CF4890-C3D2-4401-9112-79227BD093CD}">
      <dgm:prSet/>
      <dgm:spPr/>
      <dgm:t>
        <a:bodyPr/>
        <a:lstStyle/>
        <a:p>
          <a:pPr rtl="0"/>
          <a:r>
            <a:rPr lang="en-GB" dirty="0"/>
            <a:t>- Non- Natural – outside of original doings – more risk of damage.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48DC8115-C671-4173-8DD5-13E1871C68F3}" type="parTrans" cxnId="{3852F206-FE4B-44AA-AE79-1BBA2BD4E0CE}">
      <dgm:prSet/>
      <dgm:spPr/>
      <dgm:t>
        <a:bodyPr/>
        <a:lstStyle/>
        <a:p>
          <a:endParaRPr lang="en-US"/>
        </a:p>
      </dgm:t>
    </dgm:pt>
    <dgm:pt modelId="{8B0F6A0C-1CD6-4B83-AD9A-C4142158E85C}" type="sibTrans" cxnId="{3852F206-FE4B-44AA-AE79-1BBA2BD4E0CE}">
      <dgm:prSet/>
      <dgm:spPr/>
      <dgm:t>
        <a:bodyPr/>
        <a:lstStyle/>
        <a:p>
          <a:endParaRPr lang="en-US"/>
        </a:p>
      </dgm:t>
    </dgm:pt>
    <dgm:pt modelId="{A3E36232-13DE-4B6C-8721-209AA00BA96B}">
      <dgm:prSet/>
      <dgm:spPr/>
      <dgm:t>
        <a:bodyPr/>
        <a:lstStyle/>
        <a:p>
          <a:pPr rtl="0"/>
          <a:r>
            <a:rPr lang="en-GB" dirty="0"/>
            <a:t>- Certain elements will lead to dangerous damages.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D6360F22-60D4-4061-9BA2-7E7496ADD310}" type="parTrans" cxnId="{996BA7B4-ADF3-49C2-8AFC-DA0BD9F2BE90}">
      <dgm:prSet/>
      <dgm:spPr/>
      <dgm:t>
        <a:bodyPr/>
        <a:lstStyle/>
        <a:p>
          <a:endParaRPr lang="en-US"/>
        </a:p>
      </dgm:t>
    </dgm:pt>
    <dgm:pt modelId="{91D84934-65D9-4136-B911-33FA0D8E4DCE}" type="sibTrans" cxnId="{996BA7B4-ADF3-49C2-8AFC-DA0BD9F2BE90}">
      <dgm:prSet/>
      <dgm:spPr/>
      <dgm:t>
        <a:bodyPr/>
        <a:lstStyle/>
        <a:p>
          <a:endParaRPr lang="en-US"/>
        </a:p>
      </dgm:t>
    </dgm:pt>
    <dgm:pt modelId="{458290A9-D536-4DEE-B0D5-7A917465575D}" type="pres">
      <dgm:prSet presAssocID="{577759CA-E754-4D49-A8FE-7605CCF4396F}" presName="root" presStyleCnt="0">
        <dgm:presLayoutVars>
          <dgm:dir/>
          <dgm:resizeHandles val="exact"/>
        </dgm:presLayoutVars>
      </dgm:prSet>
      <dgm:spPr/>
    </dgm:pt>
    <dgm:pt modelId="{BC1B333A-A116-4EFB-8C57-D98A18336BAB}" type="pres">
      <dgm:prSet presAssocID="{6CDC1F17-00B5-4B51-887D-5488A8B5E40D}" presName="compNode" presStyleCnt="0"/>
      <dgm:spPr/>
    </dgm:pt>
    <dgm:pt modelId="{DF463F47-1270-4DC8-8F11-BDA69D434F3D}" type="pres">
      <dgm:prSet presAssocID="{6CDC1F17-00B5-4B51-887D-5488A8B5E40D}" presName="bgRect" presStyleLbl="bgShp" presStyleIdx="0" presStyleCnt="6"/>
      <dgm:spPr/>
    </dgm:pt>
    <dgm:pt modelId="{FF49F34B-4C0C-457F-AC09-540850749FE3}" type="pres">
      <dgm:prSet presAssocID="{6CDC1F17-00B5-4B51-887D-5488A8B5E40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113497A6-2C24-4E16-8A95-324F675D29CD}" type="pres">
      <dgm:prSet presAssocID="{6CDC1F17-00B5-4B51-887D-5488A8B5E40D}" presName="spaceRect" presStyleCnt="0"/>
      <dgm:spPr/>
    </dgm:pt>
    <dgm:pt modelId="{4A14C217-2826-4CC3-9DFE-A8E208506784}" type="pres">
      <dgm:prSet presAssocID="{6CDC1F17-00B5-4B51-887D-5488A8B5E40D}" presName="parTx" presStyleLbl="revTx" presStyleIdx="0" presStyleCnt="6">
        <dgm:presLayoutVars>
          <dgm:chMax val="0"/>
          <dgm:chPref val="0"/>
        </dgm:presLayoutVars>
      </dgm:prSet>
      <dgm:spPr/>
    </dgm:pt>
    <dgm:pt modelId="{B3404385-D607-414C-B62E-79022DCF087A}" type="pres">
      <dgm:prSet presAssocID="{1C52CE1F-0C37-4DDD-A65E-1F09D1E85054}" presName="sibTrans" presStyleCnt="0"/>
      <dgm:spPr/>
    </dgm:pt>
    <dgm:pt modelId="{87E28977-B432-4A03-9462-81FF40758B5A}" type="pres">
      <dgm:prSet presAssocID="{08670D42-7E34-420F-9C1A-7058B26151F7}" presName="compNode" presStyleCnt="0"/>
      <dgm:spPr/>
    </dgm:pt>
    <dgm:pt modelId="{F768D69E-8464-403C-ABF1-5C0FD3E3370F}" type="pres">
      <dgm:prSet presAssocID="{08670D42-7E34-420F-9C1A-7058B26151F7}" presName="bgRect" presStyleLbl="bgShp" presStyleIdx="1" presStyleCnt="6"/>
      <dgm:spPr/>
    </dgm:pt>
    <dgm:pt modelId="{211161FE-8A50-41C1-9BE7-1682D4B7F2FA}" type="pres">
      <dgm:prSet presAssocID="{08670D42-7E34-420F-9C1A-7058B26151F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BD72298-90A6-4C5B-B0F3-CF37D544E545}" type="pres">
      <dgm:prSet presAssocID="{08670D42-7E34-420F-9C1A-7058B26151F7}" presName="spaceRect" presStyleCnt="0"/>
      <dgm:spPr/>
    </dgm:pt>
    <dgm:pt modelId="{AF4C73D0-61E7-4013-B530-2A60C50C5BB6}" type="pres">
      <dgm:prSet presAssocID="{08670D42-7E34-420F-9C1A-7058B26151F7}" presName="parTx" presStyleLbl="revTx" presStyleIdx="1" presStyleCnt="6">
        <dgm:presLayoutVars>
          <dgm:chMax val="0"/>
          <dgm:chPref val="0"/>
        </dgm:presLayoutVars>
      </dgm:prSet>
      <dgm:spPr/>
    </dgm:pt>
    <dgm:pt modelId="{597914B7-BECC-4725-8881-B2693B9AAF7B}" type="pres">
      <dgm:prSet presAssocID="{223E56A9-4678-4E1B-AE05-71ED3E7CE76C}" presName="sibTrans" presStyleCnt="0"/>
      <dgm:spPr/>
    </dgm:pt>
    <dgm:pt modelId="{E1D6E381-690D-472C-A87B-46F559EE039F}" type="pres">
      <dgm:prSet presAssocID="{A0B27032-BF86-4813-8B6E-2D1BD8E97642}" presName="compNode" presStyleCnt="0"/>
      <dgm:spPr/>
    </dgm:pt>
    <dgm:pt modelId="{D8F18158-5577-4F1A-9B62-268B08C8E7EF}" type="pres">
      <dgm:prSet presAssocID="{A0B27032-BF86-4813-8B6E-2D1BD8E97642}" presName="bgRect" presStyleLbl="bgShp" presStyleIdx="2" presStyleCnt="6"/>
      <dgm:spPr/>
    </dgm:pt>
    <dgm:pt modelId="{25BD5F84-DEA3-4BBB-BD46-C05122EB0D44}" type="pres">
      <dgm:prSet presAssocID="{A0B27032-BF86-4813-8B6E-2D1BD8E9764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B78DF09-4A80-4517-B235-8889B0F84B1E}" type="pres">
      <dgm:prSet presAssocID="{A0B27032-BF86-4813-8B6E-2D1BD8E97642}" presName="spaceRect" presStyleCnt="0"/>
      <dgm:spPr/>
    </dgm:pt>
    <dgm:pt modelId="{6380AAE3-A1D9-4D21-B1DA-3170332F9F01}" type="pres">
      <dgm:prSet presAssocID="{A0B27032-BF86-4813-8B6E-2D1BD8E97642}" presName="parTx" presStyleLbl="revTx" presStyleIdx="2" presStyleCnt="6">
        <dgm:presLayoutVars>
          <dgm:chMax val="0"/>
          <dgm:chPref val="0"/>
        </dgm:presLayoutVars>
      </dgm:prSet>
      <dgm:spPr/>
    </dgm:pt>
    <dgm:pt modelId="{94641350-AE35-4D8F-B8E0-8FAF0A5DE851}" type="pres">
      <dgm:prSet presAssocID="{3A057920-0C74-4076-8FDF-C28EE985C26E}" presName="sibTrans" presStyleCnt="0"/>
      <dgm:spPr/>
    </dgm:pt>
    <dgm:pt modelId="{A2FEC969-F0B9-4E95-A9D1-15AA7AB8312B}" type="pres">
      <dgm:prSet presAssocID="{10CF6196-5681-4CD6-8D22-F76835B38EF9}" presName="compNode" presStyleCnt="0"/>
      <dgm:spPr/>
    </dgm:pt>
    <dgm:pt modelId="{CF64D720-F4FB-46FC-8B61-715830AB4511}" type="pres">
      <dgm:prSet presAssocID="{10CF6196-5681-4CD6-8D22-F76835B38EF9}" presName="bgRect" presStyleLbl="bgShp" presStyleIdx="3" presStyleCnt="6"/>
      <dgm:spPr/>
    </dgm:pt>
    <dgm:pt modelId="{742FF259-BB3B-4512-84B9-0D85A1B43856}" type="pres">
      <dgm:prSet presAssocID="{10CF6196-5681-4CD6-8D22-F76835B38E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7F4EF289-3427-4049-9F5C-7464D6C09EED}" type="pres">
      <dgm:prSet presAssocID="{10CF6196-5681-4CD6-8D22-F76835B38EF9}" presName="spaceRect" presStyleCnt="0"/>
      <dgm:spPr/>
    </dgm:pt>
    <dgm:pt modelId="{647FE099-76CA-4263-AD62-D2CE455CB270}" type="pres">
      <dgm:prSet presAssocID="{10CF6196-5681-4CD6-8D22-F76835B38EF9}" presName="parTx" presStyleLbl="revTx" presStyleIdx="3" presStyleCnt="6">
        <dgm:presLayoutVars>
          <dgm:chMax val="0"/>
          <dgm:chPref val="0"/>
        </dgm:presLayoutVars>
      </dgm:prSet>
      <dgm:spPr/>
    </dgm:pt>
    <dgm:pt modelId="{1A8E0991-FB3B-4982-944C-19062D27A102}" type="pres">
      <dgm:prSet presAssocID="{855B4DA9-E3FD-44B4-9F9A-FF2926ED3BD8}" presName="sibTrans" presStyleCnt="0"/>
      <dgm:spPr/>
    </dgm:pt>
    <dgm:pt modelId="{BD7D586E-3535-404E-9DB7-8C9C072E6962}" type="pres">
      <dgm:prSet presAssocID="{87CF4890-C3D2-4401-9112-79227BD093CD}" presName="compNode" presStyleCnt="0"/>
      <dgm:spPr/>
    </dgm:pt>
    <dgm:pt modelId="{39C5B9E2-D2EA-4CC4-9D0A-A9FE83F6669C}" type="pres">
      <dgm:prSet presAssocID="{87CF4890-C3D2-4401-9112-79227BD093CD}" presName="bgRect" presStyleLbl="bgShp" presStyleIdx="4" presStyleCnt="6"/>
      <dgm:spPr/>
    </dgm:pt>
    <dgm:pt modelId="{DE32F5C6-526E-4FF1-822C-6E52C55C70AD}" type="pres">
      <dgm:prSet presAssocID="{87CF4890-C3D2-4401-9112-79227BD093C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A6F6E147-2370-40AD-A064-72124D82280E}" type="pres">
      <dgm:prSet presAssocID="{87CF4890-C3D2-4401-9112-79227BD093CD}" presName="spaceRect" presStyleCnt="0"/>
      <dgm:spPr/>
    </dgm:pt>
    <dgm:pt modelId="{DAFEAEE5-455E-4231-8E44-14AFC4336FA2}" type="pres">
      <dgm:prSet presAssocID="{87CF4890-C3D2-4401-9112-79227BD093CD}" presName="parTx" presStyleLbl="revTx" presStyleIdx="4" presStyleCnt="6">
        <dgm:presLayoutVars>
          <dgm:chMax val="0"/>
          <dgm:chPref val="0"/>
        </dgm:presLayoutVars>
      </dgm:prSet>
      <dgm:spPr/>
    </dgm:pt>
    <dgm:pt modelId="{7DEB300F-51D0-4051-98A2-D20C0654C9A1}" type="pres">
      <dgm:prSet presAssocID="{8B0F6A0C-1CD6-4B83-AD9A-C4142158E85C}" presName="sibTrans" presStyleCnt="0"/>
      <dgm:spPr/>
    </dgm:pt>
    <dgm:pt modelId="{B4A72B15-3EBB-48DE-ABC7-5CB3C6F126F8}" type="pres">
      <dgm:prSet presAssocID="{A3E36232-13DE-4B6C-8721-209AA00BA96B}" presName="compNode" presStyleCnt="0"/>
      <dgm:spPr/>
    </dgm:pt>
    <dgm:pt modelId="{80A7626C-B40B-4B0D-A5FB-50238CAD51D2}" type="pres">
      <dgm:prSet presAssocID="{A3E36232-13DE-4B6C-8721-209AA00BA96B}" presName="bgRect" presStyleLbl="bgShp" presStyleIdx="5" presStyleCnt="6"/>
      <dgm:spPr/>
    </dgm:pt>
    <dgm:pt modelId="{DCA533D8-0227-44B0-9A75-EB413086DBFB}" type="pres">
      <dgm:prSet presAssocID="{A3E36232-13DE-4B6C-8721-209AA00BA96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3325CB5B-230B-42AB-BF1D-DAA6E210D609}" type="pres">
      <dgm:prSet presAssocID="{A3E36232-13DE-4B6C-8721-209AA00BA96B}" presName="spaceRect" presStyleCnt="0"/>
      <dgm:spPr/>
    </dgm:pt>
    <dgm:pt modelId="{84E33C85-24FB-41D7-B502-19A627AEE81B}" type="pres">
      <dgm:prSet presAssocID="{A3E36232-13DE-4B6C-8721-209AA00BA96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852F206-FE4B-44AA-AE79-1BBA2BD4E0CE}" srcId="{577759CA-E754-4D49-A8FE-7605CCF4396F}" destId="{87CF4890-C3D2-4401-9112-79227BD093CD}" srcOrd="4" destOrd="0" parTransId="{48DC8115-C671-4173-8DD5-13E1871C68F3}" sibTransId="{8B0F6A0C-1CD6-4B83-AD9A-C4142158E85C}"/>
    <dgm:cxn modelId="{9DB77235-7B5D-4991-A432-D062642F1285}" type="presOf" srcId="{08670D42-7E34-420F-9C1A-7058B26151F7}" destId="{AF4C73D0-61E7-4013-B530-2A60C50C5BB6}" srcOrd="0" destOrd="0" presId="urn:microsoft.com/office/officeart/2018/2/layout/IconVerticalSolidList"/>
    <dgm:cxn modelId="{1F9C5337-9EF0-49F2-B89F-3D603A7162D3}" type="presOf" srcId="{6CDC1F17-00B5-4B51-887D-5488A8B5E40D}" destId="{4A14C217-2826-4CC3-9DFE-A8E208506784}" srcOrd="0" destOrd="0" presId="urn:microsoft.com/office/officeart/2018/2/layout/IconVerticalSolidList"/>
    <dgm:cxn modelId="{98947E64-BDEF-4A3C-9574-140EE995A384}" type="presOf" srcId="{A3E36232-13DE-4B6C-8721-209AA00BA96B}" destId="{84E33C85-24FB-41D7-B502-19A627AEE81B}" srcOrd="0" destOrd="0" presId="urn:microsoft.com/office/officeart/2018/2/layout/IconVerticalSolidList"/>
    <dgm:cxn modelId="{317F6C6D-2610-4BF8-8170-21B801145C71}" type="presOf" srcId="{87CF4890-C3D2-4401-9112-79227BD093CD}" destId="{DAFEAEE5-455E-4231-8E44-14AFC4336FA2}" srcOrd="0" destOrd="0" presId="urn:microsoft.com/office/officeart/2018/2/layout/IconVerticalSolidList"/>
    <dgm:cxn modelId="{8D12277D-18C3-4F34-853F-7129A5C0D4FE}" srcId="{577759CA-E754-4D49-A8FE-7605CCF4396F}" destId="{08670D42-7E34-420F-9C1A-7058B26151F7}" srcOrd="1" destOrd="0" parTransId="{2C2C84CD-DA39-4EF7-B6F9-24FA8A1ADC79}" sibTransId="{223E56A9-4678-4E1B-AE05-71ED3E7CE76C}"/>
    <dgm:cxn modelId="{D494B790-1229-485C-A1D7-769B6A5AB8BE}" srcId="{577759CA-E754-4D49-A8FE-7605CCF4396F}" destId="{A0B27032-BF86-4813-8B6E-2D1BD8E97642}" srcOrd="2" destOrd="0" parTransId="{73564349-77D8-4862-B77D-2BC37469B865}" sibTransId="{3A057920-0C74-4076-8FDF-C28EE985C26E}"/>
    <dgm:cxn modelId="{0852E497-24C5-44A5-B006-B9F9CC6411ED}" srcId="{577759CA-E754-4D49-A8FE-7605CCF4396F}" destId="{10CF6196-5681-4CD6-8D22-F76835B38EF9}" srcOrd="3" destOrd="0" parTransId="{C882D397-120C-423E-9370-B7552B323C71}" sibTransId="{855B4DA9-E3FD-44B4-9F9A-FF2926ED3BD8}"/>
    <dgm:cxn modelId="{D1E140A9-AB0E-4E64-AE66-427515F6BDC0}" type="presOf" srcId="{10CF6196-5681-4CD6-8D22-F76835B38EF9}" destId="{647FE099-76CA-4263-AD62-D2CE455CB270}" srcOrd="0" destOrd="0" presId="urn:microsoft.com/office/officeart/2018/2/layout/IconVerticalSolidList"/>
    <dgm:cxn modelId="{3668D5AB-2A7F-4860-95AE-BD4AFDBBBB95}" type="presOf" srcId="{A0B27032-BF86-4813-8B6E-2D1BD8E97642}" destId="{6380AAE3-A1D9-4D21-B1DA-3170332F9F01}" srcOrd="0" destOrd="0" presId="urn:microsoft.com/office/officeart/2018/2/layout/IconVerticalSolidList"/>
    <dgm:cxn modelId="{996BA7B4-ADF3-49C2-8AFC-DA0BD9F2BE90}" srcId="{577759CA-E754-4D49-A8FE-7605CCF4396F}" destId="{A3E36232-13DE-4B6C-8721-209AA00BA96B}" srcOrd="5" destOrd="0" parTransId="{D6360F22-60D4-4061-9BA2-7E7496ADD310}" sibTransId="{91D84934-65D9-4136-B911-33FA0D8E4DCE}"/>
    <dgm:cxn modelId="{1CDCEDDA-552A-4C65-966C-06A9C007C3DD}" srcId="{577759CA-E754-4D49-A8FE-7605CCF4396F}" destId="{6CDC1F17-00B5-4B51-887D-5488A8B5E40D}" srcOrd="0" destOrd="0" parTransId="{935950D2-AF20-4A9B-95F8-D13A6B4D49D8}" sibTransId="{1C52CE1F-0C37-4DDD-A65E-1F09D1E85054}"/>
    <dgm:cxn modelId="{ECB1DAFC-94CB-4C0F-AB3B-C54984E26915}" type="presOf" srcId="{577759CA-E754-4D49-A8FE-7605CCF4396F}" destId="{458290A9-D536-4DEE-B0D5-7A917465575D}" srcOrd="0" destOrd="0" presId="urn:microsoft.com/office/officeart/2018/2/layout/IconVerticalSolidList"/>
    <dgm:cxn modelId="{860EB0E0-103B-4971-B553-84233832804C}" type="presParOf" srcId="{458290A9-D536-4DEE-B0D5-7A917465575D}" destId="{BC1B333A-A116-4EFB-8C57-D98A18336BAB}" srcOrd="0" destOrd="0" presId="urn:microsoft.com/office/officeart/2018/2/layout/IconVerticalSolidList"/>
    <dgm:cxn modelId="{72DB9FE2-1995-46E4-B752-DE714E2B1CCE}" type="presParOf" srcId="{BC1B333A-A116-4EFB-8C57-D98A18336BAB}" destId="{DF463F47-1270-4DC8-8F11-BDA69D434F3D}" srcOrd="0" destOrd="0" presId="urn:microsoft.com/office/officeart/2018/2/layout/IconVerticalSolidList"/>
    <dgm:cxn modelId="{6C545040-7351-4CBC-84FE-FAA64CAA9F21}" type="presParOf" srcId="{BC1B333A-A116-4EFB-8C57-D98A18336BAB}" destId="{FF49F34B-4C0C-457F-AC09-540850749FE3}" srcOrd="1" destOrd="0" presId="urn:microsoft.com/office/officeart/2018/2/layout/IconVerticalSolidList"/>
    <dgm:cxn modelId="{8163814F-5001-4E5D-BC11-D7F6E9F7A6B0}" type="presParOf" srcId="{BC1B333A-A116-4EFB-8C57-D98A18336BAB}" destId="{113497A6-2C24-4E16-8A95-324F675D29CD}" srcOrd="2" destOrd="0" presId="urn:microsoft.com/office/officeart/2018/2/layout/IconVerticalSolidList"/>
    <dgm:cxn modelId="{EC7595A1-5B5E-43A0-A622-1366C21FD296}" type="presParOf" srcId="{BC1B333A-A116-4EFB-8C57-D98A18336BAB}" destId="{4A14C217-2826-4CC3-9DFE-A8E208506784}" srcOrd="3" destOrd="0" presId="urn:microsoft.com/office/officeart/2018/2/layout/IconVerticalSolidList"/>
    <dgm:cxn modelId="{078BDE43-3B8E-4F65-BD92-99124C862DF8}" type="presParOf" srcId="{458290A9-D536-4DEE-B0D5-7A917465575D}" destId="{B3404385-D607-414C-B62E-79022DCF087A}" srcOrd="1" destOrd="0" presId="urn:microsoft.com/office/officeart/2018/2/layout/IconVerticalSolidList"/>
    <dgm:cxn modelId="{B96DF773-DEB8-4DB6-AEF0-0CAE2F0A235C}" type="presParOf" srcId="{458290A9-D536-4DEE-B0D5-7A917465575D}" destId="{87E28977-B432-4A03-9462-81FF40758B5A}" srcOrd="2" destOrd="0" presId="urn:microsoft.com/office/officeart/2018/2/layout/IconVerticalSolidList"/>
    <dgm:cxn modelId="{9D0909B7-F0D6-477B-8A52-96BCBAC7B857}" type="presParOf" srcId="{87E28977-B432-4A03-9462-81FF40758B5A}" destId="{F768D69E-8464-403C-ABF1-5C0FD3E3370F}" srcOrd="0" destOrd="0" presId="urn:microsoft.com/office/officeart/2018/2/layout/IconVerticalSolidList"/>
    <dgm:cxn modelId="{C33BFE1F-9302-415F-AD7E-8D3D40D2F65B}" type="presParOf" srcId="{87E28977-B432-4A03-9462-81FF40758B5A}" destId="{211161FE-8A50-41C1-9BE7-1682D4B7F2FA}" srcOrd="1" destOrd="0" presId="urn:microsoft.com/office/officeart/2018/2/layout/IconVerticalSolidList"/>
    <dgm:cxn modelId="{D0B0D996-20FD-4143-9708-DB42FA9B3DCE}" type="presParOf" srcId="{87E28977-B432-4A03-9462-81FF40758B5A}" destId="{FBD72298-90A6-4C5B-B0F3-CF37D544E545}" srcOrd="2" destOrd="0" presId="urn:microsoft.com/office/officeart/2018/2/layout/IconVerticalSolidList"/>
    <dgm:cxn modelId="{F59C60D2-FC3F-47AB-BBE7-F24FAB58E8C7}" type="presParOf" srcId="{87E28977-B432-4A03-9462-81FF40758B5A}" destId="{AF4C73D0-61E7-4013-B530-2A60C50C5BB6}" srcOrd="3" destOrd="0" presId="urn:microsoft.com/office/officeart/2018/2/layout/IconVerticalSolidList"/>
    <dgm:cxn modelId="{749BA541-EECF-47F8-92B6-1D5C164880A4}" type="presParOf" srcId="{458290A9-D536-4DEE-B0D5-7A917465575D}" destId="{597914B7-BECC-4725-8881-B2693B9AAF7B}" srcOrd="3" destOrd="0" presId="urn:microsoft.com/office/officeart/2018/2/layout/IconVerticalSolidList"/>
    <dgm:cxn modelId="{A60F24A2-CC90-4C7D-A721-B1CC12C48825}" type="presParOf" srcId="{458290A9-D536-4DEE-B0D5-7A917465575D}" destId="{E1D6E381-690D-472C-A87B-46F559EE039F}" srcOrd="4" destOrd="0" presId="urn:microsoft.com/office/officeart/2018/2/layout/IconVerticalSolidList"/>
    <dgm:cxn modelId="{DFF549C6-D090-434B-AE0D-0D5091BCB527}" type="presParOf" srcId="{E1D6E381-690D-472C-A87B-46F559EE039F}" destId="{D8F18158-5577-4F1A-9B62-268B08C8E7EF}" srcOrd="0" destOrd="0" presId="urn:microsoft.com/office/officeart/2018/2/layout/IconVerticalSolidList"/>
    <dgm:cxn modelId="{333174D7-C03D-4C5F-8E3E-CF9992A74CD6}" type="presParOf" srcId="{E1D6E381-690D-472C-A87B-46F559EE039F}" destId="{25BD5F84-DEA3-4BBB-BD46-C05122EB0D44}" srcOrd="1" destOrd="0" presId="urn:microsoft.com/office/officeart/2018/2/layout/IconVerticalSolidList"/>
    <dgm:cxn modelId="{379A95C2-30AB-4240-9E54-342AB98129A9}" type="presParOf" srcId="{E1D6E381-690D-472C-A87B-46F559EE039F}" destId="{FB78DF09-4A80-4517-B235-8889B0F84B1E}" srcOrd="2" destOrd="0" presId="urn:microsoft.com/office/officeart/2018/2/layout/IconVerticalSolidList"/>
    <dgm:cxn modelId="{A08EA21A-4BC8-45C9-B61B-26736E411D2C}" type="presParOf" srcId="{E1D6E381-690D-472C-A87B-46F559EE039F}" destId="{6380AAE3-A1D9-4D21-B1DA-3170332F9F01}" srcOrd="3" destOrd="0" presId="urn:microsoft.com/office/officeart/2018/2/layout/IconVerticalSolidList"/>
    <dgm:cxn modelId="{7B2EAC83-148C-4F26-8B95-CECBA58B0CC6}" type="presParOf" srcId="{458290A9-D536-4DEE-B0D5-7A917465575D}" destId="{94641350-AE35-4D8F-B8E0-8FAF0A5DE851}" srcOrd="5" destOrd="0" presId="urn:microsoft.com/office/officeart/2018/2/layout/IconVerticalSolidList"/>
    <dgm:cxn modelId="{D0099C40-A751-4CE2-B4E0-B1DDAF657D7C}" type="presParOf" srcId="{458290A9-D536-4DEE-B0D5-7A917465575D}" destId="{A2FEC969-F0B9-4E95-A9D1-15AA7AB8312B}" srcOrd="6" destOrd="0" presId="urn:microsoft.com/office/officeart/2018/2/layout/IconVerticalSolidList"/>
    <dgm:cxn modelId="{B4BD1499-A4AE-4F76-A51D-80FF5D5BA727}" type="presParOf" srcId="{A2FEC969-F0B9-4E95-A9D1-15AA7AB8312B}" destId="{CF64D720-F4FB-46FC-8B61-715830AB4511}" srcOrd="0" destOrd="0" presId="urn:microsoft.com/office/officeart/2018/2/layout/IconVerticalSolidList"/>
    <dgm:cxn modelId="{D06C1F58-5AF2-4F75-924D-681D4347B0BF}" type="presParOf" srcId="{A2FEC969-F0B9-4E95-A9D1-15AA7AB8312B}" destId="{742FF259-BB3B-4512-84B9-0D85A1B43856}" srcOrd="1" destOrd="0" presId="urn:microsoft.com/office/officeart/2018/2/layout/IconVerticalSolidList"/>
    <dgm:cxn modelId="{48896FB6-9E12-489C-BCF3-0CEF8A5EE0C1}" type="presParOf" srcId="{A2FEC969-F0B9-4E95-A9D1-15AA7AB8312B}" destId="{7F4EF289-3427-4049-9F5C-7464D6C09EED}" srcOrd="2" destOrd="0" presId="urn:microsoft.com/office/officeart/2018/2/layout/IconVerticalSolidList"/>
    <dgm:cxn modelId="{168E81F0-488E-43D6-92C7-19F19DE10E24}" type="presParOf" srcId="{A2FEC969-F0B9-4E95-A9D1-15AA7AB8312B}" destId="{647FE099-76CA-4263-AD62-D2CE455CB270}" srcOrd="3" destOrd="0" presId="urn:microsoft.com/office/officeart/2018/2/layout/IconVerticalSolidList"/>
    <dgm:cxn modelId="{95D41E14-CF27-4B89-9EAF-FE2F2CB30391}" type="presParOf" srcId="{458290A9-D536-4DEE-B0D5-7A917465575D}" destId="{1A8E0991-FB3B-4982-944C-19062D27A102}" srcOrd="7" destOrd="0" presId="urn:microsoft.com/office/officeart/2018/2/layout/IconVerticalSolidList"/>
    <dgm:cxn modelId="{2B822586-3FEC-46AF-BB3B-3F5553735B64}" type="presParOf" srcId="{458290A9-D536-4DEE-B0D5-7A917465575D}" destId="{BD7D586E-3535-404E-9DB7-8C9C072E6962}" srcOrd="8" destOrd="0" presId="urn:microsoft.com/office/officeart/2018/2/layout/IconVerticalSolidList"/>
    <dgm:cxn modelId="{986F267A-5FB3-4276-97F4-FF337FF3C76C}" type="presParOf" srcId="{BD7D586E-3535-404E-9DB7-8C9C072E6962}" destId="{39C5B9E2-D2EA-4CC4-9D0A-A9FE83F6669C}" srcOrd="0" destOrd="0" presId="urn:microsoft.com/office/officeart/2018/2/layout/IconVerticalSolidList"/>
    <dgm:cxn modelId="{8A343FBA-4048-466D-89FE-07B2384AC846}" type="presParOf" srcId="{BD7D586E-3535-404E-9DB7-8C9C072E6962}" destId="{DE32F5C6-526E-4FF1-822C-6E52C55C70AD}" srcOrd="1" destOrd="0" presId="urn:microsoft.com/office/officeart/2018/2/layout/IconVerticalSolidList"/>
    <dgm:cxn modelId="{DE6B88FA-CE50-488C-AA93-D61DDEC5325C}" type="presParOf" srcId="{BD7D586E-3535-404E-9DB7-8C9C072E6962}" destId="{A6F6E147-2370-40AD-A064-72124D82280E}" srcOrd="2" destOrd="0" presId="urn:microsoft.com/office/officeart/2018/2/layout/IconVerticalSolidList"/>
    <dgm:cxn modelId="{740F52B3-B0CA-46B0-B53E-4E18C2D82853}" type="presParOf" srcId="{BD7D586E-3535-404E-9DB7-8C9C072E6962}" destId="{DAFEAEE5-455E-4231-8E44-14AFC4336FA2}" srcOrd="3" destOrd="0" presId="urn:microsoft.com/office/officeart/2018/2/layout/IconVerticalSolidList"/>
    <dgm:cxn modelId="{032A87F2-2DF0-4206-BFFD-EACAADB14A30}" type="presParOf" srcId="{458290A9-D536-4DEE-B0D5-7A917465575D}" destId="{7DEB300F-51D0-4051-98A2-D20C0654C9A1}" srcOrd="9" destOrd="0" presId="urn:microsoft.com/office/officeart/2018/2/layout/IconVerticalSolidList"/>
    <dgm:cxn modelId="{64154FFB-D607-4D83-9F03-154ABACBF0E1}" type="presParOf" srcId="{458290A9-D536-4DEE-B0D5-7A917465575D}" destId="{B4A72B15-3EBB-48DE-ABC7-5CB3C6F126F8}" srcOrd="10" destOrd="0" presId="urn:microsoft.com/office/officeart/2018/2/layout/IconVerticalSolidList"/>
    <dgm:cxn modelId="{89FD00B2-7FF1-43AF-89A7-88AD7FA62A0C}" type="presParOf" srcId="{B4A72B15-3EBB-48DE-ABC7-5CB3C6F126F8}" destId="{80A7626C-B40B-4B0D-A5FB-50238CAD51D2}" srcOrd="0" destOrd="0" presId="urn:microsoft.com/office/officeart/2018/2/layout/IconVerticalSolidList"/>
    <dgm:cxn modelId="{E38B7AFA-597D-40A6-A870-37F90E638BF9}" type="presParOf" srcId="{B4A72B15-3EBB-48DE-ABC7-5CB3C6F126F8}" destId="{DCA533D8-0227-44B0-9A75-EB413086DBFB}" srcOrd="1" destOrd="0" presId="urn:microsoft.com/office/officeart/2018/2/layout/IconVerticalSolidList"/>
    <dgm:cxn modelId="{74FF8CAE-4E6A-4A91-B844-774A607F0D48}" type="presParOf" srcId="{B4A72B15-3EBB-48DE-ABC7-5CB3C6F126F8}" destId="{3325CB5B-230B-42AB-BF1D-DAA6E210D609}" srcOrd="2" destOrd="0" presId="urn:microsoft.com/office/officeart/2018/2/layout/IconVerticalSolidList"/>
    <dgm:cxn modelId="{14E9C1CE-9A40-4C61-8A86-A3D848064E23}" type="presParOf" srcId="{B4A72B15-3EBB-48DE-ABC7-5CB3C6F126F8}" destId="{84E33C85-24FB-41D7-B502-19A627AEE8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3296F4-7372-4F08-8BDE-192CFA316E6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7E8332-BE97-490B-AC52-2DFE3AD28178}">
      <dgm:prSet/>
      <dgm:spPr/>
      <dgm:t>
        <a:bodyPr/>
        <a:lstStyle/>
        <a:p>
          <a:r>
            <a:rPr lang="en-GB"/>
            <a:t>1. Who is responsible? – Landowner with control – usually to a neighbour. There must be a proprietary interest to the land that is affected. </a:t>
          </a:r>
          <a:endParaRPr lang="en-US"/>
        </a:p>
      </dgm:t>
    </dgm:pt>
    <dgm:pt modelId="{57A76BFD-8285-43E0-BC78-F388F41DDA18}" type="parTrans" cxnId="{2251ADA0-AF3F-40BD-9EC4-EA5A346423BB}">
      <dgm:prSet/>
      <dgm:spPr/>
      <dgm:t>
        <a:bodyPr/>
        <a:lstStyle/>
        <a:p>
          <a:endParaRPr lang="en-US"/>
        </a:p>
      </dgm:t>
    </dgm:pt>
    <dgm:pt modelId="{C006C2A7-FC90-4CF5-97D3-F29344AE0E0A}" type="sibTrans" cxnId="{2251ADA0-AF3F-40BD-9EC4-EA5A346423BB}">
      <dgm:prSet/>
      <dgm:spPr/>
      <dgm:t>
        <a:bodyPr/>
        <a:lstStyle/>
        <a:p>
          <a:endParaRPr lang="en-US"/>
        </a:p>
      </dgm:t>
    </dgm:pt>
    <dgm:pt modelId="{6BA79FEB-A85B-4434-A2C8-DDE103B779C0}">
      <dgm:prSet/>
      <dgm:spPr/>
      <dgm:t>
        <a:bodyPr/>
        <a:lstStyle/>
        <a:p>
          <a:r>
            <a:rPr lang="en-GB"/>
            <a:t>2. Use of the land must be non-natural – Key case Rickard v Lothian [1913] – something that is not usually used on the land. But this depends on the time and place. </a:t>
          </a:r>
          <a:endParaRPr lang="en-US"/>
        </a:p>
      </dgm:t>
    </dgm:pt>
    <dgm:pt modelId="{432F5C8E-2CFF-400B-A710-38341F511C45}" type="parTrans" cxnId="{9CB3EA69-C6F4-4F9F-AA2D-BDC332736272}">
      <dgm:prSet/>
      <dgm:spPr/>
      <dgm:t>
        <a:bodyPr/>
        <a:lstStyle/>
        <a:p>
          <a:endParaRPr lang="en-US"/>
        </a:p>
      </dgm:t>
    </dgm:pt>
    <dgm:pt modelId="{8651F70E-B264-4332-B508-3B9B9CFDDC3B}" type="sibTrans" cxnId="{9CB3EA69-C6F4-4F9F-AA2D-BDC332736272}">
      <dgm:prSet/>
      <dgm:spPr/>
      <dgm:t>
        <a:bodyPr/>
        <a:lstStyle/>
        <a:p>
          <a:endParaRPr lang="en-US"/>
        </a:p>
      </dgm:t>
    </dgm:pt>
    <dgm:pt modelId="{E30BDC56-5005-4754-90BF-D72FFD73C477}">
      <dgm:prSet/>
      <dgm:spPr/>
      <dgm:t>
        <a:bodyPr/>
        <a:lstStyle/>
        <a:p>
          <a:r>
            <a:rPr lang="en-GB"/>
            <a:t>Reasonable foreseeability applies as seen in the case of Cambridge Water Co LTD v Eastern Countries Leather PLC [1994] . </a:t>
          </a:r>
          <a:endParaRPr lang="en-US"/>
        </a:p>
      </dgm:t>
    </dgm:pt>
    <dgm:pt modelId="{96BB52D9-F88A-49FF-A71C-D65F686C47CA}" type="parTrans" cxnId="{168E2EA5-3696-4CD6-9F60-936C3B8B3C28}">
      <dgm:prSet/>
      <dgm:spPr/>
      <dgm:t>
        <a:bodyPr/>
        <a:lstStyle/>
        <a:p>
          <a:endParaRPr lang="en-US"/>
        </a:p>
      </dgm:t>
    </dgm:pt>
    <dgm:pt modelId="{DAC13465-8009-4827-93B9-4784B703ED57}" type="sibTrans" cxnId="{168E2EA5-3696-4CD6-9F60-936C3B8B3C28}">
      <dgm:prSet/>
      <dgm:spPr/>
      <dgm:t>
        <a:bodyPr/>
        <a:lstStyle/>
        <a:p>
          <a:endParaRPr lang="en-US"/>
        </a:p>
      </dgm:t>
    </dgm:pt>
    <dgm:pt modelId="{5D62A195-2C10-4FB1-A6FA-007E69C7E9A0}" type="pres">
      <dgm:prSet presAssocID="{863296F4-7372-4F08-8BDE-192CFA316E64}" presName="linear" presStyleCnt="0">
        <dgm:presLayoutVars>
          <dgm:animLvl val="lvl"/>
          <dgm:resizeHandles val="exact"/>
        </dgm:presLayoutVars>
      </dgm:prSet>
      <dgm:spPr/>
    </dgm:pt>
    <dgm:pt modelId="{2F8F4A7D-D953-4559-AE8F-C379650168CE}" type="pres">
      <dgm:prSet presAssocID="{DB7E8332-BE97-490B-AC52-2DFE3AD2817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4647127-EA02-497A-BB54-B360098C773A}" type="pres">
      <dgm:prSet presAssocID="{C006C2A7-FC90-4CF5-97D3-F29344AE0E0A}" presName="spacer" presStyleCnt="0"/>
      <dgm:spPr/>
    </dgm:pt>
    <dgm:pt modelId="{52A3605A-1865-484A-AA42-B4416079C4E8}" type="pres">
      <dgm:prSet presAssocID="{6BA79FEB-A85B-4434-A2C8-DDE103B779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FB4198F-5E75-4491-9582-B035EDEC80CC}" type="pres">
      <dgm:prSet presAssocID="{8651F70E-B264-4332-B508-3B9B9CFDDC3B}" presName="spacer" presStyleCnt="0"/>
      <dgm:spPr/>
    </dgm:pt>
    <dgm:pt modelId="{3A822BFA-B711-4625-A2F7-AA0E389F5115}" type="pres">
      <dgm:prSet presAssocID="{E30BDC56-5005-4754-90BF-D72FFD73C47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CB3EA69-C6F4-4F9F-AA2D-BDC332736272}" srcId="{863296F4-7372-4F08-8BDE-192CFA316E64}" destId="{6BA79FEB-A85B-4434-A2C8-DDE103B779C0}" srcOrd="1" destOrd="0" parTransId="{432F5C8E-2CFF-400B-A710-38341F511C45}" sibTransId="{8651F70E-B264-4332-B508-3B9B9CFDDC3B}"/>
    <dgm:cxn modelId="{2D529278-F1D8-4ED8-A68F-A3209A76A87D}" type="presOf" srcId="{E30BDC56-5005-4754-90BF-D72FFD73C477}" destId="{3A822BFA-B711-4625-A2F7-AA0E389F5115}" srcOrd="0" destOrd="0" presId="urn:microsoft.com/office/officeart/2005/8/layout/vList2"/>
    <dgm:cxn modelId="{2251ADA0-AF3F-40BD-9EC4-EA5A346423BB}" srcId="{863296F4-7372-4F08-8BDE-192CFA316E64}" destId="{DB7E8332-BE97-490B-AC52-2DFE3AD28178}" srcOrd="0" destOrd="0" parTransId="{57A76BFD-8285-43E0-BC78-F388F41DDA18}" sibTransId="{C006C2A7-FC90-4CF5-97D3-F29344AE0E0A}"/>
    <dgm:cxn modelId="{168E2EA5-3696-4CD6-9F60-936C3B8B3C28}" srcId="{863296F4-7372-4F08-8BDE-192CFA316E64}" destId="{E30BDC56-5005-4754-90BF-D72FFD73C477}" srcOrd="2" destOrd="0" parTransId="{96BB52D9-F88A-49FF-A71C-D65F686C47CA}" sibTransId="{DAC13465-8009-4827-93B9-4784B703ED57}"/>
    <dgm:cxn modelId="{B8FA09AD-B18D-4C48-83F4-A528A0EAC435}" type="presOf" srcId="{863296F4-7372-4F08-8BDE-192CFA316E64}" destId="{5D62A195-2C10-4FB1-A6FA-007E69C7E9A0}" srcOrd="0" destOrd="0" presId="urn:microsoft.com/office/officeart/2005/8/layout/vList2"/>
    <dgm:cxn modelId="{88BDE6C1-A47B-4842-9588-FE4742AC3D0F}" type="presOf" srcId="{DB7E8332-BE97-490B-AC52-2DFE3AD28178}" destId="{2F8F4A7D-D953-4559-AE8F-C379650168CE}" srcOrd="0" destOrd="0" presId="urn:microsoft.com/office/officeart/2005/8/layout/vList2"/>
    <dgm:cxn modelId="{5ECC35F3-25F8-4F89-8940-4C5788E7680C}" type="presOf" srcId="{6BA79FEB-A85B-4434-A2C8-DDE103B779C0}" destId="{52A3605A-1865-484A-AA42-B4416079C4E8}" srcOrd="0" destOrd="0" presId="urn:microsoft.com/office/officeart/2005/8/layout/vList2"/>
    <dgm:cxn modelId="{78B5D941-5094-4C1B-9AF0-7C1C6781AEE9}" type="presParOf" srcId="{5D62A195-2C10-4FB1-A6FA-007E69C7E9A0}" destId="{2F8F4A7D-D953-4559-AE8F-C379650168CE}" srcOrd="0" destOrd="0" presId="urn:microsoft.com/office/officeart/2005/8/layout/vList2"/>
    <dgm:cxn modelId="{30E35D5B-E580-4619-A691-6E4A992BD6B2}" type="presParOf" srcId="{5D62A195-2C10-4FB1-A6FA-007E69C7E9A0}" destId="{94647127-EA02-497A-BB54-B360098C773A}" srcOrd="1" destOrd="0" presId="urn:microsoft.com/office/officeart/2005/8/layout/vList2"/>
    <dgm:cxn modelId="{D2C9867A-6032-4DD5-A759-B96298E2A909}" type="presParOf" srcId="{5D62A195-2C10-4FB1-A6FA-007E69C7E9A0}" destId="{52A3605A-1865-484A-AA42-B4416079C4E8}" srcOrd="2" destOrd="0" presId="urn:microsoft.com/office/officeart/2005/8/layout/vList2"/>
    <dgm:cxn modelId="{E0FAC059-0635-453E-AF05-0A07FFE94687}" type="presParOf" srcId="{5D62A195-2C10-4FB1-A6FA-007E69C7E9A0}" destId="{7FB4198F-5E75-4491-9582-B035EDEC80CC}" srcOrd="3" destOrd="0" presId="urn:microsoft.com/office/officeart/2005/8/layout/vList2"/>
    <dgm:cxn modelId="{ACF4BE12-56C7-4800-ADD6-B7F52D497310}" type="presParOf" srcId="{5D62A195-2C10-4FB1-A6FA-007E69C7E9A0}" destId="{3A822BFA-B711-4625-A2F7-AA0E389F511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A78C73-4CF6-4375-B7BA-A5B634DF433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9C0B21-F547-47A5-8E8E-D702E9F34A3E}">
      <dgm:prSet/>
      <dgm:spPr/>
      <dgm:t>
        <a:bodyPr/>
        <a:lstStyle/>
        <a:p>
          <a:r>
            <a:rPr lang="en-GB"/>
            <a:t>- Damage someone else property by something placed on yours – increase the risk to others. </a:t>
          </a:r>
          <a:endParaRPr lang="en-US"/>
        </a:p>
      </dgm:t>
    </dgm:pt>
    <dgm:pt modelId="{B451B91E-4F52-4001-9E78-9AD99310EF03}" type="parTrans" cxnId="{4EE2DE00-758F-4739-AF36-21B387A4E231}">
      <dgm:prSet/>
      <dgm:spPr/>
      <dgm:t>
        <a:bodyPr/>
        <a:lstStyle/>
        <a:p>
          <a:endParaRPr lang="en-US"/>
        </a:p>
      </dgm:t>
    </dgm:pt>
    <dgm:pt modelId="{E0C7F24A-926D-4DDB-98D4-C49584ED9C75}" type="sibTrans" cxnId="{4EE2DE00-758F-4739-AF36-21B387A4E231}">
      <dgm:prSet/>
      <dgm:spPr/>
      <dgm:t>
        <a:bodyPr/>
        <a:lstStyle/>
        <a:p>
          <a:endParaRPr lang="en-US"/>
        </a:p>
      </dgm:t>
    </dgm:pt>
    <dgm:pt modelId="{79DC36EE-96A0-40BC-BEA1-83F4242A1101}">
      <dgm:prSet/>
      <dgm:spPr/>
      <dgm:t>
        <a:bodyPr/>
        <a:lstStyle/>
        <a:p>
          <a:r>
            <a:rPr lang="en-GB"/>
            <a:t>- We see this in case law such as Read v Lyons [1947] – Explosion in a factory – employee injured- no claim in public nuisance. </a:t>
          </a:r>
          <a:endParaRPr lang="en-US"/>
        </a:p>
      </dgm:t>
    </dgm:pt>
    <dgm:pt modelId="{380EE759-E511-40BE-8194-27EE338AB098}" type="parTrans" cxnId="{EFC747D0-0CA6-480F-9173-EBDA192DE59F}">
      <dgm:prSet/>
      <dgm:spPr/>
      <dgm:t>
        <a:bodyPr/>
        <a:lstStyle/>
        <a:p>
          <a:endParaRPr lang="en-US"/>
        </a:p>
      </dgm:t>
    </dgm:pt>
    <dgm:pt modelId="{46D75E1B-D8CC-4C65-B142-A24E1CB69D34}" type="sibTrans" cxnId="{EFC747D0-0CA6-480F-9173-EBDA192DE59F}">
      <dgm:prSet/>
      <dgm:spPr/>
      <dgm:t>
        <a:bodyPr/>
        <a:lstStyle/>
        <a:p>
          <a:endParaRPr lang="en-US"/>
        </a:p>
      </dgm:t>
    </dgm:pt>
    <dgm:pt modelId="{473DC4F2-FC27-484F-95FB-E64FBFA3DB39}" type="pres">
      <dgm:prSet presAssocID="{6DA78C73-4CF6-4375-B7BA-A5B634DF433B}" presName="linear" presStyleCnt="0">
        <dgm:presLayoutVars>
          <dgm:animLvl val="lvl"/>
          <dgm:resizeHandles val="exact"/>
        </dgm:presLayoutVars>
      </dgm:prSet>
      <dgm:spPr/>
    </dgm:pt>
    <dgm:pt modelId="{67F87DB7-6FE6-474F-A686-72A476C28431}" type="pres">
      <dgm:prSet presAssocID="{EA9C0B21-F547-47A5-8E8E-D702E9F34A3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470694D-EF13-4DAB-A9E5-81EEC1C24D92}" type="pres">
      <dgm:prSet presAssocID="{E0C7F24A-926D-4DDB-98D4-C49584ED9C75}" presName="spacer" presStyleCnt="0"/>
      <dgm:spPr/>
    </dgm:pt>
    <dgm:pt modelId="{DF8CF998-4CF8-40D8-8788-125C4B2FFD11}" type="pres">
      <dgm:prSet presAssocID="{79DC36EE-96A0-40BC-BEA1-83F4242A110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EE2DE00-758F-4739-AF36-21B387A4E231}" srcId="{6DA78C73-4CF6-4375-B7BA-A5B634DF433B}" destId="{EA9C0B21-F547-47A5-8E8E-D702E9F34A3E}" srcOrd="0" destOrd="0" parTransId="{B451B91E-4F52-4001-9E78-9AD99310EF03}" sibTransId="{E0C7F24A-926D-4DDB-98D4-C49584ED9C75}"/>
    <dgm:cxn modelId="{5F6532A0-59FD-4C4F-908B-B94682BC1A5B}" type="presOf" srcId="{6DA78C73-4CF6-4375-B7BA-A5B634DF433B}" destId="{473DC4F2-FC27-484F-95FB-E64FBFA3DB39}" srcOrd="0" destOrd="0" presId="urn:microsoft.com/office/officeart/2005/8/layout/vList2"/>
    <dgm:cxn modelId="{DA3E34C6-7039-4B17-A807-6455AA4C0EAC}" type="presOf" srcId="{79DC36EE-96A0-40BC-BEA1-83F4242A1101}" destId="{DF8CF998-4CF8-40D8-8788-125C4B2FFD11}" srcOrd="0" destOrd="0" presId="urn:microsoft.com/office/officeart/2005/8/layout/vList2"/>
    <dgm:cxn modelId="{EFC747D0-0CA6-480F-9173-EBDA192DE59F}" srcId="{6DA78C73-4CF6-4375-B7BA-A5B634DF433B}" destId="{79DC36EE-96A0-40BC-BEA1-83F4242A1101}" srcOrd="1" destOrd="0" parTransId="{380EE759-E511-40BE-8194-27EE338AB098}" sibTransId="{46D75E1B-D8CC-4C65-B142-A24E1CB69D34}"/>
    <dgm:cxn modelId="{F7ED8CE9-57D7-4DBA-BF05-BD965D69FF1F}" type="presOf" srcId="{EA9C0B21-F547-47A5-8E8E-D702E9F34A3E}" destId="{67F87DB7-6FE6-474F-A686-72A476C28431}" srcOrd="0" destOrd="0" presId="urn:microsoft.com/office/officeart/2005/8/layout/vList2"/>
    <dgm:cxn modelId="{FEC219F5-26F8-4A15-A60B-A7FD636D9351}" type="presParOf" srcId="{473DC4F2-FC27-484F-95FB-E64FBFA3DB39}" destId="{67F87DB7-6FE6-474F-A686-72A476C28431}" srcOrd="0" destOrd="0" presId="urn:microsoft.com/office/officeart/2005/8/layout/vList2"/>
    <dgm:cxn modelId="{2510778A-3113-4185-914D-0C9A875BA448}" type="presParOf" srcId="{473DC4F2-FC27-484F-95FB-E64FBFA3DB39}" destId="{2470694D-EF13-4DAB-A9E5-81EEC1C24D92}" srcOrd="1" destOrd="0" presId="urn:microsoft.com/office/officeart/2005/8/layout/vList2"/>
    <dgm:cxn modelId="{E11EDC2F-0F24-4268-BE58-E0D91B597C0C}" type="presParOf" srcId="{473DC4F2-FC27-484F-95FB-E64FBFA3DB39}" destId="{DF8CF998-4CF8-40D8-8788-125C4B2FFD1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15531A-68A2-4A6A-A000-BAAF19D212B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B38FEC-9DC2-488E-81DB-BB8A0E47A8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Research two cases relating to public nuisance. </a:t>
          </a:r>
          <a:endParaRPr lang="en-US"/>
        </a:p>
      </dgm:t>
    </dgm:pt>
    <dgm:pt modelId="{A9D10BE8-83F4-4035-BAB0-8CBC128D781C}" type="parTrans" cxnId="{81F0FE3B-250E-4D58-948F-1DF4C22A3C1C}">
      <dgm:prSet/>
      <dgm:spPr/>
      <dgm:t>
        <a:bodyPr/>
        <a:lstStyle/>
        <a:p>
          <a:endParaRPr lang="en-US"/>
        </a:p>
      </dgm:t>
    </dgm:pt>
    <dgm:pt modelId="{8F951761-A5F9-445E-89BB-0874DA60A533}" type="sibTrans" cxnId="{81F0FE3B-250E-4D58-948F-1DF4C22A3C1C}">
      <dgm:prSet/>
      <dgm:spPr/>
      <dgm:t>
        <a:bodyPr/>
        <a:lstStyle/>
        <a:p>
          <a:endParaRPr lang="en-US"/>
        </a:p>
      </dgm:t>
    </dgm:pt>
    <dgm:pt modelId="{99229873-2989-489E-9B1B-CA25E34809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Feedback to the class; </a:t>
          </a:r>
          <a:endParaRPr lang="en-US"/>
        </a:p>
      </dgm:t>
    </dgm:pt>
    <dgm:pt modelId="{4B943D80-0637-4646-B48A-B93088B31B1D}" type="parTrans" cxnId="{2E2E6631-5527-4FE2-8D50-33387F808888}">
      <dgm:prSet/>
      <dgm:spPr/>
      <dgm:t>
        <a:bodyPr/>
        <a:lstStyle/>
        <a:p>
          <a:endParaRPr lang="en-US"/>
        </a:p>
      </dgm:t>
    </dgm:pt>
    <dgm:pt modelId="{E7B7EF59-7A5B-4655-A907-449436E4776B}" type="sibTrans" cxnId="{2E2E6631-5527-4FE2-8D50-33387F808888}">
      <dgm:prSet/>
      <dgm:spPr/>
      <dgm:t>
        <a:bodyPr/>
        <a:lstStyle/>
        <a:p>
          <a:endParaRPr lang="en-US"/>
        </a:p>
      </dgm:t>
    </dgm:pt>
    <dgm:pt modelId="{C0BB1420-DDAC-4103-8B1A-A369289B41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The facts. </a:t>
          </a:r>
          <a:endParaRPr lang="en-US"/>
        </a:p>
      </dgm:t>
    </dgm:pt>
    <dgm:pt modelId="{FF372287-6B1C-4498-8462-7007E8D2A90E}" type="parTrans" cxnId="{22973B13-847E-436A-9664-B0D6F81AAB57}">
      <dgm:prSet/>
      <dgm:spPr/>
      <dgm:t>
        <a:bodyPr/>
        <a:lstStyle/>
        <a:p>
          <a:endParaRPr lang="en-US"/>
        </a:p>
      </dgm:t>
    </dgm:pt>
    <dgm:pt modelId="{60190094-5097-4126-BD62-B951F728CE39}" type="sibTrans" cxnId="{22973B13-847E-436A-9664-B0D6F81AAB57}">
      <dgm:prSet/>
      <dgm:spPr/>
      <dgm:t>
        <a:bodyPr/>
        <a:lstStyle/>
        <a:p>
          <a:endParaRPr lang="en-US"/>
        </a:p>
      </dgm:t>
    </dgm:pt>
    <dgm:pt modelId="{684E7002-3A89-4709-A1AA-40B3998655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The outcome. </a:t>
          </a:r>
          <a:endParaRPr lang="en-US"/>
        </a:p>
      </dgm:t>
    </dgm:pt>
    <dgm:pt modelId="{D155F0CD-4A8E-47B7-A6C2-765D5116644E}" type="parTrans" cxnId="{E420C8D4-07E4-472C-BBDC-30C16FD2CDA5}">
      <dgm:prSet/>
      <dgm:spPr/>
      <dgm:t>
        <a:bodyPr/>
        <a:lstStyle/>
        <a:p>
          <a:endParaRPr lang="en-US"/>
        </a:p>
      </dgm:t>
    </dgm:pt>
    <dgm:pt modelId="{08554DE0-6D82-4831-A28E-B31A2BC2AAF2}" type="sibTrans" cxnId="{E420C8D4-07E4-472C-BBDC-30C16FD2CDA5}">
      <dgm:prSet/>
      <dgm:spPr/>
      <dgm:t>
        <a:bodyPr/>
        <a:lstStyle/>
        <a:p>
          <a:endParaRPr lang="en-US"/>
        </a:p>
      </dgm:t>
    </dgm:pt>
    <dgm:pt modelId="{F77BC470-D91E-4A40-B418-7DDE61563C25}" type="pres">
      <dgm:prSet presAssocID="{2A15531A-68A2-4A6A-A000-BAAF19D212BC}" presName="root" presStyleCnt="0">
        <dgm:presLayoutVars>
          <dgm:dir/>
          <dgm:resizeHandles val="exact"/>
        </dgm:presLayoutVars>
      </dgm:prSet>
      <dgm:spPr/>
    </dgm:pt>
    <dgm:pt modelId="{43F28C1A-FDCA-429D-AFF7-ED9890769EEA}" type="pres">
      <dgm:prSet presAssocID="{D7B38FEC-9DC2-488E-81DB-BB8A0E47A8A1}" presName="compNode" presStyleCnt="0"/>
      <dgm:spPr/>
    </dgm:pt>
    <dgm:pt modelId="{731E452D-9B69-4ABD-89DF-62D52E0B2105}" type="pres">
      <dgm:prSet presAssocID="{D7B38FEC-9DC2-488E-81DB-BB8A0E47A8A1}" presName="bgRect" presStyleLbl="bgShp" presStyleIdx="0" presStyleCnt="4"/>
      <dgm:spPr/>
    </dgm:pt>
    <dgm:pt modelId="{454B80BB-0F67-4A4B-9187-3D6DD4F017A4}" type="pres">
      <dgm:prSet presAssocID="{D7B38FEC-9DC2-488E-81DB-BB8A0E47A8A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7610C43-D32E-4FA4-8D5E-471E48487881}" type="pres">
      <dgm:prSet presAssocID="{D7B38FEC-9DC2-488E-81DB-BB8A0E47A8A1}" presName="spaceRect" presStyleCnt="0"/>
      <dgm:spPr/>
    </dgm:pt>
    <dgm:pt modelId="{F80AD881-49F4-43E9-8BFD-BEDB15F23047}" type="pres">
      <dgm:prSet presAssocID="{D7B38FEC-9DC2-488E-81DB-BB8A0E47A8A1}" presName="parTx" presStyleLbl="revTx" presStyleIdx="0" presStyleCnt="4">
        <dgm:presLayoutVars>
          <dgm:chMax val="0"/>
          <dgm:chPref val="0"/>
        </dgm:presLayoutVars>
      </dgm:prSet>
      <dgm:spPr/>
    </dgm:pt>
    <dgm:pt modelId="{AC8BCF59-7CB1-4424-8E95-D6A625F00B68}" type="pres">
      <dgm:prSet presAssocID="{8F951761-A5F9-445E-89BB-0874DA60A533}" presName="sibTrans" presStyleCnt="0"/>
      <dgm:spPr/>
    </dgm:pt>
    <dgm:pt modelId="{6ACB1DE8-3BF4-4C3F-9B63-70475F59246D}" type="pres">
      <dgm:prSet presAssocID="{99229873-2989-489E-9B1B-CA25E348095D}" presName="compNode" presStyleCnt="0"/>
      <dgm:spPr/>
    </dgm:pt>
    <dgm:pt modelId="{6B039213-01E0-402B-8DB7-45F089C980C5}" type="pres">
      <dgm:prSet presAssocID="{99229873-2989-489E-9B1B-CA25E348095D}" presName="bgRect" presStyleLbl="bgShp" presStyleIdx="1" presStyleCnt="4"/>
      <dgm:spPr/>
    </dgm:pt>
    <dgm:pt modelId="{86E5AC15-D097-4294-B7D5-7EB221349159}" type="pres">
      <dgm:prSet presAssocID="{99229873-2989-489E-9B1B-CA25E34809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3040DF6-F945-409D-AF60-3C94B2032D29}" type="pres">
      <dgm:prSet presAssocID="{99229873-2989-489E-9B1B-CA25E348095D}" presName="spaceRect" presStyleCnt="0"/>
      <dgm:spPr/>
    </dgm:pt>
    <dgm:pt modelId="{E66858A8-78CC-4B4C-A6D6-14D279F8F4BE}" type="pres">
      <dgm:prSet presAssocID="{99229873-2989-489E-9B1B-CA25E348095D}" presName="parTx" presStyleLbl="revTx" presStyleIdx="1" presStyleCnt="4">
        <dgm:presLayoutVars>
          <dgm:chMax val="0"/>
          <dgm:chPref val="0"/>
        </dgm:presLayoutVars>
      </dgm:prSet>
      <dgm:spPr/>
    </dgm:pt>
    <dgm:pt modelId="{E864D009-EE5E-4E5F-9883-F66B9AF27546}" type="pres">
      <dgm:prSet presAssocID="{E7B7EF59-7A5B-4655-A907-449436E4776B}" presName="sibTrans" presStyleCnt="0"/>
      <dgm:spPr/>
    </dgm:pt>
    <dgm:pt modelId="{BCBECA86-BE8B-4B32-BEF5-C3181744D67D}" type="pres">
      <dgm:prSet presAssocID="{C0BB1420-DDAC-4103-8B1A-A369289B415F}" presName="compNode" presStyleCnt="0"/>
      <dgm:spPr/>
    </dgm:pt>
    <dgm:pt modelId="{9B9161F7-0AFF-4E98-A998-3057A5199375}" type="pres">
      <dgm:prSet presAssocID="{C0BB1420-DDAC-4103-8B1A-A369289B415F}" presName="bgRect" presStyleLbl="bgShp" presStyleIdx="2" presStyleCnt="4"/>
      <dgm:spPr/>
    </dgm:pt>
    <dgm:pt modelId="{D25E3648-F0A9-427D-90F2-678065C7CC69}" type="pres">
      <dgm:prSet presAssocID="{C0BB1420-DDAC-4103-8B1A-A369289B415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EA096A6-9752-4638-BE84-C4AA29D02C90}" type="pres">
      <dgm:prSet presAssocID="{C0BB1420-DDAC-4103-8B1A-A369289B415F}" presName="spaceRect" presStyleCnt="0"/>
      <dgm:spPr/>
    </dgm:pt>
    <dgm:pt modelId="{9CBAF3C7-1513-41E7-887B-DD0CB0C37A1D}" type="pres">
      <dgm:prSet presAssocID="{C0BB1420-DDAC-4103-8B1A-A369289B415F}" presName="parTx" presStyleLbl="revTx" presStyleIdx="2" presStyleCnt="4">
        <dgm:presLayoutVars>
          <dgm:chMax val="0"/>
          <dgm:chPref val="0"/>
        </dgm:presLayoutVars>
      </dgm:prSet>
      <dgm:spPr/>
    </dgm:pt>
    <dgm:pt modelId="{C2DB2A14-0FBB-46AC-A659-1CED9543DE8A}" type="pres">
      <dgm:prSet presAssocID="{60190094-5097-4126-BD62-B951F728CE39}" presName="sibTrans" presStyleCnt="0"/>
      <dgm:spPr/>
    </dgm:pt>
    <dgm:pt modelId="{DC448E8C-CE05-4BE8-B2D9-A968B302159B}" type="pres">
      <dgm:prSet presAssocID="{684E7002-3A89-4709-A1AA-40B39986554F}" presName="compNode" presStyleCnt="0"/>
      <dgm:spPr/>
    </dgm:pt>
    <dgm:pt modelId="{0FB207D1-C93C-488D-ADBE-23EF30248540}" type="pres">
      <dgm:prSet presAssocID="{684E7002-3A89-4709-A1AA-40B39986554F}" presName="bgRect" presStyleLbl="bgShp" presStyleIdx="3" presStyleCnt="4"/>
      <dgm:spPr/>
    </dgm:pt>
    <dgm:pt modelId="{20AE9374-B365-4CE8-9260-188868606086}" type="pres">
      <dgm:prSet presAssocID="{684E7002-3A89-4709-A1AA-40B39986554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3C5A33BD-E9E0-4CCF-85AD-BD53A35E5564}" type="pres">
      <dgm:prSet presAssocID="{684E7002-3A89-4709-A1AA-40B39986554F}" presName="spaceRect" presStyleCnt="0"/>
      <dgm:spPr/>
    </dgm:pt>
    <dgm:pt modelId="{62D05BE0-5D54-4966-A8A1-69768D9B5989}" type="pres">
      <dgm:prSet presAssocID="{684E7002-3A89-4709-A1AA-40B39986554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973B13-847E-436A-9664-B0D6F81AAB57}" srcId="{2A15531A-68A2-4A6A-A000-BAAF19D212BC}" destId="{C0BB1420-DDAC-4103-8B1A-A369289B415F}" srcOrd="2" destOrd="0" parTransId="{FF372287-6B1C-4498-8462-7007E8D2A90E}" sibTransId="{60190094-5097-4126-BD62-B951F728CE39}"/>
    <dgm:cxn modelId="{2E2E6631-5527-4FE2-8D50-33387F808888}" srcId="{2A15531A-68A2-4A6A-A000-BAAF19D212BC}" destId="{99229873-2989-489E-9B1B-CA25E348095D}" srcOrd="1" destOrd="0" parTransId="{4B943D80-0637-4646-B48A-B93088B31B1D}" sibTransId="{E7B7EF59-7A5B-4655-A907-449436E4776B}"/>
    <dgm:cxn modelId="{81F0FE3B-250E-4D58-948F-1DF4C22A3C1C}" srcId="{2A15531A-68A2-4A6A-A000-BAAF19D212BC}" destId="{D7B38FEC-9DC2-488E-81DB-BB8A0E47A8A1}" srcOrd="0" destOrd="0" parTransId="{A9D10BE8-83F4-4035-BAB0-8CBC128D781C}" sibTransId="{8F951761-A5F9-445E-89BB-0874DA60A533}"/>
    <dgm:cxn modelId="{A84EDE40-02D6-451C-8E09-09383B385A2F}" type="presOf" srcId="{2A15531A-68A2-4A6A-A000-BAAF19D212BC}" destId="{F77BC470-D91E-4A40-B418-7DDE61563C25}" srcOrd="0" destOrd="0" presId="urn:microsoft.com/office/officeart/2018/2/layout/IconVerticalSolidList"/>
    <dgm:cxn modelId="{1060FD4A-2DAB-48C6-AD23-FD82A7DD3496}" type="presOf" srcId="{99229873-2989-489E-9B1B-CA25E348095D}" destId="{E66858A8-78CC-4B4C-A6D6-14D279F8F4BE}" srcOrd="0" destOrd="0" presId="urn:microsoft.com/office/officeart/2018/2/layout/IconVerticalSolidList"/>
    <dgm:cxn modelId="{B948EA97-7C9D-4AC9-9B76-09DEB19EBBE5}" type="presOf" srcId="{D7B38FEC-9DC2-488E-81DB-BB8A0E47A8A1}" destId="{F80AD881-49F4-43E9-8BFD-BEDB15F23047}" srcOrd="0" destOrd="0" presId="urn:microsoft.com/office/officeart/2018/2/layout/IconVerticalSolidList"/>
    <dgm:cxn modelId="{2ADBC8C6-4E12-41A4-A2CD-7E762C979CBE}" type="presOf" srcId="{C0BB1420-DDAC-4103-8B1A-A369289B415F}" destId="{9CBAF3C7-1513-41E7-887B-DD0CB0C37A1D}" srcOrd="0" destOrd="0" presId="urn:microsoft.com/office/officeart/2018/2/layout/IconVerticalSolidList"/>
    <dgm:cxn modelId="{97A5B5D3-1BAE-4858-8545-ED470BB28089}" type="presOf" srcId="{684E7002-3A89-4709-A1AA-40B39986554F}" destId="{62D05BE0-5D54-4966-A8A1-69768D9B5989}" srcOrd="0" destOrd="0" presId="urn:microsoft.com/office/officeart/2018/2/layout/IconVerticalSolidList"/>
    <dgm:cxn modelId="{E420C8D4-07E4-472C-BBDC-30C16FD2CDA5}" srcId="{2A15531A-68A2-4A6A-A000-BAAF19D212BC}" destId="{684E7002-3A89-4709-A1AA-40B39986554F}" srcOrd="3" destOrd="0" parTransId="{D155F0CD-4A8E-47B7-A6C2-765D5116644E}" sibTransId="{08554DE0-6D82-4831-A28E-B31A2BC2AAF2}"/>
    <dgm:cxn modelId="{56D138E8-12DD-48F8-98C9-69218F9054E5}" type="presParOf" srcId="{F77BC470-D91E-4A40-B418-7DDE61563C25}" destId="{43F28C1A-FDCA-429D-AFF7-ED9890769EEA}" srcOrd="0" destOrd="0" presId="urn:microsoft.com/office/officeart/2018/2/layout/IconVerticalSolidList"/>
    <dgm:cxn modelId="{C0F24655-1444-4F7F-B656-39FB28C813A0}" type="presParOf" srcId="{43F28C1A-FDCA-429D-AFF7-ED9890769EEA}" destId="{731E452D-9B69-4ABD-89DF-62D52E0B2105}" srcOrd="0" destOrd="0" presId="urn:microsoft.com/office/officeart/2018/2/layout/IconVerticalSolidList"/>
    <dgm:cxn modelId="{B8F8D149-CA8B-47D7-B722-71E70F476CDF}" type="presParOf" srcId="{43F28C1A-FDCA-429D-AFF7-ED9890769EEA}" destId="{454B80BB-0F67-4A4B-9187-3D6DD4F017A4}" srcOrd="1" destOrd="0" presId="urn:microsoft.com/office/officeart/2018/2/layout/IconVerticalSolidList"/>
    <dgm:cxn modelId="{EAC1298D-4EB1-42FF-970C-B86FF5AD5DC4}" type="presParOf" srcId="{43F28C1A-FDCA-429D-AFF7-ED9890769EEA}" destId="{57610C43-D32E-4FA4-8D5E-471E48487881}" srcOrd="2" destOrd="0" presId="urn:microsoft.com/office/officeart/2018/2/layout/IconVerticalSolidList"/>
    <dgm:cxn modelId="{C059BABE-34A0-4EDC-9832-4B80C9C9D5CB}" type="presParOf" srcId="{43F28C1A-FDCA-429D-AFF7-ED9890769EEA}" destId="{F80AD881-49F4-43E9-8BFD-BEDB15F23047}" srcOrd="3" destOrd="0" presId="urn:microsoft.com/office/officeart/2018/2/layout/IconVerticalSolidList"/>
    <dgm:cxn modelId="{302EF838-6EE9-4728-825E-736EC9E2C31A}" type="presParOf" srcId="{F77BC470-D91E-4A40-B418-7DDE61563C25}" destId="{AC8BCF59-7CB1-4424-8E95-D6A625F00B68}" srcOrd="1" destOrd="0" presId="urn:microsoft.com/office/officeart/2018/2/layout/IconVerticalSolidList"/>
    <dgm:cxn modelId="{79C6BBF5-0A11-419B-A45C-AC1008D55F4B}" type="presParOf" srcId="{F77BC470-D91E-4A40-B418-7DDE61563C25}" destId="{6ACB1DE8-3BF4-4C3F-9B63-70475F59246D}" srcOrd="2" destOrd="0" presId="urn:microsoft.com/office/officeart/2018/2/layout/IconVerticalSolidList"/>
    <dgm:cxn modelId="{6F7EC8F5-A9B9-4A6A-8317-850B17D68255}" type="presParOf" srcId="{6ACB1DE8-3BF4-4C3F-9B63-70475F59246D}" destId="{6B039213-01E0-402B-8DB7-45F089C980C5}" srcOrd="0" destOrd="0" presId="urn:microsoft.com/office/officeart/2018/2/layout/IconVerticalSolidList"/>
    <dgm:cxn modelId="{D42D0FFC-A918-4539-9603-ECE2EEE9BD9B}" type="presParOf" srcId="{6ACB1DE8-3BF4-4C3F-9B63-70475F59246D}" destId="{86E5AC15-D097-4294-B7D5-7EB221349159}" srcOrd="1" destOrd="0" presId="urn:microsoft.com/office/officeart/2018/2/layout/IconVerticalSolidList"/>
    <dgm:cxn modelId="{372F2133-CA7E-40FC-AC3C-680A1B00C9EB}" type="presParOf" srcId="{6ACB1DE8-3BF4-4C3F-9B63-70475F59246D}" destId="{A3040DF6-F945-409D-AF60-3C94B2032D29}" srcOrd="2" destOrd="0" presId="urn:microsoft.com/office/officeart/2018/2/layout/IconVerticalSolidList"/>
    <dgm:cxn modelId="{A796376C-E73A-459C-ABEF-D2BBDE62DE8C}" type="presParOf" srcId="{6ACB1DE8-3BF4-4C3F-9B63-70475F59246D}" destId="{E66858A8-78CC-4B4C-A6D6-14D279F8F4BE}" srcOrd="3" destOrd="0" presId="urn:microsoft.com/office/officeart/2018/2/layout/IconVerticalSolidList"/>
    <dgm:cxn modelId="{9F7EACBC-4E3C-4AE6-883E-8F4CFF8C2059}" type="presParOf" srcId="{F77BC470-D91E-4A40-B418-7DDE61563C25}" destId="{E864D009-EE5E-4E5F-9883-F66B9AF27546}" srcOrd="3" destOrd="0" presId="urn:microsoft.com/office/officeart/2018/2/layout/IconVerticalSolidList"/>
    <dgm:cxn modelId="{E631E8E2-C37C-4C6D-902B-113EB5E3ABE8}" type="presParOf" srcId="{F77BC470-D91E-4A40-B418-7DDE61563C25}" destId="{BCBECA86-BE8B-4B32-BEF5-C3181744D67D}" srcOrd="4" destOrd="0" presId="urn:microsoft.com/office/officeart/2018/2/layout/IconVerticalSolidList"/>
    <dgm:cxn modelId="{7FFF567C-0EF6-4BFF-A766-50181C1B8AA6}" type="presParOf" srcId="{BCBECA86-BE8B-4B32-BEF5-C3181744D67D}" destId="{9B9161F7-0AFF-4E98-A998-3057A5199375}" srcOrd="0" destOrd="0" presId="urn:microsoft.com/office/officeart/2018/2/layout/IconVerticalSolidList"/>
    <dgm:cxn modelId="{690E0C02-8EE4-4159-9899-5535ACD627BE}" type="presParOf" srcId="{BCBECA86-BE8B-4B32-BEF5-C3181744D67D}" destId="{D25E3648-F0A9-427D-90F2-678065C7CC69}" srcOrd="1" destOrd="0" presId="urn:microsoft.com/office/officeart/2018/2/layout/IconVerticalSolidList"/>
    <dgm:cxn modelId="{7A7284FE-3A16-4AD7-AC76-FFD78C1A1A2B}" type="presParOf" srcId="{BCBECA86-BE8B-4B32-BEF5-C3181744D67D}" destId="{0EA096A6-9752-4638-BE84-C4AA29D02C90}" srcOrd="2" destOrd="0" presId="urn:microsoft.com/office/officeart/2018/2/layout/IconVerticalSolidList"/>
    <dgm:cxn modelId="{A1351118-1AC4-44E9-AF42-848D366AF1A0}" type="presParOf" srcId="{BCBECA86-BE8B-4B32-BEF5-C3181744D67D}" destId="{9CBAF3C7-1513-41E7-887B-DD0CB0C37A1D}" srcOrd="3" destOrd="0" presId="urn:microsoft.com/office/officeart/2018/2/layout/IconVerticalSolidList"/>
    <dgm:cxn modelId="{C4E13501-AC25-4ED7-9148-05C4ECABDF0B}" type="presParOf" srcId="{F77BC470-D91E-4A40-B418-7DDE61563C25}" destId="{C2DB2A14-0FBB-46AC-A659-1CED9543DE8A}" srcOrd="5" destOrd="0" presId="urn:microsoft.com/office/officeart/2018/2/layout/IconVerticalSolidList"/>
    <dgm:cxn modelId="{530105B2-0A6F-4619-8DD4-1B80D73093D6}" type="presParOf" srcId="{F77BC470-D91E-4A40-B418-7DDE61563C25}" destId="{DC448E8C-CE05-4BE8-B2D9-A968B302159B}" srcOrd="6" destOrd="0" presId="urn:microsoft.com/office/officeart/2018/2/layout/IconVerticalSolidList"/>
    <dgm:cxn modelId="{992CC2F7-7162-4ADC-BA9E-4E9D7061228D}" type="presParOf" srcId="{DC448E8C-CE05-4BE8-B2D9-A968B302159B}" destId="{0FB207D1-C93C-488D-ADBE-23EF30248540}" srcOrd="0" destOrd="0" presId="urn:microsoft.com/office/officeart/2018/2/layout/IconVerticalSolidList"/>
    <dgm:cxn modelId="{A8C5616E-65BA-427C-AA39-01826054FD2E}" type="presParOf" srcId="{DC448E8C-CE05-4BE8-B2D9-A968B302159B}" destId="{20AE9374-B365-4CE8-9260-188868606086}" srcOrd="1" destOrd="0" presId="urn:microsoft.com/office/officeart/2018/2/layout/IconVerticalSolidList"/>
    <dgm:cxn modelId="{0B43A1D5-B6AE-4EA9-8C90-CD0E3A3217DC}" type="presParOf" srcId="{DC448E8C-CE05-4BE8-B2D9-A968B302159B}" destId="{3C5A33BD-E9E0-4CCF-85AD-BD53A35E5564}" srcOrd="2" destOrd="0" presId="urn:microsoft.com/office/officeart/2018/2/layout/IconVerticalSolidList"/>
    <dgm:cxn modelId="{E36C5DF8-3E3B-41D4-87D7-9D8F7AF51B6C}" type="presParOf" srcId="{DC448E8C-CE05-4BE8-B2D9-A968B302159B}" destId="{62D05BE0-5D54-4966-A8A1-69768D9B59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56A297-7569-4512-BAF0-8736B581D5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7E14ACA-5B16-485B-B975-41482E46E16E}">
      <dgm:prSet/>
      <dgm:spPr/>
      <dgm:t>
        <a:bodyPr/>
        <a:lstStyle/>
        <a:p>
          <a:pPr>
            <a:defRPr cap="all"/>
          </a:pPr>
          <a:r>
            <a:rPr lang="en-GB"/>
            <a:t>- Damage and Sensory discomfort. </a:t>
          </a:r>
          <a:endParaRPr lang="en-US"/>
        </a:p>
      </dgm:t>
    </dgm:pt>
    <dgm:pt modelId="{1F35AAA4-2487-4521-9E37-63A824E88A56}" type="parTrans" cxnId="{F03A7483-794A-49B6-842B-E4E30553FAE9}">
      <dgm:prSet/>
      <dgm:spPr/>
      <dgm:t>
        <a:bodyPr/>
        <a:lstStyle/>
        <a:p>
          <a:endParaRPr lang="en-US"/>
        </a:p>
      </dgm:t>
    </dgm:pt>
    <dgm:pt modelId="{9706A2C0-1C90-4FC8-BFAA-1649F88C7FEA}" type="sibTrans" cxnId="{F03A7483-794A-49B6-842B-E4E30553FAE9}">
      <dgm:prSet/>
      <dgm:spPr/>
      <dgm:t>
        <a:bodyPr/>
        <a:lstStyle/>
        <a:p>
          <a:endParaRPr lang="en-US"/>
        </a:p>
      </dgm:t>
    </dgm:pt>
    <dgm:pt modelId="{A2F096E4-5923-47F1-A1D6-58015B6E2AAF}">
      <dgm:prSet/>
      <dgm:spPr/>
      <dgm:t>
        <a:bodyPr/>
        <a:lstStyle/>
        <a:p>
          <a:pPr>
            <a:defRPr cap="all"/>
          </a:pPr>
          <a:r>
            <a:rPr lang="en-GB"/>
            <a:t>- Reasonableness. </a:t>
          </a:r>
          <a:endParaRPr lang="en-US"/>
        </a:p>
      </dgm:t>
    </dgm:pt>
    <dgm:pt modelId="{EB916A14-CE10-45FE-AB91-BFBDFF762809}" type="parTrans" cxnId="{7A0D238B-7F2D-4BF0-96D5-88CA6AE12BF0}">
      <dgm:prSet/>
      <dgm:spPr/>
      <dgm:t>
        <a:bodyPr/>
        <a:lstStyle/>
        <a:p>
          <a:endParaRPr lang="en-US"/>
        </a:p>
      </dgm:t>
    </dgm:pt>
    <dgm:pt modelId="{8A164E9F-8AAB-4432-8C6F-4FABCA60174D}" type="sibTrans" cxnId="{7A0D238B-7F2D-4BF0-96D5-88CA6AE12BF0}">
      <dgm:prSet/>
      <dgm:spPr/>
      <dgm:t>
        <a:bodyPr/>
        <a:lstStyle/>
        <a:p>
          <a:endParaRPr lang="en-US"/>
        </a:p>
      </dgm:t>
    </dgm:pt>
    <dgm:pt modelId="{153FE2B9-5523-4486-9E92-DE893F4767A8}">
      <dgm:prSet/>
      <dgm:spPr/>
      <dgm:t>
        <a:bodyPr/>
        <a:lstStyle/>
        <a:p>
          <a:pPr>
            <a:defRPr cap="all"/>
          </a:pPr>
          <a:r>
            <a:rPr lang="en-GB"/>
            <a:t>- Any defences available. </a:t>
          </a:r>
          <a:endParaRPr lang="en-US"/>
        </a:p>
      </dgm:t>
    </dgm:pt>
    <dgm:pt modelId="{5BC00F79-7F38-4DFE-BB7F-E45DB5202C64}" type="parTrans" cxnId="{99D92024-17FB-4825-AAAD-449D05676707}">
      <dgm:prSet/>
      <dgm:spPr/>
      <dgm:t>
        <a:bodyPr/>
        <a:lstStyle/>
        <a:p>
          <a:endParaRPr lang="en-US"/>
        </a:p>
      </dgm:t>
    </dgm:pt>
    <dgm:pt modelId="{06669F76-37AD-4286-8A22-E3EF4B5D303C}" type="sibTrans" cxnId="{99D92024-17FB-4825-AAAD-449D05676707}">
      <dgm:prSet/>
      <dgm:spPr/>
      <dgm:t>
        <a:bodyPr/>
        <a:lstStyle/>
        <a:p>
          <a:endParaRPr lang="en-US"/>
        </a:p>
      </dgm:t>
    </dgm:pt>
    <dgm:pt modelId="{29F7C273-FF5C-4C65-BA10-3A197CD8ED7F}" type="pres">
      <dgm:prSet presAssocID="{0C56A297-7569-4512-BAF0-8736B581D507}" presName="root" presStyleCnt="0">
        <dgm:presLayoutVars>
          <dgm:dir/>
          <dgm:resizeHandles val="exact"/>
        </dgm:presLayoutVars>
      </dgm:prSet>
      <dgm:spPr/>
    </dgm:pt>
    <dgm:pt modelId="{5B59A6BE-726A-407E-9414-1203439BF8BD}" type="pres">
      <dgm:prSet presAssocID="{97E14ACA-5B16-485B-B975-41482E46E16E}" presName="compNode" presStyleCnt="0"/>
      <dgm:spPr/>
    </dgm:pt>
    <dgm:pt modelId="{8836FF76-1F74-476F-B0A3-9622C9918848}" type="pres">
      <dgm:prSet presAssocID="{97E14ACA-5B16-485B-B975-41482E46E16E}" presName="iconBgRect" presStyleLbl="bgShp" presStyleIdx="0" presStyleCnt="3"/>
      <dgm:spPr/>
    </dgm:pt>
    <dgm:pt modelId="{1B85D44B-1002-43B0-9B70-89464CA5D862}" type="pres">
      <dgm:prSet presAssocID="{97E14ACA-5B16-485B-B975-41482E46E1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92CF1BB7-3F1D-47E5-AA78-88FA0B031AF8}" type="pres">
      <dgm:prSet presAssocID="{97E14ACA-5B16-485B-B975-41482E46E16E}" presName="spaceRect" presStyleCnt="0"/>
      <dgm:spPr/>
    </dgm:pt>
    <dgm:pt modelId="{8FA9AA34-1E3B-4A47-B0B6-BB01DACBF8A2}" type="pres">
      <dgm:prSet presAssocID="{97E14ACA-5B16-485B-B975-41482E46E16E}" presName="textRect" presStyleLbl="revTx" presStyleIdx="0" presStyleCnt="3">
        <dgm:presLayoutVars>
          <dgm:chMax val="1"/>
          <dgm:chPref val="1"/>
        </dgm:presLayoutVars>
      </dgm:prSet>
      <dgm:spPr/>
    </dgm:pt>
    <dgm:pt modelId="{FDA28155-6B40-4749-B00A-1803D3CD1DE4}" type="pres">
      <dgm:prSet presAssocID="{9706A2C0-1C90-4FC8-BFAA-1649F88C7FEA}" presName="sibTrans" presStyleCnt="0"/>
      <dgm:spPr/>
    </dgm:pt>
    <dgm:pt modelId="{E0887607-80A0-48A5-A23C-A7EC15F8D210}" type="pres">
      <dgm:prSet presAssocID="{A2F096E4-5923-47F1-A1D6-58015B6E2AAF}" presName="compNode" presStyleCnt="0"/>
      <dgm:spPr/>
    </dgm:pt>
    <dgm:pt modelId="{0C7AC82A-AE24-488D-93A3-FD3B597F8628}" type="pres">
      <dgm:prSet presAssocID="{A2F096E4-5923-47F1-A1D6-58015B6E2AAF}" presName="iconBgRect" presStyleLbl="bgShp" presStyleIdx="1" presStyleCnt="3"/>
      <dgm:spPr/>
    </dgm:pt>
    <dgm:pt modelId="{6D4E8D75-8EC6-416C-A768-88573C613E76}" type="pres">
      <dgm:prSet presAssocID="{A2F096E4-5923-47F1-A1D6-58015B6E2AA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4535083-850E-4E12-89D3-A87CDF4E55B3}" type="pres">
      <dgm:prSet presAssocID="{A2F096E4-5923-47F1-A1D6-58015B6E2AAF}" presName="spaceRect" presStyleCnt="0"/>
      <dgm:spPr/>
    </dgm:pt>
    <dgm:pt modelId="{2E93B4EC-3502-4414-BB58-30F6283A2BC7}" type="pres">
      <dgm:prSet presAssocID="{A2F096E4-5923-47F1-A1D6-58015B6E2AAF}" presName="textRect" presStyleLbl="revTx" presStyleIdx="1" presStyleCnt="3">
        <dgm:presLayoutVars>
          <dgm:chMax val="1"/>
          <dgm:chPref val="1"/>
        </dgm:presLayoutVars>
      </dgm:prSet>
      <dgm:spPr/>
    </dgm:pt>
    <dgm:pt modelId="{9E68A131-076E-47D9-BE76-99C67D7F6779}" type="pres">
      <dgm:prSet presAssocID="{8A164E9F-8AAB-4432-8C6F-4FABCA60174D}" presName="sibTrans" presStyleCnt="0"/>
      <dgm:spPr/>
    </dgm:pt>
    <dgm:pt modelId="{EDDB95F6-57E3-452D-879F-64FA0FA2EE61}" type="pres">
      <dgm:prSet presAssocID="{153FE2B9-5523-4486-9E92-DE893F4767A8}" presName="compNode" presStyleCnt="0"/>
      <dgm:spPr/>
    </dgm:pt>
    <dgm:pt modelId="{69EE140D-77BB-4620-ABAD-0B9516F9CD66}" type="pres">
      <dgm:prSet presAssocID="{153FE2B9-5523-4486-9E92-DE893F4767A8}" presName="iconBgRect" presStyleLbl="bgShp" presStyleIdx="2" presStyleCnt="3"/>
      <dgm:spPr/>
    </dgm:pt>
    <dgm:pt modelId="{87F4DCEB-1B0C-4872-AA1D-CFF000ED8A1E}" type="pres">
      <dgm:prSet presAssocID="{153FE2B9-5523-4486-9E92-DE893F4767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BFDEE9B3-7C07-4978-8AC8-9626668A73F5}" type="pres">
      <dgm:prSet presAssocID="{153FE2B9-5523-4486-9E92-DE893F4767A8}" presName="spaceRect" presStyleCnt="0"/>
      <dgm:spPr/>
    </dgm:pt>
    <dgm:pt modelId="{D66A8E9B-C0D7-4344-8301-CB24C652C992}" type="pres">
      <dgm:prSet presAssocID="{153FE2B9-5523-4486-9E92-DE893F4767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FC3F601-0023-42F7-AA89-88A665312BA4}" type="presOf" srcId="{0C56A297-7569-4512-BAF0-8736B581D507}" destId="{29F7C273-FF5C-4C65-BA10-3A197CD8ED7F}" srcOrd="0" destOrd="0" presId="urn:microsoft.com/office/officeart/2018/5/layout/IconCircleLabelList"/>
    <dgm:cxn modelId="{99D92024-17FB-4825-AAAD-449D05676707}" srcId="{0C56A297-7569-4512-BAF0-8736B581D507}" destId="{153FE2B9-5523-4486-9E92-DE893F4767A8}" srcOrd="2" destOrd="0" parTransId="{5BC00F79-7F38-4DFE-BB7F-E45DB5202C64}" sibTransId="{06669F76-37AD-4286-8A22-E3EF4B5D303C}"/>
    <dgm:cxn modelId="{F03A7483-794A-49B6-842B-E4E30553FAE9}" srcId="{0C56A297-7569-4512-BAF0-8736B581D507}" destId="{97E14ACA-5B16-485B-B975-41482E46E16E}" srcOrd="0" destOrd="0" parTransId="{1F35AAA4-2487-4521-9E37-63A824E88A56}" sibTransId="{9706A2C0-1C90-4FC8-BFAA-1649F88C7FEA}"/>
    <dgm:cxn modelId="{7A0D238B-7F2D-4BF0-96D5-88CA6AE12BF0}" srcId="{0C56A297-7569-4512-BAF0-8736B581D507}" destId="{A2F096E4-5923-47F1-A1D6-58015B6E2AAF}" srcOrd="1" destOrd="0" parTransId="{EB916A14-CE10-45FE-AB91-BFBDFF762809}" sibTransId="{8A164E9F-8AAB-4432-8C6F-4FABCA60174D}"/>
    <dgm:cxn modelId="{3F6955C2-ED57-4E09-B181-7F299CA5DC00}" type="presOf" srcId="{97E14ACA-5B16-485B-B975-41482E46E16E}" destId="{8FA9AA34-1E3B-4A47-B0B6-BB01DACBF8A2}" srcOrd="0" destOrd="0" presId="urn:microsoft.com/office/officeart/2018/5/layout/IconCircleLabelList"/>
    <dgm:cxn modelId="{F9CCD1D0-62B8-4BEA-8B4C-512257862F73}" type="presOf" srcId="{153FE2B9-5523-4486-9E92-DE893F4767A8}" destId="{D66A8E9B-C0D7-4344-8301-CB24C652C992}" srcOrd="0" destOrd="0" presId="urn:microsoft.com/office/officeart/2018/5/layout/IconCircleLabelList"/>
    <dgm:cxn modelId="{0F7DA9D4-9C68-4277-BFEF-EEEA7E030A41}" type="presOf" srcId="{A2F096E4-5923-47F1-A1D6-58015B6E2AAF}" destId="{2E93B4EC-3502-4414-BB58-30F6283A2BC7}" srcOrd="0" destOrd="0" presId="urn:microsoft.com/office/officeart/2018/5/layout/IconCircleLabelList"/>
    <dgm:cxn modelId="{19B025D9-ED26-4DC2-A9C4-360272D3EF55}" type="presParOf" srcId="{29F7C273-FF5C-4C65-BA10-3A197CD8ED7F}" destId="{5B59A6BE-726A-407E-9414-1203439BF8BD}" srcOrd="0" destOrd="0" presId="urn:microsoft.com/office/officeart/2018/5/layout/IconCircleLabelList"/>
    <dgm:cxn modelId="{2C9D08AE-86AD-4321-8C29-DB67C9882CF3}" type="presParOf" srcId="{5B59A6BE-726A-407E-9414-1203439BF8BD}" destId="{8836FF76-1F74-476F-B0A3-9622C9918848}" srcOrd="0" destOrd="0" presId="urn:microsoft.com/office/officeart/2018/5/layout/IconCircleLabelList"/>
    <dgm:cxn modelId="{AD35623A-ECD6-4BA0-85DD-F2C6755721D0}" type="presParOf" srcId="{5B59A6BE-726A-407E-9414-1203439BF8BD}" destId="{1B85D44B-1002-43B0-9B70-89464CA5D862}" srcOrd="1" destOrd="0" presId="urn:microsoft.com/office/officeart/2018/5/layout/IconCircleLabelList"/>
    <dgm:cxn modelId="{9B246065-327E-4F8E-BF64-1E3F0D0A726F}" type="presParOf" srcId="{5B59A6BE-726A-407E-9414-1203439BF8BD}" destId="{92CF1BB7-3F1D-47E5-AA78-88FA0B031AF8}" srcOrd="2" destOrd="0" presId="urn:microsoft.com/office/officeart/2018/5/layout/IconCircleLabelList"/>
    <dgm:cxn modelId="{02647971-C161-4AED-A99C-209E4A7A201C}" type="presParOf" srcId="{5B59A6BE-726A-407E-9414-1203439BF8BD}" destId="{8FA9AA34-1E3B-4A47-B0B6-BB01DACBF8A2}" srcOrd="3" destOrd="0" presId="urn:microsoft.com/office/officeart/2018/5/layout/IconCircleLabelList"/>
    <dgm:cxn modelId="{45220324-74B1-411D-9226-923C26D19C87}" type="presParOf" srcId="{29F7C273-FF5C-4C65-BA10-3A197CD8ED7F}" destId="{FDA28155-6B40-4749-B00A-1803D3CD1DE4}" srcOrd="1" destOrd="0" presId="urn:microsoft.com/office/officeart/2018/5/layout/IconCircleLabelList"/>
    <dgm:cxn modelId="{93760E4D-5A26-4F2F-A657-DEBB34977053}" type="presParOf" srcId="{29F7C273-FF5C-4C65-BA10-3A197CD8ED7F}" destId="{E0887607-80A0-48A5-A23C-A7EC15F8D210}" srcOrd="2" destOrd="0" presId="urn:microsoft.com/office/officeart/2018/5/layout/IconCircleLabelList"/>
    <dgm:cxn modelId="{C0F24A3A-DC88-4B39-8576-B0F8AB2EB7E2}" type="presParOf" srcId="{E0887607-80A0-48A5-A23C-A7EC15F8D210}" destId="{0C7AC82A-AE24-488D-93A3-FD3B597F8628}" srcOrd="0" destOrd="0" presId="urn:microsoft.com/office/officeart/2018/5/layout/IconCircleLabelList"/>
    <dgm:cxn modelId="{5D9F1422-5645-46CD-A0FF-29B09428B438}" type="presParOf" srcId="{E0887607-80A0-48A5-A23C-A7EC15F8D210}" destId="{6D4E8D75-8EC6-416C-A768-88573C613E76}" srcOrd="1" destOrd="0" presId="urn:microsoft.com/office/officeart/2018/5/layout/IconCircleLabelList"/>
    <dgm:cxn modelId="{28D7F62C-A06B-4CF7-BC0E-6412CCFE4C13}" type="presParOf" srcId="{E0887607-80A0-48A5-A23C-A7EC15F8D210}" destId="{F4535083-850E-4E12-89D3-A87CDF4E55B3}" srcOrd="2" destOrd="0" presId="urn:microsoft.com/office/officeart/2018/5/layout/IconCircleLabelList"/>
    <dgm:cxn modelId="{596AB909-67DD-4952-9299-38E26EEF5EB8}" type="presParOf" srcId="{E0887607-80A0-48A5-A23C-A7EC15F8D210}" destId="{2E93B4EC-3502-4414-BB58-30F6283A2BC7}" srcOrd="3" destOrd="0" presId="urn:microsoft.com/office/officeart/2018/5/layout/IconCircleLabelList"/>
    <dgm:cxn modelId="{0BA7A4D2-F057-4C35-B504-91F8C20626B8}" type="presParOf" srcId="{29F7C273-FF5C-4C65-BA10-3A197CD8ED7F}" destId="{9E68A131-076E-47D9-BE76-99C67D7F6779}" srcOrd="3" destOrd="0" presId="urn:microsoft.com/office/officeart/2018/5/layout/IconCircleLabelList"/>
    <dgm:cxn modelId="{9F6367F4-D672-4BCB-BB84-D869A9B2C191}" type="presParOf" srcId="{29F7C273-FF5C-4C65-BA10-3A197CD8ED7F}" destId="{EDDB95F6-57E3-452D-879F-64FA0FA2EE61}" srcOrd="4" destOrd="0" presId="urn:microsoft.com/office/officeart/2018/5/layout/IconCircleLabelList"/>
    <dgm:cxn modelId="{939A00A7-E496-4954-B9A5-4625BF838C65}" type="presParOf" srcId="{EDDB95F6-57E3-452D-879F-64FA0FA2EE61}" destId="{69EE140D-77BB-4620-ABAD-0B9516F9CD66}" srcOrd="0" destOrd="0" presId="urn:microsoft.com/office/officeart/2018/5/layout/IconCircleLabelList"/>
    <dgm:cxn modelId="{247F0E93-6070-4089-84C3-0C68D41EAD9A}" type="presParOf" srcId="{EDDB95F6-57E3-452D-879F-64FA0FA2EE61}" destId="{87F4DCEB-1B0C-4872-AA1D-CFF000ED8A1E}" srcOrd="1" destOrd="0" presId="urn:microsoft.com/office/officeart/2018/5/layout/IconCircleLabelList"/>
    <dgm:cxn modelId="{AD0AC751-F9E0-4B6F-A3C8-17B0810B9FD1}" type="presParOf" srcId="{EDDB95F6-57E3-452D-879F-64FA0FA2EE61}" destId="{BFDEE9B3-7C07-4978-8AC8-9626668A73F5}" srcOrd="2" destOrd="0" presId="urn:microsoft.com/office/officeart/2018/5/layout/IconCircleLabelList"/>
    <dgm:cxn modelId="{8CF47CDB-5ED5-4296-AA84-0EC4E8DEBCB0}" type="presParOf" srcId="{EDDB95F6-57E3-452D-879F-64FA0FA2EE61}" destId="{D66A8E9B-C0D7-4344-8301-CB24C652C99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E65147-1BD8-4574-9224-EAE60723E3B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5A229E-81F9-40EF-968E-767C66167DC5}">
      <dgm:prSet/>
      <dgm:spPr/>
      <dgm:t>
        <a:bodyPr/>
        <a:lstStyle/>
        <a:p>
          <a:r>
            <a:rPr lang="en-GB"/>
            <a:t>- In addition to this, they must consider- </a:t>
          </a:r>
          <a:endParaRPr lang="en-US"/>
        </a:p>
      </dgm:t>
    </dgm:pt>
    <dgm:pt modelId="{EA645DEC-8B6B-4EEA-A85E-B7F60BC89776}" type="parTrans" cxnId="{4D20436A-BC42-44EC-83DF-1B18C1EDE064}">
      <dgm:prSet/>
      <dgm:spPr/>
      <dgm:t>
        <a:bodyPr/>
        <a:lstStyle/>
        <a:p>
          <a:endParaRPr lang="en-US"/>
        </a:p>
      </dgm:t>
    </dgm:pt>
    <dgm:pt modelId="{318CF329-D0DD-4A20-8245-DBB47D18899A}" type="sibTrans" cxnId="{4D20436A-BC42-44EC-83DF-1B18C1EDE064}">
      <dgm:prSet/>
      <dgm:spPr/>
      <dgm:t>
        <a:bodyPr/>
        <a:lstStyle/>
        <a:p>
          <a:endParaRPr lang="en-US"/>
        </a:p>
      </dgm:t>
    </dgm:pt>
    <dgm:pt modelId="{D747DBC0-47B4-4B73-98DE-531DC12F80C0}">
      <dgm:prSet/>
      <dgm:spPr/>
      <dgm:t>
        <a:bodyPr/>
        <a:lstStyle/>
        <a:p>
          <a:r>
            <a:rPr lang="en-GB"/>
            <a:t>1. ‘’Duration. </a:t>
          </a:r>
          <a:endParaRPr lang="en-US"/>
        </a:p>
      </dgm:t>
    </dgm:pt>
    <dgm:pt modelId="{70AF8D07-2B4C-41F2-A360-1C092B04A345}" type="parTrans" cxnId="{B7419F41-68A0-4682-859E-844DE74718AA}">
      <dgm:prSet/>
      <dgm:spPr/>
      <dgm:t>
        <a:bodyPr/>
        <a:lstStyle/>
        <a:p>
          <a:endParaRPr lang="en-US"/>
        </a:p>
      </dgm:t>
    </dgm:pt>
    <dgm:pt modelId="{28F63C9F-4DFF-4F58-8FB5-DE67B8FF4738}" type="sibTrans" cxnId="{B7419F41-68A0-4682-859E-844DE74718AA}">
      <dgm:prSet/>
      <dgm:spPr/>
      <dgm:t>
        <a:bodyPr/>
        <a:lstStyle/>
        <a:p>
          <a:endParaRPr lang="en-US"/>
        </a:p>
      </dgm:t>
    </dgm:pt>
    <dgm:pt modelId="{7A731AF6-5DF7-4D75-9CF1-F64C03DD97C4}">
      <dgm:prSet/>
      <dgm:spPr/>
      <dgm:t>
        <a:bodyPr/>
        <a:lstStyle/>
        <a:p>
          <a:r>
            <a:rPr lang="en-GB"/>
            <a:t>2. Locality. </a:t>
          </a:r>
          <a:endParaRPr lang="en-US"/>
        </a:p>
      </dgm:t>
    </dgm:pt>
    <dgm:pt modelId="{3FA2548D-456C-46DD-88DB-5C5A570568CF}" type="parTrans" cxnId="{7FE6D252-CA2A-4761-994E-8912307A1707}">
      <dgm:prSet/>
      <dgm:spPr/>
      <dgm:t>
        <a:bodyPr/>
        <a:lstStyle/>
        <a:p>
          <a:endParaRPr lang="en-US"/>
        </a:p>
      </dgm:t>
    </dgm:pt>
    <dgm:pt modelId="{5F221746-0F0E-44E3-8886-8132E32B5A7A}" type="sibTrans" cxnId="{7FE6D252-CA2A-4761-994E-8912307A1707}">
      <dgm:prSet/>
      <dgm:spPr/>
      <dgm:t>
        <a:bodyPr/>
        <a:lstStyle/>
        <a:p>
          <a:endParaRPr lang="en-US"/>
        </a:p>
      </dgm:t>
    </dgm:pt>
    <dgm:pt modelId="{470D0CA7-374B-4B9A-A85A-0EEBCBCA9847}">
      <dgm:prSet/>
      <dgm:spPr/>
      <dgm:t>
        <a:bodyPr/>
        <a:lstStyle/>
        <a:p>
          <a:r>
            <a:rPr lang="en-GB"/>
            <a:t>3. Defendant’s malicious actions towards to claimant</a:t>
          </a:r>
          <a:endParaRPr lang="en-US"/>
        </a:p>
      </dgm:t>
    </dgm:pt>
    <dgm:pt modelId="{B3330D8A-B45B-4D5C-8D56-AE3D88E59C69}" type="parTrans" cxnId="{1EAD6494-3C68-44A2-BE6E-E9A8A8604AA6}">
      <dgm:prSet/>
      <dgm:spPr/>
      <dgm:t>
        <a:bodyPr/>
        <a:lstStyle/>
        <a:p>
          <a:endParaRPr lang="en-US"/>
        </a:p>
      </dgm:t>
    </dgm:pt>
    <dgm:pt modelId="{E6154B09-0A05-43F0-A6BE-37FF77F78C41}" type="sibTrans" cxnId="{1EAD6494-3C68-44A2-BE6E-E9A8A8604AA6}">
      <dgm:prSet/>
      <dgm:spPr/>
      <dgm:t>
        <a:bodyPr/>
        <a:lstStyle/>
        <a:p>
          <a:endParaRPr lang="en-US"/>
        </a:p>
      </dgm:t>
    </dgm:pt>
    <dgm:pt modelId="{D8359610-4979-4CFB-8CC6-931188A9A44D}">
      <dgm:prSet/>
      <dgm:spPr/>
      <dgm:t>
        <a:bodyPr/>
        <a:lstStyle/>
        <a:p>
          <a:r>
            <a:rPr lang="en-GB"/>
            <a:t>4. Claimants sensitivity.</a:t>
          </a:r>
          <a:endParaRPr lang="en-US"/>
        </a:p>
      </dgm:t>
    </dgm:pt>
    <dgm:pt modelId="{15349D3B-3DC4-4757-935B-C575FF33DBCC}" type="parTrans" cxnId="{98CD46E5-07DE-4EA0-BB3D-A8943EAB161E}">
      <dgm:prSet/>
      <dgm:spPr/>
      <dgm:t>
        <a:bodyPr/>
        <a:lstStyle/>
        <a:p>
          <a:endParaRPr lang="en-US"/>
        </a:p>
      </dgm:t>
    </dgm:pt>
    <dgm:pt modelId="{9E22808F-1DD5-4144-BDE3-807095159711}" type="sibTrans" cxnId="{98CD46E5-07DE-4EA0-BB3D-A8943EAB161E}">
      <dgm:prSet/>
      <dgm:spPr/>
      <dgm:t>
        <a:bodyPr/>
        <a:lstStyle/>
        <a:p>
          <a:endParaRPr lang="en-US"/>
        </a:p>
      </dgm:t>
    </dgm:pt>
    <dgm:pt modelId="{04797CCD-7FFB-42D8-9056-148261BC7643}">
      <dgm:prSet/>
      <dgm:spPr/>
      <dgm:t>
        <a:bodyPr/>
        <a:lstStyle/>
        <a:p>
          <a:r>
            <a:rPr lang="en-GB"/>
            <a:t>5. The public utility argument’’</a:t>
          </a:r>
          <a:endParaRPr lang="en-US"/>
        </a:p>
      </dgm:t>
    </dgm:pt>
    <dgm:pt modelId="{9C067626-736F-4325-9623-AE8CFF5FECAC}" type="parTrans" cxnId="{7A22545E-E7E1-4709-A2AA-8C758C4A6705}">
      <dgm:prSet/>
      <dgm:spPr/>
      <dgm:t>
        <a:bodyPr/>
        <a:lstStyle/>
        <a:p>
          <a:endParaRPr lang="en-US"/>
        </a:p>
      </dgm:t>
    </dgm:pt>
    <dgm:pt modelId="{82BE23F6-5475-4919-A96D-A93E3E31D1C6}" type="sibTrans" cxnId="{7A22545E-E7E1-4709-A2AA-8C758C4A6705}">
      <dgm:prSet/>
      <dgm:spPr/>
      <dgm:t>
        <a:bodyPr/>
        <a:lstStyle/>
        <a:p>
          <a:endParaRPr lang="en-US"/>
        </a:p>
      </dgm:t>
    </dgm:pt>
    <dgm:pt modelId="{FB8E39C5-04C3-4D75-8407-2EB25571E4AC}" type="pres">
      <dgm:prSet presAssocID="{47E65147-1BD8-4574-9224-EAE60723E3BA}" presName="Name0" presStyleCnt="0">
        <dgm:presLayoutVars>
          <dgm:dir/>
          <dgm:resizeHandles val="exact"/>
        </dgm:presLayoutVars>
      </dgm:prSet>
      <dgm:spPr/>
    </dgm:pt>
    <dgm:pt modelId="{3FFAE5A4-9E23-4C39-A0C6-6789B187E556}" type="pres">
      <dgm:prSet presAssocID="{A75A229E-81F9-40EF-968E-767C66167DC5}" presName="node" presStyleLbl="node1" presStyleIdx="0" presStyleCnt="6">
        <dgm:presLayoutVars>
          <dgm:bulletEnabled val="1"/>
        </dgm:presLayoutVars>
      </dgm:prSet>
      <dgm:spPr/>
    </dgm:pt>
    <dgm:pt modelId="{0AEA9829-A1FA-4298-902D-BBEFD6036189}" type="pres">
      <dgm:prSet presAssocID="{318CF329-D0DD-4A20-8245-DBB47D18899A}" presName="sibTrans" presStyleLbl="sibTrans1D1" presStyleIdx="0" presStyleCnt="5"/>
      <dgm:spPr/>
    </dgm:pt>
    <dgm:pt modelId="{1164F718-BC29-4063-85C5-513B2356B289}" type="pres">
      <dgm:prSet presAssocID="{318CF329-D0DD-4A20-8245-DBB47D18899A}" presName="connectorText" presStyleLbl="sibTrans1D1" presStyleIdx="0" presStyleCnt="5"/>
      <dgm:spPr/>
    </dgm:pt>
    <dgm:pt modelId="{069B2BEE-DF44-4817-A5FA-F73660F7F64F}" type="pres">
      <dgm:prSet presAssocID="{D747DBC0-47B4-4B73-98DE-531DC12F80C0}" presName="node" presStyleLbl="node1" presStyleIdx="1" presStyleCnt="6">
        <dgm:presLayoutVars>
          <dgm:bulletEnabled val="1"/>
        </dgm:presLayoutVars>
      </dgm:prSet>
      <dgm:spPr/>
    </dgm:pt>
    <dgm:pt modelId="{9E06948A-46FE-4659-9EE8-19F157AD90A9}" type="pres">
      <dgm:prSet presAssocID="{28F63C9F-4DFF-4F58-8FB5-DE67B8FF4738}" presName="sibTrans" presStyleLbl="sibTrans1D1" presStyleIdx="1" presStyleCnt="5"/>
      <dgm:spPr/>
    </dgm:pt>
    <dgm:pt modelId="{3EC1E8C1-70AD-42CE-A07B-41F302E1A307}" type="pres">
      <dgm:prSet presAssocID="{28F63C9F-4DFF-4F58-8FB5-DE67B8FF4738}" presName="connectorText" presStyleLbl="sibTrans1D1" presStyleIdx="1" presStyleCnt="5"/>
      <dgm:spPr/>
    </dgm:pt>
    <dgm:pt modelId="{D8712342-8203-491F-A2EC-689FD6BD7402}" type="pres">
      <dgm:prSet presAssocID="{7A731AF6-5DF7-4D75-9CF1-F64C03DD97C4}" presName="node" presStyleLbl="node1" presStyleIdx="2" presStyleCnt="6">
        <dgm:presLayoutVars>
          <dgm:bulletEnabled val="1"/>
        </dgm:presLayoutVars>
      </dgm:prSet>
      <dgm:spPr/>
    </dgm:pt>
    <dgm:pt modelId="{6401177F-BB87-4FF8-824D-9BC148088649}" type="pres">
      <dgm:prSet presAssocID="{5F221746-0F0E-44E3-8886-8132E32B5A7A}" presName="sibTrans" presStyleLbl="sibTrans1D1" presStyleIdx="2" presStyleCnt="5"/>
      <dgm:spPr/>
    </dgm:pt>
    <dgm:pt modelId="{98E48986-DD14-40C5-BB85-97BF45AD488F}" type="pres">
      <dgm:prSet presAssocID="{5F221746-0F0E-44E3-8886-8132E32B5A7A}" presName="connectorText" presStyleLbl="sibTrans1D1" presStyleIdx="2" presStyleCnt="5"/>
      <dgm:spPr/>
    </dgm:pt>
    <dgm:pt modelId="{BDE57DFC-2E89-4FCF-ABC3-EBAF2C927113}" type="pres">
      <dgm:prSet presAssocID="{470D0CA7-374B-4B9A-A85A-0EEBCBCA9847}" presName="node" presStyleLbl="node1" presStyleIdx="3" presStyleCnt="6">
        <dgm:presLayoutVars>
          <dgm:bulletEnabled val="1"/>
        </dgm:presLayoutVars>
      </dgm:prSet>
      <dgm:spPr/>
    </dgm:pt>
    <dgm:pt modelId="{4CB61EBF-207A-4E5B-8A62-96BB8AC0FC0F}" type="pres">
      <dgm:prSet presAssocID="{E6154B09-0A05-43F0-A6BE-37FF77F78C41}" presName="sibTrans" presStyleLbl="sibTrans1D1" presStyleIdx="3" presStyleCnt="5"/>
      <dgm:spPr/>
    </dgm:pt>
    <dgm:pt modelId="{BE88F650-37AD-4FF7-96A2-EF7300971C33}" type="pres">
      <dgm:prSet presAssocID="{E6154B09-0A05-43F0-A6BE-37FF77F78C41}" presName="connectorText" presStyleLbl="sibTrans1D1" presStyleIdx="3" presStyleCnt="5"/>
      <dgm:spPr/>
    </dgm:pt>
    <dgm:pt modelId="{A9904976-5D95-4ACD-8F85-90F77865419D}" type="pres">
      <dgm:prSet presAssocID="{D8359610-4979-4CFB-8CC6-931188A9A44D}" presName="node" presStyleLbl="node1" presStyleIdx="4" presStyleCnt="6">
        <dgm:presLayoutVars>
          <dgm:bulletEnabled val="1"/>
        </dgm:presLayoutVars>
      </dgm:prSet>
      <dgm:spPr/>
    </dgm:pt>
    <dgm:pt modelId="{1DF48075-23D3-45E1-A846-770DB7999EC9}" type="pres">
      <dgm:prSet presAssocID="{9E22808F-1DD5-4144-BDE3-807095159711}" presName="sibTrans" presStyleLbl="sibTrans1D1" presStyleIdx="4" presStyleCnt="5"/>
      <dgm:spPr/>
    </dgm:pt>
    <dgm:pt modelId="{115496B5-1DE2-41C5-AFDD-0DB1175C9FB7}" type="pres">
      <dgm:prSet presAssocID="{9E22808F-1DD5-4144-BDE3-807095159711}" presName="connectorText" presStyleLbl="sibTrans1D1" presStyleIdx="4" presStyleCnt="5"/>
      <dgm:spPr/>
    </dgm:pt>
    <dgm:pt modelId="{741AD105-55F6-4F99-8193-D9D96F13CEF9}" type="pres">
      <dgm:prSet presAssocID="{04797CCD-7FFB-42D8-9056-148261BC7643}" presName="node" presStyleLbl="node1" presStyleIdx="5" presStyleCnt="6">
        <dgm:presLayoutVars>
          <dgm:bulletEnabled val="1"/>
        </dgm:presLayoutVars>
      </dgm:prSet>
      <dgm:spPr/>
    </dgm:pt>
  </dgm:ptLst>
  <dgm:cxnLst>
    <dgm:cxn modelId="{0D93A75D-442E-4C00-8E02-1435120BE586}" type="presOf" srcId="{28F63C9F-4DFF-4F58-8FB5-DE67B8FF4738}" destId="{9E06948A-46FE-4659-9EE8-19F157AD90A9}" srcOrd="0" destOrd="0" presId="urn:microsoft.com/office/officeart/2016/7/layout/RepeatingBendingProcessNew"/>
    <dgm:cxn modelId="{7A22545E-E7E1-4709-A2AA-8C758C4A6705}" srcId="{47E65147-1BD8-4574-9224-EAE60723E3BA}" destId="{04797CCD-7FFB-42D8-9056-148261BC7643}" srcOrd="5" destOrd="0" parTransId="{9C067626-736F-4325-9623-AE8CFF5FECAC}" sibTransId="{82BE23F6-5475-4919-A96D-A93E3E31D1C6}"/>
    <dgm:cxn modelId="{0C764A61-5E25-4E8D-BB9B-127F8CF2748B}" type="presOf" srcId="{9E22808F-1DD5-4144-BDE3-807095159711}" destId="{1DF48075-23D3-45E1-A846-770DB7999EC9}" srcOrd="0" destOrd="0" presId="urn:microsoft.com/office/officeart/2016/7/layout/RepeatingBendingProcessNew"/>
    <dgm:cxn modelId="{B7419F41-68A0-4682-859E-844DE74718AA}" srcId="{47E65147-1BD8-4574-9224-EAE60723E3BA}" destId="{D747DBC0-47B4-4B73-98DE-531DC12F80C0}" srcOrd="1" destOrd="0" parTransId="{70AF8D07-2B4C-41F2-A360-1C092B04A345}" sibTransId="{28F63C9F-4DFF-4F58-8FB5-DE67B8FF4738}"/>
    <dgm:cxn modelId="{47957349-D255-40FA-8C8B-FF507DE25045}" type="presOf" srcId="{318CF329-D0DD-4A20-8245-DBB47D18899A}" destId="{1164F718-BC29-4063-85C5-513B2356B289}" srcOrd="1" destOrd="0" presId="urn:microsoft.com/office/officeart/2016/7/layout/RepeatingBendingProcessNew"/>
    <dgm:cxn modelId="{4D20436A-BC42-44EC-83DF-1B18C1EDE064}" srcId="{47E65147-1BD8-4574-9224-EAE60723E3BA}" destId="{A75A229E-81F9-40EF-968E-767C66167DC5}" srcOrd="0" destOrd="0" parTransId="{EA645DEC-8B6B-4EEA-A85E-B7F60BC89776}" sibTransId="{318CF329-D0DD-4A20-8245-DBB47D18899A}"/>
    <dgm:cxn modelId="{7FE6D252-CA2A-4761-994E-8912307A1707}" srcId="{47E65147-1BD8-4574-9224-EAE60723E3BA}" destId="{7A731AF6-5DF7-4D75-9CF1-F64C03DD97C4}" srcOrd="2" destOrd="0" parTransId="{3FA2548D-456C-46DD-88DB-5C5A570568CF}" sibTransId="{5F221746-0F0E-44E3-8886-8132E32B5A7A}"/>
    <dgm:cxn modelId="{E270C18C-896E-4C97-B348-0B4DAFBA4349}" type="presOf" srcId="{470D0CA7-374B-4B9A-A85A-0EEBCBCA9847}" destId="{BDE57DFC-2E89-4FCF-ABC3-EBAF2C927113}" srcOrd="0" destOrd="0" presId="urn:microsoft.com/office/officeart/2016/7/layout/RepeatingBendingProcessNew"/>
    <dgm:cxn modelId="{48C13092-72BE-4907-B770-32CC87061CED}" type="presOf" srcId="{5F221746-0F0E-44E3-8886-8132E32B5A7A}" destId="{98E48986-DD14-40C5-BB85-97BF45AD488F}" srcOrd="1" destOrd="0" presId="urn:microsoft.com/office/officeart/2016/7/layout/RepeatingBendingProcessNew"/>
    <dgm:cxn modelId="{1EAD6494-3C68-44A2-BE6E-E9A8A8604AA6}" srcId="{47E65147-1BD8-4574-9224-EAE60723E3BA}" destId="{470D0CA7-374B-4B9A-A85A-0EEBCBCA9847}" srcOrd="3" destOrd="0" parTransId="{B3330D8A-B45B-4D5C-8D56-AE3D88E59C69}" sibTransId="{E6154B09-0A05-43F0-A6BE-37FF77F78C41}"/>
    <dgm:cxn modelId="{91EC959E-7B6D-40AC-B753-AE8FC3904FA0}" type="presOf" srcId="{47E65147-1BD8-4574-9224-EAE60723E3BA}" destId="{FB8E39C5-04C3-4D75-8407-2EB25571E4AC}" srcOrd="0" destOrd="0" presId="urn:microsoft.com/office/officeart/2016/7/layout/RepeatingBendingProcessNew"/>
    <dgm:cxn modelId="{06E1A99F-4658-4D5B-A6AC-7AAA298A8FDD}" type="presOf" srcId="{9E22808F-1DD5-4144-BDE3-807095159711}" destId="{115496B5-1DE2-41C5-AFDD-0DB1175C9FB7}" srcOrd="1" destOrd="0" presId="urn:microsoft.com/office/officeart/2016/7/layout/RepeatingBendingProcessNew"/>
    <dgm:cxn modelId="{E4AF21A1-0940-4F84-9E19-9B92ED938DF5}" type="presOf" srcId="{D8359610-4979-4CFB-8CC6-931188A9A44D}" destId="{A9904976-5D95-4ACD-8F85-90F77865419D}" srcOrd="0" destOrd="0" presId="urn:microsoft.com/office/officeart/2016/7/layout/RepeatingBendingProcessNew"/>
    <dgm:cxn modelId="{6DB9ABA7-D9D7-4507-AEB3-BCDB032A4E48}" type="presOf" srcId="{5F221746-0F0E-44E3-8886-8132E32B5A7A}" destId="{6401177F-BB87-4FF8-824D-9BC148088649}" srcOrd="0" destOrd="0" presId="urn:microsoft.com/office/officeart/2016/7/layout/RepeatingBendingProcessNew"/>
    <dgm:cxn modelId="{102AD8A9-DD24-4620-AD40-F47E9545E859}" type="presOf" srcId="{28F63C9F-4DFF-4F58-8FB5-DE67B8FF4738}" destId="{3EC1E8C1-70AD-42CE-A07B-41F302E1A307}" srcOrd="1" destOrd="0" presId="urn:microsoft.com/office/officeart/2016/7/layout/RepeatingBendingProcessNew"/>
    <dgm:cxn modelId="{65DFDBAE-AF27-4701-BC20-082232B81041}" type="presOf" srcId="{E6154B09-0A05-43F0-A6BE-37FF77F78C41}" destId="{4CB61EBF-207A-4E5B-8A62-96BB8AC0FC0F}" srcOrd="0" destOrd="0" presId="urn:microsoft.com/office/officeart/2016/7/layout/RepeatingBendingProcessNew"/>
    <dgm:cxn modelId="{FF5208B1-AE0E-48DB-8B98-F2E766DB044D}" type="presOf" srcId="{7A731AF6-5DF7-4D75-9CF1-F64C03DD97C4}" destId="{D8712342-8203-491F-A2EC-689FD6BD7402}" srcOrd="0" destOrd="0" presId="urn:microsoft.com/office/officeart/2016/7/layout/RepeatingBendingProcessNew"/>
    <dgm:cxn modelId="{ED2E8CB7-5969-4FF7-BF3F-E54B8B58C899}" type="presOf" srcId="{D747DBC0-47B4-4B73-98DE-531DC12F80C0}" destId="{069B2BEE-DF44-4817-A5FA-F73660F7F64F}" srcOrd="0" destOrd="0" presId="urn:microsoft.com/office/officeart/2016/7/layout/RepeatingBendingProcessNew"/>
    <dgm:cxn modelId="{6BDDBAD1-5E86-4537-814F-2FAB2D402C64}" type="presOf" srcId="{318CF329-D0DD-4A20-8245-DBB47D18899A}" destId="{0AEA9829-A1FA-4298-902D-BBEFD6036189}" srcOrd="0" destOrd="0" presId="urn:microsoft.com/office/officeart/2016/7/layout/RepeatingBendingProcessNew"/>
    <dgm:cxn modelId="{98CD46E5-07DE-4EA0-BB3D-A8943EAB161E}" srcId="{47E65147-1BD8-4574-9224-EAE60723E3BA}" destId="{D8359610-4979-4CFB-8CC6-931188A9A44D}" srcOrd="4" destOrd="0" parTransId="{15349D3B-3DC4-4757-935B-C575FF33DBCC}" sibTransId="{9E22808F-1DD5-4144-BDE3-807095159711}"/>
    <dgm:cxn modelId="{8DFE67E9-6D43-46BD-97B6-45DA5D99078A}" type="presOf" srcId="{A75A229E-81F9-40EF-968E-767C66167DC5}" destId="{3FFAE5A4-9E23-4C39-A0C6-6789B187E556}" srcOrd="0" destOrd="0" presId="urn:microsoft.com/office/officeart/2016/7/layout/RepeatingBendingProcessNew"/>
    <dgm:cxn modelId="{885346EE-4D71-4D35-81E5-7929A95E9BB0}" type="presOf" srcId="{04797CCD-7FFB-42D8-9056-148261BC7643}" destId="{741AD105-55F6-4F99-8193-D9D96F13CEF9}" srcOrd="0" destOrd="0" presId="urn:microsoft.com/office/officeart/2016/7/layout/RepeatingBendingProcessNew"/>
    <dgm:cxn modelId="{1CBC31F8-5CE1-4CD1-9382-FB8EA0335A70}" type="presOf" srcId="{E6154B09-0A05-43F0-A6BE-37FF77F78C41}" destId="{BE88F650-37AD-4FF7-96A2-EF7300971C33}" srcOrd="1" destOrd="0" presId="urn:microsoft.com/office/officeart/2016/7/layout/RepeatingBendingProcessNew"/>
    <dgm:cxn modelId="{CF7B4F71-F2AA-4799-B546-272C89A45590}" type="presParOf" srcId="{FB8E39C5-04C3-4D75-8407-2EB25571E4AC}" destId="{3FFAE5A4-9E23-4C39-A0C6-6789B187E556}" srcOrd="0" destOrd="0" presId="urn:microsoft.com/office/officeart/2016/7/layout/RepeatingBendingProcessNew"/>
    <dgm:cxn modelId="{3DEA3089-7D72-4592-B0A8-B895F3C54CF4}" type="presParOf" srcId="{FB8E39C5-04C3-4D75-8407-2EB25571E4AC}" destId="{0AEA9829-A1FA-4298-902D-BBEFD6036189}" srcOrd="1" destOrd="0" presId="urn:microsoft.com/office/officeart/2016/7/layout/RepeatingBendingProcessNew"/>
    <dgm:cxn modelId="{7E3A2BE9-9824-424C-88A8-CB872C598A68}" type="presParOf" srcId="{0AEA9829-A1FA-4298-902D-BBEFD6036189}" destId="{1164F718-BC29-4063-85C5-513B2356B289}" srcOrd="0" destOrd="0" presId="urn:microsoft.com/office/officeart/2016/7/layout/RepeatingBendingProcessNew"/>
    <dgm:cxn modelId="{0876D9B5-543F-45BC-BA7C-5F42AB7DAD96}" type="presParOf" srcId="{FB8E39C5-04C3-4D75-8407-2EB25571E4AC}" destId="{069B2BEE-DF44-4817-A5FA-F73660F7F64F}" srcOrd="2" destOrd="0" presId="urn:microsoft.com/office/officeart/2016/7/layout/RepeatingBendingProcessNew"/>
    <dgm:cxn modelId="{6C0E395B-ECA3-44CB-9709-EEE9170F09CF}" type="presParOf" srcId="{FB8E39C5-04C3-4D75-8407-2EB25571E4AC}" destId="{9E06948A-46FE-4659-9EE8-19F157AD90A9}" srcOrd="3" destOrd="0" presId="urn:microsoft.com/office/officeart/2016/7/layout/RepeatingBendingProcessNew"/>
    <dgm:cxn modelId="{3E78E304-D59B-44A1-8821-12058D9F5276}" type="presParOf" srcId="{9E06948A-46FE-4659-9EE8-19F157AD90A9}" destId="{3EC1E8C1-70AD-42CE-A07B-41F302E1A307}" srcOrd="0" destOrd="0" presId="urn:microsoft.com/office/officeart/2016/7/layout/RepeatingBendingProcessNew"/>
    <dgm:cxn modelId="{D4BF87BE-11FC-4BF8-A36B-FDCA1C2BC2B1}" type="presParOf" srcId="{FB8E39C5-04C3-4D75-8407-2EB25571E4AC}" destId="{D8712342-8203-491F-A2EC-689FD6BD7402}" srcOrd="4" destOrd="0" presId="urn:microsoft.com/office/officeart/2016/7/layout/RepeatingBendingProcessNew"/>
    <dgm:cxn modelId="{F46355B3-6F4C-4239-B480-C014DE70531D}" type="presParOf" srcId="{FB8E39C5-04C3-4D75-8407-2EB25571E4AC}" destId="{6401177F-BB87-4FF8-824D-9BC148088649}" srcOrd="5" destOrd="0" presId="urn:microsoft.com/office/officeart/2016/7/layout/RepeatingBendingProcessNew"/>
    <dgm:cxn modelId="{7526A0FC-5EF9-4D63-B322-97E49F2367DA}" type="presParOf" srcId="{6401177F-BB87-4FF8-824D-9BC148088649}" destId="{98E48986-DD14-40C5-BB85-97BF45AD488F}" srcOrd="0" destOrd="0" presId="urn:microsoft.com/office/officeart/2016/7/layout/RepeatingBendingProcessNew"/>
    <dgm:cxn modelId="{39835825-4E78-4D72-9402-AF8E09220788}" type="presParOf" srcId="{FB8E39C5-04C3-4D75-8407-2EB25571E4AC}" destId="{BDE57DFC-2E89-4FCF-ABC3-EBAF2C927113}" srcOrd="6" destOrd="0" presId="urn:microsoft.com/office/officeart/2016/7/layout/RepeatingBendingProcessNew"/>
    <dgm:cxn modelId="{AF430F25-6915-4383-BB09-1F15F154F104}" type="presParOf" srcId="{FB8E39C5-04C3-4D75-8407-2EB25571E4AC}" destId="{4CB61EBF-207A-4E5B-8A62-96BB8AC0FC0F}" srcOrd="7" destOrd="0" presId="urn:microsoft.com/office/officeart/2016/7/layout/RepeatingBendingProcessNew"/>
    <dgm:cxn modelId="{9ABDDE62-1B4D-4798-875A-2EA472050948}" type="presParOf" srcId="{4CB61EBF-207A-4E5B-8A62-96BB8AC0FC0F}" destId="{BE88F650-37AD-4FF7-96A2-EF7300971C33}" srcOrd="0" destOrd="0" presId="urn:microsoft.com/office/officeart/2016/7/layout/RepeatingBendingProcessNew"/>
    <dgm:cxn modelId="{43D7D641-97E2-4142-9E4D-ABCA0125013F}" type="presParOf" srcId="{FB8E39C5-04C3-4D75-8407-2EB25571E4AC}" destId="{A9904976-5D95-4ACD-8F85-90F77865419D}" srcOrd="8" destOrd="0" presId="urn:microsoft.com/office/officeart/2016/7/layout/RepeatingBendingProcessNew"/>
    <dgm:cxn modelId="{1902E19B-D332-4365-B6F9-387B999E4217}" type="presParOf" srcId="{FB8E39C5-04C3-4D75-8407-2EB25571E4AC}" destId="{1DF48075-23D3-45E1-A846-770DB7999EC9}" srcOrd="9" destOrd="0" presId="urn:microsoft.com/office/officeart/2016/7/layout/RepeatingBendingProcessNew"/>
    <dgm:cxn modelId="{446E6501-8DD3-4725-8F58-62856EE3E0D3}" type="presParOf" srcId="{1DF48075-23D3-45E1-A846-770DB7999EC9}" destId="{115496B5-1DE2-41C5-AFDD-0DB1175C9FB7}" srcOrd="0" destOrd="0" presId="urn:microsoft.com/office/officeart/2016/7/layout/RepeatingBendingProcessNew"/>
    <dgm:cxn modelId="{4895D4F8-9F2B-4001-8144-55B949D6E650}" type="presParOf" srcId="{FB8E39C5-04C3-4D75-8407-2EB25571E4AC}" destId="{741AD105-55F6-4F99-8193-D9D96F13CEF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63F47-1270-4DC8-8F11-BDA69D434F3D}">
      <dsp:nvSpPr>
        <dsp:cNvPr id="0" name=""/>
        <dsp:cNvSpPr/>
      </dsp:nvSpPr>
      <dsp:spPr>
        <a:xfrm>
          <a:off x="0" y="1634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F34B-4C0C-457F-AC09-540850749FE3}">
      <dsp:nvSpPr>
        <dsp:cNvPr id="0" name=""/>
        <dsp:cNvSpPr/>
      </dsp:nvSpPr>
      <dsp:spPr>
        <a:xfrm>
          <a:off x="210629" y="158301"/>
          <a:ext cx="382963" cy="382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4C217-2826-4CC3-9DFE-A8E208506784}">
      <dsp:nvSpPr>
        <dsp:cNvPr id="0" name=""/>
        <dsp:cNvSpPr/>
      </dsp:nvSpPr>
      <dsp:spPr>
        <a:xfrm>
          <a:off x="804223" y="1634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Affects the comfort and Convenience of Life.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 dirty="0"/>
        </a:p>
      </dsp:txBody>
      <dsp:txXfrm>
        <a:off x="804223" y="1634"/>
        <a:ext cx="6106163" cy="696297"/>
      </dsp:txXfrm>
    </dsp:sp>
    <dsp:sp modelId="{F768D69E-8464-403C-ABF1-5C0FD3E3370F}">
      <dsp:nvSpPr>
        <dsp:cNvPr id="0" name=""/>
        <dsp:cNvSpPr/>
      </dsp:nvSpPr>
      <dsp:spPr>
        <a:xfrm>
          <a:off x="0" y="872005"/>
          <a:ext cx="6910387" cy="6962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161FE-8A50-41C1-9BE7-1682D4B7F2FA}">
      <dsp:nvSpPr>
        <dsp:cNvPr id="0" name=""/>
        <dsp:cNvSpPr/>
      </dsp:nvSpPr>
      <dsp:spPr>
        <a:xfrm>
          <a:off x="210629" y="1028672"/>
          <a:ext cx="382963" cy="382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C73D0-61E7-4013-B530-2A60C50C5BB6}">
      <dsp:nvSpPr>
        <dsp:cNvPr id="0" name=""/>
        <dsp:cNvSpPr/>
      </dsp:nvSpPr>
      <dsp:spPr>
        <a:xfrm>
          <a:off x="804223" y="872005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Rylands V </a:t>
          </a:r>
          <a:r>
            <a:rPr lang="en-GB" sz="1900" kern="1200" dirty="0">
              <a:latin typeface="Tw Cen MT" panose="020F0302020204030204"/>
            </a:rPr>
            <a:t>Fletchers [1868] </a:t>
          </a:r>
          <a:endParaRPr lang="en-US" sz="1900" kern="1200" dirty="0"/>
        </a:p>
      </dsp:txBody>
      <dsp:txXfrm>
        <a:off x="804223" y="872005"/>
        <a:ext cx="6106163" cy="696297"/>
      </dsp:txXfrm>
    </dsp:sp>
    <dsp:sp modelId="{D8F18158-5577-4F1A-9B62-268B08C8E7EF}">
      <dsp:nvSpPr>
        <dsp:cNvPr id="0" name=""/>
        <dsp:cNvSpPr/>
      </dsp:nvSpPr>
      <dsp:spPr>
        <a:xfrm>
          <a:off x="0" y="1742377"/>
          <a:ext cx="6910387" cy="69629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D5F84-DEA3-4BBB-BD46-C05122EB0D44}">
      <dsp:nvSpPr>
        <dsp:cNvPr id="0" name=""/>
        <dsp:cNvSpPr/>
      </dsp:nvSpPr>
      <dsp:spPr>
        <a:xfrm>
          <a:off x="210629" y="1899044"/>
          <a:ext cx="382963" cy="3829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0AAE3-A1D9-4D21-B1DA-3170332F9F01}">
      <dsp:nvSpPr>
        <dsp:cNvPr id="0" name=""/>
        <dsp:cNvSpPr/>
      </dsp:nvSpPr>
      <dsp:spPr>
        <a:xfrm>
          <a:off x="804223" y="1742377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The case deals with issues concerning the damage done to someone else’s land by the defendant.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1742377"/>
        <a:ext cx="6106163" cy="696297"/>
      </dsp:txXfrm>
    </dsp:sp>
    <dsp:sp modelId="{CF64D720-F4FB-46FC-8B61-715830AB4511}">
      <dsp:nvSpPr>
        <dsp:cNvPr id="0" name=""/>
        <dsp:cNvSpPr/>
      </dsp:nvSpPr>
      <dsp:spPr>
        <a:xfrm>
          <a:off x="0" y="2612749"/>
          <a:ext cx="6910387" cy="6962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FF259-BB3B-4512-84B9-0D85A1B43856}">
      <dsp:nvSpPr>
        <dsp:cNvPr id="0" name=""/>
        <dsp:cNvSpPr/>
      </dsp:nvSpPr>
      <dsp:spPr>
        <a:xfrm>
          <a:off x="210629" y="2769416"/>
          <a:ext cx="382963" cy="3829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FE099-76CA-4263-AD62-D2CE455CB270}">
      <dsp:nvSpPr>
        <dsp:cNvPr id="0" name=""/>
        <dsp:cNvSpPr/>
      </dsp:nvSpPr>
      <dsp:spPr>
        <a:xfrm>
          <a:off x="804223" y="2612749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‘’The person who is in control of the land is the individual who is liable for the damage.’’</a:t>
          </a:r>
          <a:endParaRPr lang="en-US" sz="1900" kern="1200" dirty="0"/>
        </a:p>
      </dsp:txBody>
      <dsp:txXfrm>
        <a:off x="804223" y="2612749"/>
        <a:ext cx="6106163" cy="696297"/>
      </dsp:txXfrm>
    </dsp:sp>
    <dsp:sp modelId="{39C5B9E2-D2EA-4CC4-9D0A-A9FE83F6669C}">
      <dsp:nvSpPr>
        <dsp:cNvPr id="0" name=""/>
        <dsp:cNvSpPr/>
      </dsp:nvSpPr>
      <dsp:spPr>
        <a:xfrm>
          <a:off x="0" y="3483121"/>
          <a:ext cx="6910387" cy="69629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2F5C6-526E-4FF1-822C-6E52C55C70AD}">
      <dsp:nvSpPr>
        <dsp:cNvPr id="0" name=""/>
        <dsp:cNvSpPr/>
      </dsp:nvSpPr>
      <dsp:spPr>
        <a:xfrm>
          <a:off x="210629" y="3639788"/>
          <a:ext cx="382963" cy="3829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AEE5-455E-4231-8E44-14AFC4336FA2}">
      <dsp:nvSpPr>
        <dsp:cNvPr id="0" name=""/>
        <dsp:cNvSpPr/>
      </dsp:nvSpPr>
      <dsp:spPr>
        <a:xfrm>
          <a:off x="804223" y="3483121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Non- Natural – outside of original doings – more risk of damage.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3483121"/>
        <a:ext cx="6106163" cy="696297"/>
      </dsp:txXfrm>
    </dsp:sp>
    <dsp:sp modelId="{80A7626C-B40B-4B0D-A5FB-50238CAD51D2}">
      <dsp:nvSpPr>
        <dsp:cNvPr id="0" name=""/>
        <dsp:cNvSpPr/>
      </dsp:nvSpPr>
      <dsp:spPr>
        <a:xfrm>
          <a:off x="0" y="4353493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533D8-0227-44B0-9A75-EB413086DBFB}">
      <dsp:nvSpPr>
        <dsp:cNvPr id="0" name=""/>
        <dsp:cNvSpPr/>
      </dsp:nvSpPr>
      <dsp:spPr>
        <a:xfrm>
          <a:off x="210629" y="4510160"/>
          <a:ext cx="382963" cy="3829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33C85-24FB-41D7-B502-19A627AEE81B}">
      <dsp:nvSpPr>
        <dsp:cNvPr id="0" name=""/>
        <dsp:cNvSpPr/>
      </dsp:nvSpPr>
      <dsp:spPr>
        <a:xfrm>
          <a:off x="804223" y="4353493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Certain elements will lead to dangerous damages.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4353493"/>
        <a:ext cx="6106163" cy="6962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8F4A7D-D953-4559-AE8F-C379650168CE}">
      <dsp:nvSpPr>
        <dsp:cNvPr id="0" name=""/>
        <dsp:cNvSpPr/>
      </dsp:nvSpPr>
      <dsp:spPr>
        <a:xfrm>
          <a:off x="0" y="41616"/>
          <a:ext cx="6797675" cy="1801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1. Who is responsible? – Landowner with control – usually to a neighbour. There must be a proprietary interest to the land that is affected. </a:t>
          </a:r>
          <a:endParaRPr lang="en-US" sz="2800" kern="1200"/>
        </a:p>
      </dsp:txBody>
      <dsp:txXfrm>
        <a:off x="87957" y="129573"/>
        <a:ext cx="6621761" cy="1625886"/>
      </dsp:txXfrm>
    </dsp:sp>
    <dsp:sp modelId="{52A3605A-1865-484A-AA42-B4416079C4E8}">
      <dsp:nvSpPr>
        <dsp:cNvPr id="0" name=""/>
        <dsp:cNvSpPr/>
      </dsp:nvSpPr>
      <dsp:spPr>
        <a:xfrm>
          <a:off x="0" y="1924056"/>
          <a:ext cx="6797675" cy="1801800"/>
        </a:xfrm>
        <a:prstGeom prst="roundRect">
          <a:avLst/>
        </a:prstGeom>
        <a:solidFill>
          <a:schemeClr val="accent2">
            <a:hueOff val="-9298478"/>
            <a:satOff val="-822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2. Use of the land must be non-natural – Key case Rickard v Lothian [1913] – something that is not usually used on the land. But this depends on the time and place. </a:t>
          </a:r>
          <a:endParaRPr lang="en-US" sz="2800" kern="1200"/>
        </a:p>
      </dsp:txBody>
      <dsp:txXfrm>
        <a:off x="87957" y="2012013"/>
        <a:ext cx="6621761" cy="1625886"/>
      </dsp:txXfrm>
    </dsp:sp>
    <dsp:sp modelId="{3A822BFA-B711-4625-A2F7-AA0E389F5115}">
      <dsp:nvSpPr>
        <dsp:cNvPr id="0" name=""/>
        <dsp:cNvSpPr/>
      </dsp:nvSpPr>
      <dsp:spPr>
        <a:xfrm>
          <a:off x="0" y="3806496"/>
          <a:ext cx="6797675" cy="1801800"/>
        </a:xfrm>
        <a:prstGeom prst="roundRect">
          <a:avLst/>
        </a:prstGeom>
        <a:solidFill>
          <a:schemeClr val="accent2">
            <a:hueOff val="-18596957"/>
            <a:satOff val="-1645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Reasonable foreseeability applies as seen in the case of Cambridge Water Co LTD v Eastern Countries Leather PLC [1994] . </a:t>
          </a:r>
          <a:endParaRPr lang="en-US" sz="2800" kern="1200"/>
        </a:p>
      </dsp:txBody>
      <dsp:txXfrm>
        <a:off x="87957" y="3894453"/>
        <a:ext cx="6621761" cy="16258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F87DB7-6FE6-474F-A686-72A476C28431}">
      <dsp:nvSpPr>
        <dsp:cNvPr id="0" name=""/>
        <dsp:cNvSpPr/>
      </dsp:nvSpPr>
      <dsp:spPr>
        <a:xfrm>
          <a:off x="0" y="324936"/>
          <a:ext cx="6797675" cy="24453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- Damage someone else property by something placed on yours – increase the risk to others. </a:t>
          </a:r>
          <a:endParaRPr lang="en-US" sz="3800" kern="1200"/>
        </a:p>
      </dsp:txBody>
      <dsp:txXfrm>
        <a:off x="119370" y="444306"/>
        <a:ext cx="6558935" cy="2206560"/>
      </dsp:txXfrm>
    </dsp:sp>
    <dsp:sp modelId="{DF8CF998-4CF8-40D8-8788-125C4B2FFD11}">
      <dsp:nvSpPr>
        <dsp:cNvPr id="0" name=""/>
        <dsp:cNvSpPr/>
      </dsp:nvSpPr>
      <dsp:spPr>
        <a:xfrm>
          <a:off x="0" y="2879676"/>
          <a:ext cx="6797675" cy="2445300"/>
        </a:xfrm>
        <a:prstGeom prst="roundRect">
          <a:avLst/>
        </a:prstGeom>
        <a:solidFill>
          <a:schemeClr val="accent2">
            <a:hueOff val="-18596957"/>
            <a:satOff val="-1645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- We see this in case law such as Read v Lyons [1947] – Explosion in a factory – employee injured- no claim in public nuisance. </a:t>
          </a:r>
          <a:endParaRPr lang="en-US" sz="3800" kern="1200"/>
        </a:p>
      </dsp:txBody>
      <dsp:txXfrm>
        <a:off x="119370" y="2999046"/>
        <a:ext cx="6558935" cy="22065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E452D-9B69-4ABD-89DF-62D52E0B2105}">
      <dsp:nvSpPr>
        <dsp:cNvPr id="0" name=""/>
        <dsp:cNvSpPr/>
      </dsp:nvSpPr>
      <dsp:spPr>
        <a:xfrm>
          <a:off x="0" y="156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B80BB-0F67-4A4B-9187-3D6DD4F017A4}">
      <dsp:nvSpPr>
        <dsp:cNvPr id="0" name=""/>
        <dsp:cNvSpPr/>
      </dsp:nvSpPr>
      <dsp:spPr>
        <a:xfrm>
          <a:off x="239310" y="179560"/>
          <a:ext cx="435110" cy="435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AD881-49F4-43E9-8BFD-BEDB15F23047}">
      <dsp:nvSpPr>
        <dsp:cNvPr id="0" name=""/>
        <dsp:cNvSpPr/>
      </dsp:nvSpPr>
      <dsp:spPr>
        <a:xfrm>
          <a:off x="913731" y="156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Research two cases relating to public nuisance. </a:t>
          </a:r>
          <a:endParaRPr lang="en-US" sz="2200" kern="1200"/>
        </a:p>
      </dsp:txBody>
      <dsp:txXfrm>
        <a:off x="913731" y="1560"/>
        <a:ext cx="9144668" cy="791109"/>
      </dsp:txXfrm>
    </dsp:sp>
    <dsp:sp modelId="{6B039213-01E0-402B-8DB7-45F089C980C5}">
      <dsp:nvSpPr>
        <dsp:cNvPr id="0" name=""/>
        <dsp:cNvSpPr/>
      </dsp:nvSpPr>
      <dsp:spPr>
        <a:xfrm>
          <a:off x="0" y="990447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5AC15-D097-4294-B7D5-7EB221349159}">
      <dsp:nvSpPr>
        <dsp:cNvPr id="0" name=""/>
        <dsp:cNvSpPr/>
      </dsp:nvSpPr>
      <dsp:spPr>
        <a:xfrm>
          <a:off x="239310" y="1168447"/>
          <a:ext cx="435110" cy="435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858A8-78CC-4B4C-A6D6-14D279F8F4BE}">
      <dsp:nvSpPr>
        <dsp:cNvPr id="0" name=""/>
        <dsp:cNvSpPr/>
      </dsp:nvSpPr>
      <dsp:spPr>
        <a:xfrm>
          <a:off x="913731" y="990447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Feedback to the class; </a:t>
          </a:r>
          <a:endParaRPr lang="en-US" sz="2200" kern="1200"/>
        </a:p>
      </dsp:txBody>
      <dsp:txXfrm>
        <a:off x="913731" y="990447"/>
        <a:ext cx="9144668" cy="791109"/>
      </dsp:txXfrm>
    </dsp:sp>
    <dsp:sp modelId="{9B9161F7-0AFF-4E98-A998-3057A5199375}">
      <dsp:nvSpPr>
        <dsp:cNvPr id="0" name=""/>
        <dsp:cNvSpPr/>
      </dsp:nvSpPr>
      <dsp:spPr>
        <a:xfrm>
          <a:off x="0" y="1979334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5E3648-F0A9-427D-90F2-678065C7CC69}">
      <dsp:nvSpPr>
        <dsp:cNvPr id="0" name=""/>
        <dsp:cNvSpPr/>
      </dsp:nvSpPr>
      <dsp:spPr>
        <a:xfrm>
          <a:off x="239310" y="2157333"/>
          <a:ext cx="435110" cy="435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AF3C7-1513-41E7-887B-DD0CB0C37A1D}">
      <dsp:nvSpPr>
        <dsp:cNvPr id="0" name=""/>
        <dsp:cNvSpPr/>
      </dsp:nvSpPr>
      <dsp:spPr>
        <a:xfrm>
          <a:off x="913731" y="1979334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The facts. </a:t>
          </a:r>
          <a:endParaRPr lang="en-US" sz="2200" kern="1200"/>
        </a:p>
      </dsp:txBody>
      <dsp:txXfrm>
        <a:off x="913731" y="1979334"/>
        <a:ext cx="9144668" cy="791109"/>
      </dsp:txXfrm>
    </dsp:sp>
    <dsp:sp modelId="{0FB207D1-C93C-488D-ADBE-23EF30248540}">
      <dsp:nvSpPr>
        <dsp:cNvPr id="0" name=""/>
        <dsp:cNvSpPr/>
      </dsp:nvSpPr>
      <dsp:spPr>
        <a:xfrm>
          <a:off x="0" y="296822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AE9374-B365-4CE8-9260-188868606086}">
      <dsp:nvSpPr>
        <dsp:cNvPr id="0" name=""/>
        <dsp:cNvSpPr/>
      </dsp:nvSpPr>
      <dsp:spPr>
        <a:xfrm>
          <a:off x="239310" y="3146220"/>
          <a:ext cx="435110" cy="4351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05BE0-5D54-4966-A8A1-69768D9B5989}">
      <dsp:nvSpPr>
        <dsp:cNvPr id="0" name=""/>
        <dsp:cNvSpPr/>
      </dsp:nvSpPr>
      <dsp:spPr>
        <a:xfrm>
          <a:off x="913731" y="296822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The outcome. </a:t>
          </a:r>
          <a:endParaRPr lang="en-US" sz="2200" kern="1200"/>
        </a:p>
      </dsp:txBody>
      <dsp:txXfrm>
        <a:off x="913731" y="2968220"/>
        <a:ext cx="9144668" cy="7911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6FF76-1F74-476F-B0A3-9622C9918848}">
      <dsp:nvSpPr>
        <dsp:cNvPr id="0" name=""/>
        <dsp:cNvSpPr/>
      </dsp:nvSpPr>
      <dsp:spPr>
        <a:xfrm>
          <a:off x="458193" y="1355712"/>
          <a:ext cx="1235250" cy="1235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5D44B-1002-43B0-9B70-89464CA5D862}">
      <dsp:nvSpPr>
        <dsp:cNvPr id="0" name=""/>
        <dsp:cNvSpPr/>
      </dsp:nvSpPr>
      <dsp:spPr>
        <a:xfrm>
          <a:off x="721443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9AA34-1E3B-4A47-B0B6-BB01DACBF8A2}">
      <dsp:nvSpPr>
        <dsp:cNvPr id="0" name=""/>
        <dsp:cNvSpPr/>
      </dsp:nvSpPr>
      <dsp:spPr>
        <a:xfrm>
          <a:off x="63318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- Damage and Sensory discomfort. </a:t>
          </a:r>
          <a:endParaRPr lang="en-US" sz="1900" kern="1200"/>
        </a:p>
      </dsp:txBody>
      <dsp:txXfrm>
        <a:off x="63318" y="2975712"/>
        <a:ext cx="2025000" cy="720000"/>
      </dsp:txXfrm>
    </dsp:sp>
    <dsp:sp modelId="{0C7AC82A-AE24-488D-93A3-FD3B597F8628}">
      <dsp:nvSpPr>
        <dsp:cNvPr id="0" name=""/>
        <dsp:cNvSpPr/>
      </dsp:nvSpPr>
      <dsp:spPr>
        <a:xfrm>
          <a:off x="2837568" y="1355712"/>
          <a:ext cx="1235250" cy="1235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4E8D75-8EC6-416C-A768-88573C613E76}">
      <dsp:nvSpPr>
        <dsp:cNvPr id="0" name=""/>
        <dsp:cNvSpPr/>
      </dsp:nvSpPr>
      <dsp:spPr>
        <a:xfrm>
          <a:off x="3100818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3B4EC-3502-4414-BB58-30F6283A2BC7}">
      <dsp:nvSpPr>
        <dsp:cNvPr id="0" name=""/>
        <dsp:cNvSpPr/>
      </dsp:nvSpPr>
      <dsp:spPr>
        <a:xfrm>
          <a:off x="2442693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- Reasonableness. </a:t>
          </a:r>
          <a:endParaRPr lang="en-US" sz="1900" kern="1200"/>
        </a:p>
      </dsp:txBody>
      <dsp:txXfrm>
        <a:off x="2442693" y="2975712"/>
        <a:ext cx="2025000" cy="720000"/>
      </dsp:txXfrm>
    </dsp:sp>
    <dsp:sp modelId="{69EE140D-77BB-4620-ABAD-0B9516F9CD66}">
      <dsp:nvSpPr>
        <dsp:cNvPr id="0" name=""/>
        <dsp:cNvSpPr/>
      </dsp:nvSpPr>
      <dsp:spPr>
        <a:xfrm>
          <a:off x="5216943" y="1355712"/>
          <a:ext cx="1235250" cy="1235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4DCEB-1B0C-4872-AA1D-CFF000ED8A1E}">
      <dsp:nvSpPr>
        <dsp:cNvPr id="0" name=""/>
        <dsp:cNvSpPr/>
      </dsp:nvSpPr>
      <dsp:spPr>
        <a:xfrm>
          <a:off x="5480193" y="1618962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A8E9B-C0D7-4344-8301-CB24C652C992}">
      <dsp:nvSpPr>
        <dsp:cNvPr id="0" name=""/>
        <dsp:cNvSpPr/>
      </dsp:nvSpPr>
      <dsp:spPr>
        <a:xfrm>
          <a:off x="4822068" y="2975712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- Any defences available. </a:t>
          </a:r>
          <a:endParaRPr lang="en-US" sz="1900" kern="1200"/>
        </a:p>
      </dsp:txBody>
      <dsp:txXfrm>
        <a:off x="4822068" y="2975712"/>
        <a:ext cx="2025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EA9829-A1FA-4298-902D-BBEFD6036189}">
      <dsp:nvSpPr>
        <dsp:cNvPr id="0" name=""/>
        <dsp:cNvSpPr/>
      </dsp:nvSpPr>
      <dsp:spPr>
        <a:xfrm>
          <a:off x="3028891" y="634426"/>
          <a:ext cx="4905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057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61148" y="677540"/>
        <a:ext cx="26058" cy="5211"/>
      </dsp:txXfrm>
    </dsp:sp>
    <dsp:sp modelId="{3FFAE5A4-9E23-4C39-A0C6-6789B187E556}">
      <dsp:nvSpPr>
        <dsp:cNvPr id="0" name=""/>
        <dsp:cNvSpPr/>
      </dsp:nvSpPr>
      <dsp:spPr>
        <a:xfrm>
          <a:off x="764723" y="355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In addition to this, they must consider- </a:t>
          </a:r>
          <a:endParaRPr lang="en-US" sz="2200" kern="1200"/>
        </a:p>
      </dsp:txBody>
      <dsp:txXfrm>
        <a:off x="764723" y="355"/>
        <a:ext cx="2265967" cy="1359580"/>
      </dsp:txXfrm>
    </dsp:sp>
    <dsp:sp modelId="{9E06948A-46FE-4659-9EE8-19F157AD90A9}">
      <dsp:nvSpPr>
        <dsp:cNvPr id="0" name=""/>
        <dsp:cNvSpPr/>
      </dsp:nvSpPr>
      <dsp:spPr>
        <a:xfrm>
          <a:off x="1897707" y="1358136"/>
          <a:ext cx="2787139" cy="490572"/>
        </a:xfrm>
        <a:custGeom>
          <a:avLst/>
          <a:gdLst/>
          <a:ahLst/>
          <a:cxnLst/>
          <a:rect l="0" t="0" r="0" b="0"/>
          <a:pathLst>
            <a:path>
              <a:moveTo>
                <a:pt x="2787139" y="0"/>
              </a:moveTo>
              <a:lnTo>
                <a:pt x="2787139" y="262386"/>
              </a:lnTo>
              <a:lnTo>
                <a:pt x="0" y="262386"/>
              </a:lnTo>
              <a:lnTo>
                <a:pt x="0" y="49057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0391" y="1600816"/>
        <a:ext cx="141772" cy="5211"/>
      </dsp:txXfrm>
    </dsp:sp>
    <dsp:sp modelId="{069B2BEE-DF44-4817-A5FA-F73660F7F64F}">
      <dsp:nvSpPr>
        <dsp:cNvPr id="0" name=""/>
        <dsp:cNvSpPr/>
      </dsp:nvSpPr>
      <dsp:spPr>
        <a:xfrm>
          <a:off x="3551863" y="355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1. ‘’Duration. </a:t>
          </a:r>
          <a:endParaRPr lang="en-US" sz="2200" kern="1200"/>
        </a:p>
      </dsp:txBody>
      <dsp:txXfrm>
        <a:off x="3551863" y="355"/>
        <a:ext cx="2265967" cy="1359580"/>
      </dsp:txXfrm>
    </dsp:sp>
    <dsp:sp modelId="{6401177F-BB87-4FF8-824D-9BC148088649}">
      <dsp:nvSpPr>
        <dsp:cNvPr id="0" name=""/>
        <dsp:cNvSpPr/>
      </dsp:nvSpPr>
      <dsp:spPr>
        <a:xfrm>
          <a:off x="3028891" y="2515179"/>
          <a:ext cx="4905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057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61148" y="2558293"/>
        <a:ext cx="26058" cy="5211"/>
      </dsp:txXfrm>
    </dsp:sp>
    <dsp:sp modelId="{D8712342-8203-491F-A2EC-689FD6BD7402}">
      <dsp:nvSpPr>
        <dsp:cNvPr id="0" name=""/>
        <dsp:cNvSpPr/>
      </dsp:nvSpPr>
      <dsp:spPr>
        <a:xfrm>
          <a:off x="764723" y="1881108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2. Locality. </a:t>
          </a:r>
          <a:endParaRPr lang="en-US" sz="2200" kern="1200"/>
        </a:p>
      </dsp:txBody>
      <dsp:txXfrm>
        <a:off x="764723" y="1881108"/>
        <a:ext cx="2265967" cy="1359580"/>
      </dsp:txXfrm>
    </dsp:sp>
    <dsp:sp modelId="{4CB61EBF-207A-4E5B-8A62-96BB8AC0FC0F}">
      <dsp:nvSpPr>
        <dsp:cNvPr id="0" name=""/>
        <dsp:cNvSpPr/>
      </dsp:nvSpPr>
      <dsp:spPr>
        <a:xfrm>
          <a:off x="1897707" y="3238889"/>
          <a:ext cx="2787139" cy="490572"/>
        </a:xfrm>
        <a:custGeom>
          <a:avLst/>
          <a:gdLst/>
          <a:ahLst/>
          <a:cxnLst/>
          <a:rect l="0" t="0" r="0" b="0"/>
          <a:pathLst>
            <a:path>
              <a:moveTo>
                <a:pt x="2787139" y="0"/>
              </a:moveTo>
              <a:lnTo>
                <a:pt x="2787139" y="262386"/>
              </a:lnTo>
              <a:lnTo>
                <a:pt x="0" y="262386"/>
              </a:lnTo>
              <a:lnTo>
                <a:pt x="0" y="49057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0391" y="3481569"/>
        <a:ext cx="141772" cy="5211"/>
      </dsp:txXfrm>
    </dsp:sp>
    <dsp:sp modelId="{BDE57DFC-2E89-4FCF-ABC3-EBAF2C927113}">
      <dsp:nvSpPr>
        <dsp:cNvPr id="0" name=""/>
        <dsp:cNvSpPr/>
      </dsp:nvSpPr>
      <dsp:spPr>
        <a:xfrm>
          <a:off x="3551863" y="1881108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3. Defendant’s malicious actions towards to claimant</a:t>
          </a:r>
          <a:endParaRPr lang="en-US" sz="2200" kern="1200"/>
        </a:p>
      </dsp:txBody>
      <dsp:txXfrm>
        <a:off x="3551863" y="1881108"/>
        <a:ext cx="2265967" cy="1359580"/>
      </dsp:txXfrm>
    </dsp:sp>
    <dsp:sp modelId="{1DF48075-23D3-45E1-A846-770DB7999EC9}">
      <dsp:nvSpPr>
        <dsp:cNvPr id="0" name=""/>
        <dsp:cNvSpPr/>
      </dsp:nvSpPr>
      <dsp:spPr>
        <a:xfrm>
          <a:off x="3028891" y="4395931"/>
          <a:ext cx="4905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057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61148" y="4439046"/>
        <a:ext cx="26058" cy="5211"/>
      </dsp:txXfrm>
    </dsp:sp>
    <dsp:sp modelId="{A9904976-5D95-4ACD-8F85-90F77865419D}">
      <dsp:nvSpPr>
        <dsp:cNvPr id="0" name=""/>
        <dsp:cNvSpPr/>
      </dsp:nvSpPr>
      <dsp:spPr>
        <a:xfrm>
          <a:off x="764723" y="3761861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4. Claimants sensitivity.</a:t>
          </a:r>
          <a:endParaRPr lang="en-US" sz="2200" kern="1200"/>
        </a:p>
      </dsp:txBody>
      <dsp:txXfrm>
        <a:off x="764723" y="3761861"/>
        <a:ext cx="2265967" cy="1359580"/>
      </dsp:txXfrm>
    </dsp:sp>
    <dsp:sp modelId="{741AD105-55F6-4F99-8193-D9D96F13CEF9}">
      <dsp:nvSpPr>
        <dsp:cNvPr id="0" name=""/>
        <dsp:cNvSpPr/>
      </dsp:nvSpPr>
      <dsp:spPr>
        <a:xfrm>
          <a:off x="3551863" y="3761861"/>
          <a:ext cx="2265967" cy="13595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034" tIns="116550" rIns="111034" bIns="11655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5. The public utility argument’’</a:t>
          </a:r>
          <a:endParaRPr lang="en-US" sz="2200" kern="1200"/>
        </a:p>
      </dsp:txBody>
      <dsp:txXfrm>
        <a:off x="3551863" y="3761861"/>
        <a:ext cx="2265967" cy="135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06D0D-4368-4831-B1FC-DA302E920E48}" type="datetimeFigureOut">
              <a:rPr lang="en-GB" smtClean="0"/>
              <a:t>15/12/2024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A9B7D5-924A-48F3-9D13-A8511D75F2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6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CXYhNgd8D4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a criminal offence under S.78 of the Police, Crime, sentencing and Courts Act 2022 – common law criminal offence – no longer exists. </a:t>
            </a:r>
          </a:p>
          <a:p>
            <a:endParaRPr lang="en-GB" dirty="0"/>
          </a:p>
          <a:p>
            <a:r>
              <a:rPr lang="en-GB" dirty="0"/>
              <a:t>But under S.78(8)(B) – you can bring a claim in Civil law.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93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Attorney – General v PYA Quarries LTD 1957. </a:t>
            </a:r>
          </a:p>
          <a:p>
            <a:endParaRPr lang="en-GB" dirty="0"/>
          </a:p>
          <a:p>
            <a:r>
              <a:rPr lang="en-GB" dirty="0"/>
              <a:t>Special damages are usually awarded. </a:t>
            </a:r>
          </a:p>
          <a:p>
            <a:endParaRPr lang="en-GB" dirty="0"/>
          </a:p>
          <a:p>
            <a:r>
              <a:rPr lang="en-GB" dirty="0"/>
              <a:t>Usually consists of obstructions on the highway. </a:t>
            </a:r>
          </a:p>
          <a:p>
            <a:endParaRPr lang="en-GB" dirty="0"/>
          </a:p>
          <a:p>
            <a:r>
              <a:rPr lang="en-GB" dirty="0"/>
              <a:t>Others include brothels and much more. </a:t>
            </a:r>
          </a:p>
          <a:p>
            <a:endParaRPr lang="en-GB" dirty="0"/>
          </a:p>
          <a:p>
            <a:r>
              <a:rPr lang="en-GB" dirty="0"/>
              <a:t>Strict liability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67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Just Stop Oil protesters told to 'Just F--k off' by angry drivers and pedestrians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00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74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cause material damage to someone’s land there can be a claim in nuisance unless one of the defences applies or oversensitive applies. </a:t>
            </a:r>
          </a:p>
          <a:p>
            <a:endParaRPr lang="en-GB" dirty="0"/>
          </a:p>
          <a:p>
            <a:r>
              <a:rPr lang="en-GB" dirty="0"/>
              <a:t>Material Damage is seen in the case of Network Rail infrastructure LTD v Williams [2018] – Knot weed private nuisance.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380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State of affairs – need only occur once to be nuisance – Spicer v Smee [1946] </a:t>
            </a:r>
          </a:p>
          <a:p>
            <a:endParaRPr lang="en-GB" dirty="0"/>
          </a:p>
          <a:p>
            <a:r>
              <a:rPr lang="en-GB" dirty="0"/>
              <a:t>You can also have continuing nuisance – </a:t>
            </a:r>
            <a:r>
              <a:rPr lang="en-GB" dirty="0" err="1"/>
              <a:t>Jalla</a:t>
            </a:r>
            <a:r>
              <a:rPr lang="en-GB" dirty="0"/>
              <a:t> v Shell [2013]</a:t>
            </a:r>
          </a:p>
          <a:p>
            <a:endParaRPr lang="en-GB" dirty="0"/>
          </a:p>
          <a:p>
            <a:r>
              <a:rPr lang="en-GB" dirty="0"/>
              <a:t>A one off is likely to be public nuisance.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665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balance has to be given by the courts in relation to the rights of the claimant and the defendant.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0666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Sensitivity of the claimant – no claim. </a:t>
            </a:r>
          </a:p>
          <a:p>
            <a:endParaRPr lang="en-GB" dirty="0"/>
          </a:p>
          <a:p>
            <a:r>
              <a:rPr lang="en-GB" dirty="0"/>
              <a:t>Prescription – can be used if nuisance has been actionable for 20 years. </a:t>
            </a:r>
          </a:p>
          <a:p>
            <a:endParaRPr lang="en-GB" dirty="0"/>
          </a:p>
          <a:p>
            <a:r>
              <a:rPr lang="en-GB" dirty="0"/>
              <a:t>Coming to nuisance – if the claimant comes to nuisance – Defendant does not have a defence to say that they had done what they have always done and therefore the Claimant should put up with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279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21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12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7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09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28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3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550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7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8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56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6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68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j9qH9jjAlM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CXYhNgd8D4?feature=oembed" TargetMode="Externa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lm5HiEW5jxo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media" Target="../media/media3.m4a"/><Relationship Id="rId7" Type="http://schemas.openxmlformats.org/officeDocument/2006/relationships/image" Target="../media/image31.svg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image" Target="../media/image30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9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9.png"/><Relationship Id="rId5" Type="http://schemas.openxmlformats.org/officeDocument/2006/relationships/image" Target="../media/image38.jpeg"/><Relationship Id="rId4" Type="http://schemas.openxmlformats.org/officeDocument/2006/relationships/notesSlide" Target="../notesSlides/notesSlid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9.png"/><Relationship Id="rId5" Type="http://schemas.openxmlformats.org/officeDocument/2006/relationships/image" Target="../media/image39.jpeg"/><Relationship Id="rId4" Type="http://schemas.openxmlformats.org/officeDocument/2006/relationships/notesSlide" Target="../notesSlides/notesSlide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3" Type="http://schemas.microsoft.com/office/2007/relationships/media" Target="../media/media9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5" Type="http://schemas.microsoft.com/office/2007/relationships/media" Target="../media/media10.m4a"/><Relationship Id="rId10" Type="http://schemas.openxmlformats.org/officeDocument/2006/relationships/image" Target="../media/image29.png"/><Relationship Id="rId4" Type="http://schemas.openxmlformats.org/officeDocument/2006/relationships/audio" Target="../media/media9.m4a"/><Relationship Id="rId9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9.png"/><Relationship Id="rId4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media15.m4a"/><Relationship Id="rId3" Type="http://schemas.microsoft.com/office/2007/relationships/media" Target="../media/media13.m4a"/><Relationship Id="rId7" Type="http://schemas.microsoft.com/office/2007/relationships/media" Target="../media/media15.m4a"/><Relationship Id="rId12" Type="http://schemas.openxmlformats.org/officeDocument/2006/relationships/image" Target="../media/image29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audio" Target="../media/media14.m4a"/><Relationship Id="rId11" Type="http://schemas.openxmlformats.org/officeDocument/2006/relationships/image" Target="../media/image42.jpeg"/><Relationship Id="rId5" Type="http://schemas.microsoft.com/office/2007/relationships/media" Target="../media/media14.m4a"/><Relationship Id="rId10" Type="http://schemas.openxmlformats.org/officeDocument/2006/relationships/notesSlide" Target="../notesSlides/notesSlide8.xml"/><Relationship Id="rId4" Type="http://schemas.openxmlformats.org/officeDocument/2006/relationships/audio" Target="../media/media13.m4a"/><Relationship Id="rId9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2" Type="http://schemas.microsoft.com/office/2007/relationships/media" Target="../media/media16.m4a"/><Relationship Id="rId1" Type="http://schemas.openxmlformats.org/officeDocument/2006/relationships/video" Target="https://www.youtube.com/embed/KySsHgZVnl8?feature=oembed" TargetMode="External"/><Relationship Id="rId6" Type="http://schemas.openxmlformats.org/officeDocument/2006/relationships/image" Target="../media/image29.png"/><Relationship Id="rId5" Type="http://schemas.openxmlformats.org/officeDocument/2006/relationships/image" Target="../media/image43.jpeg"/><Relationship Id="rId4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9.png"/><Relationship Id="rId4" Type="http://schemas.openxmlformats.org/officeDocument/2006/relationships/image" Target="../media/image4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9.png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colorful speech bubbles&#10;&#10;Description automatically generated">
            <a:extLst>
              <a:ext uri="{FF2B5EF4-FFF2-40B4-BE49-F238E27FC236}">
                <a16:creationId xmlns:a16="http://schemas.microsoft.com/office/drawing/2014/main" id="{94BA81DB-86C8-EB8D-69A7-25550E9A5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82" b="10149"/>
          <a:stretch/>
        </p:blipFill>
        <p:spPr>
          <a:xfrm>
            <a:off x="-32" y="10"/>
            <a:ext cx="12192031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D57664-637D-40CA-83F2-B729A932B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915076"/>
            <a:ext cx="12188952" cy="1942924"/>
          </a:xfrm>
          <a:prstGeom prst="rect">
            <a:avLst/>
          </a:prstGeom>
          <a:gradFill>
            <a:gsLst>
              <a:gs pos="4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6F384BD-25C2-CDFD-A65F-1BBD595502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r>
              <a:rPr lang="en-GB" sz="4800" b="1" i="1" u="sng">
                <a:solidFill>
                  <a:srgbClr val="FFFFFF"/>
                </a:solidFill>
              </a:rPr>
              <a:t>Nuisance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89E51BD-A096-99F5-23D9-A6CB811057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9580" y="5120639"/>
            <a:ext cx="3073745" cy="1280160"/>
          </a:xfrm>
        </p:spPr>
        <p:txBody>
          <a:bodyPr anchor="ctr"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Public and Private Nuisance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12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275BFED0-A9FF-4D49-9587-181CC13036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" b="15684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D2F63-6CAE-3891-2AE2-CC931C285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FFFFFF"/>
                </a:solidFill>
              </a:rPr>
              <a:t>Nuisance</a:t>
            </a:r>
            <a:endParaRPr lang="en-GB" sz="36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FEEF1-ABF7-27B5-B8AF-F783AAAA3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Two types; </a:t>
            </a:r>
          </a:p>
          <a:p>
            <a:r>
              <a:rPr lang="en-GB" sz="1600">
                <a:solidFill>
                  <a:srgbClr val="FFFFFF"/>
                </a:solidFill>
              </a:rPr>
              <a:t>- Public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 Private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 We will consider each on in turn. </a:t>
            </a:r>
          </a:p>
          <a:p>
            <a:pPr marL="0" indent="0">
              <a:buNone/>
            </a:pPr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239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up of door handles of glass building doors">
            <a:extLst>
              <a:ext uri="{FF2B5EF4-FFF2-40B4-BE49-F238E27FC236}">
                <a16:creationId xmlns:a16="http://schemas.microsoft.com/office/drawing/2014/main" id="{637B6E05-9CE6-8CEE-6D43-5D055683A9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659" b="7072"/>
          <a:stretch/>
        </p:blipFill>
        <p:spPr>
          <a:xfrm>
            <a:off x="-32" y="10"/>
            <a:ext cx="1219203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FD57664-637D-40CA-83F2-B729A932B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915076"/>
            <a:ext cx="12188952" cy="1942924"/>
          </a:xfrm>
          <a:prstGeom prst="rect">
            <a:avLst/>
          </a:prstGeom>
          <a:gradFill>
            <a:gsLst>
              <a:gs pos="4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9DABB4E-3756-0DDB-1CF8-AFEDC99E00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r>
              <a:rPr lang="en-GB" sz="4800" b="1" i="1" u="sng">
                <a:solidFill>
                  <a:srgbClr val="FFFFFF"/>
                </a:solidFill>
              </a:rPr>
              <a:t>Public Nuisance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555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072C4-1688-FB3B-77B2-1880EA37C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Public nuisance</a:t>
            </a:r>
            <a:r>
              <a:rPr lang="en-GB" dirty="0"/>
              <a:t> 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0A1188-8B0A-BCC4-1C4F-EDC1A1D91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0609140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5714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Rylands v. Fletcher Case Brief Summary | Law Case Explained">
            <a:hlinkClick r:id="" action="ppaction://media"/>
            <a:extLst>
              <a:ext uri="{FF2B5EF4-FFF2-40B4-BE49-F238E27FC236}">
                <a16:creationId xmlns:a16="http://schemas.microsoft.com/office/drawing/2014/main" id="{1D588386-7DED-D3E8-D426-6B63F11514A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92898" y="0"/>
            <a:ext cx="11445492" cy="646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56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0F8D2-7B50-AC11-819F-E45E0B9CB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b="1" i="1" u="sng">
                <a:solidFill>
                  <a:schemeClr val="bg1"/>
                </a:solidFill>
              </a:rPr>
              <a:t>Key things that are considered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DB4651-6171-9E4C-FC4F-A68427A75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9952005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4376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F89A6-64A7-000A-C45D-467D42767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b="1" i="1" u="sng" dirty="0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090371-F65E-E884-D90D-37120DA0E8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060765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8183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8092B-B33E-8238-D217-7989C8AC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  <a:r>
              <a:rPr lang="en-GB" sz="400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Picture 4" descr="Bench in the park">
            <a:extLst>
              <a:ext uri="{FF2B5EF4-FFF2-40B4-BE49-F238E27FC236}">
                <a16:creationId xmlns:a16="http://schemas.microsoft.com/office/drawing/2014/main" id="{6321BD40-A3A4-22A5-C205-65D058D153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94" r="21989" b="-78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1299F-593D-9FB4-4981-8C3F8326B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- Remoteness- ‘’D is only liable if they could reasonably foresee that this harm would take place’’.</a:t>
            </a:r>
          </a:p>
          <a:p>
            <a:pPr>
              <a:buFontTx/>
              <a:buChar char="-"/>
            </a:pPr>
            <a:r>
              <a:rPr lang="en-GB" sz="1800" dirty="0">
                <a:solidFill>
                  <a:srgbClr val="FFFFFF"/>
                </a:solidFill>
              </a:rPr>
              <a:t>Applies only once strict liability has been established. </a:t>
            </a:r>
          </a:p>
          <a:p>
            <a:pPr>
              <a:buFontTx/>
              <a:buChar char="-"/>
            </a:pPr>
            <a:r>
              <a:rPr lang="en-GB" sz="1800" dirty="0">
                <a:solidFill>
                  <a:srgbClr val="FFFFFF"/>
                </a:solidFill>
              </a:rPr>
              <a:t>- Do not need to prove negligence or intention. 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331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Just Stop Oil protesters told to 'Just F--k off' by angry drivers and pedestrians">
            <a:hlinkClick r:id="" action="ppaction://media"/>
            <a:extLst>
              <a:ext uri="{FF2B5EF4-FFF2-40B4-BE49-F238E27FC236}">
                <a16:creationId xmlns:a16="http://schemas.microsoft.com/office/drawing/2014/main" id="{FF296385-285A-41D7-9395-B6E48A3661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97466" y="179916"/>
            <a:ext cx="10875544" cy="614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4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Insulate Britain protesters run in front of cars to block M25 again">
            <a:hlinkClick r:id="" action="ppaction://media"/>
            <a:extLst>
              <a:ext uri="{FF2B5EF4-FFF2-40B4-BE49-F238E27FC236}">
                <a16:creationId xmlns:a16="http://schemas.microsoft.com/office/drawing/2014/main" id="{73CE7C5C-1074-E3AB-AA65-58BC41D7E6B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97697" y="215386"/>
            <a:ext cx="10889314" cy="615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27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2F4E38-9E39-B727-99F5-A9C334FFC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Activity</a:t>
            </a:r>
            <a:r>
              <a:rPr lang="en-GB" sz="8800" dirty="0"/>
              <a:t>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28FC1E2-2F71-84B9-E837-6FE8FB36A2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9258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tack of sticky notes and pencil">
            <a:extLst>
              <a:ext uri="{FF2B5EF4-FFF2-40B4-BE49-F238E27FC236}">
                <a16:creationId xmlns:a16="http://schemas.microsoft.com/office/drawing/2014/main" id="{3307AE9E-68FC-ECB5-8EE7-F13DBB7F9A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EFC1EB0-DB92-4E98-B3A9-0CD6FA5A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8326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89F218-31CE-FF61-B801-2E086550D6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GB" sz="4400" b="1" i="1" u="sng">
                <a:solidFill>
                  <a:schemeClr val="bg1"/>
                </a:solidFill>
              </a:rPr>
              <a:t>Private Nuisance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02E868-3911-2A29-E432-20AF70A273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8441" y="5851187"/>
            <a:ext cx="762171" cy="76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45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78"/>
    </mc:Choice>
    <mc:Fallback xmlns="">
      <p:transition spd="slow" advTm="6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96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7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016D1-EFF5-4DD0-866E-E472FD32A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b="1" i="1" u="sng"/>
              <a:t>Private Nuisance</a:t>
            </a:r>
            <a:r>
              <a:rPr lang="en-GB" dirty="0"/>
              <a:t> </a:t>
            </a:r>
            <a:endParaRPr lang="en-US"/>
          </a:p>
        </p:txBody>
      </p:sp>
      <p:pic>
        <p:nvPicPr>
          <p:cNvPr id="7" name="Graphic 6" descr="Park scene">
            <a:extLst>
              <a:ext uri="{FF2B5EF4-FFF2-40B4-BE49-F238E27FC236}">
                <a16:creationId xmlns:a16="http://schemas.microsoft.com/office/drawing/2014/main" id="{44AA8084-8A39-C145-6D78-AD80AAE358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A0784-460C-19A9-42C5-ED9227215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/>
              <a:t>- Meaning; ‘’ The defendant interferes unlawfully with the individual rights to use or enjoy their land’’. </a:t>
            </a:r>
          </a:p>
          <a:p>
            <a:pPr>
              <a:lnSpc>
                <a:spcPct val="100000"/>
              </a:lnSpc>
            </a:pPr>
            <a:r>
              <a:rPr lang="en-GB" sz="1800"/>
              <a:t>- In order for this to be proven a number of elements need to be proven; </a:t>
            </a:r>
          </a:p>
          <a:p>
            <a:pPr>
              <a:lnSpc>
                <a:spcPct val="100000"/>
              </a:lnSpc>
            </a:pPr>
            <a:r>
              <a:rPr lang="en-GB" sz="1800"/>
              <a:t>- These include; </a:t>
            </a:r>
          </a:p>
          <a:p>
            <a:pPr>
              <a:lnSpc>
                <a:spcPct val="100000"/>
              </a:lnSpc>
            </a:pPr>
            <a:r>
              <a:rPr lang="en-GB" sz="1800"/>
              <a:t>- ‘’ Proprietary interest</a:t>
            </a:r>
          </a:p>
          <a:p>
            <a:pPr>
              <a:lnSpc>
                <a:spcPct val="100000"/>
              </a:lnSpc>
            </a:pPr>
            <a:r>
              <a:rPr lang="en-GB" sz="1800"/>
              <a:t>- In order for there to be a claim – the individual who is claiming must have an interest in the land. </a:t>
            </a:r>
          </a:p>
          <a:p>
            <a:pPr>
              <a:lnSpc>
                <a:spcPct val="100000"/>
              </a:lnSpc>
            </a:pPr>
            <a:endParaRPr lang="en-GB" sz="18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A8F415-CF31-3C5E-9357-A85E0577BDE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9319.3197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22870" y="4340739"/>
            <a:ext cx="304800" cy="304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F4841E-ACD2-92F3-2E47-74DA7D1B3D1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99821" y="5129463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68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19"/>
    </mc:Choice>
    <mc:Fallback xmlns="">
      <p:transition spd="slow" advTm="41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4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9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E6A9F-B612-8BD2-550F-4ACF00AD7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Other elements considered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FF2F4A5-64FA-1D7D-113E-91EE4A944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755146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C09794-412B-E3C5-94DD-507F711578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28612" y="5269832"/>
            <a:ext cx="775993" cy="77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041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7"/>
    </mc:Choice>
    <mc:Fallback xmlns="">
      <p:transition spd="slow" advTm="9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FB6DD-5C6E-4649-ADE5-1155AC820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b="1" i="1" u="sng"/>
              <a:t>Continued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5A4E7B-8BB6-AF3A-A01D-BF6742A8F7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217174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5CC389-C413-AF39-4A79-7931C3636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68442" y="5065295"/>
            <a:ext cx="1193088" cy="1193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87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54"/>
    </mc:Choice>
    <mc:Fallback xmlns="">
      <p:transition spd="slow" advTm="17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A7321-CC3F-DD64-50AD-31B32FF7B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Let’s break these down</a:t>
            </a:r>
          </a:p>
        </p:txBody>
      </p:sp>
      <p:pic>
        <p:nvPicPr>
          <p:cNvPr id="5" name="Picture 4" descr="House in a field">
            <a:extLst>
              <a:ext uri="{FF2B5EF4-FFF2-40B4-BE49-F238E27FC236}">
                <a16:creationId xmlns:a16="http://schemas.microsoft.com/office/drawing/2014/main" id="{1F777640-6E52-1BAB-07A3-223E338711E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008" r="21578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2BFAA-5888-121A-3C73-AEF72AAA5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- Need to have an interest in the land – Proprietary interest. </a:t>
            </a:r>
          </a:p>
          <a:p>
            <a:r>
              <a:rPr lang="en-GB" sz="1800">
                <a:solidFill>
                  <a:srgbClr val="FFFFFF"/>
                </a:solidFill>
              </a:rPr>
              <a:t>- Key case if Malone v Laskey [1907] – House belonged to someone else, injured by toilet. </a:t>
            </a:r>
          </a:p>
          <a:p>
            <a:r>
              <a:rPr lang="en-GB" sz="1800">
                <a:solidFill>
                  <a:srgbClr val="FFFFFF"/>
                </a:solidFill>
              </a:rPr>
              <a:t>- There needs to be interference with the land – unreasonable and substantial. </a:t>
            </a:r>
          </a:p>
          <a:p>
            <a:r>
              <a:rPr lang="en-GB" sz="1800">
                <a:solidFill>
                  <a:srgbClr val="FFFFFF"/>
                </a:solidFill>
              </a:rPr>
              <a:t>- We see this in cases such as Walter v Selfe [1851] </a:t>
            </a:r>
          </a:p>
          <a:p>
            <a:r>
              <a:rPr lang="en-GB" sz="1800">
                <a:solidFill>
                  <a:srgbClr val="FFFFFF"/>
                </a:solidFill>
              </a:rPr>
              <a:t>- Courts need to balance the rights of the claimant and defendant.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855050-BE7B-0F41-8816-28AC6AD15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2504" y="5522495"/>
            <a:ext cx="1126957" cy="1126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598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0152"/>
    </mc:Choice>
    <mc:Fallback xmlns="">
      <p:transition spd="slow" advTm="50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1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B9F764-889B-B62E-432B-1F6399D69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Reasonableness </a:t>
            </a:r>
          </a:p>
        </p:txBody>
      </p:sp>
      <p:pic>
        <p:nvPicPr>
          <p:cNvPr id="5" name="Picture 4" descr="Houses in a subdivision">
            <a:extLst>
              <a:ext uri="{FF2B5EF4-FFF2-40B4-BE49-F238E27FC236}">
                <a16:creationId xmlns:a16="http://schemas.microsoft.com/office/drawing/2014/main" id="{7CE3D9B3-F7C8-8FB2-AEA6-47D1867A4D9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608" r="21812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0FA74-5987-9C01-02D4-AD255ED6E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- In relation to reasonableness of the use of land the courts will consider. </a:t>
            </a:r>
          </a:p>
          <a:p>
            <a:pPr>
              <a:lnSpc>
                <a:spcPct val="100000"/>
              </a:lnSpc>
            </a:pPr>
            <a:endParaRPr lang="en-GB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1. Duration – how long it goes on will have an impact on whether it is nuisance.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>
                <a:solidFill>
                  <a:srgbClr val="FFFFFF"/>
                </a:solidFill>
              </a:rPr>
              <a:t>    Research – Delaware Mansions LTD v Westminster City Council [2001] 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2. Locality – what would the place be like if the individual did not carry out the nuisance.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8942C5-0417-B6BA-6344-E73971A5AC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90008" y="5851058"/>
            <a:ext cx="980213" cy="980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483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9489"/>
    </mc:Choice>
    <mc:Fallback>
      <p:transition spd="slow" advTm="59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56C51D-64FD-4586-38B2-2A95D1F1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</a:p>
        </p:txBody>
      </p:sp>
      <p:pic>
        <p:nvPicPr>
          <p:cNvPr id="5" name="Picture 4" descr="Close up of song composition">
            <a:extLst>
              <a:ext uri="{FF2B5EF4-FFF2-40B4-BE49-F238E27FC236}">
                <a16:creationId xmlns:a16="http://schemas.microsoft.com/office/drawing/2014/main" id="{8DB8A538-89C3-DACA-E046-8A608F3B623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1689" r="28223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A90FE-3662-E098-E3D6-FE22A22E9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3. D acts maliciously – See in cases such as Christie v Davey [1893] – Claimants had made noise – D responded by banging on the wall –unreasonable- nuisance. 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4. Public Utility – Public interest – Miller v Jackson [1977] 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New case for 2023 – Fearn v Tat Gallery [2023]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C33B9B-B262-E727-6C8B-9FFD7F7F85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722895" y="3184358"/>
            <a:ext cx="304800" cy="304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0060BC-6743-A923-021E-D38C9BCEAE2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26053" y="5105400"/>
            <a:ext cx="304800" cy="3048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7F314C-135D-6F64-ED06-25C39CDAF55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65344" y="421586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438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0222"/>
    </mc:Choice>
    <mc:Fallback>
      <p:transition spd="slow" advTm="20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22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267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89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02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Path through billowing grass">
            <a:extLst>
              <a:ext uri="{FF2B5EF4-FFF2-40B4-BE49-F238E27FC236}">
                <a16:creationId xmlns:a16="http://schemas.microsoft.com/office/drawing/2014/main" id="{5045E5BD-2950-353A-4C04-916A38E294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579" r="-1" b="4130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7FBD1-9A94-A02A-7204-59B7FD711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 dirty="0">
                <a:solidFill>
                  <a:schemeClr val="tx1"/>
                </a:solidFill>
              </a:rPr>
              <a:t>Continued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39E46-8EC5-2128-F502-7CE01336E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/>
                </a:solidFill>
              </a:rPr>
              <a:t>- Are there any defences available for private nuisance; </a:t>
            </a:r>
          </a:p>
          <a:p>
            <a:r>
              <a:rPr lang="en-GB" sz="1600">
                <a:solidFill>
                  <a:schemeClr val="tx1"/>
                </a:solidFill>
              </a:rPr>
              <a:t>- Yes. </a:t>
            </a:r>
          </a:p>
          <a:p>
            <a:r>
              <a:rPr lang="en-GB" sz="1600">
                <a:solidFill>
                  <a:schemeClr val="tx1"/>
                </a:solidFill>
              </a:rPr>
              <a:t>- Research what each one is and what they mean. </a:t>
            </a:r>
          </a:p>
          <a:p>
            <a:r>
              <a:rPr lang="en-GB" sz="1600">
                <a:solidFill>
                  <a:schemeClr val="tx1"/>
                </a:solidFill>
              </a:rPr>
              <a:t>- Do this in groups.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26A6E2-3506-8244-886E-9A8267BE7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2662" y="5907505"/>
            <a:ext cx="798095" cy="79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491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64"/>
    </mc:Choice>
    <mc:Fallback xmlns="">
      <p:transition spd="slow" advTm="13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7A80F-421F-40C8-5F44-98820B3FD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 i="1" u="sng">
                <a:solidFill>
                  <a:srgbClr val="FFFFFF"/>
                </a:solidFill>
              </a:rPr>
              <a:t>Defenses to private law nuisance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E8F2EF-17CA-6C5B-A6BA-8061CCF9171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4131" r="37635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624D974-6E7C-FF74-E95C-B463F16FBF66}"/>
              </a:ext>
            </a:extLst>
          </p:cNvPr>
          <p:cNvSpPr txBox="1"/>
          <p:nvPr/>
        </p:nvSpPr>
        <p:spPr>
          <a:xfrm>
            <a:off x="5116784" y="2546224"/>
            <a:ext cx="5977938" cy="334274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‘’ Sensitivity of the claimant – Robinson v Kilvert [1889]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Prescription - Coventry v Lawrence [2014]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Statutory authority – by Parliament.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>
                <a:solidFill>
                  <a:srgbClr val="FFFFFF"/>
                </a:solidFill>
              </a:rPr>
              <a:t>Coming to nuisance is  no defense’’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32AAE0-24BC-5772-532D-5A494B47AB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565344" y="2542765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DF4FB0-AD8C-2230-27AB-88CA04219AD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420726" y="2973126"/>
            <a:ext cx="304800" cy="304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B1766E-5EDD-F7E1-9CF1-D1328CA8C45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819147" y="3326052"/>
            <a:ext cx="304800" cy="3048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878E31B-CC38-A162-56BB-ED09ECA2C4A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722885" y="368894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635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545"/>
    </mc:Choice>
    <mc:Fallback xmlns="">
      <p:transition spd="slow" advTm="24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454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0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362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88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2508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49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ompson Schwab and Another v Costaki and Another: The tort of private nuisance (1/3)">
            <a:hlinkClick r:id="" action="ppaction://media"/>
            <a:extLst>
              <a:ext uri="{FF2B5EF4-FFF2-40B4-BE49-F238E27FC236}">
                <a16:creationId xmlns:a16="http://schemas.microsoft.com/office/drawing/2014/main" id="{B0995851-7B03-FD13-0CBA-46188FB9DE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10519" y="0"/>
            <a:ext cx="11534346" cy="651690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EDA8B8-AE9C-4FA3-1227-E864FA81604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7134" y="5245768"/>
            <a:ext cx="1259105" cy="1259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7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8"/>
    </mc:Choice>
    <mc:Fallback xmlns="">
      <p:transition spd="slow" advTm="4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2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05739-CE7C-8A26-AD42-CD5D30047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b="1" i="1" u="sng" dirty="0">
                <a:solidFill>
                  <a:srgbClr val="FFFFFF"/>
                </a:solidFill>
              </a:rPr>
              <a:t>Summary </a:t>
            </a:r>
            <a:endParaRPr lang="en-US" sz="48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79F8E3F-4CE0-1B6E-90CA-BCE91B293AD5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Highway laws.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Trespass to the person.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Important areas of tort law.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- Aim is to put the person back in the position they were in before the accident occurred.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B50110-5A01-5B04-28FB-B42A2DB924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47" r="15644" b="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7B3F68-794E-7DE9-9B8F-DC3C63CF81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0540" y="5558589"/>
            <a:ext cx="994611" cy="994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374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3276"/>
    </mc:Choice>
    <mc:Fallback xmlns="">
      <p:transition spd="slow" advTm="13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69DCD-CD0C-C52E-7031-98BAD8B8BB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36504" y="758951"/>
            <a:ext cx="7319175" cy="3374931"/>
          </a:xfrm>
        </p:spPr>
        <p:txBody>
          <a:bodyPr>
            <a:normAutofit/>
          </a:bodyPr>
          <a:lstStyle/>
          <a:p>
            <a:r>
              <a:rPr lang="en-GB" b="1" i="1" u="sng"/>
              <a:t>Thank you 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373BA-FCBB-DA78-B49C-5569455F9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Any questions?</a:t>
            </a:r>
            <a:endParaRPr lang="en-US"/>
          </a:p>
        </p:txBody>
      </p:sp>
      <p:pic>
        <p:nvPicPr>
          <p:cNvPr id="4" name="Graphic 4" descr="Wave Gesture with solid fill">
            <a:extLst>
              <a:ext uri="{FF2B5EF4-FFF2-40B4-BE49-F238E27FC236}">
                <a16:creationId xmlns:a16="http://schemas.microsoft.com/office/drawing/2014/main" id="{ED9166CC-726E-08F7-C6F7-E027FDE431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BF4980-C76F-FF75-0967-389C6C539A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6173" y="5009110"/>
            <a:ext cx="1143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820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0"/>
    </mc:Choice>
    <mc:Fallback xmlns="">
      <p:transition spd="slow" advTm="5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1E3535"/>
      </a:dk2>
      <a:lt2>
        <a:srgbClr val="E2E6E8"/>
      </a:lt2>
      <a:accent1>
        <a:srgbClr val="B15E3B"/>
      </a:accent1>
      <a:accent2>
        <a:srgbClr val="C34D5B"/>
      </a:accent2>
      <a:accent3>
        <a:srgbClr val="C09F4C"/>
      </a:accent3>
      <a:accent4>
        <a:srgbClr val="3BB1A7"/>
      </a:accent4>
      <a:accent5>
        <a:srgbClr val="4D9CC3"/>
      </a:accent5>
      <a:accent6>
        <a:srgbClr val="3B59B1"/>
      </a:accent6>
      <a:hlink>
        <a:srgbClr val="3A8BAE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1037</Words>
  <Application>Microsoft Office PowerPoint</Application>
  <PresentationFormat>Widescreen</PresentationFormat>
  <Paragraphs>122</Paragraphs>
  <Slides>23</Slides>
  <Notes>8</Notes>
  <HiddenSlides>0</HiddenSlides>
  <MMClips>22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Calibri</vt:lpstr>
      <vt:lpstr>Tw Cen MT</vt:lpstr>
      <vt:lpstr>RetrospectVTI</vt:lpstr>
      <vt:lpstr>Nuisance </vt:lpstr>
      <vt:lpstr>Nuisance</vt:lpstr>
      <vt:lpstr>Public Nuisance </vt:lpstr>
      <vt:lpstr>Public nuisance </vt:lpstr>
      <vt:lpstr>PowerPoint Presentation</vt:lpstr>
      <vt:lpstr>Key things that are considered </vt:lpstr>
      <vt:lpstr>Continued</vt:lpstr>
      <vt:lpstr>Continued </vt:lpstr>
      <vt:lpstr>PowerPoint Presentation</vt:lpstr>
      <vt:lpstr>PowerPoint Presentation</vt:lpstr>
      <vt:lpstr>Activity </vt:lpstr>
      <vt:lpstr>Private Nuisance </vt:lpstr>
      <vt:lpstr>Private Nuisance </vt:lpstr>
      <vt:lpstr>Other elements considered </vt:lpstr>
      <vt:lpstr>Continued</vt:lpstr>
      <vt:lpstr>Let’s break these down</vt:lpstr>
      <vt:lpstr>Reasonableness </vt:lpstr>
      <vt:lpstr>Continued</vt:lpstr>
      <vt:lpstr>Continued</vt:lpstr>
      <vt:lpstr>Defenses to private law nuisance </vt:lpstr>
      <vt:lpstr>PowerPoint Presentation</vt:lpstr>
      <vt:lpstr>Summary 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496</cp:revision>
  <cp:lastPrinted>2022-12-06T08:48:26Z</cp:lastPrinted>
  <dcterms:created xsi:type="dcterms:W3CDTF">2022-11-20T11:23:37Z</dcterms:created>
  <dcterms:modified xsi:type="dcterms:W3CDTF">2024-12-15T00:55:26Z</dcterms:modified>
</cp:coreProperties>
</file>