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saveSubsetFonts="1">
  <p:sldMasterIdLst>
    <p:sldMasterId id="2147483649" r:id="rId1"/>
    <p:sldMasterId id="2147483650" r:id="rId2"/>
    <p:sldMasterId id="2147483651" r:id="rId3"/>
  </p:sldMasterIdLst>
  <p:notesMasterIdLst>
    <p:notesMasterId r:id="rId11"/>
  </p:notesMasterIdLst>
  <p:sldIdLst>
    <p:sldId id="621" r:id="rId4"/>
    <p:sldId id="656" r:id="rId5"/>
    <p:sldId id="651" r:id="rId6"/>
    <p:sldId id="652" r:id="rId7"/>
    <p:sldId id="653" r:id="rId8"/>
    <p:sldId id="654" r:id="rId9"/>
    <p:sldId id="655" r:id="rId10"/>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C2EED"/>
    <a:srgbClr val="FCFCEB"/>
    <a:srgbClr val="F7F7DC"/>
    <a:srgbClr val="FF6600"/>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CB3AC2-A2D4-8BA6-0C08-29110A7F2132}" v="1867" dt="2026-02-02T19:56:28.2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Master" Target="slideMasters/slideMaster2.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tableStyles" Target="tableStyles.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3FCB3AC2-A2D4-8BA6-0C08-29110A7F2132}"/>
    <pc:docChg chg="addSld delSld modSld sldOrd">
      <pc:chgData name="Naomi Doerge" userId="S::n.doerge@uwtsd.ac.uk::c2ba5b26-9392-4f76-82ca-966719aba79f" providerId="AD" clId="Web-{3FCB3AC2-A2D4-8BA6-0C08-29110A7F2132}" dt="2026-02-02T19:56:28.224" v="1842"/>
      <pc:docMkLst>
        <pc:docMk/>
      </pc:docMkLst>
      <pc:sldChg chg="del">
        <pc:chgData name="Naomi Doerge" userId="S::n.doerge@uwtsd.ac.uk::c2ba5b26-9392-4f76-82ca-966719aba79f" providerId="AD" clId="Web-{3FCB3AC2-A2D4-8BA6-0C08-29110A7F2132}" dt="2026-02-02T19:01:12.607" v="31"/>
        <pc:sldMkLst>
          <pc:docMk/>
          <pc:sldMk cId="3839368739" sldId="285"/>
        </pc:sldMkLst>
      </pc:sldChg>
      <pc:sldChg chg="del">
        <pc:chgData name="Naomi Doerge" userId="S::n.doerge@uwtsd.ac.uk::c2ba5b26-9392-4f76-82ca-966719aba79f" providerId="AD" clId="Web-{3FCB3AC2-A2D4-8BA6-0C08-29110A7F2132}" dt="2026-02-02T19:00:49.264" v="19"/>
        <pc:sldMkLst>
          <pc:docMk/>
          <pc:sldMk cId="937760124" sldId="296"/>
        </pc:sldMkLst>
      </pc:sldChg>
      <pc:sldChg chg="del">
        <pc:chgData name="Naomi Doerge" userId="S::n.doerge@uwtsd.ac.uk::c2ba5b26-9392-4f76-82ca-966719aba79f" providerId="AD" clId="Web-{3FCB3AC2-A2D4-8BA6-0C08-29110A7F2132}" dt="2026-02-02T19:00:42.732" v="15"/>
        <pc:sldMkLst>
          <pc:docMk/>
          <pc:sldMk cId="2179528100" sldId="303"/>
        </pc:sldMkLst>
      </pc:sldChg>
      <pc:sldChg chg="del">
        <pc:chgData name="Naomi Doerge" userId="S::n.doerge@uwtsd.ac.uk::c2ba5b26-9392-4f76-82ca-966719aba79f" providerId="AD" clId="Web-{3FCB3AC2-A2D4-8BA6-0C08-29110A7F2132}" dt="2026-02-02T19:01:07.201" v="24"/>
        <pc:sldMkLst>
          <pc:docMk/>
          <pc:sldMk cId="3472895752" sldId="347"/>
        </pc:sldMkLst>
      </pc:sldChg>
      <pc:sldChg chg="del">
        <pc:chgData name="Naomi Doerge" userId="S::n.doerge@uwtsd.ac.uk::c2ba5b26-9392-4f76-82ca-966719aba79f" providerId="AD" clId="Web-{3FCB3AC2-A2D4-8BA6-0C08-29110A7F2132}" dt="2026-02-02T19:00:28.717" v="13"/>
        <pc:sldMkLst>
          <pc:docMk/>
          <pc:sldMk cId="0" sldId="618"/>
        </pc:sldMkLst>
      </pc:sldChg>
      <pc:sldChg chg="modSp">
        <pc:chgData name="Naomi Doerge" userId="S::n.doerge@uwtsd.ac.uk::c2ba5b26-9392-4f76-82ca-966719aba79f" providerId="AD" clId="Web-{3FCB3AC2-A2D4-8BA6-0C08-29110A7F2132}" dt="2026-02-02T19:00:26.420" v="12" actId="20577"/>
        <pc:sldMkLst>
          <pc:docMk/>
          <pc:sldMk cId="738942598" sldId="621"/>
        </pc:sldMkLst>
        <pc:spChg chg="mod">
          <ac:chgData name="Naomi Doerge" userId="S::n.doerge@uwtsd.ac.uk::c2ba5b26-9392-4f76-82ca-966719aba79f" providerId="AD" clId="Web-{3FCB3AC2-A2D4-8BA6-0C08-29110A7F2132}" dt="2026-02-02T19:00:26.420" v="12" actId="20577"/>
          <ac:spMkLst>
            <pc:docMk/>
            <pc:sldMk cId="738942598" sldId="621"/>
            <ac:spMk id="4" creationId="{00000000-0000-0000-0000-000000000000}"/>
          </ac:spMkLst>
        </pc:spChg>
      </pc:sldChg>
      <pc:sldChg chg="del">
        <pc:chgData name="Naomi Doerge" userId="S::n.doerge@uwtsd.ac.uk::c2ba5b26-9392-4f76-82ca-966719aba79f" providerId="AD" clId="Web-{3FCB3AC2-A2D4-8BA6-0C08-29110A7F2132}" dt="2026-02-02T19:01:10.357" v="28"/>
        <pc:sldMkLst>
          <pc:docMk/>
          <pc:sldMk cId="0" sldId="624"/>
        </pc:sldMkLst>
      </pc:sldChg>
      <pc:sldChg chg="del">
        <pc:chgData name="Naomi Doerge" userId="S::n.doerge@uwtsd.ac.uk::c2ba5b26-9392-4f76-82ca-966719aba79f" providerId="AD" clId="Web-{3FCB3AC2-A2D4-8BA6-0C08-29110A7F2132}" dt="2026-02-02T19:01:07.201" v="25"/>
        <pc:sldMkLst>
          <pc:docMk/>
          <pc:sldMk cId="863545682" sldId="626"/>
        </pc:sldMkLst>
      </pc:sldChg>
      <pc:sldChg chg="del">
        <pc:chgData name="Naomi Doerge" userId="S::n.doerge@uwtsd.ac.uk::c2ba5b26-9392-4f76-82ca-966719aba79f" providerId="AD" clId="Web-{3FCB3AC2-A2D4-8BA6-0C08-29110A7F2132}" dt="2026-02-02T19:01:14.154" v="33"/>
        <pc:sldMkLst>
          <pc:docMk/>
          <pc:sldMk cId="303840519" sldId="629"/>
        </pc:sldMkLst>
      </pc:sldChg>
      <pc:sldChg chg="del">
        <pc:chgData name="Naomi Doerge" userId="S::n.doerge@uwtsd.ac.uk::c2ba5b26-9392-4f76-82ca-966719aba79f" providerId="AD" clId="Web-{3FCB3AC2-A2D4-8BA6-0C08-29110A7F2132}" dt="2026-02-02T19:01:12.623" v="32"/>
        <pc:sldMkLst>
          <pc:docMk/>
          <pc:sldMk cId="1811838961" sldId="633"/>
        </pc:sldMkLst>
      </pc:sldChg>
      <pc:sldChg chg="del">
        <pc:chgData name="Naomi Doerge" userId="S::n.doerge@uwtsd.ac.uk::c2ba5b26-9392-4f76-82ca-966719aba79f" providerId="AD" clId="Web-{3FCB3AC2-A2D4-8BA6-0C08-29110A7F2132}" dt="2026-02-02T19:01:12.607" v="30"/>
        <pc:sldMkLst>
          <pc:docMk/>
          <pc:sldMk cId="2800944962" sldId="635"/>
        </pc:sldMkLst>
      </pc:sldChg>
      <pc:sldChg chg="del">
        <pc:chgData name="Naomi Doerge" userId="S::n.doerge@uwtsd.ac.uk::c2ba5b26-9392-4f76-82ca-966719aba79f" providerId="AD" clId="Web-{3FCB3AC2-A2D4-8BA6-0C08-29110A7F2132}" dt="2026-02-02T19:01:10.357" v="27"/>
        <pc:sldMkLst>
          <pc:docMk/>
          <pc:sldMk cId="3752820779" sldId="638"/>
        </pc:sldMkLst>
      </pc:sldChg>
      <pc:sldChg chg="del">
        <pc:chgData name="Naomi Doerge" userId="S::n.doerge@uwtsd.ac.uk::c2ba5b26-9392-4f76-82ca-966719aba79f" providerId="AD" clId="Web-{3FCB3AC2-A2D4-8BA6-0C08-29110A7F2132}" dt="2026-02-02T19:00:45.451" v="16"/>
        <pc:sldMkLst>
          <pc:docMk/>
          <pc:sldMk cId="3607601357" sldId="640"/>
        </pc:sldMkLst>
      </pc:sldChg>
      <pc:sldChg chg="del">
        <pc:chgData name="Naomi Doerge" userId="S::n.doerge@uwtsd.ac.uk::c2ba5b26-9392-4f76-82ca-966719aba79f" providerId="AD" clId="Web-{3FCB3AC2-A2D4-8BA6-0C08-29110A7F2132}" dt="2026-02-02T19:01:07.201" v="26"/>
        <pc:sldMkLst>
          <pc:docMk/>
          <pc:sldMk cId="3011020167" sldId="643"/>
        </pc:sldMkLst>
      </pc:sldChg>
      <pc:sldChg chg="del">
        <pc:chgData name="Naomi Doerge" userId="S::n.doerge@uwtsd.ac.uk::c2ba5b26-9392-4f76-82ca-966719aba79f" providerId="AD" clId="Web-{3FCB3AC2-A2D4-8BA6-0C08-29110A7F2132}" dt="2026-02-02T19:00:47.139" v="17"/>
        <pc:sldMkLst>
          <pc:docMk/>
          <pc:sldMk cId="2514120503" sldId="644"/>
        </pc:sldMkLst>
      </pc:sldChg>
      <pc:sldChg chg="del">
        <pc:chgData name="Naomi Doerge" userId="S::n.doerge@uwtsd.ac.uk::c2ba5b26-9392-4f76-82ca-966719aba79f" providerId="AD" clId="Web-{3FCB3AC2-A2D4-8BA6-0C08-29110A7F2132}" dt="2026-02-02T19:00:47.951" v="18"/>
        <pc:sldMkLst>
          <pc:docMk/>
          <pc:sldMk cId="2870695235" sldId="645"/>
        </pc:sldMkLst>
      </pc:sldChg>
      <pc:sldChg chg="del">
        <pc:chgData name="Naomi Doerge" userId="S::n.doerge@uwtsd.ac.uk::c2ba5b26-9392-4f76-82ca-966719aba79f" providerId="AD" clId="Web-{3FCB3AC2-A2D4-8BA6-0C08-29110A7F2132}" dt="2026-02-02T19:00:54.170" v="22"/>
        <pc:sldMkLst>
          <pc:docMk/>
          <pc:sldMk cId="1321887182" sldId="646"/>
        </pc:sldMkLst>
      </pc:sldChg>
      <pc:sldChg chg="del">
        <pc:chgData name="Naomi Doerge" userId="S::n.doerge@uwtsd.ac.uk::c2ba5b26-9392-4f76-82ca-966719aba79f" providerId="AD" clId="Web-{3FCB3AC2-A2D4-8BA6-0C08-29110A7F2132}" dt="2026-02-02T19:01:10.357" v="29"/>
        <pc:sldMkLst>
          <pc:docMk/>
          <pc:sldMk cId="2624524624" sldId="647"/>
        </pc:sldMkLst>
      </pc:sldChg>
      <pc:sldChg chg="del">
        <pc:chgData name="Naomi Doerge" userId="S::n.doerge@uwtsd.ac.uk::c2ba5b26-9392-4f76-82ca-966719aba79f" providerId="AD" clId="Web-{3FCB3AC2-A2D4-8BA6-0C08-29110A7F2132}" dt="2026-02-02T19:00:52.889" v="21"/>
        <pc:sldMkLst>
          <pc:docMk/>
          <pc:sldMk cId="2479878426" sldId="648"/>
        </pc:sldMkLst>
      </pc:sldChg>
      <pc:sldChg chg="del">
        <pc:chgData name="Naomi Doerge" userId="S::n.doerge@uwtsd.ac.uk::c2ba5b26-9392-4f76-82ca-966719aba79f" providerId="AD" clId="Web-{3FCB3AC2-A2D4-8BA6-0C08-29110A7F2132}" dt="2026-02-02T19:00:51.467" v="20"/>
        <pc:sldMkLst>
          <pc:docMk/>
          <pc:sldMk cId="830993011" sldId="649"/>
        </pc:sldMkLst>
      </pc:sldChg>
      <pc:sldChg chg="del">
        <pc:chgData name="Naomi Doerge" userId="S::n.doerge@uwtsd.ac.uk::c2ba5b26-9392-4f76-82ca-966719aba79f" providerId="AD" clId="Web-{3FCB3AC2-A2D4-8BA6-0C08-29110A7F2132}" dt="2026-02-02T19:00:56.826" v="23"/>
        <pc:sldMkLst>
          <pc:docMk/>
          <pc:sldMk cId="951018856" sldId="650"/>
        </pc:sldMkLst>
      </pc:sldChg>
      <pc:sldChg chg="addSp delSp modSp new mod setBg addAnim">
        <pc:chgData name="Naomi Doerge" userId="S::n.doerge@uwtsd.ac.uk::c2ba5b26-9392-4f76-82ca-966719aba79f" providerId="AD" clId="Web-{3FCB3AC2-A2D4-8BA6-0C08-29110A7F2132}" dt="2026-02-02T19:48:30.550" v="1318"/>
        <pc:sldMkLst>
          <pc:docMk/>
          <pc:sldMk cId="1657760001" sldId="651"/>
        </pc:sldMkLst>
        <pc:spChg chg="mod">
          <ac:chgData name="Naomi Doerge" userId="S::n.doerge@uwtsd.ac.uk::c2ba5b26-9392-4f76-82ca-966719aba79f" providerId="AD" clId="Web-{3FCB3AC2-A2D4-8BA6-0C08-29110A7F2132}" dt="2026-02-02T19:04:16.982" v="68" actId="1076"/>
          <ac:spMkLst>
            <pc:docMk/>
            <pc:sldMk cId="1657760001" sldId="651"/>
            <ac:spMk id="2" creationId="{B8B7F89C-3772-342A-F2D7-0A03E9A3F9B0}"/>
          </ac:spMkLst>
        </pc:spChg>
        <pc:spChg chg="mod">
          <ac:chgData name="Naomi Doerge" userId="S::n.doerge@uwtsd.ac.uk::c2ba5b26-9392-4f76-82ca-966719aba79f" providerId="AD" clId="Web-{3FCB3AC2-A2D4-8BA6-0C08-29110A7F2132}" dt="2026-02-02T19:11:02.572" v="209" actId="20577"/>
          <ac:spMkLst>
            <pc:docMk/>
            <pc:sldMk cId="1657760001" sldId="651"/>
            <ac:spMk id="3" creationId="{616FF624-7ACE-43A9-5814-B8203A37F46B}"/>
          </ac:spMkLst>
        </pc:spChg>
        <pc:spChg chg="del mod">
          <ac:chgData name="Naomi Doerge" userId="S::n.doerge@uwtsd.ac.uk::c2ba5b26-9392-4f76-82ca-966719aba79f" providerId="AD" clId="Web-{3FCB3AC2-A2D4-8BA6-0C08-29110A7F2132}" dt="2026-02-02T19:09:06.041" v="188"/>
          <ac:spMkLst>
            <pc:docMk/>
            <pc:sldMk cId="1657760001" sldId="651"/>
            <ac:spMk id="4" creationId="{C4CE7046-8536-468D-E275-B39D1E128E3E}"/>
          </ac:spMkLst>
        </pc:spChg>
        <pc:picChg chg="add mod ord">
          <ac:chgData name="Naomi Doerge" userId="S::n.doerge@uwtsd.ac.uk::c2ba5b26-9392-4f76-82ca-966719aba79f" providerId="AD" clId="Web-{3FCB3AC2-A2D4-8BA6-0C08-29110A7F2132}" dt="2026-02-02T19:09:48.837" v="195" actId="1076"/>
          <ac:picMkLst>
            <pc:docMk/>
            <pc:sldMk cId="1657760001" sldId="651"/>
            <ac:picMk id="6" creationId="{885EFDA6-878F-D3D1-FB1E-9B2C5BC9E752}"/>
          </ac:picMkLst>
        </pc:picChg>
      </pc:sldChg>
      <pc:sldChg chg="delSp modSp new mod setBg addAnim">
        <pc:chgData name="Naomi Doerge" userId="S::n.doerge@uwtsd.ac.uk::c2ba5b26-9392-4f76-82ca-966719aba79f" providerId="AD" clId="Web-{3FCB3AC2-A2D4-8BA6-0C08-29110A7F2132}" dt="2026-02-02T19:48:23.441" v="1317" actId="1076"/>
        <pc:sldMkLst>
          <pc:docMk/>
          <pc:sldMk cId="975329705" sldId="652"/>
        </pc:sldMkLst>
        <pc:spChg chg="mod">
          <ac:chgData name="Naomi Doerge" userId="S::n.doerge@uwtsd.ac.uk::c2ba5b26-9392-4f76-82ca-966719aba79f" providerId="AD" clId="Web-{3FCB3AC2-A2D4-8BA6-0C08-29110A7F2132}" dt="2026-02-02T19:47:38.128" v="1286" actId="20577"/>
          <ac:spMkLst>
            <pc:docMk/>
            <pc:sldMk cId="975329705" sldId="652"/>
            <ac:spMk id="2" creationId="{69EC8EA9-27F2-5E32-3D9B-0F880F16C6F0}"/>
          </ac:spMkLst>
        </pc:spChg>
        <pc:spChg chg="mod">
          <ac:chgData name="Naomi Doerge" userId="S::n.doerge@uwtsd.ac.uk::c2ba5b26-9392-4f76-82ca-966719aba79f" providerId="AD" clId="Web-{3FCB3AC2-A2D4-8BA6-0C08-29110A7F2132}" dt="2026-02-02T19:48:23.441" v="1317" actId="1076"/>
          <ac:spMkLst>
            <pc:docMk/>
            <pc:sldMk cId="975329705" sldId="652"/>
            <ac:spMk id="3" creationId="{0E6A82A0-0B6C-4598-FB1A-5FBE00F7D024}"/>
          </ac:spMkLst>
        </pc:spChg>
        <pc:spChg chg="del">
          <ac:chgData name="Naomi Doerge" userId="S::n.doerge@uwtsd.ac.uk::c2ba5b26-9392-4f76-82ca-966719aba79f" providerId="AD" clId="Web-{3FCB3AC2-A2D4-8BA6-0C08-29110A7F2132}" dt="2026-02-02T19:10:32.087" v="204"/>
          <ac:spMkLst>
            <pc:docMk/>
            <pc:sldMk cId="975329705" sldId="652"/>
            <ac:spMk id="4" creationId="{75364F68-60D7-28C9-E9F5-2079E4D3A1CF}"/>
          </ac:spMkLst>
        </pc:spChg>
      </pc:sldChg>
      <pc:sldChg chg="addSp delSp modSp new mod setBg addAnim">
        <pc:chgData name="Naomi Doerge" userId="S::n.doerge@uwtsd.ac.uk::c2ba5b26-9392-4f76-82ca-966719aba79f" providerId="AD" clId="Web-{3FCB3AC2-A2D4-8BA6-0C08-29110A7F2132}" dt="2026-02-02T19:48:18.378" v="1316"/>
        <pc:sldMkLst>
          <pc:docMk/>
          <pc:sldMk cId="2685303505" sldId="653"/>
        </pc:sldMkLst>
        <pc:spChg chg="mod">
          <ac:chgData name="Naomi Doerge" userId="S::n.doerge@uwtsd.ac.uk::c2ba5b26-9392-4f76-82ca-966719aba79f" providerId="AD" clId="Web-{3FCB3AC2-A2D4-8BA6-0C08-29110A7F2132}" dt="2026-02-02T19:15:44.533" v="279" actId="1076"/>
          <ac:spMkLst>
            <pc:docMk/>
            <pc:sldMk cId="2685303505" sldId="653"/>
            <ac:spMk id="2" creationId="{198D3515-9296-A4ED-500D-1B4916FFC1AF}"/>
          </ac:spMkLst>
        </pc:spChg>
        <pc:spChg chg="del">
          <ac:chgData name="Naomi Doerge" userId="S::n.doerge@uwtsd.ac.uk::c2ba5b26-9392-4f76-82ca-966719aba79f" providerId="AD" clId="Web-{3FCB3AC2-A2D4-8BA6-0C08-29110A7F2132}" dt="2026-02-02T19:16:19.771" v="280"/>
          <ac:spMkLst>
            <pc:docMk/>
            <pc:sldMk cId="2685303505" sldId="653"/>
            <ac:spMk id="3" creationId="{5C8937F2-7951-645B-6D62-49B41A740A57}"/>
          </ac:spMkLst>
        </pc:spChg>
        <pc:spChg chg="mod">
          <ac:chgData name="Naomi Doerge" userId="S::n.doerge@uwtsd.ac.uk::c2ba5b26-9392-4f76-82ca-966719aba79f" providerId="AD" clId="Web-{3FCB3AC2-A2D4-8BA6-0C08-29110A7F2132}" dt="2026-02-02T19:47:13.862" v="1283" actId="14100"/>
          <ac:spMkLst>
            <pc:docMk/>
            <pc:sldMk cId="2685303505" sldId="653"/>
            <ac:spMk id="4" creationId="{7F8F8465-073B-EF52-EFD2-15A0A20F7DDA}"/>
          </ac:spMkLst>
        </pc:spChg>
        <pc:picChg chg="add mod ord">
          <ac:chgData name="Naomi Doerge" userId="S::n.doerge@uwtsd.ac.uk::c2ba5b26-9392-4f76-82ca-966719aba79f" providerId="AD" clId="Web-{3FCB3AC2-A2D4-8BA6-0C08-29110A7F2132}" dt="2026-02-02T19:47:22.502" v="1285" actId="1076"/>
          <ac:picMkLst>
            <pc:docMk/>
            <pc:sldMk cId="2685303505" sldId="653"/>
            <ac:picMk id="6" creationId="{58F42FAF-9E0B-CED1-0BBA-0D22E7C4D9C5}"/>
          </ac:picMkLst>
        </pc:picChg>
      </pc:sldChg>
      <pc:sldChg chg="delSp modSp new mod setBg addAnim">
        <pc:chgData name="Naomi Doerge" userId="S::n.doerge@uwtsd.ac.uk::c2ba5b26-9392-4f76-82ca-966719aba79f" providerId="AD" clId="Web-{3FCB3AC2-A2D4-8BA6-0C08-29110A7F2132}" dt="2026-02-02T19:46:26.563" v="1275" actId="20577"/>
        <pc:sldMkLst>
          <pc:docMk/>
          <pc:sldMk cId="2013411891" sldId="654"/>
        </pc:sldMkLst>
        <pc:spChg chg="mod">
          <ac:chgData name="Naomi Doerge" userId="S::n.doerge@uwtsd.ac.uk::c2ba5b26-9392-4f76-82ca-966719aba79f" providerId="AD" clId="Web-{3FCB3AC2-A2D4-8BA6-0C08-29110A7F2132}" dt="2026-02-02T19:35:51.821" v="940" actId="1076"/>
          <ac:spMkLst>
            <pc:docMk/>
            <pc:sldMk cId="2013411891" sldId="654"/>
            <ac:spMk id="2" creationId="{A6275C16-E34A-CA36-8AC5-340401EE5D33}"/>
          </ac:spMkLst>
        </pc:spChg>
        <pc:spChg chg="mod">
          <ac:chgData name="Naomi Doerge" userId="S::n.doerge@uwtsd.ac.uk::c2ba5b26-9392-4f76-82ca-966719aba79f" providerId="AD" clId="Web-{3FCB3AC2-A2D4-8BA6-0C08-29110A7F2132}" dt="2026-02-02T19:46:26.563" v="1275" actId="20577"/>
          <ac:spMkLst>
            <pc:docMk/>
            <pc:sldMk cId="2013411891" sldId="654"/>
            <ac:spMk id="3" creationId="{06936698-4DCD-DA3E-E85D-222AB6BBB840}"/>
          </ac:spMkLst>
        </pc:spChg>
        <pc:spChg chg="del">
          <ac:chgData name="Naomi Doerge" userId="S::n.doerge@uwtsd.ac.uk::c2ba5b26-9392-4f76-82ca-966719aba79f" providerId="AD" clId="Web-{3FCB3AC2-A2D4-8BA6-0C08-29110A7F2132}" dt="2026-02-02T19:23:10.591" v="562"/>
          <ac:spMkLst>
            <pc:docMk/>
            <pc:sldMk cId="2013411891" sldId="654"/>
            <ac:spMk id="4" creationId="{AD65F781-7658-4926-2B72-E095C441DA85}"/>
          </ac:spMkLst>
        </pc:spChg>
      </pc:sldChg>
      <pc:sldChg chg="delSp modSp new mod setBg">
        <pc:chgData name="Naomi Doerge" userId="S::n.doerge@uwtsd.ac.uk::c2ba5b26-9392-4f76-82ca-966719aba79f" providerId="AD" clId="Web-{3FCB3AC2-A2D4-8BA6-0C08-29110A7F2132}" dt="2026-02-02T19:56:28.224" v="1842"/>
        <pc:sldMkLst>
          <pc:docMk/>
          <pc:sldMk cId="135716125" sldId="655"/>
        </pc:sldMkLst>
        <pc:spChg chg="mod">
          <ac:chgData name="Naomi Doerge" userId="S::n.doerge@uwtsd.ac.uk::c2ba5b26-9392-4f76-82ca-966719aba79f" providerId="AD" clId="Web-{3FCB3AC2-A2D4-8BA6-0C08-29110A7F2132}" dt="2026-02-02T19:56:21.849" v="1840" actId="1076"/>
          <ac:spMkLst>
            <pc:docMk/>
            <pc:sldMk cId="135716125" sldId="655"/>
            <ac:spMk id="2" creationId="{95DAABAF-01CA-7EDA-9AE6-D0AD5428FCF0}"/>
          </ac:spMkLst>
        </pc:spChg>
        <pc:spChg chg="mod">
          <ac:chgData name="Naomi Doerge" userId="S::n.doerge@uwtsd.ac.uk::c2ba5b26-9392-4f76-82ca-966719aba79f" providerId="AD" clId="Web-{3FCB3AC2-A2D4-8BA6-0C08-29110A7F2132}" dt="2026-02-02T19:56:28.224" v="1842"/>
          <ac:spMkLst>
            <pc:docMk/>
            <pc:sldMk cId="135716125" sldId="655"/>
            <ac:spMk id="3" creationId="{A51A1F95-740B-3344-5A1C-F05D607CAF65}"/>
          </ac:spMkLst>
        </pc:spChg>
        <pc:spChg chg="del">
          <ac:chgData name="Naomi Doerge" userId="S::n.doerge@uwtsd.ac.uk::c2ba5b26-9392-4f76-82ca-966719aba79f" providerId="AD" clId="Web-{3FCB3AC2-A2D4-8BA6-0C08-29110A7F2132}" dt="2026-02-02T19:49:03.504" v="1325"/>
          <ac:spMkLst>
            <pc:docMk/>
            <pc:sldMk cId="135716125" sldId="655"/>
            <ac:spMk id="4" creationId="{8E0ED1C9-FE6F-7857-39AB-C1BBE7BC6E74}"/>
          </ac:spMkLst>
        </pc:spChg>
      </pc:sldChg>
      <pc:sldChg chg="delSp modSp new mod ord setBg">
        <pc:chgData name="Naomi Doerge" userId="S::n.doerge@uwtsd.ac.uk::c2ba5b26-9392-4f76-82ca-966719aba79f" providerId="AD" clId="Web-{3FCB3AC2-A2D4-8BA6-0C08-29110A7F2132}" dt="2026-02-02T19:22:25.903" v="530"/>
        <pc:sldMkLst>
          <pc:docMk/>
          <pc:sldMk cId="3829905621" sldId="656"/>
        </pc:sldMkLst>
        <pc:spChg chg="mod">
          <ac:chgData name="Naomi Doerge" userId="S::n.doerge@uwtsd.ac.uk::c2ba5b26-9392-4f76-82ca-966719aba79f" providerId="AD" clId="Web-{3FCB3AC2-A2D4-8BA6-0C08-29110A7F2132}" dt="2026-02-02T19:22:02.731" v="524" actId="1076"/>
          <ac:spMkLst>
            <pc:docMk/>
            <pc:sldMk cId="3829905621" sldId="656"/>
            <ac:spMk id="2" creationId="{94A21727-0B73-66D7-8C5B-3A4448230E7A}"/>
          </ac:spMkLst>
        </pc:spChg>
        <pc:spChg chg="mod">
          <ac:chgData name="Naomi Doerge" userId="S::n.doerge@uwtsd.ac.uk::c2ba5b26-9392-4f76-82ca-966719aba79f" providerId="AD" clId="Web-{3FCB3AC2-A2D4-8BA6-0C08-29110A7F2132}" dt="2026-02-02T19:22:18.340" v="529" actId="20577"/>
          <ac:spMkLst>
            <pc:docMk/>
            <pc:sldMk cId="3829905621" sldId="656"/>
            <ac:spMk id="3" creationId="{6BFFB1B1-D10F-8C42-35FB-6FE7A30A313F}"/>
          </ac:spMkLst>
        </pc:spChg>
        <pc:spChg chg="del">
          <ac:chgData name="Naomi Doerge" userId="S::n.doerge@uwtsd.ac.uk::c2ba5b26-9392-4f76-82ca-966719aba79f" providerId="AD" clId="Web-{3FCB3AC2-A2D4-8BA6-0C08-29110A7F2132}" dt="2026-02-02T19:20:26.827" v="397"/>
          <ac:spMkLst>
            <pc:docMk/>
            <pc:sldMk cId="3829905621" sldId="656"/>
            <ac:spMk id="4" creationId="{BFDCD2BA-FB01-447A-8E03-B51AB1A4702E}"/>
          </ac:spMkLst>
        </pc:spChg>
      </pc:sldChg>
      <pc:sldChg chg="new del">
        <pc:chgData name="Naomi Doerge" userId="S::n.doerge@uwtsd.ac.uk::c2ba5b26-9392-4f76-82ca-966719aba79f" providerId="AD" clId="Web-{3FCB3AC2-A2D4-8BA6-0C08-29110A7F2132}" dt="2026-02-02T19:19:50.558" v="390"/>
        <pc:sldMkLst>
          <pc:docMk/>
          <pc:sldMk cId="4235762306" sldId="65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02/02/2026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02/02/2026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02/02/2026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02/02/2026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02/02/2026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02/02/2026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02/02/2026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02/02/2026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02/02/2026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02/02/2026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02/02/2026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02/02/2026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02/02/2026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02/02/2026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02/02/2026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02/02/2026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02/02/2026</a:t>
            </a:fld>
            <a:endParaRPr lang="en-GB"/>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02/02/2026</a:t>
            </a:fld>
            <a:endParaRPr lang="en-GB"/>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02/02/2026</a:t>
            </a:fld>
            <a:endParaRPr lang="en-GB"/>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02/02/2026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02/02/2026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02/02/2026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02/02/2026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02/02/2026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02/02/2026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02/02/2026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02/02/2026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02/02/2026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02/02/2026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02/02/2026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02/02/2026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02/02/2026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02/02/2026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02/02/2026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2562214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02/02/2026</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02/02/2026</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02/02/2026</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2" Type="http://schemas.openxmlformats.org/officeDocument/2006/relationships/hyperlink" Target="https://moodle.uwtsd.ac.uk/course/view.php?id=11226" TargetMode="External"/><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LCLM4001</a:t>
            </a:r>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Academic Skills (ACS) </a:t>
            </a:r>
            <a:br>
              <a:rPr lang="en-GB" b="1">
                <a:solidFill>
                  <a:schemeClr val="bg1"/>
                </a:solidFill>
                <a:effectLst>
                  <a:outerShdw blurRad="38100" dist="38100" dir="2700000" algn="tl">
                    <a:srgbClr val="000000">
                      <a:alpha val="43137"/>
                    </a:srgbClr>
                  </a:outerShdw>
                </a:effectLst>
              </a:rPr>
            </a:br>
            <a:endParaRPr lang="en-GB"/>
          </a:p>
        </p:txBody>
      </p:sp>
      <p:sp>
        <p:nvSpPr>
          <p:cNvPr id="4" name="Subtitle 3"/>
          <p:cNvSpPr>
            <a:spLocks noGrp="1"/>
          </p:cNvSpPr>
          <p:nvPr>
            <p:ph type="subTitle" idx="1"/>
          </p:nvPr>
        </p:nvSpPr>
        <p:spPr/>
        <p:txBody>
          <a:bodyPr/>
          <a:lstStyle/>
          <a:p>
            <a:pPr eaLnBrk="1" hangingPunct="1"/>
            <a:endParaRPr lang="en-GB" altLang="en-US" sz="3200">
              <a:effectLst>
                <a:outerShdw blurRad="38100" dist="38100" dir="2700000" algn="tl">
                  <a:srgbClr val="000000">
                    <a:alpha val="43137"/>
                  </a:srgbClr>
                </a:outerShdw>
              </a:effectLst>
            </a:endParaRPr>
          </a:p>
          <a:p>
            <a:r>
              <a:rPr lang="en-GB" altLang="en-US" sz="3200" b="1" dirty="0">
                <a:solidFill>
                  <a:srgbClr val="FFFF00"/>
                </a:solidFill>
                <a:effectLst>
                  <a:outerShdw blurRad="38100" dist="38100" dir="2700000" algn="tl">
                    <a:srgbClr val="000000">
                      <a:alpha val="43137"/>
                    </a:srgbClr>
                  </a:outerShdw>
                </a:effectLst>
              </a:rPr>
              <a:t>A Brief Introduction to Assessments</a:t>
            </a:r>
            <a:endParaRPr lang="en-GB" dirty="0"/>
          </a:p>
          <a:p>
            <a:endParaRPr lang="en-GB"/>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02/02/2026</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CFC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21727-0B73-66D7-8C5B-3A4448230E7A}"/>
              </a:ext>
            </a:extLst>
          </p:cNvPr>
          <p:cNvSpPr>
            <a:spLocks noGrp="1"/>
          </p:cNvSpPr>
          <p:nvPr>
            <p:ph type="title"/>
          </p:nvPr>
        </p:nvSpPr>
        <p:spPr>
          <a:xfrm>
            <a:off x="774290" y="164025"/>
            <a:ext cx="7595420" cy="641555"/>
          </a:xfrm>
        </p:spPr>
        <p:txBody>
          <a:bodyPr/>
          <a:lstStyle/>
          <a:p>
            <a:r>
              <a:rPr lang="en-US" sz="3600" b="1" dirty="0">
                <a:solidFill>
                  <a:srgbClr val="0C2EED"/>
                </a:solidFill>
              </a:rPr>
              <a:t>Discuss</a:t>
            </a:r>
          </a:p>
        </p:txBody>
      </p:sp>
      <p:sp>
        <p:nvSpPr>
          <p:cNvPr id="3" name="Content Placeholder 2">
            <a:extLst>
              <a:ext uri="{FF2B5EF4-FFF2-40B4-BE49-F238E27FC236}">
                <a16:creationId xmlns:a16="http://schemas.microsoft.com/office/drawing/2014/main" id="{6BFFB1B1-D10F-8C42-35FB-6FE7A30A313F}"/>
              </a:ext>
            </a:extLst>
          </p:cNvPr>
          <p:cNvSpPr>
            <a:spLocks noGrp="1"/>
          </p:cNvSpPr>
          <p:nvPr>
            <p:ph sz="half" idx="1"/>
          </p:nvPr>
        </p:nvSpPr>
        <p:spPr>
          <a:xfrm>
            <a:off x="464574" y="966019"/>
            <a:ext cx="8345128" cy="5162600"/>
          </a:xfrm>
        </p:spPr>
        <p:txBody>
          <a:bodyPr/>
          <a:lstStyle/>
          <a:p>
            <a:pPr marL="514350" indent="-514350">
              <a:buAutoNum type="arabicParenR"/>
            </a:pPr>
            <a:r>
              <a:rPr lang="en-US" dirty="0">
                <a:solidFill>
                  <a:srgbClr val="0C2EED"/>
                </a:solidFill>
              </a:rPr>
              <a:t>How did you feel about tests and exams when you were in school?</a:t>
            </a:r>
          </a:p>
          <a:p>
            <a:pPr marL="514350" indent="-514350">
              <a:buAutoNum type="arabicParenR"/>
            </a:pPr>
            <a:r>
              <a:rPr lang="en-US" dirty="0">
                <a:solidFill>
                  <a:srgbClr val="0C2EED"/>
                </a:solidFill>
              </a:rPr>
              <a:t>Were you better at 'take-home' assignments or in-class assessments?</a:t>
            </a:r>
          </a:p>
          <a:p>
            <a:pPr marL="514350" indent="-514350">
              <a:buAutoNum type="arabicParenR"/>
            </a:pPr>
            <a:r>
              <a:rPr lang="en-US" dirty="0">
                <a:solidFill>
                  <a:srgbClr val="0C2EED"/>
                </a:solidFill>
              </a:rPr>
              <a:t>What was your </a:t>
            </a:r>
            <a:r>
              <a:rPr lang="en-US" dirty="0" err="1">
                <a:solidFill>
                  <a:srgbClr val="0C2EED"/>
                </a:solidFill>
              </a:rPr>
              <a:t>favourite</a:t>
            </a:r>
            <a:r>
              <a:rPr lang="en-US" dirty="0">
                <a:solidFill>
                  <a:srgbClr val="0C2EED"/>
                </a:solidFill>
              </a:rPr>
              <a:t> type of assessment when in school (e.g. group projects, presentations, reports/essays, exams, pop quizzes, </a:t>
            </a:r>
            <a:r>
              <a:rPr lang="en-US" dirty="0" err="1">
                <a:solidFill>
                  <a:srgbClr val="0C2EED"/>
                </a:solidFill>
              </a:rPr>
              <a:t>etc</a:t>
            </a:r>
            <a:r>
              <a:rPr lang="en-US" dirty="0">
                <a:solidFill>
                  <a:srgbClr val="0C2EED"/>
                </a:solidFill>
              </a:rPr>
              <a:t>)? Why? What was your least </a:t>
            </a:r>
            <a:r>
              <a:rPr lang="en-US" dirty="0" err="1">
                <a:solidFill>
                  <a:srgbClr val="0C2EED"/>
                </a:solidFill>
              </a:rPr>
              <a:t>favourite</a:t>
            </a:r>
            <a:r>
              <a:rPr lang="en-US" dirty="0">
                <a:solidFill>
                  <a:srgbClr val="0C2EED"/>
                </a:solidFill>
              </a:rPr>
              <a:t>? Why?</a:t>
            </a:r>
          </a:p>
        </p:txBody>
      </p:sp>
      <p:sp>
        <p:nvSpPr>
          <p:cNvPr id="5" name="Date Placeholder 4">
            <a:extLst>
              <a:ext uri="{FF2B5EF4-FFF2-40B4-BE49-F238E27FC236}">
                <a16:creationId xmlns:a16="http://schemas.microsoft.com/office/drawing/2014/main" id="{978C520B-BAF2-9482-F08A-AC055CD94D64}"/>
              </a:ext>
            </a:extLst>
          </p:cNvPr>
          <p:cNvSpPr>
            <a:spLocks noGrp="1"/>
          </p:cNvSpPr>
          <p:nvPr>
            <p:ph type="dt" sz="half" idx="10"/>
          </p:nvPr>
        </p:nvSpPr>
        <p:spPr/>
        <p:txBody>
          <a:bodyPr/>
          <a:lstStyle/>
          <a:p>
            <a:pPr>
              <a:defRPr/>
            </a:pPr>
            <a:fld id="{4E3DC6A9-A123-4839-B812-2B5358EDB404}" type="datetime1">
              <a:rPr lang="en-GB"/>
              <a:pPr>
                <a:defRPr/>
              </a:pPr>
              <a:t>02/02/2026</a:t>
            </a:fld>
            <a:endParaRPr lang="en-GB"/>
          </a:p>
        </p:txBody>
      </p:sp>
    </p:spTree>
    <p:extLst>
      <p:ext uri="{BB962C8B-B14F-4D97-AF65-F5344CB8AC3E}">
        <p14:creationId xmlns:p14="http://schemas.microsoft.com/office/powerpoint/2010/main" val="38299056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CFC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7F89C-3772-342A-F2D7-0A03E9A3F9B0}"/>
              </a:ext>
            </a:extLst>
          </p:cNvPr>
          <p:cNvSpPr>
            <a:spLocks noGrp="1"/>
          </p:cNvSpPr>
          <p:nvPr>
            <p:ph type="title"/>
          </p:nvPr>
        </p:nvSpPr>
        <p:spPr>
          <a:xfrm>
            <a:off x="534692" y="-244555"/>
            <a:ext cx="8229600" cy="1143000"/>
          </a:xfrm>
        </p:spPr>
        <p:txBody>
          <a:bodyPr/>
          <a:lstStyle/>
          <a:p>
            <a:r>
              <a:rPr lang="en-US" sz="3200" b="1" dirty="0">
                <a:solidFill>
                  <a:srgbClr val="002060"/>
                </a:solidFill>
              </a:rPr>
              <a:t>Assessments at UWTSD</a:t>
            </a:r>
          </a:p>
        </p:txBody>
      </p:sp>
      <p:sp>
        <p:nvSpPr>
          <p:cNvPr id="3" name="Content Placeholder 2">
            <a:extLst>
              <a:ext uri="{FF2B5EF4-FFF2-40B4-BE49-F238E27FC236}">
                <a16:creationId xmlns:a16="http://schemas.microsoft.com/office/drawing/2014/main" id="{616FF624-7ACE-43A9-5814-B8203A37F46B}"/>
              </a:ext>
            </a:extLst>
          </p:cNvPr>
          <p:cNvSpPr>
            <a:spLocks noGrp="1"/>
          </p:cNvSpPr>
          <p:nvPr>
            <p:ph sz="half" idx="1"/>
          </p:nvPr>
        </p:nvSpPr>
        <p:spPr>
          <a:xfrm>
            <a:off x="192230" y="895403"/>
            <a:ext cx="4968497" cy="5535935"/>
          </a:xfrm>
        </p:spPr>
        <p:txBody>
          <a:bodyPr/>
          <a:lstStyle/>
          <a:p>
            <a:r>
              <a:rPr lang="en-US" sz="2400" dirty="0">
                <a:solidFill>
                  <a:srgbClr val="002060"/>
                </a:solidFill>
                <a:ea typeface="+mn-lt"/>
                <a:cs typeface="+mn-lt"/>
              </a:rPr>
              <a:t>Every assessment you do each term comes with an Assessment Brief.</a:t>
            </a:r>
            <a:endParaRPr lang="en-US" sz="2400" dirty="0">
              <a:solidFill>
                <a:srgbClr val="002060"/>
              </a:solidFill>
            </a:endParaRPr>
          </a:p>
          <a:p>
            <a:r>
              <a:rPr lang="en-US" sz="2400" dirty="0">
                <a:solidFill>
                  <a:srgbClr val="002060"/>
                </a:solidFill>
                <a:ea typeface="+mn-lt"/>
                <a:cs typeface="+mn-lt"/>
              </a:rPr>
              <a:t>The brief tells you </a:t>
            </a:r>
            <a:r>
              <a:rPr lang="en-US" sz="2400" b="1" dirty="0">
                <a:solidFill>
                  <a:srgbClr val="002060"/>
                </a:solidFill>
                <a:ea typeface="+mn-lt"/>
                <a:cs typeface="+mn-lt"/>
              </a:rPr>
              <a:t>exactly </a:t>
            </a:r>
            <a:r>
              <a:rPr lang="en-US" sz="2400" dirty="0">
                <a:solidFill>
                  <a:srgbClr val="002060"/>
                </a:solidFill>
                <a:ea typeface="+mn-lt"/>
                <a:cs typeface="+mn-lt"/>
              </a:rPr>
              <a:t>what you need to do.</a:t>
            </a:r>
            <a:endParaRPr lang="en-US" sz="2400" dirty="0"/>
          </a:p>
          <a:p>
            <a:r>
              <a:rPr lang="en-US" sz="2400" dirty="0">
                <a:solidFill>
                  <a:srgbClr val="002060"/>
                </a:solidFill>
                <a:ea typeface="+mn-lt"/>
                <a:cs typeface="+mn-lt"/>
              </a:rPr>
              <a:t>Always read it carefully before starting.</a:t>
            </a:r>
            <a:endParaRPr lang="en-US" sz="2400" dirty="0"/>
          </a:p>
          <a:p>
            <a:r>
              <a:rPr lang="en-US" sz="2400" dirty="0">
                <a:solidFill>
                  <a:srgbClr val="002060"/>
                </a:solidFill>
                <a:ea typeface="+mn-lt"/>
                <a:cs typeface="+mn-lt"/>
              </a:rPr>
              <a:t>It helps you plan your work and understand what’s expected.</a:t>
            </a:r>
          </a:p>
          <a:p>
            <a:r>
              <a:rPr lang="en-US" sz="2400" dirty="0">
                <a:solidFill>
                  <a:srgbClr val="002060"/>
                </a:solidFill>
              </a:rPr>
              <a:t>Term 1 is the only term in which you have </a:t>
            </a:r>
            <a:r>
              <a:rPr lang="en-US" sz="2400" b="1" dirty="0">
                <a:solidFill>
                  <a:srgbClr val="002060"/>
                </a:solidFill>
              </a:rPr>
              <a:t>three </a:t>
            </a:r>
            <a:r>
              <a:rPr lang="en-US" sz="2400" err="1">
                <a:solidFill>
                  <a:srgbClr val="002060"/>
                </a:solidFill>
              </a:rPr>
              <a:t>assessements</a:t>
            </a:r>
            <a:r>
              <a:rPr lang="en-US" sz="2400" dirty="0">
                <a:solidFill>
                  <a:srgbClr val="002060"/>
                </a:solidFill>
              </a:rPr>
              <a:t> per module, after that you will have </a:t>
            </a:r>
            <a:r>
              <a:rPr lang="en-US" sz="2400" b="1" dirty="0">
                <a:solidFill>
                  <a:srgbClr val="002060"/>
                </a:solidFill>
              </a:rPr>
              <a:t>two</a:t>
            </a:r>
            <a:r>
              <a:rPr lang="en-US" sz="2400" dirty="0">
                <a:solidFill>
                  <a:srgbClr val="002060"/>
                </a:solidFill>
              </a:rPr>
              <a:t>.</a:t>
            </a:r>
          </a:p>
        </p:txBody>
      </p:sp>
      <p:pic>
        <p:nvPicPr>
          <p:cNvPr id="6" name="Content Placeholder 5" descr="A screenshot of a document&#10;&#10;AI-generated content may be incorrect.">
            <a:extLst>
              <a:ext uri="{FF2B5EF4-FFF2-40B4-BE49-F238E27FC236}">
                <a16:creationId xmlns:a16="http://schemas.microsoft.com/office/drawing/2014/main" id="{885EFDA6-878F-D3D1-FB1E-9B2C5BC9E752}"/>
              </a:ext>
            </a:extLst>
          </p:cNvPr>
          <p:cNvPicPr>
            <a:picLocks noGrp="1" noChangeAspect="1"/>
          </p:cNvPicPr>
          <p:nvPr>
            <p:ph sz="half" idx="2"/>
          </p:nvPr>
        </p:nvPicPr>
        <p:blipFill>
          <a:blip r:embed="rId2"/>
          <a:stretch>
            <a:fillRect/>
          </a:stretch>
        </p:blipFill>
        <p:spPr bwMode="auto">
          <a:xfrm>
            <a:off x="5161269" y="1716379"/>
            <a:ext cx="3603523" cy="3347915"/>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5" name="Date Placeholder 4">
            <a:extLst>
              <a:ext uri="{FF2B5EF4-FFF2-40B4-BE49-F238E27FC236}">
                <a16:creationId xmlns:a16="http://schemas.microsoft.com/office/drawing/2014/main" id="{0F5D7829-A8E1-C60A-C66F-CAD43E1643A7}"/>
              </a:ext>
            </a:extLst>
          </p:cNvPr>
          <p:cNvSpPr>
            <a:spLocks noGrp="1"/>
          </p:cNvSpPr>
          <p:nvPr>
            <p:ph type="dt" sz="half" idx="10"/>
          </p:nvPr>
        </p:nvSpPr>
        <p:spPr/>
        <p:txBody>
          <a:bodyPr/>
          <a:lstStyle/>
          <a:p>
            <a:pPr>
              <a:defRPr/>
            </a:pPr>
            <a:fld id="{4E3DC6A9-A123-4839-B812-2B5358EDB404}" type="datetime1">
              <a:rPr lang="en-GB"/>
              <a:pPr>
                <a:defRPr/>
              </a:pPr>
              <a:t>02/02/2026</a:t>
            </a:fld>
            <a:endParaRPr lang="en-GB"/>
          </a:p>
        </p:txBody>
      </p:sp>
    </p:spTree>
    <p:extLst>
      <p:ext uri="{BB962C8B-B14F-4D97-AF65-F5344CB8AC3E}">
        <p14:creationId xmlns:p14="http://schemas.microsoft.com/office/powerpoint/2010/main" val="1657760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CFC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C8EA9-27F2-5E32-3D9B-0F880F16C6F0}"/>
              </a:ext>
            </a:extLst>
          </p:cNvPr>
          <p:cNvSpPr>
            <a:spLocks noGrp="1"/>
          </p:cNvSpPr>
          <p:nvPr>
            <p:ph type="title"/>
          </p:nvPr>
        </p:nvSpPr>
        <p:spPr>
          <a:xfrm>
            <a:off x="457200" y="1793"/>
            <a:ext cx="8229600" cy="1143000"/>
          </a:xfrm>
        </p:spPr>
        <p:txBody>
          <a:bodyPr/>
          <a:lstStyle/>
          <a:p>
            <a:r>
              <a:rPr lang="en-US" sz="3600" b="1" dirty="0">
                <a:solidFill>
                  <a:srgbClr val="002060"/>
                </a:solidFill>
                <a:ea typeface="+mj-lt"/>
                <a:cs typeface="+mj-lt"/>
              </a:rPr>
              <a:t>What an Assessment Brief Includes</a:t>
            </a:r>
            <a:endParaRPr lang="en-US" sz="3600" b="1"/>
          </a:p>
        </p:txBody>
      </p:sp>
      <p:sp>
        <p:nvSpPr>
          <p:cNvPr id="3" name="Content Placeholder 2">
            <a:extLst>
              <a:ext uri="{FF2B5EF4-FFF2-40B4-BE49-F238E27FC236}">
                <a16:creationId xmlns:a16="http://schemas.microsoft.com/office/drawing/2014/main" id="{0E6A82A0-0B6C-4598-FB1A-5FBE00F7D024}"/>
              </a:ext>
            </a:extLst>
          </p:cNvPr>
          <p:cNvSpPr>
            <a:spLocks noGrp="1"/>
          </p:cNvSpPr>
          <p:nvPr>
            <p:ph sz="half" idx="1"/>
          </p:nvPr>
        </p:nvSpPr>
        <p:spPr>
          <a:xfrm>
            <a:off x="700549" y="1069258"/>
            <a:ext cx="7740445" cy="4727524"/>
          </a:xfrm>
        </p:spPr>
        <p:txBody>
          <a:bodyPr/>
          <a:lstStyle/>
          <a:p>
            <a:r>
              <a:rPr lang="en-US" b="1" dirty="0">
                <a:solidFill>
                  <a:srgbClr val="002060"/>
                </a:solidFill>
                <a:ea typeface="+mn-lt"/>
                <a:cs typeface="+mn-lt"/>
              </a:rPr>
              <a:t>Task details: </a:t>
            </a:r>
            <a:r>
              <a:rPr lang="en-US" dirty="0">
                <a:solidFill>
                  <a:srgbClr val="002060"/>
                </a:solidFill>
                <a:ea typeface="+mn-lt"/>
                <a:cs typeface="+mn-lt"/>
              </a:rPr>
              <a:t>what you are asked to do.</a:t>
            </a:r>
            <a:endParaRPr lang="en-US">
              <a:solidFill>
                <a:srgbClr val="002060"/>
              </a:solidFill>
            </a:endParaRPr>
          </a:p>
          <a:p>
            <a:r>
              <a:rPr lang="en-US" b="1" dirty="0">
                <a:solidFill>
                  <a:srgbClr val="002060"/>
                </a:solidFill>
                <a:ea typeface="+mn-lt"/>
                <a:cs typeface="+mn-lt"/>
              </a:rPr>
              <a:t>Criteria: </a:t>
            </a:r>
            <a:r>
              <a:rPr lang="en-US" dirty="0">
                <a:solidFill>
                  <a:srgbClr val="002060"/>
                </a:solidFill>
                <a:ea typeface="+mn-lt"/>
                <a:cs typeface="+mn-lt"/>
              </a:rPr>
              <a:t>how your work will be marked.</a:t>
            </a:r>
            <a:endParaRPr lang="en-US">
              <a:solidFill>
                <a:srgbClr val="002060"/>
              </a:solidFill>
            </a:endParaRPr>
          </a:p>
          <a:p>
            <a:r>
              <a:rPr lang="en-US" b="1" dirty="0">
                <a:solidFill>
                  <a:srgbClr val="002060"/>
                </a:solidFill>
                <a:ea typeface="+mn-lt"/>
                <a:cs typeface="+mn-lt"/>
              </a:rPr>
              <a:t>Deadlines: </a:t>
            </a:r>
            <a:r>
              <a:rPr lang="en-US" dirty="0">
                <a:solidFill>
                  <a:srgbClr val="002060"/>
                </a:solidFill>
                <a:ea typeface="+mn-lt"/>
                <a:cs typeface="+mn-lt"/>
              </a:rPr>
              <a:t>when it must be submitted (as well as when you can expect marks to be returned)</a:t>
            </a:r>
            <a:endParaRPr lang="en-US" dirty="0">
              <a:solidFill>
                <a:srgbClr val="002060"/>
              </a:solidFill>
            </a:endParaRPr>
          </a:p>
          <a:p>
            <a:r>
              <a:rPr lang="en-US" b="1" dirty="0">
                <a:solidFill>
                  <a:srgbClr val="002060"/>
                </a:solidFill>
                <a:ea typeface="+mn-lt"/>
                <a:cs typeface="+mn-lt"/>
              </a:rPr>
              <a:t>Resources &amp; instructions: IF </a:t>
            </a:r>
            <a:r>
              <a:rPr lang="en-US" dirty="0">
                <a:solidFill>
                  <a:srgbClr val="002060"/>
                </a:solidFill>
                <a:ea typeface="+mn-lt"/>
                <a:cs typeface="+mn-lt"/>
              </a:rPr>
              <a:t>there are</a:t>
            </a:r>
            <a:r>
              <a:rPr lang="en-US" b="1" dirty="0">
                <a:solidFill>
                  <a:srgbClr val="002060"/>
                </a:solidFill>
                <a:ea typeface="+mn-lt"/>
                <a:cs typeface="+mn-lt"/>
              </a:rPr>
              <a:t> </a:t>
            </a:r>
            <a:r>
              <a:rPr lang="en-US" dirty="0">
                <a:solidFill>
                  <a:srgbClr val="002060"/>
                </a:solidFill>
                <a:ea typeface="+mn-lt"/>
                <a:cs typeface="+mn-lt"/>
              </a:rPr>
              <a:t>any mandatory templates, specific readings, or rules.</a:t>
            </a:r>
            <a:endParaRPr lang="en-US" dirty="0">
              <a:solidFill>
                <a:srgbClr val="002060"/>
              </a:solidFill>
            </a:endParaRPr>
          </a:p>
          <a:p>
            <a:r>
              <a:rPr lang="en-US" b="1" dirty="0">
                <a:solidFill>
                  <a:srgbClr val="002060"/>
                </a:solidFill>
                <a:ea typeface="+mn-lt"/>
                <a:cs typeface="+mn-lt"/>
              </a:rPr>
              <a:t>Tips for success: </a:t>
            </a:r>
            <a:r>
              <a:rPr lang="en-US" dirty="0">
                <a:solidFill>
                  <a:srgbClr val="002060"/>
                </a:solidFill>
                <a:ea typeface="+mn-lt"/>
                <a:cs typeface="+mn-lt"/>
              </a:rPr>
              <a:t>guidance on how to meet the criteria.</a:t>
            </a:r>
            <a:endParaRPr lang="en-US" dirty="0">
              <a:solidFill>
                <a:srgbClr val="002060"/>
              </a:solidFill>
            </a:endParaRPr>
          </a:p>
          <a:p>
            <a:endParaRPr lang="en-US" dirty="0"/>
          </a:p>
        </p:txBody>
      </p:sp>
      <p:sp>
        <p:nvSpPr>
          <p:cNvPr id="5" name="Date Placeholder 4">
            <a:extLst>
              <a:ext uri="{FF2B5EF4-FFF2-40B4-BE49-F238E27FC236}">
                <a16:creationId xmlns:a16="http://schemas.microsoft.com/office/drawing/2014/main" id="{E7073273-2477-02E5-75D7-86884EE03103}"/>
              </a:ext>
            </a:extLst>
          </p:cNvPr>
          <p:cNvSpPr>
            <a:spLocks noGrp="1"/>
          </p:cNvSpPr>
          <p:nvPr>
            <p:ph type="dt" sz="half" idx="10"/>
          </p:nvPr>
        </p:nvSpPr>
        <p:spPr/>
        <p:txBody>
          <a:bodyPr/>
          <a:lstStyle/>
          <a:p>
            <a:pPr>
              <a:defRPr/>
            </a:pPr>
            <a:fld id="{4E3DC6A9-A123-4839-B812-2B5358EDB404}" type="datetime1">
              <a:rPr lang="en-GB"/>
              <a:pPr>
                <a:defRPr/>
              </a:pPr>
              <a:t>02/02/2026</a:t>
            </a:fld>
            <a:endParaRPr lang="en-GB"/>
          </a:p>
        </p:txBody>
      </p:sp>
    </p:spTree>
    <p:extLst>
      <p:ext uri="{BB962C8B-B14F-4D97-AF65-F5344CB8AC3E}">
        <p14:creationId xmlns:p14="http://schemas.microsoft.com/office/powerpoint/2010/main" val="975329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CFC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D3515-9296-A4ED-500D-1B4916FFC1AF}"/>
              </a:ext>
            </a:extLst>
          </p:cNvPr>
          <p:cNvSpPr>
            <a:spLocks noGrp="1"/>
          </p:cNvSpPr>
          <p:nvPr>
            <p:ph type="title"/>
          </p:nvPr>
        </p:nvSpPr>
        <p:spPr>
          <a:xfrm>
            <a:off x="1238865" y="112406"/>
            <a:ext cx="6673646" cy="671052"/>
          </a:xfrm>
        </p:spPr>
        <p:txBody>
          <a:bodyPr/>
          <a:lstStyle/>
          <a:p>
            <a:r>
              <a:rPr lang="en-US" sz="3200" b="1" dirty="0">
                <a:solidFill>
                  <a:srgbClr val="002060"/>
                </a:solidFill>
              </a:rPr>
              <a:t>Criteria: What Exactly Is This?!</a:t>
            </a:r>
          </a:p>
        </p:txBody>
      </p:sp>
      <p:pic>
        <p:nvPicPr>
          <p:cNvPr id="6" name="Content Placeholder 5" descr="A screenshot of a computer&#10;&#10;AI-generated content may be incorrect.">
            <a:extLst>
              <a:ext uri="{FF2B5EF4-FFF2-40B4-BE49-F238E27FC236}">
                <a16:creationId xmlns:a16="http://schemas.microsoft.com/office/drawing/2014/main" id="{58F42FAF-9E0B-CED1-0BBA-0D22E7C4D9C5}"/>
              </a:ext>
            </a:extLst>
          </p:cNvPr>
          <p:cNvPicPr>
            <a:picLocks noGrp="1" noChangeAspect="1"/>
          </p:cNvPicPr>
          <p:nvPr>
            <p:ph sz="half" idx="1"/>
          </p:nvPr>
        </p:nvPicPr>
        <p:blipFill>
          <a:blip r:embed="rId2"/>
          <a:stretch>
            <a:fillRect/>
          </a:stretch>
        </p:blipFill>
        <p:spPr bwMode="auto">
          <a:xfrm>
            <a:off x="543759" y="1054510"/>
            <a:ext cx="3754870" cy="5398575"/>
          </a:xfrm>
          <a:prstGeom prst="rect">
            <a:avLst/>
          </a:prstGeom>
          <a:noFill/>
          <a:ln w="285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7F8F8465-073B-EF52-EFD2-15A0A20F7DDA}"/>
              </a:ext>
            </a:extLst>
          </p:cNvPr>
          <p:cNvSpPr>
            <a:spLocks noGrp="1"/>
          </p:cNvSpPr>
          <p:nvPr>
            <p:ph sz="half" idx="2"/>
          </p:nvPr>
        </p:nvSpPr>
        <p:spPr>
          <a:xfrm>
            <a:off x="4537588" y="980768"/>
            <a:ext cx="4422057" cy="5472317"/>
          </a:xfrm>
        </p:spPr>
        <p:txBody>
          <a:bodyPr/>
          <a:lstStyle/>
          <a:p>
            <a:r>
              <a:rPr lang="en-US" sz="2300" dirty="0">
                <a:solidFill>
                  <a:srgbClr val="002060"/>
                </a:solidFill>
                <a:ea typeface="+mn-lt"/>
                <a:cs typeface="+mn-lt"/>
              </a:rPr>
              <a:t>Every piece of work is marked using specific criteria, like a checklist of what makes good work.</a:t>
            </a:r>
          </a:p>
          <a:p>
            <a:endParaRPr lang="en-US"/>
          </a:p>
          <a:p>
            <a:r>
              <a:rPr lang="en-US" sz="2300" dirty="0">
                <a:solidFill>
                  <a:srgbClr val="002060"/>
                </a:solidFill>
                <a:ea typeface="+mn-lt"/>
                <a:cs typeface="+mn-lt"/>
              </a:rPr>
              <a:t>Not all criteria are used in every assessment, the brief will tell you which ones matter for that task.</a:t>
            </a:r>
            <a:endParaRPr lang="en-US" dirty="0">
              <a:ea typeface="+mn-lt"/>
              <a:cs typeface="+mn-lt"/>
            </a:endParaRPr>
          </a:p>
          <a:p>
            <a:endParaRPr lang="en-US"/>
          </a:p>
          <a:p>
            <a:r>
              <a:rPr lang="en-US" sz="2300" dirty="0">
                <a:solidFill>
                  <a:srgbClr val="002060"/>
                </a:solidFill>
                <a:ea typeface="+mn-lt"/>
                <a:cs typeface="+mn-lt"/>
              </a:rPr>
              <a:t>Marks are based on how well you meet the relevant criteria, so knowing them helps you focus your work.</a:t>
            </a:r>
            <a:endParaRPr lang="en-US" dirty="0">
              <a:ea typeface="+mn-lt"/>
              <a:cs typeface="+mn-lt"/>
            </a:endParaRPr>
          </a:p>
        </p:txBody>
      </p:sp>
      <p:sp>
        <p:nvSpPr>
          <p:cNvPr id="5" name="Date Placeholder 4">
            <a:extLst>
              <a:ext uri="{FF2B5EF4-FFF2-40B4-BE49-F238E27FC236}">
                <a16:creationId xmlns:a16="http://schemas.microsoft.com/office/drawing/2014/main" id="{C0078C4A-B1F2-D4EE-1786-1F429A78EA12}"/>
              </a:ext>
            </a:extLst>
          </p:cNvPr>
          <p:cNvSpPr>
            <a:spLocks noGrp="1"/>
          </p:cNvSpPr>
          <p:nvPr>
            <p:ph type="dt" sz="half" idx="10"/>
          </p:nvPr>
        </p:nvSpPr>
        <p:spPr/>
        <p:txBody>
          <a:bodyPr/>
          <a:lstStyle/>
          <a:p>
            <a:pPr>
              <a:defRPr/>
            </a:pPr>
            <a:fld id="{4E3DC6A9-A123-4839-B812-2B5358EDB404}" type="datetime1">
              <a:rPr lang="en-GB"/>
              <a:pPr>
                <a:defRPr/>
              </a:pPr>
              <a:t>02/02/2026</a:t>
            </a:fld>
            <a:endParaRPr lang="en-GB"/>
          </a:p>
        </p:txBody>
      </p:sp>
    </p:spTree>
    <p:extLst>
      <p:ext uri="{BB962C8B-B14F-4D97-AF65-F5344CB8AC3E}">
        <p14:creationId xmlns:p14="http://schemas.microsoft.com/office/powerpoint/2010/main" val="2685303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CFC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75C16-E34A-CA36-8AC5-340401EE5D33}"/>
              </a:ext>
            </a:extLst>
          </p:cNvPr>
          <p:cNvSpPr>
            <a:spLocks noGrp="1"/>
          </p:cNvSpPr>
          <p:nvPr>
            <p:ph type="title"/>
          </p:nvPr>
        </p:nvSpPr>
        <p:spPr>
          <a:xfrm>
            <a:off x="243349" y="1792"/>
            <a:ext cx="8649928" cy="390832"/>
          </a:xfrm>
        </p:spPr>
        <p:txBody>
          <a:bodyPr/>
          <a:lstStyle/>
          <a:p>
            <a:r>
              <a:rPr lang="en-US" sz="2600" b="1" dirty="0">
                <a:solidFill>
                  <a:srgbClr val="002060"/>
                </a:solidFill>
              </a:rPr>
              <a:t>Criteria Breakdown: What Each One Means</a:t>
            </a:r>
            <a:endParaRPr lang="en-US" sz="2600" b="1">
              <a:solidFill>
                <a:srgbClr val="002060"/>
              </a:solidFill>
            </a:endParaRPr>
          </a:p>
        </p:txBody>
      </p:sp>
      <p:sp>
        <p:nvSpPr>
          <p:cNvPr id="3" name="Content Placeholder 2">
            <a:extLst>
              <a:ext uri="{FF2B5EF4-FFF2-40B4-BE49-F238E27FC236}">
                <a16:creationId xmlns:a16="http://schemas.microsoft.com/office/drawing/2014/main" id="{06936698-4DCD-DA3E-E85D-222AB6BBB840}"/>
              </a:ext>
            </a:extLst>
          </p:cNvPr>
          <p:cNvSpPr>
            <a:spLocks noGrp="1"/>
          </p:cNvSpPr>
          <p:nvPr>
            <p:ph sz="half" idx="1"/>
          </p:nvPr>
        </p:nvSpPr>
        <p:spPr>
          <a:xfrm>
            <a:off x="235975" y="523568"/>
            <a:ext cx="8647470" cy="6335097"/>
          </a:xfrm>
        </p:spPr>
        <p:txBody>
          <a:bodyPr/>
          <a:lstStyle/>
          <a:p>
            <a:pPr indent="0" algn="just">
              <a:spcBef>
                <a:spcPts val="0"/>
              </a:spcBef>
              <a:spcAft>
                <a:spcPts val="0"/>
              </a:spcAft>
              <a:buNone/>
            </a:pPr>
            <a:r>
              <a:rPr lang="en-US" sz="1800" dirty="0">
                <a:solidFill>
                  <a:srgbClr val="002060"/>
                </a:solidFill>
                <a:latin typeface="Arial"/>
                <a:ea typeface="+mn-lt"/>
                <a:cs typeface="Arial"/>
              </a:rPr>
              <a:t>What each criterion asks for can change slightly depending on the assessment, but the general meaning is the same across tasks. You don’t need to fully</a:t>
            </a:r>
            <a:endParaRPr lang="en-US" dirty="0">
              <a:solidFill>
                <a:srgbClr val="000000"/>
              </a:solidFill>
              <a:latin typeface="Arial"/>
              <a:ea typeface="+mn-lt"/>
              <a:cs typeface="Arial"/>
            </a:endParaRPr>
          </a:p>
          <a:p>
            <a:pPr indent="0" algn="just">
              <a:spcBef>
                <a:spcPts val="0"/>
              </a:spcBef>
              <a:spcAft>
                <a:spcPts val="0"/>
              </a:spcAft>
              <a:buNone/>
            </a:pPr>
            <a:r>
              <a:rPr lang="en-US" sz="1800" dirty="0" err="1">
                <a:solidFill>
                  <a:srgbClr val="002060"/>
                </a:solidFill>
                <a:latin typeface="Arial"/>
                <a:ea typeface="+mn-lt"/>
                <a:cs typeface="Arial"/>
              </a:rPr>
              <a:t>memorise</a:t>
            </a:r>
            <a:r>
              <a:rPr lang="en-US" sz="1800" dirty="0">
                <a:solidFill>
                  <a:srgbClr val="002060"/>
                </a:solidFill>
                <a:latin typeface="Arial"/>
                <a:ea typeface="+mn-lt"/>
                <a:cs typeface="Arial"/>
              </a:rPr>
              <a:t> this now! Every assessment brief will give clear guidance on how to meet the criteria.</a:t>
            </a:r>
            <a:endParaRPr lang="en-US" dirty="0">
              <a:latin typeface="Arial"/>
              <a:cs typeface="Arial"/>
            </a:endParaRPr>
          </a:p>
          <a:p>
            <a:pPr indent="0" algn="just">
              <a:spcBef>
                <a:spcPts val="0"/>
              </a:spcBef>
              <a:spcAft>
                <a:spcPts val="0"/>
              </a:spcAft>
              <a:buNone/>
            </a:pPr>
            <a:endParaRPr lang="en-US" sz="900" dirty="0">
              <a:solidFill>
                <a:srgbClr val="002060"/>
              </a:solidFill>
              <a:latin typeface="Arial"/>
              <a:ea typeface="+mn-lt"/>
              <a:cs typeface="Arial"/>
            </a:endParaRPr>
          </a:p>
          <a:p>
            <a:pPr indent="0" algn="just">
              <a:spcBef>
                <a:spcPts val="0"/>
              </a:spcBef>
              <a:spcAft>
                <a:spcPts val="0"/>
              </a:spcAft>
              <a:buNone/>
            </a:pPr>
            <a:r>
              <a:rPr lang="en-US" sz="1600" b="1" dirty="0">
                <a:solidFill>
                  <a:srgbClr val="002060"/>
                </a:solidFill>
                <a:latin typeface="Arial"/>
                <a:ea typeface="+mn-lt"/>
                <a:cs typeface="Arial"/>
              </a:rPr>
              <a:t>Engagement with Literature</a:t>
            </a:r>
            <a:endParaRPr lang="en-US" sz="1600" b="1">
              <a:latin typeface="Arial"/>
              <a:cs typeface="Arial"/>
            </a:endParaRPr>
          </a:p>
          <a:p>
            <a:pPr indent="0" algn="just">
              <a:spcBef>
                <a:spcPts val="0"/>
              </a:spcBef>
              <a:spcAft>
                <a:spcPts val="0"/>
              </a:spcAft>
              <a:buNone/>
            </a:pPr>
            <a:r>
              <a:rPr lang="en-US" sz="1500" dirty="0">
                <a:solidFill>
                  <a:srgbClr val="002060"/>
                </a:solidFill>
                <a:latin typeface="Arial"/>
                <a:ea typeface="+mn-lt"/>
                <a:cs typeface="Arial"/>
              </a:rPr>
              <a:t>Use credible sources to support your ideas and reference them </a:t>
            </a:r>
            <a:r>
              <a:rPr lang="en-US" sz="1500" b="1" dirty="0">
                <a:solidFill>
                  <a:srgbClr val="002060"/>
                </a:solidFill>
                <a:latin typeface="Arial"/>
                <a:ea typeface="+mn-lt"/>
                <a:cs typeface="Arial"/>
              </a:rPr>
              <a:t>correctly </a:t>
            </a:r>
            <a:r>
              <a:rPr lang="en-US" sz="1500" dirty="0">
                <a:solidFill>
                  <a:srgbClr val="002060"/>
                </a:solidFill>
                <a:latin typeface="Arial"/>
                <a:ea typeface="+mn-lt"/>
                <a:cs typeface="Arial"/>
              </a:rPr>
              <a:t>in Harvard style (we teach you this in </a:t>
            </a:r>
            <a:r>
              <a:rPr lang="en-US" sz="1500" b="1" dirty="0">
                <a:solidFill>
                  <a:srgbClr val="0C2EED"/>
                </a:solidFill>
                <a:latin typeface="Arial"/>
                <a:ea typeface="+mn-lt"/>
                <a:cs typeface="Arial"/>
              </a:rPr>
              <a:t>Week 3!</a:t>
            </a:r>
            <a:r>
              <a:rPr lang="en-US" sz="1500" dirty="0">
                <a:solidFill>
                  <a:srgbClr val="002060"/>
                </a:solidFill>
                <a:latin typeface="Arial"/>
                <a:ea typeface="+mn-lt"/>
                <a:cs typeface="Arial"/>
              </a:rPr>
              <a:t>). Show you’ve read enough to understand the topic and support your arguments</a:t>
            </a:r>
            <a:endParaRPr lang="en-US" sz="1500">
              <a:solidFill>
                <a:srgbClr val="000000"/>
              </a:solidFill>
              <a:latin typeface="Arial"/>
              <a:ea typeface="+mn-lt"/>
              <a:cs typeface="Arial"/>
            </a:endParaRPr>
          </a:p>
          <a:p>
            <a:pPr indent="0" algn="just">
              <a:spcBef>
                <a:spcPts val="0"/>
              </a:spcBef>
              <a:spcAft>
                <a:spcPts val="0"/>
              </a:spcAft>
              <a:buNone/>
            </a:pPr>
            <a:endParaRPr lang="en-US" sz="800" dirty="0">
              <a:solidFill>
                <a:srgbClr val="002060"/>
              </a:solidFill>
              <a:latin typeface="Arial"/>
              <a:ea typeface="+mn-lt"/>
              <a:cs typeface="Arial"/>
            </a:endParaRPr>
          </a:p>
          <a:p>
            <a:pPr indent="0" algn="just">
              <a:spcBef>
                <a:spcPts val="0"/>
              </a:spcBef>
              <a:spcAft>
                <a:spcPts val="0"/>
              </a:spcAft>
              <a:buNone/>
            </a:pPr>
            <a:r>
              <a:rPr lang="en-US" sz="1600" b="1" dirty="0">
                <a:solidFill>
                  <a:srgbClr val="002060"/>
                </a:solidFill>
                <a:latin typeface="Arial"/>
                <a:ea typeface="+mn-lt"/>
                <a:cs typeface="Arial"/>
              </a:rPr>
              <a:t>Knowledge &amp; Understanding</a:t>
            </a:r>
            <a:endParaRPr lang="en-US" sz="1600" b="1">
              <a:latin typeface="Arial"/>
              <a:cs typeface="Arial"/>
            </a:endParaRPr>
          </a:p>
          <a:p>
            <a:pPr indent="0" algn="just">
              <a:spcBef>
                <a:spcPts val="0"/>
              </a:spcBef>
              <a:spcAft>
                <a:spcPts val="0"/>
              </a:spcAft>
              <a:buNone/>
            </a:pPr>
            <a:r>
              <a:rPr lang="en-US" sz="1500" dirty="0">
                <a:solidFill>
                  <a:srgbClr val="002060"/>
                </a:solidFill>
                <a:latin typeface="Arial"/>
                <a:ea typeface="+mn-lt"/>
                <a:cs typeface="Arial"/>
              </a:rPr>
              <a:t>Show you understand the key concepts, theories, and ideas, and explain them with</a:t>
            </a:r>
            <a:endParaRPr lang="en-US" sz="1500">
              <a:solidFill>
                <a:srgbClr val="000000"/>
              </a:solidFill>
              <a:latin typeface="Arial"/>
              <a:ea typeface="+mn-lt"/>
              <a:cs typeface="Arial"/>
            </a:endParaRPr>
          </a:p>
          <a:p>
            <a:pPr indent="0" algn="just">
              <a:spcBef>
                <a:spcPts val="0"/>
              </a:spcBef>
              <a:spcAft>
                <a:spcPts val="0"/>
              </a:spcAft>
              <a:buNone/>
            </a:pPr>
            <a:r>
              <a:rPr lang="en-US" sz="1500" dirty="0">
                <a:solidFill>
                  <a:srgbClr val="002060"/>
                </a:solidFill>
                <a:latin typeface="Arial"/>
                <a:ea typeface="+mn-lt"/>
                <a:cs typeface="Arial"/>
              </a:rPr>
              <a:t>Examples. Make sure you have included the information that is asked for on the brief (e.g. if the brief tells you to "discuss 3 important employability skills" make sure to include three!)</a:t>
            </a:r>
            <a:endParaRPr lang="en-US" sz="1500">
              <a:latin typeface="Arial"/>
              <a:cs typeface="Arial"/>
            </a:endParaRPr>
          </a:p>
          <a:p>
            <a:pPr indent="0" algn="just">
              <a:spcBef>
                <a:spcPts val="0"/>
              </a:spcBef>
              <a:spcAft>
                <a:spcPts val="0"/>
              </a:spcAft>
              <a:buNone/>
            </a:pPr>
            <a:endParaRPr lang="en-US" sz="800" dirty="0">
              <a:latin typeface="Arial"/>
              <a:cs typeface="Arial"/>
            </a:endParaRPr>
          </a:p>
          <a:p>
            <a:pPr indent="0" algn="just">
              <a:spcBef>
                <a:spcPts val="0"/>
              </a:spcBef>
              <a:spcAft>
                <a:spcPts val="0"/>
              </a:spcAft>
              <a:buNone/>
            </a:pPr>
            <a:r>
              <a:rPr lang="en-US" sz="1600" b="1" dirty="0">
                <a:solidFill>
                  <a:srgbClr val="002060"/>
                </a:solidFill>
                <a:latin typeface="Arial"/>
                <a:ea typeface="+mn-lt"/>
                <a:cs typeface="Arial"/>
              </a:rPr>
              <a:t>Cognitive &amp; Intellectual Skills</a:t>
            </a:r>
            <a:endParaRPr lang="en-US" sz="1600" b="1">
              <a:latin typeface="Arial"/>
              <a:cs typeface="Arial"/>
            </a:endParaRPr>
          </a:p>
          <a:p>
            <a:pPr indent="0" algn="just">
              <a:spcBef>
                <a:spcPts val="0"/>
              </a:spcBef>
              <a:spcAft>
                <a:spcPts val="0"/>
              </a:spcAft>
              <a:buNone/>
            </a:pPr>
            <a:r>
              <a:rPr lang="en-US" sz="1500" err="1">
                <a:solidFill>
                  <a:srgbClr val="002060"/>
                </a:solidFill>
                <a:latin typeface="Arial"/>
                <a:ea typeface="+mn-lt"/>
                <a:cs typeface="Arial"/>
              </a:rPr>
              <a:t>Analyse</a:t>
            </a:r>
            <a:r>
              <a:rPr lang="en-US" sz="1500" dirty="0">
                <a:solidFill>
                  <a:srgbClr val="002060"/>
                </a:solidFill>
                <a:latin typeface="Arial"/>
                <a:ea typeface="+mn-lt"/>
                <a:cs typeface="Arial"/>
              </a:rPr>
              <a:t> information, compare ideas, justify your opinions with evidence, and draw clear conclusions.</a:t>
            </a:r>
            <a:endParaRPr lang="en-US" sz="1500">
              <a:latin typeface="Arial"/>
              <a:cs typeface="Arial"/>
            </a:endParaRPr>
          </a:p>
          <a:p>
            <a:pPr indent="0" algn="just">
              <a:spcBef>
                <a:spcPts val="0"/>
              </a:spcBef>
              <a:spcAft>
                <a:spcPts val="0"/>
              </a:spcAft>
              <a:buNone/>
            </a:pPr>
            <a:endParaRPr lang="en-US" sz="800" dirty="0">
              <a:latin typeface="Arial"/>
              <a:cs typeface="Arial"/>
            </a:endParaRPr>
          </a:p>
          <a:p>
            <a:pPr indent="0" algn="just">
              <a:spcBef>
                <a:spcPts val="0"/>
              </a:spcBef>
              <a:spcAft>
                <a:spcPts val="0"/>
              </a:spcAft>
              <a:buNone/>
            </a:pPr>
            <a:r>
              <a:rPr lang="en-US" sz="1600" b="1" dirty="0">
                <a:solidFill>
                  <a:srgbClr val="002060"/>
                </a:solidFill>
                <a:latin typeface="Arial"/>
                <a:ea typeface="+mn-lt"/>
                <a:cs typeface="Arial"/>
              </a:rPr>
              <a:t>Practical Skills</a:t>
            </a:r>
            <a:endParaRPr lang="en-US" sz="1600" b="1">
              <a:latin typeface="Arial"/>
              <a:cs typeface="Arial"/>
            </a:endParaRPr>
          </a:p>
          <a:p>
            <a:pPr indent="0" algn="just">
              <a:spcBef>
                <a:spcPts val="0"/>
              </a:spcBef>
              <a:spcAft>
                <a:spcPts val="0"/>
              </a:spcAft>
              <a:buNone/>
            </a:pPr>
            <a:r>
              <a:rPr lang="en-US" sz="1500" dirty="0">
                <a:solidFill>
                  <a:srgbClr val="002060"/>
                </a:solidFill>
                <a:latin typeface="Arial"/>
                <a:ea typeface="+mn-lt"/>
                <a:cs typeface="Arial"/>
              </a:rPr>
              <a:t>Apply what you’ve learned to real-life examples or tasks, using relevant methods or models (if you need to use a specific theory or model, the brief will include that!)</a:t>
            </a:r>
            <a:endParaRPr lang="en-US" sz="1500" dirty="0">
              <a:latin typeface="Arial"/>
              <a:cs typeface="Arial"/>
            </a:endParaRPr>
          </a:p>
          <a:p>
            <a:pPr indent="0" algn="just">
              <a:spcBef>
                <a:spcPts val="0"/>
              </a:spcBef>
              <a:spcAft>
                <a:spcPts val="0"/>
              </a:spcAft>
              <a:buNone/>
            </a:pPr>
            <a:endParaRPr lang="en-US" sz="800" dirty="0">
              <a:latin typeface="Arial"/>
              <a:cs typeface="Arial"/>
            </a:endParaRPr>
          </a:p>
          <a:p>
            <a:pPr indent="0" algn="just">
              <a:spcBef>
                <a:spcPts val="0"/>
              </a:spcBef>
              <a:spcAft>
                <a:spcPts val="0"/>
              </a:spcAft>
              <a:buNone/>
            </a:pPr>
            <a:r>
              <a:rPr lang="en-US" sz="1600" b="1" dirty="0">
                <a:solidFill>
                  <a:srgbClr val="002060"/>
                </a:solidFill>
                <a:latin typeface="Arial"/>
                <a:ea typeface="+mn-lt"/>
                <a:cs typeface="Arial"/>
              </a:rPr>
              <a:t>Transferable Skills</a:t>
            </a:r>
            <a:endParaRPr lang="en-US" sz="1600" b="1">
              <a:latin typeface="Arial"/>
              <a:cs typeface="Arial"/>
            </a:endParaRPr>
          </a:p>
          <a:p>
            <a:pPr marL="274320" indent="0" algn="just">
              <a:spcBef>
                <a:spcPts val="0"/>
              </a:spcBef>
              <a:spcAft>
                <a:spcPts val="0"/>
              </a:spcAft>
              <a:buNone/>
            </a:pPr>
            <a:r>
              <a:rPr lang="en-US" sz="1500" dirty="0">
                <a:solidFill>
                  <a:srgbClr val="002060"/>
                </a:solidFill>
                <a:latin typeface="Arial"/>
                <a:ea typeface="+mn-lt"/>
                <a:cs typeface="Arial"/>
              </a:rPr>
              <a:t>Communicate clearly in full sentences and paragraphs, structure work appropriately (we teach you this in </a:t>
            </a:r>
            <a:r>
              <a:rPr lang="en-US" sz="1500" b="1" dirty="0">
                <a:solidFill>
                  <a:srgbClr val="0C2EED"/>
                </a:solidFill>
                <a:latin typeface="Arial"/>
                <a:ea typeface="+mn-lt"/>
                <a:cs typeface="Arial"/>
              </a:rPr>
              <a:t>Week 9!</a:t>
            </a:r>
            <a:r>
              <a:rPr lang="en-US" sz="1500" dirty="0">
                <a:solidFill>
                  <a:srgbClr val="002060"/>
                </a:solidFill>
                <a:latin typeface="Arial"/>
                <a:ea typeface="+mn-lt"/>
                <a:cs typeface="Arial"/>
              </a:rPr>
              <a:t>), and proofread your work. If a presentation make sure slides are clear and well designed, and that you speak clearly and demonstrate strong presentation skills.</a:t>
            </a:r>
            <a:endParaRPr lang="en-US" sz="1500" dirty="0">
              <a:latin typeface="Arial"/>
              <a:cs typeface="Arial"/>
            </a:endParaRPr>
          </a:p>
        </p:txBody>
      </p:sp>
      <p:sp>
        <p:nvSpPr>
          <p:cNvPr id="5" name="Date Placeholder 4">
            <a:extLst>
              <a:ext uri="{FF2B5EF4-FFF2-40B4-BE49-F238E27FC236}">
                <a16:creationId xmlns:a16="http://schemas.microsoft.com/office/drawing/2014/main" id="{2AD80837-1CB5-50ED-EDFF-F52C441915DF}"/>
              </a:ext>
            </a:extLst>
          </p:cNvPr>
          <p:cNvSpPr>
            <a:spLocks noGrp="1"/>
          </p:cNvSpPr>
          <p:nvPr>
            <p:ph type="dt" sz="half" idx="10"/>
          </p:nvPr>
        </p:nvSpPr>
        <p:spPr/>
        <p:txBody>
          <a:bodyPr/>
          <a:lstStyle/>
          <a:p>
            <a:pPr>
              <a:defRPr/>
            </a:pPr>
            <a:fld id="{4E3DC6A9-A123-4839-B812-2B5358EDB404}" type="datetime1">
              <a:rPr lang="en-GB"/>
              <a:pPr>
                <a:defRPr/>
              </a:pPr>
              <a:t>02/02/2026</a:t>
            </a:fld>
            <a:endParaRPr lang="en-GB"/>
          </a:p>
        </p:txBody>
      </p:sp>
    </p:spTree>
    <p:extLst>
      <p:ext uri="{BB962C8B-B14F-4D97-AF65-F5344CB8AC3E}">
        <p14:creationId xmlns:p14="http://schemas.microsoft.com/office/powerpoint/2010/main" val="2013411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CFC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AABAF-01CA-7EDA-9AE6-D0AD5428FCF0}"/>
              </a:ext>
            </a:extLst>
          </p:cNvPr>
          <p:cNvSpPr>
            <a:spLocks noGrp="1"/>
          </p:cNvSpPr>
          <p:nvPr>
            <p:ph type="title"/>
          </p:nvPr>
        </p:nvSpPr>
        <p:spPr>
          <a:xfrm>
            <a:off x="457200" y="-293175"/>
            <a:ext cx="8229600" cy="1143000"/>
          </a:xfrm>
        </p:spPr>
        <p:txBody>
          <a:bodyPr/>
          <a:lstStyle/>
          <a:p>
            <a:r>
              <a:rPr lang="en-US" sz="2800" b="1" dirty="0">
                <a:solidFill>
                  <a:srgbClr val="0C2EED"/>
                </a:solidFill>
              </a:rPr>
              <a:t>Assessment Brief Exploration Activity</a:t>
            </a:r>
          </a:p>
        </p:txBody>
      </p:sp>
      <p:sp>
        <p:nvSpPr>
          <p:cNvPr id="3" name="Content Placeholder 2">
            <a:extLst>
              <a:ext uri="{FF2B5EF4-FFF2-40B4-BE49-F238E27FC236}">
                <a16:creationId xmlns:a16="http://schemas.microsoft.com/office/drawing/2014/main" id="{A51A1F95-740B-3344-5A1C-F05D607CAF65}"/>
              </a:ext>
            </a:extLst>
          </p:cNvPr>
          <p:cNvSpPr>
            <a:spLocks noGrp="1"/>
          </p:cNvSpPr>
          <p:nvPr>
            <p:ph sz="half" idx="1"/>
          </p:nvPr>
        </p:nvSpPr>
        <p:spPr>
          <a:xfrm>
            <a:off x="235974" y="589935"/>
            <a:ext cx="8676967" cy="4174459"/>
          </a:xfrm>
        </p:spPr>
        <p:txBody>
          <a:bodyPr/>
          <a:lstStyle/>
          <a:p>
            <a:pPr marL="514350" indent="-514350" algn="just">
              <a:buAutoNum type="arabicPeriod"/>
            </a:pPr>
            <a:r>
              <a:rPr lang="en-US" sz="2500" dirty="0">
                <a:solidFill>
                  <a:srgbClr val="0C2EED"/>
                </a:solidFill>
              </a:rPr>
              <a:t>Work in pairs or trios</a:t>
            </a:r>
            <a:endParaRPr lang="en-US" sz="2500"/>
          </a:p>
          <a:p>
            <a:pPr marL="228600" indent="-228600" algn="just">
              <a:buAutoNum type="arabicPeriod"/>
            </a:pPr>
            <a:endParaRPr lang="en-US" sz="900" dirty="0">
              <a:solidFill>
                <a:srgbClr val="0C2EED"/>
              </a:solidFill>
            </a:endParaRPr>
          </a:p>
          <a:p>
            <a:pPr marL="514350" indent="-514350" algn="just">
              <a:buAutoNum type="arabicPeriod"/>
            </a:pPr>
            <a:r>
              <a:rPr lang="en-US" sz="2500" dirty="0">
                <a:solidFill>
                  <a:srgbClr val="0C2EED"/>
                </a:solidFill>
              </a:rPr>
              <a:t>Go to the Academic Skills </a:t>
            </a:r>
            <a:r>
              <a:rPr lang="en-US" sz="2500" dirty="0">
                <a:solidFill>
                  <a:srgbClr val="0C2EED"/>
                </a:solidFill>
                <a:hlinkClick r:id="rId2"/>
              </a:rPr>
              <a:t>Moodle page</a:t>
            </a:r>
            <a:endParaRPr lang="en-US" sz="2500"/>
          </a:p>
          <a:p>
            <a:pPr algn="just">
              <a:buAutoNum type="arabicPeriod"/>
            </a:pPr>
            <a:endParaRPr lang="en-US" sz="900" dirty="0">
              <a:solidFill>
                <a:srgbClr val="0C2EED"/>
              </a:solidFill>
            </a:endParaRPr>
          </a:p>
          <a:p>
            <a:pPr marL="514350" indent="-514350" algn="just">
              <a:buAutoNum type="arabicPeriod"/>
            </a:pPr>
            <a:r>
              <a:rPr lang="en-US" sz="2500" dirty="0">
                <a:solidFill>
                  <a:srgbClr val="0C2EED"/>
                </a:solidFill>
              </a:rPr>
              <a:t>One of you should click on the WEEK 2 Tile (Cloudy and Snowy Mountains/Trees) and download/open the Assessment Brief Exploration Activity</a:t>
            </a:r>
          </a:p>
          <a:p>
            <a:pPr algn="just">
              <a:buAutoNum type="arabicPeriod"/>
            </a:pPr>
            <a:endParaRPr lang="en-US" sz="900" dirty="0">
              <a:solidFill>
                <a:srgbClr val="0C2EED"/>
              </a:solidFill>
            </a:endParaRPr>
          </a:p>
          <a:p>
            <a:pPr marL="514350" indent="-514350" algn="just">
              <a:buAutoNum type="arabicPeriod"/>
            </a:pPr>
            <a:r>
              <a:rPr lang="en-US" sz="2500" dirty="0">
                <a:solidFill>
                  <a:srgbClr val="0C2EED"/>
                </a:solidFill>
              </a:rPr>
              <a:t>The other person should find the Assessment Brief on the Moodle page.</a:t>
            </a:r>
          </a:p>
          <a:p>
            <a:pPr marL="514350" indent="-514350" algn="just">
              <a:buAutoNum type="arabicPeriod"/>
            </a:pPr>
            <a:endParaRPr lang="en-US" sz="900" dirty="0">
              <a:solidFill>
                <a:srgbClr val="0C2EED"/>
              </a:solidFill>
            </a:endParaRPr>
          </a:p>
          <a:p>
            <a:pPr marL="514350" indent="-514350" algn="just">
              <a:buAutoNum type="arabicPeriod"/>
            </a:pPr>
            <a:r>
              <a:rPr lang="en-US" sz="2500" dirty="0">
                <a:solidFill>
                  <a:srgbClr val="0C2EED"/>
                </a:solidFill>
              </a:rPr>
              <a:t>Work together through the questions on the Activity Sheet using the Assessment Brief to find the answers. Make sure to take note of your answers either in your notebooks or on the Activity Sheet. Then discuss the questions at the bottom of the sheet when you are finished.</a:t>
            </a:r>
            <a:endParaRPr lang="en-US" sz="2500" dirty="0"/>
          </a:p>
        </p:txBody>
      </p:sp>
      <p:sp>
        <p:nvSpPr>
          <p:cNvPr id="5" name="Date Placeholder 4">
            <a:extLst>
              <a:ext uri="{FF2B5EF4-FFF2-40B4-BE49-F238E27FC236}">
                <a16:creationId xmlns:a16="http://schemas.microsoft.com/office/drawing/2014/main" id="{BC722E49-FFE2-271A-E204-F3AF3A2653C7}"/>
              </a:ext>
            </a:extLst>
          </p:cNvPr>
          <p:cNvSpPr>
            <a:spLocks noGrp="1"/>
          </p:cNvSpPr>
          <p:nvPr>
            <p:ph type="dt" sz="half" idx="10"/>
          </p:nvPr>
        </p:nvSpPr>
        <p:spPr/>
        <p:txBody>
          <a:bodyPr/>
          <a:lstStyle/>
          <a:p>
            <a:pPr>
              <a:defRPr/>
            </a:pPr>
            <a:fld id="{4E3DC6A9-A123-4839-B812-2B5358EDB404}" type="datetime1">
              <a:rPr lang="en-GB"/>
              <a:pPr>
                <a:defRPr/>
              </a:pPr>
              <a:t>02/02/2026</a:t>
            </a:fld>
            <a:endParaRPr lang="en-GB"/>
          </a:p>
        </p:txBody>
      </p:sp>
    </p:spTree>
    <p:extLst>
      <p:ext uri="{BB962C8B-B14F-4D97-AF65-F5344CB8AC3E}">
        <p14:creationId xmlns:p14="http://schemas.microsoft.com/office/powerpoint/2010/main" val="135716125"/>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Application>Microsoft Office PowerPoint</Application>
  <PresentationFormat>On-screen Show (4:3)</PresentationFormat>
  <Slides>7</Slides>
  <Notes>0</Notes>
  <HiddenSlides>0</HiddenSlides>
  <ScaleCrop>false</ScaleCrop>
  <HeadingPairs>
    <vt:vector size="4" baseType="variant">
      <vt:variant>
        <vt:lpstr>Theme</vt:lpstr>
      </vt:variant>
      <vt:variant>
        <vt:i4>3</vt:i4>
      </vt:variant>
      <vt:variant>
        <vt:lpstr>Slide Titles</vt:lpstr>
      </vt:variant>
      <vt:variant>
        <vt:i4>7</vt:i4>
      </vt:variant>
    </vt:vector>
  </HeadingPairs>
  <TitlesOfParts>
    <vt:vector size="10" baseType="lpstr">
      <vt:lpstr>1_20140311PresentationUWTSDTemplate</vt:lpstr>
      <vt:lpstr>20140311PresentationUWTSDTemplate</vt:lpstr>
      <vt:lpstr>2_20140311PresentationUWTSDTemplate</vt:lpstr>
      <vt:lpstr> LCLM4001 Academic Skills (ACS)  </vt:lpstr>
      <vt:lpstr>Discuss</vt:lpstr>
      <vt:lpstr>Assessments at UWTSD</vt:lpstr>
      <vt:lpstr>What an Assessment Brief Includes</vt:lpstr>
      <vt:lpstr>Criteria: What Exactly Is This?!</vt:lpstr>
      <vt:lpstr>Criteria Breakdown: What Each One Means</vt:lpstr>
      <vt:lpstr>Assessment Brief Exploration Activity</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revision>590</cp:revision>
  <dcterms:created xsi:type="dcterms:W3CDTF">2012-10-20T16:04:33Z</dcterms:created>
  <dcterms:modified xsi:type="dcterms:W3CDTF">2026-02-02T19:56:29Z</dcterms:modified>
</cp:coreProperties>
</file>