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18D129-7F3F-4437-834D-21A934B9EDF6}" v="55" dt="2025-12-12T11:47:27.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668" y="-256"/>
      </p:cViewPr>
      <p:guideLst/>
    </p:cSldViewPr>
  </p:slideViewPr>
  <p:notesTextViewPr>
    <p:cViewPr>
      <p:scale>
        <a:sx n="300" d="100"/>
        <a:sy n="300" d="100"/>
      </p:scale>
      <p:origin x="0" y="-232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ia Chidimma Anucha (2412552)" userId="663e60f6-cc91-4e1e-ba30-e9e50474a036" providerId="ADAL" clId="{56497ECC-9E4F-4CB2-BD18-5D4DDD1FDE0D}"/>
    <pc:docChg chg="custSel addSld modSld sldOrd">
      <pc:chgData name="Patricia Chidimma Anucha (2412552)" userId="663e60f6-cc91-4e1e-ba30-e9e50474a036" providerId="ADAL" clId="{56497ECC-9E4F-4CB2-BD18-5D4DDD1FDE0D}" dt="2025-12-12T11:47:27.007" v="248"/>
      <pc:docMkLst>
        <pc:docMk/>
      </pc:docMkLst>
      <pc:sldChg chg="addSp delSp modSp mod modTransition delAnim modAnim">
        <pc:chgData name="Patricia Chidimma Anucha (2412552)" userId="663e60f6-cc91-4e1e-ba30-e9e50474a036" providerId="ADAL" clId="{56497ECC-9E4F-4CB2-BD18-5D4DDD1FDE0D}" dt="2025-12-12T11:16:08.603" v="230"/>
        <pc:sldMkLst>
          <pc:docMk/>
          <pc:sldMk cId="529929349" sldId="256"/>
        </pc:sldMkLst>
        <pc:spChg chg="mod">
          <ac:chgData name="Patricia Chidimma Anucha (2412552)" userId="663e60f6-cc91-4e1e-ba30-e9e50474a036" providerId="ADAL" clId="{56497ECC-9E4F-4CB2-BD18-5D4DDD1FDE0D}" dt="2025-12-12T10:53:30.234" v="180" actId="20577"/>
          <ac:spMkLst>
            <pc:docMk/>
            <pc:sldMk cId="529929349" sldId="256"/>
            <ac:spMk id="2" creationId="{9AD5BEB0-2B6F-CE68-EC5D-58FE89BA47E6}"/>
          </ac:spMkLst>
        </pc:spChg>
        <pc:spChg chg="del">
          <ac:chgData name="Patricia Chidimma Anucha (2412552)" userId="663e60f6-cc91-4e1e-ba30-e9e50474a036" providerId="ADAL" clId="{56497ECC-9E4F-4CB2-BD18-5D4DDD1FDE0D}" dt="2025-12-11T13:34:31.652" v="5" actId="478"/>
          <ac:spMkLst>
            <pc:docMk/>
            <pc:sldMk cId="529929349" sldId="256"/>
            <ac:spMk id="3" creationId="{71C75370-284B-6503-33AC-D4C1E5958233}"/>
          </ac:spMkLst>
        </pc:spChg>
        <pc:picChg chg="add mod">
          <ac:chgData name="Patricia Chidimma Anucha (2412552)" userId="663e60f6-cc91-4e1e-ba30-e9e50474a036" providerId="ADAL" clId="{56497ECC-9E4F-4CB2-BD18-5D4DDD1FDE0D}" dt="2025-12-11T13:35:27.958" v="16" actId="1076"/>
          <ac:picMkLst>
            <pc:docMk/>
            <pc:sldMk cId="529929349" sldId="256"/>
            <ac:picMk id="4" creationId="{4CA8DE35-5935-764E-0245-CE1640AF1C29}"/>
          </ac:picMkLst>
        </pc:picChg>
        <pc:picChg chg="add del mod">
          <ac:chgData name="Patricia Chidimma Anucha (2412552)" userId="663e60f6-cc91-4e1e-ba30-e9e50474a036" providerId="ADAL" clId="{56497ECC-9E4F-4CB2-BD18-5D4DDD1FDE0D}" dt="2025-12-12T11:12:51.467" v="204" actId="21"/>
          <ac:picMkLst>
            <pc:docMk/>
            <pc:sldMk cId="529929349" sldId="256"/>
            <ac:picMk id="8" creationId="{70CB7EB4-D18C-2B00-0D6A-D62F68A918F6}"/>
          </ac:picMkLst>
        </pc:picChg>
        <pc:picChg chg="add del mod">
          <ac:chgData name="Patricia Chidimma Anucha (2412552)" userId="663e60f6-cc91-4e1e-ba30-e9e50474a036" providerId="ADAL" clId="{56497ECC-9E4F-4CB2-BD18-5D4DDD1FDE0D}" dt="2025-12-12T11:13:20.083" v="208"/>
          <ac:picMkLst>
            <pc:docMk/>
            <pc:sldMk cId="529929349" sldId="256"/>
            <ac:picMk id="16" creationId="{862C55E6-FBF6-6EE5-B379-838F9FC803AA}"/>
          </ac:picMkLst>
        </pc:picChg>
        <pc:picChg chg="add del mod">
          <ac:chgData name="Patricia Chidimma Anucha (2412552)" userId="663e60f6-cc91-4e1e-ba30-e9e50474a036" providerId="ADAL" clId="{56497ECC-9E4F-4CB2-BD18-5D4DDD1FDE0D}" dt="2025-12-12T11:13:31.542" v="213"/>
          <ac:picMkLst>
            <pc:docMk/>
            <pc:sldMk cId="529929349" sldId="256"/>
            <ac:picMk id="17" creationId="{F7899570-13A3-C9C8-CB3D-707E22145637}"/>
          </ac:picMkLst>
        </pc:picChg>
        <pc:picChg chg="add del mod ord">
          <ac:chgData name="Patricia Chidimma Anucha (2412552)" userId="663e60f6-cc91-4e1e-ba30-e9e50474a036" providerId="ADAL" clId="{56497ECC-9E4F-4CB2-BD18-5D4DDD1FDE0D}" dt="2025-12-12T11:13:38.749" v="214"/>
          <ac:picMkLst>
            <pc:docMk/>
            <pc:sldMk cId="529929349" sldId="256"/>
            <ac:picMk id="19" creationId="{212F1064-8DBA-1E94-1A5B-67608C6129DD}"/>
          </ac:picMkLst>
        </pc:picChg>
        <pc:picChg chg="add del mod">
          <ac:chgData name="Patricia Chidimma Anucha (2412552)" userId="663e60f6-cc91-4e1e-ba30-e9e50474a036" providerId="ADAL" clId="{56497ECC-9E4F-4CB2-BD18-5D4DDD1FDE0D}" dt="2025-12-12T11:13:46.202" v="215" actId="21"/>
          <ac:picMkLst>
            <pc:docMk/>
            <pc:sldMk cId="529929349" sldId="256"/>
            <ac:picMk id="20" creationId="{509719EE-55E4-39E8-79C8-9BBD817C1126}"/>
          </ac:picMkLst>
        </pc:picChg>
        <pc:picChg chg="add del mod">
          <ac:chgData name="Patricia Chidimma Anucha (2412552)" userId="663e60f6-cc91-4e1e-ba30-e9e50474a036" providerId="ADAL" clId="{56497ECC-9E4F-4CB2-BD18-5D4DDD1FDE0D}" dt="2025-12-12T11:14:32.088" v="221"/>
          <ac:picMkLst>
            <pc:docMk/>
            <pc:sldMk cId="529929349" sldId="256"/>
            <ac:picMk id="24" creationId="{390BD1F5-864D-6BB6-EA3A-F1D5691699B6}"/>
          </ac:picMkLst>
        </pc:picChg>
        <pc:picChg chg="add del mod">
          <ac:chgData name="Patricia Chidimma Anucha (2412552)" userId="663e60f6-cc91-4e1e-ba30-e9e50474a036" providerId="ADAL" clId="{56497ECC-9E4F-4CB2-BD18-5D4DDD1FDE0D}" dt="2025-12-12T11:14:39.964" v="223"/>
          <ac:picMkLst>
            <pc:docMk/>
            <pc:sldMk cId="529929349" sldId="256"/>
            <ac:picMk id="25" creationId="{89DDD9A9-9510-D4D0-DE29-4DB9FC564C4F}"/>
          </ac:picMkLst>
        </pc:picChg>
        <pc:picChg chg="add del mod ord">
          <ac:chgData name="Patricia Chidimma Anucha (2412552)" userId="663e60f6-cc91-4e1e-ba30-e9e50474a036" providerId="ADAL" clId="{56497ECC-9E4F-4CB2-BD18-5D4DDD1FDE0D}" dt="2025-12-12T11:14:48.401" v="224"/>
          <ac:picMkLst>
            <pc:docMk/>
            <pc:sldMk cId="529929349" sldId="256"/>
            <ac:picMk id="28" creationId="{092D3045-BE7B-ED9C-D842-269AB3593C11}"/>
          </ac:picMkLst>
        </pc:picChg>
        <pc:picChg chg="add del mod">
          <ac:chgData name="Patricia Chidimma Anucha (2412552)" userId="663e60f6-cc91-4e1e-ba30-e9e50474a036" providerId="ADAL" clId="{56497ECC-9E4F-4CB2-BD18-5D4DDD1FDE0D}" dt="2025-12-12T11:14:51.428" v="226"/>
          <ac:picMkLst>
            <pc:docMk/>
            <pc:sldMk cId="529929349" sldId="256"/>
            <ac:picMk id="29" creationId="{0F3567D6-2C4E-93A9-66AE-9473CEE4B653}"/>
          </ac:picMkLst>
        </pc:picChg>
        <pc:picChg chg="add del mod ord">
          <ac:chgData name="Patricia Chidimma Anucha (2412552)" userId="663e60f6-cc91-4e1e-ba30-e9e50474a036" providerId="ADAL" clId="{56497ECC-9E4F-4CB2-BD18-5D4DDD1FDE0D}" dt="2025-12-12T11:15:06.703" v="227"/>
          <ac:picMkLst>
            <pc:docMk/>
            <pc:sldMk cId="529929349" sldId="256"/>
            <ac:picMk id="32" creationId="{1C4047CF-9130-5156-BD05-4D6405677672}"/>
          </ac:picMkLst>
        </pc:picChg>
        <pc:picChg chg="add del mod">
          <ac:chgData name="Patricia Chidimma Anucha (2412552)" userId="663e60f6-cc91-4e1e-ba30-e9e50474a036" providerId="ADAL" clId="{56497ECC-9E4F-4CB2-BD18-5D4DDD1FDE0D}" dt="2025-12-12T11:15:30.293" v="229"/>
          <ac:picMkLst>
            <pc:docMk/>
            <pc:sldMk cId="529929349" sldId="256"/>
            <ac:picMk id="33" creationId="{480D1983-1CCA-F00F-BC91-055223C931DF}"/>
          </ac:picMkLst>
        </pc:picChg>
        <pc:picChg chg="add del mod ord">
          <ac:chgData name="Patricia Chidimma Anucha (2412552)" userId="663e60f6-cc91-4e1e-ba30-e9e50474a036" providerId="ADAL" clId="{56497ECC-9E4F-4CB2-BD18-5D4DDD1FDE0D}" dt="2025-12-12T11:16:08.603" v="230"/>
          <ac:picMkLst>
            <pc:docMk/>
            <pc:sldMk cId="529929349" sldId="256"/>
            <ac:picMk id="36" creationId="{35842BBD-0740-AECE-5DBD-B472C7B88E3B}"/>
          </ac:picMkLst>
        </pc:picChg>
        <pc:picChg chg="add mod">
          <ac:chgData name="Patricia Chidimma Anucha (2412552)" userId="663e60f6-cc91-4e1e-ba30-e9e50474a036" providerId="ADAL" clId="{56497ECC-9E4F-4CB2-BD18-5D4DDD1FDE0D}" dt="2025-12-12T11:16:08.603" v="230"/>
          <ac:picMkLst>
            <pc:docMk/>
            <pc:sldMk cId="529929349" sldId="256"/>
            <ac:picMk id="37" creationId="{A0FCAF96-DCBA-4EA3-7851-0BFB9414DDBE}"/>
          </ac:picMkLst>
        </pc:picChg>
      </pc:sldChg>
      <pc:sldChg chg="addSp delSp modSp new mod modTransition delAnim">
        <pc:chgData name="Patricia Chidimma Anucha (2412552)" userId="663e60f6-cc91-4e1e-ba30-e9e50474a036" providerId="ADAL" clId="{56497ECC-9E4F-4CB2-BD18-5D4DDD1FDE0D}" dt="2025-12-12T11:17:47.119" v="231"/>
        <pc:sldMkLst>
          <pc:docMk/>
          <pc:sldMk cId="4285653692" sldId="257"/>
        </pc:sldMkLst>
        <pc:spChg chg="del">
          <ac:chgData name="Patricia Chidimma Anucha (2412552)" userId="663e60f6-cc91-4e1e-ba30-e9e50474a036" providerId="ADAL" clId="{56497ECC-9E4F-4CB2-BD18-5D4DDD1FDE0D}" dt="2025-12-11T13:36:52.348" v="21" actId="478"/>
          <ac:spMkLst>
            <pc:docMk/>
            <pc:sldMk cId="4285653692" sldId="257"/>
            <ac:spMk id="2" creationId="{F830BFA6-73FF-9DD8-DAD1-8E3103CD7823}"/>
          </ac:spMkLst>
        </pc:spChg>
        <pc:spChg chg="del">
          <ac:chgData name="Patricia Chidimma Anucha (2412552)" userId="663e60f6-cc91-4e1e-ba30-e9e50474a036" providerId="ADAL" clId="{56497ECC-9E4F-4CB2-BD18-5D4DDD1FDE0D}" dt="2025-12-11T13:36:45.023" v="20"/>
          <ac:spMkLst>
            <pc:docMk/>
            <pc:sldMk cId="4285653692" sldId="257"/>
            <ac:spMk id="3" creationId="{D3541007-660D-2D40-2521-896916A18DAF}"/>
          </ac:spMkLst>
        </pc:spChg>
        <pc:picChg chg="add mod">
          <ac:chgData name="Patricia Chidimma Anucha (2412552)" userId="663e60f6-cc91-4e1e-ba30-e9e50474a036" providerId="ADAL" clId="{56497ECC-9E4F-4CB2-BD18-5D4DDD1FDE0D}" dt="2025-12-12T09:08:26.617" v="32" actId="1076"/>
          <ac:picMkLst>
            <pc:docMk/>
            <pc:sldMk cId="4285653692" sldId="257"/>
            <ac:picMk id="4" creationId="{4083BDC9-DD6C-6DD9-BB63-94276F7F71B0}"/>
          </ac:picMkLst>
        </pc:picChg>
        <pc:picChg chg="add del mod">
          <ac:chgData name="Patricia Chidimma Anucha (2412552)" userId="663e60f6-cc91-4e1e-ba30-e9e50474a036" providerId="ADAL" clId="{56497ECC-9E4F-4CB2-BD18-5D4DDD1FDE0D}" dt="2025-12-12T11:12:56.039" v="205" actId="21"/>
          <ac:picMkLst>
            <pc:docMk/>
            <pc:sldMk cId="4285653692" sldId="257"/>
            <ac:picMk id="9" creationId="{497DAA35-0822-0C1A-546A-BA8763E61382}"/>
          </ac:picMkLst>
        </pc:picChg>
        <pc:picChg chg="add del mod">
          <ac:chgData name="Patricia Chidimma Anucha (2412552)" userId="663e60f6-cc91-4e1e-ba30-e9e50474a036" providerId="ADAL" clId="{56497ECC-9E4F-4CB2-BD18-5D4DDD1FDE0D}" dt="2025-12-12T11:13:56.502" v="216" actId="21"/>
          <ac:picMkLst>
            <pc:docMk/>
            <pc:sldMk cId="4285653692" sldId="257"/>
            <ac:picMk id="26" creationId="{E0E385AA-1B70-98AB-3232-5435DC256DCE}"/>
          </ac:picMkLst>
        </pc:picChg>
        <pc:picChg chg="add mod">
          <ac:chgData name="Patricia Chidimma Anucha (2412552)" userId="663e60f6-cc91-4e1e-ba30-e9e50474a036" providerId="ADAL" clId="{56497ECC-9E4F-4CB2-BD18-5D4DDD1FDE0D}" dt="2025-12-12T11:17:47.119" v="231"/>
          <ac:picMkLst>
            <pc:docMk/>
            <pc:sldMk cId="4285653692" sldId="257"/>
            <ac:picMk id="34" creationId="{8897E361-DF7E-B504-2982-96D0A3C70E6A}"/>
          </ac:picMkLst>
        </pc:picChg>
      </pc:sldChg>
      <pc:sldChg chg="addSp delSp modSp new mod modTransition delAnim">
        <pc:chgData name="Patricia Chidimma Anucha (2412552)" userId="663e60f6-cc91-4e1e-ba30-e9e50474a036" providerId="ADAL" clId="{56497ECC-9E4F-4CB2-BD18-5D4DDD1FDE0D}" dt="2025-12-12T11:15:30.293" v="229"/>
        <pc:sldMkLst>
          <pc:docMk/>
          <pc:sldMk cId="3535444132" sldId="258"/>
        </pc:sldMkLst>
        <pc:spChg chg="del">
          <ac:chgData name="Patricia Chidimma Anucha (2412552)" userId="663e60f6-cc91-4e1e-ba30-e9e50474a036" providerId="ADAL" clId="{56497ECC-9E4F-4CB2-BD18-5D4DDD1FDE0D}" dt="2025-12-12T09:08:32.439" v="33" actId="478"/>
          <ac:spMkLst>
            <pc:docMk/>
            <pc:sldMk cId="3535444132" sldId="258"/>
            <ac:spMk id="2" creationId="{4E390223-E837-21DE-7FA6-001C59A74D5E}"/>
          </ac:spMkLst>
        </pc:spChg>
        <pc:spChg chg="mod">
          <ac:chgData name="Patricia Chidimma Anucha (2412552)" userId="663e60f6-cc91-4e1e-ba30-e9e50474a036" providerId="ADAL" clId="{56497ECC-9E4F-4CB2-BD18-5D4DDD1FDE0D}" dt="2025-12-12T09:25:25.258" v="64" actId="20577"/>
          <ac:spMkLst>
            <pc:docMk/>
            <pc:sldMk cId="3535444132" sldId="258"/>
            <ac:spMk id="3" creationId="{DEFDC86D-026F-7876-97DE-5C603774A194}"/>
          </ac:spMkLst>
        </pc:spChg>
        <pc:picChg chg="add del mod">
          <ac:chgData name="Patricia Chidimma Anucha (2412552)" userId="663e60f6-cc91-4e1e-ba30-e9e50474a036" providerId="ADAL" clId="{56497ECC-9E4F-4CB2-BD18-5D4DDD1FDE0D}" dt="2025-12-12T11:07:55.129" v="201" actId="21"/>
          <ac:picMkLst>
            <pc:docMk/>
            <pc:sldMk cId="3535444132" sldId="258"/>
            <ac:picMk id="6" creationId="{8CD25BF1-8BEC-C9A1-BE45-C2E0B79AFD4E}"/>
          </ac:picMkLst>
        </pc:picChg>
        <pc:picChg chg="add del mod">
          <ac:chgData name="Patricia Chidimma Anucha (2412552)" userId="663e60f6-cc91-4e1e-ba30-e9e50474a036" providerId="ADAL" clId="{56497ECC-9E4F-4CB2-BD18-5D4DDD1FDE0D}" dt="2025-12-12T11:14:00.577" v="217" actId="21"/>
          <ac:picMkLst>
            <pc:docMk/>
            <pc:sldMk cId="3535444132" sldId="258"/>
            <ac:picMk id="18" creationId="{53B53931-BD85-DA78-D378-29D1BA508202}"/>
          </ac:picMkLst>
        </pc:picChg>
      </pc:sldChg>
      <pc:sldChg chg="addSp delSp modSp new mod modTransition delAnim">
        <pc:chgData name="Patricia Chidimma Anucha (2412552)" userId="663e60f6-cc91-4e1e-ba30-e9e50474a036" providerId="ADAL" clId="{56497ECC-9E4F-4CB2-BD18-5D4DDD1FDE0D}" dt="2025-12-12T11:19:16.977" v="232"/>
        <pc:sldMkLst>
          <pc:docMk/>
          <pc:sldMk cId="3337498621" sldId="259"/>
        </pc:sldMkLst>
        <pc:spChg chg="del">
          <ac:chgData name="Patricia Chidimma Anucha (2412552)" userId="663e60f6-cc91-4e1e-ba30-e9e50474a036" providerId="ADAL" clId="{56497ECC-9E4F-4CB2-BD18-5D4DDD1FDE0D}" dt="2025-12-12T09:24:23.098" v="48" actId="478"/>
          <ac:spMkLst>
            <pc:docMk/>
            <pc:sldMk cId="3337498621" sldId="259"/>
            <ac:spMk id="2" creationId="{D84E8579-CB29-DCE0-147D-AA661F78F957}"/>
          </ac:spMkLst>
        </pc:spChg>
        <pc:spChg chg="del">
          <ac:chgData name="Patricia Chidimma Anucha (2412552)" userId="663e60f6-cc91-4e1e-ba30-e9e50474a036" providerId="ADAL" clId="{56497ECC-9E4F-4CB2-BD18-5D4DDD1FDE0D}" dt="2025-12-12T09:24:26.535" v="49" actId="478"/>
          <ac:spMkLst>
            <pc:docMk/>
            <pc:sldMk cId="3337498621" sldId="259"/>
            <ac:spMk id="3" creationId="{349DF301-AC35-3A09-A53A-4C569FFBCC7E}"/>
          </ac:spMkLst>
        </pc:spChg>
        <pc:picChg chg="add mod">
          <ac:chgData name="Patricia Chidimma Anucha (2412552)" userId="663e60f6-cc91-4e1e-ba30-e9e50474a036" providerId="ADAL" clId="{56497ECC-9E4F-4CB2-BD18-5D4DDD1FDE0D}" dt="2025-12-12T09:24:34.607" v="52" actId="14100"/>
          <ac:picMkLst>
            <pc:docMk/>
            <pc:sldMk cId="3337498621" sldId="259"/>
            <ac:picMk id="4" creationId="{906C8590-128C-43C1-5FA0-CAC499353569}"/>
          </ac:picMkLst>
        </pc:picChg>
        <pc:picChg chg="add del mod">
          <ac:chgData name="Patricia Chidimma Anucha (2412552)" userId="663e60f6-cc91-4e1e-ba30-e9e50474a036" providerId="ADAL" clId="{56497ECC-9E4F-4CB2-BD18-5D4DDD1FDE0D}" dt="2025-12-12T11:11:55.429" v="203" actId="21"/>
          <ac:picMkLst>
            <pc:docMk/>
            <pc:sldMk cId="3337498621" sldId="259"/>
            <ac:picMk id="16" creationId="{5F363261-5249-7B29-904A-5A6614990B39}"/>
          </ac:picMkLst>
        </pc:picChg>
        <pc:picChg chg="add del mod">
          <ac:chgData name="Patricia Chidimma Anucha (2412552)" userId="663e60f6-cc91-4e1e-ba30-e9e50474a036" providerId="ADAL" clId="{56497ECC-9E4F-4CB2-BD18-5D4DDD1FDE0D}" dt="2025-12-12T11:14:07.159" v="218" actId="21"/>
          <ac:picMkLst>
            <pc:docMk/>
            <pc:sldMk cId="3337498621" sldId="259"/>
            <ac:picMk id="22" creationId="{130318DD-ACBF-DF81-78D4-467F62918B8E}"/>
          </ac:picMkLst>
        </pc:picChg>
        <pc:picChg chg="add mod">
          <ac:chgData name="Patricia Chidimma Anucha (2412552)" userId="663e60f6-cc91-4e1e-ba30-e9e50474a036" providerId="ADAL" clId="{56497ECC-9E4F-4CB2-BD18-5D4DDD1FDE0D}" dt="2025-12-12T11:19:16.977" v="232"/>
          <ac:picMkLst>
            <pc:docMk/>
            <pc:sldMk cId="3337498621" sldId="259"/>
            <ac:picMk id="25" creationId="{8F2E8F80-9021-13DE-DB3E-161F67CD5F19}"/>
          </ac:picMkLst>
        </pc:picChg>
      </pc:sldChg>
      <pc:sldChg chg="delSp modSp new mod modTransition">
        <pc:chgData name="Patricia Chidimma Anucha (2412552)" userId="663e60f6-cc91-4e1e-ba30-e9e50474a036" providerId="ADAL" clId="{56497ECC-9E4F-4CB2-BD18-5D4DDD1FDE0D}" dt="2025-12-12T11:15:30.293" v="229"/>
        <pc:sldMkLst>
          <pc:docMk/>
          <pc:sldMk cId="2108405011" sldId="260"/>
        </pc:sldMkLst>
        <pc:spChg chg="del">
          <ac:chgData name="Patricia Chidimma Anucha (2412552)" userId="663e60f6-cc91-4e1e-ba30-e9e50474a036" providerId="ADAL" clId="{56497ECC-9E4F-4CB2-BD18-5D4DDD1FDE0D}" dt="2025-12-12T09:24:43.104" v="53" actId="478"/>
          <ac:spMkLst>
            <pc:docMk/>
            <pc:sldMk cId="2108405011" sldId="260"/>
            <ac:spMk id="2" creationId="{DB81D8A3-C030-77B7-FA0D-240CB3C12438}"/>
          </ac:spMkLst>
        </pc:spChg>
        <pc:spChg chg="mod">
          <ac:chgData name="Patricia Chidimma Anucha (2412552)" userId="663e60f6-cc91-4e1e-ba30-e9e50474a036" providerId="ADAL" clId="{56497ECC-9E4F-4CB2-BD18-5D4DDD1FDE0D}" dt="2025-12-12T10:55:46.722" v="197" actId="27636"/>
          <ac:spMkLst>
            <pc:docMk/>
            <pc:sldMk cId="2108405011" sldId="260"/>
            <ac:spMk id="3" creationId="{7AECE296-C5B0-7523-710B-CC0E8D905AD7}"/>
          </ac:spMkLst>
        </pc:spChg>
      </pc:sldChg>
      <pc:sldChg chg="addSp delSp modSp new mod modTransition">
        <pc:chgData name="Patricia Chidimma Anucha (2412552)" userId="663e60f6-cc91-4e1e-ba30-e9e50474a036" providerId="ADAL" clId="{56497ECC-9E4F-4CB2-BD18-5D4DDD1FDE0D}" dt="2025-12-12T11:20:10.563" v="233"/>
        <pc:sldMkLst>
          <pc:docMk/>
          <pc:sldMk cId="2679771587" sldId="261"/>
        </pc:sldMkLst>
        <pc:spChg chg="del">
          <ac:chgData name="Patricia Chidimma Anucha (2412552)" userId="663e60f6-cc91-4e1e-ba30-e9e50474a036" providerId="ADAL" clId="{56497ECC-9E4F-4CB2-BD18-5D4DDD1FDE0D}" dt="2025-12-12T09:25:51.273" v="65" actId="478"/>
          <ac:spMkLst>
            <pc:docMk/>
            <pc:sldMk cId="2679771587" sldId="261"/>
            <ac:spMk id="2" creationId="{7316B222-01C8-C839-2FC0-0C20D4256CAF}"/>
          </ac:spMkLst>
        </pc:spChg>
        <pc:spChg chg="del">
          <ac:chgData name="Patricia Chidimma Anucha (2412552)" userId="663e60f6-cc91-4e1e-ba30-e9e50474a036" providerId="ADAL" clId="{56497ECC-9E4F-4CB2-BD18-5D4DDD1FDE0D}" dt="2025-12-12T09:26:03.415" v="66" actId="478"/>
          <ac:spMkLst>
            <pc:docMk/>
            <pc:sldMk cId="2679771587" sldId="261"/>
            <ac:spMk id="3" creationId="{1576D382-8FCB-E242-981D-4C6DAE755078}"/>
          </ac:spMkLst>
        </pc:spChg>
        <pc:picChg chg="add mod">
          <ac:chgData name="Patricia Chidimma Anucha (2412552)" userId="663e60f6-cc91-4e1e-ba30-e9e50474a036" providerId="ADAL" clId="{56497ECC-9E4F-4CB2-BD18-5D4DDD1FDE0D}" dt="2025-12-12T09:26:10.903" v="69" actId="14100"/>
          <ac:picMkLst>
            <pc:docMk/>
            <pc:sldMk cId="2679771587" sldId="261"/>
            <ac:picMk id="4" creationId="{400CBE26-4A58-F6DA-BF97-547968A68D0E}"/>
          </ac:picMkLst>
        </pc:picChg>
        <pc:picChg chg="add mod">
          <ac:chgData name="Patricia Chidimma Anucha (2412552)" userId="663e60f6-cc91-4e1e-ba30-e9e50474a036" providerId="ADAL" clId="{56497ECC-9E4F-4CB2-BD18-5D4DDD1FDE0D}" dt="2025-12-12T11:20:10.563" v="233"/>
          <ac:picMkLst>
            <pc:docMk/>
            <pc:sldMk cId="2679771587" sldId="261"/>
            <ac:picMk id="8" creationId="{180B2140-C47A-8BC0-8592-F07BF247FE20}"/>
          </ac:picMkLst>
        </pc:picChg>
      </pc:sldChg>
      <pc:sldChg chg="modSp add mod modTransition">
        <pc:chgData name="Patricia Chidimma Anucha (2412552)" userId="663e60f6-cc91-4e1e-ba30-e9e50474a036" providerId="ADAL" clId="{56497ECC-9E4F-4CB2-BD18-5D4DDD1FDE0D}" dt="2025-12-12T11:15:30.293" v="229"/>
        <pc:sldMkLst>
          <pc:docMk/>
          <pc:sldMk cId="4192032241" sldId="262"/>
        </pc:sldMkLst>
        <pc:spChg chg="mod">
          <ac:chgData name="Patricia Chidimma Anucha (2412552)" userId="663e60f6-cc91-4e1e-ba30-e9e50474a036" providerId="ADAL" clId="{56497ECC-9E4F-4CB2-BD18-5D4DDD1FDE0D}" dt="2025-12-12T09:26:44.837" v="77" actId="27636"/>
          <ac:spMkLst>
            <pc:docMk/>
            <pc:sldMk cId="4192032241" sldId="262"/>
            <ac:spMk id="3" creationId="{83731BC6-A32F-9EBE-EE9F-84EE1023F9A2}"/>
          </ac:spMkLst>
        </pc:spChg>
      </pc:sldChg>
      <pc:sldChg chg="addSp delSp modSp new mod ord modTransition">
        <pc:chgData name="Patricia Chidimma Anucha (2412552)" userId="663e60f6-cc91-4e1e-ba30-e9e50474a036" providerId="ADAL" clId="{56497ECC-9E4F-4CB2-BD18-5D4DDD1FDE0D}" dt="2025-12-12T11:21:06.600" v="234"/>
        <pc:sldMkLst>
          <pc:docMk/>
          <pc:sldMk cId="287964062" sldId="263"/>
        </pc:sldMkLst>
        <pc:spChg chg="del">
          <ac:chgData name="Patricia Chidimma Anucha (2412552)" userId="663e60f6-cc91-4e1e-ba30-e9e50474a036" providerId="ADAL" clId="{56497ECC-9E4F-4CB2-BD18-5D4DDD1FDE0D}" dt="2025-12-12T09:27:13.151" v="81" actId="478"/>
          <ac:spMkLst>
            <pc:docMk/>
            <pc:sldMk cId="287964062" sldId="263"/>
            <ac:spMk id="2" creationId="{F4DAE8C7-CD53-4724-CB30-286CB28C1FE6}"/>
          </ac:spMkLst>
        </pc:spChg>
        <pc:spChg chg="del">
          <ac:chgData name="Patricia Chidimma Anucha (2412552)" userId="663e60f6-cc91-4e1e-ba30-e9e50474a036" providerId="ADAL" clId="{56497ECC-9E4F-4CB2-BD18-5D4DDD1FDE0D}" dt="2025-12-12T09:35:39.738" v="82" actId="478"/>
          <ac:spMkLst>
            <pc:docMk/>
            <pc:sldMk cId="287964062" sldId="263"/>
            <ac:spMk id="3" creationId="{058D6042-B8D6-9E28-A287-C772272CB23E}"/>
          </ac:spMkLst>
        </pc:spChg>
        <pc:picChg chg="add mod">
          <ac:chgData name="Patricia Chidimma Anucha (2412552)" userId="663e60f6-cc91-4e1e-ba30-e9e50474a036" providerId="ADAL" clId="{56497ECC-9E4F-4CB2-BD18-5D4DDD1FDE0D}" dt="2025-12-12T09:36:17.192" v="85" actId="14100"/>
          <ac:picMkLst>
            <pc:docMk/>
            <pc:sldMk cId="287964062" sldId="263"/>
            <ac:picMk id="4" creationId="{78A3B632-C78E-030B-6049-BC6A16D1D551}"/>
          </ac:picMkLst>
        </pc:picChg>
        <pc:picChg chg="add mod">
          <ac:chgData name="Patricia Chidimma Anucha (2412552)" userId="663e60f6-cc91-4e1e-ba30-e9e50474a036" providerId="ADAL" clId="{56497ECC-9E4F-4CB2-BD18-5D4DDD1FDE0D}" dt="2025-12-12T11:21:06.600" v="234"/>
          <ac:picMkLst>
            <pc:docMk/>
            <pc:sldMk cId="287964062" sldId="263"/>
            <ac:picMk id="7" creationId="{FCC29C2D-C353-DD03-38AF-8FD608DB7C12}"/>
          </ac:picMkLst>
        </pc:picChg>
      </pc:sldChg>
      <pc:sldChg chg="modSp add mod modTransition">
        <pc:chgData name="Patricia Chidimma Anucha (2412552)" userId="663e60f6-cc91-4e1e-ba30-e9e50474a036" providerId="ADAL" clId="{56497ECC-9E4F-4CB2-BD18-5D4DDD1FDE0D}" dt="2025-12-12T11:15:30.293" v="229"/>
        <pc:sldMkLst>
          <pc:docMk/>
          <pc:sldMk cId="320188022" sldId="264"/>
        </pc:sldMkLst>
        <pc:spChg chg="mod">
          <ac:chgData name="Patricia Chidimma Anucha (2412552)" userId="663e60f6-cc91-4e1e-ba30-e9e50474a036" providerId="ADAL" clId="{56497ECC-9E4F-4CB2-BD18-5D4DDD1FDE0D}" dt="2025-12-12T10:55:31.512" v="195" actId="27636"/>
          <ac:spMkLst>
            <pc:docMk/>
            <pc:sldMk cId="320188022" sldId="264"/>
            <ac:spMk id="3" creationId="{EC7017DD-2A19-583E-87B2-B4468F13EC21}"/>
          </ac:spMkLst>
        </pc:spChg>
      </pc:sldChg>
      <pc:sldChg chg="addSp delSp modSp add mod modTransition">
        <pc:chgData name="Patricia Chidimma Anucha (2412552)" userId="663e60f6-cc91-4e1e-ba30-e9e50474a036" providerId="ADAL" clId="{56497ECC-9E4F-4CB2-BD18-5D4DDD1FDE0D}" dt="2025-12-12T11:22:10.842" v="235"/>
        <pc:sldMkLst>
          <pc:docMk/>
          <pc:sldMk cId="116950510" sldId="265"/>
        </pc:sldMkLst>
        <pc:spChg chg="del">
          <ac:chgData name="Patricia Chidimma Anucha (2412552)" userId="663e60f6-cc91-4e1e-ba30-e9e50474a036" providerId="ADAL" clId="{56497ECC-9E4F-4CB2-BD18-5D4DDD1FDE0D}" dt="2025-12-12T09:37:14.237" v="95" actId="478"/>
          <ac:spMkLst>
            <pc:docMk/>
            <pc:sldMk cId="116950510" sldId="265"/>
            <ac:spMk id="3" creationId="{26A2FB2C-4DA3-6C66-FAE0-06AE001B8B22}"/>
          </ac:spMkLst>
        </pc:spChg>
        <pc:spChg chg="add del mod">
          <ac:chgData name="Patricia Chidimma Anucha (2412552)" userId="663e60f6-cc91-4e1e-ba30-e9e50474a036" providerId="ADAL" clId="{56497ECC-9E4F-4CB2-BD18-5D4DDD1FDE0D}" dt="2025-12-12T09:37:18.900" v="96" actId="478"/>
          <ac:spMkLst>
            <pc:docMk/>
            <pc:sldMk cId="116950510" sldId="265"/>
            <ac:spMk id="4" creationId="{4F0C3493-FFB7-BE15-62C7-FA1615E5B7E3}"/>
          </ac:spMkLst>
        </pc:spChg>
        <pc:picChg chg="add mod">
          <ac:chgData name="Patricia Chidimma Anucha (2412552)" userId="663e60f6-cc91-4e1e-ba30-e9e50474a036" providerId="ADAL" clId="{56497ECC-9E4F-4CB2-BD18-5D4DDD1FDE0D}" dt="2025-12-12T09:37:35.403" v="99" actId="14100"/>
          <ac:picMkLst>
            <pc:docMk/>
            <pc:sldMk cId="116950510" sldId="265"/>
            <ac:picMk id="5" creationId="{8F930D0C-7A82-B68B-3772-C05FA6612830}"/>
          </ac:picMkLst>
        </pc:picChg>
        <pc:picChg chg="add mod">
          <ac:chgData name="Patricia Chidimma Anucha (2412552)" userId="663e60f6-cc91-4e1e-ba30-e9e50474a036" providerId="ADAL" clId="{56497ECC-9E4F-4CB2-BD18-5D4DDD1FDE0D}" dt="2025-12-12T11:22:10.842" v="235"/>
          <ac:picMkLst>
            <pc:docMk/>
            <pc:sldMk cId="116950510" sldId="265"/>
            <ac:picMk id="8" creationId="{B72E195F-81ED-6C00-95B7-409270451EAF}"/>
          </ac:picMkLst>
        </pc:picChg>
      </pc:sldChg>
      <pc:sldChg chg="modSp add mod modTransition">
        <pc:chgData name="Patricia Chidimma Anucha (2412552)" userId="663e60f6-cc91-4e1e-ba30-e9e50474a036" providerId="ADAL" clId="{56497ECC-9E4F-4CB2-BD18-5D4DDD1FDE0D}" dt="2025-12-12T11:15:30.293" v="229"/>
        <pc:sldMkLst>
          <pc:docMk/>
          <pc:sldMk cId="3764215069" sldId="266"/>
        </pc:sldMkLst>
        <pc:spChg chg="mod">
          <ac:chgData name="Patricia Chidimma Anucha (2412552)" userId="663e60f6-cc91-4e1e-ba30-e9e50474a036" providerId="ADAL" clId="{56497ECC-9E4F-4CB2-BD18-5D4DDD1FDE0D}" dt="2025-12-12T10:55:20.714" v="193" actId="27636"/>
          <ac:spMkLst>
            <pc:docMk/>
            <pc:sldMk cId="3764215069" sldId="266"/>
            <ac:spMk id="3" creationId="{6129591F-D944-8B51-30AC-4FCDA728315A}"/>
          </ac:spMkLst>
        </pc:spChg>
      </pc:sldChg>
      <pc:sldChg chg="addSp delSp modSp add mod modTransition">
        <pc:chgData name="Patricia Chidimma Anucha (2412552)" userId="663e60f6-cc91-4e1e-ba30-e9e50474a036" providerId="ADAL" clId="{56497ECC-9E4F-4CB2-BD18-5D4DDD1FDE0D}" dt="2025-12-12T11:23:17.577" v="236"/>
        <pc:sldMkLst>
          <pc:docMk/>
          <pc:sldMk cId="1057980564" sldId="267"/>
        </pc:sldMkLst>
        <pc:spChg chg="del">
          <ac:chgData name="Patricia Chidimma Anucha (2412552)" userId="663e60f6-cc91-4e1e-ba30-e9e50474a036" providerId="ADAL" clId="{56497ECC-9E4F-4CB2-BD18-5D4DDD1FDE0D}" dt="2025-12-12T09:38:33.150" v="108" actId="478"/>
          <ac:spMkLst>
            <pc:docMk/>
            <pc:sldMk cId="1057980564" sldId="267"/>
            <ac:spMk id="3" creationId="{B8FA0F8C-63DA-57A1-49BC-A8CB3C9799C8}"/>
          </ac:spMkLst>
        </pc:spChg>
        <pc:spChg chg="add del mod">
          <ac:chgData name="Patricia Chidimma Anucha (2412552)" userId="663e60f6-cc91-4e1e-ba30-e9e50474a036" providerId="ADAL" clId="{56497ECC-9E4F-4CB2-BD18-5D4DDD1FDE0D}" dt="2025-12-12T09:38:36.433" v="109" actId="478"/>
          <ac:spMkLst>
            <pc:docMk/>
            <pc:sldMk cId="1057980564" sldId="267"/>
            <ac:spMk id="4" creationId="{F8C79724-1B48-E610-AB83-D76C6879EA5B}"/>
          </ac:spMkLst>
        </pc:spChg>
        <pc:picChg chg="add mod">
          <ac:chgData name="Patricia Chidimma Anucha (2412552)" userId="663e60f6-cc91-4e1e-ba30-e9e50474a036" providerId="ADAL" clId="{56497ECC-9E4F-4CB2-BD18-5D4DDD1FDE0D}" dt="2025-12-12T09:38:49.707" v="112" actId="14100"/>
          <ac:picMkLst>
            <pc:docMk/>
            <pc:sldMk cId="1057980564" sldId="267"/>
            <ac:picMk id="5" creationId="{C0D98D1A-EC92-7564-F281-227F1BD8E17F}"/>
          </ac:picMkLst>
        </pc:picChg>
        <pc:picChg chg="add mod">
          <ac:chgData name="Patricia Chidimma Anucha (2412552)" userId="663e60f6-cc91-4e1e-ba30-e9e50474a036" providerId="ADAL" clId="{56497ECC-9E4F-4CB2-BD18-5D4DDD1FDE0D}" dt="2025-12-12T11:23:17.577" v="236"/>
          <ac:picMkLst>
            <pc:docMk/>
            <pc:sldMk cId="1057980564" sldId="267"/>
            <ac:picMk id="8" creationId="{44794EBD-3FD1-3712-DD41-4336EB45B5D7}"/>
          </ac:picMkLst>
        </pc:picChg>
      </pc:sldChg>
      <pc:sldChg chg="modSp add mod modTransition">
        <pc:chgData name="Patricia Chidimma Anucha (2412552)" userId="663e60f6-cc91-4e1e-ba30-e9e50474a036" providerId="ADAL" clId="{56497ECC-9E4F-4CB2-BD18-5D4DDD1FDE0D}" dt="2025-12-12T11:15:30.293" v="229"/>
        <pc:sldMkLst>
          <pc:docMk/>
          <pc:sldMk cId="3931075552" sldId="268"/>
        </pc:sldMkLst>
        <pc:spChg chg="mod">
          <ac:chgData name="Patricia Chidimma Anucha (2412552)" userId="663e60f6-cc91-4e1e-ba30-e9e50474a036" providerId="ADAL" clId="{56497ECC-9E4F-4CB2-BD18-5D4DDD1FDE0D}" dt="2025-12-12T10:55:10.388" v="191" actId="27636"/>
          <ac:spMkLst>
            <pc:docMk/>
            <pc:sldMk cId="3931075552" sldId="268"/>
            <ac:spMk id="3" creationId="{5A85A0D8-AF6D-5069-3606-FD9E3C1F5C89}"/>
          </ac:spMkLst>
        </pc:spChg>
      </pc:sldChg>
      <pc:sldChg chg="addSp delSp modSp add mod modTransition">
        <pc:chgData name="Patricia Chidimma Anucha (2412552)" userId="663e60f6-cc91-4e1e-ba30-e9e50474a036" providerId="ADAL" clId="{56497ECC-9E4F-4CB2-BD18-5D4DDD1FDE0D}" dt="2025-12-12T11:25:31.363" v="237"/>
        <pc:sldMkLst>
          <pc:docMk/>
          <pc:sldMk cId="3956168696" sldId="269"/>
        </pc:sldMkLst>
        <pc:spChg chg="del">
          <ac:chgData name="Patricia Chidimma Anucha (2412552)" userId="663e60f6-cc91-4e1e-ba30-e9e50474a036" providerId="ADAL" clId="{56497ECC-9E4F-4CB2-BD18-5D4DDD1FDE0D}" dt="2025-12-12T09:39:52.327" v="121" actId="478"/>
          <ac:spMkLst>
            <pc:docMk/>
            <pc:sldMk cId="3956168696" sldId="269"/>
            <ac:spMk id="3" creationId="{758EE6FD-8439-9594-E3D1-53C6EC827255}"/>
          </ac:spMkLst>
        </pc:spChg>
        <pc:spChg chg="add del mod">
          <ac:chgData name="Patricia Chidimma Anucha (2412552)" userId="663e60f6-cc91-4e1e-ba30-e9e50474a036" providerId="ADAL" clId="{56497ECC-9E4F-4CB2-BD18-5D4DDD1FDE0D}" dt="2025-12-12T09:39:55.812" v="122" actId="478"/>
          <ac:spMkLst>
            <pc:docMk/>
            <pc:sldMk cId="3956168696" sldId="269"/>
            <ac:spMk id="4" creationId="{03B16A27-0BDC-AE65-303F-F483ACF0D179}"/>
          </ac:spMkLst>
        </pc:spChg>
        <pc:picChg chg="add mod">
          <ac:chgData name="Patricia Chidimma Anucha (2412552)" userId="663e60f6-cc91-4e1e-ba30-e9e50474a036" providerId="ADAL" clId="{56497ECC-9E4F-4CB2-BD18-5D4DDD1FDE0D}" dt="2025-12-12T09:40:13.211" v="125" actId="14100"/>
          <ac:picMkLst>
            <pc:docMk/>
            <pc:sldMk cId="3956168696" sldId="269"/>
            <ac:picMk id="5" creationId="{6454CA18-DFD6-2709-3392-482EC9A3CB3A}"/>
          </ac:picMkLst>
        </pc:picChg>
        <pc:picChg chg="add mod">
          <ac:chgData name="Patricia Chidimma Anucha (2412552)" userId="663e60f6-cc91-4e1e-ba30-e9e50474a036" providerId="ADAL" clId="{56497ECC-9E4F-4CB2-BD18-5D4DDD1FDE0D}" dt="2025-12-12T11:25:31.363" v="237"/>
          <ac:picMkLst>
            <pc:docMk/>
            <pc:sldMk cId="3956168696" sldId="269"/>
            <ac:picMk id="8" creationId="{A022E237-15C8-6316-67AB-F848848405F8}"/>
          </ac:picMkLst>
        </pc:picChg>
      </pc:sldChg>
      <pc:sldChg chg="addSp modSp add mod modTransition">
        <pc:chgData name="Patricia Chidimma Anucha (2412552)" userId="663e60f6-cc91-4e1e-ba30-e9e50474a036" providerId="ADAL" clId="{56497ECC-9E4F-4CB2-BD18-5D4DDD1FDE0D}" dt="2025-12-12T11:29:37.599" v="238"/>
        <pc:sldMkLst>
          <pc:docMk/>
          <pc:sldMk cId="337006873" sldId="270"/>
        </pc:sldMkLst>
        <pc:spChg chg="mod">
          <ac:chgData name="Patricia Chidimma Anucha (2412552)" userId="663e60f6-cc91-4e1e-ba30-e9e50474a036" providerId="ADAL" clId="{56497ECC-9E4F-4CB2-BD18-5D4DDD1FDE0D}" dt="2025-12-12T10:54:55.779" v="189" actId="27636"/>
          <ac:spMkLst>
            <pc:docMk/>
            <pc:sldMk cId="337006873" sldId="270"/>
            <ac:spMk id="3" creationId="{09C82C18-11EC-0C7B-E30E-0896D76872A1}"/>
          </ac:spMkLst>
        </pc:spChg>
        <pc:picChg chg="add mod">
          <ac:chgData name="Patricia Chidimma Anucha (2412552)" userId="663e60f6-cc91-4e1e-ba30-e9e50474a036" providerId="ADAL" clId="{56497ECC-9E4F-4CB2-BD18-5D4DDD1FDE0D}" dt="2025-12-12T11:29:37.599" v="238"/>
          <ac:picMkLst>
            <pc:docMk/>
            <pc:sldMk cId="337006873" sldId="270"/>
            <ac:picMk id="6" creationId="{69F39EDA-777C-FA6F-C1E2-843398341EC9}"/>
          </ac:picMkLst>
        </pc:picChg>
      </pc:sldChg>
      <pc:sldChg chg="addSp delSp modSp new mod modTransition delAnim">
        <pc:chgData name="Patricia Chidimma Anucha (2412552)" userId="663e60f6-cc91-4e1e-ba30-e9e50474a036" providerId="ADAL" clId="{56497ECC-9E4F-4CB2-BD18-5D4DDD1FDE0D}" dt="2025-12-12T11:39:34.517" v="243"/>
        <pc:sldMkLst>
          <pc:docMk/>
          <pc:sldMk cId="3402749597" sldId="271"/>
        </pc:sldMkLst>
        <pc:spChg chg="del">
          <ac:chgData name="Patricia Chidimma Anucha (2412552)" userId="663e60f6-cc91-4e1e-ba30-e9e50474a036" providerId="ADAL" clId="{56497ECC-9E4F-4CB2-BD18-5D4DDD1FDE0D}" dt="2025-12-12T09:40:57.629" v="133" actId="478"/>
          <ac:spMkLst>
            <pc:docMk/>
            <pc:sldMk cId="3402749597" sldId="271"/>
            <ac:spMk id="2" creationId="{9C892135-7874-24CB-E3A8-78668C2B1D11}"/>
          </ac:spMkLst>
        </pc:spChg>
        <pc:spChg chg="del">
          <ac:chgData name="Patricia Chidimma Anucha (2412552)" userId="663e60f6-cc91-4e1e-ba30-e9e50474a036" providerId="ADAL" clId="{56497ECC-9E4F-4CB2-BD18-5D4DDD1FDE0D}" dt="2025-12-12T09:40:59.937" v="134" actId="478"/>
          <ac:spMkLst>
            <pc:docMk/>
            <pc:sldMk cId="3402749597" sldId="271"/>
            <ac:spMk id="3" creationId="{9CC5EAD0-A5B3-9F41-8643-184511A3787E}"/>
          </ac:spMkLst>
        </pc:spChg>
        <pc:picChg chg="add mod">
          <ac:chgData name="Patricia Chidimma Anucha (2412552)" userId="663e60f6-cc91-4e1e-ba30-e9e50474a036" providerId="ADAL" clId="{56497ECC-9E4F-4CB2-BD18-5D4DDD1FDE0D}" dt="2025-12-12T10:54:47.120" v="187" actId="1076"/>
          <ac:picMkLst>
            <pc:docMk/>
            <pc:sldMk cId="3402749597" sldId="271"/>
            <ac:picMk id="4" creationId="{72A5B826-2808-9D54-F968-44F8369050B4}"/>
          </ac:picMkLst>
        </pc:picChg>
        <pc:picChg chg="add del mod">
          <ac:chgData name="Patricia Chidimma Anucha (2412552)" userId="663e60f6-cc91-4e1e-ba30-e9e50474a036" providerId="ADAL" clId="{56497ECC-9E4F-4CB2-BD18-5D4DDD1FDE0D}" dt="2025-12-12T11:33:36.460" v="240" actId="21"/>
          <ac:picMkLst>
            <pc:docMk/>
            <pc:sldMk cId="3402749597" sldId="271"/>
            <ac:picMk id="9" creationId="{4EC1136E-286C-E979-4A8B-D7043335D7AE}"/>
          </ac:picMkLst>
        </pc:picChg>
        <pc:picChg chg="add del mod">
          <ac:chgData name="Patricia Chidimma Anucha (2412552)" userId="663e60f6-cc91-4e1e-ba30-e9e50474a036" providerId="ADAL" clId="{56497ECC-9E4F-4CB2-BD18-5D4DDD1FDE0D}" dt="2025-12-12T11:39:34.517" v="243"/>
          <ac:picMkLst>
            <pc:docMk/>
            <pc:sldMk cId="3402749597" sldId="271"/>
            <ac:picMk id="15" creationId="{D2CA956B-50AC-6F58-97D3-C86B64C9DC2C}"/>
          </ac:picMkLst>
        </pc:picChg>
        <pc:picChg chg="add mod">
          <ac:chgData name="Patricia Chidimma Anucha (2412552)" userId="663e60f6-cc91-4e1e-ba30-e9e50474a036" providerId="ADAL" clId="{56497ECC-9E4F-4CB2-BD18-5D4DDD1FDE0D}" dt="2025-12-12T11:39:34.517" v="243"/>
          <ac:picMkLst>
            <pc:docMk/>
            <pc:sldMk cId="3402749597" sldId="271"/>
            <ac:picMk id="16" creationId="{AC441AD7-AFE9-91FB-44B3-ED80C8EB6687}"/>
          </ac:picMkLst>
        </pc:picChg>
      </pc:sldChg>
      <pc:sldChg chg="delSp modSp new mod modTransition">
        <pc:chgData name="Patricia Chidimma Anucha (2412552)" userId="663e60f6-cc91-4e1e-ba30-e9e50474a036" providerId="ADAL" clId="{56497ECC-9E4F-4CB2-BD18-5D4DDD1FDE0D}" dt="2025-12-12T11:15:30.293" v="229"/>
        <pc:sldMkLst>
          <pc:docMk/>
          <pc:sldMk cId="1119693661" sldId="272"/>
        </pc:sldMkLst>
        <pc:spChg chg="del">
          <ac:chgData name="Patricia Chidimma Anucha (2412552)" userId="663e60f6-cc91-4e1e-ba30-e9e50474a036" providerId="ADAL" clId="{56497ECC-9E4F-4CB2-BD18-5D4DDD1FDE0D}" dt="2025-12-12T09:41:14.968" v="139" actId="478"/>
          <ac:spMkLst>
            <pc:docMk/>
            <pc:sldMk cId="1119693661" sldId="272"/>
            <ac:spMk id="2" creationId="{3E0A780A-8DEC-89F9-6089-A2845E48478B}"/>
          </ac:spMkLst>
        </pc:spChg>
        <pc:spChg chg="mod">
          <ac:chgData name="Patricia Chidimma Anucha (2412552)" userId="663e60f6-cc91-4e1e-ba30-e9e50474a036" providerId="ADAL" clId="{56497ECC-9E4F-4CB2-BD18-5D4DDD1FDE0D}" dt="2025-12-12T10:54:29.634" v="184" actId="27636"/>
          <ac:spMkLst>
            <pc:docMk/>
            <pc:sldMk cId="1119693661" sldId="272"/>
            <ac:spMk id="3" creationId="{418252F6-4395-CE5B-4D5E-6F3411EE399F}"/>
          </ac:spMkLst>
        </pc:spChg>
      </pc:sldChg>
      <pc:sldChg chg="addSp delSp modSp new mod modTransition">
        <pc:chgData name="Patricia Chidimma Anucha (2412552)" userId="663e60f6-cc91-4e1e-ba30-e9e50474a036" providerId="ADAL" clId="{56497ECC-9E4F-4CB2-BD18-5D4DDD1FDE0D}" dt="2025-12-12T11:46:05.906" v="244"/>
        <pc:sldMkLst>
          <pc:docMk/>
          <pc:sldMk cId="2961448805" sldId="273"/>
        </pc:sldMkLst>
        <pc:spChg chg="del">
          <ac:chgData name="Patricia Chidimma Anucha (2412552)" userId="663e60f6-cc91-4e1e-ba30-e9e50474a036" providerId="ADAL" clId="{56497ECC-9E4F-4CB2-BD18-5D4DDD1FDE0D}" dt="2025-12-12T09:41:48.970" v="148" actId="478"/>
          <ac:spMkLst>
            <pc:docMk/>
            <pc:sldMk cId="2961448805" sldId="273"/>
            <ac:spMk id="2" creationId="{3399A0D0-C3DF-6CD0-8902-89693A85830F}"/>
          </ac:spMkLst>
        </pc:spChg>
        <pc:spChg chg="del">
          <ac:chgData name="Patricia Chidimma Anucha (2412552)" userId="663e60f6-cc91-4e1e-ba30-e9e50474a036" providerId="ADAL" clId="{56497ECC-9E4F-4CB2-BD18-5D4DDD1FDE0D}" dt="2025-12-12T09:41:54.202" v="149" actId="478"/>
          <ac:spMkLst>
            <pc:docMk/>
            <pc:sldMk cId="2961448805" sldId="273"/>
            <ac:spMk id="3" creationId="{1FFAF443-1279-D211-9D8A-04D6501EE26E}"/>
          </ac:spMkLst>
        </pc:spChg>
        <pc:picChg chg="add mod">
          <ac:chgData name="Patricia Chidimma Anucha (2412552)" userId="663e60f6-cc91-4e1e-ba30-e9e50474a036" providerId="ADAL" clId="{56497ECC-9E4F-4CB2-BD18-5D4DDD1FDE0D}" dt="2025-12-12T10:54:22.849" v="182" actId="14100"/>
          <ac:picMkLst>
            <pc:docMk/>
            <pc:sldMk cId="2961448805" sldId="273"/>
            <ac:picMk id="4" creationId="{F8A7AB3A-E04F-80EB-A3F1-68D07708C169}"/>
          </ac:picMkLst>
        </pc:picChg>
        <pc:picChg chg="add mod">
          <ac:chgData name="Patricia Chidimma Anucha (2412552)" userId="663e60f6-cc91-4e1e-ba30-e9e50474a036" providerId="ADAL" clId="{56497ECC-9E4F-4CB2-BD18-5D4DDD1FDE0D}" dt="2025-12-12T11:46:05.906" v="244"/>
          <ac:picMkLst>
            <pc:docMk/>
            <pc:sldMk cId="2961448805" sldId="273"/>
            <ac:picMk id="7" creationId="{855D102B-C43C-6B41-4171-61850775425B}"/>
          </ac:picMkLst>
        </pc:picChg>
      </pc:sldChg>
      <pc:sldChg chg="addSp delSp modSp new mod modTransition">
        <pc:chgData name="Patricia Chidimma Anucha (2412552)" userId="663e60f6-cc91-4e1e-ba30-e9e50474a036" providerId="ADAL" clId="{56497ECC-9E4F-4CB2-BD18-5D4DDD1FDE0D}" dt="2025-12-12T11:46:05.906" v="244"/>
        <pc:sldMkLst>
          <pc:docMk/>
          <pc:sldMk cId="1205955114" sldId="274"/>
        </pc:sldMkLst>
        <pc:spChg chg="del">
          <ac:chgData name="Patricia Chidimma Anucha (2412552)" userId="663e60f6-cc91-4e1e-ba30-e9e50474a036" providerId="ADAL" clId="{56497ECC-9E4F-4CB2-BD18-5D4DDD1FDE0D}" dt="2025-12-12T09:42:15.232" v="154" actId="478"/>
          <ac:spMkLst>
            <pc:docMk/>
            <pc:sldMk cId="1205955114" sldId="274"/>
            <ac:spMk id="2" creationId="{A01620C4-A1FE-AC9C-C462-FEAC6CCE286F}"/>
          </ac:spMkLst>
        </pc:spChg>
        <pc:spChg chg="mod">
          <ac:chgData name="Patricia Chidimma Anucha (2412552)" userId="663e60f6-cc91-4e1e-ba30-e9e50474a036" providerId="ADAL" clId="{56497ECC-9E4F-4CB2-BD18-5D4DDD1FDE0D}" dt="2025-12-12T09:42:45.475" v="161" actId="1076"/>
          <ac:spMkLst>
            <pc:docMk/>
            <pc:sldMk cId="1205955114" sldId="274"/>
            <ac:spMk id="3" creationId="{0DF7790B-FEAD-B20C-DF3E-8697D71FE75F}"/>
          </ac:spMkLst>
        </pc:spChg>
        <pc:picChg chg="add mod">
          <ac:chgData name="Patricia Chidimma Anucha (2412552)" userId="663e60f6-cc91-4e1e-ba30-e9e50474a036" providerId="ADAL" clId="{56497ECC-9E4F-4CB2-BD18-5D4DDD1FDE0D}" dt="2025-12-12T11:46:05.906" v="244"/>
          <ac:picMkLst>
            <pc:docMk/>
            <pc:sldMk cId="1205955114" sldId="274"/>
            <ac:picMk id="6" creationId="{2AE90EE3-120D-9959-653A-4B76C93F96CE}"/>
          </ac:picMkLst>
        </pc:picChg>
      </pc:sldChg>
      <pc:sldChg chg="addSp delSp modSp new mod modTransition delAnim">
        <pc:chgData name="Patricia Chidimma Anucha (2412552)" userId="663e60f6-cc91-4e1e-ba30-e9e50474a036" providerId="ADAL" clId="{56497ECC-9E4F-4CB2-BD18-5D4DDD1FDE0D}" dt="2025-12-12T11:47:27.007" v="248"/>
        <pc:sldMkLst>
          <pc:docMk/>
          <pc:sldMk cId="578600088" sldId="275"/>
        </pc:sldMkLst>
        <pc:spChg chg="del">
          <ac:chgData name="Patricia Chidimma Anucha (2412552)" userId="663e60f6-cc91-4e1e-ba30-e9e50474a036" providerId="ADAL" clId="{56497ECC-9E4F-4CB2-BD18-5D4DDD1FDE0D}" dt="2025-12-12T09:42:53.502" v="163" actId="478"/>
          <ac:spMkLst>
            <pc:docMk/>
            <pc:sldMk cId="578600088" sldId="275"/>
            <ac:spMk id="2" creationId="{B4C1C22B-E26B-85E6-2441-BFA18732EBB4}"/>
          </ac:spMkLst>
        </pc:spChg>
        <pc:spChg chg="del">
          <ac:chgData name="Patricia Chidimma Anucha (2412552)" userId="663e60f6-cc91-4e1e-ba30-e9e50474a036" providerId="ADAL" clId="{56497ECC-9E4F-4CB2-BD18-5D4DDD1FDE0D}" dt="2025-12-12T09:42:57.366" v="164" actId="478"/>
          <ac:spMkLst>
            <pc:docMk/>
            <pc:sldMk cId="578600088" sldId="275"/>
            <ac:spMk id="3" creationId="{6B205091-23FE-2B0C-F846-DCEA45F0F57A}"/>
          </ac:spMkLst>
        </pc:spChg>
        <pc:picChg chg="add mod">
          <ac:chgData name="Patricia Chidimma Anucha (2412552)" userId="663e60f6-cc91-4e1e-ba30-e9e50474a036" providerId="ADAL" clId="{56497ECC-9E4F-4CB2-BD18-5D4DDD1FDE0D}" dt="2025-12-12T10:54:12.500" v="181" actId="14100"/>
          <ac:picMkLst>
            <pc:docMk/>
            <pc:sldMk cId="578600088" sldId="275"/>
            <ac:picMk id="4" creationId="{0B7FDA25-B905-586D-277D-49709F5B9724}"/>
          </ac:picMkLst>
        </pc:picChg>
        <pc:picChg chg="add del mod">
          <ac:chgData name="Patricia Chidimma Anucha (2412552)" userId="663e60f6-cc91-4e1e-ba30-e9e50474a036" providerId="ADAL" clId="{56497ECC-9E4F-4CB2-BD18-5D4DDD1FDE0D}" dt="2025-12-12T11:46:28.172" v="245" actId="21"/>
          <ac:picMkLst>
            <pc:docMk/>
            <pc:sldMk cId="578600088" sldId="275"/>
            <ac:picMk id="7" creationId="{90985921-22CC-3CEE-5BE3-8B5B4AC745FA}"/>
          </ac:picMkLst>
        </pc:picChg>
        <pc:picChg chg="add del mod">
          <ac:chgData name="Patricia Chidimma Anucha (2412552)" userId="663e60f6-cc91-4e1e-ba30-e9e50474a036" providerId="ADAL" clId="{56497ECC-9E4F-4CB2-BD18-5D4DDD1FDE0D}" dt="2025-12-12T11:47:27.007" v="248"/>
          <ac:picMkLst>
            <pc:docMk/>
            <pc:sldMk cId="578600088" sldId="275"/>
            <ac:picMk id="9" creationId="{DB881CE2-108E-B538-B691-114E8CE4E4E5}"/>
          </ac:picMkLst>
        </pc:picChg>
        <pc:picChg chg="add mod">
          <ac:chgData name="Patricia Chidimma Anucha (2412552)" userId="663e60f6-cc91-4e1e-ba30-e9e50474a036" providerId="ADAL" clId="{56497ECC-9E4F-4CB2-BD18-5D4DDD1FDE0D}" dt="2025-12-12T11:47:27.007" v="248"/>
          <ac:picMkLst>
            <pc:docMk/>
            <pc:sldMk cId="578600088" sldId="275"/>
            <ac:picMk id="10" creationId="{239D7349-92FA-6DD5-D282-7643EA9C99F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04D238-CD8F-4FF1-BF41-DBEA62DC65B6}"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64CD92-55E7-40F8-B74E-3F51CF589414}" type="slidenum">
              <a:rPr lang="en-GB" smtClean="0"/>
              <a:t>‹#›</a:t>
            </a:fld>
            <a:endParaRPr lang="en-GB"/>
          </a:p>
        </p:txBody>
      </p:sp>
    </p:spTree>
    <p:extLst>
      <p:ext uri="{BB962C8B-B14F-4D97-AF65-F5344CB8AC3E}">
        <p14:creationId xmlns:p14="http://schemas.microsoft.com/office/powerpoint/2010/main" val="299389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64CD92-55E7-40F8-B74E-3F51CF589414}" type="slidenum">
              <a:rPr lang="en-GB" smtClean="0"/>
              <a:t>4</a:t>
            </a:fld>
            <a:endParaRPr lang="en-GB"/>
          </a:p>
        </p:txBody>
      </p:sp>
    </p:spTree>
    <p:extLst>
      <p:ext uri="{BB962C8B-B14F-4D97-AF65-F5344CB8AC3E}">
        <p14:creationId xmlns:p14="http://schemas.microsoft.com/office/powerpoint/2010/main" val="1215690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C64CD92-55E7-40F8-B74E-3F51CF589414}" type="slidenum">
              <a:rPr lang="en-GB" smtClean="0"/>
              <a:t>10</a:t>
            </a:fld>
            <a:endParaRPr lang="en-GB"/>
          </a:p>
        </p:txBody>
      </p:sp>
    </p:spTree>
    <p:extLst>
      <p:ext uri="{BB962C8B-B14F-4D97-AF65-F5344CB8AC3E}">
        <p14:creationId xmlns:p14="http://schemas.microsoft.com/office/powerpoint/2010/main" val="964173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5659-DFFE-2705-DFDE-A1478DD061B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2949BF7-755A-C597-6C4B-6CD0990BB6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3815469-25E7-BFFD-6A86-4845530D8BAA}"/>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5" name="Footer Placeholder 4">
            <a:extLst>
              <a:ext uri="{FF2B5EF4-FFF2-40B4-BE49-F238E27FC236}">
                <a16:creationId xmlns:a16="http://schemas.microsoft.com/office/drawing/2014/main" id="{768BDEEE-831B-8B48-4AC4-8EF1DDF44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8B5570-7785-9784-17F1-492BE9B2C417}"/>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1642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416B6-DA72-8953-2EA4-179544F178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6A93D2-F296-4294-559E-DACBF1FFFD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8AC286-2965-4C69-D5DF-6CFC9B95479D}"/>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5" name="Footer Placeholder 4">
            <a:extLst>
              <a:ext uri="{FF2B5EF4-FFF2-40B4-BE49-F238E27FC236}">
                <a16:creationId xmlns:a16="http://schemas.microsoft.com/office/drawing/2014/main" id="{54F36CD2-28BB-B08D-C383-E88511121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DB06B7-986B-7C80-C6D1-A85DA6D6B2B5}"/>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2969122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F5EF-08EB-0743-F6A8-22B55DDF1F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9EEA0D0-2CCD-7E69-62F8-103F37A1C2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D1D81A-8A8C-97CF-D8E1-4C1D57538677}"/>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5" name="Footer Placeholder 4">
            <a:extLst>
              <a:ext uri="{FF2B5EF4-FFF2-40B4-BE49-F238E27FC236}">
                <a16:creationId xmlns:a16="http://schemas.microsoft.com/office/drawing/2014/main" id="{07FDC8C7-84A5-C447-CF24-E36B8BCE5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F26C7F-C35F-5E86-C98F-E447982CBA3C}"/>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2252040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5409-4507-93A3-5514-695A2B2DC0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2E11DB2-3C59-0460-3571-86A21E6F76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CBE0128-3B34-0025-B39A-1BACBE6FFA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B9A8EB4-61E9-0797-189C-D9C4C9CB8B1E}"/>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6" name="Footer Placeholder 5">
            <a:extLst>
              <a:ext uri="{FF2B5EF4-FFF2-40B4-BE49-F238E27FC236}">
                <a16:creationId xmlns:a16="http://schemas.microsoft.com/office/drawing/2014/main" id="{442E6876-EE7E-7FB3-E6B7-448C64924D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BC7F07-80A3-BDD9-3594-9D9AC9111396}"/>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4087038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5476-73D6-30D2-FA9B-89ED2BFE174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115E597-E4DD-486D-8FED-957B68A4B5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BB80E9-0958-E5DF-E7AA-CB8E09FAE3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D7E81D8-E509-0AF1-F715-DC560F58DD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35993C-6E77-D8F3-6D2C-0F510CCE17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EF0A490-AAFB-5AF9-FAC6-CE9AB27A9B2B}"/>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8" name="Footer Placeholder 7">
            <a:extLst>
              <a:ext uri="{FF2B5EF4-FFF2-40B4-BE49-F238E27FC236}">
                <a16:creationId xmlns:a16="http://schemas.microsoft.com/office/drawing/2014/main" id="{3C311BC4-F53A-4398-B3BF-48E184559B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C82845-1EF9-73ED-A8AB-18FAC504EB34}"/>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3684594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9C50C-C4BD-CE48-AC48-0BA242DDA1A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8DF5455-949F-DCCF-D313-6DBA9D4B0712}"/>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4" name="Footer Placeholder 3">
            <a:extLst>
              <a:ext uri="{FF2B5EF4-FFF2-40B4-BE49-F238E27FC236}">
                <a16:creationId xmlns:a16="http://schemas.microsoft.com/office/drawing/2014/main" id="{35B7C339-7EAF-2DDA-3E24-A166A1A4FA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0BC9D0-E3ED-6F15-AEA1-A8A3EE6F4B14}"/>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4252716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AB6CB7-5D5C-16F9-1C73-30A563403BCE}"/>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3" name="Footer Placeholder 2">
            <a:extLst>
              <a:ext uri="{FF2B5EF4-FFF2-40B4-BE49-F238E27FC236}">
                <a16:creationId xmlns:a16="http://schemas.microsoft.com/office/drawing/2014/main" id="{E727F033-7007-2314-61A7-826C5834E3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669022-2E53-D261-E673-339240D8FD3F}"/>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1342855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D877-0EEB-1159-D38B-45035218F8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D7687E3-C8A7-7788-D6FA-6E76DC76D4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EE09F08-6E8B-4F0E-161D-7BB1F260CF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EB017A-5DE0-E8A2-AB29-6FBA141FC907}"/>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6" name="Footer Placeholder 5">
            <a:extLst>
              <a:ext uri="{FF2B5EF4-FFF2-40B4-BE49-F238E27FC236}">
                <a16:creationId xmlns:a16="http://schemas.microsoft.com/office/drawing/2014/main" id="{C588E50D-4E3F-B164-C783-69A4630644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0979DC-CFB8-436A-5226-F12189DE9B21}"/>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96752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3FFD3-91E0-E0DE-9967-EBA23C1CAF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6D156C-07B6-F721-4D4F-FB32491520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B48CC8-4E76-A2B3-8165-4F6ADCA078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781F55-AD4E-48F3-CB66-3225D10377E2}"/>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6" name="Footer Placeholder 5">
            <a:extLst>
              <a:ext uri="{FF2B5EF4-FFF2-40B4-BE49-F238E27FC236}">
                <a16:creationId xmlns:a16="http://schemas.microsoft.com/office/drawing/2014/main" id="{E08660A2-E960-FFFA-2788-459EE55A2E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78AA5-55A9-279B-7BDB-A217139ECF47}"/>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3259102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63675-66A4-6AF1-7216-AA354DC0A07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A225DB7-FD37-14C7-38D7-6E9A9AF5E2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308D2B-5763-D8AC-5E0E-E46058DA83A9}"/>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5" name="Footer Placeholder 4">
            <a:extLst>
              <a:ext uri="{FF2B5EF4-FFF2-40B4-BE49-F238E27FC236}">
                <a16:creationId xmlns:a16="http://schemas.microsoft.com/office/drawing/2014/main" id="{0D1A68A3-2A75-7440-932F-0BB04C411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266600-48ED-53A7-CF27-2F99F9FD6330}"/>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2558979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79A8C1-52A8-840D-FB55-2D36B694ECA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E418B1-B653-0C09-CA0C-E046144A1E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18932B-DF22-610E-2EBE-CE689B64209D}"/>
              </a:ext>
            </a:extLst>
          </p:cNvPr>
          <p:cNvSpPr>
            <a:spLocks noGrp="1"/>
          </p:cNvSpPr>
          <p:nvPr>
            <p:ph type="dt" sz="half" idx="10"/>
          </p:nvPr>
        </p:nvSpPr>
        <p:spPr/>
        <p:txBody>
          <a:bodyPr/>
          <a:lstStyle/>
          <a:p>
            <a:fld id="{2C221FFA-03E8-4C6B-B3DB-338E11C1121F}" type="datetimeFigureOut">
              <a:rPr lang="en-GB" smtClean="0"/>
              <a:t>11/12/2025</a:t>
            </a:fld>
            <a:endParaRPr lang="en-GB"/>
          </a:p>
        </p:txBody>
      </p:sp>
      <p:sp>
        <p:nvSpPr>
          <p:cNvPr id="5" name="Footer Placeholder 4">
            <a:extLst>
              <a:ext uri="{FF2B5EF4-FFF2-40B4-BE49-F238E27FC236}">
                <a16:creationId xmlns:a16="http://schemas.microsoft.com/office/drawing/2014/main" id="{24B84631-0DBD-1FBB-16BB-D4C249D955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A6D17-2F2E-23C9-5B54-61257C640ED3}"/>
              </a:ext>
            </a:extLst>
          </p:cNvPr>
          <p:cNvSpPr>
            <a:spLocks noGrp="1"/>
          </p:cNvSpPr>
          <p:nvPr>
            <p:ph type="sldNum" sz="quarter" idx="12"/>
          </p:nvPr>
        </p:nvSpPr>
        <p:spPr/>
        <p:txBody>
          <a:bodyPr/>
          <a:lstStyle/>
          <a:p>
            <a:fld id="{9958E663-4355-4A10-95A4-C149CDE85081}" type="slidenum">
              <a:rPr lang="en-GB" smtClean="0"/>
              <a:t>‹#›</a:t>
            </a:fld>
            <a:endParaRPr lang="en-GB"/>
          </a:p>
        </p:txBody>
      </p:sp>
    </p:spTree>
    <p:extLst>
      <p:ext uri="{BB962C8B-B14F-4D97-AF65-F5344CB8AC3E}">
        <p14:creationId xmlns:p14="http://schemas.microsoft.com/office/powerpoint/2010/main" val="1547937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2C3FC2-40B2-0563-EA97-827A82ACDB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59529F5-858F-E012-5B3E-7809CA2922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6AD72F-59C9-F0F1-808E-05FD519865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221FFA-03E8-4C6B-B3DB-338E11C1121F}" type="datetimeFigureOut">
              <a:rPr lang="en-GB" smtClean="0"/>
              <a:t>11/12/2025</a:t>
            </a:fld>
            <a:endParaRPr lang="en-GB"/>
          </a:p>
        </p:txBody>
      </p:sp>
      <p:sp>
        <p:nvSpPr>
          <p:cNvPr id="5" name="Footer Placeholder 4">
            <a:extLst>
              <a:ext uri="{FF2B5EF4-FFF2-40B4-BE49-F238E27FC236}">
                <a16:creationId xmlns:a16="http://schemas.microsoft.com/office/drawing/2014/main" id="{4399A89C-1416-25E8-F1EF-88483BFB0A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E05FEC-7AC7-5049-60AE-C8F9484EBD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58E663-4355-4A10-95A4-C149CDE85081}" type="slidenum">
              <a:rPr lang="en-GB" smtClean="0"/>
              <a:t>‹#›</a:t>
            </a:fld>
            <a:endParaRPr lang="en-GB"/>
          </a:p>
        </p:txBody>
      </p:sp>
    </p:spTree>
    <p:extLst>
      <p:ext uri="{BB962C8B-B14F-4D97-AF65-F5344CB8AC3E}">
        <p14:creationId xmlns:p14="http://schemas.microsoft.com/office/powerpoint/2010/main" val="31000986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BEB0-2B6F-CE68-EC5D-58FE89BA47E6}"/>
              </a:ext>
            </a:extLst>
          </p:cNvPr>
          <p:cNvSpPr>
            <a:spLocks noGrp="1"/>
          </p:cNvSpPr>
          <p:nvPr>
            <p:ph type="ctrTitle"/>
          </p:nvPr>
        </p:nvSpPr>
        <p:spPr>
          <a:xfrm>
            <a:off x="965735" y="2797159"/>
            <a:ext cx="8882743" cy="2948894"/>
          </a:xfrm>
        </p:spPr>
        <p:txBody>
          <a:bodyPr>
            <a:normAutofit fontScale="90000"/>
          </a:bodyPr>
          <a:lstStyle/>
          <a:p>
            <a:pPr algn="l"/>
            <a:br>
              <a:rPr lang="nl-NL" sz="2800" b="1" dirty="0"/>
            </a:br>
            <a:br>
              <a:rPr lang="nl-NL" sz="2800" b="1" dirty="0"/>
            </a:br>
            <a:br>
              <a:rPr lang="nl-NL" sz="2800" b="1" dirty="0"/>
            </a:br>
            <a:br>
              <a:rPr lang="nl-NL" sz="2800" b="1" dirty="0"/>
            </a:br>
            <a:br>
              <a:rPr lang="nl-NL" sz="2800" b="1" dirty="0"/>
            </a:br>
            <a:r>
              <a:rPr lang="nl-NL" sz="2800" b="1" dirty="0"/>
              <a:t>Module Name:         Introduction to Physiology</a:t>
            </a:r>
            <a:br>
              <a:rPr lang="en-GB" sz="2800" dirty="0"/>
            </a:br>
            <a:r>
              <a:rPr lang="en-GB" sz="2800" b="1" dirty="0"/>
              <a:t>Module Code:                 BMHP5023</a:t>
            </a:r>
            <a:br>
              <a:rPr lang="en-GB" sz="2800" dirty="0"/>
            </a:br>
            <a:r>
              <a:rPr lang="en-GB" sz="2800" b="1" dirty="0"/>
              <a:t>Assignment No:              Component 2: Presentation </a:t>
            </a:r>
            <a:br>
              <a:rPr lang="en-GB" sz="2800" dirty="0"/>
            </a:br>
            <a:r>
              <a:rPr lang="en-GB" sz="2800" b="1" dirty="0"/>
              <a:t>Name of the Student:      Patricia Chidimma Anucha</a:t>
            </a:r>
            <a:br>
              <a:rPr lang="en-GB" sz="2800" dirty="0"/>
            </a:br>
            <a:r>
              <a:rPr lang="en-GB" sz="2800" b="1" dirty="0"/>
              <a:t>Student’s ID:                    2412552</a:t>
            </a:r>
            <a:br>
              <a:rPr lang="en-GB" sz="2800" dirty="0"/>
            </a:br>
            <a:r>
              <a:rPr lang="en-GB" sz="2800" b="1" dirty="0"/>
              <a:t>Lecturer Name:                Shaila Hussain</a:t>
            </a:r>
            <a:br>
              <a:rPr lang="en-GB" sz="2000" dirty="0"/>
            </a:br>
            <a:endParaRPr lang="en-GB" sz="2000" dirty="0"/>
          </a:p>
        </p:txBody>
      </p:sp>
      <p:pic>
        <p:nvPicPr>
          <p:cNvPr id="4" name="Picture 3">
            <a:extLst>
              <a:ext uri="{FF2B5EF4-FFF2-40B4-BE49-F238E27FC236}">
                <a16:creationId xmlns:a16="http://schemas.microsoft.com/office/drawing/2014/main" id="{4CA8DE35-5935-764E-0245-CE1640AF1C2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01610" y="857251"/>
            <a:ext cx="1809750" cy="723900"/>
          </a:xfrm>
          <a:prstGeom prst="rect">
            <a:avLst/>
          </a:prstGeom>
          <a:noFill/>
          <a:ln>
            <a:noFill/>
          </a:ln>
        </p:spPr>
      </p:pic>
      <p:pic>
        <p:nvPicPr>
          <p:cNvPr id="37" name="Audio 36">
            <a:hlinkClick r:id="" action="ppaction://media"/>
            <a:extLst>
              <a:ext uri="{FF2B5EF4-FFF2-40B4-BE49-F238E27FC236}">
                <a16:creationId xmlns:a16="http://schemas.microsoft.com/office/drawing/2014/main" id="{A0FCAF96-DCBA-4EA3-7851-0BFB9414DDB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9929349"/>
      </p:ext>
    </p:extLst>
  </p:cSld>
  <p:clrMapOvr>
    <a:masterClrMapping/>
  </p:clrMapOvr>
  <mc:AlternateContent xmlns:mc="http://schemas.openxmlformats.org/markup-compatibility/2006">
    <mc:Choice xmlns:p14="http://schemas.microsoft.com/office/powerpoint/2010/main" Requires="p14">
      <p:transition spd="slow" p14:dur="2000" advTm="21387"/>
    </mc:Choice>
    <mc:Fallback>
      <p:transition spd="slow" advTm="21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083BDC9-DD6C-6DD9-BB63-94276F7F71B0}"/>
              </a:ext>
            </a:extLst>
          </p:cNvPr>
          <p:cNvPicPr>
            <a:picLocks noGrp="1" noChangeAspect="1"/>
          </p:cNvPicPr>
          <p:nvPr>
            <p:ph idx="1"/>
          </p:nvPr>
        </p:nvPicPr>
        <p:blipFill>
          <a:blip r:embed="rId4"/>
          <a:stretch>
            <a:fillRect/>
          </a:stretch>
        </p:blipFill>
        <p:spPr>
          <a:xfrm>
            <a:off x="2075963" y="283027"/>
            <a:ext cx="8592037" cy="6291945"/>
          </a:xfrm>
          <a:prstGeom prst="rect">
            <a:avLst/>
          </a:prstGeom>
        </p:spPr>
      </p:pic>
      <p:pic>
        <p:nvPicPr>
          <p:cNvPr id="34" name="Audio 33">
            <a:hlinkClick r:id="" action="ppaction://media"/>
            <a:extLst>
              <a:ext uri="{FF2B5EF4-FFF2-40B4-BE49-F238E27FC236}">
                <a16:creationId xmlns:a16="http://schemas.microsoft.com/office/drawing/2014/main" id="{8897E361-DF7E-B504-2982-96D0A3C70E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5653692"/>
      </p:ext>
    </p:extLst>
  </p:cSld>
  <p:clrMapOvr>
    <a:masterClrMapping/>
  </p:clrMapOvr>
  <mc:AlternateContent xmlns:mc="http://schemas.openxmlformats.org/markup-compatibility/2006">
    <mc:Choice xmlns:p14="http://schemas.microsoft.com/office/powerpoint/2010/main" Requires="p14">
      <p:transition spd="slow" p14:dur="2000" advTm="57005"/>
    </mc:Choice>
    <mc:Fallback>
      <p:transition spd="slow" advTm="57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DC86D-026F-7876-97DE-5C603774A194}"/>
              </a:ext>
            </a:extLst>
          </p:cNvPr>
          <p:cNvSpPr>
            <a:spLocks noGrp="1"/>
          </p:cNvSpPr>
          <p:nvPr>
            <p:ph idx="1"/>
          </p:nvPr>
        </p:nvSpPr>
        <p:spPr>
          <a:xfrm>
            <a:off x="762000" y="813253"/>
            <a:ext cx="10515600" cy="5152118"/>
          </a:xfrm>
        </p:spPr>
        <p:txBody>
          <a:bodyPr>
            <a:normAutofit fontScale="85000" lnSpcReduction="20000"/>
          </a:bodyPr>
          <a:lstStyle/>
          <a:p>
            <a:pPr marL="0" indent="0" algn="just">
              <a:buNone/>
            </a:pPr>
            <a:r>
              <a:rPr lang="en-GB" dirty="0"/>
              <a:t>The subject matter of the speaker is a fake cancer patient. It is a contemporary health issue of most adults in the world. When the normal cells begin to proliferate in the body in an abnormal manner, cancer arises as a problem. These cells introduce deviation of normal functions and destruction of tissues around them. Demographic attributes of the patients and pertinent clinical history are mentioned. It also explains anatomy and physiology that are demanded by the affected body system. </a:t>
            </a:r>
          </a:p>
          <a:p>
            <a:pPr marL="0" indent="0" algn="just">
              <a:buNone/>
            </a:pPr>
            <a:r>
              <a:rPr lang="en-GB" dirty="0"/>
              <a:t>Such facts facilitate the interpretation of how normal cells functions in healthy people occur (Parmar et al., 2022). The latter are then depicted as interrupted by cancer that causes the damage of these processes. The discussion entails lifestyle challenges that expose the patients to cancer. It also provides a plan of care that should be adhered to and the proposed care plan that is to be reviewed after some time and managed in a long-term basis.</a:t>
            </a:r>
          </a:p>
          <a:p>
            <a:pPr marL="0" indent="0" algn="just">
              <a:buNone/>
            </a:pPr>
            <a:r>
              <a:rPr lang="en-GB" dirty="0"/>
              <a:t> Ethical and communication principles are also handled in a manner that leads to attainment of person centred care. Finally, the presentation will have the risks and major recommendations. This is so as to have a clear and rational explanation.</a:t>
            </a:r>
          </a:p>
        </p:txBody>
      </p:sp>
    </p:spTree>
    <p:extLst>
      <p:ext uri="{BB962C8B-B14F-4D97-AF65-F5344CB8AC3E}">
        <p14:creationId xmlns:p14="http://schemas.microsoft.com/office/powerpoint/2010/main" val="353544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6C8590-128C-43C1-5FA0-CAC499353569}"/>
              </a:ext>
            </a:extLst>
          </p:cNvPr>
          <p:cNvPicPr>
            <a:picLocks noChangeAspect="1"/>
          </p:cNvPicPr>
          <p:nvPr/>
        </p:nvPicPr>
        <p:blipFill>
          <a:blip r:embed="rId5"/>
          <a:stretch>
            <a:fillRect/>
          </a:stretch>
        </p:blipFill>
        <p:spPr>
          <a:xfrm>
            <a:off x="1851176" y="239486"/>
            <a:ext cx="8294310" cy="6232252"/>
          </a:xfrm>
          <a:prstGeom prst="rect">
            <a:avLst/>
          </a:prstGeom>
        </p:spPr>
      </p:pic>
      <p:pic>
        <p:nvPicPr>
          <p:cNvPr id="25" name="Audio 24">
            <a:hlinkClick r:id="" action="ppaction://media"/>
            <a:extLst>
              <a:ext uri="{FF2B5EF4-FFF2-40B4-BE49-F238E27FC236}">
                <a16:creationId xmlns:a16="http://schemas.microsoft.com/office/drawing/2014/main" id="{8F2E8F80-9021-13DE-DB3E-161F67CD5F1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7498621"/>
      </p:ext>
    </p:extLst>
  </p:cSld>
  <p:clrMapOvr>
    <a:masterClrMapping/>
  </p:clrMapOvr>
  <mc:AlternateContent xmlns:mc="http://schemas.openxmlformats.org/markup-compatibility/2006">
    <mc:Choice xmlns:p14="http://schemas.microsoft.com/office/powerpoint/2010/main" Requires="p14">
      <p:transition spd="slow" p14:dur="2000" advTm="41911"/>
    </mc:Choice>
    <mc:Fallback>
      <p:transition spd="slow" advTm="41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ECE296-C5B0-7523-710B-CC0E8D905AD7}"/>
              </a:ext>
            </a:extLst>
          </p:cNvPr>
          <p:cNvSpPr>
            <a:spLocks noGrp="1"/>
          </p:cNvSpPr>
          <p:nvPr>
            <p:ph idx="1"/>
          </p:nvPr>
        </p:nvSpPr>
        <p:spPr>
          <a:xfrm>
            <a:off x="838200" y="1253330"/>
            <a:ext cx="10515600" cy="5513229"/>
          </a:xfrm>
        </p:spPr>
        <p:txBody>
          <a:bodyPr>
            <a:normAutofit fontScale="92500" lnSpcReduction="20000"/>
          </a:bodyPr>
          <a:lstStyle/>
          <a:p>
            <a:pPr marL="0" indent="0" algn="just">
              <a:buNone/>
            </a:pPr>
            <a:r>
              <a:rPr lang="en-GB" dirty="0"/>
              <a:t>The fictional patient is a fifty-four-year-old man who resides in shared accommodation. He is a taxi driver working full time and is otherwise very inactive. His body is one hundred and seventy-three centimetres high and ninety kilogrammes in weight. This makes him within the range of obese body mass index. His hypertension levels indicate mild hypertension that needs close attention. </a:t>
            </a:r>
          </a:p>
          <a:p>
            <a:pPr marL="0" indent="0" algn="just">
              <a:buNone/>
            </a:pPr>
            <a:r>
              <a:rPr lang="en-GB" dirty="0"/>
              <a:t>The latest medical examinations detected that there was an abnormal growth in the tissues that indicated early-stage cancer. His lab results also showed the presence of high levels of inflammatory markers and uncharacteristic cellular activity. The results of these findings suggested that there was more evaluation and management of the cancer (Ringel et al., 2025). The patient claimed that he rarely had enough time to exercise due to his work requirement. His diet is filled with processed food, sweet snacks and fast food. His sleeping habits are disturbed due to late hours of work.</a:t>
            </a:r>
          </a:p>
          <a:p>
            <a:pPr marL="0" indent="0" algn="just">
              <a:buNone/>
            </a:pPr>
            <a:r>
              <a:rPr lang="en-GB" dirty="0"/>
              <a:t> All these are contributors to metabolic strain and general risk of cancer. The data collected is used to develop a proper evaluation and a powerful treatment strategy.</a:t>
            </a:r>
          </a:p>
          <a:p>
            <a:pPr marL="0" indent="0" algn="just">
              <a:buNone/>
            </a:pPr>
            <a:endParaRPr lang="en-GB" dirty="0"/>
          </a:p>
        </p:txBody>
      </p:sp>
    </p:spTree>
    <p:extLst>
      <p:ext uri="{BB962C8B-B14F-4D97-AF65-F5344CB8AC3E}">
        <p14:creationId xmlns:p14="http://schemas.microsoft.com/office/powerpoint/2010/main" val="2108405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0CBE26-4A58-F6DA-BF97-547968A68D0E}"/>
              </a:ext>
            </a:extLst>
          </p:cNvPr>
          <p:cNvPicPr>
            <a:picLocks noChangeAspect="1"/>
          </p:cNvPicPr>
          <p:nvPr/>
        </p:nvPicPr>
        <p:blipFill>
          <a:blip r:embed="rId4"/>
          <a:stretch>
            <a:fillRect/>
          </a:stretch>
        </p:blipFill>
        <p:spPr>
          <a:xfrm>
            <a:off x="1777758" y="174171"/>
            <a:ext cx="8549830" cy="6444343"/>
          </a:xfrm>
          <a:prstGeom prst="rect">
            <a:avLst/>
          </a:prstGeom>
        </p:spPr>
      </p:pic>
      <p:pic>
        <p:nvPicPr>
          <p:cNvPr id="8" name="Audio 7">
            <a:hlinkClick r:id="" action="ppaction://media"/>
            <a:extLst>
              <a:ext uri="{FF2B5EF4-FFF2-40B4-BE49-F238E27FC236}">
                <a16:creationId xmlns:a16="http://schemas.microsoft.com/office/drawing/2014/main" id="{180B2140-C47A-8BC0-8592-F07BF247FE2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9771587"/>
      </p:ext>
    </p:extLst>
  </p:cSld>
  <p:clrMapOvr>
    <a:masterClrMapping/>
  </p:clrMapOvr>
  <mc:AlternateContent xmlns:mc="http://schemas.openxmlformats.org/markup-compatibility/2006">
    <mc:Choice xmlns:p14="http://schemas.microsoft.com/office/powerpoint/2010/main" Requires="p14">
      <p:transition spd="slow" p14:dur="2000" advTm="41320"/>
    </mc:Choice>
    <mc:Fallback>
      <p:transition spd="slow" advTm="41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8EB6E-5368-1122-8F85-5B524E8999D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731BC6-A32F-9EBE-EE9F-84EE1023F9A2}"/>
              </a:ext>
            </a:extLst>
          </p:cNvPr>
          <p:cNvSpPr>
            <a:spLocks noGrp="1"/>
          </p:cNvSpPr>
          <p:nvPr>
            <p:ph idx="1"/>
          </p:nvPr>
        </p:nvSpPr>
        <p:spPr>
          <a:xfrm>
            <a:off x="838200" y="1253331"/>
            <a:ext cx="10515600" cy="4351338"/>
          </a:xfrm>
        </p:spPr>
        <p:txBody>
          <a:bodyPr>
            <a:normAutofit fontScale="77500" lnSpcReduction="20000"/>
          </a:bodyPr>
          <a:lstStyle/>
          <a:p>
            <a:pPr marL="0" indent="0" algn="just">
              <a:buNone/>
            </a:pPr>
            <a:r>
              <a:rPr lang="en-GB" dirty="0"/>
              <a:t>Cancer is primarily associated with the impairment of normal operations of body cells and tissues. The normal cells grow, divide and pass death in a regulated and balanced manner. Certain signals are used to monitor cell repair, division, and regeneration by the body. Each cell contains DNA, which contains instructions that control these processes. Genetic changes impair the functioning of these signals in cancer.</a:t>
            </a:r>
          </a:p>
          <a:p>
            <a:pPr marL="0" indent="0" algn="just">
              <a:buNone/>
            </a:pPr>
            <a:r>
              <a:rPr lang="en-GB" dirty="0"/>
              <a:t> Broken or altered cells start to grow without any way to control their division (Pensabene et al., 2024). These cells develop tumours that spread to the surrounding tissues and organs. Part of the cancer cells spread to other body parts by blood and lymph. Such a process is known as metastasis and makes the situation extremely complicated. As the tumour continues to increase in size, it interferes with the normal functions of the body's vital organs.</a:t>
            </a:r>
          </a:p>
          <a:p>
            <a:pPr marL="0" indent="0" algn="just">
              <a:buNone/>
            </a:pPr>
            <a:r>
              <a:rPr lang="en-GB" dirty="0"/>
              <a:t> It can also obstruct the circulation of blood and destroy the surrounding structures. Knowledge of this physiology will assist the professionals to plan long-term cancer treatment. It also informs surveillance of the possibilities of complications of major organs and systems.</a:t>
            </a:r>
          </a:p>
          <a:p>
            <a:pPr marL="0" indent="0" algn="just">
              <a:buNone/>
            </a:pPr>
            <a:endParaRPr lang="en-GB" dirty="0"/>
          </a:p>
        </p:txBody>
      </p:sp>
    </p:spTree>
    <p:extLst>
      <p:ext uri="{BB962C8B-B14F-4D97-AF65-F5344CB8AC3E}">
        <p14:creationId xmlns:p14="http://schemas.microsoft.com/office/powerpoint/2010/main" val="4192032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A3B632-C78E-030B-6049-BC6A16D1D551}"/>
              </a:ext>
            </a:extLst>
          </p:cNvPr>
          <p:cNvPicPr>
            <a:picLocks noChangeAspect="1"/>
          </p:cNvPicPr>
          <p:nvPr/>
        </p:nvPicPr>
        <p:blipFill>
          <a:blip r:embed="rId4"/>
          <a:stretch>
            <a:fillRect/>
          </a:stretch>
        </p:blipFill>
        <p:spPr>
          <a:xfrm>
            <a:off x="1984230" y="359229"/>
            <a:ext cx="8008856" cy="5979261"/>
          </a:xfrm>
          <a:prstGeom prst="rect">
            <a:avLst/>
          </a:prstGeom>
        </p:spPr>
      </p:pic>
      <p:pic>
        <p:nvPicPr>
          <p:cNvPr id="7" name="Audio 6">
            <a:hlinkClick r:id="" action="ppaction://media"/>
            <a:extLst>
              <a:ext uri="{FF2B5EF4-FFF2-40B4-BE49-F238E27FC236}">
                <a16:creationId xmlns:a16="http://schemas.microsoft.com/office/drawing/2014/main" id="{FCC29C2D-C353-DD03-38AF-8FD608DB7C1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964062"/>
      </p:ext>
    </p:extLst>
  </p:cSld>
  <p:clrMapOvr>
    <a:masterClrMapping/>
  </p:clrMapOvr>
  <mc:AlternateContent xmlns:mc="http://schemas.openxmlformats.org/markup-compatibility/2006">
    <mc:Choice xmlns:p14="http://schemas.microsoft.com/office/powerpoint/2010/main" Requires="p14">
      <p:transition spd="slow" p14:dur="2000" advTm="44382"/>
    </mc:Choice>
    <mc:Fallback>
      <p:transition spd="slow" advTm="44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164BA-F0F4-E477-6397-68DD7C9366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7017DD-2A19-583E-87B2-B4468F13EC21}"/>
              </a:ext>
            </a:extLst>
          </p:cNvPr>
          <p:cNvSpPr>
            <a:spLocks noGrp="1"/>
          </p:cNvSpPr>
          <p:nvPr>
            <p:ph idx="1"/>
          </p:nvPr>
        </p:nvSpPr>
        <p:spPr>
          <a:xfrm>
            <a:off x="838200" y="1253331"/>
            <a:ext cx="10515600" cy="5368850"/>
          </a:xfrm>
        </p:spPr>
        <p:txBody>
          <a:bodyPr>
            <a:normAutofit fontScale="85000" lnSpcReduction="10000"/>
          </a:bodyPr>
          <a:lstStyle/>
          <a:p>
            <a:pPr marL="0" indent="0">
              <a:buNone/>
            </a:pPr>
            <a:r>
              <a:rPr lang="en-GB" dirty="0"/>
              <a:t>The patient demonstrates some lifestyle habits that put her at risk of cancer. His day-to-day food intake consists of a lot of processed food and refined sugar. Due to the pressure and lack of time at work, he continually eats fast foods. The use of sweetened beverages and snacks that are harmful to the body is also a contributor to bad metabolic health. </a:t>
            </a:r>
          </a:p>
          <a:p>
            <a:pPr marL="0" indent="0">
              <a:buNone/>
            </a:pPr>
            <a:r>
              <a:rPr lang="en-GB" dirty="0"/>
              <a:t>The level of physical activity is extremely low due to the presence of excessive driving hours. Excessive sedentary lifestyles have an impact on body weight and worsen the level of inflammation. Faulty sleeping habits also interfere with hormones and undermine immunity. The patient also stated that she moderately consumed alcohol on several evenings a week (Bishir et al., 2020).</a:t>
            </a:r>
          </a:p>
          <a:p>
            <a:pPr marL="0" indent="0">
              <a:buNone/>
            </a:pPr>
            <a:r>
              <a:rPr lang="en-GB" dirty="0"/>
              <a:t> Liver changes and a rise in cancer are associated with alcohol. The occasional instances of smoking inject toxic substances and destroy blood vessels. The combination of these behaviours is detrimental to his general health condition. Knowledge on these lifestyle risks enables medical practitioners to develop the right behavioural interventions. Furthering healthier habits will assist in enhancing the outcomes of cancer in the long run. The data is useful in creating a personalised and realistic care plan.</a:t>
            </a:r>
          </a:p>
        </p:txBody>
      </p:sp>
    </p:spTree>
    <p:extLst>
      <p:ext uri="{BB962C8B-B14F-4D97-AF65-F5344CB8AC3E}">
        <p14:creationId xmlns:p14="http://schemas.microsoft.com/office/powerpoint/2010/main" val="320188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62FA0-31DA-625E-FE8B-87BC3360DD4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F930D0C-7A82-B68B-3772-C05FA6612830}"/>
              </a:ext>
            </a:extLst>
          </p:cNvPr>
          <p:cNvPicPr>
            <a:picLocks noChangeAspect="1"/>
          </p:cNvPicPr>
          <p:nvPr/>
        </p:nvPicPr>
        <p:blipFill>
          <a:blip r:embed="rId5"/>
          <a:stretch>
            <a:fillRect/>
          </a:stretch>
        </p:blipFill>
        <p:spPr>
          <a:xfrm>
            <a:off x="1982598" y="348343"/>
            <a:ext cx="8226804" cy="6161314"/>
          </a:xfrm>
          <a:prstGeom prst="rect">
            <a:avLst/>
          </a:prstGeom>
        </p:spPr>
      </p:pic>
      <p:pic>
        <p:nvPicPr>
          <p:cNvPr id="8" name="Audio 7">
            <a:hlinkClick r:id="" action="ppaction://media"/>
            <a:extLst>
              <a:ext uri="{FF2B5EF4-FFF2-40B4-BE49-F238E27FC236}">
                <a16:creationId xmlns:a16="http://schemas.microsoft.com/office/drawing/2014/main" id="{B72E195F-81ED-6C00-95B7-409270451EA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950510"/>
      </p:ext>
    </p:extLst>
  </p:cSld>
  <p:clrMapOvr>
    <a:masterClrMapping/>
  </p:clrMapOvr>
  <mc:AlternateContent xmlns:mc="http://schemas.openxmlformats.org/markup-compatibility/2006">
    <mc:Choice xmlns:p14="http://schemas.microsoft.com/office/powerpoint/2010/main" Requires="p14">
      <p:transition spd="slow" p14:dur="2000" advTm="46026"/>
    </mc:Choice>
    <mc:Fallback>
      <p:transition spd="slow" advTm="46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3B92D-2459-818A-A267-0CE38AE0874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29591F-D944-8B51-30AC-4FCDA728315A}"/>
              </a:ext>
            </a:extLst>
          </p:cNvPr>
          <p:cNvSpPr>
            <a:spLocks noGrp="1"/>
          </p:cNvSpPr>
          <p:nvPr>
            <p:ph idx="1"/>
          </p:nvPr>
        </p:nvSpPr>
        <p:spPr>
          <a:xfrm>
            <a:off x="838200" y="1253330"/>
            <a:ext cx="10515600" cy="5604669"/>
          </a:xfrm>
        </p:spPr>
        <p:txBody>
          <a:bodyPr>
            <a:normAutofit fontScale="92500" lnSpcReduction="20000"/>
          </a:bodyPr>
          <a:lstStyle/>
          <a:p>
            <a:pPr marL="0" indent="0">
              <a:buNone/>
            </a:pPr>
            <a:r>
              <a:rPr lang="en-GB" dirty="0"/>
              <a:t>His health condition is not favourable, as the daily routine of the patients adds to his chronic illness. He begins to work early in the morning and ends up working late at night. The prolonged sitting and lack of movement is the outcome of the long time spent driving. His nutrition is mostly based on the fast eats in between journeys. These foods lead to irregular energy levels and cancer-related risks.</a:t>
            </a:r>
          </a:p>
          <a:p>
            <a:pPr marL="0" indent="0">
              <a:buNone/>
            </a:pPr>
            <a:r>
              <a:rPr lang="en-GB" dirty="0"/>
              <a:t> Due to the unpredictability of work schedules, the patient frequently forgets about medication schedules. Late or missed doses can disrupt the success of treatment. The level of physical activity outside the workplace is low due to fatigue and lack of time. The time he sleeps is also limited and can often be interrupted (Liew &amp; Aung, 2021). Sleep deprivation promotes eating unhealthy foods and causes fatigue. The behaviours lessen the motivation to stick to systematised self-care practises. </a:t>
            </a:r>
          </a:p>
          <a:p>
            <a:pPr marL="0" indent="0">
              <a:buNone/>
            </a:pPr>
            <a:r>
              <a:rPr lang="en-GB" dirty="0"/>
              <a:t>This is the reasoning behind understanding his daily challenges to help in the formulation of interventions that are attainable. Medical professionals will be able to develop a strategy that fits his lifestyle and lifelong health.</a:t>
            </a:r>
          </a:p>
        </p:txBody>
      </p:sp>
    </p:spTree>
    <p:extLst>
      <p:ext uri="{BB962C8B-B14F-4D97-AF65-F5344CB8AC3E}">
        <p14:creationId xmlns:p14="http://schemas.microsoft.com/office/powerpoint/2010/main" val="3764215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3367E-901A-F3C9-2040-3A76FF68D09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0D98D1A-EC92-7564-F281-227F1BD8E17F}"/>
              </a:ext>
            </a:extLst>
          </p:cNvPr>
          <p:cNvPicPr>
            <a:picLocks noChangeAspect="1"/>
          </p:cNvPicPr>
          <p:nvPr/>
        </p:nvPicPr>
        <p:blipFill>
          <a:blip r:embed="rId4"/>
          <a:stretch>
            <a:fillRect/>
          </a:stretch>
        </p:blipFill>
        <p:spPr>
          <a:xfrm>
            <a:off x="2002971" y="65705"/>
            <a:ext cx="8534400" cy="6462802"/>
          </a:xfrm>
          <a:prstGeom prst="rect">
            <a:avLst/>
          </a:prstGeom>
        </p:spPr>
      </p:pic>
      <p:pic>
        <p:nvPicPr>
          <p:cNvPr id="8" name="Audio 7">
            <a:hlinkClick r:id="" action="ppaction://media"/>
            <a:extLst>
              <a:ext uri="{FF2B5EF4-FFF2-40B4-BE49-F238E27FC236}">
                <a16:creationId xmlns:a16="http://schemas.microsoft.com/office/drawing/2014/main" id="{44794EBD-3FD1-3712-DD41-4336EB45B5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7980564"/>
      </p:ext>
    </p:extLst>
  </p:cSld>
  <p:clrMapOvr>
    <a:masterClrMapping/>
  </p:clrMapOvr>
  <mc:AlternateContent xmlns:mc="http://schemas.openxmlformats.org/markup-compatibility/2006">
    <mc:Choice xmlns:p14="http://schemas.microsoft.com/office/powerpoint/2010/main" Requires="p14">
      <p:transition spd="slow" p14:dur="2000" advTm="49828"/>
    </mc:Choice>
    <mc:Fallback>
      <p:transition spd="slow" advTm="49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32735-AD20-54E8-6B88-48648701F04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85A0D8-AF6D-5069-3606-FD9E3C1F5C89}"/>
              </a:ext>
            </a:extLst>
          </p:cNvPr>
          <p:cNvSpPr>
            <a:spLocks noGrp="1"/>
          </p:cNvSpPr>
          <p:nvPr>
            <p:ph idx="1"/>
          </p:nvPr>
        </p:nvSpPr>
        <p:spPr>
          <a:xfrm>
            <a:off x="838200" y="1253330"/>
            <a:ext cx="10515600" cy="5359225"/>
          </a:xfrm>
        </p:spPr>
        <p:txBody>
          <a:bodyPr>
            <a:normAutofit fontScale="85000" lnSpcReduction="10000"/>
          </a:bodyPr>
          <a:lstStyle/>
          <a:p>
            <a:pPr marL="0" indent="0">
              <a:buNone/>
            </a:pPr>
            <a:r>
              <a:rPr lang="en-GB" dirty="0"/>
              <a:t>Effective cancer care cannot be offered without communication. The healthcare professionals should employ simple and respectful words that the patient understands. Clarity in explanations makes the patient involved in decision-making concerning his health. Active listening will enable the professionals to determine the concerns and self-management barriers. There should be protection of confidentiality as per ethical and legal considerations. In shared decision-making, the autonomy of the patients should be upheld. </a:t>
            </a:r>
          </a:p>
          <a:p>
            <a:pPr marL="0" indent="0">
              <a:buNone/>
            </a:pPr>
            <a:r>
              <a:rPr lang="en-GB" dirty="0"/>
              <a:t>After informed consent is received, then interventions can be made (Storaker et al., 2022). Caution should be taken with respect to cultural beliefs, personal values and lifestyle influences. Person-centred communication will make sure that the treatment will be based on the preferences and needs of the patients. To facilitate trust and safety, professional boundaries should be ensured. Ethical communication is effective in enhancing compliance with treatment plans and health behaviours. </a:t>
            </a:r>
          </a:p>
          <a:p>
            <a:pPr marL="0" indent="0">
              <a:buNone/>
            </a:pPr>
            <a:r>
              <a:rPr lang="en-GB" dirty="0"/>
              <a:t>Such principles are used to formulate effective long-term cancer interventions. They also make sure that the patient gets safe, respectful and individualised care.</a:t>
            </a:r>
          </a:p>
        </p:txBody>
      </p:sp>
    </p:spTree>
    <p:extLst>
      <p:ext uri="{BB962C8B-B14F-4D97-AF65-F5344CB8AC3E}">
        <p14:creationId xmlns:p14="http://schemas.microsoft.com/office/powerpoint/2010/main" val="3931075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E7728-3F5B-CC91-7617-2A4C959FF2A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454CA18-DFD6-2709-3392-482EC9A3CB3A}"/>
              </a:ext>
            </a:extLst>
          </p:cNvPr>
          <p:cNvPicPr>
            <a:picLocks noChangeAspect="1"/>
          </p:cNvPicPr>
          <p:nvPr/>
        </p:nvPicPr>
        <p:blipFill>
          <a:blip r:embed="rId4"/>
          <a:stretch>
            <a:fillRect/>
          </a:stretch>
        </p:blipFill>
        <p:spPr>
          <a:xfrm>
            <a:off x="1845769" y="217715"/>
            <a:ext cx="8428423" cy="6368142"/>
          </a:xfrm>
          <a:prstGeom prst="rect">
            <a:avLst/>
          </a:prstGeom>
        </p:spPr>
      </p:pic>
      <p:pic>
        <p:nvPicPr>
          <p:cNvPr id="8" name="Audio 7">
            <a:hlinkClick r:id="" action="ppaction://media"/>
            <a:extLst>
              <a:ext uri="{FF2B5EF4-FFF2-40B4-BE49-F238E27FC236}">
                <a16:creationId xmlns:a16="http://schemas.microsoft.com/office/drawing/2014/main" id="{A022E237-15C8-6316-67AB-F848848405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6168696"/>
      </p:ext>
    </p:extLst>
  </p:cSld>
  <p:clrMapOvr>
    <a:masterClrMapping/>
  </p:clrMapOvr>
  <mc:AlternateContent xmlns:mc="http://schemas.openxmlformats.org/markup-compatibility/2006">
    <mc:Choice xmlns:p14="http://schemas.microsoft.com/office/powerpoint/2010/main" Requires="p14">
      <p:transition spd="slow" p14:dur="2000" advTm="61702"/>
    </mc:Choice>
    <mc:Fallback>
      <p:transition spd="slow" advTm="61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171B3-84FC-41E3-9B0C-EAAF8B05C57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C82C18-11EC-0C7B-E30E-0896D76872A1}"/>
              </a:ext>
            </a:extLst>
          </p:cNvPr>
          <p:cNvSpPr>
            <a:spLocks noGrp="1"/>
          </p:cNvSpPr>
          <p:nvPr>
            <p:ph idx="1"/>
          </p:nvPr>
        </p:nvSpPr>
        <p:spPr>
          <a:xfrm>
            <a:off x="838200" y="1253331"/>
            <a:ext cx="10515600" cy="5705734"/>
          </a:xfrm>
        </p:spPr>
        <p:txBody>
          <a:bodyPr>
            <a:normAutofit fontScale="92500" lnSpcReduction="20000"/>
          </a:bodyPr>
          <a:lstStyle/>
          <a:p>
            <a:pPr marL="0" indent="0">
              <a:buNone/>
            </a:pPr>
            <a:r>
              <a:rPr lang="en-GB" dirty="0"/>
              <a:t>The patient is at risk because of several factors which influence his occurrence of cancer and his health. The overweight condition adds inflammatory and metabolic pressure. Physical inactivity lowers the capacity of the body to cope with stress. Higher levels of processed food aggravate cell health and immunity. Hormonal regulation is disrupted by poor sleeping habits, and this undermines natural defences. </a:t>
            </a:r>
          </a:p>
          <a:p>
            <a:pPr marL="0" indent="0">
              <a:buNone/>
            </a:pPr>
            <a:r>
              <a:rPr lang="en-GB" dirty="0"/>
              <a:t>His job has prolonged sitting that is mostly seated but with minimal mobility. The history of cancer can also be passed down to the family and can increase susceptibility to cancer problems. Hypertension puts one at risk of straining their heart during treatment (Abdulrahman et al., 2022). Vodka consumption involves the liver and makes it toxic to cancer. Smoking harbours dangerous chemicals which harm cells and blood vessels. </a:t>
            </a:r>
          </a:p>
          <a:p>
            <a:pPr marL="0" indent="0">
              <a:buNone/>
            </a:pPr>
            <a:r>
              <a:rPr lang="en-GB" dirty="0"/>
              <a:t>All this means that the patient will be prone to serious health issues. Awareness of such risks aids clinicians in developing the right monitoring and care strategies. Early care can be used to promote long-term results and minimise complications.</a:t>
            </a:r>
          </a:p>
        </p:txBody>
      </p:sp>
      <p:pic>
        <p:nvPicPr>
          <p:cNvPr id="6" name="Audio 5">
            <a:hlinkClick r:id="" action="ppaction://media"/>
            <a:extLst>
              <a:ext uri="{FF2B5EF4-FFF2-40B4-BE49-F238E27FC236}">
                <a16:creationId xmlns:a16="http://schemas.microsoft.com/office/drawing/2014/main" id="{69F39EDA-777C-FA6F-C1E2-843398341E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006873"/>
      </p:ext>
    </p:extLst>
  </p:cSld>
  <p:clrMapOvr>
    <a:masterClrMapping/>
  </p:clrMapOvr>
  <mc:AlternateContent xmlns:mc="http://schemas.openxmlformats.org/markup-compatibility/2006">
    <mc:Choice xmlns:p14="http://schemas.microsoft.com/office/powerpoint/2010/main" Requires="p14">
      <p:transition spd="slow" p14:dur="2000" advTm="96488"/>
    </mc:Choice>
    <mc:Fallback>
      <p:transition spd="slow" advTm="96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5B826-2808-9D54-F968-44F8369050B4}"/>
              </a:ext>
            </a:extLst>
          </p:cNvPr>
          <p:cNvPicPr>
            <a:picLocks noChangeAspect="1"/>
          </p:cNvPicPr>
          <p:nvPr/>
        </p:nvPicPr>
        <p:blipFill>
          <a:blip r:embed="rId4"/>
          <a:stretch>
            <a:fillRect/>
          </a:stretch>
        </p:blipFill>
        <p:spPr>
          <a:xfrm>
            <a:off x="96253" y="411641"/>
            <a:ext cx="10236748" cy="6446359"/>
          </a:xfrm>
          <a:prstGeom prst="rect">
            <a:avLst/>
          </a:prstGeom>
        </p:spPr>
      </p:pic>
      <p:pic>
        <p:nvPicPr>
          <p:cNvPr id="16" name="Audio 15">
            <a:hlinkClick r:id="" action="ppaction://media"/>
            <a:extLst>
              <a:ext uri="{FF2B5EF4-FFF2-40B4-BE49-F238E27FC236}">
                <a16:creationId xmlns:a16="http://schemas.microsoft.com/office/drawing/2014/main" id="{AC441AD7-AFE9-91FB-44B3-ED80C8EB66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2749597"/>
      </p:ext>
    </p:extLst>
  </p:cSld>
  <p:clrMapOvr>
    <a:masterClrMapping/>
  </p:clrMapOvr>
  <mc:AlternateContent xmlns:mc="http://schemas.openxmlformats.org/markup-compatibility/2006">
    <mc:Choice xmlns:p14="http://schemas.microsoft.com/office/powerpoint/2010/main" Requires="p14">
      <p:transition spd="slow" p14:dur="2000" advTm="142558"/>
    </mc:Choice>
    <mc:Fallback>
      <p:transition spd="slow" advTm="142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8252F6-4395-CE5B-4D5E-6F3411EE399F}"/>
              </a:ext>
            </a:extLst>
          </p:cNvPr>
          <p:cNvSpPr>
            <a:spLocks noGrp="1"/>
          </p:cNvSpPr>
          <p:nvPr>
            <p:ph idx="1"/>
          </p:nvPr>
        </p:nvSpPr>
        <p:spPr>
          <a:xfrm>
            <a:off x="925285" y="791482"/>
            <a:ext cx="10515600" cy="5840324"/>
          </a:xfrm>
        </p:spPr>
        <p:txBody>
          <a:bodyPr>
            <a:normAutofit fontScale="92500" lnSpcReduction="20000"/>
          </a:bodyPr>
          <a:lstStyle/>
          <a:p>
            <a:pPr marL="0" indent="0">
              <a:buNone/>
            </a:pPr>
            <a:r>
              <a:rPr lang="en-GB" dirty="0"/>
              <a:t>The interventions under the recommendations are aimed at the enhancement of lifestyle habits and long-term cancer management. There is a need to have a healthy diet consisting of whole grains, vegetables, and lean protein. The patient ought to limit sugary beverages and processed food to improve his/her health. Walking also helps in raising the energy level and decreasing inflammation. Regular sleep patterns aid in the recovery of immunity and appetite control. </a:t>
            </a:r>
          </a:p>
          <a:p>
            <a:pPr marL="0" indent="0">
              <a:buNone/>
            </a:pPr>
            <a:r>
              <a:rPr lang="en-GB" dirty="0"/>
              <a:t>It is important to ensure that medication schedules are done correctly to help in the success of treatments. The observation of complications and treatment modifications is possible in the early stage through frequent clinical check-ups (Cirillo Sanchez et al., 2021). Regular blood pressure and weight checks aid in the stability of health. Diagnostic tests such as blood tests and imaging should be considered in early detection. </a:t>
            </a:r>
          </a:p>
          <a:p>
            <a:pPr marL="0" indent="0">
              <a:buNone/>
            </a:pPr>
            <a:r>
              <a:rPr lang="en-GB" dirty="0"/>
              <a:t>Self-management skills are enhanced through the assistance of dietitians, nurses and counsellors. Patients are taught how to manage side effects and prevent risks during education sessions. Such recommendations will help improve the quality of life and long-term outcomes.</a:t>
            </a:r>
          </a:p>
          <a:p>
            <a:pPr marL="0" indent="0">
              <a:buNone/>
            </a:pPr>
            <a:endParaRPr lang="en-GB" dirty="0"/>
          </a:p>
        </p:txBody>
      </p:sp>
    </p:spTree>
    <p:extLst>
      <p:ext uri="{BB962C8B-B14F-4D97-AF65-F5344CB8AC3E}">
        <p14:creationId xmlns:p14="http://schemas.microsoft.com/office/powerpoint/2010/main" val="1119693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A7AB3A-E04F-80EB-A3F1-68D07708C169}"/>
              </a:ext>
            </a:extLst>
          </p:cNvPr>
          <p:cNvPicPr>
            <a:picLocks noChangeAspect="1"/>
          </p:cNvPicPr>
          <p:nvPr/>
        </p:nvPicPr>
        <p:blipFill>
          <a:blip r:embed="rId4"/>
          <a:stretch>
            <a:fillRect/>
          </a:stretch>
        </p:blipFill>
        <p:spPr>
          <a:xfrm>
            <a:off x="317635" y="1"/>
            <a:ext cx="10371300" cy="6422570"/>
          </a:xfrm>
          <a:prstGeom prst="rect">
            <a:avLst/>
          </a:prstGeom>
        </p:spPr>
      </p:pic>
      <p:pic>
        <p:nvPicPr>
          <p:cNvPr id="7" name="Audio 6">
            <a:hlinkClick r:id="" action="ppaction://media"/>
            <a:extLst>
              <a:ext uri="{FF2B5EF4-FFF2-40B4-BE49-F238E27FC236}">
                <a16:creationId xmlns:a16="http://schemas.microsoft.com/office/drawing/2014/main" id="{855D102B-C43C-6B41-4171-6185077542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1448805"/>
      </p:ext>
    </p:extLst>
  </p:cSld>
  <p:clrMapOvr>
    <a:masterClrMapping/>
  </p:clrMapOvr>
  <mc:AlternateContent xmlns:mc="http://schemas.openxmlformats.org/markup-compatibility/2006">
    <mc:Choice xmlns:p14="http://schemas.microsoft.com/office/powerpoint/2010/main" Requires="p14">
      <p:transition spd="slow" p14:dur="2000" advTm="61090"/>
    </mc:Choice>
    <mc:Fallback>
      <p:transition spd="slow" advTm="61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F7790B-FEAD-B20C-DF3E-8697D71FE75F}"/>
              </a:ext>
            </a:extLst>
          </p:cNvPr>
          <p:cNvSpPr>
            <a:spLocks noGrp="1"/>
          </p:cNvSpPr>
          <p:nvPr>
            <p:ph idx="1"/>
          </p:nvPr>
        </p:nvSpPr>
        <p:spPr>
          <a:xfrm>
            <a:off x="838200" y="1335768"/>
            <a:ext cx="10515600" cy="4351338"/>
          </a:xfrm>
        </p:spPr>
        <p:txBody>
          <a:bodyPr>
            <a:normAutofit fontScale="77500" lnSpcReduction="20000"/>
          </a:bodyPr>
          <a:lstStyle/>
          <a:p>
            <a:pPr marL="0" indent="0">
              <a:buNone/>
            </a:pPr>
            <a:r>
              <a:rPr lang="en-GB" dirty="0"/>
              <a:t>Cancer has a major impact on the physical and emotional health in the long term. The disorder impairs the normal cell functions and destroys essential tissues. The demographic data of patients and clinical data indicate that there are a number of alarming problems. Health outcomes are poorer because of lifestyle patterns and behavioural habits as well as daily routines. Knowledge of anatomy and physiology contributes to the explanation of the mechanism of cancer development and spread. </a:t>
            </a:r>
          </a:p>
          <a:p>
            <a:pPr marL="0" indent="0">
              <a:buNone/>
            </a:pPr>
            <a:r>
              <a:rPr lang="en-GB" dirty="0"/>
              <a:t>The management plan is based on regular schedules, behaviour modification and regular check-ups (Gadaleta et al., 2022). Ethical communication will make sure the care is person-centred and respectful. The risk factors of the patient are poor diet, inactivity, sleep disturbances, employment and medical history. Best practises help to manage the safe management and avoid serious complications.</a:t>
            </a:r>
          </a:p>
          <a:p>
            <a:pPr marL="0" indent="0">
              <a:buNone/>
            </a:pPr>
            <a:r>
              <a:rPr lang="en-GB" dirty="0"/>
              <a:t> Follow-up appointments assist in making the care plans more health-related. This overview will describe the key points that must be considered to have successful cancer care.</a:t>
            </a:r>
          </a:p>
          <a:p>
            <a:pPr marL="0" indent="0">
              <a:buNone/>
            </a:pPr>
            <a:endParaRPr lang="en-GB" dirty="0"/>
          </a:p>
        </p:txBody>
      </p:sp>
      <p:pic>
        <p:nvPicPr>
          <p:cNvPr id="6" name="Audio 5">
            <a:hlinkClick r:id="" action="ppaction://media"/>
            <a:extLst>
              <a:ext uri="{FF2B5EF4-FFF2-40B4-BE49-F238E27FC236}">
                <a16:creationId xmlns:a16="http://schemas.microsoft.com/office/drawing/2014/main" id="{2AE90EE3-120D-9959-653A-4B76C93F96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5955114"/>
      </p:ext>
    </p:extLst>
  </p:cSld>
  <p:clrMapOvr>
    <a:masterClrMapping/>
  </p:clrMapOvr>
  <mc:AlternateContent xmlns:mc="http://schemas.openxmlformats.org/markup-compatibility/2006">
    <mc:Choice xmlns:p14="http://schemas.microsoft.com/office/powerpoint/2010/main" Requires="p14">
      <p:transition spd="slow" p14:dur="2000" advTm="125972"/>
    </mc:Choice>
    <mc:Fallback>
      <p:transition spd="slow" advTm="125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7FDA25-B905-586D-277D-49709F5B9724}"/>
              </a:ext>
            </a:extLst>
          </p:cNvPr>
          <p:cNvPicPr>
            <a:picLocks noChangeAspect="1"/>
          </p:cNvPicPr>
          <p:nvPr/>
        </p:nvPicPr>
        <p:blipFill>
          <a:blip r:embed="rId4"/>
          <a:stretch>
            <a:fillRect/>
          </a:stretch>
        </p:blipFill>
        <p:spPr>
          <a:xfrm>
            <a:off x="250257" y="359229"/>
            <a:ext cx="9832627" cy="6063341"/>
          </a:xfrm>
          <a:prstGeom prst="rect">
            <a:avLst/>
          </a:prstGeom>
        </p:spPr>
      </p:pic>
      <p:pic>
        <p:nvPicPr>
          <p:cNvPr id="10" name="Audio 9">
            <a:hlinkClick r:id="" action="ppaction://media"/>
            <a:extLst>
              <a:ext uri="{FF2B5EF4-FFF2-40B4-BE49-F238E27FC236}">
                <a16:creationId xmlns:a16="http://schemas.microsoft.com/office/drawing/2014/main" id="{239D7349-92FA-6DD5-D282-7643EA9C99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8600088"/>
      </p:ext>
    </p:extLst>
  </p:cSld>
  <p:clrMapOvr>
    <a:masterClrMapping/>
  </p:clrMapOvr>
  <mc:AlternateContent xmlns:mc="http://schemas.openxmlformats.org/markup-compatibility/2006">
    <mc:Choice xmlns:p14="http://schemas.microsoft.com/office/powerpoint/2010/main" Requires="p14">
      <p:transition spd="slow" p14:dur="2000" advTm="10875"/>
    </mc:Choice>
    <mc:Fallback>
      <p:transition spd="slow" advTm="10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1335</TotalTime>
  <Words>1813</Words>
  <Application>Microsoft Office PowerPoint</Application>
  <PresentationFormat>Widescreen</PresentationFormat>
  <Paragraphs>30</Paragraphs>
  <Slides>20</Slides>
  <Notes>2</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     Module Name:         Introduction to Physiology Module Code:                 BMHP5023 Assignment No:              Component 2: Presentation  Name of the Student:      Patricia Chidimma Anucha Student’s ID:                    2412552 Lecturer Name:                Shaila Hussain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Patricia Chidimma Anucha (2412552)</dc:creator>
  <cp:lastModifiedBy>Patricia Chidimma Anucha (2412552)</cp:lastModifiedBy>
  <cp:revision>1</cp:revision>
  <dcterms:created xsi:type="dcterms:W3CDTF">2025-12-11T13:32:23Z</dcterms:created>
  <dcterms:modified xsi:type="dcterms:W3CDTF">2025-12-12T11:47:27Z</dcterms:modified>
</cp:coreProperties>
</file>