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38" autoAdjust="0"/>
    <p:restoredTop sz="94660"/>
  </p:normalViewPr>
  <p:slideViewPr>
    <p:cSldViewPr snapToGrid="0">
      <p:cViewPr varScale="1">
        <p:scale>
          <a:sx n="62" d="100"/>
          <a:sy n="62" d="100"/>
        </p:scale>
        <p:origin x="78" y="4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11/26/2019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Possible Placement opportunities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6029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LC Swansea (managed by Freedom Leisure)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003445" y="3927518"/>
            <a:ext cx="4048125" cy="26955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8735" y="3461950"/>
            <a:ext cx="1714500" cy="17145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9514" y="1556565"/>
            <a:ext cx="3546389" cy="2986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491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 Brides (</a:t>
            </a:r>
            <a:r>
              <a:rPr lang="en-GB" dirty="0" err="1" smtClean="0"/>
              <a:t>Saundersfoot</a:t>
            </a:r>
            <a:r>
              <a:rPr lang="en-GB" dirty="0" smtClean="0"/>
              <a:t>)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952213" y="620669"/>
            <a:ext cx="2466975" cy="18478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6249" y="1544594"/>
            <a:ext cx="4584357" cy="341303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0919" y="1408540"/>
            <a:ext cx="3028950" cy="15144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200" y="3300925"/>
            <a:ext cx="5787081" cy="279185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21" y="3981836"/>
            <a:ext cx="3089189" cy="1951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39220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Oldwalls</a:t>
            </a:r>
            <a:r>
              <a:rPr lang="en-GB" dirty="0" smtClean="0"/>
              <a:t> Gower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17742" y="403397"/>
            <a:ext cx="3995253" cy="264640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2064" y="1726600"/>
            <a:ext cx="2476500" cy="18478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79276" y="3675105"/>
            <a:ext cx="4510218" cy="271874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93840" y="3675105"/>
            <a:ext cx="3929448" cy="2836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59297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Waterfront Museum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746142" y="891745"/>
            <a:ext cx="2857500" cy="16002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1600" y="1428750"/>
            <a:ext cx="5238750" cy="29432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5476" y="3594271"/>
            <a:ext cx="3420762" cy="2790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59694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Urban Foundry (Swansea)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04114" y="217916"/>
            <a:ext cx="3028950" cy="15144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8902" y="2171700"/>
            <a:ext cx="6858000" cy="4317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71870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National Trust (</a:t>
            </a:r>
            <a:r>
              <a:rPr lang="en-GB" dirty="0" err="1" smtClean="0"/>
              <a:t>inc.</a:t>
            </a:r>
            <a:r>
              <a:rPr lang="en-GB" dirty="0" smtClean="0"/>
              <a:t> </a:t>
            </a:r>
            <a:r>
              <a:rPr lang="en-GB" dirty="0" err="1" smtClean="0"/>
              <a:t>Aberdulais</a:t>
            </a:r>
            <a:r>
              <a:rPr lang="en-GB" dirty="0" smtClean="0"/>
              <a:t> Falls)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498620" y="1466850"/>
            <a:ext cx="3228975" cy="14097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1247" y="1662113"/>
            <a:ext cx="2647950" cy="17240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1120" y="3562351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93260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Yummy Jobs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71600" y="1675885"/>
            <a:ext cx="3190875" cy="240622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61550" y="171450"/>
            <a:ext cx="2162175" cy="21145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82962" y="2686051"/>
            <a:ext cx="5016843" cy="3344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35005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Grand Theatre (Swansea)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84613" y="1587328"/>
            <a:ext cx="2381250" cy="17907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53798" y="1124079"/>
            <a:ext cx="2628900" cy="17430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2087" y="2738180"/>
            <a:ext cx="1800225" cy="2543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929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Oystermouth</a:t>
            </a:r>
            <a:r>
              <a:rPr lang="en-GB" dirty="0" smtClean="0"/>
              <a:t> Castle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338286" y="803974"/>
            <a:ext cx="2038350" cy="1524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6480" y="2171700"/>
            <a:ext cx="1647825" cy="12382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4486" y="2327975"/>
            <a:ext cx="2524125" cy="235251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43385" y="2867187"/>
            <a:ext cx="2981325" cy="336313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76480" y="5309864"/>
            <a:ext cx="3705225" cy="1228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894027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16</TotalTime>
  <Words>43</Words>
  <Application>Microsoft Office PowerPoint</Application>
  <PresentationFormat>Widescreen</PresentationFormat>
  <Paragraphs>10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2" baseType="lpstr">
      <vt:lpstr>Franklin Gothic Book</vt:lpstr>
      <vt:lpstr>Crop</vt:lpstr>
      <vt:lpstr>Possible Placement opportunities</vt:lpstr>
      <vt:lpstr>The LC Swansea (managed by Freedom Leisure)</vt:lpstr>
      <vt:lpstr>St Brides (Saundersfoot)</vt:lpstr>
      <vt:lpstr>Oldwalls Gower</vt:lpstr>
      <vt:lpstr>Waterfront Museum</vt:lpstr>
      <vt:lpstr>Urban Foundry (Swansea)</vt:lpstr>
      <vt:lpstr>National Trust (inc. Aberdulais Falls)</vt:lpstr>
      <vt:lpstr>Yummy Jobs</vt:lpstr>
      <vt:lpstr>Grand Theatre (Swansea)</vt:lpstr>
      <vt:lpstr>Oystermouth Castle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Possible Placement opportunities</dc:title>
  <dc:creator>Marie Pitson</dc:creator>
  <cp:lastModifiedBy>Marie Pitson</cp:lastModifiedBy>
  <cp:revision>1</cp:revision>
  <dcterms:created xsi:type="dcterms:W3CDTF">2019-11-26T10:55:17Z</dcterms:created>
  <dcterms:modified xsi:type="dcterms:W3CDTF">2019-11-26T11:11:35Z</dcterms:modified>
</cp:coreProperties>
</file>