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s/slide5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7"/>
  </p:notesMasterIdLst>
  <p:sldIdLst>
    <p:sldId id="256" r:id="rId2"/>
    <p:sldId id="263" r:id="rId3"/>
    <p:sldId id="315" r:id="rId4"/>
    <p:sldId id="316" r:id="rId5"/>
    <p:sldId id="317" r:id="rId6"/>
    <p:sldId id="318" r:id="rId7"/>
    <p:sldId id="319" r:id="rId8"/>
    <p:sldId id="320" r:id="rId9"/>
    <p:sldId id="321" r:id="rId10"/>
    <p:sldId id="322" r:id="rId11"/>
    <p:sldId id="323" r:id="rId12"/>
    <p:sldId id="324" r:id="rId13"/>
    <p:sldId id="325" r:id="rId14"/>
    <p:sldId id="326" r:id="rId15"/>
    <p:sldId id="327" r:id="rId16"/>
    <p:sldId id="328" r:id="rId17"/>
    <p:sldId id="329" r:id="rId18"/>
    <p:sldId id="330" r:id="rId19"/>
    <p:sldId id="331" r:id="rId20"/>
    <p:sldId id="332" r:id="rId21"/>
    <p:sldId id="333" r:id="rId22"/>
    <p:sldId id="334" r:id="rId23"/>
    <p:sldId id="335" r:id="rId24"/>
    <p:sldId id="336" r:id="rId25"/>
    <p:sldId id="337" r:id="rId26"/>
    <p:sldId id="338" r:id="rId27"/>
    <p:sldId id="339" r:id="rId28"/>
    <p:sldId id="340" r:id="rId29"/>
    <p:sldId id="341" r:id="rId30"/>
    <p:sldId id="342" r:id="rId31"/>
    <p:sldId id="343" r:id="rId32"/>
    <p:sldId id="344" r:id="rId33"/>
    <p:sldId id="345" r:id="rId34"/>
    <p:sldId id="346" r:id="rId35"/>
    <p:sldId id="347" r:id="rId36"/>
    <p:sldId id="348" r:id="rId37"/>
    <p:sldId id="349" r:id="rId38"/>
    <p:sldId id="350" r:id="rId39"/>
    <p:sldId id="351" r:id="rId40"/>
    <p:sldId id="352" r:id="rId41"/>
    <p:sldId id="353" r:id="rId42"/>
    <p:sldId id="354" r:id="rId43"/>
    <p:sldId id="355" r:id="rId44"/>
    <p:sldId id="356" r:id="rId45"/>
    <p:sldId id="357" r:id="rId46"/>
    <p:sldId id="358" r:id="rId47"/>
    <p:sldId id="359" r:id="rId48"/>
    <p:sldId id="360" r:id="rId49"/>
    <p:sldId id="361" r:id="rId50"/>
    <p:sldId id="362" r:id="rId51"/>
    <p:sldId id="363" r:id="rId52"/>
    <p:sldId id="364" r:id="rId53"/>
    <p:sldId id="365" r:id="rId54"/>
    <p:sldId id="366" r:id="rId55"/>
    <p:sldId id="367" r:id="rId56"/>
    <p:sldId id="368" r:id="rId57"/>
    <p:sldId id="369" r:id="rId58"/>
    <p:sldId id="370" r:id="rId59"/>
    <p:sldId id="371" r:id="rId60"/>
    <p:sldId id="372" r:id="rId61"/>
    <p:sldId id="373" r:id="rId62"/>
    <p:sldId id="374" r:id="rId63"/>
    <p:sldId id="375" r:id="rId64"/>
    <p:sldId id="376" r:id="rId65"/>
    <p:sldId id="377" r:id="rId6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474" autoAdjust="0"/>
    <p:restoredTop sz="94963" autoAdjust="0"/>
  </p:normalViewPr>
  <p:slideViewPr>
    <p:cSldViewPr>
      <p:cViewPr varScale="1">
        <p:scale>
          <a:sx n="86" d="100"/>
          <a:sy n="86" d="100"/>
        </p:scale>
        <p:origin x="-258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4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34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17/10/2012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84784"/>
            <a:ext cx="8077200" cy="1296144"/>
          </a:xfrm>
        </p:spPr>
        <p:txBody>
          <a:bodyPr/>
          <a:lstStyle/>
          <a:p>
            <a:pPr algn="ctr"/>
            <a:r>
              <a:rPr lang="en-GB" dirty="0" smtClean="0"/>
              <a:t>AMD 6core</a:t>
            </a:r>
            <a:r>
              <a:rPr lang="en-GB" dirty="0" smtClean="0"/>
              <a:t> Build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4293096"/>
            <a:ext cx="8077200" cy="576064"/>
          </a:xfrm>
        </p:spPr>
        <p:txBody>
          <a:bodyPr/>
          <a:lstStyle/>
          <a:p>
            <a:pPr algn="ctr"/>
            <a:r>
              <a:rPr lang="en-GB" dirty="0" smtClean="0"/>
              <a:t>Gareth Jones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6 Core </a:t>
            </a:r>
            <a:r>
              <a:rPr lang="en-US" dirty="0" err="1" smtClean="0"/>
              <a:t>Phenom</a:t>
            </a:r>
            <a:r>
              <a:rPr lang="en-US" dirty="0" smtClean="0"/>
              <a:t> Build 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AMD 6core </a:t>
            </a:r>
            <a:r>
              <a:rPr lang="en-US" dirty="0" err="1" smtClean="0"/>
              <a:t>phenomII</a:t>
            </a:r>
            <a:r>
              <a:rPr lang="en-US" dirty="0" smtClean="0"/>
              <a:t> 2.4GHz O/C to 3.8GHz</a:t>
            </a:r>
          </a:p>
          <a:p>
            <a:pPr marL="0" indent="0">
              <a:buNone/>
            </a:pPr>
            <a:r>
              <a:rPr lang="en-GB" dirty="0" smtClean="0"/>
              <a:t>Liquid Cooled</a:t>
            </a:r>
            <a:endParaRPr lang="en-US" dirty="0" smtClean="0"/>
          </a:p>
          <a:p>
            <a:pPr marL="0" indent="0">
              <a:buNone/>
            </a:pPr>
            <a:r>
              <a:rPr lang="en-GB" dirty="0" smtClean="0"/>
              <a:t>8</a:t>
            </a:r>
            <a:r>
              <a:rPr lang="en-GB" dirty="0" smtClean="0"/>
              <a:t>GB RAM</a:t>
            </a:r>
          </a:p>
          <a:p>
            <a:pPr marL="0" indent="0">
              <a:buNone/>
            </a:pPr>
            <a:r>
              <a:rPr lang="en-GB" dirty="0" smtClean="0"/>
              <a:t>2*2TB 7200RPM hard drives in RAID0</a:t>
            </a:r>
          </a:p>
          <a:p>
            <a:pPr marL="0" indent="0">
              <a:buNone/>
            </a:pPr>
            <a:r>
              <a:rPr lang="en-GB" dirty="0" smtClean="0"/>
              <a:t>1*60GB SSD – O/S boot drive.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0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993900" y="0"/>
            <a:ext cx="515461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0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0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2700" y="0"/>
            <a:ext cx="911701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0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0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0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0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0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0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1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1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1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1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1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1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1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1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1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2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2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2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2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2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2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2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2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2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2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3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3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3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3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3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3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3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3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3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3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4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4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4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4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4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4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4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4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4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5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5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2700" y="0"/>
            <a:ext cx="911701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5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5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5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5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5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5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5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5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90525"/>
            <a:ext cx="9144000" cy="6076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6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90525"/>
            <a:ext cx="9144000" cy="6076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6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90525"/>
            <a:ext cx="9144000" cy="6076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6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292350" y="0"/>
            <a:ext cx="455771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6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390525"/>
            <a:ext cx="9144000" cy="6076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6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292350" y="0"/>
            <a:ext cx="455771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006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9525" y="0"/>
            <a:ext cx="9123363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1300</TotalTime>
  <Words>33</Words>
  <Application>Microsoft Office PowerPoint</Application>
  <PresentationFormat>On-screen Show (4:3)</PresentationFormat>
  <Paragraphs>8</Paragraphs>
  <Slides>65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66" baseType="lpstr">
      <vt:lpstr>Powerpoint New</vt:lpstr>
      <vt:lpstr>AMD 6core Build</vt:lpstr>
      <vt:lpstr>6 Core Phenom Build 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Slide 46</vt:lpstr>
      <vt:lpstr>Slide 47</vt:lpstr>
      <vt:lpstr>Slide 48</vt:lpstr>
      <vt:lpstr>Slide 49</vt:lpstr>
      <vt:lpstr>Slide 50</vt:lpstr>
      <vt:lpstr>Slide 51</vt:lpstr>
      <vt:lpstr>Slide 52</vt:lpstr>
      <vt:lpstr>Slide 53</vt:lpstr>
      <vt:lpstr>Slide 54</vt:lpstr>
      <vt:lpstr>Slide 55</vt:lpstr>
      <vt:lpstr>Slide 56</vt:lpstr>
      <vt:lpstr>Slide 57</vt:lpstr>
      <vt:lpstr>Slide 58</vt:lpstr>
      <vt:lpstr>Slide 59</vt:lpstr>
      <vt:lpstr>Slide 60</vt:lpstr>
      <vt:lpstr>Slide 61</vt:lpstr>
      <vt:lpstr>Slide 62</vt:lpstr>
      <vt:lpstr>Slide 63</vt:lpstr>
      <vt:lpstr>Slide 64</vt:lpstr>
      <vt:lpstr>Slide 65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Corei7 Build</dc:title>
  <dc:creator>Gareth Jones</dc:creator>
  <cp:lastModifiedBy>GJ</cp:lastModifiedBy>
  <cp:revision>40</cp:revision>
  <dcterms:created xsi:type="dcterms:W3CDTF">2011-10-12T21:10:17Z</dcterms:created>
  <dcterms:modified xsi:type="dcterms:W3CDTF">2012-10-17T21:03:21Z</dcterms:modified>
</cp:coreProperties>
</file>