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6" r:id="rId2"/>
    <p:sldId id="257" r:id="rId3"/>
    <p:sldId id="258" r:id="rId4"/>
    <p:sldId id="267" r:id="rId5"/>
    <p:sldId id="259" r:id="rId6"/>
    <p:sldId id="266" r:id="rId7"/>
    <p:sldId id="260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D653EE-260E-4126-8205-29C845762A10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6BDEBD-A05A-4AB9-B5A3-BF3C601F24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0142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6BDEBD-A05A-4AB9-B5A3-BF3C601F248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8789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951EC1F-BBD6-4F5A-9857-44D144DE002F}" type="datetimeFigureOut">
              <a:rPr lang="en-GB" smtClean="0"/>
              <a:t>12/01/2018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241576D1-91B8-4A7C-B7C9-BE5B4DBD91C5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AGS consulting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418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Background</a:t>
            </a:r>
          </a:p>
          <a:p>
            <a:r>
              <a:rPr lang="en-GB" dirty="0" smtClean="0"/>
              <a:t>Improve on current system by…</a:t>
            </a:r>
          </a:p>
          <a:p>
            <a:r>
              <a:rPr lang="en-GB" dirty="0" smtClean="0"/>
              <a:t>Improve time tracker spend on clients</a:t>
            </a:r>
          </a:p>
          <a:p>
            <a:r>
              <a:rPr lang="en-GB" dirty="0" smtClean="0"/>
              <a:t>Becoming a trustworthy and thorough organisation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532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Implement a time recording system</a:t>
            </a:r>
          </a:p>
          <a:p>
            <a:r>
              <a:rPr lang="en-GB" dirty="0" smtClean="0"/>
              <a:t>Used by every employee</a:t>
            </a:r>
          </a:p>
          <a:p>
            <a:r>
              <a:rPr lang="en-GB" dirty="0" smtClean="0"/>
              <a:t>Providing evidence of time spent</a:t>
            </a:r>
          </a:p>
          <a:p>
            <a:r>
              <a:rPr lang="en-GB" dirty="0" smtClean="0"/>
              <a:t>Historic information</a:t>
            </a:r>
          </a:p>
          <a:p>
            <a:r>
              <a:rPr lang="en-GB" dirty="0" smtClean="0"/>
              <a:t>Accuracy</a:t>
            </a:r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314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AGS Web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Languages</a:t>
            </a:r>
          </a:p>
          <a:p>
            <a:r>
              <a:rPr lang="en-GB" dirty="0" smtClean="0"/>
              <a:t>Html/bootstrap3/4</a:t>
            </a:r>
          </a:p>
          <a:p>
            <a:r>
              <a:rPr lang="en-GB" dirty="0" smtClean="0"/>
              <a:t>Java</a:t>
            </a:r>
          </a:p>
          <a:p>
            <a:r>
              <a:rPr lang="en-GB" dirty="0" err="1" smtClean="0"/>
              <a:t>Php</a:t>
            </a:r>
            <a:endParaRPr lang="en-GB" dirty="0" smtClean="0"/>
          </a:p>
          <a:p>
            <a:r>
              <a:rPr lang="en-GB" dirty="0" err="1" smtClean="0"/>
              <a:t>Css</a:t>
            </a:r>
            <a:endParaRPr lang="en-GB" dirty="0" smtClean="0"/>
          </a:p>
          <a:p>
            <a:r>
              <a:rPr lang="en-GB" dirty="0" smtClean="0"/>
              <a:t>Cloud base hosting (</a:t>
            </a:r>
            <a:r>
              <a:rPr lang="en-GB" dirty="0" err="1" smtClean="0"/>
              <a:t>linx</a:t>
            </a:r>
            <a:r>
              <a:rPr lang="en-GB" dirty="0" smtClean="0"/>
              <a:t> hosting)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975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After Discussions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No current method of recording time spend with customers</a:t>
            </a:r>
          </a:p>
          <a:p>
            <a:r>
              <a:rPr lang="en-GB" dirty="0" smtClean="0"/>
              <a:t>Starting from a position of zero knowledge</a:t>
            </a:r>
          </a:p>
          <a:p>
            <a:r>
              <a:rPr lang="en-GB" dirty="0" smtClean="0"/>
              <a:t>Will be developed of meetings and discussions with AGS</a:t>
            </a:r>
          </a:p>
          <a:p>
            <a:r>
              <a:rPr lang="en-GB" dirty="0" smtClean="0"/>
              <a:t>Arranged times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491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solutions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Harvest</a:t>
            </a:r>
          </a:p>
          <a:p>
            <a:r>
              <a:rPr lang="en-GB" dirty="0" smtClean="0"/>
              <a:t>Account sight (open source)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What my will bring to the table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9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Data</a:t>
            </a:r>
          </a:p>
          <a:p>
            <a:r>
              <a:rPr lang="en-GB" dirty="0" smtClean="0"/>
              <a:t>Accuracy/human error</a:t>
            </a:r>
          </a:p>
          <a:p>
            <a:r>
              <a:rPr lang="en-GB" dirty="0" smtClean="0"/>
              <a:t>Limited IT experience</a:t>
            </a:r>
          </a:p>
          <a:p>
            <a:r>
              <a:rPr lang="en-GB" dirty="0" smtClean="0"/>
              <a:t>Ensuring this new system for fills AGS needs</a:t>
            </a:r>
          </a:p>
          <a:p>
            <a:pPr marL="0" indent="0">
              <a:buNone/>
            </a:pPr>
            <a:r>
              <a:rPr lang="en-GB" dirty="0" smtClean="0"/>
              <a:t>(changes based on who I speak to)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863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Overall objective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smtClean="0"/>
              <a:t>Simple</a:t>
            </a:r>
            <a:endParaRPr lang="en-GB" dirty="0" smtClean="0"/>
          </a:p>
          <a:p>
            <a:r>
              <a:rPr lang="en-GB" dirty="0" smtClean="0"/>
              <a:t>Effective</a:t>
            </a:r>
          </a:p>
          <a:p>
            <a:r>
              <a:rPr lang="en-GB" dirty="0"/>
              <a:t>S</a:t>
            </a:r>
            <a:r>
              <a:rPr lang="en-GB" dirty="0" smtClean="0"/>
              <a:t>ecure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2817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5400" dirty="0" smtClean="0"/>
              <a:t>DPA</a:t>
            </a:r>
          </a:p>
          <a:p>
            <a:pPr marL="0" indent="0" algn="ctr">
              <a:buNone/>
            </a:pPr>
            <a:endParaRPr lang="en-GB" sz="5400" dirty="0"/>
          </a:p>
          <a:p>
            <a:pPr marL="0" indent="0" algn="ctr">
              <a:buNone/>
            </a:pPr>
            <a:r>
              <a:rPr lang="en-GB" sz="5400" dirty="0" smtClean="0"/>
              <a:t>Data Protection act !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8245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Time</a:t>
            </a:r>
          </a:p>
          <a:p>
            <a:r>
              <a:rPr lang="en-GB" dirty="0" smtClean="0"/>
              <a:t>Cost</a:t>
            </a:r>
          </a:p>
          <a:p>
            <a:r>
              <a:rPr lang="en-GB" dirty="0" smtClean="0"/>
              <a:t>My own limitation</a:t>
            </a:r>
          </a:p>
          <a:p>
            <a:r>
              <a:rPr lang="en-GB" dirty="0" smtClean="0"/>
              <a:t>Knowledge of company (currently)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824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 Development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After first version..</a:t>
            </a:r>
          </a:p>
          <a:p>
            <a:r>
              <a:rPr lang="en-GB" dirty="0" smtClean="0"/>
              <a:t>Messenger (employs or clients or both)</a:t>
            </a:r>
          </a:p>
          <a:p>
            <a:r>
              <a:rPr lang="en-GB" dirty="0" smtClean="0"/>
              <a:t>Forms</a:t>
            </a:r>
          </a:p>
          <a:p>
            <a:r>
              <a:rPr lang="en-GB" dirty="0" smtClean="0"/>
              <a:t>Online meetings</a:t>
            </a:r>
          </a:p>
          <a:p>
            <a:r>
              <a:rPr lang="en-GB" dirty="0" smtClean="0"/>
              <a:t>And more…</a:t>
            </a:r>
          </a:p>
        </p:txBody>
      </p:sp>
    </p:spTree>
    <p:extLst>
      <p:ext uri="{BB962C8B-B14F-4D97-AF65-F5344CB8AC3E}">
        <p14:creationId xmlns:p14="http://schemas.microsoft.com/office/powerpoint/2010/main" val="3144961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219</TotalTime>
  <Words>171</Words>
  <Application>Microsoft Office PowerPoint</Application>
  <PresentationFormat>On-screen Show (4:3)</PresentationFormat>
  <Paragraphs>65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Equity</vt:lpstr>
      <vt:lpstr>AGS consulting System</vt:lpstr>
      <vt:lpstr>System analysis</vt:lpstr>
      <vt:lpstr>Development</vt:lpstr>
      <vt:lpstr>AGS Web development</vt:lpstr>
      <vt:lpstr>After Discussions</vt:lpstr>
      <vt:lpstr>Other solutions</vt:lpstr>
      <vt:lpstr>Problems</vt:lpstr>
      <vt:lpstr>Overall objective</vt:lpstr>
      <vt:lpstr>Legal issues</vt:lpstr>
      <vt:lpstr>Limitation</vt:lpstr>
      <vt:lpstr>Future Development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AGS consulting System</dc:title>
  <dc:creator>STONENEW</dc:creator>
  <cp:lastModifiedBy>STONENEW</cp:lastModifiedBy>
  <cp:revision>1</cp:revision>
  <dcterms:created xsi:type="dcterms:W3CDTF">2018-01-12T09:17:07Z</dcterms:created>
  <dcterms:modified xsi:type="dcterms:W3CDTF">2018-01-12T12:57:02Z</dcterms:modified>
</cp:coreProperties>
</file>