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6" r:id="rId3"/>
    <p:sldId id="267" r:id="rId4"/>
    <p:sldId id="269" r:id="rId5"/>
    <p:sldId id="270" r:id="rId6"/>
    <p:sldId id="271" r:id="rId7"/>
    <p:sldId id="272" r:id="rId8"/>
    <p:sldId id="273" r:id="rId9"/>
    <p:sldId id="274" r:id="rId10"/>
    <p:sldId id="27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F1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DB7D7-AC6B-4E89-8B0F-D0E317836BE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3BE2FE-02B8-4CCF-97A2-D747ADE51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99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807E2-111D-2106-9E18-B87B692423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EB5C5-FD56-9712-8E57-FECA5BF386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A822E-6181-987E-6294-4028D9A20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EEF7E-69EC-B7B1-AE3B-088E86262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DE669-3030-C2E9-9726-FA1D8BF47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9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3C7ED-039D-2922-12BF-D914A5F8B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A6A86-11BD-06EB-0402-BB5E9225D8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784D5-7C99-C547-48DA-932576957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109C5-F1BF-C459-F6AE-EE2AC9D2F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CC91B-21D6-A213-041D-B3941DD4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94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49F09-42B8-5FBC-048F-5D6696D68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7078E-F9CD-4A64-65E6-76BA7FECC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828D9-4F0D-CDB8-28A6-B2EB700E0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7EAF6-BB52-6344-15B2-158FA9F8B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83712-1D35-91B7-C818-EA3A95554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74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07F92-4EB5-13EA-C7C1-5DF64C621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D6B98-2440-8DDB-8967-E2D7954DC1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B971C3-3909-8D18-3970-63E7F42D4F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8E1754-16E9-3FE6-7E2D-1C0C573A2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1D994-3A94-F5AD-630D-AF2CFDE52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6041F-0584-79B2-81C2-349343BE6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82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4FA1B-FFF1-08AD-359F-5F6F4A1E1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724223-B483-B1A5-FB60-4C518D8F0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6BA5C1-7FA9-1F5B-6E8E-EA9A6D3B79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B939A-F0BC-6E1B-17A8-DBA9784959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1A816C-BEE4-CC19-1227-EF8313C47D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B99459-8D42-4E29-E7F4-62401A924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895C94-3BD8-F771-35D9-287AAF2C9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99D7FA-2D2C-A2AE-0B69-DCF0D0ADC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1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A238-DDE1-079E-B822-4E30A90F5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9B6348-C707-D6DB-52E0-82DEC48C2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F58EC-3547-8295-9C6D-6245BFB50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9AB436-3E39-21CF-CF49-83CD8C695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34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534EAD-4BB3-4C84-54B7-F5BDB722E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F159E-675F-769C-499C-390A1972E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99991F-840D-DA36-BDDE-56E41F170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040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7E81E-E3D8-DCE6-4FB0-CDAA813C6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5F167-9F98-19FF-8452-FCEE42D6D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2837FD-DE0D-94D3-7CC9-23BD8843A7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36757E-1042-3937-50C1-F213D19FA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F6AF6-E142-2C21-93B4-4BC5F91C1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EC89D7-1E57-B5EE-E57A-C9B4A7B54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1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8EFE8-F41F-5A5B-6A1D-3D186223F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22C048-0C1F-81E0-32E2-1CF737EDBB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AD08DB-8DBA-DA27-12A2-3468AAE2DA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D24A39-EFD5-E1D6-15AE-87AEA8CF8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F29D3C-B8C9-6666-E480-D5390152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C1EE4-8213-6644-0203-E5B89670C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349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7516D-674B-ED0B-FF08-C65718803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04ED0-36B5-CDE3-3698-C376AD1BA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EDA35-2F9E-09EE-4F2B-8408D9C2E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0E23-DE37-D1F1-571B-A73FFD7CC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B54BC-0791-0A90-09AB-6E709B7DE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27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8E9BB-EA3E-E69D-9466-DBF73CB80C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71B74B-4669-DE50-27D5-533B390EDF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743D7-4319-2FEB-5455-ABB1AFC42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11096-9DB5-3C26-93B2-898DD45BC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6F2CB-836B-0957-EC23-A04712BDC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9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75000"/>
              </a:schemeClr>
            </a:gs>
            <a:gs pos="74000">
              <a:schemeClr val="bg1">
                <a:lumMod val="95000"/>
              </a:schemeClr>
            </a:gs>
            <a:gs pos="83000">
              <a:srgbClr val="DEF1FA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26ED97-AFC2-FB79-B143-20AEE73F0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1E5DB-6F2B-1E35-2613-DD9C43990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FC35D-9C01-A297-FB1A-2537E8C641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4845F2-EFF4-4D30-B9FE-D854D17133CE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1C7B8-6E5D-2018-9B51-CEE329925B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2F08C-D843-093D-5107-30ED6CA34A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9065C8-5C40-496B-A29D-557D11F85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23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ECECEC"/>
            </a:gs>
            <a:gs pos="65120">
              <a:srgbClr val="ECECEC"/>
            </a:gs>
            <a:gs pos="0">
              <a:schemeClr val="bg1">
                <a:lumMod val="75000"/>
              </a:schemeClr>
            </a:gs>
            <a:gs pos="74000">
              <a:schemeClr val="bg1">
                <a:lumMod val="95000"/>
              </a:schemeClr>
            </a:gs>
            <a:gs pos="83000">
              <a:srgbClr val="DEF1FA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81BAF-5546-51A6-66A0-1AF307F0B2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49CCD7-A971-5DAD-C4CC-B7F7672628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4AF5F9-9F78-834A-45C0-8CAD4BDCA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0927"/>
            <a:ext cx="12192000" cy="6848593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B0075E-F76D-478C-E2F8-03BF6EF1F614}"/>
              </a:ext>
            </a:extLst>
          </p:cNvPr>
          <p:cNvSpPr txBox="1"/>
          <p:nvPr/>
        </p:nvSpPr>
        <p:spPr>
          <a:xfrm>
            <a:off x="1906875" y="2570247"/>
            <a:ext cx="837825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US" alt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SWOT Analysis </a:t>
            </a: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ctr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Robina Shaheen- 2414992</a:t>
            </a:r>
          </a:p>
          <a:p>
            <a:pPr algn="ctr" fontAlgn="base">
              <a:buNone/>
            </a:pPr>
            <a:r>
              <a:rPr lang="en-GB" sz="2400" dirty="0">
                <a:solidFill>
                  <a:srgbClr val="000000"/>
                </a:solidFill>
                <a:latin typeface="Aptos" panose="020B0004020202020204" pitchFamily="34" charset="0"/>
              </a:rPr>
              <a:t>Olubukola Adegbite</a:t>
            </a:r>
          </a:p>
          <a:p>
            <a:pPr algn="ctr" fontAlgn="base">
              <a:buNone/>
            </a:pPr>
            <a:r>
              <a:rPr lang="en-GB" sz="2400" dirty="0">
                <a:solidFill>
                  <a:srgbClr val="000000"/>
                </a:solidFill>
                <a:latin typeface="Aptos" panose="020B0004020202020204" pitchFamily="34" charset="0"/>
              </a:rPr>
              <a:t>LCHS4009</a:t>
            </a: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ctr" fontAlgn="base"/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Module: </a:t>
            </a:r>
            <a:r>
              <a:rPr lang="en-US" alt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Professional Development in the UK</a:t>
            </a:r>
            <a:endParaRPr lang="en-US" altLang="en-US" sz="2800" dirty="0">
              <a:latin typeface="Arial" panose="020B0604020202020204" pitchFamily="34" charset="0"/>
            </a:endParaRPr>
          </a:p>
          <a:p>
            <a:pPr algn="ctr" fontAlgn="base">
              <a:buNone/>
            </a:pPr>
            <a:r>
              <a:rPr lang="en-GB" sz="2400" dirty="0">
                <a:solidFill>
                  <a:srgbClr val="000000"/>
                </a:solidFill>
                <a:latin typeface="Aptos" panose="020B0004020202020204" pitchFamily="34" charset="0"/>
              </a:rPr>
              <a:t>20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/10/25</a:t>
            </a:r>
          </a:p>
        </p:txBody>
      </p:sp>
    </p:spTree>
    <p:extLst>
      <p:ext uri="{BB962C8B-B14F-4D97-AF65-F5344CB8AC3E}">
        <p14:creationId xmlns:p14="http://schemas.microsoft.com/office/powerpoint/2010/main" val="197142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EA694A-32B8-07FD-3C09-3A70D95C4A34}"/>
              </a:ext>
            </a:extLst>
          </p:cNvPr>
          <p:cNvSpPr txBox="1"/>
          <p:nvPr/>
        </p:nvSpPr>
        <p:spPr>
          <a:xfrm>
            <a:off x="996125" y="984763"/>
            <a:ext cx="10369446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This presentation focuses on my personal SWOT analysis. I will be identifying my strengths, weaknesses, opportunities, and threats to support my professional and educational development within the UK Health and Social Care sector. Conducting a SWOT analysis helps align personal growth with industry expectations and standards for safe, effective, and compassionate care.</a:t>
            </a:r>
          </a:p>
          <a:p>
            <a:endParaRPr lang="en-GB" sz="2400" dirty="0"/>
          </a:p>
          <a:p>
            <a:r>
              <a:rPr lang="en-GB" sz="2400" dirty="0"/>
              <a:t>(Department of Health and Social Care, 2023)</a:t>
            </a:r>
          </a:p>
          <a:p>
            <a:pPr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741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939CED0-BA15-9543-444A-9A24B2D6B56E}"/>
              </a:ext>
            </a:extLst>
          </p:cNvPr>
          <p:cNvSpPr txBox="1"/>
          <p:nvPr/>
        </p:nvSpPr>
        <p:spPr>
          <a:xfrm>
            <a:off x="905633" y="516904"/>
            <a:ext cx="1057930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/>
              <a:t>Strengths </a:t>
            </a:r>
          </a:p>
          <a:p>
            <a:pPr algn="ctr"/>
            <a:endParaRPr lang="en-GB" sz="2400" b="1" dirty="0"/>
          </a:p>
          <a:p>
            <a:r>
              <a:rPr lang="en-GB" sz="2400" dirty="0"/>
              <a:t>One of my key strengths is empathy and good communication, which allows me to build positive relationships with service users, families, and colleagues. </a:t>
            </a:r>
          </a:p>
          <a:p>
            <a:endParaRPr lang="en-GB" sz="2400" dirty="0"/>
          </a:p>
          <a:p>
            <a:r>
              <a:rPr lang="en-GB" sz="2400" dirty="0"/>
              <a:t>I also have strong teamwork and adaptability skills, which are essential in fast-paced care settings.</a:t>
            </a:r>
          </a:p>
          <a:p>
            <a:endParaRPr lang="en-GB" sz="2400" dirty="0"/>
          </a:p>
          <a:p>
            <a:r>
              <a:rPr lang="en-GB" sz="2400" dirty="0"/>
              <a:t>For example, during my work as a carer I support clients with daily activities while maintaining a person-centred approach this demonstrating compassion and professionalism.</a:t>
            </a:r>
          </a:p>
          <a:p>
            <a:endParaRPr lang="en-GB" sz="2400" dirty="0"/>
          </a:p>
          <a:p>
            <a:r>
              <a:rPr lang="en-GB" sz="2400" dirty="0"/>
              <a:t>(Skills for Care, 2023; 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3425545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5DBAF-1502-9FA4-4FB8-CDAED3693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C32C03-37B4-056D-1218-FF60219A4931}"/>
              </a:ext>
            </a:extLst>
          </p:cNvPr>
          <p:cNvSpPr txBox="1"/>
          <p:nvPr/>
        </p:nvSpPr>
        <p:spPr>
          <a:xfrm>
            <a:off x="438463" y="582067"/>
            <a:ext cx="11358796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/>
              <a:t>Weaknesses</a:t>
            </a:r>
          </a:p>
          <a:p>
            <a:endParaRPr lang="en-GB" sz="2400" dirty="0"/>
          </a:p>
          <a:p>
            <a:r>
              <a:rPr lang="en-GB" sz="2400" dirty="0"/>
              <a:t>A current weakness is my limited experience in management and leadership roles. I sometimes find it challenging to giving out tasks or make confident decisions. I also need to improve my academic writing and time management skills when balancing study and work. </a:t>
            </a:r>
          </a:p>
          <a:p>
            <a:endParaRPr lang="en-GB" sz="3200" dirty="0"/>
          </a:p>
          <a:p>
            <a:pPr fontAlgn="base"/>
            <a:r>
              <a:rPr lang="en-GB" sz="2400" dirty="0"/>
              <a:t>According to MindTools (2023), managing time effectively and building presentation confidence are key employability skills in health and social care.</a:t>
            </a:r>
          </a:p>
          <a:p>
            <a:pPr fontAlgn="base"/>
            <a:r>
              <a:rPr lang="en-GB" sz="2400" dirty="0"/>
              <a:t>To improve, I plan to practise speaking in class and use digital planning tools to schedule my study and placement work more effectively.</a:t>
            </a:r>
          </a:p>
          <a:p>
            <a:endParaRPr lang="en-GB" sz="2400" dirty="0"/>
          </a:p>
          <a:p>
            <a:r>
              <a:rPr lang="en-GB" sz="2400" dirty="0"/>
              <a:t>(NHS Leadership Academy, 2022; Kolb, 2014)</a:t>
            </a:r>
          </a:p>
        </p:txBody>
      </p:sp>
    </p:spTree>
    <p:extLst>
      <p:ext uri="{BB962C8B-B14F-4D97-AF65-F5344CB8AC3E}">
        <p14:creationId xmlns:p14="http://schemas.microsoft.com/office/powerpoint/2010/main" val="1766108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2D1F4-E185-1898-F5FD-D49BE79ED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06E288-1A5B-80D7-6EB7-9B783D2B7E6A}"/>
              </a:ext>
            </a:extLst>
          </p:cNvPr>
          <p:cNvSpPr txBox="1"/>
          <p:nvPr/>
        </p:nvSpPr>
        <p:spPr>
          <a:xfrm>
            <a:off x="460245" y="218616"/>
            <a:ext cx="10935949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3200" b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Opportunities </a:t>
            </a:r>
          </a:p>
          <a:p>
            <a:pPr rtl="0" fontAlgn="base">
              <a:buNone/>
            </a:pPr>
            <a:br>
              <a:rPr lang="en-GB" sz="24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40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/>
            <a:r>
              <a:rPr lang="en-GB" sz="2400" dirty="0"/>
              <a:t>There are many opportunities for me to continue developing within the health and social care field. The UK sector has a growing need for skilled and compassionate workers (DfE, 2022).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I have opportunities to build on my experience by taking part in training courses, such as safeguarding, dementia awareness, and leadership skills.</a:t>
            </a:r>
          </a:p>
          <a:p>
            <a:pPr fontAlgn="base"/>
            <a:r>
              <a:rPr lang="en-GB" sz="2400" dirty="0"/>
              <a:t>Placements give me real-life experience to apply theory to practice and gain professional confidence.</a:t>
            </a:r>
          </a:p>
          <a:p>
            <a:pPr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189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D861B-CF24-A0BC-DE52-8F7A78D7F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B5A5E5-B32D-07E3-1998-6157E9F10D91}"/>
              </a:ext>
            </a:extLst>
          </p:cNvPr>
          <p:cNvSpPr txBox="1"/>
          <p:nvPr/>
        </p:nvSpPr>
        <p:spPr>
          <a:xfrm>
            <a:off x="644577" y="387194"/>
            <a:ext cx="10702977" cy="486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2800" b="1" dirty="0"/>
              <a:t>Threats</a:t>
            </a:r>
          </a:p>
          <a:p>
            <a:pPr fontAlgn="base"/>
            <a:br>
              <a:rPr lang="en-GB" dirty="0"/>
            </a:br>
            <a:endParaRPr lang="en-GB" sz="2400" dirty="0"/>
          </a:p>
          <a:p>
            <a:pPr fontAlgn="base"/>
            <a:r>
              <a:rPr lang="en-GB" sz="2400" dirty="0"/>
              <a:t>One possible threat is emotional fatigue or burnout, which can happen in care roles that involve high levels of responsibility (CIPD, 2023).</a:t>
            </a:r>
          </a:p>
          <a:p>
            <a:pPr fontAlgn="base"/>
            <a:r>
              <a:rPr lang="en-GB" sz="2400" dirty="0"/>
              <a:t>Another threat is the increasing use of technology in health and social care, which can be challenging if I do not stay up to date with digital record systems or training.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Finally, workplace competition can be a threat when applying for higher-level positions, as many professionals are seeking similar career progressions.</a:t>
            </a:r>
          </a:p>
          <a:p>
            <a:pPr fontAlgn="base"/>
            <a:r>
              <a:rPr lang="en-GB" sz="2400" dirty="0"/>
              <a:t>Being aware of these threats motivates me to maintain self-care, continue training, and build my confidence and digital skills.</a:t>
            </a:r>
          </a:p>
        </p:txBody>
      </p:sp>
    </p:spTree>
    <p:extLst>
      <p:ext uri="{BB962C8B-B14F-4D97-AF65-F5344CB8AC3E}">
        <p14:creationId xmlns:p14="http://schemas.microsoft.com/office/powerpoint/2010/main" val="1770827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5FBAC-CD89-131F-01A1-1D1416A0F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C676FF-B37A-B269-D1AC-EF47DBDEC127}"/>
              </a:ext>
            </a:extLst>
          </p:cNvPr>
          <p:cNvSpPr txBox="1"/>
          <p:nvPr/>
        </p:nvSpPr>
        <p:spPr>
          <a:xfrm>
            <a:off x="822121" y="495689"/>
            <a:ext cx="992665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2400" b="1" dirty="0"/>
              <a:t>Using My Strengths to Overcome Weaknesses and Threats</a:t>
            </a:r>
          </a:p>
          <a:p>
            <a:pPr fontAlgn="base"/>
            <a:br>
              <a:rPr lang="en-GB" sz="2400" dirty="0"/>
            </a:br>
            <a:endParaRPr lang="en-GB" sz="2400" dirty="0"/>
          </a:p>
          <a:p>
            <a:pPr fontAlgn="base"/>
            <a:r>
              <a:rPr lang="en-GB" sz="2400" dirty="0"/>
              <a:t>I must stay resilient and do good teamwork skills to stay positive and seek support when faced with challenges or stress.</a:t>
            </a:r>
          </a:p>
          <a:p>
            <a:pPr fontAlgn="base"/>
            <a:r>
              <a:rPr lang="en-GB" sz="2400" dirty="0"/>
              <a:t>My practical experience helps me stay calm and focused even on busy care environments, which can reduce the effects of burnout.</a:t>
            </a:r>
          </a:p>
          <a:p>
            <a:pPr fontAlgn="base"/>
            <a:r>
              <a:rPr lang="en-GB" sz="2400" dirty="0"/>
              <a:t>To overcome time management issues, I will use my organisation and teamwork strengths to prioritise tasks and ask for help when needed.</a:t>
            </a:r>
          </a:p>
        </p:txBody>
      </p:sp>
    </p:spTree>
    <p:extLst>
      <p:ext uri="{BB962C8B-B14F-4D97-AF65-F5344CB8AC3E}">
        <p14:creationId xmlns:p14="http://schemas.microsoft.com/office/powerpoint/2010/main" val="3491150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E73C80-8C74-346B-58DC-4167D00D6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8BACD7-1B18-78EE-E74D-6CB12EE39D70}"/>
              </a:ext>
            </a:extLst>
          </p:cNvPr>
          <p:cNvSpPr txBox="1"/>
          <p:nvPr/>
        </p:nvSpPr>
        <p:spPr>
          <a:xfrm>
            <a:off x="738265" y="462145"/>
            <a:ext cx="10819151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3200" b="1" dirty="0"/>
              <a:t>Personal Development Plan</a:t>
            </a:r>
          </a:p>
          <a:p>
            <a:pPr fontAlgn="base"/>
            <a:br>
              <a:rPr lang="en-GB" sz="2400" dirty="0"/>
            </a:br>
            <a:endParaRPr lang="en-GB" sz="2400" dirty="0"/>
          </a:p>
          <a:p>
            <a:pPr fontAlgn="base"/>
            <a:r>
              <a:rPr lang="en-GB" sz="2400" dirty="0"/>
              <a:t>To support my future growth, I will: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Use a digital planner or time-tracking app to manage study and placement tasks.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Continue building my digital literacy through short online training. 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Take part in reflective sessions to manage stress and improve practice.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Explore career progression pathways such as senior support or care coordinator roles.</a:t>
            </a:r>
          </a:p>
          <a:p>
            <a:pPr fontAlgn="base"/>
            <a:br>
              <a:rPr lang="en-GB" sz="2400" dirty="0"/>
            </a:br>
            <a:endParaRPr lang="en-GB" sz="2400" dirty="0"/>
          </a:p>
          <a:p>
            <a:pPr fontAlgn="base"/>
            <a:r>
              <a:rPr lang="en-GB" sz="2400" dirty="0"/>
              <a:t>These steps will help me balance academic, personal, and professional goals effectively.</a:t>
            </a:r>
          </a:p>
        </p:txBody>
      </p:sp>
    </p:spTree>
    <p:extLst>
      <p:ext uri="{BB962C8B-B14F-4D97-AF65-F5344CB8AC3E}">
        <p14:creationId xmlns:p14="http://schemas.microsoft.com/office/powerpoint/2010/main" val="1767901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26C0E0-7F7E-79FA-60A8-2EFFCDC04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D08C23-4F9A-18AE-008C-E45E4F98448A}"/>
              </a:ext>
            </a:extLst>
          </p:cNvPr>
          <p:cNvSpPr txBox="1"/>
          <p:nvPr/>
        </p:nvSpPr>
        <p:spPr>
          <a:xfrm>
            <a:off x="513413" y="448431"/>
            <a:ext cx="11133944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3200" b="1" dirty="0"/>
              <a:t>Conclusion</a:t>
            </a:r>
            <a:endParaRPr lang="en-GB" sz="2400" b="1" dirty="0"/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To conclude, this SWOT analysis has helped me reflect on my professional abilities and future development.</a:t>
            </a:r>
          </a:p>
          <a:p>
            <a:pPr fontAlgn="base"/>
            <a:r>
              <a:rPr lang="en-GB" sz="2400" dirty="0"/>
              <a:t>My strengths in practical experience, resilience, and teamwork give me a strong foundation for a successful career in health and social care.</a:t>
            </a:r>
          </a:p>
          <a:p>
            <a:pPr fontAlgn="base"/>
            <a:r>
              <a:rPr lang="en-GB" sz="2400" dirty="0"/>
              <a:t>By improving my presentation confidence and time management, and using opportunities for training and reflection, I can continue growing as a competent and compassionate professional.</a:t>
            </a:r>
          </a:p>
          <a:p>
            <a:pPr algn="ctr" fontAlgn="base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718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1BE02-97E7-BB64-69E7-5E056C10C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54EFD6-9023-3254-840B-E86A2AE3E458}"/>
              </a:ext>
            </a:extLst>
          </p:cNvPr>
          <p:cNvSpPr txBox="1"/>
          <p:nvPr/>
        </p:nvSpPr>
        <p:spPr>
          <a:xfrm>
            <a:off x="659568" y="556951"/>
            <a:ext cx="11347553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Reference List: </a:t>
            </a:r>
          </a:p>
          <a:p>
            <a:pPr algn="ctr"/>
            <a:endParaRPr lang="en-GB" sz="3200" b="1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CIPD (2023) Health and wellbeing at work survey report 2023. London: Chartered Institute of Personnel and Development.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Department for Education (DfE) (2022) Skills for care and development workforce strategy. London: DfE.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Gurel, E. and Tat, M. (2017) ‘SWOT analysis: A theoretical review’, Journal of International Social Research, 10(51), pp. 994–1006.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MindTools (2023) Time management and professional confidence skills. Available at: www.mindtools.com 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NHS England (2023) Health and social care workforce strategy. London: NHS England.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21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</TotalTime>
  <Words>803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Aiman</dc:creator>
  <cp:lastModifiedBy>Robina Shaheen (2414992)</cp:lastModifiedBy>
  <cp:revision>6</cp:revision>
  <dcterms:created xsi:type="dcterms:W3CDTF">2025-10-12T13:25:44Z</dcterms:created>
  <dcterms:modified xsi:type="dcterms:W3CDTF">2025-10-18T20:31:15Z</dcterms:modified>
</cp:coreProperties>
</file>