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4" r:id="rId4"/>
    <p:sldId id="260" r:id="rId5"/>
    <p:sldId id="265" r:id="rId6"/>
    <p:sldId id="261" r:id="rId7"/>
    <p:sldId id="257" r:id="rId8"/>
    <p:sldId id="262" r:id="rId9"/>
    <p:sldId id="258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D6007C-A328-C2CC-25AC-A5369A245F91}" v="64" dt="2025-11-03T00:24:36.474"/>
    <p1510:client id="{DBE0F102-EBFF-E044-BB93-4A54197F05BA}" v="205" dt="2025-11-01T22:22:23.3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sa Stoneman (2401974)" userId="S::2401974@student.uwtsd.ac.uk::731d9d5d-f6a8-4b09-8f72-0159466a3a60" providerId="AD" clId="Web-{DBE0F102-EBFF-E044-BB93-4A54197F05BA}"/>
    <pc:docChg chg="addSld modSld sldOrd">
      <pc:chgData name="Alyssa Stoneman (2401974)" userId="S::2401974@student.uwtsd.ac.uk::731d9d5d-f6a8-4b09-8f72-0159466a3a60" providerId="AD" clId="Web-{DBE0F102-EBFF-E044-BB93-4A54197F05BA}" dt="2025-11-01T22:22:28.358" v="199"/>
      <pc:docMkLst>
        <pc:docMk/>
      </pc:docMkLst>
      <pc:sldChg chg="addSp modSp mod ord setBg">
        <pc:chgData name="Alyssa Stoneman (2401974)" userId="S::2401974@student.uwtsd.ac.uk::731d9d5d-f6a8-4b09-8f72-0159466a3a60" providerId="AD" clId="Web-{DBE0F102-EBFF-E044-BB93-4A54197F05BA}" dt="2025-11-01T18:54:05.009" v="61"/>
        <pc:sldMkLst>
          <pc:docMk/>
          <pc:sldMk cId="109857222" sldId="256"/>
        </pc:sldMkLst>
        <pc:spChg chg="mod">
          <ac:chgData name="Alyssa Stoneman (2401974)" userId="S::2401974@student.uwtsd.ac.uk::731d9d5d-f6a8-4b09-8f72-0159466a3a60" providerId="AD" clId="Web-{DBE0F102-EBFF-E044-BB93-4A54197F05BA}" dt="2025-11-01T18:54:05.009" v="6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yssa Stoneman (2401974)" userId="S::2401974@student.uwtsd.ac.uk::731d9d5d-f6a8-4b09-8f72-0159466a3a60" providerId="AD" clId="Web-{DBE0F102-EBFF-E044-BB93-4A54197F05BA}" dt="2025-11-01T18:54:05.009" v="61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Alyssa Stoneman (2401974)" userId="S::2401974@student.uwtsd.ac.uk::731d9d5d-f6a8-4b09-8f72-0159466a3a60" providerId="AD" clId="Web-{DBE0F102-EBFF-E044-BB93-4A54197F05BA}" dt="2025-11-01T18:54:05.009" v="61"/>
          <ac:picMkLst>
            <pc:docMk/>
            <pc:sldMk cId="109857222" sldId="256"/>
            <ac:picMk id="7" creationId="{03323DFA-CB70-E90C-1DCA-DB27BE32EAC8}"/>
          </ac:picMkLst>
        </pc:picChg>
      </pc:sldChg>
      <pc:sldChg chg="addSp delSp modSp new mod setBg">
        <pc:chgData name="Alyssa Stoneman (2401974)" userId="S::2401974@student.uwtsd.ac.uk::731d9d5d-f6a8-4b09-8f72-0159466a3a60" providerId="AD" clId="Web-{DBE0F102-EBFF-E044-BB93-4A54197F05BA}" dt="2025-11-01T20:46:47.956" v="145" actId="20577"/>
        <pc:sldMkLst>
          <pc:docMk/>
          <pc:sldMk cId="1147129252" sldId="257"/>
        </pc:sldMkLst>
        <pc:spChg chg="mod">
          <ac:chgData name="Alyssa Stoneman (2401974)" userId="S::2401974@student.uwtsd.ac.uk::731d9d5d-f6a8-4b09-8f72-0159466a3a60" providerId="AD" clId="Web-{DBE0F102-EBFF-E044-BB93-4A54197F05BA}" dt="2025-11-01T20:46:47.956" v="145" actId="20577"/>
          <ac:spMkLst>
            <pc:docMk/>
            <pc:sldMk cId="1147129252" sldId="257"/>
            <ac:spMk id="2" creationId="{B6CC8075-0A80-515E-4206-87FE9C771C38}"/>
          </ac:spMkLst>
        </pc:spChg>
        <pc:picChg chg="add mod modCrop">
          <ac:chgData name="Alyssa Stoneman (2401974)" userId="S::2401974@student.uwtsd.ac.uk::731d9d5d-f6a8-4b09-8f72-0159466a3a60" providerId="AD" clId="Web-{DBE0F102-EBFF-E044-BB93-4A54197F05BA}" dt="2025-11-01T20:46:37.018" v="143"/>
          <ac:picMkLst>
            <pc:docMk/>
            <pc:sldMk cId="1147129252" sldId="257"/>
            <ac:picMk id="3" creationId="{EC309667-C8B2-977C-6E77-4E569A6300C6}"/>
          </ac:picMkLst>
        </pc:picChg>
      </pc:sldChg>
      <pc:sldChg chg="addSp modSp new mod setBg">
        <pc:chgData name="Alyssa Stoneman (2401974)" userId="S::2401974@student.uwtsd.ac.uk::731d9d5d-f6a8-4b09-8f72-0159466a3a60" providerId="AD" clId="Web-{DBE0F102-EBFF-E044-BB93-4A54197F05BA}" dt="2025-11-01T22:20:51.976" v="173"/>
        <pc:sldMkLst>
          <pc:docMk/>
          <pc:sldMk cId="671022176" sldId="258"/>
        </pc:sldMkLst>
        <pc:spChg chg="mod">
          <ac:chgData name="Alyssa Stoneman (2401974)" userId="S::2401974@student.uwtsd.ac.uk::731d9d5d-f6a8-4b09-8f72-0159466a3a60" providerId="AD" clId="Web-{DBE0F102-EBFF-E044-BB93-4A54197F05BA}" dt="2025-11-01T22:20:51.976" v="173"/>
          <ac:spMkLst>
            <pc:docMk/>
            <pc:sldMk cId="671022176" sldId="258"/>
            <ac:spMk id="2" creationId="{3ADA6018-07F8-8F89-F800-EB6378934364}"/>
          </ac:spMkLst>
        </pc:spChg>
        <pc:picChg chg="add mod modCrop">
          <ac:chgData name="Alyssa Stoneman (2401974)" userId="S::2401974@student.uwtsd.ac.uk::731d9d5d-f6a8-4b09-8f72-0159466a3a60" providerId="AD" clId="Web-{DBE0F102-EBFF-E044-BB93-4A54197F05BA}" dt="2025-11-01T22:20:51.976" v="173"/>
          <ac:picMkLst>
            <pc:docMk/>
            <pc:sldMk cId="671022176" sldId="258"/>
            <ac:picMk id="3" creationId="{E591A3CC-A370-799E-1E70-4056A9867456}"/>
          </ac:picMkLst>
        </pc:picChg>
      </pc:sldChg>
      <pc:sldChg chg="modSp new">
        <pc:chgData name="Alyssa Stoneman (2401974)" userId="S::2401974@student.uwtsd.ac.uk::731d9d5d-f6a8-4b09-8f72-0159466a3a60" providerId="AD" clId="Web-{DBE0F102-EBFF-E044-BB93-4A54197F05BA}" dt="2025-11-01T18:54:32.869" v="82" actId="20577"/>
        <pc:sldMkLst>
          <pc:docMk/>
          <pc:sldMk cId="512025200" sldId="259"/>
        </pc:sldMkLst>
        <pc:spChg chg="mod">
          <ac:chgData name="Alyssa Stoneman (2401974)" userId="S::2401974@student.uwtsd.ac.uk::731d9d5d-f6a8-4b09-8f72-0159466a3a60" providerId="AD" clId="Web-{DBE0F102-EBFF-E044-BB93-4A54197F05BA}" dt="2025-11-01T18:54:32.869" v="82" actId="20577"/>
          <ac:spMkLst>
            <pc:docMk/>
            <pc:sldMk cId="512025200" sldId="259"/>
            <ac:spMk id="2" creationId="{34784FE5-DB3D-CB7F-6CD5-93CDD8204077}"/>
          </ac:spMkLst>
        </pc:spChg>
      </pc:sldChg>
      <pc:sldChg chg="modSp new">
        <pc:chgData name="Alyssa Stoneman (2401974)" userId="S::2401974@student.uwtsd.ac.uk::731d9d5d-f6a8-4b09-8f72-0159466a3a60" providerId="AD" clId="Web-{DBE0F102-EBFF-E044-BB93-4A54197F05BA}" dt="2025-11-01T18:54:44.041" v="91" actId="20577"/>
        <pc:sldMkLst>
          <pc:docMk/>
          <pc:sldMk cId="1508106519" sldId="260"/>
        </pc:sldMkLst>
        <pc:spChg chg="mod">
          <ac:chgData name="Alyssa Stoneman (2401974)" userId="S::2401974@student.uwtsd.ac.uk::731d9d5d-f6a8-4b09-8f72-0159466a3a60" providerId="AD" clId="Web-{DBE0F102-EBFF-E044-BB93-4A54197F05BA}" dt="2025-11-01T18:54:44.041" v="91" actId="20577"/>
          <ac:spMkLst>
            <pc:docMk/>
            <pc:sldMk cId="1508106519" sldId="260"/>
            <ac:spMk id="2" creationId="{2CF1DD3A-CD97-9A90-1101-9787BC443923}"/>
          </ac:spMkLst>
        </pc:spChg>
      </pc:sldChg>
      <pc:sldChg chg="addSp delSp modSp new mod setBg">
        <pc:chgData name="Alyssa Stoneman (2401974)" userId="S::2401974@student.uwtsd.ac.uk::731d9d5d-f6a8-4b09-8f72-0159466a3a60" providerId="AD" clId="Web-{DBE0F102-EBFF-E044-BB93-4A54197F05BA}" dt="2025-11-01T22:22:28.358" v="199"/>
        <pc:sldMkLst>
          <pc:docMk/>
          <pc:sldMk cId="2451480770" sldId="261"/>
        </pc:sldMkLst>
        <pc:spChg chg="mod">
          <ac:chgData name="Alyssa Stoneman (2401974)" userId="S::2401974@student.uwtsd.ac.uk::731d9d5d-f6a8-4b09-8f72-0159466a3a60" providerId="AD" clId="Web-{DBE0F102-EBFF-E044-BB93-4A54197F05BA}" dt="2025-11-01T22:22:28.358" v="199"/>
          <ac:spMkLst>
            <pc:docMk/>
            <pc:sldMk cId="2451480770" sldId="261"/>
            <ac:spMk id="2" creationId="{4D512209-EE6F-613F-BF11-9C6CA478CDC2}"/>
          </ac:spMkLst>
        </pc:spChg>
        <pc:picChg chg="add mod modCrop">
          <ac:chgData name="Alyssa Stoneman (2401974)" userId="S::2401974@student.uwtsd.ac.uk::731d9d5d-f6a8-4b09-8f72-0159466a3a60" providerId="AD" clId="Web-{DBE0F102-EBFF-E044-BB93-4A54197F05BA}" dt="2025-11-01T19:38:29.277" v="123"/>
          <ac:picMkLst>
            <pc:docMk/>
            <pc:sldMk cId="2451480770" sldId="261"/>
            <ac:picMk id="4" creationId="{FEF230EE-F4F9-3B82-3635-71A02D025CFA}"/>
          </ac:picMkLst>
        </pc:picChg>
        <pc:picChg chg="add mod modCrop">
          <ac:chgData name="Alyssa Stoneman (2401974)" userId="S::2401974@student.uwtsd.ac.uk::731d9d5d-f6a8-4b09-8f72-0159466a3a60" providerId="AD" clId="Web-{DBE0F102-EBFF-E044-BB93-4A54197F05BA}" dt="2025-11-01T19:38:29.277" v="123"/>
          <ac:picMkLst>
            <pc:docMk/>
            <pc:sldMk cId="2451480770" sldId="261"/>
            <ac:picMk id="5" creationId="{98893683-AAE4-9107-1F8C-5F3688F6C907}"/>
          </ac:picMkLst>
        </pc:picChg>
      </pc:sldChg>
      <pc:sldChg chg="addSp delSp modSp new mod setBg">
        <pc:chgData name="Alyssa Stoneman (2401974)" userId="S::2401974@student.uwtsd.ac.uk::731d9d5d-f6a8-4b09-8f72-0159466a3a60" providerId="AD" clId="Web-{DBE0F102-EBFF-E044-BB93-4A54197F05BA}" dt="2025-11-01T22:22:18.779" v="196"/>
        <pc:sldMkLst>
          <pc:docMk/>
          <pc:sldMk cId="3117144868" sldId="262"/>
        </pc:sldMkLst>
        <pc:spChg chg="mod">
          <ac:chgData name="Alyssa Stoneman (2401974)" userId="S::2401974@student.uwtsd.ac.uk::731d9d5d-f6a8-4b09-8f72-0159466a3a60" providerId="AD" clId="Web-{DBE0F102-EBFF-E044-BB93-4A54197F05BA}" dt="2025-11-01T22:22:18.779" v="196"/>
          <ac:spMkLst>
            <pc:docMk/>
            <pc:sldMk cId="3117144868" sldId="262"/>
            <ac:spMk id="2" creationId="{523355CF-9A83-0FC9-C797-38EAC211DCC4}"/>
          </ac:spMkLst>
        </pc:spChg>
        <pc:picChg chg="add mod modCrop">
          <ac:chgData name="Alyssa Stoneman (2401974)" userId="S::2401974@student.uwtsd.ac.uk::731d9d5d-f6a8-4b09-8f72-0159466a3a60" providerId="AD" clId="Web-{DBE0F102-EBFF-E044-BB93-4A54197F05BA}" dt="2025-11-01T22:22:18.779" v="196"/>
          <ac:picMkLst>
            <pc:docMk/>
            <pc:sldMk cId="3117144868" sldId="262"/>
            <ac:picMk id="3" creationId="{D1336867-4FB0-23E5-1321-500036E097E6}"/>
          </ac:picMkLst>
        </pc:picChg>
      </pc:sldChg>
      <pc:sldChg chg="addSp modSp new mod setBg">
        <pc:chgData name="Alyssa Stoneman (2401974)" userId="S::2401974@student.uwtsd.ac.uk::731d9d5d-f6a8-4b09-8f72-0159466a3a60" providerId="AD" clId="Web-{DBE0F102-EBFF-E044-BB93-4A54197F05BA}" dt="2025-11-01T22:22:12.044" v="195"/>
        <pc:sldMkLst>
          <pc:docMk/>
          <pc:sldMk cId="581027011" sldId="263"/>
        </pc:sldMkLst>
        <pc:spChg chg="mod">
          <ac:chgData name="Alyssa Stoneman (2401974)" userId="S::2401974@student.uwtsd.ac.uk::731d9d5d-f6a8-4b09-8f72-0159466a3a60" providerId="AD" clId="Web-{DBE0F102-EBFF-E044-BB93-4A54197F05BA}" dt="2025-11-01T22:22:12.044" v="195"/>
          <ac:spMkLst>
            <pc:docMk/>
            <pc:sldMk cId="581027011" sldId="263"/>
            <ac:spMk id="2" creationId="{7A3D7FF5-723C-7CB9-EBD7-5BAEBE70372A}"/>
          </ac:spMkLst>
        </pc:spChg>
        <pc:spChg chg="add">
          <ac:chgData name="Alyssa Stoneman (2401974)" userId="S::2401974@student.uwtsd.ac.uk::731d9d5d-f6a8-4b09-8f72-0159466a3a60" providerId="AD" clId="Web-{DBE0F102-EBFF-E044-BB93-4A54197F05BA}" dt="2025-11-01T22:22:12.044" v="195"/>
          <ac:spMkLst>
            <pc:docMk/>
            <pc:sldMk cId="581027011" sldId="263"/>
            <ac:spMk id="8" creationId="{A8384FB5-9ADC-4DDC-881B-597D56F5B15D}"/>
          </ac:spMkLst>
        </pc:spChg>
        <pc:spChg chg="add">
          <ac:chgData name="Alyssa Stoneman (2401974)" userId="S::2401974@student.uwtsd.ac.uk::731d9d5d-f6a8-4b09-8f72-0159466a3a60" providerId="AD" clId="Web-{DBE0F102-EBFF-E044-BB93-4A54197F05BA}" dt="2025-11-01T22:22:12.044" v="195"/>
          <ac:spMkLst>
            <pc:docMk/>
            <pc:sldMk cId="581027011" sldId="263"/>
            <ac:spMk id="10" creationId="{91E5A9A7-95C6-4F4F-B00E-C82E07FE62EF}"/>
          </ac:spMkLst>
        </pc:spChg>
        <pc:spChg chg="add">
          <ac:chgData name="Alyssa Stoneman (2401974)" userId="S::2401974@student.uwtsd.ac.uk::731d9d5d-f6a8-4b09-8f72-0159466a3a60" providerId="AD" clId="Web-{DBE0F102-EBFF-E044-BB93-4A54197F05BA}" dt="2025-11-01T22:22:12.044" v="195"/>
          <ac:spMkLst>
            <pc:docMk/>
            <pc:sldMk cId="581027011" sldId="263"/>
            <ac:spMk id="12" creationId="{D07DD2DE-F619-49DD-B5E7-03A290FF4ED1}"/>
          </ac:spMkLst>
        </pc:spChg>
        <pc:spChg chg="add">
          <ac:chgData name="Alyssa Stoneman (2401974)" userId="S::2401974@student.uwtsd.ac.uk::731d9d5d-f6a8-4b09-8f72-0159466a3a60" providerId="AD" clId="Web-{DBE0F102-EBFF-E044-BB93-4A54197F05BA}" dt="2025-11-01T22:22:12.044" v="195"/>
          <ac:spMkLst>
            <pc:docMk/>
            <pc:sldMk cId="581027011" sldId="263"/>
            <ac:spMk id="14" creationId="{85149191-5F60-4A28-AAFF-039F96B0F3EC}"/>
          </ac:spMkLst>
        </pc:spChg>
        <pc:spChg chg="add">
          <ac:chgData name="Alyssa Stoneman (2401974)" userId="S::2401974@student.uwtsd.ac.uk::731d9d5d-f6a8-4b09-8f72-0159466a3a60" providerId="AD" clId="Web-{DBE0F102-EBFF-E044-BB93-4A54197F05BA}" dt="2025-11-01T22:22:12.044" v="195"/>
          <ac:spMkLst>
            <pc:docMk/>
            <pc:sldMk cId="581027011" sldId="263"/>
            <ac:spMk id="16" creationId="{F8260ED5-17F7-4158-B241-D51DD4CF1B7E}"/>
          </ac:spMkLst>
        </pc:spChg>
        <pc:picChg chg="add mod modCrop">
          <ac:chgData name="Alyssa Stoneman (2401974)" userId="S::2401974@student.uwtsd.ac.uk::731d9d5d-f6a8-4b09-8f72-0159466a3a60" providerId="AD" clId="Web-{DBE0F102-EBFF-E044-BB93-4A54197F05BA}" dt="2025-11-01T22:22:12.044" v="195"/>
          <ac:picMkLst>
            <pc:docMk/>
            <pc:sldMk cId="581027011" sldId="263"/>
            <ac:picMk id="3" creationId="{29170C9A-63A4-CF5E-0E78-B3D81E5C6BEB}"/>
          </ac:picMkLst>
        </pc:picChg>
      </pc:sldChg>
    </pc:docChg>
  </pc:docChgLst>
  <pc:docChgLst>
    <pc:chgData name="Alyssa Stoneman (2401974)" userId="S::2401974@student.uwtsd.ac.uk::731d9d5d-f6a8-4b09-8f72-0159466a3a60" providerId="AD" clId="Web-{AED6007C-A328-C2CC-25AC-A5369A245F91}"/>
    <pc:docChg chg="addSld modSld">
      <pc:chgData name="Alyssa Stoneman (2401974)" userId="S::2401974@student.uwtsd.ac.uk::731d9d5d-f6a8-4b09-8f72-0159466a3a60" providerId="AD" clId="Web-{AED6007C-A328-C2CC-25AC-A5369A245F91}" dt="2025-11-03T00:28:10.020" v="74"/>
      <pc:docMkLst>
        <pc:docMk/>
      </pc:docMkLst>
      <pc:sldChg chg="addSp delSp modSp">
        <pc:chgData name="Alyssa Stoneman (2401974)" userId="S::2401974@student.uwtsd.ac.uk::731d9d5d-f6a8-4b09-8f72-0159466a3a60" providerId="AD" clId="Web-{AED6007C-A328-C2CC-25AC-A5369A245F91}" dt="2025-11-03T00:25:20.463" v="65"/>
        <pc:sldMkLst>
          <pc:docMk/>
          <pc:sldMk cId="109857222" sldId="256"/>
        </pc:sldMkLst>
        <pc:spChg chg="mod">
          <ac:chgData name="Alyssa Stoneman (2401974)" userId="S::2401974@student.uwtsd.ac.uk::731d9d5d-f6a8-4b09-8f72-0159466a3a60" providerId="AD" clId="Web-{AED6007C-A328-C2CC-25AC-A5369A245F91}" dt="2025-11-03T00:25:20.463" v="6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yssa Stoneman (2401974)" userId="S::2401974@student.uwtsd.ac.uk::731d9d5d-f6a8-4b09-8f72-0159466a3a60" providerId="AD" clId="Web-{AED6007C-A328-C2CC-25AC-A5369A245F91}" dt="2025-11-03T00:25:20.463" v="6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5:20.463" v="65"/>
          <ac:spMkLst>
            <pc:docMk/>
            <pc:sldMk cId="109857222" sldId="256"/>
            <ac:spMk id="12" creationId="{74751229-0244-4FBB-BED1-407467F4C951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20.463" v="65"/>
          <ac:spMkLst>
            <pc:docMk/>
            <pc:sldMk cId="109857222" sldId="256"/>
            <ac:spMk id="17" creationId="{DF05ACD0-FF4A-4F8F-B5C5-6A4EBD0D1B38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20.463" v="65"/>
          <ac:spMkLst>
            <pc:docMk/>
            <pc:sldMk cId="109857222" sldId="256"/>
            <ac:spMk id="19" creationId="{4C9AFA28-B5ED-4346-9AF7-68A157F16C7E}"/>
          </ac:spMkLst>
        </pc:spChg>
        <pc:picChg chg="mod">
          <ac:chgData name="Alyssa Stoneman (2401974)" userId="S::2401974@student.uwtsd.ac.uk::731d9d5d-f6a8-4b09-8f72-0159466a3a60" providerId="AD" clId="Web-{AED6007C-A328-C2CC-25AC-A5369A245F91}" dt="2025-11-03T00:25:20.463" v="65"/>
          <ac:picMkLst>
            <pc:docMk/>
            <pc:sldMk cId="109857222" sldId="256"/>
            <ac:picMk id="7" creationId="{03323DFA-CB70-E90C-1DCA-DB27BE32EAC8}"/>
          </ac:picMkLst>
        </pc:picChg>
        <pc:picChg chg="del">
          <ac:chgData name="Alyssa Stoneman (2401974)" userId="S::2401974@student.uwtsd.ac.uk::731d9d5d-f6a8-4b09-8f72-0159466a3a60" providerId="AD" clId="Web-{AED6007C-A328-C2CC-25AC-A5369A245F91}" dt="2025-11-03T00:25:20.463" v="65"/>
          <ac:picMkLst>
            <pc:docMk/>
            <pc:sldMk cId="109857222" sldId="256"/>
            <ac:picMk id="9" creationId="{0BFFAA1D-7C71-4130-91D9-0030AB4BCAF4}"/>
          </ac:picMkLst>
        </pc:picChg>
      </pc:sldChg>
      <pc:sldChg chg="addSp delSp modSp">
        <pc:chgData name="Alyssa Stoneman (2401974)" userId="S::2401974@student.uwtsd.ac.uk::731d9d5d-f6a8-4b09-8f72-0159466a3a60" providerId="AD" clId="Web-{AED6007C-A328-C2CC-25AC-A5369A245F91}" dt="2025-11-03T00:27:09.439" v="71"/>
        <pc:sldMkLst>
          <pc:docMk/>
          <pc:sldMk cId="1147129252" sldId="257"/>
        </pc:sldMkLst>
        <pc:spChg chg="mod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2" creationId="{B6CC8075-0A80-515E-4206-87FE9C771C38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10" creationId="{91E5A9A7-95C6-4F4F-B00E-C82E07FE62EF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11" creationId="{A8384FB5-9ADC-4DDC-881B-597D56F5B15D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12" creationId="{D07DD2DE-F619-49DD-B5E7-03A290FF4ED1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14" creationId="{85149191-5F60-4A28-AAFF-039F96B0F3EC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16" creationId="{F8260ED5-17F7-4158-B241-D51DD4CF1B7E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21" creationId="{ED9C414A-A284-4D73-B9C7-54C138F6DC3D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7:09.439" v="71"/>
          <ac:spMkLst>
            <pc:docMk/>
            <pc:sldMk cId="1147129252" sldId="257"/>
            <ac:spMk id="23" creationId="{A3DAD80A-CFC8-4003-858B-671FF2048CE2}"/>
          </ac:spMkLst>
        </pc:spChg>
        <pc:picChg chg="mod">
          <ac:chgData name="Alyssa Stoneman (2401974)" userId="S::2401974@student.uwtsd.ac.uk::731d9d5d-f6a8-4b09-8f72-0159466a3a60" providerId="AD" clId="Web-{AED6007C-A328-C2CC-25AC-A5369A245F91}" dt="2025-11-03T00:27:09.439" v="71"/>
          <ac:picMkLst>
            <pc:docMk/>
            <pc:sldMk cId="1147129252" sldId="257"/>
            <ac:picMk id="3" creationId="{EC309667-C8B2-977C-6E77-4E569A6300C6}"/>
          </ac:picMkLst>
        </pc:picChg>
      </pc:sldChg>
      <pc:sldChg chg="addSp delSp modSp">
        <pc:chgData name="Alyssa Stoneman (2401974)" userId="S::2401974@student.uwtsd.ac.uk::731d9d5d-f6a8-4b09-8f72-0159466a3a60" providerId="AD" clId="Web-{AED6007C-A328-C2CC-25AC-A5369A245F91}" dt="2025-11-03T00:27:50.254" v="73"/>
        <pc:sldMkLst>
          <pc:docMk/>
          <pc:sldMk cId="671022176" sldId="258"/>
        </pc:sldMkLst>
        <pc:spChg chg="mod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2" creationId="{3ADA6018-07F8-8F89-F800-EB6378934364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8" creationId="{A8384FB5-9ADC-4DDC-881B-597D56F5B15D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10" creationId="{91E5A9A7-95C6-4F4F-B00E-C82E07FE62EF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12" creationId="{D07DD2DE-F619-49DD-B5E7-03A290FF4ED1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14" creationId="{85149191-5F60-4A28-AAFF-039F96B0F3EC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16" creationId="{F8260ED5-17F7-4158-B241-D51DD4CF1B7E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21" creationId="{DF05ACD0-FF4A-4F8F-B5C5-6A4EBD0D1B38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7:50.254" v="73"/>
          <ac:spMkLst>
            <pc:docMk/>
            <pc:sldMk cId="671022176" sldId="258"/>
            <ac:spMk id="23" creationId="{4C9AFA28-B5ED-4346-9AF7-68A157F16C7E}"/>
          </ac:spMkLst>
        </pc:spChg>
        <pc:picChg chg="mod">
          <ac:chgData name="Alyssa Stoneman (2401974)" userId="S::2401974@student.uwtsd.ac.uk::731d9d5d-f6a8-4b09-8f72-0159466a3a60" providerId="AD" clId="Web-{AED6007C-A328-C2CC-25AC-A5369A245F91}" dt="2025-11-03T00:27:50.254" v="73"/>
          <ac:picMkLst>
            <pc:docMk/>
            <pc:sldMk cId="671022176" sldId="258"/>
            <ac:picMk id="3" creationId="{E591A3CC-A370-799E-1E70-4056A9867456}"/>
          </ac:picMkLst>
        </pc:picChg>
      </pc:sldChg>
      <pc:sldChg chg="addSp delSp modSp mod setBg">
        <pc:chgData name="Alyssa Stoneman (2401974)" userId="S::2401974@student.uwtsd.ac.uk::731d9d5d-f6a8-4b09-8f72-0159466a3a60" providerId="AD" clId="Web-{AED6007C-A328-C2CC-25AC-A5369A245F91}" dt="2025-11-03T00:25:33.823" v="66"/>
        <pc:sldMkLst>
          <pc:docMk/>
          <pc:sldMk cId="512025200" sldId="259"/>
        </pc:sldMkLst>
        <pc:spChg chg="mod">
          <ac:chgData name="Alyssa Stoneman (2401974)" userId="S::2401974@student.uwtsd.ac.uk::731d9d5d-f6a8-4b09-8f72-0159466a3a60" providerId="AD" clId="Web-{AED6007C-A328-C2CC-25AC-A5369A245F91}" dt="2025-11-03T00:25:33.823" v="66"/>
          <ac:spMkLst>
            <pc:docMk/>
            <pc:sldMk cId="512025200" sldId="259"/>
            <ac:spMk id="2" creationId="{34784FE5-DB3D-CB7F-6CD5-93CDD8204077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1:53.817" v="34"/>
          <ac:spMkLst>
            <pc:docMk/>
            <pc:sldMk cId="512025200" sldId="259"/>
            <ac:spMk id="8" creationId="{A8384FB5-9ADC-4DDC-881B-597D56F5B15D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1:53.817" v="34"/>
          <ac:spMkLst>
            <pc:docMk/>
            <pc:sldMk cId="512025200" sldId="259"/>
            <ac:spMk id="10" creationId="{91E5A9A7-95C6-4F4F-B00E-C82E07FE62EF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1:53.817" v="34"/>
          <ac:spMkLst>
            <pc:docMk/>
            <pc:sldMk cId="512025200" sldId="259"/>
            <ac:spMk id="12" creationId="{D07DD2DE-F619-49DD-B5E7-03A290FF4ED1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1:53.817" v="34"/>
          <ac:spMkLst>
            <pc:docMk/>
            <pc:sldMk cId="512025200" sldId="259"/>
            <ac:spMk id="14" creationId="{85149191-5F60-4A28-AAFF-039F96B0F3EC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1:53.817" v="34"/>
          <ac:spMkLst>
            <pc:docMk/>
            <pc:sldMk cId="512025200" sldId="259"/>
            <ac:spMk id="16" creationId="{F8260ED5-17F7-4158-B241-D51DD4CF1B7E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25:33.823" v="66"/>
          <ac:spMkLst>
            <pc:docMk/>
            <pc:sldMk cId="512025200" sldId="259"/>
            <ac:spMk id="18" creationId="{F575A102-D95D-4D6E-8F1B-49EED0AEC65C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25:33.823" v="66"/>
          <ac:spMkLst>
            <pc:docMk/>
            <pc:sldMk cId="512025200" sldId="259"/>
            <ac:spMk id="19" creationId="{158B3569-73B2-4D05-8E95-886A6EE17F1F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33.823" v="66"/>
          <ac:spMkLst>
            <pc:docMk/>
            <pc:sldMk cId="512025200" sldId="259"/>
            <ac:spMk id="26" creationId="{C6FC42E6-6C25-4922-95D2-B97B1E123559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33.823" v="66"/>
          <ac:spMkLst>
            <pc:docMk/>
            <pc:sldMk cId="512025200" sldId="259"/>
            <ac:spMk id="28" creationId="{0295F874-A8A5-4A14-8CFC-828968DE64C4}"/>
          </ac:spMkLst>
        </pc:spChg>
        <pc:grpChg chg="add del">
          <ac:chgData name="Alyssa Stoneman (2401974)" userId="S::2401974@student.uwtsd.ac.uk::731d9d5d-f6a8-4b09-8f72-0159466a3a60" providerId="AD" clId="Web-{AED6007C-A328-C2CC-25AC-A5369A245F91}" dt="2025-11-03T00:25:33.823" v="66"/>
          <ac:grpSpMkLst>
            <pc:docMk/>
            <pc:sldMk cId="512025200" sldId="259"/>
            <ac:grpSpMk id="20" creationId="{CF0FFF1F-79B6-4A13-A464-070CD6F896AF}"/>
          </ac:grpSpMkLst>
        </pc:grpChg>
        <pc:picChg chg="add mod modCrop">
          <ac:chgData name="Alyssa Stoneman (2401974)" userId="S::2401974@student.uwtsd.ac.uk::731d9d5d-f6a8-4b09-8f72-0159466a3a60" providerId="AD" clId="Web-{AED6007C-A328-C2CC-25AC-A5369A245F91}" dt="2025-11-03T00:25:33.823" v="66"/>
          <ac:picMkLst>
            <pc:docMk/>
            <pc:sldMk cId="512025200" sldId="259"/>
            <ac:picMk id="3" creationId="{9648A157-0E1D-CE57-89EE-0299CB186211}"/>
          </ac:picMkLst>
        </pc:picChg>
        <pc:cxnChg chg="add del">
          <ac:chgData name="Alyssa Stoneman (2401974)" userId="S::2401974@student.uwtsd.ac.uk::731d9d5d-f6a8-4b09-8f72-0159466a3a60" providerId="AD" clId="Web-{AED6007C-A328-C2CC-25AC-A5369A245F91}" dt="2025-11-03T00:25:33.823" v="66"/>
          <ac:cxnSpMkLst>
            <pc:docMk/>
            <pc:sldMk cId="512025200" sldId="259"/>
            <ac:cxnSpMk id="17" creationId="{56020367-4FD5-4596-8E10-C5F095CD8DBF}"/>
          </ac:cxnSpMkLst>
        </pc:cxnChg>
      </pc:sldChg>
      <pc:sldChg chg="addSp modSp mod setBg">
        <pc:chgData name="Alyssa Stoneman (2401974)" userId="S::2401974@student.uwtsd.ac.uk::731d9d5d-f6a8-4b09-8f72-0159466a3a60" providerId="AD" clId="Web-{AED6007C-A328-C2CC-25AC-A5369A245F91}" dt="2025-11-03T00:25:56.825" v="68"/>
        <pc:sldMkLst>
          <pc:docMk/>
          <pc:sldMk cId="1508106519" sldId="260"/>
        </pc:sldMkLst>
        <pc:spChg chg="mod">
          <ac:chgData name="Alyssa Stoneman (2401974)" userId="S::2401974@student.uwtsd.ac.uk::731d9d5d-f6a8-4b09-8f72-0159466a3a60" providerId="AD" clId="Web-{AED6007C-A328-C2CC-25AC-A5369A245F91}" dt="2025-11-03T00:25:56.825" v="68"/>
          <ac:spMkLst>
            <pc:docMk/>
            <pc:sldMk cId="1508106519" sldId="260"/>
            <ac:spMk id="2" creationId="{2CF1DD3A-CD97-9A90-1101-9787BC443923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56.825" v="68"/>
          <ac:spMkLst>
            <pc:docMk/>
            <pc:sldMk cId="1508106519" sldId="260"/>
            <ac:spMk id="8" creationId="{C6FC42E6-6C25-4922-95D2-B97B1E123559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56.825" v="68"/>
          <ac:spMkLst>
            <pc:docMk/>
            <pc:sldMk cId="1508106519" sldId="260"/>
            <ac:spMk id="10" creationId="{0295F874-A8A5-4A14-8CFC-828968DE64C4}"/>
          </ac:spMkLst>
        </pc:spChg>
        <pc:picChg chg="add mod modCrop">
          <ac:chgData name="Alyssa Stoneman (2401974)" userId="S::2401974@student.uwtsd.ac.uk::731d9d5d-f6a8-4b09-8f72-0159466a3a60" providerId="AD" clId="Web-{AED6007C-A328-C2CC-25AC-A5369A245F91}" dt="2025-11-03T00:25:56.825" v="68"/>
          <ac:picMkLst>
            <pc:docMk/>
            <pc:sldMk cId="1508106519" sldId="260"/>
            <ac:picMk id="3" creationId="{87FED56C-963F-40C7-0A2A-D32BE7AD81EB}"/>
          </ac:picMkLst>
        </pc:picChg>
      </pc:sldChg>
      <pc:sldChg chg="addSp delSp modSp">
        <pc:chgData name="Alyssa Stoneman (2401974)" userId="S::2401974@student.uwtsd.ac.uk::731d9d5d-f6a8-4b09-8f72-0159466a3a60" providerId="AD" clId="Web-{AED6007C-A328-C2CC-25AC-A5369A245F91}" dt="2025-11-03T00:26:53.251" v="70"/>
        <pc:sldMkLst>
          <pc:docMk/>
          <pc:sldMk cId="2451480770" sldId="261"/>
        </pc:sldMkLst>
        <pc:spChg chg="mod ord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2" creationId="{4D512209-EE6F-613F-BF11-9C6CA478CDC2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33" creationId="{2151139A-886F-4B97-8815-729AD3831BBD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34" creationId="{5428AC11-BFDF-42EF-80FF-717BBF909067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35" creationId="{2CC56AF6-38E4-490B-8E2B-1A1037B4EDD4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36" creationId="{2339A6F5-AD6A-4D80-8AD9-6290D13AC49F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41" creationId="{B0A9E55F-729A-4FCE-9FE3-BAE7A7BEFBC8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6:53.251" v="70"/>
          <ac:spMkLst>
            <pc:docMk/>
            <pc:sldMk cId="2451480770" sldId="261"/>
            <ac:spMk id="43" creationId="{4462B9B4-A230-4FCE-AD96-E79B8B458487}"/>
          </ac:spMkLst>
        </pc:spChg>
        <pc:picChg chg="mod ord">
          <ac:chgData name="Alyssa Stoneman (2401974)" userId="S::2401974@student.uwtsd.ac.uk::731d9d5d-f6a8-4b09-8f72-0159466a3a60" providerId="AD" clId="Web-{AED6007C-A328-C2CC-25AC-A5369A245F91}" dt="2025-11-03T00:26:53.251" v="70"/>
          <ac:picMkLst>
            <pc:docMk/>
            <pc:sldMk cId="2451480770" sldId="261"/>
            <ac:picMk id="4" creationId="{FEF230EE-F4F9-3B82-3635-71A02D025CFA}"/>
          </ac:picMkLst>
        </pc:picChg>
        <pc:picChg chg="mod">
          <ac:chgData name="Alyssa Stoneman (2401974)" userId="S::2401974@student.uwtsd.ac.uk::731d9d5d-f6a8-4b09-8f72-0159466a3a60" providerId="AD" clId="Web-{AED6007C-A328-C2CC-25AC-A5369A245F91}" dt="2025-11-03T00:26:53.251" v="70"/>
          <ac:picMkLst>
            <pc:docMk/>
            <pc:sldMk cId="2451480770" sldId="261"/>
            <ac:picMk id="5" creationId="{98893683-AAE4-9107-1F8C-5F3688F6C907}"/>
          </ac:picMkLst>
        </pc:picChg>
      </pc:sldChg>
      <pc:sldChg chg="addSp delSp modSp">
        <pc:chgData name="Alyssa Stoneman (2401974)" userId="S::2401974@student.uwtsd.ac.uk::731d9d5d-f6a8-4b09-8f72-0159466a3a60" providerId="AD" clId="Web-{AED6007C-A328-C2CC-25AC-A5369A245F91}" dt="2025-11-03T00:27:33.675" v="72"/>
        <pc:sldMkLst>
          <pc:docMk/>
          <pc:sldMk cId="3117144868" sldId="262"/>
        </pc:sldMkLst>
        <pc:spChg chg="mod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2" creationId="{523355CF-9A83-0FC9-C797-38EAC211DCC4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23" creationId="{A8384FB5-9ADC-4DDC-881B-597D56F5B15D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25" creationId="{91E5A9A7-95C6-4F4F-B00E-C82E07FE62EF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27" creationId="{D07DD2DE-F619-49DD-B5E7-03A290FF4ED1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29" creationId="{85149191-5F60-4A28-AAFF-039F96B0F3EC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31" creationId="{F8260ED5-17F7-4158-B241-D51DD4CF1B7E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36" creationId="{C6FC42E6-6C25-4922-95D2-B97B1E123559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7:33.675" v="72"/>
          <ac:spMkLst>
            <pc:docMk/>
            <pc:sldMk cId="3117144868" sldId="262"/>
            <ac:spMk id="38" creationId="{0295F874-A8A5-4A14-8CFC-828968DE64C4}"/>
          </ac:spMkLst>
        </pc:spChg>
        <pc:picChg chg="mod">
          <ac:chgData name="Alyssa Stoneman (2401974)" userId="S::2401974@student.uwtsd.ac.uk::731d9d5d-f6a8-4b09-8f72-0159466a3a60" providerId="AD" clId="Web-{AED6007C-A328-C2CC-25AC-A5369A245F91}" dt="2025-11-03T00:27:33.675" v="72"/>
          <ac:picMkLst>
            <pc:docMk/>
            <pc:sldMk cId="3117144868" sldId="262"/>
            <ac:picMk id="3" creationId="{D1336867-4FB0-23E5-1321-500036E097E6}"/>
          </ac:picMkLst>
        </pc:picChg>
      </pc:sldChg>
      <pc:sldChg chg="addSp delSp modSp">
        <pc:chgData name="Alyssa Stoneman (2401974)" userId="S::2401974@student.uwtsd.ac.uk::731d9d5d-f6a8-4b09-8f72-0159466a3a60" providerId="AD" clId="Web-{AED6007C-A328-C2CC-25AC-A5369A245F91}" dt="2025-11-03T00:28:10.020" v="74"/>
        <pc:sldMkLst>
          <pc:docMk/>
          <pc:sldMk cId="581027011" sldId="263"/>
        </pc:sldMkLst>
        <pc:spChg chg="mod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2" creationId="{7A3D7FF5-723C-7CB9-EBD7-5BAEBE70372A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8" creationId="{A8384FB5-9ADC-4DDC-881B-597D56F5B15D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10" creationId="{91E5A9A7-95C6-4F4F-B00E-C82E07FE62EF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12" creationId="{D07DD2DE-F619-49DD-B5E7-03A290FF4ED1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14" creationId="{85149191-5F60-4A28-AAFF-039F96B0F3EC}"/>
          </ac:spMkLst>
        </pc:spChg>
        <pc:spChg chg="del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16" creationId="{F8260ED5-17F7-4158-B241-D51DD4CF1B7E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21" creationId="{C6FC42E6-6C25-4922-95D2-B97B1E123559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8:10.020" v="74"/>
          <ac:spMkLst>
            <pc:docMk/>
            <pc:sldMk cId="581027011" sldId="263"/>
            <ac:spMk id="23" creationId="{0295F874-A8A5-4A14-8CFC-828968DE64C4}"/>
          </ac:spMkLst>
        </pc:spChg>
        <pc:picChg chg="mod">
          <ac:chgData name="Alyssa Stoneman (2401974)" userId="S::2401974@student.uwtsd.ac.uk::731d9d5d-f6a8-4b09-8f72-0159466a3a60" providerId="AD" clId="Web-{AED6007C-A328-C2CC-25AC-A5369A245F91}" dt="2025-11-03T00:28:10.020" v="74"/>
          <ac:picMkLst>
            <pc:docMk/>
            <pc:sldMk cId="581027011" sldId="263"/>
            <ac:picMk id="3" creationId="{29170C9A-63A4-CF5E-0E78-B3D81E5C6BEB}"/>
          </ac:picMkLst>
        </pc:picChg>
      </pc:sldChg>
      <pc:sldChg chg="addSp delSp modSp new mod setBg">
        <pc:chgData name="Alyssa Stoneman (2401974)" userId="S::2401974@student.uwtsd.ac.uk::731d9d5d-f6a8-4b09-8f72-0159466a3a60" providerId="AD" clId="Web-{AED6007C-A328-C2CC-25AC-A5369A245F91}" dt="2025-11-03T00:25:43.465" v="67"/>
        <pc:sldMkLst>
          <pc:docMk/>
          <pc:sldMk cId="3278135613" sldId="264"/>
        </pc:sldMkLst>
        <pc:spChg chg="mod">
          <ac:chgData name="Alyssa Stoneman (2401974)" userId="S::2401974@student.uwtsd.ac.uk::731d9d5d-f6a8-4b09-8f72-0159466a3a60" providerId="AD" clId="Web-{AED6007C-A328-C2CC-25AC-A5369A245F91}" dt="2025-11-03T00:25:43.465" v="67"/>
          <ac:spMkLst>
            <pc:docMk/>
            <pc:sldMk cId="3278135613" sldId="264"/>
            <ac:spMk id="2" creationId="{EAF2C497-3F4D-A090-930C-F5C023FF0BB4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2:08.942" v="36"/>
          <ac:spMkLst>
            <pc:docMk/>
            <pc:sldMk cId="3278135613" sldId="264"/>
            <ac:spMk id="8" creationId="{A8384FB5-9ADC-4DDC-881B-597D56F5B15D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2:08.942" v="36"/>
          <ac:spMkLst>
            <pc:docMk/>
            <pc:sldMk cId="3278135613" sldId="264"/>
            <ac:spMk id="10" creationId="{91E5A9A7-95C6-4F4F-B00E-C82E07FE62EF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2:08.942" v="36"/>
          <ac:spMkLst>
            <pc:docMk/>
            <pc:sldMk cId="3278135613" sldId="264"/>
            <ac:spMk id="12" creationId="{D07DD2DE-F619-49DD-B5E7-03A290FF4ED1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2:08.942" v="36"/>
          <ac:spMkLst>
            <pc:docMk/>
            <pc:sldMk cId="3278135613" sldId="264"/>
            <ac:spMk id="14" creationId="{85149191-5F60-4A28-AAFF-039F96B0F3EC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12:08.942" v="36"/>
          <ac:spMkLst>
            <pc:docMk/>
            <pc:sldMk cId="3278135613" sldId="264"/>
            <ac:spMk id="16" creationId="{F8260ED5-17F7-4158-B241-D51DD4CF1B7E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25:43.465" v="67"/>
          <ac:spMkLst>
            <pc:docMk/>
            <pc:sldMk cId="3278135613" sldId="264"/>
            <ac:spMk id="21" creationId="{5BF4DF2C-F028-4921-9C23-41303F650A62}"/>
          </ac:spMkLst>
        </pc:spChg>
        <pc:spChg chg="add del">
          <ac:chgData name="Alyssa Stoneman (2401974)" userId="S::2401974@student.uwtsd.ac.uk::731d9d5d-f6a8-4b09-8f72-0159466a3a60" providerId="AD" clId="Web-{AED6007C-A328-C2CC-25AC-A5369A245F91}" dt="2025-11-03T00:25:43.465" v="67"/>
          <ac:spMkLst>
            <pc:docMk/>
            <pc:sldMk cId="3278135613" sldId="264"/>
            <ac:spMk id="23" creationId="{158B3569-73B2-4D05-8E95-886A6EE17F1F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43.465" v="67"/>
          <ac:spMkLst>
            <pc:docMk/>
            <pc:sldMk cId="3278135613" sldId="264"/>
            <ac:spMk id="34" creationId="{DF05ACD0-FF4A-4F8F-B5C5-6A4EBD0D1B38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5:43.465" v="67"/>
          <ac:spMkLst>
            <pc:docMk/>
            <pc:sldMk cId="3278135613" sldId="264"/>
            <ac:spMk id="36" creationId="{4C9AFA28-B5ED-4346-9AF7-68A157F16C7E}"/>
          </ac:spMkLst>
        </pc:spChg>
        <pc:grpChg chg="add del">
          <ac:chgData name="Alyssa Stoneman (2401974)" userId="S::2401974@student.uwtsd.ac.uk::731d9d5d-f6a8-4b09-8f72-0159466a3a60" providerId="AD" clId="Web-{AED6007C-A328-C2CC-25AC-A5369A245F91}" dt="2025-11-03T00:25:43.465" v="67"/>
          <ac:grpSpMkLst>
            <pc:docMk/>
            <pc:sldMk cId="3278135613" sldId="264"/>
            <ac:grpSpMk id="27" creationId="{892B7B61-D701-474B-AE8F-EA238B550A78}"/>
          </ac:grpSpMkLst>
        </pc:grpChg>
        <pc:picChg chg="add mod modCrop">
          <ac:chgData name="Alyssa Stoneman (2401974)" userId="S::2401974@student.uwtsd.ac.uk::731d9d5d-f6a8-4b09-8f72-0159466a3a60" providerId="AD" clId="Web-{AED6007C-A328-C2CC-25AC-A5369A245F91}" dt="2025-11-03T00:25:43.465" v="67"/>
          <ac:picMkLst>
            <pc:docMk/>
            <pc:sldMk cId="3278135613" sldId="264"/>
            <ac:picMk id="3" creationId="{7146D4A3-2C27-24A8-4F72-55CDF234AB70}"/>
          </ac:picMkLst>
        </pc:picChg>
        <pc:cxnChg chg="del">
          <ac:chgData name="Alyssa Stoneman (2401974)" userId="S::2401974@student.uwtsd.ac.uk::731d9d5d-f6a8-4b09-8f72-0159466a3a60" providerId="AD" clId="Web-{AED6007C-A328-C2CC-25AC-A5369A245F91}" dt="2025-11-03T00:25:43.465" v="67"/>
          <ac:cxnSpMkLst>
            <pc:docMk/>
            <pc:sldMk cId="3278135613" sldId="264"/>
            <ac:cxnSpMk id="25" creationId="{56020367-4FD5-4596-8E10-C5F095CD8DBF}"/>
          </ac:cxnSpMkLst>
        </pc:cxnChg>
      </pc:sldChg>
      <pc:sldChg chg="addSp modSp new mod setBg">
        <pc:chgData name="Alyssa Stoneman (2401974)" userId="S::2401974@student.uwtsd.ac.uk::731d9d5d-f6a8-4b09-8f72-0159466a3a60" providerId="AD" clId="Web-{AED6007C-A328-C2CC-25AC-A5369A245F91}" dt="2025-11-03T00:26:16.342" v="69"/>
        <pc:sldMkLst>
          <pc:docMk/>
          <pc:sldMk cId="2853200305" sldId="265"/>
        </pc:sldMkLst>
        <pc:spChg chg="mod">
          <ac:chgData name="Alyssa Stoneman (2401974)" userId="S::2401974@student.uwtsd.ac.uk::731d9d5d-f6a8-4b09-8f72-0159466a3a60" providerId="AD" clId="Web-{AED6007C-A328-C2CC-25AC-A5369A245F91}" dt="2025-11-03T00:26:16.342" v="69"/>
          <ac:spMkLst>
            <pc:docMk/>
            <pc:sldMk cId="2853200305" sldId="265"/>
            <ac:spMk id="2" creationId="{EACDAF9B-C827-A2C7-7EDB-BE425A705AAE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6:16.342" v="69"/>
          <ac:spMkLst>
            <pc:docMk/>
            <pc:sldMk cId="2853200305" sldId="265"/>
            <ac:spMk id="8" creationId="{DF05ACD0-FF4A-4F8F-B5C5-6A4EBD0D1B38}"/>
          </ac:spMkLst>
        </pc:spChg>
        <pc:spChg chg="add">
          <ac:chgData name="Alyssa Stoneman (2401974)" userId="S::2401974@student.uwtsd.ac.uk::731d9d5d-f6a8-4b09-8f72-0159466a3a60" providerId="AD" clId="Web-{AED6007C-A328-C2CC-25AC-A5369A245F91}" dt="2025-11-03T00:26:16.342" v="69"/>
          <ac:spMkLst>
            <pc:docMk/>
            <pc:sldMk cId="2853200305" sldId="265"/>
            <ac:spMk id="10" creationId="{4C9AFA28-B5ED-4346-9AF7-68A157F16C7E}"/>
          </ac:spMkLst>
        </pc:spChg>
        <pc:picChg chg="add mod modCrop">
          <ac:chgData name="Alyssa Stoneman (2401974)" userId="S::2401974@student.uwtsd.ac.uk::731d9d5d-f6a8-4b09-8f72-0159466a3a60" providerId="AD" clId="Web-{AED6007C-A328-C2CC-25AC-A5369A245F91}" dt="2025-11-03T00:26:16.342" v="69"/>
          <ac:picMkLst>
            <pc:docMk/>
            <pc:sldMk cId="2853200305" sldId="265"/>
            <ac:picMk id="3" creationId="{6D409E0B-E958-8B34-8E96-8F1F2678187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2608" y="1380564"/>
            <a:ext cx="4561369" cy="2346229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595959"/>
                </a:solidFill>
              </a:rPr>
              <a:t>Travel Trade Portfolio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2608" y="4061345"/>
            <a:ext cx="4561369" cy="14160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solidFill>
                  <a:srgbClr val="595959"/>
                </a:solidFill>
              </a:rPr>
              <a:t>Learner Name: Alyssa Stoneman (2401974)</a:t>
            </a:r>
          </a:p>
          <a:p>
            <a:r>
              <a:rPr lang="en-GB" sz="1400">
                <a:solidFill>
                  <a:srgbClr val="595959"/>
                </a:solidFill>
              </a:rPr>
              <a:t>Lecturer Name: Jacqui Jones </a:t>
            </a:r>
          </a:p>
          <a:p>
            <a:r>
              <a:rPr lang="en-GB" sz="1400">
                <a:solidFill>
                  <a:srgbClr val="595959"/>
                </a:solidFill>
              </a:rPr>
              <a:t>International Travel Operations BMTP5017</a:t>
            </a:r>
          </a:p>
        </p:txBody>
      </p:sp>
      <p:pic>
        <p:nvPicPr>
          <p:cNvPr id="7" name="Graphic 6" descr="Aeroplane">
            <a:extLst>
              <a:ext uri="{FF2B5EF4-FFF2-40B4-BE49-F238E27FC236}">
                <a16:creationId xmlns:a16="http://schemas.microsoft.com/office/drawing/2014/main" id="{03323DFA-CB70-E90C-1DCA-DB27BE32EA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10935" y="1419785"/>
            <a:ext cx="4018430" cy="401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6FC42E6-6C25-4922-95D2-B97B1E12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295F874-A8A5-4A14-8CFC-828968DE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754" y="0"/>
            <a:ext cx="473178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84FE5-DB3D-CB7F-6CD5-93CDD8204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716" y="871442"/>
            <a:ext cx="2924843" cy="31723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About ABTA Training Course- Certificate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48A157-0E1D-CE57-89EE-0299CB1862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850" t="19538" r="20071" b="5155"/>
          <a:stretch>
            <a:fillRect/>
          </a:stretch>
        </p:blipFill>
        <p:spPr>
          <a:xfrm>
            <a:off x="5933495" y="685799"/>
            <a:ext cx="5061429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02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2C497-3F4D-A090-930C-F5C023FF0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608" y="1380564"/>
            <a:ext cx="4561369" cy="23462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About ABTA Training Course- Scores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146D4A3-2C27-24A8-4F72-55CDF234AB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75" t="39916" r="16765" b="18907"/>
          <a:stretch>
            <a:fillRect/>
          </a:stretch>
        </p:blipFill>
        <p:spPr>
          <a:xfrm>
            <a:off x="6810935" y="2735032"/>
            <a:ext cx="4018430" cy="1387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135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6FC42E6-6C25-4922-95D2-B97B1E12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95F874-A8A5-4A14-8CFC-828968DE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754" y="0"/>
            <a:ext cx="473178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1DD3A-CD97-9A90-1101-9787BC443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716" y="871442"/>
            <a:ext cx="2924843" cy="31723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FCDO Training Course- Certificate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7FED56C-963F-40C7-0A2A-D32BE7AD81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84" t="19328" r="22314" b="5387"/>
          <a:stretch>
            <a:fillRect/>
          </a:stretch>
        </p:blipFill>
        <p:spPr>
          <a:xfrm>
            <a:off x="6261633" y="685799"/>
            <a:ext cx="4405152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106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DAF9B-C827-A2C7-7EDB-BE425A705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608" y="1380564"/>
            <a:ext cx="4561369" cy="23462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FCDO Training Course- Scores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D409E0B-E958-8B34-8E96-8F1F267818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39" t="39916" r="16883" b="20168"/>
          <a:stretch>
            <a:fillRect/>
          </a:stretch>
        </p:blipFill>
        <p:spPr>
          <a:xfrm>
            <a:off x="6810935" y="2757465"/>
            <a:ext cx="4018430" cy="134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200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0A9E55F-729A-4FCE-9FE3-BAE7A7BEF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893683-AAE4-9107-1F8C-5F3688F6C9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06" t="29622" r="21133" b="52941"/>
          <a:stretch>
            <a:fillRect/>
          </a:stretch>
        </p:blipFill>
        <p:spPr>
          <a:xfrm>
            <a:off x="685799" y="2649354"/>
            <a:ext cx="4082017" cy="699212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EF230EE-F4F9-3B82-3635-71A02D025C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14" t="20378" r="51594" b="18277"/>
          <a:stretch>
            <a:fillRect/>
          </a:stretch>
        </p:blipFill>
        <p:spPr>
          <a:xfrm>
            <a:off x="1014010" y="3509433"/>
            <a:ext cx="3425596" cy="2662767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4462B9B4-A230-4FCE-AD96-E79B8B458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8300" y="0"/>
            <a:ext cx="67437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512209-EE6F-613F-BF11-9C6CA478C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8578" y="728330"/>
            <a:ext cx="4423144" cy="27006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Travel Trade Wales </a:t>
            </a:r>
          </a:p>
        </p:txBody>
      </p:sp>
    </p:spTree>
    <p:extLst>
      <p:ext uri="{BB962C8B-B14F-4D97-AF65-F5344CB8AC3E}">
        <p14:creationId xmlns:p14="http://schemas.microsoft.com/office/powerpoint/2010/main" val="2451480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9C414A-A284-4D73-B9C7-54C138F6D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C8075-0A80-515E-4206-87FE9C771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862" y="680482"/>
            <a:ext cx="2955852" cy="32831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My Travel Uni- Egypt Certificate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3DAD80A-CFC8-4003-858B-671FF2048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5045" y="0"/>
            <a:ext cx="7406956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C309667-C8B2-977C-6E77-4E569A6300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62" t="19538" r="8383" b="5038"/>
          <a:stretch>
            <a:fillRect/>
          </a:stretch>
        </p:blipFill>
        <p:spPr>
          <a:xfrm>
            <a:off x="5462674" y="1373420"/>
            <a:ext cx="6052010" cy="411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129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6FC42E6-6C25-4922-95D2-B97B1E12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295F874-A8A5-4A14-8CFC-828968DE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754" y="0"/>
            <a:ext cx="473178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355CF-9A83-0FC9-C797-38EAC211D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716" y="871442"/>
            <a:ext cx="2924843" cy="31723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My Travel Uni- Egypt Scores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1336867-4FB0-23E5-1321-500036E097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5" t="32563" r="33412" b="7983"/>
          <a:stretch>
            <a:fillRect/>
          </a:stretch>
        </p:blipFill>
        <p:spPr>
          <a:xfrm>
            <a:off x="5410716" y="1859240"/>
            <a:ext cx="6106987" cy="313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44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A6018-07F8-8F89-F800-EB6378934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608" y="1380564"/>
            <a:ext cx="4561369" cy="23462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My Travel Uni- Thailand Certificate 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591A3CC-A370-799E-1E70-4056A98674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76" t="19538" r="11316" b="12395"/>
          <a:stretch>
            <a:fillRect/>
          </a:stretch>
        </p:blipFill>
        <p:spPr>
          <a:xfrm>
            <a:off x="6810935" y="2043107"/>
            <a:ext cx="4018430" cy="2771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22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6FC42E6-6C25-4922-95D2-B97B1E12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295F874-A8A5-4A14-8CFC-828968DE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754" y="0"/>
            <a:ext cx="473178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D7FF5-723C-7CB9-EBD7-5BAEBE70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716" y="871442"/>
            <a:ext cx="2924843" cy="31723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My Travel Uni- Thailand Scores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9170C9A-63A4-CF5E-0E78-B3D81E5C6B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1" t="17857" r="34238" b="20798"/>
          <a:stretch>
            <a:fillRect/>
          </a:stretch>
        </p:blipFill>
        <p:spPr>
          <a:xfrm>
            <a:off x="5410716" y="1782432"/>
            <a:ext cx="6106987" cy="329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027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Travel Trade Portfolio</vt:lpstr>
      <vt:lpstr>About ABTA Training Course- Certificate</vt:lpstr>
      <vt:lpstr>About ABTA Training Course- Scores</vt:lpstr>
      <vt:lpstr>FCDO Training Course- Certificate</vt:lpstr>
      <vt:lpstr>FCDO Training Course- Scores</vt:lpstr>
      <vt:lpstr>Travel Trade Wales </vt:lpstr>
      <vt:lpstr>My Travel Uni- Egypt Certificate</vt:lpstr>
      <vt:lpstr>My Travel Uni- Egypt Scores</vt:lpstr>
      <vt:lpstr>My Travel Uni- Thailand Certificate </vt:lpstr>
      <vt:lpstr>My Travel Uni- Thailand Scores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105</cp:revision>
  <dcterms:created xsi:type="dcterms:W3CDTF">2025-11-01T18:40:14Z</dcterms:created>
  <dcterms:modified xsi:type="dcterms:W3CDTF">2025-11-03T00:28:10Z</dcterms:modified>
</cp:coreProperties>
</file>