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64" r:id="rId5"/>
    <p:sldId id="260" r:id="rId6"/>
    <p:sldId id="261" r:id="rId7"/>
    <p:sldId id="262" r:id="rId8"/>
    <p:sldId id="265" r:id="rId9"/>
    <p:sldId id="26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07"/>
  </p:normalViewPr>
  <p:slideViewPr>
    <p:cSldViewPr snapToGrid="0" snapToObjects="1">
      <p:cViewPr varScale="1">
        <p:scale>
          <a:sx n="106" d="100"/>
          <a:sy n="106" d="100"/>
        </p:scale>
        <p:origin x="79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DA90DD-31DF-D043-ADB4-30DD8AD38906}" type="datetimeFigureOut">
              <a:rPr lang="en-US" smtClean="0"/>
              <a:t>8/16/22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278DCB-6658-D64A-9B56-0E205506569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8686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 this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278DCB-6658-D64A-9B56-0E205506569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67569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Employees demotivated, they don’t know what to do or how to do it. </a:t>
            </a:r>
          </a:p>
          <a:p>
            <a:r>
              <a:rPr lang="en-US" dirty="0"/>
              <a:t>They don’t want to come to work.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278DCB-6658-D64A-9B56-0E205506569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95144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278DCB-6658-D64A-9B56-0E205506569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57839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If all this don’t work, I have to make a new plan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278DCB-6658-D64A-9B56-0E205506569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34028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 this presentation I define the problem I use the brainstorm solutions I made a plan and evaluate</a:t>
            </a:r>
          </a:p>
          <a:p>
            <a:r>
              <a:rPr lang="en-US" dirty="0"/>
              <a:t>If all this doesn’t work I have to find </a:t>
            </a:r>
            <a:r>
              <a:rPr lang="en-US"/>
              <a:t>other way. 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278DCB-6658-D64A-9B56-0E205506569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55078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A8705D-793C-5440-8512-31C8FE1699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7631F1-236E-F340-B3E0-8D9A9E912D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863C67-9FEA-8F4C-B16F-AE017A891E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F6336-CD55-0D43-BF9E-280E5AC5F5A6}" type="datetimeFigureOut">
              <a:rPr lang="en-US" smtClean="0"/>
              <a:t>8/16/22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A1BAF7-2004-A844-A333-75A34D7140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45391A-13E1-9342-AF8E-58B7F2BA1C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269B91-C6F3-304E-ACCD-38FB701E81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18677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155A8-2EBD-B44B-B298-99E86F9334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6C4B64-8306-3747-A89E-9C13116FB5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364021-763D-B04B-B428-50B969DF13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F6336-CD55-0D43-BF9E-280E5AC5F5A6}" type="datetimeFigureOut">
              <a:rPr lang="en-US" smtClean="0"/>
              <a:t>8/16/22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228810-DE79-6145-8809-5EB6A1759A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FECEA8-9F76-F54D-9431-F2DB4C94BE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269B91-C6F3-304E-ACCD-38FB701E81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75654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AEAB12-8840-5640-B613-E804C7915D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FBD099-A7E9-AF43-824B-631C333CF8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257C4D-F00B-CE47-994B-C9978716D6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F6336-CD55-0D43-BF9E-280E5AC5F5A6}" type="datetimeFigureOut">
              <a:rPr lang="en-US" smtClean="0"/>
              <a:t>8/16/22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2F69BC-AB5C-0049-BFAE-A45C5A91E2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349FF9-1F05-994B-A6DB-AE54FD1F69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269B91-C6F3-304E-ACCD-38FB701E81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3700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6459BE-2339-BD43-A3BA-E23CB4B519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EB2C4F-B4C8-DA4F-8D57-0201B78C6DE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6BB054-120D-E048-9357-DC5648059E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B1C3DE-875B-424E-B262-841AFEBCF2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F6336-CD55-0D43-BF9E-280E5AC5F5A6}" type="datetimeFigureOut">
              <a:rPr lang="en-US" smtClean="0"/>
              <a:t>8/16/22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001C54-2F33-184E-8DA4-9C8F42D97F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698897-46C2-D840-904F-74588F7D0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269B91-C6F3-304E-ACCD-38FB701E81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68506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64A2C2-6230-F34F-BC95-AA05ADB7F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A8E889-0526-0348-87D2-BB961B3FF0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5F864A-D2B5-E74C-9732-5CD703239C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50DF9B0-33B3-314D-B02B-A7A9D795C91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C9ADD99-F7C4-294D-9604-8A51FB18207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FA1EE01-280F-3442-B5B1-6E8CCBFD3A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F6336-CD55-0D43-BF9E-280E5AC5F5A6}" type="datetimeFigureOut">
              <a:rPr lang="en-US" smtClean="0"/>
              <a:t>8/16/22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C267BDA-39ED-7B46-B301-D7A0B9E03F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2EED05F-2D7B-694E-990A-85F308F64A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269B91-C6F3-304E-ACCD-38FB701E81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6270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815330-9E81-5741-855E-367F68D310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4F2705B-14D2-704E-9E64-E421689E22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F6336-CD55-0D43-BF9E-280E5AC5F5A6}" type="datetimeFigureOut">
              <a:rPr lang="en-US" smtClean="0"/>
              <a:t>8/16/22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9A0007E-A72B-4E49-B4D7-D3A5BA0FB1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4088B9-707A-C849-9C3A-3360FB38C1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269B91-C6F3-304E-ACCD-38FB701E81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57763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14A66BC-8243-AB49-86B0-5CCB00F70A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F6336-CD55-0D43-BF9E-280E5AC5F5A6}" type="datetimeFigureOut">
              <a:rPr lang="en-US" smtClean="0"/>
              <a:t>8/16/22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1B7523C-0F0D-1348-9F47-80EF20DEF6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6780B6-046A-D945-BFB0-C87508DB5C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269B91-C6F3-304E-ACCD-38FB701E81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77709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381539-8329-9B44-B81E-D7C7F7CD26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1B8953-2FA9-894B-844B-D86E01EF0B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8447A1-B56D-C346-8A4D-AFCAC9BD19A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C22E08-5CB0-1948-9A03-8FABC1C5DC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F6336-CD55-0D43-BF9E-280E5AC5F5A6}" type="datetimeFigureOut">
              <a:rPr lang="en-US" smtClean="0"/>
              <a:t>8/16/22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BCE2D3-C47C-8143-9D69-F92AEEE88B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005B48-48E3-7945-830D-E1918BE968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269B91-C6F3-304E-ACCD-38FB701E81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48028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7AD222-90A5-AD4E-A898-987638C7A0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92D4A58-710D-4844-AAFE-A5AC917DEBE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77C5CDC-5D0A-A644-9B79-B60F96750B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E26A3D-4A59-544A-959D-81D2C40857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F6336-CD55-0D43-BF9E-280E5AC5F5A6}" type="datetimeFigureOut">
              <a:rPr lang="en-US" smtClean="0"/>
              <a:t>8/16/22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C24959-FCD5-3849-A2EF-774A5ACD0C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D89EC6-56D9-1E48-9799-493114C514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269B91-C6F3-304E-ACCD-38FB701E81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26054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B4075D-4DA4-C541-8FA9-59970507F0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C19D709-B602-3D43-BEC5-8347513481D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002CE8-E90D-BB49-B653-A912B4ED03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F6336-CD55-0D43-BF9E-280E5AC5F5A6}" type="datetimeFigureOut">
              <a:rPr lang="en-US" smtClean="0"/>
              <a:t>8/16/22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10BE13-9C11-504D-A0E0-DE5E25E754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C6B696-E763-1741-8B38-15F72AC133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269B91-C6F3-304E-ACCD-38FB701E81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46337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AD9293-F358-D94E-93C9-EF5DBAAB52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1B9C063-F374-754A-B680-2756DDAC7EB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1B2B79-9C2F-1346-9E62-89FA789A8C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F6336-CD55-0D43-BF9E-280E5AC5F5A6}" type="datetimeFigureOut">
              <a:rPr lang="en-US" smtClean="0"/>
              <a:t>8/16/22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E4D4C8-1F8E-7148-8E7C-0D58280023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58D60B-9A43-3448-9A72-7756BD0EC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269B91-C6F3-304E-ACCD-38FB701E81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74043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8A001F5-EBB4-5A4A-A64A-FFB09C081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69E4C2-9FE4-5D4E-80A9-5DB8152F84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84CCC5-00EC-EB48-8EAC-6E56C635585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8F6336-CD55-0D43-BF9E-280E5AC5F5A6}" type="datetimeFigureOut">
              <a:rPr lang="en-US" smtClean="0"/>
              <a:t>8/16/22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6A1511-F418-DA4B-8FCC-42B2319DC98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28E1FF-908A-904C-B816-6403E9E5E79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269B91-C6F3-304E-ACCD-38FB701E81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19249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zh.wikipedia.org/wiki/%E5%A8%81%E7%88%BE%E6%96%AF%E4%B8%89%E4%B8%80%E8%81%96%E5%A4%A7%E8%A1%9B%E5%A4%A7%E5%AD%B8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sa/3.0/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courses.lumenlearning.com/sac-counseling116/chapter/introduction-with-video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courses.lumenlearning.com/sac-counseling116/chapter/introduction-with-video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s://www.nationaldeafcenter.org/call-engage-change-local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www.flickr.com/photos/jurgenappelo/5201223017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sv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B0BC05-5CA1-D547-B03C-9CA279CF86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97762" y="640080"/>
            <a:ext cx="6251110" cy="3566160"/>
          </a:xfrm>
        </p:spPr>
        <p:txBody>
          <a:bodyPr anchor="b">
            <a:normAutofit/>
          </a:bodyPr>
          <a:lstStyle/>
          <a:p>
            <a:pPr algn="l"/>
            <a:r>
              <a:rPr lang="en-GB" sz="3800">
                <a:latin typeface="Arial" panose="020B0604020202020204" pitchFamily="34" charset="0"/>
                <a:cs typeface="Arial" panose="020B0604020202020204" pitchFamily="34" charset="0"/>
              </a:rPr>
              <a:t>Module: Problem Solving and Decision Making</a:t>
            </a:r>
            <a:br>
              <a:rPr lang="en-GB" sz="38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800">
                <a:latin typeface="Arial" panose="020B0604020202020204" pitchFamily="34" charset="0"/>
                <a:cs typeface="Arial" panose="020B0604020202020204" pitchFamily="34" charset="0"/>
              </a:rPr>
              <a:t>Module Code: BMSW4004</a:t>
            </a:r>
            <a:br>
              <a:rPr lang="en-GB" sz="38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800">
                <a:latin typeface="Arial" panose="020B0604020202020204" pitchFamily="34" charset="0"/>
                <a:cs typeface="Arial" panose="020B0604020202020204" pitchFamily="34" charset="0"/>
              </a:rPr>
              <a:t>Module Leader: Lai</a:t>
            </a:r>
            <a:r>
              <a:rPr lang="en-GB" sz="3800"/>
              <a:t>la Surani</a:t>
            </a:r>
            <a:br>
              <a:rPr lang="en-GB" sz="3800"/>
            </a:br>
            <a:endParaRPr lang="en-US" sz="38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0635B15-507C-954E-87AE-1EF8656807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97760" y="4636008"/>
            <a:ext cx="6251111" cy="1572768"/>
          </a:xfrm>
        </p:spPr>
        <p:txBody>
          <a:bodyPr>
            <a:normAutofit/>
          </a:bodyPr>
          <a:lstStyle/>
          <a:p>
            <a:pPr algn="l"/>
            <a:r>
              <a:rPr lang="en-US" err="1"/>
              <a:t>Anabela</a:t>
            </a:r>
            <a:r>
              <a:rPr lang="en-US"/>
              <a:t> Mendes: 2124257</a:t>
            </a:r>
          </a:p>
        </p:txBody>
      </p:sp>
      <p:pic>
        <p:nvPicPr>
          <p:cNvPr id="1026" name="Picture 2" descr="UWTSD London">
            <a:extLst>
              <a:ext uri="{FF2B5EF4-FFF2-40B4-BE49-F238E27FC236}">
                <a16:creationId xmlns:a16="http://schemas.microsoft.com/office/drawing/2014/main" id="{DC754D95-ED18-3C4E-892D-759E2D24876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97" r="15392"/>
          <a:stretch/>
        </p:blipFill>
        <p:spPr bwMode="auto"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3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440926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EAECF9F-8EF4-DA4F-ABA9-0E011B71369D}"/>
              </a:ext>
            </a:extLst>
          </p:cNvPr>
          <p:cNvSpPr txBox="1"/>
          <p:nvPr/>
        </p:nvSpPr>
        <p:spPr>
          <a:xfrm>
            <a:off x="21566" y="6501855"/>
            <a:ext cx="2335871" cy="384721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 dirty="0">
                <a:solidFill>
                  <a:srgbClr val="FFFFFF"/>
                </a:solidFill>
                <a:hlinkClick r:id="rId3" tooltip="https://zh.wikipedia.org/wiki/%E5%A8%81%E7%88%BE%E6%96%AF%E4%B8%89%E4%B8%80%E8%81%96%E5%A4%A7%E8%A1%9B%E5%A4%A7%E5%AD%B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US" sz="700" dirty="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US" sz="700" dirty="0">
              <a:solidFill>
                <a:srgbClr val="FFFFFF"/>
              </a:solidFill>
            </a:endParaRPr>
          </a:p>
          <a:p>
            <a:pPr algn="r">
              <a:spcAft>
                <a:spcPts val="600"/>
              </a:spcAft>
            </a:pPr>
            <a:endParaRPr lang="en-US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7218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Arc 24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95ECF2E-B067-6548-BAB1-7D665C0B43F6}"/>
              </a:ext>
            </a:extLst>
          </p:cNvPr>
          <p:cNvSpPr txBox="1"/>
          <p:nvPr/>
        </p:nvSpPr>
        <p:spPr>
          <a:xfrm>
            <a:off x="4167272" y="740053"/>
            <a:ext cx="3200399" cy="1545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C0B4284-E2E8-DD45-B962-05FF53053C9D}"/>
              </a:ext>
            </a:extLst>
          </p:cNvPr>
          <p:cNvSpPr/>
          <p:nvPr/>
        </p:nvSpPr>
        <p:spPr>
          <a:xfrm>
            <a:off x="54728" y="1512576"/>
            <a:ext cx="3871913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Overview-</a:t>
            </a:r>
          </a:p>
          <a:p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  <a:endParaRPr lang="en-US" sz="4400" b="1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06B2244-398F-124E-8D78-573653297452}"/>
              </a:ext>
            </a:extLst>
          </p:cNvPr>
          <p:cNvSpPr txBox="1"/>
          <p:nvPr/>
        </p:nvSpPr>
        <p:spPr>
          <a:xfrm>
            <a:off x="2957513" y="157163"/>
            <a:ext cx="280995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Anabela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Mendes 2124257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B5893DC-CD3B-6449-81AD-2E9C60EC388A}"/>
              </a:ext>
            </a:extLst>
          </p:cNvPr>
          <p:cNvSpPr txBox="1"/>
          <p:nvPr/>
        </p:nvSpPr>
        <p:spPr>
          <a:xfrm>
            <a:off x="4648534" y="1512576"/>
            <a:ext cx="543827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/>
              <a:t>Define the problem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/>
              <a:t>Brainstorm solutions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/>
              <a:t>Make a plan and evaluate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/>
              <a:t>Implement the plan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/>
              <a:t>Re-evaluation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/>
              <a:t>Conclusion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/>
              <a:t>References </a:t>
            </a:r>
          </a:p>
        </p:txBody>
      </p:sp>
    </p:spTree>
    <p:extLst>
      <p:ext uri="{BB962C8B-B14F-4D97-AF65-F5344CB8AC3E}">
        <p14:creationId xmlns:p14="http://schemas.microsoft.com/office/powerpoint/2010/main" val="30200441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16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: Shape 18">
            <a:extLst>
              <a:ext uri="{FF2B5EF4-FFF2-40B4-BE49-F238E27FC236}">
                <a16:creationId xmlns:a16="http://schemas.microsoft.com/office/drawing/2014/main" id="{827FF362-FC97-4BF5-949B-D4ADFA26E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888549">
            <a:off x="-1059473" y="-1108988"/>
            <a:ext cx="7179830" cy="5226565"/>
          </a:xfrm>
          <a:custGeom>
            <a:avLst/>
            <a:gdLst>
              <a:gd name="connsiteX0" fmla="*/ 5217841 w 7179830"/>
              <a:gd name="connsiteY0" fmla="*/ 464824 h 5226565"/>
              <a:gd name="connsiteX1" fmla="*/ 5222490 w 7179830"/>
              <a:gd name="connsiteY1" fmla="*/ 464289 h 5226565"/>
              <a:gd name="connsiteX2" fmla="*/ 5216768 w 7179830"/>
              <a:gd name="connsiteY2" fmla="*/ 463394 h 5226565"/>
              <a:gd name="connsiteX3" fmla="*/ 5217841 w 7179830"/>
              <a:gd name="connsiteY3" fmla="*/ 464824 h 5226565"/>
              <a:gd name="connsiteX4" fmla="*/ 4945201 w 7179830"/>
              <a:gd name="connsiteY4" fmla="*/ 5226565 h 5226565"/>
              <a:gd name="connsiteX5" fmla="*/ 140449 w 7179830"/>
              <a:gd name="connsiteY5" fmla="*/ 2240811 h 5226565"/>
              <a:gd name="connsiteX6" fmla="*/ 232913 w 7179830"/>
              <a:gd name="connsiteY6" fmla="*/ 2052782 h 5226565"/>
              <a:gd name="connsiteX7" fmla="*/ 375714 w 7179830"/>
              <a:gd name="connsiteY7" fmla="*/ 1803205 h 5226565"/>
              <a:gd name="connsiteX8" fmla="*/ 1512756 w 7179830"/>
              <a:gd name="connsiteY8" fmla="*/ 638448 h 5226565"/>
              <a:gd name="connsiteX9" fmla="*/ 2902095 w 7179830"/>
              <a:gd name="connsiteY9" fmla="*/ 120440 h 5226565"/>
              <a:gd name="connsiteX10" fmla="*/ 2848453 w 7179830"/>
              <a:gd name="connsiteY10" fmla="*/ 125626 h 5226565"/>
              <a:gd name="connsiteX11" fmla="*/ 1837830 w 7179830"/>
              <a:gd name="connsiteY11" fmla="*/ 426203 h 5226565"/>
              <a:gd name="connsiteX12" fmla="*/ 214608 w 7179830"/>
              <a:gd name="connsiteY12" fmla="*/ 1882239 h 5226565"/>
              <a:gd name="connsiteX13" fmla="*/ 91317 w 7179830"/>
              <a:gd name="connsiteY13" fmla="*/ 2123701 h 5226565"/>
              <a:gd name="connsiteX14" fmla="*/ 64092 w 7179830"/>
              <a:gd name="connsiteY14" fmla="*/ 2193361 h 5226565"/>
              <a:gd name="connsiteX15" fmla="*/ 0 w 7179830"/>
              <a:gd name="connsiteY15" fmla="*/ 2153533 h 5226565"/>
              <a:gd name="connsiteX16" fmla="*/ 42834 w 7179830"/>
              <a:gd name="connsiteY16" fmla="*/ 2047277 h 5226565"/>
              <a:gd name="connsiteX17" fmla="*/ 923582 w 7179830"/>
              <a:gd name="connsiteY17" fmla="*/ 915600 h 5226565"/>
              <a:gd name="connsiteX18" fmla="*/ 2686989 w 7179830"/>
              <a:gd name="connsiteY18" fmla="*/ 73950 h 5226565"/>
              <a:gd name="connsiteX19" fmla="*/ 3059983 w 7179830"/>
              <a:gd name="connsiteY19" fmla="*/ 20308 h 5226565"/>
              <a:gd name="connsiteX20" fmla="*/ 3454435 w 7179830"/>
              <a:gd name="connsiteY20" fmla="*/ 1176 h 5226565"/>
              <a:gd name="connsiteX21" fmla="*/ 3923806 w 7179830"/>
              <a:gd name="connsiteY21" fmla="*/ 49990 h 5226565"/>
              <a:gd name="connsiteX22" fmla="*/ 5350874 w 7179830"/>
              <a:gd name="connsiteY22" fmla="*/ 426917 h 5226565"/>
              <a:gd name="connsiteX23" fmla="*/ 6607360 w 7179830"/>
              <a:gd name="connsiteY23" fmla="*/ 1075097 h 5226565"/>
              <a:gd name="connsiteX24" fmla="*/ 7110534 w 7179830"/>
              <a:gd name="connsiteY24" fmla="*/ 1541421 h 5226565"/>
              <a:gd name="connsiteX25" fmla="*/ 7179830 w 7179830"/>
              <a:gd name="connsiteY25" fmla="*/ 1630542 h 5226565"/>
              <a:gd name="connsiteX26" fmla="*/ 7136295 w 7179830"/>
              <a:gd name="connsiteY26" fmla="*/ 1700600 h 5226565"/>
              <a:gd name="connsiteX27" fmla="*/ 7131140 w 7179830"/>
              <a:gd name="connsiteY27" fmla="*/ 1693045 h 5226565"/>
              <a:gd name="connsiteX28" fmla="*/ 6577499 w 7179830"/>
              <a:gd name="connsiteY28" fmla="*/ 1148230 h 5226565"/>
              <a:gd name="connsiteX29" fmla="*/ 5494816 w 7179830"/>
              <a:gd name="connsiteY29" fmla="*/ 563527 h 5226565"/>
              <a:gd name="connsiteX30" fmla="*/ 5366967 w 7179830"/>
              <a:gd name="connsiteY30" fmla="*/ 514176 h 5226565"/>
              <a:gd name="connsiteX31" fmla="*/ 5244661 w 7179830"/>
              <a:gd name="connsiteY31" fmla="*/ 470725 h 5226565"/>
              <a:gd name="connsiteX32" fmla="*/ 5904822 w 7179830"/>
              <a:gd name="connsiteY32" fmla="*/ 815468 h 5226565"/>
              <a:gd name="connsiteX33" fmla="*/ 7015222 w 7179830"/>
              <a:gd name="connsiteY33" fmla="*/ 1815185 h 5226565"/>
              <a:gd name="connsiteX34" fmla="*/ 7040454 w 7179830"/>
              <a:gd name="connsiteY34" fmla="*/ 1854830 h 5226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79830" h="5226565">
                <a:moveTo>
                  <a:pt x="5217841" y="464824"/>
                </a:moveTo>
                <a:lnTo>
                  <a:pt x="5222490" y="464289"/>
                </a:lnTo>
                <a:lnTo>
                  <a:pt x="5216768" y="463394"/>
                </a:lnTo>
                <a:cubicBezTo>
                  <a:pt x="5216768" y="463394"/>
                  <a:pt x="5216768" y="464646"/>
                  <a:pt x="5217841" y="464824"/>
                </a:cubicBezTo>
                <a:close/>
                <a:moveTo>
                  <a:pt x="4945201" y="5226565"/>
                </a:moveTo>
                <a:lnTo>
                  <a:pt x="140449" y="2240811"/>
                </a:lnTo>
                <a:lnTo>
                  <a:pt x="232913" y="2052782"/>
                </a:lnTo>
                <a:cubicBezTo>
                  <a:pt x="277693" y="1968290"/>
                  <a:pt x="325201" y="1885054"/>
                  <a:pt x="375714" y="1803205"/>
                </a:cubicBezTo>
                <a:cubicBezTo>
                  <a:pt x="667528" y="1329721"/>
                  <a:pt x="1039629" y="935091"/>
                  <a:pt x="1512756" y="638448"/>
                </a:cubicBezTo>
                <a:cubicBezTo>
                  <a:pt x="1939392" y="370950"/>
                  <a:pt x="2405724" y="210560"/>
                  <a:pt x="2902095" y="120440"/>
                </a:cubicBezTo>
                <a:cubicBezTo>
                  <a:pt x="2884054" y="118134"/>
                  <a:pt x="2865727" y="119904"/>
                  <a:pt x="2848453" y="125626"/>
                </a:cubicBezTo>
                <a:cubicBezTo>
                  <a:pt x="2498704" y="175943"/>
                  <a:pt x="2158217" y="277201"/>
                  <a:pt x="1837830" y="426203"/>
                </a:cubicBezTo>
                <a:cubicBezTo>
                  <a:pt x="1147094" y="744660"/>
                  <a:pt x="593502" y="1217071"/>
                  <a:pt x="214608" y="1882239"/>
                </a:cubicBezTo>
                <a:cubicBezTo>
                  <a:pt x="169441" y="1960776"/>
                  <a:pt x="128308" y="2041369"/>
                  <a:pt x="91317" y="2123701"/>
                </a:cubicBezTo>
                <a:lnTo>
                  <a:pt x="64092" y="2193361"/>
                </a:lnTo>
                <a:lnTo>
                  <a:pt x="0" y="2153533"/>
                </a:lnTo>
                <a:lnTo>
                  <a:pt x="42834" y="2047277"/>
                </a:lnTo>
                <a:cubicBezTo>
                  <a:pt x="241792" y="1615775"/>
                  <a:pt x="541268" y="1241591"/>
                  <a:pt x="923582" y="915600"/>
                </a:cubicBezTo>
                <a:cubicBezTo>
                  <a:pt x="1435331" y="478415"/>
                  <a:pt x="2028081" y="205375"/>
                  <a:pt x="2686989" y="73950"/>
                </a:cubicBezTo>
                <a:cubicBezTo>
                  <a:pt x="2810367" y="49274"/>
                  <a:pt x="2934818" y="32466"/>
                  <a:pt x="3059983" y="20308"/>
                </a:cubicBezTo>
                <a:cubicBezTo>
                  <a:pt x="3185149" y="8148"/>
                  <a:pt x="3308706" y="2963"/>
                  <a:pt x="3454435" y="1176"/>
                </a:cubicBezTo>
                <a:cubicBezTo>
                  <a:pt x="3599805" y="-5977"/>
                  <a:pt x="3761985" y="20665"/>
                  <a:pt x="3923806" y="49990"/>
                </a:cubicBezTo>
                <a:cubicBezTo>
                  <a:pt x="4409449" y="137964"/>
                  <a:pt x="4886867" y="257228"/>
                  <a:pt x="5350874" y="426917"/>
                </a:cubicBezTo>
                <a:cubicBezTo>
                  <a:pt x="5797001" y="589991"/>
                  <a:pt x="6223101" y="792223"/>
                  <a:pt x="6607360" y="1075097"/>
                </a:cubicBezTo>
                <a:cubicBezTo>
                  <a:pt x="6794438" y="1212779"/>
                  <a:pt x="6965102" y="1365689"/>
                  <a:pt x="7110534" y="1541421"/>
                </a:cubicBezTo>
                <a:lnTo>
                  <a:pt x="7179830" y="1630542"/>
                </a:lnTo>
                <a:lnTo>
                  <a:pt x="7136295" y="1700600"/>
                </a:lnTo>
                <a:lnTo>
                  <a:pt x="7131140" y="1693045"/>
                </a:lnTo>
                <a:cubicBezTo>
                  <a:pt x="6977874" y="1483026"/>
                  <a:pt x="6788448" y="1305671"/>
                  <a:pt x="6577499" y="1148230"/>
                </a:cubicBezTo>
                <a:cubicBezTo>
                  <a:pt x="6245452" y="900401"/>
                  <a:pt x="5878538" y="716408"/>
                  <a:pt x="5494816" y="563527"/>
                </a:cubicBezTo>
                <a:cubicBezTo>
                  <a:pt x="5452491" y="546487"/>
                  <a:pt x="5409881" y="530036"/>
                  <a:pt x="5366967" y="514176"/>
                </a:cubicBezTo>
                <a:cubicBezTo>
                  <a:pt x="5326377" y="499156"/>
                  <a:pt x="5285430" y="485210"/>
                  <a:pt x="5244661" y="470725"/>
                </a:cubicBezTo>
                <a:cubicBezTo>
                  <a:pt x="5471517" y="572127"/>
                  <a:pt x="5691970" y="687263"/>
                  <a:pt x="5904822" y="815468"/>
                </a:cubicBezTo>
                <a:cubicBezTo>
                  <a:pt x="6336645" y="1080104"/>
                  <a:pt x="6718758" y="1400351"/>
                  <a:pt x="7015222" y="1815185"/>
                </a:cubicBezTo>
                <a:lnTo>
                  <a:pt x="7040454" y="1854830"/>
                </a:lnTo>
                <a:close/>
              </a:path>
            </a:pathLst>
          </a:custGeom>
          <a:solidFill>
            <a:schemeClr val="accent2"/>
          </a:solidFill>
          <a:ln w="127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EFFC36-5D02-0942-9EB7-7701CC9675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69121" y="67927"/>
            <a:ext cx="2887791" cy="356976"/>
          </a:xfrm>
        </p:spPr>
        <p:txBody>
          <a:bodyPr anchor="t">
            <a:normAutofit/>
          </a:bodyPr>
          <a:lstStyle/>
          <a:p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Anabela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Mendes 2124257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B30297-34EE-EE47-95DE-9C9CB93E3E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4476" y="715243"/>
            <a:ext cx="5254754" cy="20172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BAD MANAGESMENT</a:t>
            </a:r>
          </a:p>
          <a:p>
            <a:r>
              <a:rPr lang="en-US" sz="2000" dirty="0"/>
              <a:t>Can impact the company and employees the most obvious effect is waste of resource , demotivated employees, risk of legal issues, damaged the company reputation and poor employers' health.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20B9A83-E3FD-EA41-BCA0-568F1ADF105C}"/>
              </a:ext>
            </a:extLst>
          </p:cNvPr>
          <p:cNvSpPr txBox="1"/>
          <p:nvPr/>
        </p:nvSpPr>
        <p:spPr>
          <a:xfrm>
            <a:off x="523048" y="1082128"/>
            <a:ext cx="40147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Define the problem-</a:t>
            </a:r>
          </a:p>
        </p:txBody>
      </p:sp>
      <p:pic>
        <p:nvPicPr>
          <p:cNvPr id="2052" name="Picture 4" descr="How to Advance Your Career with a Bad Boss | The Clever Corporate Navigator™">
            <a:extLst>
              <a:ext uri="{FF2B5EF4-FFF2-40B4-BE49-F238E27FC236}">
                <a16:creationId xmlns:a16="http://schemas.microsoft.com/office/drawing/2014/main" id="{E3B97298-B816-3343-9E0A-3ACFE446A8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9121" y="3028951"/>
            <a:ext cx="6222879" cy="3829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41924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>
            <a:extLst>
              <a:ext uri="{FF2B5EF4-FFF2-40B4-BE49-F238E27FC236}">
                <a16:creationId xmlns:a16="http://schemas.microsoft.com/office/drawing/2014/main" id="{1C5B9B0B-8D5F-904F-B37B-40FAA78CB8E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81237" y="841335"/>
            <a:ext cx="11159289" cy="6024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8F8DECD-AA17-DB40-9A83-4ED92B61276B}"/>
              </a:ext>
            </a:extLst>
          </p:cNvPr>
          <p:cNvSpPr txBox="1"/>
          <p:nvPr/>
        </p:nvSpPr>
        <p:spPr>
          <a:xfrm>
            <a:off x="0" y="0"/>
            <a:ext cx="210552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Anabela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Mendes 2124257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B8B6210-1310-A749-B604-2A1131930A59}"/>
              </a:ext>
            </a:extLst>
          </p:cNvPr>
          <p:cNvSpPr txBox="1"/>
          <p:nvPr/>
        </p:nvSpPr>
        <p:spPr>
          <a:xfrm>
            <a:off x="3140242" y="189049"/>
            <a:ext cx="40305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Brainstorm Solutions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01E269C-E8D1-C84C-888E-54FB1892EA0E}"/>
              </a:ext>
            </a:extLst>
          </p:cNvPr>
          <p:cNvSpPr txBox="1"/>
          <p:nvPr/>
        </p:nvSpPr>
        <p:spPr>
          <a:xfrm>
            <a:off x="4788569" y="2222972"/>
            <a:ext cx="14076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Demotivated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24636F7-13E0-984E-8635-750DAA058FD3}"/>
              </a:ext>
            </a:extLst>
          </p:cNvPr>
          <p:cNvSpPr txBox="1"/>
          <p:nvPr/>
        </p:nvSpPr>
        <p:spPr>
          <a:xfrm>
            <a:off x="5684921" y="3621505"/>
            <a:ext cx="1365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Tired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DC43E68-FD2B-914F-8DCC-540E979585CD}"/>
              </a:ext>
            </a:extLst>
          </p:cNvPr>
          <p:cNvSpPr txBox="1"/>
          <p:nvPr/>
        </p:nvSpPr>
        <p:spPr>
          <a:xfrm>
            <a:off x="3429000" y="4290013"/>
            <a:ext cx="13595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Holiday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AA8B2E0-62DA-8847-AD79-8863F2A0735B}"/>
              </a:ext>
            </a:extLst>
          </p:cNvPr>
          <p:cNvSpPr txBox="1"/>
          <p:nvPr/>
        </p:nvSpPr>
        <p:spPr>
          <a:xfrm>
            <a:off x="5672890" y="4191298"/>
            <a:ext cx="14076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Motivate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36D01CA-4C37-9046-BF87-9C9B18BC5BB3}"/>
              </a:ext>
            </a:extLst>
          </p:cNvPr>
          <p:cNvSpPr txBox="1"/>
          <p:nvPr/>
        </p:nvSpPr>
        <p:spPr>
          <a:xfrm>
            <a:off x="5178090" y="4663538"/>
            <a:ext cx="1365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Employees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BD0D9E-4429-A644-BFD0-3A0D66C34DB1}"/>
              </a:ext>
            </a:extLst>
          </p:cNvPr>
          <p:cNvSpPr txBox="1"/>
          <p:nvPr/>
        </p:nvSpPr>
        <p:spPr>
          <a:xfrm>
            <a:off x="2779295" y="2239196"/>
            <a:ext cx="13294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Team work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C26AF04-E1EB-5A40-AB80-B790A0C28325}"/>
              </a:ext>
            </a:extLst>
          </p:cNvPr>
          <p:cNvSpPr txBox="1"/>
          <p:nvPr/>
        </p:nvSpPr>
        <p:spPr>
          <a:xfrm>
            <a:off x="5155531" y="2984072"/>
            <a:ext cx="10678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Lazy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E599F40-1305-884B-A3BA-2CBE930B205F}"/>
              </a:ext>
            </a:extLst>
          </p:cNvPr>
          <p:cNvSpPr txBox="1"/>
          <p:nvPr/>
        </p:nvSpPr>
        <p:spPr>
          <a:xfrm>
            <a:off x="2539416" y="5036540"/>
            <a:ext cx="13294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Day off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FDCDD4-909B-5343-BB3A-257FCF3F5144}"/>
              </a:ext>
            </a:extLst>
          </p:cNvPr>
          <p:cNvSpPr txBox="1"/>
          <p:nvPr/>
        </p:nvSpPr>
        <p:spPr>
          <a:xfrm>
            <a:off x="2857500" y="2811772"/>
            <a:ext cx="12512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Trust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DA59A37-4AD1-444E-81F5-8FBD732E6DDC}"/>
              </a:ext>
            </a:extLst>
          </p:cNvPr>
          <p:cNvSpPr txBox="1"/>
          <p:nvPr/>
        </p:nvSpPr>
        <p:spPr>
          <a:xfrm>
            <a:off x="4728410" y="5195547"/>
            <a:ext cx="16483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Group Goals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2F52DC5-C1EB-8443-AF46-920C30F2C73E}"/>
              </a:ext>
            </a:extLst>
          </p:cNvPr>
          <p:cNvSpPr txBox="1"/>
          <p:nvPr/>
        </p:nvSpPr>
        <p:spPr>
          <a:xfrm>
            <a:off x="2957513" y="6557963"/>
            <a:ext cx="2457450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hlinkClick r:id="rId3" tooltip="https://courses.lumenlearning.com/sac-counseling116/chapter/introduction-with-video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800" dirty="0"/>
              <a:t> by Unknown Author is licensed under </a:t>
            </a:r>
            <a:r>
              <a:rPr lang="en-US" sz="800" dirty="0"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</a:t>
            </a:r>
            <a:r>
              <a:rPr lang="en-US" sz="800" dirty="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Y-NC-ND</a:t>
            </a:r>
            <a:endParaRPr lang="en-US" sz="800" dirty="0">
              <a:solidFill>
                <a:srgbClr val="FFFFFF"/>
              </a:solidFill>
            </a:endParaRPr>
          </a:p>
          <a:p>
            <a:endParaRPr lang="en-US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92E5BE9-1192-3D48-B51A-E14932F7F1FA}"/>
              </a:ext>
            </a:extLst>
          </p:cNvPr>
          <p:cNvSpPr txBox="1"/>
          <p:nvPr/>
        </p:nvSpPr>
        <p:spPr>
          <a:xfrm>
            <a:off x="8399545" y="3606116"/>
            <a:ext cx="240631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Bad Management</a:t>
            </a:r>
          </a:p>
        </p:txBody>
      </p:sp>
    </p:spTree>
    <p:extLst>
      <p:ext uri="{BB962C8B-B14F-4D97-AF65-F5344CB8AC3E}">
        <p14:creationId xmlns:p14="http://schemas.microsoft.com/office/powerpoint/2010/main" val="21562865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6">
            <a:extLst>
              <a:ext uri="{FF2B5EF4-FFF2-40B4-BE49-F238E27FC236}">
                <a16:creationId xmlns:a16="http://schemas.microsoft.com/office/drawing/2014/main" id="{131BAD53-4E89-4F62-BBB7-26359763E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62756DA2-40EB-4C6F-B962-5822FFB54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653438" cy="6858000"/>
          </a:xfrm>
          <a:custGeom>
            <a:avLst/>
            <a:gdLst>
              <a:gd name="connsiteX0" fmla="*/ 0 w 6096000"/>
              <a:gd name="connsiteY0" fmla="*/ 0 h 6858000"/>
              <a:gd name="connsiteX1" fmla="*/ 5567517 w 6096000"/>
              <a:gd name="connsiteY1" fmla="*/ 0 h 6858000"/>
              <a:gd name="connsiteX2" fmla="*/ 5566938 w 6096000"/>
              <a:gd name="connsiteY2" fmla="*/ 1705 h 6858000"/>
              <a:gd name="connsiteX3" fmla="*/ 5551594 w 6096000"/>
              <a:gd name="connsiteY3" fmla="*/ 17287 h 6858000"/>
              <a:gd name="connsiteX4" fmla="*/ 5545641 w 6096000"/>
              <a:gd name="connsiteY4" fmla="*/ 130336 h 6858000"/>
              <a:gd name="connsiteX5" fmla="*/ 5538289 w 6096000"/>
              <a:gd name="connsiteY5" fmla="*/ 187093 h 6858000"/>
              <a:gd name="connsiteX6" fmla="*/ 5545790 w 6096000"/>
              <a:gd name="connsiteY6" fmla="*/ 265704 h 6858000"/>
              <a:gd name="connsiteX7" fmla="*/ 5542313 w 6096000"/>
              <a:gd name="connsiteY7" fmla="*/ 354566 h 6858000"/>
              <a:gd name="connsiteX8" fmla="*/ 5524126 w 6096000"/>
              <a:gd name="connsiteY8" fmla="*/ 472000 h 6858000"/>
              <a:gd name="connsiteX9" fmla="*/ 5522170 w 6096000"/>
              <a:gd name="connsiteY9" fmla="*/ 473782 h 6858000"/>
              <a:gd name="connsiteX10" fmla="*/ 5521798 w 6096000"/>
              <a:gd name="connsiteY10" fmla="*/ 491380 h 6858000"/>
              <a:gd name="connsiteX11" fmla="*/ 5536419 w 6096000"/>
              <a:gd name="connsiteY11" fmla="*/ 531675 h 6858000"/>
              <a:gd name="connsiteX12" fmla="*/ 5533435 w 6096000"/>
              <a:gd name="connsiteY12" fmla="*/ 536015 h 6858000"/>
              <a:gd name="connsiteX13" fmla="*/ 5538088 w 6096000"/>
              <a:gd name="connsiteY13" fmla="*/ 572092 h 6858000"/>
              <a:gd name="connsiteX14" fmla="*/ 5536061 w 6096000"/>
              <a:gd name="connsiteY14" fmla="*/ 572511 h 6858000"/>
              <a:gd name="connsiteX15" fmla="*/ 5528218 w 6096000"/>
              <a:gd name="connsiteY15" fmla="*/ 582332 h 6858000"/>
              <a:gd name="connsiteX16" fmla="*/ 5518011 w 6096000"/>
              <a:gd name="connsiteY16" fmla="*/ 601285 h 6858000"/>
              <a:gd name="connsiteX17" fmla="*/ 5473174 w 6096000"/>
              <a:gd name="connsiteY17" fmla="*/ 681608 h 6858000"/>
              <a:gd name="connsiteX18" fmla="*/ 5472963 w 6096000"/>
              <a:gd name="connsiteY18" fmla="*/ 689151 h 6858000"/>
              <a:gd name="connsiteX19" fmla="*/ 5472485 w 6096000"/>
              <a:gd name="connsiteY19" fmla="*/ 689289 h 6858000"/>
              <a:gd name="connsiteX20" fmla="*/ 5471326 w 6096000"/>
              <a:gd name="connsiteY20" fmla="*/ 697222 h 6858000"/>
              <a:gd name="connsiteX21" fmla="*/ 5472164 w 6096000"/>
              <a:gd name="connsiteY21" fmla="*/ 717531 h 6858000"/>
              <a:gd name="connsiteX22" fmla="*/ 5468891 w 6096000"/>
              <a:gd name="connsiteY22" fmla="*/ 722494 h 6858000"/>
              <a:gd name="connsiteX23" fmla="*/ 5463081 w 6096000"/>
              <a:gd name="connsiteY23" fmla="*/ 724368 h 6858000"/>
              <a:gd name="connsiteX24" fmla="*/ 5446981 w 6096000"/>
              <a:gd name="connsiteY24" fmla="*/ 752692 h 6858000"/>
              <a:gd name="connsiteX25" fmla="*/ 5417190 w 6096000"/>
              <a:gd name="connsiteY25" fmla="*/ 816346 h 6858000"/>
              <a:gd name="connsiteX26" fmla="*/ 5388958 w 6096000"/>
              <a:gd name="connsiteY26" fmla="*/ 889417 h 6858000"/>
              <a:gd name="connsiteX27" fmla="*/ 5307044 w 6096000"/>
              <a:gd name="connsiteY27" fmla="*/ 1063288 h 6858000"/>
              <a:gd name="connsiteX28" fmla="*/ 5303837 w 6096000"/>
              <a:gd name="connsiteY28" fmla="*/ 1157176 h 6858000"/>
              <a:gd name="connsiteX29" fmla="*/ 5286494 w 6096000"/>
              <a:gd name="connsiteY29" fmla="*/ 1210776 h 6858000"/>
              <a:gd name="connsiteX30" fmla="*/ 5282463 w 6096000"/>
              <a:gd name="connsiteY30" fmla="*/ 1301993 h 6858000"/>
              <a:gd name="connsiteX31" fmla="*/ 5252235 w 6096000"/>
              <a:gd name="connsiteY31" fmla="*/ 1360879 h 6858000"/>
              <a:gd name="connsiteX32" fmla="*/ 5244497 w 6096000"/>
              <a:gd name="connsiteY32" fmla="*/ 1404045 h 6858000"/>
              <a:gd name="connsiteX33" fmla="*/ 5223823 w 6096000"/>
              <a:gd name="connsiteY33" fmla="*/ 1429568 h 6858000"/>
              <a:gd name="connsiteX34" fmla="*/ 5224851 w 6096000"/>
              <a:gd name="connsiteY34" fmla="*/ 1430305 h 6858000"/>
              <a:gd name="connsiteX35" fmla="*/ 5212394 w 6096000"/>
              <a:gd name="connsiteY35" fmla="*/ 1463304 h 6858000"/>
              <a:gd name="connsiteX36" fmla="*/ 5209958 w 6096000"/>
              <a:gd name="connsiteY36" fmla="*/ 1514846 h 6858000"/>
              <a:gd name="connsiteX37" fmla="*/ 5206417 w 6096000"/>
              <a:gd name="connsiteY37" fmla="*/ 1519731 h 6858000"/>
              <a:gd name="connsiteX38" fmla="*/ 5206640 w 6096000"/>
              <a:gd name="connsiteY38" fmla="*/ 1519929 h 6858000"/>
              <a:gd name="connsiteX39" fmla="*/ 5207632 w 6096000"/>
              <a:gd name="connsiteY39" fmla="*/ 1546022 h 6858000"/>
              <a:gd name="connsiteX40" fmla="*/ 5212030 w 6096000"/>
              <a:gd name="connsiteY40" fmla="*/ 1578752 h 6858000"/>
              <a:gd name="connsiteX41" fmla="*/ 5203533 w 6096000"/>
              <a:gd name="connsiteY41" fmla="*/ 1647555 h 6858000"/>
              <a:gd name="connsiteX42" fmla="*/ 5190877 w 6096000"/>
              <a:gd name="connsiteY42" fmla="*/ 1715685 h 6858000"/>
              <a:gd name="connsiteX43" fmla="*/ 5184235 w 6096000"/>
              <a:gd name="connsiteY43" fmla="*/ 1740358 h 6858000"/>
              <a:gd name="connsiteX44" fmla="*/ 5181475 w 6096000"/>
              <a:gd name="connsiteY44" fmla="*/ 1784314 h 6858000"/>
              <a:gd name="connsiteX45" fmla="*/ 5185845 w 6096000"/>
              <a:gd name="connsiteY45" fmla="*/ 1804434 h 6858000"/>
              <a:gd name="connsiteX46" fmla="*/ 5185068 w 6096000"/>
              <a:gd name="connsiteY46" fmla="*/ 1805316 h 6858000"/>
              <a:gd name="connsiteX47" fmla="*/ 5188593 w 6096000"/>
              <a:gd name="connsiteY47" fmla="*/ 1807109 h 6858000"/>
              <a:gd name="connsiteX48" fmla="*/ 5185920 w 6096000"/>
              <a:gd name="connsiteY48" fmla="*/ 1821003 h 6858000"/>
              <a:gd name="connsiteX49" fmla="*/ 5183543 w 6096000"/>
              <a:gd name="connsiteY49" fmla="*/ 1824832 h 6858000"/>
              <a:gd name="connsiteX50" fmla="*/ 5182235 w 6096000"/>
              <a:gd name="connsiteY50" fmla="*/ 1830429 h 6858000"/>
              <a:gd name="connsiteX51" fmla="*/ 5182525 w 6096000"/>
              <a:gd name="connsiteY51" fmla="*/ 1830569 h 6858000"/>
              <a:gd name="connsiteX52" fmla="*/ 5180663 w 6096000"/>
              <a:gd name="connsiteY52" fmla="*/ 1835810 h 6858000"/>
              <a:gd name="connsiteX53" fmla="*/ 5167452 w 6096000"/>
              <a:gd name="connsiteY53" fmla="*/ 1861483 h 6858000"/>
              <a:gd name="connsiteX54" fmla="*/ 5174266 w 6096000"/>
              <a:gd name="connsiteY54" fmla="*/ 1892417 h 6858000"/>
              <a:gd name="connsiteX55" fmla="*/ 5189262 w 6096000"/>
              <a:gd name="connsiteY55" fmla="*/ 1895114 h 6858000"/>
              <a:gd name="connsiteX56" fmla="*/ 5187100 w 6096000"/>
              <a:gd name="connsiteY56" fmla="*/ 1899379 h 6858000"/>
              <a:gd name="connsiteX57" fmla="*/ 5180471 w 6096000"/>
              <a:gd name="connsiteY57" fmla="*/ 1907867 h 6858000"/>
              <a:gd name="connsiteX58" fmla="*/ 5181361 w 6096000"/>
              <a:gd name="connsiteY58" fmla="*/ 1910265 h 6858000"/>
              <a:gd name="connsiteX59" fmla="*/ 5178268 w 6096000"/>
              <a:gd name="connsiteY59" fmla="*/ 1935584 h 6858000"/>
              <a:gd name="connsiteX60" fmla="*/ 5183619 w 6096000"/>
              <a:gd name="connsiteY60" fmla="*/ 1942021 h 6858000"/>
              <a:gd name="connsiteX61" fmla="*/ 5184480 w 6096000"/>
              <a:gd name="connsiteY61" fmla="*/ 1945112 h 6858000"/>
              <a:gd name="connsiteX62" fmla="*/ 5172776 w 6096000"/>
              <a:gd name="connsiteY62" fmla="*/ 1961162 h 6858000"/>
              <a:gd name="connsiteX63" fmla="*/ 5168513 w 6096000"/>
              <a:gd name="connsiteY63" fmla="*/ 1969445 h 6858000"/>
              <a:gd name="connsiteX64" fmla="*/ 5126597 w 6096000"/>
              <a:gd name="connsiteY64" fmla="*/ 2024270 h 6858000"/>
              <a:gd name="connsiteX65" fmla="*/ 5119528 w 6096000"/>
              <a:gd name="connsiteY65" fmla="*/ 2107942 h 6858000"/>
              <a:gd name="connsiteX66" fmla="*/ 5110356 w 6096000"/>
              <a:gd name="connsiteY66" fmla="*/ 2193455 h 6858000"/>
              <a:gd name="connsiteX67" fmla="*/ 5104992 w 6096000"/>
              <a:gd name="connsiteY67" fmla="*/ 2260088 h 6858000"/>
              <a:gd name="connsiteX68" fmla="*/ 5059439 w 6096000"/>
              <a:gd name="connsiteY68" fmla="*/ 2335735 h 6858000"/>
              <a:gd name="connsiteX69" fmla="*/ 5022061 w 6096000"/>
              <a:gd name="connsiteY69" fmla="*/ 2408995 h 6858000"/>
              <a:gd name="connsiteX70" fmla="*/ 5022253 w 6096000"/>
              <a:gd name="connsiteY70" fmla="*/ 2445869 h 6858000"/>
              <a:gd name="connsiteX71" fmla="*/ 5011426 w 6096000"/>
              <a:gd name="connsiteY71" fmla="*/ 2496499 h 6858000"/>
              <a:gd name="connsiteX72" fmla="*/ 4994224 w 6096000"/>
              <a:gd name="connsiteY72" fmla="*/ 2549900 h 6858000"/>
              <a:gd name="connsiteX73" fmla="*/ 4995245 w 6096000"/>
              <a:gd name="connsiteY73" fmla="*/ 2596456 h 6858000"/>
              <a:gd name="connsiteX74" fmla="*/ 4988570 w 6096000"/>
              <a:gd name="connsiteY74" fmla="*/ 2606088 h 6858000"/>
              <a:gd name="connsiteX75" fmla="*/ 4988371 w 6096000"/>
              <a:gd name="connsiteY75" fmla="*/ 2635351 h 6858000"/>
              <a:gd name="connsiteX76" fmla="*/ 4983212 w 6096000"/>
              <a:gd name="connsiteY76" fmla="*/ 2665666 h 6858000"/>
              <a:gd name="connsiteX77" fmla="*/ 4968234 w 6096000"/>
              <a:gd name="connsiteY77" fmla="*/ 2715895 h 6858000"/>
              <a:gd name="connsiteX78" fmla="*/ 4975888 w 6096000"/>
              <a:gd name="connsiteY78" fmla="*/ 2725052 h 6858000"/>
              <a:gd name="connsiteX79" fmla="*/ 4980195 w 6096000"/>
              <a:gd name="connsiteY79" fmla="*/ 2726489 h 6858000"/>
              <a:gd name="connsiteX80" fmla="*/ 4976218 w 6096000"/>
              <a:gd name="connsiteY80" fmla="*/ 2740278 h 6858000"/>
              <a:gd name="connsiteX81" fmla="*/ 4980571 w 6096000"/>
              <a:gd name="connsiteY81" fmla="*/ 2751112 h 6858000"/>
              <a:gd name="connsiteX82" fmla="*/ 4973893 w 6096000"/>
              <a:gd name="connsiteY82" fmla="*/ 2760208 h 6858000"/>
              <a:gd name="connsiteX83" fmla="*/ 4979005 w 6096000"/>
              <a:gd name="connsiteY83" fmla="*/ 2790136 h 6858000"/>
              <a:gd name="connsiteX84" fmla="*/ 4986137 w 6096000"/>
              <a:gd name="connsiteY84" fmla="*/ 2804183 h 6858000"/>
              <a:gd name="connsiteX85" fmla="*/ 4986175 w 6096000"/>
              <a:gd name="connsiteY85" fmla="*/ 2825860 h 6858000"/>
              <a:gd name="connsiteX86" fmla="*/ 4993936 w 6096000"/>
              <a:gd name="connsiteY86" fmla="*/ 2911749 h 6858000"/>
              <a:gd name="connsiteX87" fmla="*/ 4992563 w 6096000"/>
              <a:gd name="connsiteY87" fmla="*/ 2977278 h 6858000"/>
              <a:gd name="connsiteX88" fmla="*/ 4980516 w 6096000"/>
              <a:gd name="connsiteY88" fmla="*/ 2991092 h 6858000"/>
              <a:gd name="connsiteX89" fmla="*/ 4992801 w 6096000"/>
              <a:gd name="connsiteY89" fmla="*/ 3020247 h 6858000"/>
              <a:gd name="connsiteX90" fmla="*/ 5014805 w 6096000"/>
              <a:gd name="connsiteY90" fmla="*/ 3065434 h 6858000"/>
              <a:gd name="connsiteX91" fmla="*/ 5002733 w 6096000"/>
              <a:gd name="connsiteY91" fmla="*/ 3103777 h 6858000"/>
              <a:gd name="connsiteX92" fmla="*/ 5002941 w 6096000"/>
              <a:gd name="connsiteY92" fmla="*/ 3151828 h 6858000"/>
              <a:gd name="connsiteX93" fmla="*/ 5002883 w 6096000"/>
              <a:gd name="connsiteY93" fmla="*/ 3180546 h 6858000"/>
              <a:gd name="connsiteX94" fmla="*/ 5016711 w 6096000"/>
              <a:gd name="connsiteY94" fmla="*/ 3258677 h 6858000"/>
              <a:gd name="connsiteX95" fmla="*/ 5017918 w 6096000"/>
              <a:gd name="connsiteY95" fmla="*/ 3262610 h 6858000"/>
              <a:gd name="connsiteX96" fmla="*/ 5011672 w 6096000"/>
              <a:gd name="connsiteY96" fmla="*/ 3277179 h 6858000"/>
              <a:gd name="connsiteX97" fmla="*/ 5009344 w 6096000"/>
              <a:gd name="connsiteY97" fmla="*/ 3278130 h 6858000"/>
              <a:gd name="connsiteX98" fmla="*/ 5026770 w 6096000"/>
              <a:gd name="connsiteY98" fmla="*/ 3325671 h 6858000"/>
              <a:gd name="connsiteX99" fmla="*/ 5024571 w 6096000"/>
              <a:gd name="connsiteY99" fmla="*/ 3332072 h 6858000"/>
              <a:gd name="connsiteX100" fmla="*/ 5041705 w 6096000"/>
              <a:gd name="connsiteY100" fmla="*/ 3362948 h 6858000"/>
              <a:gd name="connsiteX101" fmla="*/ 5047477 w 6096000"/>
              <a:gd name="connsiteY101" fmla="*/ 3378959 h 6858000"/>
              <a:gd name="connsiteX102" fmla="*/ 5060758 w 6096000"/>
              <a:gd name="connsiteY102" fmla="*/ 3407057 h 6858000"/>
              <a:gd name="connsiteX103" fmla="*/ 5058968 w 6096000"/>
              <a:gd name="connsiteY103" fmla="*/ 3409825 h 6858000"/>
              <a:gd name="connsiteX104" fmla="*/ 5062667 w 6096000"/>
              <a:gd name="connsiteY104" fmla="*/ 3415218 h 6858000"/>
              <a:gd name="connsiteX105" fmla="*/ 5060928 w 6096000"/>
              <a:gd name="connsiteY105" fmla="*/ 3419880 h 6858000"/>
              <a:gd name="connsiteX106" fmla="*/ 5062923 w 6096000"/>
              <a:gd name="connsiteY106" fmla="*/ 3424545 h 6858000"/>
              <a:gd name="connsiteX107" fmla="*/ 5064623 w 6096000"/>
              <a:gd name="connsiteY107" fmla="*/ 3476412 h 6858000"/>
              <a:gd name="connsiteX108" fmla="*/ 5069684 w 6096000"/>
              <a:gd name="connsiteY108" fmla="*/ 3486850 h 6858000"/>
              <a:gd name="connsiteX109" fmla="*/ 5063339 w 6096000"/>
              <a:gd name="connsiteY109" fmla="*/ 3496391 h 6858000"/>
              <a:gd name="connsiteX110" fmla="*/ 5070139 w 6096000"/>
              <a:gd name="connsiteY110" fmla="*/ 3531201 h 6858000"/>
              <a:gd name="connsiteX111" fmla="*/ 5079896 w 6096000"/>
              <a:gd name="connsiteY111" fmla="*/ 3542019 h 6858000"/>
              <a:gd name="connsiteX112" fmla="*/ 5087540 w 6096000"/>
              <a:gd name="connsiteY112" fmla="*/ 3552249 h 6858000"/>
              <a:gd name="connsiteX113" fmla="*/ 5087902 w 6096000"/>
              <a:gd name="connsiteY113" fmla="*/ 3553678 h 6858000"/>
              <a:gd name="connsiteX114" fmla="*/ 5091509 w 6096000"/>
              <a:gd name="connsiteY114" fmla="*/ 3568021 h 6858000"/>
              <a:gd name="connsiteX115" fmla="*/ 5091934 w 6096000"/>
              <a:gd name="connsiteY115" fmla="*/ 3569719 h 6858000"/>
              <a:gd name="connsiteX116" fmla="*/ 5089362 w 6096000"/>
              <a:gd name="connsiteY116" fmla="*/ 3586412 h 6858000"/>
              <a:gd name="connsiteX117" fmla="*/ 5092358 w 6096000"/>
              <a:gd name="connsiteY117" fmla="*/ 3597336 h 6858000"/>
              <a:gd name="connsiteX118" fmla="*/ 5084254 w 6096000"/>
              <a:gd name="connsiteY118" fmla="*/ 3606007 h 6858000"/>
              <a:gd name="connsiteX119" fmla="*/ 5084281 w 6096000"/>
              <a:gd name="connsiteY119" fmla="*/ 3641228 h 6858000"/>
              <a:gd name="connsiteX120" fmla="*/ 5091848 w 6096000"/>
              <a:gd name="connsiteY120" fmla="*/ 3653088 h 6858000"/>
              <a:gd name="connsiteX121" fmla="*/ 5097436 w 6096000"/>
              <a:gd name="connsiteY121" fmla="*/ 3664114 h 6858000"/>
              <a:gd name="connsiteX122" fmla="*/ 5097518 w 6096000"/>
              <a:gd name="connsiteY122" fmla="*/ 3665569 h 6858000"/>
              <a:gd name="connsiteX123" fmla="*/ 5099829 w 6096000"/>
              <a:gd name="connsiteY123" fmla="*/ 3707357 h 6858000"/>
              <a:gd name="connsiteX124" fmla="*/ 5114696 w 6096000"/>
              <a:gd name="connsiteY124" fmla="*/ 3778166 h 6858000"/>
              <a:gd name="connsiteX125" fmla="*/ 5135379 w 6096000"/>
              <a:gd name="connsiteY125" fmla="*/ 3878222 h 6858000"/>
              <a:gd name="connsiteX126" fmla="*/ 5130138 w 6096000"/>
              <a:gd name="connsiteY126" fmla="*/ 4048117 h 6858000"/>
              <a:gd name="connsiteX127" fmla="*/ 5090040 w 6096000"/>
              <a:gd name="connsiteY127" fmla="*/ 4219510 h 6858000"/>
              <a:gd name="connsiteX128" fmla="*/ 5092812 w 6096000"/>
              <a:gd name="connsiteY128" fmla="*/ 4411258 h 6858000"/>
              <a:gd name="connsiteX129" fmla="*/ 5084599 w 6096000"/>
              <a:gd name="connsiteY129" fmla="*/ 4488531 h 6858000"/>
              <a:gd name="connsiteX130" fmla="*/ 5084072 w 6096000"/>
              <a:gd name="connsiteY130" fmla="*/ 4539168 h 6858000"/>
              <a:gd name="connsiteX131" fmla="*/ 5068936 w 6096000"/>
              <a:gd name="connsiteY131" fmla="*/ 4625153 h 6858000"/>
              <a:gd name="connsiteX132" fmla="*/ 5059114 w 6096000"/>
              <a:gd name="connsiteY132" fmla="*/ 4733115 h 6858000"/>
              <a:gd name="connsiteX133" fmla="*/ 5037209 w 6096000"/>
              <a:gd name="connsiteY133" fmla="*/ 4844323 h 6858000"/>
              <a:gd name="connsiteX134" fmla="*/ 5020638 w 6096000"/>
              <a:gd name="connsiteY134" fmla="*/ 4877992 h 6858000"/>
              <a:gd name="connsiteX135" fmla="*/ 5006413 w 6096000"/>
              <a:gd name="connsiteY135" fmla="*/ 4925805 h 6858000"/>
              <a:gd name="connsiteX136" fmla="*/ 4971037 w 6096000"/>
              <a:gd name="connsiteY136" fmla="*/ 5009272 h 6858000"/>
              <a:gd name="connsiteX137" fmla="*/ 4963105 w 6096000"/>
              <a:gd name="connsiteY137" fmla="*/ 5111369 h 6858000"/>
              <a:gd name="connsiteX138" fmla="*/ 4976341 w 6096000"/>
              <a:gd name="connsiteY138" fmla="*/ 5210876 h 6858000"/>
              <a:gd name="connsiteX139" fmla="*/ 4980617 w 6096000"/>
              <a:gd name="connsiteY139" fmla="*/ 5269726 h 6858000"/>
              <a:gd name="connsiteX140" fmla="*/ 4997733 w 6096000"/>
              <a:gd name="connsiteY140" fmla="*/ 5464225 h 6858000"/>
              <a:gd name="connsiteX141" fmla="*/ 5001400 w 6096000"/>
              <a:gd name="connsiteY141" fmla="*/ 5594585 h 6858000"/>
              <a:gd name="connsiteX142" fmla="*/ 4983700 w 6096000"/>
              <a:gd name="connsiteY142" fmla="*/ 5667896 h 6858000"/>
              <a:gd name="connsiteX143" fmla="*/ 4968506 w 6096000"/>
              <a:gd name="connsiteY143" fmla="*/ 5769225 h 6858000"/>
              <a:gd name="connsiteX144" fmla="*/ 4969765 w 6096000"/>
              <a:gd name="connsiteY144" fmla="*/ 5823324 h 6858000"/>
              <a:gd name="connsiteX145" fmla="*/ 4966129 w 6096000"/>
              <a:gd name="connsiteY145" fmla="*/ 5862699 h 6858000"/>
              <a:gd name="connsiteX146" fmla="*/ 4970695 w 6096000"/>
              <a:gd name="connsiteY146" fmla="*/ 5906467 h 6858000"/>
              <a:gd name="connsiteX147" fmla="*/ 4991568 w 6096000"/>
              <a:gd name="connsiteY147" fmla="*/ 5939847 h 6858000"/>
              <a:gd name="connsiteX148" fmla="*/ 4986815 w 6096000"/>
              <a:gd name="connsiteY148" fmla="*/ 5973994 h 6858000"/>
              <a:gd name="connsiteX149" fmla="*/ 4987776 w 6096000"/>
              <a:gd name="connsiteY149" fmla="*/ 6089693 h 6858000"/>
              <a:gd name="connsiteX150" fmla="*/ 4991621 w 6096000"/>
              <a:gd name="connsiteY150" fmla="*/ 6224938 h 6858000"/>
              <a:gd name="connsiteX151" fmla="*/ 5017157 w 6096000"/>
              <a:gd name="connsiteY151" fmla="*/ 6370251 h 6858000"/>
              <a:gd name="connsiteX152" fmla="*/ 5040797 w 6096000"/>
              <a:gd name="connsiteY152" fmla="*/ 6541313 h 6858000"/>
              <a:gd name="connsiteX153" fmla="*/ 5045375 w 6096000"/>
              <a:gd name="connsiteY153" fmla="*/ 6640957 h 6858000"/>
              <a:gd name="connsiteX154" fmla="*/ 5058442 w 6096000"/>
              <a:gd name="connsiteY154" fmla="*/ 6705297 h 6858000"/>
              <a:gd name="connsiteX155" fmla="*/ 5071125 w 6096000"/>
              <a:gd name="connsiteY155" fmla="*/ 6759582 h 6858000"/>
              <a:gd name="connsiteX156" fmla="*/ 5069172 w 6096000"/>
              <a:gd name="connsiteY156" fmla="*/ 6817746 h 6858000"/>
              <a:gd name="connsiteX157" fmla="*/ 5072322 w 6096000"/>
              <a:gd name="connsiteY157" fmla="*/ 6843646 h 6858000"/>
              <a:gd name="connsiteX158" fmla="*/ 5091388 w 6096000"/>
              <a:gd name="connsiteY158" fmla="*/ 6857998 h 6858000"/>
              <a:gd name="connsiteX159" fmla="*/ 6096000 w 6096000"/>
              <a:gd name="connsiteY159" fmla="*/ 6857998 h 6858000"/>
              <a:gd name="connsiteX160" fmla="*/ 6096000 w 6096000"/>
              <a:gd name="connsiteY160" fmla="*/ 6858000 h 6858000"/>
              <a:gd name="connsiteX161" fmla="*/ 0 w 6096000"/>
              <a:gd name="connsiteY16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5567517" y="0"/>
                </a:lnTo>
                <a:lnTo>
                  <a:pt x="5566938" y="1705"/>
                </a:lnTo>
                <a:cubicBezTo>
                  <a:pt x="5563126" y="8440"/>
                  <a:pt x="5558112" y="13784"/>
                  <a:pt x="5551594" y="17287"/>
                </a:cubicBezTo>
                <a:cubicBezTo>
                  <a:pt x="5562364" y="82036"/>
                  <a:pt x="5510349" y="69804"/>
                  <a:pt x="5545641" y="130336"/>
                </a:cubicBezTo>
                <a:cubicBezTo>
                  <a:pt x="5526953" y="117589"/>
                  <a:pt x="5536978" y="162458"/>
                  <a:pt x="5538289" y="187093"/>
                </a:cubicBezTo>
                <a:cubicBezTo>
                  <a:pt x="5536205" y="226511"/>
                  <a:pt x="5545722" y="205530"/>
                  <a:pt x="5545790" y="265704"/>
                </a:cubicBezTo>
                <a:cubicBezTo>
                  <a:pt x="5542296" y="317533"/>
                  <a:pt x="5543813" y="325288"/>
                  <a:pt x="5542313" y="354566"/>
                </a:cubicBezTo>
                <a:lnTo>
                  <a:pt x="5524126" y="472000"/>
                </a:lnTo>
                <a:lnTo>
                  <a:pt x="5522170" y="473782"/>
                </a:lnTo>
                <a:cubicBezTo>
                  <a:pt x="5517847" y="482008"/>
                  <a:pt x="5518682" y="487340"/>
                  <a:pt x="5521798" y="491380"/>
                </a:cubicBezTo>
                <a:lnTo>
                  <a:pt x="5536419" y="531675"/>
                </a:lnTo>
                <a:lnTo>
                  <a:pt x="5533435" y="536015"/>
                </a:lnTo>
                <a:lnTo>
                  <a:pt x="5538088" y="572092"/>
                </a:lnTo>
                <a:lnTo>
                  <a:pt x="5536061" y="572511"/>
                </a:lnTo>
                <a:cubicBezTo>
                  <a:pt x="5531611" y="574271"/>
                  <a:pt x="5528529" y="577121"/>
                  <a:pt x="5528218" y="582332"/>
                </a:cubicBezTo>
                <a:cubicBezTo>
                  <a:pt x="5498002" y="573171"/>
                  <a:pt x="5516262" y="585107"/>
                  <a:pt x="5518011" y="601285"/>
                </a:cubicBezTo>
                <a:cubicBezTo>
                  <a:pt x="5508838" y="617831"/>
                  <a:pt x="5480684" y="666964"/>
                  <a:pt x="5473174" y="681608"/>
                </a:cubicBezTo>
                <a:cubicBezTo>
                  <a:pt x="5473102" y="684122"/>
                  <a:pt x="5473033" y="686637"/>
                  <a:pt x="5472963" y="689151"/>
                </a:cubicBezTo>
                <a:lnTo>
                  <a:pt x="5472485" y="689289"/>
                </a:lnTo>
                <a:cubicBezTo>
                  <a:pt x="5471434" y="690905"/>
                  <a:pt x="5470986" y="693376"/>
                  <a:pt x="5471326" y="697222"/>
                </a:cubicBezTo>
                <a:cubicBezTo>
                  <a:pt x="5471606" y="703992"/>
                  <a:pt x="5471884" y="710761"/>
                  <a:pt x="5472164" y="717531"/>
                </a:cubicBezTo>
                <a:lnTo>
                  <a:pt x="5468891" y="722494"/>
                </a:lnTo>
                <a:lnTo>
                  <a:pt x="5463081" y="724368"/>
                </a:lnTo>
                <a:lnTo>
                  <a:pt x="5446981" y="752692"/>
                </a:lnTo>
                <a:cubicBezTo>
                  <a:pt x="5454691" y="764380"/>
                  <a:pt x="5422719" y="808083"/>
                  <a:pt x="5417190" y="816346"/>
                </a:cubicBezTo>
                <a:lnTo>
                  <a:pt x="5388958" y="889417"/>
                </a:lnTo>
                <a:cubicBezTo>
                  <a:pt x="5320491" y="969963"/>
                  <a:pt x="5321907" y="1005331"/>
                  <a:pt x="5307044" y="1063288"/>
                </a:cubicBezTo>
                <a:cubicBezTo>
                  <a:pt x="5313332" y="1111028"/>
                  <a:pt x="5317096" y="1110140"/>
                  <a:pt x="5303837" y="1157176"/>
                </a:cubicBezTo>
                <a:cubicBezTo>
                  <a:pt x="5301103" y="1192124"/>
                  <a:pt x="5301884" y="1197232"/>
                  <a:pt x="5286494" y="1210776"/>
                </a:cubicBezTo>
                <a:lnTo>
                  <a:pt x="5282463" y="1301993"/>
                </a:lnTo>
                <a:lnTo>
                  <a:pt x="5252235" y="1360879"/>
                </a:lnTo>
                <a:lnTo>
                  <a:pt x="5244497" y="1404045"/>
                </a:lnTo>
                <a:lnTo>
                  <a:pt x="5223823" y="1429568"/>
                </a:lnTo>
                <a:lnTo>
                  <a:pt x="5224851" y="1430305"/>
                </a:lnTo>
                <a:cubicBezTo>
                  <a:pt x="5226697" y="1432466"/>
                  <a:pt x="5214738" y="1459891"/>
                  <a:pt x="5212394" y="1463304"/>
                </a:cubicBezTo>
                <a:cubicBezTo>
                  <a:pt x="5209912" y="1477394"/>
                  <a:pt x="5213027" y="1501295"/>
                  <a:pt x="5209958" y="1514846"/>
                </a:cubicBezTo>
                <a:lnTo>
                  <a:pt x="5206417" y="1519731"/>
                </a:lnTo>
                <a:lnTo>
                  <a:pt x="5206640" y="1519929"/>
                </a:lnTo>
                <a:cubicBezTo>
                  <a:pt x="5206490" y="1521210"/>
                  <a:pt x="5209710" y="1543635"/>
                  <a:pt x="5207632" y="1546022"/>
                </a:cubicBezTo>
                <a:lnTo>
                  <a:pt x="5212030" y="1578752"/>
                </a:lnTo>
                <a:cubicBezTo>
                  <a:pt x="5206147" y="1605585"/>
                  <a:pt x="5226381" y="1622803"/>
                  <a:pt x="5203533" y="1647555"/>
                </a:cubicBezTo>
                <a:cubicBezTo>
                  <a:pt x="5198128" y="1672675"/>
                  <a:pt x="5203213" y="1694404"/>
                  <a:pt x="5190877" y="1715685"/>
                </a:cubicBezTo>
                <a:cubicBezTo>
                  <a:pt x="5196815" y="1724301"/>
                  <a:pt x="5198098" y="1732435"/>
                  <a:pt x="5184235" y="1740358"/>
                </a:cubicBezTo>
                <a:cubicBezTo>
                  <a:pt x="5182625" y="1763793"/>
                  <a:pt x="5198368" y="1769422"/>
                  <a:pt x="5181475" y="1784314"/>
                </a:cubicBezTo>
                <a:cubicBezTo>
                  <a:pt x="5205987" y="1797417"/>
                  <a:pt x="5195246" y="1798221"/>
                  <a:pt x="5185845" y="1804434"/>
                </a:cubicBezTo>
                <a:lnTo>
                  <a:pt x="5185068" y="1805316"/>
                </a:lnTo>
                <a:lnTo>
                  <a:pt x="5188593" y="1807109"/>
                </a:lnTo>
                <a:lnTo>
                  <a:pt x="5185920" y="1821003"/>
                </a:lnTo>
                <a:lnTo>
                  <a:pt x="5183543" y="1824832"/>
                </a:lnTo>
                <a:cubicBezTo>
                  <a:pt x="5182284" y="1827468"/>
                  <a:pt x="5181937" y="1829219"/>
                  <a:pt x="5182235" y="1830429"/>
                </a:cubicBezTo>
                <a:lnTo>
                  <a:pt x="5182525" y="1830569"/>
                </a:lnTo>
                <a:lnTo>
                  <a:pt x="5180663" y="1835810"/>
                </a:lnTo>
                <a:cubicBezTo>
                  <a:pt x="5176779" y="1844665"/>
                  <a:pt x="5172297" y="1853278"/>
                  <a:pt x="5167452" y="1861483"/>
                </a:cubicBezTo>
                <a:cubicBezTo>
                  <a:pt x="5179827" y="1866643"/>
                  <a:pt x="5166788" y="1884999"/>
                  <a:pt x="5174266" y="1892417"/>
                </a:cubicBezTo>
                <a:lnTo>
                  <a:pt x="5189262" y="1895114"/>
                </a:lnTo>
                <a:lnTo>
                  <a:pt x="5187100" y="1899379"/>
                </a:lnTo>
                <a:lnTo>
                  <a:pt x="5180471" y="1907867"/>
                </a:lnTo>
                <a:cubicBezTo>
                  <a:pt x="5179609" y="1909162"/>
                  <a:pt x="5179647" y="1909994"/>
                  <a:pt x="5181361" y="1910265"/>
                </a:cubicBezTo>
                <a:cubicBezTo>
                  <a:pt x="5180995" y="1914884"/>
                  <a:pt x="5177893" y="1930292"/>
                  <a:pt x="5178268" y="1935584"/>
                </a:cubicBezTo>
                <a:lnTo>
                  <a:pt x="5183619" y="1942021"/>
                </a:lnTo>
                <a:lnTo>
                  <a:pt x="5184480" y="1945112"/>
                </a:lnTo>
                <a:lnTo>
                  <a:pt x="5172776" y="1961162"/>
                </a:lnTo>
                <a:lnTo>
                  <a:pt x="5168513" y="1969445"/>
                </a:lnTo>
                <a:lnTo>
                  <a:pt x="5126597" y="2024270"/>
                </a:lnTo>
                <a:lnTo>
                  <a:pt x="5119528" y="2107942"/>
                </a:lnTo>
                <a:cubicBezTo>
                  <a:pt x="5089290" y="2138038"/>
                  <a:pt x="5110415" y="2159228"/>
                  <a:pt x="5110356" y="2193455"/>
                </a:cubicBezTo>
                <a:cubicBezTo>
                  <a:pt x="5101302" y="2220953"/>
                  <a:pt x="5110381" y="2224200"/>
                  <a:pt x="5104992" y="2260088"/>
                </a:cubicBezTo>
                <a:cubicBezTo>
                  <a:pt x="5096504" y="2291744"/>
                  <a:pt x="5078225" y="2299003"/>
                  <a:pt x="5059439" y="2335735"/>
                </a:cubicBezTo>
                <a:cubicBezTo>
                  <a:pt x="5029465" y="2329020"/>
                  <a:pt x="5058046" y="2407546"/>
                  <a:pt x="5022061" y="2408995"/>
                </a:cubicBezTo>
                <a:cubicBezTo>
                  <a:pt x="5023289" y="2413465"/>
                  <a:pt x="5019654" y="2441580"/>
                  <a:pt x="5022253" y="2445869"/>
                </a:cubicBezTo>
                <a:cubicBezTo>
                  <a:pt x="5022440" y="2449625"/>
                  <a:pt x="5011241" y="2492743"/>
                  <a:pt x="5011426" y="2496499"/>
                </a:cubicBezTo>
                <a:lnTo>
                  <a:pt x="4994224" y="2549900"/>
                </a:lnTo>
                <a:cubicBezTo>
                  <a:pt x="4992353" y="2564757"/>
                  <a:pt x="4998952" y="2582253"/>
                  <a:pt x="4995245" y="2596456"/>
                </a:cubicBezTo>
                <a:lnTo>
                  <a:pt x="4988570" y="2606088"/>
                </a:lnTo>
                <a:cubicBezTo>
                  <a:pt x="4988504" y="2615842"/>
                  <a:pt x="4988436" y="2625597"/>
                  <a:pt x="4988371" y="2635351"/>
                </a:cubicBezTo>
                <a:lnTo>
                  <a:pt x="4983212" y="2665666"/>
                </a:lnTo>
                <a:lnTo>
                  <a:pt x="4968234" y="2715895"/>
                </a:lnTo>
                <a:lnTo>
                  <a:pt x="4975888" y="2725052"/>
                </a:lnTo>
                <a:lnTo>
                  <a:pt x="4980195" y="2726489"/>
                </a:lnTo>
                <a:lnTo>
                  <a:pt x="4976218" y="2740278"/>
                </a:lnTo>
                <a:lnTo>
                  <a:pt x="4980571" y="2751112"/>
                </a:lnTo>
                <a:lnTo>
                  <a:pt x="4973893" y="2760208"/>
                </a:lnTo>
                <a:lnTo>
                  <a:pt x="4979005" y="2790136"/>
                </a:lnTo>
                <a:lnTo>
                  <a:pt x="4986137" y="2804183"/>
                </a:lnTo>
                <a:cubicBezTo>
                  <a:pt x="4986150" y="2811409"/>
                  <a:pt x="4986162" y="2818634"/>
                  <a:pt x="4986175" y="2825860"/>
                </a:cubicBezTo>
                <a:cubicBezTo>
                  <a:pt x="4987474" y="2843788"/>
                  <a:pt x="4992871" y="2886513"/>
                  <a:pt x="4993936" y="2911749"/>
                </a:cubicBezTo>
                <a:cubicBezTo>
                  <a:pt x="4993313" y="2946689"/>
                  <a:pt x="4980300" y="2954448"/>
                  <a:pt x="4992563" y="2977278"/>
                </a:cubicBezTo>
                <a:cubicBezTo>
                  <a:pt x="4985688" y="2983455"/>
                  <a:pt x="4982051" y="2987749"/>
                  <a:pt x="4980516" y="2991092"/>
                </a:cubicBezTo>
                <a:cubicBezTo>
                  <a:pt x="4975910" y="3001119"/>
                  <a:pt x="4990216" y="3002537"/>
                  <a:pt x="4992801" y="3020247"/>
                </a:cubicBezTo>
                <a:cubicBezTo>
                  <a:pt x="4998517" y="3032637"/>
                  <a:pt x="5013148" y="3051512"/>
                  <a:pt x="5014805" y="3065434"/>
                </a:cubicBezTo>
                <a:cubicBezTo>
                  <a:pt x="4998836" y="3057428"/>
                  <a:pt x="5016840" y="3105196"/>
                  <a:pt x="5002733" y="3103777"/>
                </a:cubicBezTo>
                <a:cubicBezTo>
                  <a:pt x="5022381" y="3124610"/>
                  <a:pt x="4997365" y="3128169"/>
                  <a:pt x="5002941" y="3151828"/>
                </a:cubicBezTo>
                <a:cubicBezTo>
                  <a:pt x="5010264" y="3163902"/>
                  <a:pt x="5011356" y="3171780"/>
                  <a:pt x="5002883" y="3180546"/>
                </a:cubicBezTo>
                <a:cubicBezTo>
                  <a:pt x="5038586" y="3236545"/>
                  <a:pt x="5003723" y="3210316"/>
                  <a:pt x="5016711" y="3258677"/>
                </a:cubicBezTo>
                <a:lnTo>
                  <a:pt x="5017918" y="3262610"/>
                </a:lnTo>
                <a:lnTo>
                  <a:pt x="5011672" y="3277179"/>
                </a:lnTo>
                <a:lnTo>
                  <a:pt x="5009344" y="3278130"/>
                </a:lnTo>
                <a:lnTo>
                  <a:pt x="5026770" y="3325671"/>
                </a:lnTo>
                <a:lnTo>
                  <a:pt x="5024571" y="3332072"/>
                </a:lnTo>
                <a:lnTo>
                  <a:pt x="5041705" y="3362948"/>
                </a:lnTo>
                <a:lnTo>
                  <a:pt x="5047477" y="3378959"/>
                </a:lnTo>
                <a:lnTo>
                  <a:pt x="5060758" y="3407057"/>
                </a:lnTo>
                <a:lnTo>
                  <a:pt x="5058968" y="3409825"/>
                </a:lnTo>
                <a:lnTo>
                  <a:pt x="5062667" y="3415218"/>
                </a:lnTo>
                <a:lnTo>
                  <a:pt x="5060928" y="3419880"/>
                </a:lnTo>
                <a:lnTo>
                  <a:pt x="5062923" y="3424545"/>
                </a:lnTo>
                <a:cubicBezTo>
                  <a:pt x="5063537" y="3433967"/>
                  <a:pt x="5063494" y="3466028"/>
                  <a:pt x="5064623" y="3476412"/>
                </a:cubicBezTo>
                <a:lnTo>
                  <a:pt x="5069684" y="3486850"/>
                </a:lnTo>
                <a:lnTo>
                  <a:pt x="5063339" y="3496391"/>
                </a:lnTo>
                <a:lnTo>
                  <a:pt x="5070139" y="3531201"/>
                </a:lnTo>
                <a:lnTo>
                  <a:pt x="5079896" y="3542019"/>
                </a:lnTo>
                <a:lnTo>
                  <a:pt x="5087540" y="3552249"/>
                </a:lnTo>
                <a:lnTo>
                  <a:pt x="5087902" y="3553678"/>
                </a:lnTo>
                <a:lnTo>
                  <a:pt x="5091509" y="3568021"/>
                </a:lnTo>
                <a:lnTo>
                  <a:pt x="5091934" y="3569719"/>
                </a:lnTo>
                <a:lnTo>
                  <a:pt x="5089362" y="3586412"/>
                </a:lnTo>
                <a:lnTo>
                  <a:pt x="5092358" y="3597336"/>
                </a:lnTo>
                <a:lnTo>
                  <a:pt x="5084254" y="3606007"/>
                </a:lnTo>
                <a:cubicBezTo>
                  <a:pt x="5084262" y="3617747"/>
                  <a:pt x="5084273" y="3629488"/>
                  <a:pt x="5084281" y="3641228"/>
                </a:cubicBezTo>
                <a:lnTo>
                  <a:pt x="5091848" y="3653088"/>
                </a:lnTo>
                <a:lnTo>
                  <a:pt x="5097436" y="3664114"/>
                </a:lnTo>
                <a:cubicBezTo>
                  <a:pt x="5097463" y="3664599"/>
                  <a:pt x="5097491" y="3665084"/>
                  <a:pt x="5097518" y="3665569"/>
                </a:cubicBezTo>
                <a:cubicBezTo>
                  <a:pt x="5097915" y="3672776"/>
                  <a:pt x="5096966" y="3688591"/>
                  <a:pt x="5099829" y="3707357"/>
                </a:cubicBezTo>
                <a:cubicBezTo>
                  <a:pt x="5100505" y="3724716"/>
                  <a:pt x="5118078" y="3760234"/>
                  <a:pt x="5114696" y="3778166"/>
                </a:cubicBezTo>
                <a:cubicBezTo>
                  <a:pt x="5141627" y="3845122"/>
                  <a:pt x="5125427" y="3821305"/>
                  <a:pt x="5135379" y="3878222"/>
                </a:cubicBezTo>
                <a:cubicBezTo>
                  <a:pt x="5161519" y="3905047"/>
                  <a:pt x="5125417" y="4015047"/>
                  <a:pt x="5130138" y="4048117"/>
                </a:cubicBezTo>
                <a:cubicBezTo>
                  <a:pt x="5081804" y="4192084"/>
                  <a:pt x="5096262" y="4158987"/>
                  <a:pt x="5090040" y="4219510"/>
                </a:cubicBezTo>
                <a:cubicBezTo>
                  <a:pt x="5104553" y="4280033"/>
                  <a:pt x="5065380" y="4345686"/>
                  <a:pt x="5092812" y="4411258"/>
                </a:cubicBezTo>
                <a:cubicBezTo>
                  <a:pt x="5090630" y="4437329"/>
                  <a:pt x="5083878" y="4473140"/>
                  <a:pt x="5084599" y="4488531"/>
                </a:cubicBezTo>
                <a:cubicBezTo>
                  <a:pt x="5084423" y="4505410"/>
                  <a:pt x="5084248" y="4522289"/>
                  <a:pt x="5084072" y="4539168"/>
                </a:cubicBezTo>
                <a:cubicBezTo>
                  <a:pt x="5072114" y="4567830"/>
                  <a:pt x="5064305" y="4588197"/>
                  <a:pt x="5068936" y="4625153"/>
                </a:cubicBezTo>
                <a:cubicBezTo>
                  <a:pt x="5077433" y="4662889"/>
                  <a:pt x="5065899" y="4679357"/>
                  <a:pt x="5059114" y="4733115"/>
                </a:cubicBezTo>
                <a:cubicBezTo>
                  <a:pt x="5068687" y="4752352"/>
                  <a:pt x="5055370" y="4832308"/>
                  <a:pt x="5037209" y="4844323"/>
                </a:cubicBezTo>
                <a:cubicBezTo>
                  <a:pt x="5033444" y="4857054"/>
                  <a:pt x="5040194" y="4871554"/>
                  <a:pt x="5020638" y="4877992"/>
                </a:cubicBezTo>
                <a:cubicBezTo>
                  <a:pt x="4997151" y="4888353"/>
                  <a:pt x="5034418" y="4931200"/>
                  <a:pt x="5006413" y="4925805"/>
                </a:cubicBezTo>
                <a:cubicBezTo>
                  <a:pt x="5031964" y="4956261"/>
                  <a:pt x="4982840" y="4982633"/>
                  <a:pt x="4971037" y="5009272"/>
                </a:cubicBezTo>
                <a:cubicBezTo>
                  <a:pt x="4973259" y="5034036"/>
                  <a:pt x="4968375" y="5053859"/>
                  <a:pt x="4963105" y="5111369"/>
                </a:cubicBezTo>
                <a:cubicBezTo>
                  <a:pt x="4973224" y="5141336"/>
                  <a:pt x="4937413" y="5161742"/>
                  <a:pt x="4976341" y="5210876"/>
                </a:cubicBezTo>
                <a:cubicBezTo>
                  <a:pt x="4972455" y="5212581"/>
                  <a:pt x="4977054" y="5227501"/>
                  <a:pt x="4980617" y="5269726"/>
                </a:cubicBezTo>
                <a:cubicBezTo>
                  <a:pt x="4984182" y="5311951"/>
                  <a:pt x="4990390" y="5400671"/>
                  <a:pt x="4997733" y="5464225"/>
                </a:cubicBezTo>
                <a:cubicBezTo>
                  <a:pt x="5001765" y="5536542"/>
                  <a:pt x="4990225" y="5517959"/>
                  <a:pt x="5001400" y="5594585"/>
                </a:cubicBezTo>
                <a:cubicBezTo>
                  <a:pt x="4999908" y="5619318"/>
                  <a:pt x="4974042" y="5647975"/>
                  <a:pt x="4983700" y="5667896"/>
                </a:cubicBezTo>
                <a:cubicBezTo>
                  <a:pt x="4976834" y="5696311"/>
                  <a:pt x="4975579" y="5738356"/>
                  <a:pt x="4968506" y="5769225"/>
                </a:cubicBezTo>
                <a:cubicBezTo>
                  <a:pt x="4968926" y="5787258"/>
                  <a:pt x="4969344" y="5805291"/>
                  <a:pt x="4969765" y="5823324"/>
                </a:cubicBezTo>
                <a:cubicBezTo>
                  <a:pt x="4966122" y="5853058"/>
                  <a:pt x="4965608" y="5838948"/>
                  <a:pt x="4966129" y="5862699"/>
                </a:cubicBezTo>
                <a:lnTo>
                  <a:pt x="4970695" y="5906467"/>
                </a:lnTo>
                <a:lnTo>
                  <a:pt x="4991568" y="5939847"/>
                </a:lnTo>
                <a:cubicBezTo>
                  <a:pt x="4998848" y="5955713"/>
                  <a:pt x="4974731" y="5940131"/>
                  <a:pt x="4986815" y="5973994"/>
                </a:cubicBezTo>
                <a:cubicBezTo>
                  <a:pt x="4961187" y="5997051"/>
                  <a:pt x="4983444" y="6032039"/>
                  <a:pt x="4987776" y="6089693"/>
                </a:cubicBezTo>
                <a:lnTo>
                  <a:pt x="4991621" y="6224938"/>
                </a:lnTo>
                <a:cubicBezTo>
                  <a:pt x="4988442" y="6270972"/>
                  <a:pt x="5008962" y="6317522"/>
                  <a:pt x="5017157" y="6370251"/>
                </a:cubicBezTo>
                <a:cubicBezTo>
                  <a:pt x="5025353" y="6422980"/>
                  <a:pt x="5039938" y="6490855"/>
                  <a:pt x="5040797" y="6541313"/>
                </a:cubicBezTo>
                <a:cubicBezTo>
                  <a:pt x="5039898" y="6576319"/>
                  <a:pt x="5031912" y="6591883"/>
                  <a:pt x="5045375" y="6640957"/>
                </a:cubicBezTo>
                <a:cubicBezTo>
                  <a:pt x="5057505" y="6669536"/>
                  <a:pt x="5052276" y="6675394"/>
                  <a:pt x="5058442" y="6705297"/>
                </a:cubicBezTo>
                <a:cubicBezTo>
                  <a:pt x="5057367" y="6727133"/>
                  <a:pt x="5067901" y="6732087"/>
                  <a:pt x="5071125" y="6759582"/>
                </a:cubicBezTo>
                <a:cubicBezTo>
                  <a:pt x="5055614" y="6796071"/>
                  <a:pt x="5051656" y="6769544"/>
                  <a:pt x="5069172" y="6817746"/>
                </a:cubicBezTo>
                <a:cubicBezTo>
                  <a:pt x="5060956" y="6828354"/>
                  <a:pt x="5064525" y="6836369"/>
                  <a:pt x="5072322" y="6843646"/>
                </a:cubicBezTo>
                <a:lnTo>
                  <a:pt x="5091388" y="6857998"/>
                </a:lnTo>
                <a:lnTo>
                  <a:pt x="6096000" y="6857998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9C3502-F65D-124B-A63A-E0C2FDB0E7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26207"/>
            <a:ext cx="2047875" cy="461963"/>
          </a:xfrm>
        </p:spPr>
        <p:txBody>
          <a:bodyPr>
            <a:normAutofit/>
          </a:bodyPr>
          <a:lstStyle/>
          <a:p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Anabela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Mendes 2124257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9C2B0B-3D97-344E-8EBC-3595A7EA1C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4374" y="1279702"/>
            <a:ext cx="3951876" cy="280652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Make a plan and evaluate-</a:t>
            </a:r>
          </a:p>
        </p:txBody>
      </p:sp>
      <p:pic>
        <p:nvPicPr>
          <p:cNvPr id="10" name="Picture 9" descr="Diagram&#10;&#10;Description automatically generated">
            <a:extLst>
              <a:ext uri="{FF2B5EF4-FFF2-40B4-BE49-F238E27FC236}">
                <a16:creationId xmlns:a16="http://schemas.microsoft.com/office/drawing/2014/main" id="{582E9E47-1E7D-B64D-80AF-2391679171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151733" y="357189"/>
            <a:ext cx="6448865" cy="581502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E69635D-A0D4-334B-8006-AAE75F4B799C}"/>
              </a:ext>
            </a:extLst>
          </p:cNvPr>
          <p:cNvSpPr txBox="1"/>
          <p:nvPr/>
        </p:nvSpPr>
        <p:spPr>
          <a:xfrm>
            <a:off x="9141270" y="6429376"/>
            <a:ext cx="245932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 dirty="0">
                <a:solidFill>
                  <a:srgbClr val="FFFFFF"/>
                </a:solidFill>
                <a:hlinkClick r:id="rId3" tooltip="https://courses.lumenlearning.com/sac-counseling116/chapter/introduction-with-video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US" sz="700" dirty="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US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9871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FA950F-4C23-B049-83CC-9CBB8D070D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1955"/>
            <a:ext cx="2745843" cy="4365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kern="1200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Anabela</a:t>
            </a:r>
            <a:r>
              <a:rPr lang="en-US" sz="18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Mendes 2124257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B47011-A9A8-A44D-B51F-A4371CFCD4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3529" y="2906823"/>
            <a:ext cx="4805691" cy="844297"/>
          </a:xfrm>
        </p:spPr>
        <p:txBody>
          <a:bodyPr vert="horz" lIns="91440" tIns="45720" rIns="91440" bIns="45720" rtlCol="0" anchor="b">
            <a:normAutofit fontScale="85000" lnSpcReduction="10000"/>
          </a:bodyPr>
          <a:lstStyle/>
          <a:p>
            <a:pPr marL="0" indent="0">
              <a:buNone/>
            </a:pPr>
            <a:r>
              <a:rPr lang="en-US" sz="4400" b="1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Implement the plan</a:t>
            </a:r>
          </a:p>
        </p:txBody>
      </p:sp>
      <p:pic>
        <p:nvPicPr>
          <p:cNvPr id="8" name="Picture 7" descr="A picture containing text, sign&#10;&#10;Description automatically generated">
            <a:extLst>
              <a:ext uri="{FF2B5EF4-FFF2-40B4-BE49-F238E27FC236}">
                <a16:creationId xmlns:a16="http://schemas.microsoft.com/office/drawing/2014/main" id="{A7264846-6990-5241-B38E-3965CE6DB33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920523" y="432225"/>
            <a:ext cx="6165116" cy="6208294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39" name="Group 38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FA958A07-CC58-1745-B73E-F448F39EC151}"/>
              </a:ext>
            </a:extLst>
          </p:cNvPr>
          <p:cNvSpPr txBox="1"/>
          <p:nvPr/>
        </p:nvSpPr>
        <p:spPr>
          <a:xfrm>
            <a:off x="9732672" y="6657945"/>
            <a:ext cx="245932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 dirty="0">
                <a:solidFill>
                  <a:srgbClr val="FFFFFF"/>
                </a:solidFill>
                <a:hlinkClick r:id="rId4" tooltip="https://www.nationaldeafcenter.org/call-engage-change-loca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US" sz="700" dirty="0">
                <a:solidFill>
                  <a:srgbClr val="FFFFFF"/>
                </a:solidFill>
                <a:hlinkClick r:id="rId5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US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13813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16" name="Rectangle 3115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497B88-2EC3-E143-A3CB-3CCF84C540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525" y="0"/>
            <a:ext cx="4368602" cy="30478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1800" dirty="0" err="1"/>
              <a:t>Anabela</a:t>
            </a:r>
            <a:r>
              <a:rPr lang="en-US" sz="1800" dirty="0"/>
              <a:t> Mendes 2124257</a:t>
            </a:r>
          </a:p>
        </p:txBody>
      </p:sp>
      <p:sp>
        <p:nvSpPr>
          <p:cNvPr id="3118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CA8768-12A2-C340-A7EF-38C34B7E7B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277594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Re-evaluation </a:t>
            </a:r>
          </a:p>
          <a:p>
            <a:pPr marL="0" indent="0">
              <a:buNone/>
            </a:pPr>
            <a:endParaRPr lang="en-US" sz="2200" dirty="0"/>
          </a:p>
        </p:txBody>
      </p:sp>
      <p:pic>
        <p:nvPicPr>
          <p:cNvPr id="14" name="Picture 13" descr="A picture containing text&#10;&#10;Description automatically generated">
            <a:extLst>
              <a:ext uri="{FF2B5EF4-FFF2-40B4-BE49-F238E27FC236}">
                <a16:creationId xmlns:a16="http://schemas.microsoft.com/office/drawing/2014/main" id="{2A78E4F7-EC4E-034A-BFFB-F9B18EB186A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3210" r="429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D89EF83F-253C-FC4C-8EFD-5902CD227392}"/>
              </a:ext>
            </a:extLst>
          </p:cNvPr>
          <p:cNvSpPr txBox="1"/>
          <p:nvPr/>
        </p:nvSpPr>
        <p:spPr>
          <a:xfrm>
            <a:off x="10005184" y="6657945"/>
            <a:ext cx="218681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 tooltip="https://www.flickr.com/photos/jurgenappelo/520122301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US" sz="700">
              <a:solidFill>
                <a:srgbClr val="FFFFFF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B80B08D-C6EE-D042-BEA5-AE21F53734F8}"/>
              </a:ext>
            </a:extLst>
          </p:cNvPr>
          <p:cNvSpPr txBox="1"/>
          <p:nvPr/>
        </p:nvSpPr>
        <p:spPr>
          <a:xfrm>
            <a:off x="348916" y="3597442"/>
            <a:ext cx="3224463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Define the problem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Brainstorm solutions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Make a plan and evaluate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Implement the plan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5319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0DC429-DB88-DF4F-AEA8-D5628D99B2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7110" y="2465661"/>
            <a:ext cx="2745630" cy="778785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40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Conclusion </a:t>
            </a:r>
            <a:br>
              <a:rPr lang="en-US" sz="40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en-US" sz="4000" b="1" kern="12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7" name="Graphic 6" descr="Tick">
            <a:extLst>
              <a:ext uri="{FF2B5EF4-FFF2-40B4-BE49-F238E27FC236}">
                <a16:creationId xmlns:a16="http://schemas.microsoft.com/office/drawing/2014/main" id="{9DAA1162-C19F-C3D2-0E8C-A86D013033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69032" y="2139495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ABADD71A-15BF-3341-8A8E-65FD51CD4C25}"/>
              </a:ext>
            </a:extLst>
          </p:cNvPr>
          <p:cNvSpPr txBox="1"/>
          <p:nvPr/>
        </p:nvSpPr>
        <p:spPr>
          <a:xfrm>
            <a:off x="0" y="-8312"/>
            <a:ext cx="27456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Anabela</a:t>
            </a:r>
            <a:r>
              <a:rPr lang="en-US" dirty="0"/>
              <a:t> Mendes 2124257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1038697-80DC-1D30-478D-66637CFFA19A}"/>
              </a:ext>
            </a:extLst>
          </p:cNvPr>
          <p:cNvSpPr txBox="1"/>
          <p:nvPr/>
        </p:nvSpPr>
        <p:spPr>
          <a:xfrm>
            <a:off x="6429590" y="2185603"/>
            <a:ext cx="4884126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I Define the problem, I use Brainstorm solutions</a:t>
            </a:r>
          </a:p>
          <a:p>
            <a:r>
              <a:rPr lang="en-US" sz="2800" dirty="0"/>
              <a:t>Make a plan and evaluate and I Implement the plan</a:t>
            </a:r>
          </a:p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334264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17">
            <a:extLst>
              <a:ext uri="{FF2B5EF4-FFF2-40B4-BE49-F238E27FC236}">
                <a16:creationId xmlns:a16="http://schemas.microsoft.com/office/drawing/2014/main" id="{4FFBEE45-F140-49D5-85EA-C78C24340B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58615A-1460-354F-9699-F29513A483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2143125" cy="36378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200" kern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Anabela</a:t>
            </a:r>
            <a:r>
              <a:rPr lang="en-US" sz="12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Mendes 2124257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3584E6-94FE-9F48-A787-22EB6AA78B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8177" y="363789"/>
            <a:ext cx="2143125" cy="363789"/>
          </a:xfrm>
        </p:spPr>
        <p:txBody>
          <a:bodyPr vert="horz" lIns="91440" tIns="45720" rIns="91440" bIns="45720" rtlCol="0">
            <a:noAutofit/>
          </a:bodyPr>
          <a:lstStyle/>
          <a:p>
            <a:pPr marL="0"/>
            <a:r>
              <a:rPr lang="en-US" b="1" dirty="0" err="1"/>
              <a:t>Refrences</a:t>
            </a:r>
            <a:r>
              <a:rPr lang="en-US" dirty="0"/>
              <a:t>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2619587-48FC-1E4B-924B-1DE705FD005D}"/>
              </a:ext>
            </a:extLst>
          </p:cNvPr>
          <p:cNvSpPr txBox="1"/>
          <p:nvPr/>
        </p:nvSpPr>
        <p:spPr>
          <a:xfrm>
            <a:off x="0" y="1091367"/>
            <a:ext cx="11353800" cy="530041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Google.com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2022. 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brainstorm solutions - Google Search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&lt;https://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www.google.com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search?q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=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brainstorm+solutions&amp;source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=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lnms&amp;tbm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=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isch&amp;sa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=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X&amp;ved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=2ahUKEwjl_vfrwar5AhUVaMAKHQ9kCmsQ_AUoAXoECAEQAw&amp;biw=920&amp;bih=734&amp;dpr=2#imgrc=YtkjqtO7qQ06xM&gt; [Accessed 3 August 2022].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2022. [online] Available at: &lt;https://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www.researchgate.net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/figure/A-fishbone-diagram-showing-the-primary-and-secondary-causes-of-why-management-can-lack_fig1_235275707&gt; [Accessed 3 August 2022].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2022. [online] Available at: &lt;https://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www.researchgate.net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/figure/A-fishbone-diagram-showing-the-primary-and-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secondary-causes-of-why-management-can-lack_fig1_235275707&gt; [Accessed 3 August 2022].</a:t>
            </a:r>
          </a:p>
          <a:p>
            <a:pPr>
              <a:spcAft>
                <a:spcPts val="6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2022. [online] Available at: &lt;https://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www.researchgate.net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/figure/A-fishbone-diagram-showing-the-primary-and-secondary-causes-of-why-management-can-lack_fig1_235275707&gt; [Accessed 3 August 2022].</a:t>
            </a:r>
          </a:p>
        </p:txBody>
      </p:sp>
    </p:spTree>
    <p:extLst>
      <p:ext uri="{BB962C8B-B14F-4D97-AF65-F5344CB8AC3E}">
        <p14:creationId xmlns:p14="http://schemas.microsoft.com/office/powerpoint/2010/main" val="11857002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1998</TotalTime>
  <Words>454</Words>
  <Application>Microsoft Macintosh PowerPoint</Application>
  <PresentationFormat>Widescreen</PresentationFormat>
  <Paragraphs>69</Paragraphs>
  <Slides>9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Module: Problem Solving and Decision Making Module Code: BMSW4004 Module Leader: Laila Surani </vt:lpstr>
      <vt:lpstr>PowerPoint Presentation</vt:lpstr>
      <vt:lpstr>Anabela Mendes 2124257</vt:lpstr>
      <vt:lpstr>PowerPoint Presentation</vt:lpstr>
      <vt:lpstr>Anabela Mendes 2124257</vt:lpstr>
      <vt:lpstr>Anabela Mendes 2124257</vt:lpstr>
      <vt:lpstr>Anabela Mendes 2124257</vt:lpstr>
      <vt:lpstr>Conclusion  </vt:lpstr>
      <vt:lpstr>Anabela Mendes 2124257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Module: Problem Solving and Decision Making Module Code: BMSW4004 Module Leader: Laila Surani </dc:title>
  <dc:creator>Anabela Mendes (2124257)</dc:creator>
  <cp:lastModifiedBy>Anabela Mendes (2124257)</cp:lastModifiedBy>
  <cp:revision>8</cp:revision>
  <dcterms:created xsi:type="dcterms:W3CDTF">2022-08-03T10:07:22Z</dcterms:created>
  <dcterms:modified xsi:type="dcterms:W3CDTF">2022-08-16T11:33:36Z</dcterms:modified>
</cp:coreProperties>
</file>