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2" r:id="rId2"/>
    <p:sldId id="261" r:id="rId3"/>
    <p:sldId id="262" r:id="rId4"/>
    <p:sldId id="263" r:id="rId5"/>
    <p:sldId id="264" r:id="rId6"/>
    <p:sldId id="265" r:id="rId7"/>
    <p:sldId id="266" r:id="rId8"/>
    <p:sldId id="267" r:id="rId9"/>
    <p:sldId id="268" r:id="rId10"/>
    <p:sldId id="269" r:id="rId11"/>
    <p:sldId id="270" r:id="rId12"/>
    <p:sldId id="271" r:id="rId13"/>
    <p:sldId id="272" r:id="rId14"/>
    <p:sldId id="273" r:id="rId15"/>
    <p:sldId id="274" r:id="rId16"/>
    <p:sldId id="275" r:id="rId17"/>
    <p:sldId id="276" r:id="rId18"/>
    <p:sldId id="277" r:id="rId19"/>
    <p:sldId id="278" r:id="rId20"/>
    <p:sldId id="279" r:id="rId21"/>
    <p:sldId id="280" r:id="rId22"/>
    <p:sldId id="281" r:id="rId2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ECFF"/>
    <a:srgbClr val="FF9933"/>
    <a:srgbClr val="FFFF00"/>
    <a:srgbClr val="008000"/>
    <a:srgbClr val="33CC33"/>
    <a:srgbClr val="CC0099"/>
    <a:srgbClr val="0066FF"/>
    <a:srgbClr val="66FF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886" autoAdjust="0"/>
    <p:restoredTop sz="94660"/>
  </p:normalViewPr>
  <p:slideViewPr>
    <p:cSldViewPr snapToGrid="0">
      <p:cViewPr>
        <p:scale>
          <a:sx n="80" d="100"/>
          <a:sy n="80" d="100"/>
        </p:scale>
        <p:origin x="-1806" y="-20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7501DA4-CC00-4EDE-A34B-0CB84D6767B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5261845-5B7C-495C-B200-C78FA142B68A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4234331-5265-41DE-B4C9-5B3984B3F73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5D957C5-0A78-4DFA-B7A1-55204AD3E6D9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889F134-0073-4E8E-A589-35D9C68C4853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085C513-F58F-4B43-867A-A083A2297B2A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FD9C06A-CD80-4885-A426-BB022712E1C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EF44C30-B9AB-487C-852E-7B9BC54A001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A39203B-D528-4991-A50E-C7B71DE6219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E032511-A218-4A49-A119-D7F0A34AEB87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92E34AB-1DE5-485B-BC18-2939BCFB7BDA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C2FF339E-6FC8-4D45-A492-D8C9B8D407F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A5FDAF28-E407-41BF-B0FF-A630104F85CA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Text Box 2"/>
          <p:cNvSpPr txBox="1">
            <a:spLocks noChangeArrowheads="1"/>
          </p:cNvSpPr>
          <p:nvPr/>
        </p:nvSpPr>
        <p:spPr bwMode="auto">
          <a:xfrm>
            <a:off x="546100" y="576263"/>
            <a:ext cx="8047038" cy="2011362"/>
          </a:xfrm>
          <a:prstGeom prst="rect">
            <a:avLst/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endParaRPr lang="en-GB" sz="4200" b="1">
              <a:solidFill>
                <a:srgbClr val="FF99FF"/>
              </a:solidFill>
              <a:latin typeface="Comic Sans MS" pitchFamily="66" charset="0"/>
            </a:endParaRPr>
          </a:p>
          <a:p>
            <a:pPr algn="ctr"/>
            <a:r>
              <a:rPr lang="en-GB" sz="4200" b="1">
                <a:solidFill>
                  <a:srgbClr val="FFFF00"/>
                </a:solidFill>
                <a:latin typeface="Comic Sans MS" pitchFamily="66" charset="0"/>
              </a:rPr>
              <a:t>Scale Balance</a:t>
            </a:r>
          </a:p>
          <a:p>
            <a:pPr algn="ctr"/>
            <a:endParaRPr lang="en-US" sz="4200" b="1">
              <a:solidFill>
                <a:srgbClr val="FF99FF"/>
              </a:solidFill>
              <a:latin typeface="Comic Sans MS" pitchFamily="66" charset="0"/>
            </a:endParaRPr>
          </a:p>
        </p:txBody>
      </p:sp>
      <p:sp>
        <p:nvSpPr>
          <p:cNvPr id="103427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008000"/>
                </a:solidFill>
                <a:latin typeface="Comic Sans MS" pitchFamily="66" charset="0"/>
              </a:rPr>
              <a:t>Find which single weight must be placed on the right hand side to keep the scales balanced.</a:t>
            </a:r>
          </a:p>
        </p:txBody>
      </p:sp>
      <p:sp>
        <p:nvSpPr>
          <p:cNvPr id="103428" name="Rectangle 4"/>
          <p:cNvSpPr>
            <a:spLocks noChangeArrowheads="1"/>
          </p:cNvSpPr>
          <p:nvPr/>
        </p:nvSpPr>
        <p:spPr bwMode="auto"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29" name="Text Box 5"/>
          <p:cNvSpPr txBox="1">
            <a:spLocks noChangeArrowheads="1"/>
          </p:cNvSpPr>
          <p:nvPr/>
        </p:nvSpPr>
        <p:spPr bwMode="auto">
          <a:xfrm>
            <a:off x="325438" y="6253163"/>
            <a:ext cx="73025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400">
                <a:solidFill>
                  <a:srgbClr val="6699FF"/>
                </a:solidFill>
                <a:latin typeface="Comic Sans MS" pitchFamily="66" charset="0"/>
              </a:rPr>
              <a:t>Year 3</a:t>
            </a:r>
            <a:endParaRPr lang="en-US" sz="1400">
              <a:solidFill>
                <a:srgbClr val="6699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34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34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34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34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3426" grpId="0" animBg="1"/>
      <p:bldP spid="103427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518" name="AutoShape 3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/>
              </a:gs>
              <a:gs pos="50000">
                <a:srgbClr val="66FFFF"/>
              </a:gs>
              <a:gs pos="100000">
                <a:srgbClr val="0066FF"/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1" name="AutoShape 3"/>
          <p:cNvSpPr>
            <a:spLocks noChangeArrowheads="1"/>
          </p:cNvSpPr>
          <p:nvPr/>
        </p:nvSpPr>
        <p:spPr bwMode="auto">
          <a:xfrm>
            <a:off x="227013" y="657225"/>
            <a:ext cx="8659812" cy="5516563"/>
          </a:xfrm>
          <a:prstGeom prst="roundRect">
            <a:avLst>
              <a:gd name="adj" fmla="val 750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503" name="AutoShape 15"/>
          <p:cNvSpPr>
            <a:spLocks noChangeArrowheads="1"/>
          </p:cNvSpPr>
          <p:nvPr/>
        </p:nvSpPr>
        <p:spPr bwMode="auto">
          <a:xfrm flipV="1">
            <a:off x="1554163" y="877888"/>
            <a:ext cx="6008687" cy="354012"/>
          </a:xfrm>
          <a:custGeom>
            <a:avLst/>
            <a:gdLst>
              <a:gd name="G0" fmla="+- 7835 0 0"/>
              <a:gd name="G1" fmla="+- 21600 0 7835"/>
              <a:gd name="G2" fmla="*/ 7835 1 2"/>
              <a:gd name="G3" fmla="+- 21600 0 G2"/>
              <a:gd name="G4" fmla="+/ 7835 21600 2"/>
              <a:gd name="G5" fmla="+/ G1 0 2"/>
              <a:gd name="G6" fmla="*/ 21600 21600 7835"/>
              <a:gd name="G7" fmla="*/ G6 1 2"/>
              <a:gd name="G8" fmla="+- 21600 0 G7"/>
              <a:gd name="G9" fmla="*/ 21600 1 2"/>
              <a:gd name="G10" fmla="+- 7835 0 G9"/>
              <a:gd name="G11" fmla="?: G10 G8 0"/>
              <a:gd name="G12" fmla="?: G10 G7 21600"/>
              <a:gd name="T0" fmla="*/ 17682 w 21600"/>
              <a:gd name="T1" fmla="*/ 10800 h 21600"/>
              <a:gd name="T2" fmla="*/ 10800 w 21600"/>
              <a:gd name="T3" fmla="*/ 21600 h 21600"/>
              <a:gd name="T4" fmla="*/ 3918 w 21600"/>
              <a:gd name="T5" fmla="*/ 10800 h 21600"/>
              <a:gd name="T6" fmla="*/ 10800 w 21600"/>
              <a:gd name="T7" fmla="*/ 0 h 21600"/>
              <a:gd name="T8" fmla="*/ 5718 w 21600"/>
              <a:gd name="T9" fmla="*/ 5718 h 21600"/>
              <a:gd name="T10" fmla="*/ 15882 w 21600"/>
              <a:gd name="T11" fmla="*/ 158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7835" y="21600"/>
                </a:lnTo>
                <a:lnTo>
                  <a:pt x="13765" y="21600"/>
                </a:lnTo>
                <a:lnTo>
                  <a:pt x="21600" y="0"/>
                </a:lnTo>
                <a:close/>
              </a:path>
            </a:pathLst>
          </a:custGeom>
          <a:gradFill rotWithShape="1">
            <a:gsLst>
              <a:gs pos="0">
                <a:schemeClr val="accent2"/>
              </a:gs>
              <a:gs pos="50000">
                <a:srgbClr val="FF9933"/>
              </a:gs>
              <a:gs pos="100000">
                <a:schemeClr val="accent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504" name="AutoShape 16"/>
          <p:cNvSpPr>
            <a:spLocks noChangeArrowheads="1"/>
          </p:cNvSpPr>
          <p:nvPr/>
        </p:nvSpPr>
        <p:spPr bwMode="auto">
          <a:xfrm rot="-5400000">
            <a:off x="2409825" y="2868613"/>
            <a:ext cx="4295775" cy="1009650"/>
          </a:xfrm>
          <a:prstGeom prst="homePlate">
            <a:avLst>
              <a:gd name="adj" fmla="val 106368"/>
            </a:avLst>
          </a:prstGeom>
          <a:gradFill rotWithShape="1">
            <a:gsLst>
              <a:gs pos="0">
                <a:schemeClr val="accent2"/>
              </a:gs>
              <a:gs pos="50000">
                <a:srgbClr val="FF9933"/>
              </a:gs>
              <a:gs pos="100000">
                <a:schemeClr val="accent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4" name="AutoShape 6"/>
          <p:cNvSpPr>
            <a:spLocks noChangeArrowheads="1"/>
          </p:cNvSpPr>
          <p:nvPr/>
        </p:nvSpPr>
        <p:spPr bwMode="auto">
          <a:xfrm>
            <a:off x="430213" y="5481638"/>
            <a:ext cx="8255000" cy="2952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chemeClr val="accent2"/>
              </a:gs>
              <a:gs pos="50000">
                <a:srgbClr val="FF9933"/>
              </a:gs>
              <a:gs pos="100000">
                <a:schemeClr val="accent2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513" name="AutoShape 25"/>
          <p:cNvSpPr>
            <a:spLocks noChangeArrowheads="1"/>
          </p:cNvSpPr>
          <p:nvPr/>
        </p:nvSpPr>
        <p:spPr bwMode="auto">
          <a:xfrm>
            <a:off x="963613" y="3429000"/>
            <a:ext cx="1219200" cy="1525588"/>
          </a:xfrm>
          <a:prstGeom prst="can">
            <a:avLst>
              <a:gd name="adj" fmla="val 31283"/>
            </a:avLst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514" name="AutoShape 26"/>
          <p:cNvSpPr>
            <a:spLocks noChangeArrowheads="1"/>
          </p:cNvSpPr>
          <p:nvPr/>
        </p:nvSpPr>
        <p:spPr bwMode="auto">
          <a:xfrm>
            <a:off x="2176463" y="3197225"/>
            <a:ext cx="1111250" cy="1847850"/>
          </a:xfrm>
          <a:prstGeom prst="can">
            <a:avLst>
              <a:gd name="adj" fmla="val 27429"/>
            </a:avLst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63502" name="Group 14"/>
          <p:cNvGrpSpPr>
            <a:grpSpLocks/>
          </p:cNvGrpSpPr>
          <p:nvPr/>
        </p:nvGrpSpPr>
        <p:grpSpPr bwMode="auto">
          <a:xfrm>
            <a:off x="609600" y="1230313"/>
            <a:ext cx="3027363" cy="4097337"/>
            <a:chOff x="1923" y="643"/>
            <a:chExt cx="1907" cy="2581"/>
          </a:xfrm>
        </p:grpSpPr>
        <p:sp>
          <p:nvSpPr>
            <p:cNvPr id="63498" name="AutoShape 10"/>
            <p:cNvSpPr>
              <a:spLocks noChangeArrowheads="1"/>
            </p:cNvSpPr>
            <p:nvPr/>
          </p:nvSpPr>
          <p:spPr bwMode="auto">
            <a:xfrm rot="-5400000">
              <a:off x="2697" y="2091"/>
              <a:ext cx="359" cy="1907"/>
            </a:xfrm>
            <a:prstGeom prst="moon">
              <a:avLst>
                <a:gd name="adj" fmla="val 87500"/>
              </a:avLst>
            </a:prstGeom>
            <a:solidFill>
              <a:schemeClr val="accent2"/>
            </a:solidFill>
            <a:ln w="9525">
              <a:solidFill>
                <a:schemeClr val="accent2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63501" name="Group 13"/>
            <p:cNvGrpSpPr>
              <a:grpSpLocks/>
            </p:cNvGrpSpPr>
            <p:nvPr/>
          </p:nvGrpSpPr>
          <p:grpSpPr bwMode="auto">
            <a:xfrm>
              <a:off x="1932" y="643"/>
              <a:ext cx="1889" cy="2237"/>
              <a:chOff x="1936" y="643"/>
              <a:chExt cx="1889" cy="2237"/>
            </a:xfrm>
          </p:grpSpPr>
          <p:sp>
            <p:nvSpPr>
              <p:cNvPr id="63499" name="Line 11"/>
              <p:cNvSpPr>
                <a:spLocks noChangeShapeType="1"/>
              </p:cNvSpPr>
              <p:nvPr/>
            </p:nvSpPr>
            <p:spPr bwMode="auto">
              <a:xfrm flipV="1">
                <a:off x="1936" y="643"/>
                <a:ext cx="948" cy="2236"/>
              </a:xfrm>
              <a:prstGeom prst="line">
                <a:avLst/>
              </a:prstGeom>
              <a:noFill/>
              <a:ln w="28575">
                <a:solidFill>
                  <a:schemeClr val="accent2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3500" name="Line 12"/>
              <p:cNvSpPr>
                <a:spLocks noChangeShapeType="1"/>
              </p:cNvSpPr>
              <p:nvPr/>
            </p:nvSpPr>
            <p:spPr bwMode="auto">
              <a:xfrm flipH="1" flipV="1">
                <a:off x="2877" y="644"/>
                <a:ext cx="948" cy="2236"/>
              </a:xfrm>
              <a:prstGeom prst="line">
                <a:avLst/>
              </a:prstGeom>
              <a:noFill/>
              <a:ln w="28575">
                <a:solidFill>
                  <a:schemeClr val="accent2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</p:grpSp>
      <p:sp>
        <p:nvSpPr>
          <p:cNvPr id="63515" name="AutoShape 27"/>
          <p:cNvSpPr>
            <a:spLocks noChangeArrowheads="1"/>
          </p:cNvSpPr>
          <p:nvPr/>
        </p:nvSpPr>
        <p:spPr bwMode="auto">
          <a:xfrm>
            <a:off x="6121400" y="3198813"/>
            <a:ext cx="1720850" cy="1847850"/>
          </a:xfrm>
          <a:prstGeom prst="can">
            <a:avLst>
              <a:gd name="adj" fmla="val 21123"/>
            </a:avLst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63505" name="Group 17"/>
          <p:cNvGrpSpPr>
            <a:grpSpLocks/>
          </p:cNvGrpSpPr>
          <p:nvPr/>
        </p:nvGrpSpPr>
        <p:grpSpPr bwMode="auto">
          <a:xfrm>
            <a:off x="5478463" y="1212850"/>
            <a:ext cx="3027362" cy="4097338"/>
            <a:chOff x="1923" y="643"/>
            <a:chExt cx="1907" cy="2581"/>
          </a:xfrm>
        </p:grpSpPr>
        <p:sp>
          <p:nvSpPr>
            <p:cNvPr id="63506" name="AutoShape 18"/>
            <p:cNvSpPr>
              <a:spLocks noChangeArrowheads="1"/>
            </p:cNvSpPr>
            <p:nvPr/>
          </p:nvSpPr>
          <p:spPr bwMode="auto">
            <a:xfrm rot="-5400000">
              <a:off x="2697" y="2091"/>
              <a:ext cx="359" cy="1907"/>
            </a:xfrm>
            <a:prstGeom prst="moon">
              <a:avLst>
                <a:gd name="adj" fmla="val 87500"/>
              </a:avLst>
            </a:prstGeom>
            <a:solidFill>
              <a:schemeClr val="accent2"/>
            </a:solidFill>
            <a:ln w="9525">
              <a:solidFill>
                <a:schemeClr val="accent2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63507" name="Group 19"/>
            <p:cNvGrpSpPr>
              <a:grpSpLocks/>
            </p:cNvGrpSpPr>
            <p:nvPr/>
          </p:nvGrpSpPr>
          <p:grpSpPr bwMode="auto">
            <a:xfrm>
              <a:off x="1932" y="643"/>
              <a:ext cx="1889" cy="2237"/>
              <a:chOff x="1936" y="643"/>
              <a:chExt cx="1889" cy="2237"/>
            </a:xfrm>
          </p:grpSpPr>
          <p:sp>
            <p:nvSpPr>
              <p:cNvPr id="63508" name="Line 20"/>
              <p:cNvSpPr>
                <a:spLocks noChangeShapeType="1"/>
              </p:cNvSpPr>
              <p:nvPr/>
            </p:nvSpPr>
            <p:spPr bwMode="auto">
              <a:xfrm flipV="1">
                <a:off x="1936" y="643"/>
                <a:ext cx="948" cy="2236"/>
              </a:xfrm>
              <a:prstGeom prst="line">
                <a:avLst/>
              </a:prstGeom>
              <a:noFill/>
              <a:ln w="28575">
                <a:solidFill>
                  <a:schemeClr val="accent2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3509" name="Line 21"/>
              <p:cNvSpPr>
                <a:spLocks noChangeShapeType="1"/>
              </p:cNvSpPr>
              <p:nvPr/>
            </p:nvSpPr>
            <p:spPr bwMode="auto">
              <a:xfrm flipH="1" flipV="1">
                <a:off x="2877" y="644"/>
                <a:ext cx="948" cy="2236"/>
              </a:xfrm>
              <a:prstGeom prst="line">
                <a:avLst/>
              </a:prstGeom>
              <a:noFill/>
              <a:ln w="28575">
                <a:solidFill>
                  <a:schemeClr val="accent2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</p:grpSp>
      <p:sp>
        <p:nvSpPr>
          <p:cNvPr id="63495" name="Text Box 7"/>
          <p:cNvSpPr txBox="1">
            <a:spLocks noChangeArrowheads="1"/>
          </p:cNvSpPr>
          <p:nvPr/>
        </p:nvSpPr>
        <p:spPr bwMode="auto">
          <a:xfrm>
            <a:off x="6086475" y="3752850"/>
            <a:ext cx="1792288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62g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3516" name="Text Box 28"/>
          <p:cNvSpPr txBox="1">
            <a:spLocks noChangeArrowheads="1"/>
          </p:cNvSpPr>
          <p:nvPr/>
        </p:nvSpPr>
        <p:spPr bwMode="auto">
          <a:xfrm>
            <a:off x="2173288" y="3789363"/>
            <a:ext cx="11144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50g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3517" name="Text Box 29"/>
          <p:cNvSpPr txBox="1">
            <a:spLocks noChangeArrowheads="1"/>
          </p:cNvSpPr>
          <p:nvPr/>
        </p:nvSpPr>
        <p:spPr bwMode="auto">
          <a:xfrm>
            <a:off x="966788" y="3983038"/>
            <a:ext cx="11938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12g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34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49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67" name="AutoShape 2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/>
              </a:gs>
              <a:gs pos="50000">
                <a:srgbClr val="66FFFF"/>
              </a:gs>
              <a:gs pos="100000">
                <a:srgbClr val="0066FF"/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47" name="AutoShape 3"/>
          <p:cNvSpPr>
            <a:spLocks noChangeArrowheads="1"/>
          </p:cNvSpPr>
          <p:nvPr/>
        </p:nvSpPr>
        <p:spPr bwMode="auto">
          <a:xfrm>
            <a:off x="227013" y="657225"/>
            <a:ext cx="8659812" cy="5516563"/>
          </a:xfrm>
          <a:prstGeom prst="roundRect">
            <a:avLst>
              <a:gd name="adj" fmla="val 750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48" name="AutoShape 4"/>
          <p:cNvSpPr>
            <a:spLocks noChangeArrowheads="1"/>
          </p:cNvSpPr>
          <p:nvPr/>
        </p:nvSpPr>
        <p:spPr bwMode="auto">
          <a:xfrm flipV="1">
            <a:off x="1554163" y="877888"/>
            <a:ext cx="6008687" cy="354012"/>
          </a:xfrm>
          <a:custGeom>
            <a:avLst/>
            <a:gdLst>
              <a:gd name="G0" fmla="+- 7835 0 0"/>
              <a:gd name="G1" fmla="+- 21600 0 7835"/>
              <a:gd name="G2" fmla="*/ 7835 1 2"/>
              <a:gd name="G3" fmla="+- 21600 0 G2"/>
              <a:gd name="G4" fmla="+/ 7835 21600 2"/>
              <a:gd name="G5" fmla="+/ G1 0 2"/>
              <a:gd name="G6" fmla="*/ 21600 21600 7835"/>
              <a:gd name="G7" fmla="*/ G6 1 2"/>
              <a:gd name="G8" fmla="+- 21600 0 G7"/>
              <a:gd name="G9" fmla="*/ 21600 1 2"/>
              <a:gd name="G10" fmla="+- 7835 0 G9"/>
              <a:gd name="G11" fmla="?: G10 G8 0"/>
              <a:gd name="G12" fmla="?: G10 G7 21600"/>
              <a:gd name="T0" fmla="*/ 17682 w 21600"/>
              <a:gd name="T1" fmla="*/ 10800 h 21600"/>
              <a:gd name="T2" fmla="*/ 10800 w 21600"/>
              <a:gd name="T3" fmla="*/ 21600 h 21600"/>
              <a:gd name="T4" fmla="*/ 3918 w 21600"/>
              <a:gd name="T5" fmla="*/ 10800 h 21600"/>
              <a:gd name="T6" fmla="*/ 10800 w 21600"/>
              <a:gd name="T7" fmla="*/ 0 h 21600"/>
              <a:gd name="T8" fmla="*/ 5718 w 21600"/>
              <a:gd name="T9" fmla="*/ 5718 h 21600"/>
              <a:gd name="T10" fmla="*/ 15882 w 21600"/>
              <a:gd name="T11" fmla="*/ 158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7835" y="21600"/>
                </a:lnTo>
                <a:lnTo>
                  <a:pt x="13765" y="21600"/>
                </a:lnTo>
                <a:lnTo>
                  <a:pt x="21600" y="0"/>
                </a:lnTo>
                <a:close/>
              </a:path>
            </a:pathLst>
          </a:custGeom>
          <a:gradFill rotWithShape="1">
            <a:gsLst>
              <a:gs pos="0">
                <a:schemeClr val="accent2"/>
              </a:gs>
              <a:gs pos="50000">
                <a:srgbClr val="FF9933"/>
              </a:gs>
              <a:gs pos="100000">
                <a:schemeClr val="accent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49" name="AutoShape 5"/>
          <p:cNvSpPr>
            <a:spLocks noChangeArrowheads="1"/>
          </p:cNvSpPr>
          <p:nvPr/>
        </p:nvSpPr>
        <p:spPr bwMode="auto">
          <a:xfrm rot="-5400000">
            <a:off x="2409825" y="2868613"/>
            <a:ext cx="4295775" cy="1009650"/>
          </a:xfrm>
          <a:prstGeom prst="homePlate">
            <a:avLst>
              <a:gd name="adj" fmla="val 106368"/>
            </a:avLst>
          </a:prstGeom>
          <a:gradFill rotWithShape="1">
            <a:gsLst>
              <a:gs pos="0">
                <a:schemeClr val="accent2"/>
              </a:gs>
              <a:gs pos="50000">
                <a:srgbClr val="FF9933"/>
              </a:gs>
              <a:gs pos="100000">
                <a:schemeClr val="accent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0" name="AutoShape 6"/>
          <p:cNvSpPr>
            <a:spLocks noChangeArrowheads="1"/>
          </p:cNvSpPr>
          <p:nvPr/>
        </p:nvSpPr>
        <p:spPr bwMode="auto">
          <a:xfrm>
            <a:off x="430213" y="5481638"/>
            <a:ext cx="8255000" cy="2952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chemeClr val="accent2"/>
              </a:gs>
              <a:gs pos="50000">
                <a:srgbClr val="FF9933"/>
              </a:gs>
              <a:gs pos="100000">
                <a:schemeClr val="accent2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1" name="AutoShape 7"/>
          <p:cNvSpPr>
            <a:spLocks noChangeArrowheads="1"/>
          </p:cNvSpPr>
          <p:nvPr/>
        </p:nvSpPr>
        <p:spPr bwMode="auto">
          <a:xfrm>
            <a:off x="963613" y="3429000"/>
            <a:ext cx="1219200" cy="1525588"/>
          </a:xfrm>
          <a:prstGeom prst="can">
            <a:avLst>
              <a:gd name="adj" fmla="val 31283"/>
            </a:avLst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2" name="AutoShape 8"/>
          <p:cNvSpPr>
            <a:spLocks noChangeArrowheads="1"/>
          </p:cNvSpPr>
          <p:nvPr/>
        </p:nvSpPr>
        <p:spPr bwMode="auto">
          <a:xfrm>
            <a:off x="2176463" y="3197225"/>
            <a:ext cx="1111250" cy="1847850"/>
          </a:xfrm>
          <a:prstGeom prst="can">
            <a:avLst>
              <a:gd name="adj" fmla="val 27429"/>
            </a:avLst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82953" name="Group 9"/>
          <p:cNvGrpSpPr>
            <a:grpSpLocks/>
          </p:cNvGrpSpPr>
          <p:nvPr/>
        </p:nvGrpSpPr>
        <p:grpSpPr bwMode="auto">
          <a:xfrm>
            <a:off x="609600" y="1230313"/>
            <a:ext cx="3027363" cy="4097337"/>
            <a:chOff x="1923" y="643"/>
            <a:chExt cx="1907" cy="2581"/>
          </a:xfrm>
        </p:grpSpPr>
        <p:sp>
          <p:nvSpPr>
            <p:cNvPr id="82954" name="AutoShape 10"/>
            <p:cNvSpPr>
              <a:spLocks noChangeArrowheads="1"/>
            </p:cNvSpPr>
            <p:nvPr/>
          </p:nvSpPr>
          <p:spPr bwMode="auto">
            <a:xfrm rot="-5400000">
              <a:off x="2697" y="2091"/>
              <a:ext cx="359" cy="1907"/>
            </a:xfrm>
            <a:prstGeom prst="moon">
              <a:avLst>
                <a:gd name="adj" fmla="val 87500"/>
              </a:avLst>
            </a:prstGeom>
            <a:solidFill>
              <a:schemeClr val="accent2"/>
            </a:solidFill>
            <a:ln w="9525">
              <a:solidFill>
                <a:schemeClr val="accent2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82955" name="Group 11"/>
            <p:cNvGrpSpPr>
              <a:grpSpLocks/>
            </p:cNvGrpSpPr>
            <p:nvPr/>
          </p:nvGrpSpPr>
          <p:grpSpPr bwMode="auto">
            <a:xfrm>
              <a:off x="1932" y="643"/>
              <a:ext cx="1889" cy="2237"/>
              <a:chOff x="1936" y="643"/>
              <a:chExt cx="1889" cy="2237"/>
            </a:xfrm>
          </p:grpSpPr>
          <p:sp>
            <p:nvSpPr>
              <p:cNvPr id="82956" name="Line 12"/>
              <p:cNvSpPr>
                <a:spLocks noChangeShapeType="1"/>
              </p:cNvSpPr>
              <p:nvPr/>
            </p:nvSpPr>
            <p:spPr bwMode="auto">
              <a:xfrm flipV="1">
                <a:off x="1936" y="643"/>
                <a:ext cx="948" cy="2236"/>
              </a:xfrm>
              <a:prstGeom prst="line">
                <a:avLst/>
              </a:prstGeom>
              <a:noFill/>
              <a:ln w="28575">
                <a:solidFill>
                  <a:schemeClr val="accent2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2957" name="Line 13"/>
              <p:cNvSpPr>
                <a:spLocks noChangeShapeType="1"/>
              </p:cNvSpPr>
              <p:nvPr/>
            </p:nvSpPr>
            <p:spPr bwMode="auto">
              <a:xfrm flipH="1" flipV="1">
                <a:off x="2877" y="644"/>
                <a:ext cx="948" cy="2236"/>
              </a:xfrm>
              <a:prstGeom prst="line">
                <a:avLst/>
              </a:prstGeom>
              <a:noFill/>
              <a:ln w="28575">
                <a:solidFill>
                  <a:schemeClr val="accent2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</p:grpSp>
      <p:sp>
        <p:nvSpPr>
          <p:cNvPr id="82958" name="AutoShape 14"/>
          <p:cNvSpPr>
            <a:spLocks noChangeArrowheads="1"/>
          </p:cNvSpPr>
          <p:nvPr/>
        </p:nvSpPr>
        <p:spPr bwMode="auto">
          <a:xfrm>
            <a:off x="6121400" y="3198813"/>
            <a:ext cx="1720850" cy="1847850"/>
          </a:xfrm>
          <a:prstGeom prst="can">
            <a:avLst>
              <a:gd name="adj" fmla="val 21123"/>
            </a:avLst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82959" name="Group 15"/>
          <p:cNvGrpSpPr>
            <a:grpSpLocks/>
          </p:cNvGrpSpPr>
          <p:nvPr/>
        </p:nvGrpSpPr>
        <p:grpSpPr bwMode="auto">
          <a:xfrm>
            <a:off x="5478463" y="1212850"/>
            <a:ext cx="3027362" cy="4097338"/>
            <a:chOff x="1923" y="643"/>
            <a:chExt cx="1907" cy="2581"/>
          </a:xfrm>
        </p:grpSpPr>
        <p:sp>
          <p:nvSpPr>
            <p:cNvPr id="82960" name="AutoShape 16"/>
            <p:cNvSpPr>
              <a:spLocks noChangeArrowheads="1"/>
            </p:cNvSpPr>
            <p:nvPr/>
          </p:nvSpPr>
          <p:spPr bwMode="auto">
            <a:xfrm rot="-5400000">
              <a:off x="2697" y="2091"/>
              <a:ext cx="359" cy="1907"/>
            </a:xfrm>
            <a:prstGeom prst="moon">
              <a:avLst>
                <a:gd name="adj" fmla="val 87500"/>
              </a:avLst>
            </a:prstGeom>
            <a:solidFill>
              <a:schemeClr val="accent2"/>
            </a:solidFill>
            <a:ln w="9525">
              <a:solidFill>
                <a:schemeClr val="accent2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82961" name="Group 17"/>
            <p:cNvGrpSpPr>
              <a:grpSpLocks/>
            </p:cNvGrpSpPr>
            <p:nvPr/>
          </p:nvGrpSpPr>
          <p:grpSpPr bwMode="auto">
            <a:xfrm>
              <a:off x="1932" y="643"/>
              <a:ext cx="1889" cy="2237"/>
              <a:chOff x="1936" y="643"/>
              <a:chExt cx="1889" cy="2237"/>
            </a:xfrm>
          </p:grpSpPr>
          <p:sp>
            <p:nvSpPr>
              <p:cNvPr id="82962" name="Line 18"/>
              <p:cNvSpPr>
                <a:spLocks noChangeShapeType="1"/>
              </p:cNvSpPr>
              <p:nvPr/>
            </p:nvSpPr>
            <p:spPr bwMode="auto">
              <a:xfrm flipV="1">
                <a:off x="1936" y="643"/>
                <a:ext cx="948" cy="2236"/>
              </a:xfrm>
              <a:prstGeom prst="line">
                <a:avLst/>
              </a:prstGeom>
              <a:noFill/>
              <a:ln w="28575">
                <a:solidFill>
                  <a:schemeClr val="accent2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2963" name="Line 19"/>
              <p:cNvSpPr>
                <a:spLocks noChangeShapeType="1"/>
              </p:cNvSpPr>
              <p:nvPr/>
            </p:nvSpPr>
            <p:spPr bwMode="auto">
              <a:xfrm flipH="1" flipV="1">
                <a:off x="2877" y="644"/>
                <a:ext cx="948" cy="2236"/>
              </a:xfrm>
              <a:prstGeom prst="line">
                <a:avLst/>
              </a:prstGeom>
              <a:noFill/>
              <a:ln w="28575">
                <a:solidFill>
                  <a:schemeClr val="accent2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</p:grpSp>
      <p:sp>
        <p:nvSpPr>
          <p:cNvPr id="82964" name="Text Box 20"/>
          <p:cNvSpPr txBox="1">
            <a:spLocks noChangeArrowheads="1"/>
          </p:cNvSpPr>
          <p:nvPr/>
        </p:nvSpPr>
        <p:spPr bwMode="auto">
          <a:xfrm>
            <a:off x="6086475" y="3752850"/>
            <a:ext cx="1792288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105g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2965" name="Text Box 21"/>
          <p:cNvSpPr txBox="1">
            <a:spLocks noChangeArrowheads="1"/>
          </p:cNvSpPr>
          <p:nvPr/>
        </p:nvSpPr>
        <p:spPr bwMode="auto">
          <a:xfrm>
            <a:off x="2173288" y="3789363"/>
            <a:ext cx="11144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75g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2966" name="Text Box 22"/>
          <p:cNvSpPr txBox="1">
            <a:spLocks noChangeArrowheads="1"/>
          </p:cNvSpPr>
          <p:nvPr/>
        </p:nvSpPr>
        <p:spPr bwMode="auto">
          <a:xfrm>
            <a:off x="966788" y="3983038"/>
            <a:ext cx="11938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30g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29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296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91" name="AutoShape 2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/>
              </a:gs>
              <a:gs pos="50000">
                <a:srgbClr val="66FFFF"/>
              </a:gs>
              <a:gs pos="100000">
                <a:srgbClr val="0066FF"/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1" name="AutoShape 3"/>
          <p:cNvSpPr>
            <a:spLocks noChangeArrowheads="1"/>
          </p:cNvSpPr>
          <p:nvPr/>
        </p:nvSpPr>
        <p:spPr bwMode="auto">
          <a:xfrm>
            <a:off x="227013" y="657225"/>
            <a:ext cx="8659812" cy="5516563"/>
          </a:xfrm>
          <a:prstGeom prst="roundRect">
            <a:avLst>
              <a:gd name="adj" fmla="val 750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2" name="AutoShape 4"/>
          <p:cNvSpPr>
            <a:spLocks noChangeArrowheads="1"/>
          </p:cNvSpPr>
          <p:nvPr/>
        </p:nvSpPr>
        <p:spPr bwMode="auto">
          <a:xfrm flipV="1">
            <a:off x="1554163" y="877888"/>
            <a:ext cx="6008687" cy="354012"/>
          </a:xfrm>
          <a:custGeom>
            <a:avLst/>
            <a:gdLst>
              <a:gd name="G0" fmla="+- 7835 0 0"/>
              <a:gd name="G1" fmla="+- 21600 0 7835"/>
              <a:gd name="G2" fmla="*/ 7835 1 2"/>
              <a:gd name="G3" fmla="+- 21600 0 G2"/>
              <a:gd name="G4" fmla="+/ 7835 21600 2"/>
              <a:gd name="G5" fmla="+/ G1 0 2"/>
              <a:gd name="G6" fmla="*/ 21600 21600 7835"/>
              <a:gd name="G7" fmla="*/ G6 1 2"/>
              <a:gd name="G8" fmla="+- 21600 0 G7"/>
              <a:gd name="G9" fmla="*/ 21600 1 2"/>
              <a:gd name="G10" fmla="+- 7835 0 G9"/>
              <a:gd name="G11" fmla="?: G10 G8 0"/>
              <a:gd name="G12" fmla="?: G10 G7 21600"/>
              <a:gd name="T0" fmla="*/ 17682 w 21600"/>
              <a:gd name="T1" fmla="*/ 10800 h 21600"/>
              <a:gd name="T2" fmla="*/ 10800 w 21600"/>
              <a:gd name="T3" fmla="*/ 21600 h 21600"/>
              <a:gd name="T4" fmla="*/ 3918 w 21600"/>
              <a:gd name="T5" fmla="*/ 10800 h 21600"/>
              <a:gd name="T6" fmla="*/ 10800 w 21600"/>
              <a:gd name="T7" fmla="*/ 0 h 21600"/>
              <a:gd name="T8" fmla="*/ 5718 w 21600"/>
              <a:gd name="T9" fmla="*/ 5718 h 21600"/>
              <a:gd name="T10" fmla="*/ 15882 w 21600"/>
              <a:gd name="T11" fmla="*/ 158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7835" y="21600"/>
                </a:lnTo>
                <a:lnTo>
                  <a:pt x="13765" y="21600"/>
                </a:lnTo>
                <a:lnTo>
                  <a:pt x="21600" y="0"/>
                </a:lnTo>
                <a:close/>
              </a:path>
            </a:pathLst>
          </a:custGeom>
          <a:gradFill rotWithShape="1">
            <a:gsLst>
              <a:gs pos="0">
                <a:schemeClr val="accent2"/>
              </a:gs>
              <a:gs pos="50000">
                <a:srgbClr val="FF9933"/>
              </a:gs>
              <a:gs pos="100000">
                <a:schemeClr val="accent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3" name="AutoShape 5"/>
          <p:cNvSpPr>
            <a:spLocks noChangeArrowheads="1"/>
          </p:cNvSpPr>
          <p:nvPr/>
        </p:nvSpPr>
        <p:spPr bwMode="auto">
          <a:xfrm rot="-5400000">
            <a:off x="2409825" y="2868613"/>
            <a:ext cx="4295775" cy="1009650"/>
          </a:xfrm>
          <a:prstGeom prst="homePlate">
            <a:avLst>
              <a:gd name="adj" fmla="val 106368"/>
            </a:avLst>
          </a:prstGeom>
          <a:gradFill rotWithShape="1">
            <a:gsLst>
              <a:gs pos="0">
                <a:schemeClr val="accent2"/>
              </a:gs>
              <a:gs pos="50000">
                <a:srgbClr val="FF9933"/>
              </a:gs>
              <a:gs pos="100000">
                <a:schemeClr val="accent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4" name="AutoShape 6"/>
          <p:cNvSpPr>
            <a:spLocks noChangeArrowheads="1"/>
          </p:cNvSpPr>
          <p:nvPr/>
        </p:nvSpPr>
        <p:spPr bwMode="auto">
          <a:xfrm>
            <a:off x="430213" y="5481638"/>
            <a:ext cx="8255000" cy="2952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chemeClr val="accent2"/>
              </a:gs>
              <a:gs pos="50000">
                <a:srgbClr val="FF9933"/>
              </a:gs>
              <a:gs pos="100000">
                <a:schemeClr val="accent2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5" name="AutoShape 7"/>
          <p:cNvSpPr>
            <a:spLocks noChangeArrowheads="1"/>
          </p:cNvSpPr>
          <p:nvPr/>
        </p:nvSpPr>
        <p:spPr bwMode="auto">
          <a:xfrm>
            <a:off x="963613" y="3429000"/>
            <a:ext cx="1219200" cy="1525588"/>
          </a:xfrm>
          <a:prstGeom prst="can">
            <a:avLst>
              <a:gd name="adj" fmla="val 31283"/>
            </a:avLst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6" name="AutoShape 8"/>
          <p:cNvSpPr>
            <a:spLocks noChangeArrowheads="1"/>
          </p:cNvSpPr>
          <p:nvPr/>
        </p:nvSpPr>
        <p:spPr bwMode="auto">
          <a:xfrm>
            <a:off x="2176463" y="3197225"/>
            <a:ext cx="1111250" cy="1847850"/>
          </a:xfrm>
          <a:prstGeom prst="can">
            <a:avLst>
              <a:gd name="adj" fmla="val 27429"/>
            </a:avLst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83977" name="Group 9"/>
          <p:cNvGrpSpPr>
            <a:grpSpLocks/>
          </p:cNvGrpSpPr>
          <p:nvPr/>
        </p:nvGrpSpPr>
        <p:grpSpPr bwMode="auto">
          <a:xfrm>
            <a:off x="609600" y="1230313"/>
            <a:ext cx="3027363" cy="4097337"/>
            <a:chOff x="1923" y="643"/>
            <a:chExt cx="1907" cy="2581"/>
          </a:xfrm>
        </p:grpSpPr>
        <p:sp>
          <p:nvSpPr>
            <p:cNvPr id="83978" name="AutoShape 10"/>
            <p:cNvSpPr>
              <a:spLocks noChangeArrowheads="1"/>
            </p:cNvSpPr>
            <p:nvPr/>
          </p:nvSpPr>
          <p:spPr bwMode="auto">
            <a:xfrm rot="-5400000">
              <a:off x="2697" y="2091"/>
              <a:ext cx="359" cy="1907"/>
            </a:xfrm>
            <a:prstGeom prst="moon">
              <a:avLst>
                <a:gd name="adj" fmla="val 87500"/>
              </a:avLst>
            </a:prstGeom>
            <a:solidFill>
              <a:schemeClr val="accent2"/>
            </a:solidFill>
            <a:ln w="9525">
              <a:solidFill>
                <a:schemeClr val="accent2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83979" name="Group 11"/>
            <p:cNvGrpSpPr>
              <a:grpSpLocks/>
            </p:cNvGrpSpPr>
            <p:nvPr/>
          </p:nvGrpSpPr>
          <p:grpSpPr bwMode="auto">
            <a:xfrm>
              <a:off x="1932" y="643"/>
              <a:ext cx="1889" cy="2237"/>
              <a:chOff x="1936" y="643"/>
              <a:chExt cx="1889" cy="2237"/>
            </a:xfrm>
          </p:grpSpPr>
          <p:sp>
            <p:nvSpPr>
              <p:cNvPr id="83980" name="Line 12"/>
              <p:cNvSpPr>
                <a:spLocks noChangeShapeType="1"/>
              </p:cNvSpPr>
              <p:nvPr/>
            </p:nvSpPr>
            <p:spPr bwMode="auto">
              <a:xfrm flipV="1">
                <a:off x="1936" y="643"/>
                <a:ext cx="948" cy="2236"/>
              </a:xfrm>
              <a:prstGeom prst="line">
                <a:avLst/>
              </a:prstGeom>
              <a:noFill/>
              <a:ln w="28575">
                <a:solidFill>
                  <a:schemeClr val="accent2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3981" name="Line 13"/>
              <p:cNvSpPr>
                <a:spLocks noChangeShapeType="1"/>
              </p:cNvSpPr>
              <p:nvPr/>
            </p:nvSpPr>
            <p:spPr bwMode="auto">
              <a:xfrm flipH="1" flipV="1">
                <a:off x="2877" y="644"/>
                <a:ext cx="948" cy="2236"/>
              </a:xfrm>
              <a:prstGeom prst="line">
                <a:avLst/>
              </a:prstGeom>
              <a:noFill/>
              <a:ln w="28575">
                <a:solidFill>
                  <a:schemeClr val="accent2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</p:grpSp>
      <p:sp>
        <p:nvSpPr>
          <p:cNvPr id="83982" name="AutoShape 14"/>
          <p:cNvSpPr>
            <a:spLocks noChangeArrowheads="1"/>
          </p:cNvSpPr>
          <p:nvPr/>
        </p:nvSpPr>
        <p:spPr bwMode="auto">
          <a:xfrm>
            <a:off x="6121400" y="3198813"/>
            <a:ext cx="1720850" cy="1847850"/>
          </a:xfrm>
          <a:prstGeom prst="can">
            <a:avLst>
              <a:gd name="adj" fmla="val 21123"/>
            </a:avLst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83983" name="Group 15"/>
          <p:cNvGrpSpPr>
            <a:grpSpLocks/>
          </p:cNvGrpSpPr>
          <p:nvPr/>
        </p:nvGrpSpPr>
        <p:grpSpPr bwMode="auto">
          <a:xfrm>
            <a:off x="5478463" y="1212850"/>
            <a:ext cx="3027362" cy="4097338"/>
            <a:chOff x="1923" y="643"/>
            <a:chExt cx="1907" cy="2581"/>
          </a:xfrm>
        </p:grpSpPr>
        <p:sp>
          <p:nvSpPr>
            <p:cNvPr id="83984" name="AutoShape 16"/>
            <p:cNvSpPr>
              <a:spLocks noChangeArrowheads="1"/>
            </p:cNvSpPr>
            <p:nvPr/>
          </p:nvSpPr>
          <p:spPr bwMode="auto">
            <a:xfrm rot="-5400000">
              <a:off x="2697" y="2091"/>
              <a:ext cx="359" cy="1907"/>
            </a:xfrm>
            <a:prstGeom prst="moon">
              <a:avLst>
                <a:gd name="adj" fmla="val 87500"/>
              </a:avLst>
            </a:prstGeom>
            <a:solidFill>
              <a:schemeClr val="accent2"/>
            </a:solidFill>
            <a:ln w="9525">
              <a:solidFill>
                <a:schemeClr val="accent2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83985" name="Group 17"/>
            <p:cNvGrpSpPr>
              <a:grpSpLocks/>
            </p:cNvGrpSpPr>
            <p:nvPr/>
          </p:nvGrpSpPr>
          <p:grpSpPr bwMode="auto">
            <a:xfrm>
              <a:off x="1932" y="643"/>
              <a:ext cx="1889" cy="2237"/>
              <a:chOff x="1936" y="643"/>
              <a:chExt cx="1889" cy="2237"/>
            </a:xfrm>
          </p:grpSpPr>
          <p:sp>
            <p:nvSpPr>
              <p:cNvPr id="83986" name="Line 18"/>
              <p:cNvSpPr>
                <a:spLocks noChangeShapeType="1"/>
              </p:cNvSpPr>
              <p:nvPr/>
            </p:nvSpPr>
            <p:spPr bwMode="auto">
              <a:xfrm flipV="1">
                <a:off x="1936" y="643"/>
                <a:ext cx="948" cy="2236"/>
              </a:xfrm>
              <a:prstGeom prst="line">
                <a:avLst/>
              </a:prstGeom>
              <a:noFill/>
              <a:ln w="28575">
                <a:solidFill>
                  <a:schemeClr val="accent2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3987" name="Line 19"/>
              <p:cNvSpPr>
                <a:spLocks noChangeShapeType="1"/>
              </p:cNvSpPr>
              <p:nvPr/>
            </p:nvSpPr>
            <p:spPr bwMode="auto">
              <a:xfrm flipH="1" flipV="1">
                <a:off x="2877" y="644"/>
                <a:ext cx="948" cy="2236"/>
              </a:xfrm>
              <a:prstGeom prst="line">
                <a:avLst/>
              </a:prstGeom>
              <a:noFill/>
              <a:ln w="28575">
                <a:solidFill>
                  <a:schemeClr val="accent2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</p:grpSp>
      <p:sp>
        <p:nvSpPr>
          <p:cNvPr id="83988" name="Text Box 20"/>
          <p:cNvSpPr txBox="1">
            <a:spLocks noChangeArrowheads="1"/>
          </p:cNvSpPr>
          <p:nvPr/>
        </p:nvSpPr>
        <p:spPr bwMode="auto">
          <a:xfrm>
            <a:off x="6086475" y="3752850"/>
            <a:ext cx="1792288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99g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3989" name="Text Box 21"/>
          <p:cNvSpPr txBox="1">
            <a:spLocks noChangeArrowheads="1"/>
          </p:cNvSpPr>
          <p:nvPr/>
        </p:nvSpPr>
        <p:spPr bwMode="auto">
          <a:xfrm>
            <a:off x="2173288" y="3789363"/>
            <a:ext cx="11144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60g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3990" name="Text Box 22"/>
          <p:cNvSpPr txBox="1">
            <a:spLocks noChangeArrowheads="1"/>
          </p:cNvSpPr>
          <p:nvPr/>
        </p:nvSpPr>
        <p:spPr bwMode="auto">
          <a:xfrm>
            <a:off x="966788" y="3983038"/>
            <a:ext cx="11938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39g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39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398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015" name="AutoShape 2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/>
              </a:gs>
              <a:gs pos="50000">
                <a:srgbClr val="66FFFF"/>
              </a:gs>
              <a:gs pos="100000">
                <a:srgbClr val="0066FF"/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5" name="AutoShape 3"/>
          <p:cNvSpPr>
            <a:spLocks noChangeArrowheads="1"/>
          </p:cNvSpPr>
          <p:nvPr/>
        </p:nvSpPr>
        <p:spPr bwMode="auto">
          <a:xfrm>
            <a:off x="227013" y="657225"/>
            <a:ext cx="8659812" cy="5516563"/>
          </a:xfrm>
          <a:prstGeom prst="roundRect">
            <a:avLst>
              <a:gd name="adj" fmla="val 750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6" name="AutoShape 4"/>
          <p:cNvSpPr>
            <a:spLocks noChangeArrowheads="1"/>
          </p:cNvSpPr>
          <p:nvPr/>
        </p:nvSpPr>
        <p:spPr bwMode="auto">
          <a:xfrm flipV="1">
            <a:off x="1554163" y="877888"/>
            <a:ext cx="6008687" cy="354012"/>
          </a:xfrm>
          <a:custGeom>
            <a:avLst/>
            <a:gdLst>
              <a:gd name="G0" fmla="+- 7835 0 0"/>
              <a:gd name="G1" fmla="+- 21600 0 7835"/>
              <a:gd name="G2" fmla="*/ 7835 1 2"/>
              <a:gd name="G3" fmla="+- 21600 0 G2"/>
              <a:gd name="G4" fmla="+/ 7835 21600 2"/>
              <a:gd name="G5" fmla="+/ G1 0 2"/>
              <a:gd name="G6" fmla="*/ 21600 21600 7835"/>
              <a:gd name="G7" fmla="*/ G6 1 2"/>
              <a:gd name="G8" fmla="+- 21600 0 G7"/>
              <a:gd name="G9" fmla="*/ 21600 1 2"/>
              <a:gd name="G10" fmla="+- 7835 0 G9"/>
              <a:gd name="G11" fmla="?: G10 G8 0"/>
              <a:gd name="G12" fmla="?: G10 G7 21600"/>
              <a:gd name="T0" fmla="*/ 17682 w 21600"/>
              <a:gd name="T1" fmla="*/ 10800 h 21600"/>
              <a:gd name="T2" fmla="*/ 10800 w 21600"/>
              <a:gd name="T3" fmla="*/ 21600 h 21600"/>
              <a:gd name="T4" fmla="*/ 3918 w 21600"/>
              <a:gd name="T5" fmla="*/ 10800 h 21600"/>
              <a:gd name="T6" fmla="*/ 10800 w 21600"/>
              <a:gd name="T7" fmla="*/ 0 h 21600"/>
              <a:gd name="T8" fmla="*/ 5718 w 21600"/>
              <a:gd name="T9" fmla="*/ 5718 h 21600"/>
              <a:gd name="T10" fmla="*/ 15882 w 21600"/>
              <a:gd name="T11" fmla="*/ 158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7835" y="21600"/>
                </a:lnTo>
                <a:lnTo>
                  <a:pt x="13765" y="21600"/>
                </a:lnTo>
                <a:lnTo>
                  <a:pt x="21600" y="0"/>
                </a:lnTo>
                <a:close/>
              </a:path>
            </a:pathLst>
          </a:custGeom>
          <a:gradFill rotWithShape="1">
            <a:gsLst>
              <a:gs pos="0">
                <a:schemeClr val="accent2"/>
              </a:gs>
              <a:gs pos="50000">
                <a:srgbClr val="FF9933"/>
              </a:gs>
              <a:gs pos="100000">
                <a:schemeClr val="accent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7" name="AutoShape 5"/>
          <p:cNvSpPr>
            <a:spLocks noChangeArrowheads="1"/>
          </p:cNvSpPr>
          <p:nvPr/>
        </p:nvSpPr>
        <p:spPr bwMode="auto">
          <a:xfrm rot="-5400000">
            <a:off x="2409825" y="2868613"/>
            <a:ext cx="4295775" cy="1009650"/>
          </a:xfrm>
          <a:prstGeom prst="homePlate">
            <a:avLst>
              <a:gd name="adj" fmla="val 106368"/>
            </a:avLst>
          </a:prstGeom>
          <a:gradFill rotWithShape="1">
            <a:gsLst>
              <a:gs pos="0">
                <a:schemeClr val="accent2"/>
              </a:gs>
              <a:gs pos="50000">
                <a:srgbClr val="FF9933"/>
              </a:gs>
              <a:gs pos="100000">
                <a:schemeClr val="accent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8" name="AutoShape 6"/>
          <p:cNvSpPr>
            <a:spLocks noChangeArrowheads="1"/>
          </p:cNvSpPr>
          <p:nvPr/>
        </p:nvSpPr>
        <p:spPr bwMode="auto">
          <a:xfrm>
            <a:off x="430213" y="5481638"/>
            <a:ext cx="8255000" cy="2952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chemeClr val="accent2"/>
              </a:gs>
              <a:gs pos="50000">
                <a:srgbClr val="FF9933"/>
              </a:gs>
              <a:gs pos="100000">
                <a:schemeClr val="accent2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9" name="AutoShape 7"/>
          <p:cNvSpPr>
            <a:spLocks noChangeArrowheads="1"/>
          </p:cNvSpPr>
          <p:nvPr/>
        </p:nvSpPr>
        <p:spPr bwMode="auto">
          <a:xfrm>
            <a:off x="963613" y="3429000"/>
            <a:ext cx="1219200" cy="1525588"/>
          </a:xfrm>
          <a:prstGeom prst="can">
            <a:avLst>
              <a:gd name="adj" fmla="val 31283"/>
            </a:avLst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5000" name="AutoShape 8"/>
          <p:cNvSpPr>
            <a:spLocks noChangeArrowheads="1"/>
          </p:cNvSpPr>
          <p:nvPr/>
        </p:nvSpPr>
        <p:spPr bwMode="auto">
          <a:xfrm>
            <a:off x="2176463" y="3197225"/>
            <a:ext cx="1111250" cy="1847850"/>
          </a:xfrm>
          <a:prstGeom prst="can">
            <a:avLst>
              <a:gd name="adj" fmla="val 27429"/>
            </a:avLst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85001" name="Group 9"/>
          <p:cNvGrpSpPr>
            <a:grpSpLocks/>
          </p:cNvGrpSpPr>
          <p:nvPr/>
        </p:nvGrpSpPr>
        <p:grpSpPr bwMode="auto">
          <a:xfrm>
            <a:off x="609600" y="1230313"/>
            <a:ext cx="3027363" cy="4097337"/>
            <a:chOff x="1923" y="643"/>
            <a:chExt cx="1907" cy="2581"/>
          </a:xfrm>
        </p:grpSpPr>
        <p:sp>
          <p:nvSpPr>
            <p:cNvPr id="85002" name="AutoShape 10"/>
            <p:cNvSpPr>
              <a:spLocks noChangeArrowheads="1"/>
            </p:cNvSpPr>
            <p:nvPr/>
          </p:nvSpPr>
          <p:spPr bwMode="auto">
            <a:xfrm rot="-5400000">
              <a:off x="2697" y="2091"/>
              <a:ext cx="359" cy="1907"/>
            </a:xfrm>
            <a:prstGeom prst="moon">
              <a:avLst>
                <a:gd name="adj" fmla="val 87500"/>
              </a:avLst>
            </a:prstGeom>
            <a:solidFill>
              <a:schemeClr val="accent2"/>
            </a:solidFill>
            <a:ln w="9525">
              <a:solidFill>
                <a:schemeClr val="accent2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85003" name="Group 11"/>
            <p:cNvGrpSpPr>
              <a:grpSpLocks/>
            </p:cNvGrpSpPr>
            <p:nvPr/>
          </p:nvGrpSpPr>
          <p:grpSpPr bwMode="auto">
            <a:xfrm>
              <a:off x="1932" y="643"/>
              <a:ext cx="1889" cy="2237"/>
              <a:chOff x="1936" y="643"/>
              <a:chExt cx="1889" cy="2237"/>
            </a:xfrm>
          </p:grpSpPr>
          <p:sp>
            <p:nvSpPr>
              <p:cNvPr id="85004" name="Line 12"/>
              <p:cNvSpPr>
                <a:spLocks noChangeShapeType="1"/>
              </p:cNvSpPr>
              <p:nvPr/>
            </p:nvSpPr>
            <p:spPr bwMode="auto">
              <a:xfrm flipV="1">
                <a:off x="1936" y="643"/>
                <a:ext cx="948" cy="2236"/>
              </a:xfrm>
              <a:prstGeom prst="line">
                <a:avLst/>
              </a:prstGeom>
              <a:noFill/>
              <a:ln w="28575">
                <a:solidFill>
                  <a:schemeClr val="accent2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5005" name="Line 13"/>
              <p:cNvSpPr>
                <a:spLocks noChangeShapeType="1"/>
              </p:cNvSpPr>
              <p:nvPr/>
            </p:nvSpPr>
            <p:spPr bwMode="auto">
              <a:xfrm flipH="1" flipV="1">
                <a:off x="2877" y="644"/>
                <a:ext cx="948" cy="2236"/>
              </a:xfrm>
              <a:prstGeom prst="line">
                <a:avLst/>
              </a:prstGeom>
              <a:noFill/>
              <a:ln w="28575">
                <a:solidFill>
                  <a:schemeClr val="accent2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</p:grpSp>
      <p:sp>
        <p:nvSpPr>
          <p:cNvPr id="85006" name="AutoShape 14"/>
          <p:cNvSpPr>
            <a:spLocks noChangeArrowheads="1"/>
          </p:cNvSpPr>
          <p:nvPr/>
        </p:nvSpPr>
        <p:spPr bwMode="auto">
          <a:xfrm>
            <a:off x="6121400" y="3198813"/>
            <a:ext cx="1720850" cy="1847850"/>
          </a:xfrm>
          <a:prstGeom prst="can">
            <a:avLst>
              <a:gd name="adj" fmla="val 21123"/>
            </a:avLst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85007" name="Group 15"/>
          <p:cNvGrpSpPr>
            <a:grpSpLocks/>
          </p:cNvGrpSpPr>
          <p:nvPr/>
        </p:nvGrpSpPr>
        <p:grpSpPr bwMode="auto">
          <a:xfrm>
            <a:off x="5478463" y="1212850"/>
            <a:ext cx="3027362" cy="4097338"/>
            <a:chOff x="1923" y="643"/>
            <a:chExt cx="1907" cy="2581"/>
          </a:xfrm>
        </p:grpSpPr>
        <p:sp>
          <p:nvSpPr>
            <p:cNvPr id="85008" name="AutoShape 16"/>
            <p:cNvSpPr>
              <a:spLocks noChangeArrowheads="1"/>
            </p:cNvSpPr>
            <p:nvPr/>
          </p:nvSpPr>
          <p:spPr bwMode="auto">
            <a:xfrm rot="-5400000">
              <a:off x="2697" y="2091"/>
              <a:ext cx="359" cy="1907"/>
            </a:xfrm>
            <a:prstGeom prst="moon">
              <a:avLst>
                <a:gd name="adj" fmla="val 87500"/>
              </a:avLst>
            </a:prstGeom>
            <a:solidFill>
              <a:schemeClr val="accent2"/>
            </a:solidFill>
            <a:ln w="9525">
              <a:solidFill>
                <a:schemeClr val="accent2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85009" name="Group 17"/>
            <p:cNvGrpSpPr>
              <a:grpSpLocks/>
            </p:cNvGrpSpPr>
            <p:nvPr/>
          </p:nvGrpSpPr>
          <p:grpSpPr bwMode="auto">
            <a:xfrm>
              <a:off x="1932" y="643"/>
              <a:ext cx="1889" cy="2237"/>
              <a:chOff x="1936" y="643"/>
              <a:chExt cx="1889" cy="2237"/>
            </a:xfrm>
          </p:grpSpPr>
          <p:sp>
            <p:nvSpPr>
              <p:cNvPr id="85010" name="Line 18"/>
              <p:cNvSpPr>
                <a:spLocks noChangeShapeType="1"/>
              </p:cNvSpPr>
              <p:nvPr/>
            </p:nvSpPr>
            <p:spPr bwMode="auto">
              <a:xfrm flipV="1">
                <a:off x="1936" y="643"/>
                <a:ext cx="948" cy="2236"/>
              </a:xfrm>
              <a:prstGeom prst="line">
                <a:avLst/>
              </a:prstGeom>
              <a:noFill/>
              <a:ln w="28575">
                <a:solidFill>
                  <a:schemeClr val="accent2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5011" name="Line 19"/>
              <p:cNvSpPr>
                <a:spLocks noChangeShapeType="1"/>
              </p:cNvSpPr>
              <p:nvPr/>
            </p:nvSpPr>
            <p:spPr bwMode="auto">
              <a:xfrm flipH="1" flipV="1">
                <a:off x="2877" y="644"/>
                <a:ext cx="948" cy="2236"/>
              </a:xfrm>
              <a:prstGeom prst="line">
                <a:avLst/>
              </a:prstGeom>
              <a:noFill/>
              <a:ln w="28575">
                <a:solidFill>
                  <a:schemeClr val="accent2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</p:grpSp>
      <p:sp>
        <p:nvSpPr>
          <p:cNvPr id="85012" name="Text Box 20"/>
          <p:cNvSpPr txBox="1">
            <a:spLocks noChangeArrowheads="1"/>
          </p:cNvSpPr>
          <p:nvPr/>
        </p:nvSpPr>
        <p:spPr bwMode="auto">
          <a:xfrm>
            <a:off x="6086475" y="3752850"/>
            <a:ext cx="1792288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90g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5013" name="Text Box 21"/>
          <p:cNvSpPr txBox="1">
            <a:spLocks noChangeArrowheads="1"/>
          </p:cNvSpPr>
          <p:nvPr/>
        </p:nvSpPr>
        <p:spPr bwMode="auto">
          <a:xfrm>
            <a:off x="2173288" y="3789363"/>
            <a:ext cx="11144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70g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5014" name="Text Box 22"/>
          <p:cNvSpPr txBox="1">
            <a:spLocks noChangeArrowheads="1"/>
          </p:cNvSpPr>
          <p:nvPr/>
        </p:nvSpPr>
        <p:spPr bwMode="auto">
          <a:xfrm>
            <a:off x="966788" y="3983038"/>
            <a:ext cx="11938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20g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0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50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501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39" name="AutoShape 2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/>
              </a:gs>
              <a:gs pos="50000">
                <a:srgbClr val="66FFFF"/>
              </a:gs>
              <a:gs pos="100000">
                <a:srgbClr val="0066FF"/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19" name="AutoShape 3"/>
          <p:cNvSpPr>
            <a:spLocks noChangeArrowheads="1"/>
          </p:cNvSpPr>
          <p:nvPr/>
        </p:nvSpPr>
        <p:spPr bwMode="auto">
          <a:xfrm>
            <a:off x="227013" y="657225"/>
            <a:ext cx="8659812" cy="5516563"/>
          </a:xfrm>
          <a:prstGeom prst="roundRect">
            <a:avLst>
              <a:gd name="adj" fmla="val 750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0" name="AutoShape 4"/>
          <p:cNvSpPr>
            <a:spLocks noChangeArrowheads="1"/>
          </p:cNvSpPr>
          <p:nvPr/>
        </p:nvSpPr>
        <p:spPr bwMode="auto">
          <a:xfrm flipV="1">
            <a:off x="1554163" y="877888"/>
            <a:ext cx="6008687" cy="354012"/>
          </a:xfrm>
          <a:custGeom>
            <a:avLst/>
            <a:gdLst>
              <a:gd name="G0" fmla="+- 7835 0 0"/>
              <a:gd name="G1" fmla="+- 21600 0 7835"/>
              <a:gd name="G2" fmla="*/ 7835 1 2"/>
              <a:gd name="G3" fmla="+- 21600 0 G2"/>
              <a:gd name="G4" fmla="+/ 7835 21600 2"/>
              <a:gd name="G5" fmla="+/ G1 0 2"/>
              <a:gd name="G6" fmla="*/ 21600 21600 7835"/>
              <a:gd name="G7" fmla="*/ G6 1 2"/>
              <a:gd name="G8" fmla="+- 21600 0 G7"/>
              <a:gd name="G9" fmla="*/ 21600 1 2"/>
              <a:gd name="G10" fmla="+- 7835 0 G9"/>
              <a:gd name="G11" fmla="?: G10 G8 0"/>
              <a:gd name="G12" fmla="?: G10 G7 21600"/>
              <a:gd name="T0" fmla="*/ 17682 w 21600"/>
              <a:gd name="T1" fmla="*/ 10800 h 21600"/>
              <a:gd name="T2" fmla="*/ 10800 w 21600"/>
              <a:gd name="T3" fmla="*/ 21600 h 21600"/>
              <a:gd name="T4" fmla="*/ 3918 w 21600"/>
              <a:gd name="T5" fmla="*/ 10800 h 21600"/>
              <a:gd name="T6" fmla="*/ 10800 w 21600"/>
              <a:gd name="T7" fmla="*/ 0 h 21600"/>
              <a:gd name="T8" fmla="*/ 5718 w 21600"/>
              <a:gd name="T9" fmla="*/ 5718 h 21600"/>
              <a:gd name="T10" fmla="*/ 15882 w 21600"/>
              <a:gd name="T11" fmla="*/ 158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7835" y="21600"/>
                </a:lnTo>
                <a:lnTo>
                  <a:pt x="13765" y="21600"/>
                </a:lnTo>
                <a:lnTo>
                  <a:pt x="21600" y="0"/>
                </a:lnTo>
                <a:close/>
              </a:path>
            </a:pathLst>
          </a:custGeom>
          <a:gradFill rotWithShape="1">
            <a:gsLst>
              <a:gs pos="0">
                <a:schemeClr val="accent2"/>
              </a:gs>
              <a:gs pos="50000">
                <a:srgbClr val="FF9933"/>
              </a:gs>
              <a:gs pos="100000">
                <a:schemeClr val="accent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1" name="AutoShape 5"/>
          <p:cNvSpPr>
            <a:spLocks noChangeArrowheads="1"/>
          </p:cNvSpPr>
          <p:nvPr/>
        </p:nvSpPr>
        <p:spPr bwMode="auto">
          <a:xfrm rot="-5400000">
            <a:off x="2409825" y="2868613"/>
            <a:ext cx="4295775" cy="1009650"/>
          </a:xfrm>
          <a:prstGeom prst="homePlate">
            <a:avLst>
              <a:gd name="adj" fmla="val 106368"/>
            </a:avLst>
          </a:prstGeom>
          <a:gradFill rotWithShape="1">
            <a:gsLst>
              <a:gs pos="0">
                <a:schemeClr val="accent2"/>
              </a:gs>
              <a:gs pos="50000">
                <a:srgbClr val="FF9933"/>
              </a:gs>
              <a:gs pos="100000">
                <a:schemeClr val="accent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2" name="AutoShape 6"/>
          <p:cNvSpPr>
            <a:spLocks noChangeArrowheads="1"/>
          </p:cNvSpPr>
          <p:nvPr/>
        </p:nvSpPr>
        <p:spPr bwMode="auto">
          <a:xfrm>
            <a:off x="430213" y="5481638"/>
            <a:ext cx="8255000" cy="2952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chemeClr val="accent2"/>
              </a:gs>
              <a:gs pos="50000">
                <a:srgbClr val="FF9933"/>
              </a:gs>
              <a:gs pos="100000">
                <a:schemeClr val="accent2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3" name="AutoShape 7"/>
          <p:cNvSpPr>
            <a:spLocks noChangeArrowheads="1"/>
          </p:cNvSpPr>
          <p:nvPr/>
        </p:nvSpPr>
        <p:spPr bwMode="auto">
          <a:xfrm>
            <a:off x="963613" y="3429000"/>
            <a:ext cx="1219200" cy="1525588"/>
          </a:xfrm>
          <a:prstGeom prst="can">
            <a:avLst>
              <a:gd name="adj" fmla="val 31283"/>
            </a:avLst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4" name="AutoShape 8"/>
          <p:cNvSpPr>
            <a:spLocks noChangeArrowheads="1"/>
          </p:cNvSpPr>
          <p:nvPr/>
        </p:nvSpPr>
        <p:spPr bwMode="auto">
          <a:xfrm>
            <a:off x="2176463" y="3197225"/>
            <a:ext cx="1111250" cy="1847850"/>
          </a:xfrm>
          <a:prstGeom prst="can">
            <a:avLst>
              <a:gd name="adj" fmla="val 27429"/>
            </a:avLst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86025" name="Group 9"/>
          <p:cNvGrpSpPr>
            <a:grpSpLocks/>
          </p:cNvGrpSpPr>
          <p:nvPr/>
        </p:nvGrpSpPr>
        <p:grpSpPr bwMode="auto">
          <a:xfrm>
            <a:off x="609600" y="1230313"/>
            <a:ext cx="3027363" cy="4097337"/>
            <a:chOff x="1923" y="643"/>
            <a:chExt cx="1907" cy="2581"/>
          </a:xfrm>
        </p:grpSpPr>
        <p:sp>
          <p:nvSpPr>
            <p:cNvPr id="86026" name="AutoShape 10"/>
            <p:cNvSpPr>
              <a:spLocks noChangeArrowheads="1"/>
            </p:cNvSpPr>
            <p:nvPr/>
          </p:nvSpPr>
          <p:spPr bwMode="auto">
            <a:xfrm rot="-5400000">
              <a:off x="2697" y="2091"/>
              <a:ext cx="359" cy="1907"/>
            </a:xfrm>
            <a:prstGeom prst="moon">
              <a:avLst>
                <a:gd name="adj" fmla="val 87500"/>
              </a:avLst>
            </a:prstGeom>
            <a:solidFill>
              <a:schemeClr val="accent2"/>
            </a:solidFill>
            <a:ln w="9525">
              <a:solidFill>
                <a:schemeClr val="accent2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86027" name="Group 11"/>
            <p:cNvGrpSpPr>
              <a:grpSpLocks/>
            </p:cNvGrpSpPr>
            <p:nvPr/>
          </p:nvGrpSpPr>
          <p:grpSpPr bwMode="auto">
            <a:xfrm>
              <a:off x="1932" y="643"/>
              <a:ext cx="1889" cy="2237"/>
              <a:chOff x="1936" y="643"/>
              <a:chExt cx="1889" cy="2237"/>
            </a:xfrm>
          </p:grpSpPr>
          <p:sp>
            <p:nvSpPr>
              <p:cNvPr id="86028" name="Line 12"/>
              <p:cNvSpPr>
                <a:spLocks noChangeShapeType="1"/>
              </p:cNvSpPr>
              <p:nvPr/>
            </p:nvSpPr>
            <p:spPr bwMode="auto">
              <a:xfrm flipV="1">
                <a:off x="1936" y="643"/>
                <a:ext cx="948" cy="2236"/>
              </a:xfrm>
              <a:prstGeom prst="line">
                <a:avLst/>
              </a:prstGeom>
              <a:noFill/>
              <a:ln w="28575">
                <a:solidFill>
                  <a:schemeClr val="accent2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6029" name="Line 13"/>
              <p:cNvSpPr>
                <a:spLocks noChangeShapeType="1"/>
              </p:cNvSpPr>
              <p:nvPr/>
            </p:nvSpPr>
            <p:spPr bwMode="auto">
              <a:xfrm flipH="1" flipV="1">
                <a:off x="2877" y="644"/>
                <a:ext cx="948" cy="2236"/>
              </a:xfrm>
              <a:prstGeom prst="line">
                <a:avLst/>
              </a:prstGeom>
              <a:noFill/>
              <a:ln w="28575">
                <a:solidFill>
                  <a:schemeClr val="accent2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</p:grpSp>
      <p:sp>
        <p:nvSpPr>
          <p:cNvPr id="86030" name="AutoShape 14"/>
          <p:cNvSpPr>
            <a:spLocks noChangeArrowheads="1"/>
          </p:cNvSpPr>
          <p:nvPr/>
        </p:nvSpPr>
        <p:spPr bwMode="auto">
          <a:xfrm>
            <a:off x="6121400" y="3198813"/>
            <a:ext cx="1720850" cy="1847850"/>
          </a:xfrm>
          <a:prstGeom prst="can">
            <a:avLst>
              <a:gd name="adj" fmla="val 21123"/>
            </a:avLst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86031" name="Group 15"/>
          <p:cNvGrpSpPr>
            <a:grpSpLocks/>
          </p:cNvGrpSpPr>
          <p:nvPr/>
        </p:nvGrpSpPr>
        <p:grpSpPr bwMode="auto">
          <a:xfrm>
            <a:off x="5478463" y="1212850"/>
            <a:ext cx="3027362" cy="4097338"/>
            <a:chOff x="1923" y="643"/>
            <a:chExt cx="1907" cy="2581"/>
          </a:xfrm>
        </p:grpSpPr>
        <p:sp>
          <p:nvSpPr>
            <p:cNvPr id="86032" name="AutoShape 16"/>
            <p:cNvSpPr>
              <a:spLocks noChangeArrowheads="1"/>
            </p:cNvSpPr>
            <p:nvPr/>
          </p:nvSpPr>
          <p:spPr bwMode="auto">
            <a:xfrm rot="-5400000">
              <a:off x="2697" y="2091"/>
              <a:ext cx="359" cy="1907"/>
            </a:xfrm>
            <a:prstGeom prst="moon">
              <a:avLst>
                <a:gd name="adj" fmla="val 87500"/>
              </a:avLst>
            </a:prstGeom>
            <a:solidFill>
              <a:schemeClr val="accent2"/>
            </a:solidFill>
            <a:ln w="9525">
              <a:solidFill>
                <a:schemeClr val="accent2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86033" name="Group 17"/>
            <p:cNvGrpSpPr>
              <a:grpSpLocks/>
            </p:cNvGrpSpPr>
            <p:nvPr/>
          </p:nvGrpSpPr>
          <p:grpSpPr bwMode="auto">
            <a:xfrm>
              <a:off x="1932" y="643"/>
              <a:ext cx="1889" cy="2237"/>
              <a:chOff x="1936" y="643"/>
              <a:chExt cx="1889" cy="2237"/>
            </a:xfrm>
          </p:grpSpPr>
          <p:sp>
            <p:nvSpPr>
              <p:cNvPr id="86034" name="Line 18"/>
              <p:cNvSpPr>
                <a:spLocks noChangeShapeType="1"/>
              </p:cNvSpPr>
              <p:nvPr/>
            </p:nvSpPr>
            <p:spPr bwMode="auto">
              <a:xfrm flipV="1">
                <a:off x="1936" y="643"/>
                <a:ext cx="948" cy="2236"/>
              </a:xfrm>
              <a:prstGeom prst="line">
                <a:avLst/>
              </a:prstGeom>
              <a:noFill/>
              <a:ln w="28575">
                <a:solidFill>
                  <a:schemeClr val="accent2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6035" name="Line 19"/>
              <p:cNvSpPr>
                <a:spLocks noChangeShapeType="1"/>
              </p:cNvSpPr>
              <p:nvPr/>
            </p:nvSpPr>
            <p:spPr bwMode="auto">
              <a:xfrm flipH="1" flipV="1">
                <a:off x="2877" y="644"/>
                <a:ext cx="948" cy="2236"/>
              </a:xfrm>
              <a:prstGeom prst="line">
                <a:avLst/>
              </a:prstGeom>
              <a:noFill/>
              <a:ln w="28575">
                <a:solidFill>
                  <a:schemeClr val="accent2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</p:grpSp>
      <p:sp>
        <p:nvSpPr>
          <p:cNvPr id="86036" name="Text Box 20"/>
          <p:cNvSpPr txBox="1">
            <a:spLocks noChangeArrowheads="1"/>
          </p:cNvSpPr>
          <p:nvPr/>
        </p:nvSpPr>
        <p:spPr bwMode="auto">
          <a:xfrm>
            <a:off x="6086475" y="3752850"/>
            <a:ext cx="1792288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80g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6037" name="Text Box 21"/>
          <p:cNvSpPr txBox="1">
            <a:spLocks noChangeArrowheads="1"/>
          </p:cNvSpPr>
          <p:nvPr/>
        </p:nvSpPr>
        <p:spPr bwMode="auto">
          <a:xfrm>
            <a:off x="2173288" y="3789363"/>
            <a:ext cx="11144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62g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6038" name="Text Box 22"/>
          <p:cNvSpPr txBox="1">
            <a:spLocks noChangeArrowheads="1"/>
          </p:cNvSpPr>
          <p:nvPr/>
        </p:nvSpPr>
        <p:spPr bwMode="auto">
          <a:xfrm>
            <a:off x="966788" y="3983038"/>
            <a:ext cx="11938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18g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60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603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63" name="AutoShape 2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/>
              </a:gs>
              <a:gs pos="50000">
                <a:srgbClr val="66FFFF"/>
              </a:gs>
              <a:gs pos="100000">
                <a:srgbClr val="0066FF"/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3" name="AutoShape 3"/>
          <p:cNvSpPr>
            <a:spLocks noChangeArrowheads="1"/>
          </p:cNvSpPr>
          <p:nvPr/>
        </p:nvSpPr>
        <p:spPr bwMode="auto">
          <a:xfrm>
            <a:off x="227013" y="657225"/>
            <a:ext cx="8659812" cy="5516563"/>
          </a:xfrm>
          <a:prstGeom prst="roundRect">
            <a:avLst>
              <a:gd name="adj" fmla="val 750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4" name="AutoShape 4"/>
          <p:cNvSpPr>
            <a:spLocks noChangeArrowheads="1"/>
          </p:cNvSpPr>
          <p:nvPr/>
        </p:nvSpPr>
        <p:spPr bwMode="auto">
          <a:xfrm flipV="1">
            <a:off x="1554163" y="877888"/>
            <a:ext cx="6008687" cy="354012"/>
          </a:xfrm>
          <a:custGeom>
            <a:avLst/>
            <a:gdLst>
              <a:gd name="G0" fmla="+- 7835 0 0"/>
              <a:gd name="G1" fmla="+- 21600 0 7835"/>
              <a:gd name="G2" fmla="*/ 7835 1 2"/>
              <a:gd name="G3" fmla="+- 21600 0 G2"/>
              <a:gd name="G4" fmla="+/ 7835 21600 2"/>
              <a:gd name="G5" fmla="+/ G1 0 2"/>
              <a:gd name="G6" fmla="*/ 21600 21600 7835"/>
              <a:gd name="G7" fmla="*/ G6 1 2"/>
              <a:gd name="G8" fmla="+- 21600 0 G7"/>
              <a:gd name="G9" fmla="*/ 21600 1 2"/>
              <a:gd name="G10" fmla="+- 7835 0 G9"/>
              <a:gd name="G11" fmla="?: G10 G8 0"/>
              <a:gd name="G12" fmla="?: G10 G7 21600"/>
              <a:gd name="T0" fmla="*/ 17682 w 21600"/>
              <a:gd name="T1" fmla="*/ 10800 h 21600"/>
              <a:gd name="T2" fmla="*/ 10800 w 21600"/>
              <a:gd name="T3" fmla="*/ 21600 h 21600"/>
              <a:gd name="T4" fmla="*/ 3918 w 21600"/>
              <a:gd name="T5" fmla="*/ 10800 h 21600"/>
              <a:gd name="T6" fmla="*/ 10800 w 21600"/>
              <a:gd name="T7" fmla="*/ 0 h 21600"/>
              <a:gd name="T8" fmla="*/ 5718 w 21600"/>
              <a:gd name="T9" fmla="*/ 5718 h 21600"/>
              <a:gd name="T10" fmla="*/ 15882 w 21600"/>
              <a:gd name="T11" fmla="*/ 158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7835" y="21600"/>
                </a:lnTo>
                <a:lnTo>
                  <a:pt x="13765" y="21600"/>
                </a:lnTo>
                <a:lnTo>
                  <a:pt x="21600" y="0"/>
                </a:lnTo>
                <a:close/>
              </a:path>
            </a:pathLst>
          </a:custGeom>
          <a:gradFill rotWithShape="1">
            <a:gsLst>
              <a:gs pos="0">
                <a:schemeClr val="accent2"/>
              </a:gs>
              <a:gs pos="50000">
                <a:srgbClr val="FF9933"/>
              </a:gs>
              <a:gs pos="100000">
                <a:schemeClr val="accent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5" name="AutoShape 5"/>
          <p:cNvSpPr>
            <a:spLocks noChangeArrowheads="1"/>
          </p:cNvSpPr>
          <p:nvPr/>
        </p:nvSpPr>
        <p:spPr bwMode="auto">
          <a:xfrm rot="-5400000">
            <a:off x="2409825" y="2868613"/>
            <a:ext cx="4295775" cy="1009650"/>
          </a:xfrm>
          <a:prstGeom prst="homePlate">
            <a:avLst>
              <a:gd name="adj" fmla="val 106368"/>
            </a:avLst>
          </a:prstGeom>
          <a:gradFill rotWithShape="1">
            <a:gsLst>
              <a:gs pos="0">
                <a:schemeClr val="accent2"/>
              </a:gs>
              <a:gs pos="50000">
                <a:srgbClr val="FF9933"/>
              </a:gs>
              <a:gs pos="100000">
                <a:schemeClr val="accent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6" name="AutoShape 6"/>
          <p:cNvSpPr>
            <a:spLocks noChangeArrowheads="1"/>
          </p:cNvSpPr>
          <p:nvPr/>
        </p:nvSpPr>
        <p:spPr bwMode="auto">
          <a:xfrm>
            <a:off x="430213" y="5481638"/>
            <a:ext cx="8255000" cy="2952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chemeClr val="accent2"/>
              </a:gs>
              <a:gs pos="50000">
                <a:srgbClr val="FF9933"/>
              </a:gs>
              <a:gs pos="100000">
                <a:schemeClr val="accent2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7" name="AutoShape 7"/>
          <p:cNvSpPr>
            <a:spLocks noChangeArrowheads="1"/>
          </p:cNvSpPr>
          <p:nvPr/>
        </p:nvSpPr>
        <p:spPr bwMode="auto">
          <a:xfrm>
            <a:off x="963613" y="3429000"/>
            <a:ext cx="1219200" cy="1525588"/>
          </a:xfrm>
          <a:prstGeom prst="can">
            <a:avLst>
              <a:gd name="adj" fmla="val 31283"/>
            </a:avLst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8" name="AutoShape 8"/>
          <p:cNvSpPr>
            <a:spLocks noChangeArrowheads="1"/>
          </p:cNvSpPr>
          <p:nvPr/>
        </p:nvSpPr>
        <p:spPr bwMode="auto">
          <a:xfrm>
            <a:off x="2176463" y="3197225"/>
            <a:ext cx="1111250" cy="1847850"/>
          </a:xfrm>
          <a:prstGeom prst="can">
            <a:avLst>
              <a:gd name="adj" fmla="val 27429"/>
            </a:avLst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87049" name="Group 9"/>
          <p:cNvGrpSpPr>
            <a:grpSpLocks/>
          </p:cNvGrpSpPr>
          <p:nvPr/>
        </p:nvGrpSpPr>
        <p:grpSpPr bwMode="auto">
          <a:xfrm>
            <a:off x="609600" y="1230313"/>
            <a:ext cx="3027363" cy="4097337"/>
            <a:chOff x="1923" y="643"/>
            <a:chExt cx="1907" cy="2581"/>
          </a:xfrm>
        </p:grpSpPr>
        <p:sp>
          <p:nvSpPr>
            <p:cNvPr id="87050" name="AutoShape 10"/>
            <p:cNvSpPr>
              <a:spLocks noChangeArrowheads="1"/>
            </p:cNvSpPr>
            <p:nvPr/>
          </p:nvSpPr>
          <p:spPr bwMode="auto">
            <a:xfrm rot="-5400000">
              <a:off x="2697" y="2091"/>
              <a:ext cx="359" cy="1907"/>
            </a:xfrm>
            <a:prstGeom prst="moon">
              <a:avLst>
                <a:gd name="adj" fmla="val 87500"/>
              </a:avLst>
            </a:prstGeom>
            <a:solidFill>
              <a:schemeClr val="accent2"/>
            </a:solidFill>
            <a:ln w="9525">
              <a:solidFill>
                <a:schemeClr val="accent2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87051" name="Group 11"/>
            <p:cNvGrpSpPr>
              <a:grpSpLocks/>
            </p:cNvGrpSpPr>
            <p:nvPr/>
          </p:nvGrpSpPr>
          <p:grpSpPr bwMode="auto">
            <a:xfrm>
              <a:off x="1932" y="643"/>
              <a:ext cx="1889" cy="2237"/>
              <a:chOff x="1936" y="643"/>
              <a:chExt cx="1889" cy="2237"/>
            </a:xfrm>
          </p:grpSpPr>
          <p:sp>
            <p:nvSpPr>
              <p:cNvPr id="87052" name="Line 12"/>
              <p:cNvSpPr>
                <a:spLocks noChangeShapeType="1"/>
              </p:cNvSpPr>
              <p:nvPr/>
            </p:nvSpPr>
            <p:spPr bwMode="auto">
              <a:xfrm flipV="1">
                <a:off x="1936" y="643"/>
                <a:ext cx="948" cy="2236"/>
              </a:xfrm>
              <a:prstGeom prst="line">
                <a:avLst/>
              </a:prstGeom>
              <a:noFill/>
              <a:ln w="28575">
                <a:solidFill>
                  <a:schemeClr val="accent2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7053" name="Line 13"/>
              <p:cNvSpPr>
                <a:spLocks noChangeShapeType="1"/>
              </p:cNvSpPr>
              <p:nvPr/>
            </p:nvSpPr>
            <p:spPr bwMode="auto">
              <a:xfrm flipH="1" flipV="1">
                <a:off x="2877" y="644"/>
                <a:ext cx="948" cy="2236"/>
              </a:xfrm>
              <a:prstGeom prst="line">
                <a:avLst/>
              </a:prstGeom>
              <a:noFill/>
              <a:ln w="28575">
                <a:solidFill>
                  <a:schemeClr val="accent2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</p:grpSp>
      <p:sp>
        <p:nvSpPr>
          <p:cNvPr id="87054" name="AutoShape 14"/>
          <p:cNvSpPr>
            <a:spLocks noChangeArrowheads="1"/>
          </p:cNvSpPr>
          <p:nvPr/>
        </p:nvSpPr>
        <p:spPr bwMode="auto">
          <a:xfrm>
            <a:off x="6121400" y="3198813"/>
            <a:ext cx="1720850" cy="1847850"/>
          </a:xfrm>
          <a:prstGeom prst="can">
            <a:avLst>
              <a:gd name="adj" fmla="val 21123"/>
            </a:avLst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87055" name="Group 15"/>
          <p:cNvGrpSpPr>
            <a:grpSpLocks/>
          </p:cNvGrpSpPr>
          <p:nvPr/>
        </p:nvGrpSpPr>
        <p:grpSpPr bwMode="auto">
          <a:xfrm>
            <a:off x="5478463" y="1212850"/>
            <a:ext cx="3027362" cy="4097338"/>
            <a:chOff x="1923" y="643"/>
            <a:chExt cx="1907" cy="2581"/>
          </a:xfrm>
        </p:grpSpPr>
        <p:sp>
          <p:nvSpPr>
            <p:cNvPr id="87056" name="AutoShape 16"/>
            <p:cNvSpPr>
              <a:spLocks noChangeArrowheads="1"/>
            </p:cNvSpPr>
            <p:nvPr/>
          </p:nvSpPr>
          <p:spPr bwMode="auto">
            <a:xfrm rot="-5400000">
              <a:off x="2697" y="2091"/>
              <a:ext cx="359" cy="1907"/>
            </a:xfrm>
            <a:prstGeom prst="moon">
              <a:avLst>
                <a:gd name="adj" fmla="val 87500"/>
              </a:avLst>
            </a:prstGeom>
            <a:solidFill>
              <a:schemeClr val="accent2"/>
            </a:solidFill>
            <a:ln w="9525">
              <a:solidFill>
                <a:schemeClr val="accent2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87057" name="Group 17"/>
            <p:cNvGrpSpPr>
              <a:grpSpLocks/>
            </p:cNvGrpSpPr>
            <p:nvPr/>
          </p:nvGrpSpPr>
          <p:grpSpPr bwMode="auto">
            <a:xfrm>
              <a:off x="1932" y="643"/>
              <a:ext cx="1889" cy="2237"/>
              <a:chOff x="1936" y="643"/>
              <a:chExt cx="1889" cy="2237"/>
            </a:xfrm>
          </p:grpSpPr>
          <p:sp>
            <p:nvSpPr>
              <p:cNvPr id="87058" name="Line 18"/>
              <p:cNvSpPr>
                <a:spLocks noChangeShapeType="1"/>
              </p:cNvSpPr>
              <p:nvPr/>
            </p:nvSpPr>
            <p:spPr bwMode="auto">
              <a:xfrm flipV="1">
                <a:off x="1936" y="643"/>
                <a:ext cx="948" cy="2236"/>
              </a:xfrm>
              <a:prstGeom prst="line">
                <a:avLst/>
              </a:prstGeom>
              <a:noFill/>
              <a:ln w="28575">
                <a:solidFill>
                  <a:schemeClr val="accent2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7059" name="Line 19"/>
              <p:cNvSpPr>
                <a:spLocks noChangeShapeType="1"/>
              </p:cNvSpPr>
              <p:nvPr/>
            </p:nvSpPr>
            <p:spPr bwMode="auto">
              <a:xfrm flipH="1" flipV="1">
                <a:off x="2877" y="644"/>
                <a:ext cx="948" cy="2236"/>
              </a:xfrm>
              <a:prstGeom prst="line">
                <a:avLst/>
              </a:prstGeom>
              <a:noFill/>
              <a:ln w="28575">
                <a:solidFill>
                  <a:schemeClr val="accent2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</p:grpSp>
      <p:sp>
        <p:nvSpPr>
          <p:cNvPr id="87060" name="Text Box 20"/>
          <p:cNvSpPr txBox="1">
            <a:spLocks noChangeArrowheads="1"/>
          </p:cNvSpPr>
          <p:nvPr/>
        </p:nvSpPr>
        <p:spPr bwMode="auto">
          <a:xfrm>
            <a:off x="6086475" y="3752850"/>
            <a:ext cx="1792288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97g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7061" name="Text Box 21"/>
          <p:cNvSpPr txBox="1">
            <a:spLocks noChangeArrowheads="1"/>
          </p:cNvSpPr>
          <p:nvPr/>
        </p:nvSpPr>
        <p:spPr bwMode="auto">
          <a:xfrm>
            <a:off x="2173288" y="3789363"/>
            <a:ext cx="11144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57g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7062" name="Text Box 22"/>
          <p:cNvSpPr txBox="1">
            <a:spLocks noChangeArrowheads="1"/>
          </p:cNvSpPr>
          <p:nvPr/>
        </p:nvSpPr>
        <p:spPr bwMode="auto">
          <a:xfrm>
            <a:off x="966788" y="3983038"/>
            <a:ext cx="11938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40g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70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706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87" name="AutoShape 2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/>
              </a:gs>
              <a:gs pos="50000">
                <a:srgbClr val="66FFFF"/>
              </a:gs>
              <a:gs pos="100000">
                <a:srgbClr val="0066FF"/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67" name="AutoShape 3"/>
          <p:cNvSpPr>
            <a:spLocks noChangeArrowheads="1"/>
          </p:cNvSpPr>
          <p:nvPr/>
        </p:nvSpPr>
        <p:spPr bwMode="auto">
          <a:xfrm>
            <a:off x="227013" y="657225"/>
            <a:ext cx="8659812" cy="5516563"/>
          </a:xfrm>
          <a:prstGeom prst="roundRect">
            <a:avLst>
              <a:gd name="adj" fmla="val 750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68" name="AutoShape 4"/>
          <p:cNvSpPr>
            <a:spLocks noChangeArrowheads="1"/>
          </p:cNvSpPr>
          <p:nvPr/>
        </p:nvSpPr>
        <p:spPr bwMode="auto">
          <a:xfrm flipV="1">
            <a:off x="1554163" y="877888"/>
            <a:ext cx="6008687" cy="354012"/>
          </a:xfrm>
          <a:custGeom>
            <a:avLst/>
            <a:gdLst>
              <a:gd name="G0" fmla="+- 7835 0 0"/>
              <a:gd name="G1" fmla="+- 21600 0 7835"/>
              <a:gd name="G2" fmla="*/ 7835 1 2"/>
              <a:gd name="G3" fmla="+- 21600 0 G2"/>
              <a:gd name="G4" fmla="+/ 7835 21600 2"/>
              <a:gd name="G5" fmla="+/ G1 0 2"/>
              <a:gd name="G6" fmla="*/ 21600 21600 7835"/>
              <a:gd name="G7" fmla="*/ G6 1 2"/>
              <a:gd name="G8" fmla="+- 21600 0 G7"/>
              <a:gd name="G9" fmla="*/ 21600 1 2"/>
              <a:gd name="G10" fmla="+- 7835 0 G9"/>
              <a:gd name="G11" fmla="?: G10 G8 0"/>
              <a:gd name="G12" fmla="?: G10 G7 21600"/>
              <a:gd name="T0" fmla="*/ 17682 w 21600"/>
              <a:gd name="T1" fmla="*/ 10800 h 21600"/>
              <a:gd name="T2" fmla="*/ 10800 w 21600"/>
              <a:gd name="T3" fmla="*/ 21600 h 21600"/>
              <a:gd name="T4" fmla="*/ 3918 w 21600"/>
              <a:gd name="T5" fmla="*/ 10800 h 21600"/>
              <a:gd name="T6" fmla="*/ 10800 w 21600"/>
              <a:gd name="T7" fmla="*/ 0 h 21600"/>
              <a:gd name="T8" fmla="*/ 5718 w 21600"/>
              <a:gd name="T9" fmla="*/ 5718 h 21600"/>
              <a:gd name="T10" fmla="*/ 15882 w 21600"/>
              <a:gd name="T11" fmla="*/ 158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7835" y="21600"/>
                </a:lnTo>
                <a:lnTo>
                  <a:pt x="13765" y="21600"/>
                </a:lnTo>
                <a:lnTo>
                  <a:pt x="21600" y="0"/>
                </a:lnTo>
                <a:close/>
              </a:path>
            </a:pathLst>
          </a:custGeom>
          <a:gradFill rotWithShape="1">
            <a:gsLst>
              <a:gs pos="0">
                <a:schemeClr val="accent2"/>
              </a:gs>
              <a:gs pos="50000">
                <a:srgbClr val="FF9933"/>
              </a:gs>
              <a:gs pos="100000">
                <a:schemeClr val="accent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69" name="AutoShape 5"/>
          <p:cNvSpPr>
            <a:spLocks noChangeArrowheads="1"/>
          </p:cNvSpPr>
          <p:nvPr/>
        </p:nvSpPr>
        <p:spPr bwMode="auto">
          <a:xfrm rot="-5400000">
            <a:off x="2409825" y="2868613"/>
            <a:ext cx="4295775" cy="1009650"/>
          </a:xfrm>
          <a:prstGeom prst="homePlate">
            <a:avLst>
              <a:gd name="adj" fmla="val 106368"/>
            </a:avLst>
          </a:prstGeom>
          <a:gradFill rotWithShape="1">
            <a:gsLst>
              <a:gs pos="0">
                <a:schemeClr val="accent2"/>
              </a:gs>
              <a:gs pos="50000">
                <a:srgbClr val="FF9933"/>
              </a:gs>
              <a:gs pos="100000">
                <a:schemeClr val="accent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70" name="AutoShape 6"/>
          <p:cNvSpPr>
            <a:spLocks noChangeArrowheads="1"/>
          </p:cNvSpPr>
          <p:nvPr/>
        </p:nvSpPr>
        <p:spPr bwMode="auto">
          <a:xfrm>
            <a:off x="430213" y="5481638"/>
            <a:ext cx="8255000" cy="2952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chemeClr val="accent2"/>
              </a:gs>
              <a:gs pos="50000">
                <a:srgbClr val="FF9933"/>
              </a:gs>
              <a:gs pos="100000">
                <a:schemeClr val="accent2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71" name="AutoShape 7"/>
          <p:cNvSpPr>
            <a:spLocks noChangeArrowheads="1"/>
          </p:cNvSpPr>
          <p:nvPr/>
        </p:nvSpPr>
        <p:spPr bwMode="auto">
          <a:xfrm>
            <a:off x="963613" y="3429000"/>
            <a:ext cx="1219200" cy="1525588"/>
          </a:xfrm>
          <a:prstGeom prst="can">
            <a:avLst>
              <a:gd name="adj" fmla="val 31283"/>
            </a:avLst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72" name="AutoShape 8"/>
          <p:cNvSpPr>
            <a:spLocks noChangeArrowheads="1"/>
          </p:cNvSpPr>
          <p:nvPr/>
        </p:nvSpPr>
        <p:spPr bwMode="auto">
          <a:xfrm>
            <a:off x="2176463" y="3197225"/>
            <a:ext cx="1111250" cy="1847850"/>
          </a:xfrm>
          <a:prstGeom prst="can">
            <a:avLst>
              <a:gd name="adj" fmla="val 27429"/>
            </a:avLst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88073" name="Group 9"/>
          <p:cNvGrpSpPr>
            <a:grpSpLocks/>
          </p:cNvGrpSpPr>
          <p:nvPr/>
        </p:nvGrpSpPr>
        <p:grpSpPr bwMode="auto">
          <a:xfrm>
            <a:off x="609600" y="1230313"/>
            <a:ext cx="3027363" cy="4097337"/>
            <a:chOff x="1923" y="643"/>
            <a:chExt cx="1907" cy="2581"/>
          </a:xfrm>
        </p:grpSpPr>
        <p:sp>
          <p:nvSpPr>
            <p:cNvPr id="88074" name="AutoShape 10"/>
            <p:cNvSpPr>
              <a:spLocks noChangeArrowheads="1"/>
            </p:cNvSpPr>
            <p:nvPr/>
          </p:nvSpPr>
          <p:spPr bwMode="auto">
            <a:xfrm rot="-5400000">
              <a:off x="2697" y="2091"/>
              <a:ext cx="359" cy="1907"/>
            </a:xfrm>
            <a:prstGeom prst="moon">
              <a:avLst>
                <a:gd name="adj" fmla="val 87500"/>
              </a:avLst>
            </a:prstGeom>
            <a:solidFill>
              <a:schemeClr val="accent2"/>
            </a:solidFill>
            <a:ln w="9525">
              <a:solidFill>
                <a:schemeClr val="accent2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88075" name="Group 11"/>
            <p:cNvGrpSpPr>
              <a:grpSpLocks/>
            </p:cNvGrpSpPr>
            <p:nvPr/>
          </p:nvGrpSpPr>
          <p:grpSpPr bwMode="auto">
            <a:xfrm>
              <a:off x="1932" y="643"/>
              <a:ext cx="1889" cy="2237"/>
              <a:chOff x="1936" y="643"/>
              <a:chExt cx="1889" cy="2237"/>
            </a:xfrm>
          </p:grpSpPr>
          <p:sp>
            <p:nvSpPr>
              <p:cNvPr id="88076" name="Line 12"/>
              <p:cNvSpPr>
                <a:spLocks noChangeShapeType="1"/>
              </p:cNvSpPr>
              <p:nvPr/>
            </p:nvSpPr>
            <p:spPr bwMode="auto">
              <a:xfrm flipV="1">
                <a:off x="1936" y="643"/>
                <a:ext cx="948" cy="2236"/>
              </a:xfrm>
              <a:prstGeom prst="line">
                <a:avLst/>
              </a:prstGeom>
              <a:noFill/>
              <a:ln w="28575">
                <a:solidFill>
                  <a:schemeClr val="accent2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8077" name="Line 13"/>
              <p:cNvSpPr>
                <a:spLocks noChangeShapeType="1"/>
              </p:cNvSpPr>
              <p:nvPr/>
            </p:nvSpPr>
            <p:spPr bwMode="auto">
              <a:xfrm flipH="1" flipV="1">
                <a:off x="2877" y="644"/>
                <a:ext cx="948" cy="2236"/>
              </a:xfrm>
              <a:prstGeom prst="line">
                <a:avLst/>
              </a:prstGeom>
              <a:noFill/>
              <a:ln w="28575">
                <a:solidFill>
                  <a:schemeClr val="accent2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</p:grpSp>
      <p:sp>
        <p:nvSpPr>
          <p:cNvPr id="88078" name="AutoShape 14"/>
          <p:cNvSpPr>
            <a:spLocks noChangeArrowheads="1"/>
          </p:cNvSpPr>
          <p:nvPr/>
        </p:nvSpPr>
        <p:spPr bwMode="auto">
          <a:xfrm>
            <a:off x="6121400" y="3198813"/>
            <a:ext cx="1720850" cy="1847850"/>
          </a:xfrm>
          <a:prstGeom prst="can">
            <a:avLst>
              <a:gd name="adj" fmla="val 21123"/>
            </a:avLst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88079" name="Group 15"/>
          <p:cNvGrpSpPr>
            <a:grpSpLocks/>
          </p:cNvGrpSpPr>
          <p:nvPr/>
        </p:nvGrpSpPr>
        <p:grpSpPr bwMode="auto">
          <a:xfrm>
            <a:off x="5478463" y="1212850"/>
            <a:ext cx="3027362" cy="4097338"/>
            <a:chOff x="1923" y="643"/>
            <a:chExt cx="1907" cy="2581"/>
          </a:xfrm>
        </p:grpSpPr>
        <p:sp>
          <p:nvSpPr>
            <p:cNvPr id="88080" name="AutoShape 16"/>
            <p:cNvSpPr>
              <a:spLocks noChangeArrowheads="1"/>
            </p:cNvSpPr>
            <p:nvPr/>
          </p:nvSpPr>
          <p:spPr bwMode="auto">
            <a:xfrm rot="-5400000">
              <a:off x="2697" y="2091"/>
              <a:ext cx="359" cy="1907"/>
            </a:xfrm>
            <a:prstGeom prst="moon">
              <a:avLst>
                <a:gd name="adj" fmla="val 87500"/>
              </a:avLst>
            </a:prstGeom>
            <a:solidFill>
              <a:schemeClr val="accent2"/>
            </a:solidFill>
            <a:ln w="9525">
              <a:solidFill>
                <a:schemeClr val="accent2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88081" name="Group 17"/>
            <p:cNvGrpSpPr>
              <a:grpSpLocks/>
            </p:cNvGrpSpPr>
            <p:nvPr/>
          </p:nvGrpSpPr>
          <p:grpSpPr bwMode="auto">
            <a:xfrm>
              <a:off x="1932" y="643"/>
              <a:ext cx="1889" cy="2237"/>
              <a:chOff x="1936" y="643"/>
              <a:chExt cx="1889" cy="2237"/>
            </a:xfrm>
          </p:grpSpPr>
          <p:sp>
            <p:nvSpPr>
              <p:cNvPr id="88082" name="Line 18"/>
              <p:cNvSpPr>
                <a:spLocks noChangeShapeType="1"/>
              </p:cNvSpPr>
              <p:nvPr/>
            </p:nvSpPr>
            <p:spPr bwMode="auto">
              <a:xfrm flipV="1">
                <a:off x="1936" y="643"/>
                <a:ext cx="948" cy="2236"/>
              </a:xfrm>
              <a:prstGeom prst="line">
                <a:avLst/>
              </a:prstGeom>
              <a:noFill/>
              <a:ln w="28575">
                <a:solidFill>
                  <a:schemeClr val="accent2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8083" name="Line 19"/>
              <p:cNvSpPr>
                <a:spLocks noChangeShapeType="1"/>
              </p:cNvSpPr>
              <p:nvPr/>
            </p:nvSpPr>
            <p:spPr bwMode="auto">
              <a:xfrm flipH="1" flipV="1">
                <a:off x="2877" y="644"/>
                <a:ext cx="948" cy="2236"/>
              </a:xfrm>
              <a:prstGeom prst="line">
                <a:avLst/>
              </a:prstGeom>
              <a:noFill/>
              <a:ln w="28575">
                <a:solidFill>
                  <a:schemeClr val="accent2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</p:grpSp>
      <p:sp>
        <p:nvSpPr>
          <p:cNvPr id="88084" name="Text Box 20"/>
          <p:cNvSpPr txBox="1">
            <a:spLocks noChangeArrowheads="1"/>
          </p:cNvSpPr>
          <p:nvPr/>
        </p:nvSpPr>
        <p:spPr bwMode="auto">
          <a:xfrm>
            <a:off x="6086475" y="3752850"/>
            <a:ext cx="1792288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132g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8085" name="Text Box 21"/>
          <p:cNvSpPr txBox="1">
            <a:spLocks noChangeArrowheads="1"/>
          </p:cNvSpPr>
          <p:nvPr/>
        </p:nvSpPr>
        <p:spPr bwMode="auto">
          <a:xfrm>
            <a:off x="2173288" y="3789363"/>
            <a:ext cx="11144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87g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8086" name="Text Box 22"/>
          <p:cNvSpPr txBox="1">
            <a:spLocks noChangeArrowheads="1"/>
          </p:cNvSpPr>
          <p:nvPr/>
        </p:nvSpPr>
        <p:spPr bwMode="auto">
          <a:xfrm>
            <a:off x="966788" y="3983038"/>
            <a:ext cx="11938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45g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80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808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111" name="AutoShape 2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/>
              </a:gs>
              <a:gs pos="50000">
                <a:srgbClr val="66FFFF"/>
              </a:gs>
              <a:gs pos="100000">
                <a:srgbClr val="0066FF"/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1" name="AutoShape 3"/>
          <p:cNvSpPr>
            <a:spLocks noChangeArrowheads="1"/>
          </p:cNvSpPr>
          <p:nvPr/>
        </p:nvSpPr>
        <p:spPr bwMode="auto">
          <a:xfrm>
            <a:off x="227013" y="657225"/>
            <a:ext cx="8659812" cy="5516563"/>
          </a:xfrm>
          <a:prstGeom prst="roundRect">
            <a:avLst>
              <a:gd name="adj" fmla="val 750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2" name="AutoShape 4"/>
          <p:cNvSpPr>
            <a:spLocks noChangeArrowheads="1"/>
          </p:cNvSpPr>
          <p:nvPr/>
        </p:nvSpPr>
        <p:spPr bwMode="auto">
          <a:xfrm flipV="1">
            <a:off x="1554163" y="877888"/>
            <a:ext cx="6008687" cy="354012"/>
          </a:xfrm>
          <a:custGeom>
            <a:avLst/>
            <a:gdLst>
              <a:gd name="G0" fmla="+- 7835 0 0"/>
              <a:gd name="G1" fmla="+- 21600 0 7835"/>
              <a:gd name="G2" fmla="*/ 7835 1 2"/>
              <a:gd name="G3" fmla="+- 21600 0 G2"/>
              <a:gd name="G4" fmla="+/ 7835 21600 2"/>
              <a:gd name="G5" fmla="+/ G1 0 2"/>
              <a:gd name="G6" fmla="*/ 21600 21600 7835"/>
              <a:gd name="G7" fmla="*/ G6 1 2"/>
              <a:gd name="G8" fmla="+- 21600 0 G7"/>
              <a:gd name="G9" fmla="*/ 21600 1 2"/>
              <a:gd name="G10" fmla="+- 7835 0 G9"/>
              <a:gd name="G11" fmla="?: G10 G8 0"/>
              <a:gd name="G12" fmla="?: G10 G7 21600"/>
              <a:gd name="T0" fmla="*/ 17682 w 21600"/>
              <a:gd name="T1" fmla="*/ 10800 h 21600"/>
              <a:gd name="T2" fmla="*/ 10800 w 21600"/>
              <a:gd name="T3" fmla="*/ 21600 h 21600"/>
              <a:gd name="T4" fmla="*/ 3918 w 21600"/>
              <a:gd name="T5" fmla="*/ 10800 h 21600"/>
              <a:gd name="T6" fmla="*/ 10800 w 21600"/>
              <a:gd name="T7" fmla="*/ 0 h 21600"/>
              <a:gd name="T8" fmla="*/ 5718 w 21600"/>
              <a:gd name="T9" fmla="*/ 5718 h 21600"/>
              <a:gd name="T10" fmla="*/ 15882 w 21600"/>
              <a:gd name="T11" fmla="*/ 158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7835" y="21600"/>
                </a:lnTo>
                <a:lnTo>
                  <a:pt x="13765" y="21600"/>
                </a:lnTo>
                <a:lnTo>
                  <a:pt x="21600" y="0"/>
                </a:lnTo>
                <a:close/>
              </a:path>
            </a:pathLst>
          </a:custGeom>
          <a:gradFill rotWithShape="1">
            <a:gsLst>
              <a:gs pos="0">
                <a:schemeClr val="accent2"/>
              </a:gs>
              <a:gs pos="50000">
                <a:srgbClr val="FF9933"/>
              </a:gs>
              <a:gs pos="100000">
                <a:schemeClr val="accent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3" name="AutoShape 5"/>
          <p:cNvSpPr>
            <a:spLocks noChangeArrowheads="1"/>
          </p:cNvSpPr>
          <p:nvPr/>
        </p:nvSpPr>
        <p:spPr bwMode="auto">
          <a:xfrm rot="-5400000">
            <a:off x="2409825" y="2868613"/>
            <a:ext cx="4295775" cy="1009650"/>
          </a:xfrm>
          <a:prstGeom prst="homePlate">
            <a:avLst>
              <a:gd name="adj" fmla="val 106368"/>
            </a:avLst>
          </a:prstGeom>
          <a:gradFill rotWithShape="1">
            <a:gsLst>
              <a:gs pos="0">
                <a:schemeClr val="accent2"/>
              </a:gs>
              <a:gs pos="50000">
                <a:srgbClr val="FF9933"/>
              </a:gs>
              <a:gs pos="100000">
                <a:schemeClr val="accent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4" name="AutoShape 6"/>
          <p:cNvSpPr>
            <a:spLocks noChangeArrowheads="1"/>
          </p:cNvSpPr>
          <p:nvPr/>
        </p:nvSpPr>
        <p:spPr bwMode="auto">
          <a:xfrm>
            <a:off x="430213" y="5481638"/>
            <a:ext cx="8255000" cy="2952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chemeClr val="accent2"/>
              </a:gs>
              <a:gs pos="50000">
                <a:srgbClr val="FF9933"/>
              </a:gs>
              <a:gs pos="100000">
                <a:schemeClr val="accent2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5" name="AutoShape 7"/>
          <p:cNvSpPr>
            <a:spLocks noChangeArrowheads="1"/>
          </p:cNvSpPr>
          <p:nvPr/>
        </p:nvSpPr>
        <p:spPr bwMode="auto">
          <a:xfrm>
            <a:off x="963613" y="3429000"/>
            <a:ext cx="1219200" cy="1525588"/>
          </a:xfrm>
          <a:prstGeom prst="can">
            <a:avLst>
              <a:gd name="adj" fmla="val 31283"/>
            </a:avLst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6" name="AutoShape 8"/>
          <p:cNvSpPr>
            <a:spLocks noChangeArrowheads="1"/>
          </p:cNvSpPr>
          <p:nvPr/>
        </p:nvSpPr>
        <p:spPr bwMode="auto">
          <a:xfrm>
            <a:off x="2176463" y="3197225"/>
            <a:ext cx="1111250" cy="1847850"/>
          </a:xfrm>
          <a:prstGeom prst="can">
            <a:avLst>
              <a:gd name="adj" fmla="val 27429"/>
            </a:avLst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89097" name="Group 9"/>
          <p:cNvGrpSpPr>
            <a:grpSpLocks/>
          </p:cNvGrpSpPr>
          <p:nvPr/>
        </p:nvGrpSpPr>
        <p:grpSpPr bwMode="auto">
          <a:xfrm>
            <a:off x="609600" y="1230313"/>
            <a:ext cx="3027363" cy="4097337"/>
            <a:chOff x="1923" y="643"/>
            <a:chExt cx="1907" cy="2581"/>
          </a:xfrm>
        </p:grpSpPr>
        <p:sp>
          <p:nvSpPr>
            <p:cNvPr id="89098" name="AutoShape 10"/>
            <p:cNvSpPr>
              <a:spLocks noChangeArrowheads="1"/>
            </p:cNvSpPr>
            <p:nvPr/>
          </p:nvSpPr>
          <p:spPr bwMode="auto">
            <a:xfrm rot="-5400000">
              <a:off x="2697" y="2091"/>
              <a:ext cx="359" cy="1907"/>
            </a:xfrm>
            <a:prstGeom prst="moon">
              <a:avLst>
                <a:gd name="adj" fmla="val 87500"/>
              </a:avLst>
            </a:prstGeom>
            <a:solidFill>
              <a:schemeClr val="accent2"/>
            </a:solidFill>
            <a:ln w="9525">
              <a:solidFill>
                <a:schemeClr val="accent2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89099" name="Group 11"/>
            <p:cNvGrpSpPr>
              <a:grpSpLocks/>
            </p:cNvGrpSpPr>
            <p:nvPr/>
          </p:nvGrpSpPr>
          <p:grpSpPr bwMode="auto">
            <a:xfrm>
              <a:off x="1932" y="643"/>
              <a:ext cx="1889" cy="2237"/>
              <a:chOff x="1936" y="643"/>
              <a:chExt cx="1889" cy="2237"/>
            </a:xfrm>
          </p:grpSpPr>
          <p:sp>
            <p:nvSpPr>
              <p:cNvPr id="89100" name="Line 12"/>
              <p:cNvSpPr>
                <a:spLocks noChangeShapeType="1"/>
              </p:cNvSpPr>
              <p:nvPr/>
            </p:nvSpPr>
            <p:spPr bwMode="auto">
              <a:xfrm flipV="1">
                <a:off x="1936" y="643"/>
                <a:ext cx="948" cy="2236"/>
              </a:xfrm>
              <a:prstGeom prst="line">
                <a:avLst/>
              </a:prstGeom>
              <a:noFill/>
              <a:ln w="28575">
                <a:solidFill>
                  <a:schemeClr val="accent2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9101" name="Line 13"/>
              <p:cNvSpPr>
                <a:spLocks noChangeShapeType="1"/>
              </p:cNvSpPr>
              <p:nvPr/>
            </p:nvSpPr>
            <p:spPr bwMode="auto">
              <a:xfrm flipH="1" flipV="1">
                <a:off x="2877" y="644"/>
                <a:ext cx="948" cy="2236"/>
              </a:xfrm>
              <a:prstGeom prst="line">
                <a:avLst/>
              </a:prstGeom>
              <a:noFill/>
              <a:ln w="28575">
                <a:solidFill>
                  <a:schemeClr val="accent2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</p:grpSp>
      <p:sp>
        <p:nvSpPr>
          <p:cNvPr id="89102" name="AutoShape 14"/>
          <p:cNvSpPr>
            <a:spLocks noChangeArrowheads="1"/>
          </p:cNvSpPr>
          <p:nvPr/>
        </p:nvSpPr>
        <p:spPr bwMode="auto">
          <a:xfrm>
            <a:off x="6121400" y="3198813"/>
            <a:ext cx="1720850" cy="1847850"/>
          </a:xfrm>
          <a:prstGeom prst="can">
            <a:avLst>
              <a:gd name="adj" fmla="val 21123"/>
            </a:avLst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89103" name="Group 15"/>
          <p:cNvGrpSpPr>
            <a:grpSpLocks/>
          </p:cNvGrpSpPr>
          <p:nvPr/>
        </p:nvGrpSpPr>
        <p:grpSpPr bwMode="auto">
          <a:xfrm>
            <a:off x="5478463" y="1212850"/>
            <a:ext cx="3027362" cy="4097338"/>
            <a:chOff x="1923" y="643"/>
            <a:chExt cx="1907" cy="2581"/>
          </a:xfrm>
        </p:grpSpPr>
        <p:sp>
          <p:nvSpPr>
            <p:cNvPr id="89104" name="AutoShape 16"/>
            <p:cNvSpPr>
              <a:spLocks noChangeArrowheads="1"/>
            </p:cNvSpPr>
            <p:nvPr/>
          </p:nvSpPr>
          <p:spPr bwMode="auto">
            <a:xfrm rot="-5400000">
              <a:off x="2697" y="2091"/>
              <a:ext cx="359" cy="1907"/>
            </a:xfrm>
            <a:prstGeom prst="moon">
              <a:avLst>
                <a:gd name="adj" fmla="val 87500"/>
              </a:avLst>
            </a:prstGeom>
            <a:solidFill>
              <a:schemeClr val="accent2"/>
            </a:solidFill>
            <a:ln w="9525">
              <a:solidFill>
                <a:schemeClr val="accent2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89105" name="Group 17"/>
            <p:cNvGrpSpPr>
              <a:grpSpLocks/>
            </p:cNvGrpSpPr>
            <p:nvPr/>
          </p:nvGrpSpPr>
          <p:grpSpPr bwMode="auto">
            <a:xfrm>
              <a:off x="1932" y="643"/>
              <a:ext cx="1889" cy="2237"/>
              <a:chOff x="1936" y="643"/>
              <a:chExt cx="1889" cy="2237"/>
            </a:xfrm>
          </p:grpSpPr>
          <p:sp>
            <p:nvSpPr>
              <p:cNvPr id="89106" name="Line 18"/>
              <p:cNvSpPr>
                <a:spLocks noChangeShapeType="1"/>
              </p:cNvSpPr>
              <p:nvPr/>
            </p:nvSpPr>
            <p:spPr bwMode="auto">
              <a:xfrm flipV="1">
                <a:off x="1936" y="643"/>
                <a:ext cx="948" cy="2236"/>
              </a:xfrm>
              <a:prstGeom prst="line">
                <a:avLst/>
              </a:prstGeom>
              <a:noFill/>
              <a:ln w="28575">
                <a:solidFill>
                  <a:schemeClr val="accent2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9107" name="Line 19"/>
              <p:cNvSpPr>
                <a:spLocks noChangeShapeType="1"/>
              </p:cNvSpPr>
              <p:nvPr/>
            </p:nvSpPr>
            <p:spPr bwMode="auto">
              <a:xfrm flipH="1" flipV="1">
                <a:off x="2877" y="644"/>
                <a:ext cx="948" cy="2236"/>
              </a:xfrm>
              <a:prstGeom prst="line">
                <a:avLst/>
              </a:prstGeom>
              <a:noFill/>
              <a:ln w="28575">
                <a:solidFill>
                  <a:schemeClr val="accent2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</p:grpSp>
      <p:sp>
        <p:nvSpPr>
          <p:cNvPr id="89108" name="Text Box 20"/>
          <p:cNvSpPr txBox="1">
            <a:spLocks noChangeArrowheads="1"/>
          </p:cNvSpPr>
          <p:nvPr/>
        </p:nvSpPr>
        <p:spPr bwMode="auto">
          <a:xfrm>
            <a:off x="6086475" y="3752850"/>
            <a:ext cx="1792288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90g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9109" name="Text Box 21"/>
          <p:cNvSpPr txBox="1">
            <a:spLocks noChangeArrowheads="1"/>
          </p:cNvSpPr>
          <p:nvPr/>
        </p:nvSpPr>
        <p:spPr bwMode="auto">
          <a:xfrm>
            <a:off x="2173288" y="3789363"/>
            <a:ext cx="11144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74g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9110" name="Text Box 22"/>
          <p:cNvSpPr txBox="1">
            <a:spLocks noChangeArrowheads="1"/>
          </p:cNvSpPr>
          <p:nvPr/>
        </p:nvSpPr>
        <p:spPr bwMode="auto">
          <a:xfrm>
            <a:off x="966788" y="3983038"/>
            <a:ext cx="11938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16g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91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910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35" name="AutoShape 2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/>
              </a:gs>
              <a:gs pos="50000">
                <a:srgbClr val="66FFFF"/>
              </a:gs>
              <a:gs pos="100000">
                <a:srgbClr val="0066FF"/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5" name="AutoShape 3"/>
          <p:cNvSpPr>
            <a:spLocks noChangeArrowheads="1"/>
          </p:cNvSpPr>
          <p:nvPr/>
        </p:nvSpPr>
        <p:spPr bwMode="auto">
          <a:xfrm>
            <a:off x="227013" y="657225"/>
            <a:ext cx="8659812" cy="5516563"/>
          </a:xfrm>
          <a:prstGeom prst="roundRect">
            <a:avLst>
              <a:gd name="adj" fmla="val 750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6" name="AutoShape 4"/>
          <p:cNvSpPr>
            <a:spLocks noChangeArrowheads="1"/>
          </p:cNvSpPr>
          <p:nvPr/>
        </p:nvSpPr>
        <p:spPr bwMode="auto">
          <a:xfrm flipV="1">
            <a:off x="1554163" y="877888"/>
            <a:ext cx="6008687" cy="354012"/>
          </a:xfrm>
          <a:custGeom>
            <a:avLst/>
            <a:gdLst>
              <a:gd name="G0" fmla="+- 7835 0 0"/>
              <a:gd name="G1" fmla="+- 21600 0 7835"/>
              <a:gd name="G2" fmla="*/ 7835 1 2"/>
              <a:gd name="G3" fmla="+- 21600 0 G2"/>
              <a:gd name="G4" fmla="+/ 7835 21600 2"/>
              <a:gd name="G5" fmla="+/ G1 0 2"/>
              <a:gd name="G6" fmla="*/ 21600 21600 7835"/>
              <a:gd name="G7" fmla="*/ G6 1 2"/>
              <a:gd name="G8" fmla="+- 21600 0 G7"/>
              <a:gd name="G9" fmla="*/ 21600 1 2"/>
              <a:gd name="G10" fmla="+- 7835 0 G9"/>
              <a:gd name="G11" fmla="?: G10 G8 0"/>
              <a:gd name="G12" fmla="?: G10 G7 21600"/>
              <a:gd name="T0" fmla="*/ 17682 w 21600"/>
              <a:gd name="T1" fmla="*/ 10800 h 21600"/>
              <a:gd name="T2" fmla="*/ 10800 w 21600"/>
              <a:gd name="T3" fmla="*/ 21600 h 21600"/>
              <a:gd name="T4" fmla="*/ 3918 w 21600"/>
              <a:gd name="T5" fmla="*/ 10800 h 21600"/>
              <a:gd name="T6" fmla="*/ 10800 w 21600"/>
              <a:gd name="T7" fmla="*/ 0 h 21600"/>
              <a:gd name="T8" fmla="*/ 5718 w 21600"/>
              <a:gd name="T9" fmla="*/ 5718 h 21600"/>
              <a:gd name="T10" fmla="*/ 15882 w 21600"/>
              <a:gd name="T11" fmla="*/ 158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7835" y="21600"/>
                </a:lnTo>
                <a:lnTo>
                  <a:pt x="13765" y="21600"/>
                </a:lnTo>
                <a:lnTo>
                  <a:pt x="21600" y="0"/>
                </a:lnTo>
                <a:close/>
              </a:path>
            </a:pathLst>
          </a:custGeom>
          <a:gradFill rotWithShape="1">
            <a:gsLst>
              <a:gs pos="0">
                <a:schemeClr val="accent2"/>
              </a:gs>
              <a:gs pos="50000">
                <a:srgbClr val="FF9933"/>
              </a:gs>
              <a:gs pos="100000">
                <a:schemeClr val="accent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7" name="AutoShape 5"/>
          <p:cNvSpPr>
            <a:spLocks noChangeArrowheads="1"/>
          </p:cNvSpPr>
          <p:nvPr/>
        </p:nvSpPr>
        <p:spPr bwMode="auto">
          <a:xfrm rot="-5400000">
            <a:off x="2409825" y="2868613"/>
            <a:ext cx="4295775" cy="1009650"/>
          </a:xfrm>
          <a:prstGeom prst="homePlate">
            <a:avLst>
              <a:gd name="adj" fmla="val 106368"/>
            </a:avLst>
          </a:prstGeom>
          <a:gradFill rotWithShape="1">
            <a:gsLst>
              <a:gs pos="0">
                <a:schemeClr val="accent2"/>
              </a:gs>
              <a:gs pos="50000">
                <a:srgbClr val="FF9933"/>
              </a:gs>
              <a:gs pos="100000">
                <a:schemeClr val="accent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8" name="AutoShape 6"/>
          <p:cNvSpPr>
            <a:spLocks noChangeArrowheads="1"/>
          </p:cNvSpPr>
          <p:nvPr/>
        </p:nvSpPr>
        <p:spPr bwMode="auto">
          <a:xfrm>
            <a:off x="430213" y="5481638"/>
            <a:ext cx="8255000" cy="2952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chemeClr val="accent2"/>
              </a:gs>
              <a:gs pos="50000">
                <a:srgbClr val="FF9933"/>
              </a:gs>
              <a:gs pos="100000">
                <a:schemeClr val="accent2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9" name="AutoShape 7"/>
          <p:cNvSpPr>
            <a:spLocks noChangeArrowheads="1"/>
          </p:cNvSpPr>
          <p:nvPr/>
        </p:nvSpPr>
        <p:spPr bwMode="auto">
          <a:xfrm>
            <a:off x="963613" y="3429000"/>
            <a:ext cx="1219200" cy="1525588"/>
          </a:xfrm>
          <a:prstGeom prst="can">
            <a:avLst>
              <a:gd name="adj" fmla="val 31283"/>
            </a:avLst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20" name="AutoShape 8"/>
          <p:cNvSpPr>
            <a:spLocks noChangeArrowheads="1"/>
          </p:cNvSpPr>
          <p:nvPr/>
        </p:nvSpPr>
        <p:spPr bwMode="auto">
          <a:xfrm>
            <a:off x="2176463" y="3197225"/>
            <a:ext cx="1111250" cy="1847850"/>
          </a:xfrm>
          <a:prstGeom prst="can">
            <a:avLst>
              <a:gd name="adj" fmla="val 27429"/>
            </a:avLst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90121" name="Group 9"/>
          <p:cNvGrpSpPr>
            <a:grpSpLocks/>
          </p:cNvGrpSpPr>
          <p:nvPr/>
        </p:nvGrpSpPr>
        <p:grpSpPr bwMode="auto">
          <a:xfrm>
            <a:off x="609600" y="1230313"/>
            <a:ext cx="3027363" cy="4097337"/>
            <a:chOff x="1923" y="643"/>
            <a:chExt cx="1907" cy="2581"/>
          </a:xfrm>
        </p:grpSpPr>
        <p:sp>
          <p:nvSpPr>
            <p:cNvPr id="90122" name="AutoShape 10"/>
            <p:cNvSpPr>
              <a:spLocks noChangeArrowheads="1"/>
            </p:cNvSpPr>
            <p:nvPr/>
          </p:nvSpPr>
          <p:spPr bwMode="auto">
            <a:xfrm rot="-5400000">
              <a:off x="2697" y="2091"/>
              <a:ext cx="359" cy="1907"/>
            </a:xfrm>
            <a:prstGeom prst="moon">
              <a:avLst>
                <a:gd name="adj" fmla="val 87500"/>
              </a:avLst>
            </a:prstGeom>
            <a:solidFill>
              <a:schemeClr val="accent2"/>
            </a:solidFill>
            <a:ln w="9525">
              <a:solidFill>
                <a:schemeClr val="accent2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90123" name="Group 11"/>
            <p:cNvGrpSpPr>
              <a:grpSpLocks/>
            </p:cNvGrpSpPr>
            <p:nvPr/>
          </p:nvGrpSpPr>
          <p:grpSpPr bwMode="auto">
            <a:xfrm>
              <a:off x="1932" y="643"/>
              <a:ext cx="1889" cy="2237"/>
              <a:chOff x="1936" y="643"/>
              <a:chExt cx="1889" cy="2237"/>
            </a:xfrm>
          </p:grpSpPr>
          <p:sp>
            <p:nvSpPr>
              <p:cNvPr id="90124" name="Line 12"/>
              <p:cNvSpPr>
                <a:spLocks noChangeShapeType="1"/>
              </p:cNvSpPr>
              <p:nvPr/>
            </p:nvSpPr>
            <p:spPr bwMode="auto">
              <a:xfrm flipV="1">
                <a:off x="1936" y="643"/>
                <a:ext cx="948" cy="2236"/>
              </a:xfrm>
              <a:prstGeom prst="line">
                <a:avLst/>
              </a:prstGeom>
              <a:noFill/>
              <a:ln w="28575">
                <a:solidFill>
                  <a:schemeClr val="accent2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90125" name="Line 13"/>
              <p:cNvSpPr>
                <a:spLocks noChangeShapeType="1"/>
              </p:cNvSpPr>
              <p:nvPr/>
            </p:nvSpPr>
            <p:spPr bwMode="auto">
              <a:xfrm flipH="1" flipV="1">
                <a:off x="2877" y="644"/>
                <a:ext cx="948" cy="2236"/>
              </a:xfrm>
              <a:prstGeom prst="line">
                <a:avLst/>
              </a:prstGeom>
              <a:noFill/>
              <a:ln w="28575">
                <a:solidFill>
                  <a:schemeClr val="accent2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</p:grpSp>
      <p:sp>
        <p:nvSpPr>
          <p:cNvPr id="90126" name="AutoShape 14"/>
          <p:cNvSpPr>
            <a:spLocks noChangeArrowheads="1"/>
          </p:cNvSpPr>
          <p:nvPr/>
        </p:nvSpPr>
        <p:spPr bwMode="auto">
          <a:xfrm>
            <a:off x="6121400" y="3198813"/>
            <a:ext cx="1720850" cy="1847850"/>
          </a:xfrm>
          <a:prstGeom prst="can">
            <a:avLst>
              <a:gd name="adj" fmla="val 21123"/>
            </a:avLst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90127" name="Group 15"/>
          <p:cNvGrpSpPr>
            <a:grpSpLocks/>
          </p:cNvGrpSpPr>
          <p:nvPr/>
        </p:nvGrpSpPr>
        <p:grpSpPr bwMode="auto">
          <a:xfrm>
            <a:off x="5478463" y="1212850"/>
            <a:ext cx="3027362" cy="4097338"/>
            <a:chOff x="1923" y="643"/>
            <a:chExt cx="1907" cy="2581"/>
          </a:xfrm>
        </p:grpSpPr>
        <p:sp>
          <p:nvSpPr>
            <p:cNvPr id="90128" name="AutoShape 16"/>
            <p:cNvSpPr>
              <a:spLocks noChangeArrowheads="1"/>
            </p:cNvSpPr>
            <p:nvPr/>
          </p:nvSpPr>
          <p:spPr bwMode="auto">
            <a:xfrm rot="-5400000">
              <a:off x="2697" y="2091"/>
              <a:ext cx="359" cy="1907"/>
            </a:xfrm>
            <a:prstGeom prst="moon">
              <a:avLst>
                <a:gd name="adj" fmla="val 87500"/>
              </a:avLst>
            </a:prstGeom>
            <a:solidFill>
              <a:schemeClr val="accent2"/>
            </a:solidFill>
            <a:ln w="9525">
              <a:solidFill>
                <a:schemeClr val="accent2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90129" name="Group 17"/>
            <p:cNvGrpSpPr>
              <a:grpSpLocks/>
            </p:cNvGrpSpPr>
            <p:nvPr/>
          </p:nvGrpSpPr>
          <p:grpSpPr bwMode="auto">
            <a:xfrm>
              <a:off x="1932" y="643"/>
              <a:ext cx="1889" cy="2237"/>
              <a:chOff x="1936" y="643"/>
              <a:chExt cx="1889" cy="2237"/>
            </a:xfrm>
          </p:grpSpPr>
          <p:sp>
            <p:nvSpPr>
              <p:cNvPr id="90130" name="Line 18"/>
              <p:cNvSpPr>
                <a:spLocks noChangeShapeType="1"/>
              </p:cNvSpPr>
              <p:nvPr/>
            </p:nvSpPr>
            <p:spPr bwMode="auto">
              <a:xfrm flipV="1">
                <a:off x="1936" y="643"/>
                <a:ext cx="948" cy="2236"/>
              </a:xfrm>
              <a:prstGeom prst="line">
                <a:avLst/>
              </a:prstGeom>
              <a:noFill/>
              <a:ln w="28575">
                <a:solidFill>
                  <a:schemeClr val="accent2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90131" name="Line 19"/>
              <p:cNvSpPr>
                <a:spLocks noChangeShapeType="1"/>
              </p:cNvSpPr>
              <p:nvPr/>
            </p:nvSpPr>
            <p:spPr bwMode="auto">
              <a:xfrm flipH="1" flipV="1">
                <a:off x="2877" y="644"/>
                <a:ext cx="948" cy="2236"/>
              </a:xfrm>
              <a:prstGeom prst="line">
                <a:avLst/>
              </a:prstGeom>
              <a:noFill/>
              <a:ln w="28575">
                <a:solidFill>
                  <a:schemeClr val="accent2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</p:grpSp>
      <p:sp>
        <p:nvSpPr>
          <p:cNvPr id="90132" name="Text Box 20"/>
          <p:cNvSpPr txBox="1">
            <a:spLocks noChangeArrowheads="1"/>
          </p:cNvSpPr>
          <p:nvPr/>
        </p:nvSpPr>
        <p:spPr bwMode="auto">
          <a:xfrm>
            <a:off x="6086475" y="3752850"/>
            <a:ext cx="1792288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95g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0133" name="Text Box 21"/>
          <p:cNvSpPr txBox="1">
            <a:spLocks noChangeArrowheads="1"/>
          </p:cNvSpPr>
          <p:nvPr/>
        </p:nvSpPr>
        <p:spPr bwMode="auto">
          <a:xfrm>
            <a:off x="2173288" y="3789363"/>
            <a:ext cx="11144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67g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0134" name="Text Box 22"/>
          <p:cNvSpPr txBox="1">
            <a:spLocks noChangeArrowheads="1"/>
          </p:cNvSpPr>
          <p:nvPr/>
        </p:nvSpPr>
        <p:spPr bwMode="auto">
          <a:xfrm>
            <a:off x="966788" y="3983038"/>
            <a:ext cx="11938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28g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01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013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59" name="AutoShape 2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/>
              </a:gs>
              <a:gs pos="50000">
                <a:srgbClr val="66FFFF"/>
              </a:gs>
              <a:gs pos="100000">
                <a:srgbClr val="0066FF"/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39" name="AutoShape 3"/>
          <p:cNvSpPr>
            <a:spLocks noChangeArrowheads="1"/>
          </p:cNvSpPr>
          <p:nvPr/>
        </p:nvSpPr>
        <p:spPr bwMode="auto">
          <a:xfrm>
            <a:off x="227013" y="657225"/>
            <a:ext cx="8659812" cy="5516563"/>
          </a:xfrm>
          <a:prstGeom prst="roundRect">
            <a:avLst>
              <a:gd name="adj" fmla="val 750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0" name="AutoShape 4"/>
          <p:cNvSpPr>
            <a:spLocks noChangeArrowheads="1"/>
          </p:cNvSpPr>
          <p:nvPr/>
        </p:nvSpPr>
        <p:spPr bwMode="auto">
          <a:xfrm flipV="1">
            <a:off x="1554163" y="877888"/>
            <a:ext cx="6008687" cy="354012"/>
          </a:xfrm>
          <a:custGeom>
            <a:avLst/>
            <a:gdLst>
              <a:gd name="G0" fmla="+- 7835 0 0"/>
              <a:gd name="G1" fmla="+- 21600 0 7835"/>
              <a:gd name="G2" fmla="*/ 7835 1 2"/>
              <a:gd name="G3" fmla="+- 21600 0 G2"/>
              <a:gd name="G4" fmla="+/ 7835 21600 2"/>
              <a:gd name="G5" fmla="+/ G1 0 2"/>
              <a:gd name="G6" fmla="*/ 21600 21600 7835"/>
              <a:gd name="G7" fmla="*/ G6 1 2"/>
              <a:gd name="G8" fmla="+- 21600 0 G7"/>
              <a:gd name="G9" fmla="*/ 21600 1 2"/>
              <a:gd name="G10" fmla="+- 7835 0 G9"/>
              <a:gd name="G11" fmla="?: G10 G8 0"/>
              <a:gd name="G12" fmla="?: G10 G7 21600"/>
              <a:gd name="T0" fmla="*/ 17682 w 21600"/>
              <a:gd name="T1" fmla="*/ 10800 h 21600"/>
              <a:gd name="T2" fmla="*/ 10800 w 21600"/>
              <a:gd name="T3" fmla="*/ 21600 h 21600"/>
              <a:gd name="T4" fmla="*/ 3918 w 21600"/>
              <a:gd name="T5" fmla="*/ 10800 h 21600"/>
              <a:gd name="T6" fmla="*/ 10800 w 21600"/>
              <a:gd name="T7" fmla="*/ 0 h 21600"/>
              <a:gd name="T8" fmla="*/ 5718 w 21600"/>
              <a:gd name="T9" fmla="*/ 5718 h 21600"/>
              <a:gd name="T10" fmla="*/ 15882 w 21600"/>
              <a:gd name="T11" fmla="*/ 158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7835" y="21600"/>
                </a:lnTo>
                <a:lnTo>
                  <a:pt x="13765" y="21600"/>
                </a:lnTo>
                <a:lnTo>
                  <a:pt x="21600" y="0"/>
                </a:lnTo>
                <a:close/>
              </a:path>
            </a:pathLst>
          </a:custGeom>
          <a:gradFill rotWithShape="1">
            <a:gsLst>
              <a:gs pos="0">
                <a:schemeClr val="accent2"/>
              </a:gs>
              <a:gs pos="50000">
                <a:srgbClr val="FF9933"/>
              </a:gs>
              <a:gs pos="100000">
                <a:schemeClr val="accent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1" name="AutoShape 5"/>
          <p:cNvSpPr>
            <a:spLocks noChangeArrowheads="1"/>
          </p:cNvSpPr>
          <p:nvPr/>
        </p:nvSpPr>
        <p:spPr bwMode="auto">
          <a:xfrm rot="-5400000">
            <a:off x="2409825" y="2868613"/>
            <a:ext cx="4295775" cy="1009650"/>
          </a:xfrm>
          <a:prstGeom prst="homePlate">
            <a:avLst>
              <a:gd name="adj" fmla="val 106368"/>
            </a:avLst>
          </a:prstGeom>
          <a:gradFill rotWithShape="1">
            <a:gsLst>
              <a:gs pos="0">
                <a:schemeClr val="accent2"/>
              </a:gs>
              <a:gs pos="50000">
                <a:srgbClr val="FF9933"/>
              </a:gs>
              <a:gs pos="100000">
                <a:schemeClr val="accent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2" name="AutoShape 6"/>
          <p:cNvSpPr>
            <a:spLocks noChangeArrowheads="1"/>
          </p:cNvSpPr>
          <p:nvPr/>
        </p:nvSpPr>
        <p:spPr bwMode="auto">
          <a:xfrm>
            <a:off x="430213" y="5481638"/>
            <a:ext cx="8255000" cy="2952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chemeClr val="accent2"/>
              </a:gs>
              <a:gs pos="50000">
                <a:srgbClr val="FF9933"/>
              </a:gs>
              <a:gs pos="100000">
                <a:schemeClr val="accent2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3" name="AutoShape 7"/>
          <p:cNvSpPr>
            <a:spLocks noChangeArrowheads="1"/>
          </p:cNvSpPr>
          <p:nvPr/>
        </p:nvSpPr>
        <p:spPr bwMode="auto">
          <a:xfrm>
            <a:off x="963613" y="3429000"/>
            <a:ext cx="1219200" cy="1525588"/>
          </a:xfrm>
          <a:prstGeom prst="can">
            <a:avLst>
              <a:gd name="adj" fmla="val 31283"/>
            </a:avLst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4" name="AutoShape 8"/>
          <p:cNvSpPr>
            <a:spLocks noChangeArrowheads="1"/>
          </p:cNvSpPr>
          <p:nvPr/>
        </p:nvSpPr>
        <p:spPr bwMode="auto">
          <a:xfrm>
            <a:off x="2176463" y="3197225"/>
            <a:ext cx="1111250" cy="1847850"/>
          </a:xfrm>
          <a:prstGeom prst="can">
            <a:avLst>
              <a:gd name="adj" fmla="val 27429"/>
            </a:avLst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91145" name="Group 9"/>
          <p:cNvGrpSpPr>
            <a:grpSpLocks/>
          </p:cNvGrpSpPr>
          <p:nvPr/>
        </p:nvGrpSpPr>
        <p:grpSpPr bwMode="auto">
          <a:xfrm>
            <a:off x="609600" y="1230313"/>
            <a:ext cx="3027363" cy="4097337"/>
            <a:chOff x="1923" y="643"/>
            <a:chExt cx="1907" cy="2581"/>
          </a:xfrm>
        </p:grpSpPr>
        <p:sp>
          <p:nvSpPr>
            <p:cNvPr id="91146" name="AutoShape 10"/>
            <p:cNvSpPr>
              <a:spLocks noChangeArrowheads="1"/>
            </p:cNvSpPr>
            <p:nvPr/>
          </p:nvSpPr>
          <p:spPr bwMode="auto">
            <a:xfrm rot="-5400000">
              <a:off x="2697" y="2091"/>
              <a:ext cx="359" cy="1907"/>
            </a:xfrm>
            <a:prstGeom prst="moon">
              <a:avLst>
                <a:gd name="adj" fmla="val 87500"/>
              </a:avLst>
            </a:prstGeom>
            <a:solidFill>
              <a:schemeClr val="accent2"/>
            </a:solidFill>
            <a:ln w="9525">
              <a:solidFill>
                <a:schemeClr val="accent2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91147" name="Group 11"/>
            <p:cNvGrpSpPr>
              <a:grpSpLocks/>
            </p:cNvGrpSpPr>
            <p:nvPr/>
          </p:nvGrpSpPr>
          <p:grpSpPr bwMode="auto">
            <a:xfrm>
              <a:off x="1932" y="643"/>
              <a:ext cx="1889" cy="2237"/>
              <a:chOff x="1936" y="643"/>
              <a:chExt cx="1889" cy="2237"/>
            </a:xfrm>
          </p:grpSpPr>
          <p:sp>
            <p:nvSpPr>
              <p:cNvPr id="91148" name="Line 12"/>
              <p:cNvSpPr>
                <a:spLocks noChangeShapeType="1"/>
              </p:cNvSpPr>
              <p:nvPr/>
            </p:nvSpPr>
            <p:spPr bwMode="auto">
              <a:xfrm flipV="1">
                <a:off x="1936" y="643"/>
                <a:ext cx="948" cy="2236"/>
              </a:xfrm>
              <a:prstGeom prst="line">
                <a:avLst/>
              </a:prstGeom>
              <a:noFill/>
              <a:ln w="28575">
                <a:solidFill>
                  <a:schemeClr val="accent2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91149" name="Line 13"/>
              <p:cNvSpPr>
                <a:spLocks noChangeShapeType="1"/>
              </p:cNvSpPr>
              <p:nvPr/>
            </p:nvSpPr>
            <p:spPr bwMode="auto">
              <a:xfrm flipH="1" flipV="1">
                <a:off x="2877" y="644"/>
                <a:ext cx="948" cy="2236"/>
              </a:xfrm>
              <a:prstGeom prst="line">
                <a:avLst/>
              </a:prstGeom>
              <a:noFill/>
              <a:ln w="28575">
                <a:solidFill>
                  <a:schemeClr val="accent2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</p:grpSp>
      <p:sp>
        <p:nvSpPr>
          <p:cNvPr id="91150" name="AutoShape 14"/>
          <p:cNvSpPr>
            <a:spLocks noChangeArrowheads="1"/>
          </p:cNvSpPr>
          <p:nvPr/>
        </p:nvSpPr>
        <p:spPr bwMode="auto">
          <a:xfrm>
            <a:off x="6121400" y="3198813"/>
            <a:ext cx="1720850" cy="1847850"/>
          </a:xfrm>
          <a:prstGeom prst="can">
            <a:avLst>
              <a:gd name="adj" fmla="val 21123"/>
            </a:avLst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91151" name="Group 15"/>
          <p:cNvGrpSpPr>
            <a:grpSpLocks/>
          </p:cNvGrpSpPr>
          <p:nvPr/>
        </p:nvGrpSpPr>
        <p:grpSpPr bwMode="auto">
          <a:xfrm>
            <a:off x="5478463" y="1212850"/>
            <a:ext cx="3027362" cy="4097338"/>
            <a:chOff x="1923" y="643"/>
            <a:chExt cx="1907" cy="2581"/>
          </a:xfrm>
        </p:grpSpPr>
        <p:sp>
          <p:nvSpPr>
            <p:cNvPr id="91152" name="AutoShape 16"/>
            <p:cNvSpPr>
              <a:spLocks noChangeArrowheads="1"/>
            </p:cNvSpPr>
            <p:nvPr/>
          </p:nvSpPr>
          <p:spPr bwMode="auto">
            <a:xfrm rot="-5400000">
              <a:off x="2697" y="2091"/>
              <a:ext cx="359" cy="1907"/>
            </a:xfrm>
            <a:prstGeom prst="moon">
              <a:avLst>
                <a:gd name="adj" fmla="val 87500"/>
              </a:avLst>
            </a:prstGeom>
            <a:solidFill>
              <a:schemeClr val="accent2"/>
            </a:solidFill>
            <a:ln w="9525">
              <a:solidFill>
                <a:schemeClr val="accent2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91153" name="Group 17"/>
            <p:cNvGrpSpPr>
              <a:grpSpLocks/>
            </p:cNvGrpSpPr>
            <p:nvPr/>
          </p:nvGrpSpPr>
          <p:grpSpPr bwMode="auto">
            <a:xfrm>
              <a:off x="1932" y="643"/>
              <a:ext cx="1889" cy="2237"/>
              <a:chOff x="1936" y="643"/>
              <a:chExt cx="1889" cy="2237"/>
            </a:xfrm>
          </p:grpSpPr>
          <p:sp>
            <p:nvSpPr>
              <p:cNvPr id="91154" name="Line 18"/>
              <p:cNvSpPr>
                <a:spLocks noChangeShapeType="1"/>
              </p:cNvSpPr>
              <p:nvPr/>
            </p:nvSpPr>
            <p:spPr bwMode="auto">
              <a:xfrm flipV="1">
                <a:off x="1936" y="643"/>
                <a:ext cx="948" cy="2236"/>
              </a:xfrm>
              <a:prstGeom prst="line">
                <a:avLst/>
              </a:prstGeom>
              <a:noFill/>
              <a:ln w="28575">
                <a:solidFill>
                  <a:schemeClr val="accent2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91155" name="Line 19"/>
              <p:cNvSpPr>
                <a:spLocks noChangeShapeType="1"/>
              </p:cNvSpPr>
              <p:nvPr/>
            </p:nvSpPr>
            <p:spPr bwMode="auto">
              <a:xfrm flipH="1" flipV="1">
                <a:off x="2877" y="644"/>
                <a:ext cx="948" cy="2236"/>
              </a:xfrm>
              <a:prstGeom prst="line">
                <a:avLst/>
              </a:prstGeom>
              <a:noFill/>
              <a:ln w="28575">
                <a:solidFill>
                  <a:schemeClr val="accent2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</p:grpSp>
      <p:sp>
        <p:nvSpPr>
          <p:cNvPr id="91156" name="Text Box 20"/>
          <p:cNvSpPr txBox="1">
            <a:spLocks noChangeArrowheads="1"/>
          </p:cNvSpPr>
          <p:nvPr/>
        </p:nvSpPr>
        <p:spPr bwMode="auto">
          <a:xfrm>
            <a:off x="6086475" y="3752850"/>
            <a:ext cx="1792288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101g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1157" name="Text Box 21"/>
          <p:cNvSpPr txBox="1">
            <a:spLocks noChangeArrowheads="1"/>
          </p:cNvSpPr>
          <p:nvPr/>
        </p:nvSpPr>
        <p:spPr bwMode="auto">
          <a:xfrm>
            <a:off x="2173288" y="3789363"/>
            <a:ext cx="11144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53g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1158" name="Text Box 22"/>
          <p:cNvSpPr txBox="1">
            <a:spLocks noChangeArrowheads="1"/>
          </p:cNvSpPr>
          <p:nvPr/>
        </p:nvSpPr>
        <p:spPr bwMode="auto">
          <a:xfrm>
            <a:off x="966788" y="3983038"/>
            <a:ext cx="11938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48g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11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115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3" name="AutoShape 2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/>
              </a:gs>
              <a:gs pos="50000">
                <a:srgbClr val="66FFFF"/>
              </a:gs>
              <a:gs pos="100000">
                <a:srgbClr val="0066FF"/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3" name="AutoShape 3"/>
          <p:cNvSpPr>
            <a:spLocks noChangeArrowheads="1"/>
          </p:cNvSpPr>
          <p:nvPr/>
        </p:nvSpPr>
        <p:spPr bwMode="auto">
          <a:xfrm>
            <a:off x="227013" y="657225"/>
            <a:ext cx="8659812" cy="5516563"/>
          </a:xfrm>
          <a:prstGeom prst="roundRect">
            <a:avLst>
              <a:gd name="adj" fmla="val 750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4" name="AutoShape 4"/>
          <p:cNvSpPr>
            <a:spLocks noChangeArrowheads="1"/>
          </p:cNvSpPr>
          <p:nvPr/>
        </p:nvSpPr>
        <p:spPr bwMode="auto">
          <a:xfrm flipV="1">
            <a:off x="1554163" y="877888"/>
            <a:ext cx="6008687" cy="354012"/>
          </a:xfrm>
          <a:custGeom>
            <a:avLst/>
            <a:gdLst>
              <a:gd name="G0" fmla="+- 7835 0 0"/>
              <a:gd name="G1" fmla="+- 21600 0 7835"/>
              <a:gd name="G2" fmla="*/ 7835 1 2"/>
              <a:gd name="G3" fmla="+- 21600 0 G2"/>
              <a:gd name="G4" fmla="+/ 7835 21600 2"/>
              <a:gd name="G5" fmla="+/ G1 0 2"/>
              <a:gd name="G6" fmla="*/ 21600 21600 7835"/>
              <a:gd name="G7" fmla="*/ G6 1 2"/>
              <a:gd name="G8" fmla="+- 21600 0 G7"/>
              <a:gd name="G9" fmla="*/ 21600 1 2"/>
              <a:gd name="G10" fmla="+- 7835 0 G9"/>
              <a:gd name="G11" fmla="?: G10 G8 0"/>
              <a:gd name="G12" fmla="?: G10 G7 21600"/>
              <a:gd name="T0" fmla="*/ 17682 w 21600"/>
              <a:gd name="T1" fmla="*/ 10800 h 21600"/>
              <a:gd name="T2" fmla="*/ 10800 w 21600"/>
              <a:gd name="T3" fmla="*/ 21600 h 21600"/>
              <a:gd name="T4" fmla="*/ 3918 w 21600"/>
              <a:gd name="T5" fmla="*/ 10800 h 21600"/>
              <a:gd name="T6" fmla="*/ 10800 w 21600"/>
              <a:gd name="T7" fmla="*/ 0 h 21600"/>
              <a:gd name="T8" fmla="*/ 5718 w 21600"/>
              <a:gd name="T9" fmla="*/ 5718 h 21600"/>
              <a:gd name="T10" fmla="*/ 15882 w 21600"/>
              <a:gd name="T11" fmla="*/ 158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7835" y="21600"/>
                </a:lnTo>
                <a:lnTo>
                  <a:pt x="13765" y="21600"/>
                </a:lnTo>
                <a:lnTo>
                  <a:pt x="21600" y="0"/>
                </a:lnTo>
                <a:close/>
              </a:path>
            </a:pathLst>
          </a:custGeom>
          <a:gradFill rotWithShape="1">
            <a:gsLst>
              <a:gs pos="0">
                <a:schemeClr val="accent2"/>
              </a:gs>
              <a:gs pos="50000">
                <a:srgbClr val="FF9933"/>
              </a:gs>
              <a:gs pos="100000">
                <a:schemeClr val="accent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5" name="AutoShape 5"/>
          <p:cNvSpPr>
            <a:spLocks noChangeArrowheads="1"/>
          </p:cNvSpPr>
          <p:nvPr/>
        </p:nvSpPr>
        <p:spPr bwMode="auto">
          <a:xfrm rot="-5400000">
            <a:off x="2409825" y="2868613"/>
            <a:ext cx="4295775" cy="1009650"/>
          </a:xfrm>
          <a:prstGeom prst="homePlate">
            <a:avLst>
              <a:gd name="adj" fmla="val 106368"/>
            </a:avLst>
          </a:prstGeom>
          <a:gradFill rotWithShape="1">
            <a:gsLst>
              <a:gs pos="0">
                <a:schemeClr val="accent2"/>
              </a:gs>
              <a:gs pos="50000">
                <a:srgbClr val="FF9933"/>
              </a:gs>
              <a:gs pos="100000">
                <a:schemeClr val="accent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6" name="AutoShape 6"/>
          <p:cNvSpPr>
            <a:spLocks noChangeArrowheads="1"/>
          </p:cNvSpPr>
          <p:nvPr/>
        </p:nvSpPr>
        <p:spPr bwMode="auto">
          <a:xfrm>
            <a:off x="430213" y="5481638"/>
            <a:ext cx="8255000" cy="2952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chemeClr val="accent2"/>
              </a:gs>
              <a:gs pos="50000">
                <a:srgbClr val="FF9933"/>
              </a:gs>
              <a:gs pos="100000">
                <a:schemeClr val="accent2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7" name="AutoShape 7"/>
          <p:cNvSpPr>
            <a:spLocks noChangeArrowheads="1"/>
          </p:cNvSpPr>
          <p:nvPr/>
        </p:nvSpPr>
        <p:spPr bwMode="auto">
          <a:xfrm>
            <a:off x="963613" y="3429000"/>
            <a:ext cx="1219200" cy="1525588"/>
          </a:xfrm>
          <a:prstGeom prst="can">
            <a:avLst>
              <a:gd name="adj" fmla="val 31283"/>
            </a:avLst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8" name="AutoShape 8"/>
          <p:cNvSpPr>
            <a:spLocks noChangeArrowheads="1"/>
          </p:cNvSpPr>
          <p:nvPr/>
        </p:nvSpPr>
        <p:spPr bwMode="auto">
          <a:xfrm>
            <a:off x="2176463" y="3197225"/>
            <a:ext cx="1111250" cy="1847850"/>
          </a:xfrm>
          <a:prstGeom prst="can">
            <a:avLst>
              <a:gd name="adj" fmla="val 27429"/>
            </a:avLst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92169" name="Group 9"/>
          <p:cNvGrpSpPr>
            <a:grpSpLocks/>
          </p:cNvGrpSpPr>
          <p:nvPr/>
        </p:nvGrpSpPr>
        <p:grpSpPr bwMode="auto">
          <a:xfrm>
            <a:off x="609600" y="1230313"/>
            <a:ext cx="3027363" cy="4097337"/>
            <a:chOff x="1923" y="643"/>
            <a:chExt cx="1907" cy="2581"/>
          </a:xfrm>
        </p:grpSpPr>
        <p:sp>
          <p:nvSpPr>
            <p:cNvPr id="92170" name="AutoShape 10"/>
            <p:cNvSpPr>
              <a:spLocks noChangeArrowheads="1"/>
            </p:cNvSpPr>
            <p:nvPr/>
          </p:nvSpPr>
          <p:spPr bwMode="auto">
            <a:xfrm rot="-5400000">
              <a:off x="2697" y="2091"/>
              <a:ext cx="359" cy="1907"/>
            </a:xfrm>
            <a:prstGeom prst="moon">
              <a:avLst>
                <a:gd name="adj" fmla="val 87500"/>
              </a:avLst>
            </a:prstGeom>
            <a:solidFill>
              <a:schemeClr val="accent2"/>
            </a:solidFill>
            <a:ln w="9525">
              <a:solidFill>
                <a:schemeClr val="accent2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92171" name="Group 11"/>
            <p:cNvGrpSpPr>
              <a:grpSpLocks/>
            </p:cNvGrpSpPr>
            <p:nvPr/>
          </p:nvGrpSpPr>
          <p:grpSpPr bwMode="auto">
            <a:xfrm>
              <a:off x="1932" y="643"/>
              <a:ext cx="1889" cy="2237"/>
              <a:chOff x="1936" y="643"/>
              <a:chExt cx="1889" cy="2237"/>
            </a:xfrm>
          </p:grpSpPr>
          <p:sp>
            <p:nvSpPr>
              <p:cNvPr id="92172" name="Line 12"/>
              <p:cNvSpPr>
                <a:spLocks noChangeShapeType="1"/>
              </p:cNvSpPr>
              <p:nvPr/>
            </p:nvSpPr>
            <p:spPr bwMode="auto">
              <a:xfrm flipV="1">
                <a:off x="1936" y="643"/>
                <a:ext cx="948" cy="2236"/>
              </a:xfrm>
              <a:prstGeom prst="line">
                <a:avLst/>
              </a:prstGeom>
              <a:noFill/>
              <a:ln w="28575">
                <a:solidFill>
                  <a:schemeClr val="accent2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92173" name="Line 13"/>
              <p:cNvSpPr>
                <a:spLocks noChangeShapeType="1"/>
              </p:cNvSpPr>
              <p:nvPr/>
            </p:nvSpPr>
            <p:spPr bwMode="auto">
              <a:xfrm flipH="1" flipV="1">
                <a:off x="2877" y="644"/>
                <a:ext cx="948" cy="2236"/>
              </a:xfrm>
              <a:prstGeom prst="line">
                <a:avLst/>
              </a:prstGeom>
              <a:noFill/>
              <a:ln w="28575">
                <a:solidFill>
                  <a:schemeClr val="accent2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</p:grpSp>
      <p:sp>
        <p:nvSpPr>
          <p:cNvPr id="92174" name="AutoShape 14"/>
          <p:cNvSpPr>
            <a:spLocks noChangeArrowheads="1"/>
          </p:cNvSpPr>
          <p:nvPr/>
        </p:nvSpPr>
        <p:spPr bwMode="auto">
          <a:xfrm>
            <a:off x="6121400" y="3198813"/>
            <a:ext cx="1720850" cy="1847850"/>
          </a:xfrm>
          <a:prstGeom prst="can">
            <a:avLst>
              <a:gd name="adj" fmla="val 21123"/>
            </a:avLst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92175" name="Group 15"/>
          <p:cNvGrpSpPr>
            <a:grpSpLocks/>
          </p:cNvGrpSpPr>
          <p:nvPr/>
        </p:nvGrpSpPr>
        <p:grpSpPr bwMode="auto">
          <a:xfrm>
            <a:off x="5478463" y="1212850"/>
            <a:ext cx="3027362" cy="4097338"/>
            <a:chOff x="1923" y="643"/>
            <a:chExt cx="1907" cy="2581"/>
          </a:xfrm>
        </p:grpSpPr>
        <p:sp>
          <p:nvSpPr>
            <p:cNvPr id="92176" name="AutoShape 16"/>
            <p:cNvSpPr>
              <a:spLocks noChangeArrowheads="1"/>
            </p:cNvSpPr>
            <p:nvPr/>
          </p:nvSpPr>
          <p:spPr bwMode="auto">
            <a:xfrm rot="-5400000">
              <a:off x="2697" y="2091"/>
              <a:ext cx="359" cy="1907"/>
            </a:xfrm>
            <a:prstGeom prst="moon">
              <a:avLst>
                <a:gd name="adj" fmla="val 87500"/>
              </a:avLst>
            </a:prstGeom>
            <a:solidFill>
              <a:schemeClr val="accent2"/>
            </a:solidFill>
            <a:ln w="9525">
              <a:solidFill>
                <a:schemeClr val="accent2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92177" name="Group 17"/>
            <p:cNvGrpSpPr>
              <a:grpSpLocks/>
            </p:cNvGrpSpPr>
            <p:nvPr/>
          </p:nvGrpSpPr>
          <p:grpSpPr bwMode="auto">
            <a:xfrm>
              <a:off x="1932" y="643"/>
              <a:ext cx="1889" cy="2237"/>
              <a:chOff x="1936" y="643"/>
              <a:chExt cx="1889" cy="2237"/>
            </a:xfrm>
          </p:grpSpPr>
          <p:sp>
            <p:nvSpPr>
              <p:cNvPr id="92178" name="Line 18"/>
              <p:cNvSpPr>
                <a:spLocks noChangeShapeType="1"/>
              </p:cNvSpPr>
              <p:nvPr/>
            </p:nvSpPr>
            <p:spPr bwMode="auto">
              <a:xfrm flipV="1">
                <a:off x="1936" y="643"/>
                <a:ext cx="948" cy="2236"/>
              </a:xfrm>
              <a:prstGeom prst="line">
                <a:avLst/>
              </a:prstGeom>
              <a:noFill/>
              <a:ln w="28575">
                <a:solidFill>
                  <a:schemeClr val="accent2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92179" name="Line 19"/>
              <p:cNvSpPr>
                <a:spLocks noChangeShapeType="1"/>
              </p:cNvSpPr>
              <p:nvPr/>
            </p:nvSpPr>
            <p:spPr bwMode="auto">
              <a:xfrm flipH="1" flipV="1">
                <a:off x="2877" y="644"/>
                <a:ext cx="948" cy="2236"/>
              </a:xfrm>
              <a:prstGeom prst="line">
                <a:avLst/>
              </a:prstGeom>
              <a:noFill/>
              <a:ln w="28575">
                <a:solidFill>
                  <a:schemeClr val="accent2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</p:grpSp>
      <p:sp>
        <p:nvSpPr>
          <p:cNvPr id="92180" name="Text Box 20"/>
          <p:cNvSpPr txBox="1">
            <a:spLocks noChangeArrowheads="1"/>
          </p:cNvSpPr>
          <p:nvPr/>
        </p:nvSpPr>
        <p:spPr bwMode="auto">
          <a:xfrm>
            <a:off x="6086475" y="3752850"/>
            <a:ext cx="1792288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109g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2181" name="Text Box 21"/>
          <p:cNvSpPr txBox="1">
            <a:spLocks noChangeArrowheads="1"/>
          </p:cNvSpPr>
          <p:nvPr/>
        </p:nvSpPr>
        <p:spPr bwMode="auto">
          <a:xfrm>
            <a:off x="2173288" y="3789363"/>
            <a:ext cx="11144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83g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2182" name="Text Box 22"/>
          <p:cNvSpPr txBox="1">
            <a:spLocks noChangeArrowheads="1"/>
          </p:cNvSpPr>
          <p:nvPr/>
        </p:nvSpPr>
        <p:spPr bwMode="auto">
          <a:xfrm>
            <a:off x="966788" y="3983038"/>
            <a:ext cx="11938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26g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21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80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207" name="AutoShape 2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/>
              </a:gs>
              <a:gs pos="50000">
                <a:srgbClr val="66FFFF"/>
              </a:gs>
              <a:gs pos="100000">
                <a:srgbClr val="0066FF"/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87" name="AutoShape 3"/>
          <p:cNvSpPr>
            <a:spLocks noChangeArrowheads="1"/>
          </p:cNvSpPr>
          <p:nvPr/>
        </p:nvSpPr>
        <p:spPr bwMode="auto">
          <a:xfrm>
            <a:off x="227013" y="657225"/>
            <a:ext cx="8659812" cy="5516563"/>
          </a:xfrm>
          <a:prstGeom prst="roundRect">
            <a:avLst>
              <a:gd name="adj" fmla="val 750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88" name="AutoShape 4"/>
          <p:cNvSpPr>
            <a:spLocks noChangeArrowheads="1"/>
          </p:cNvSpPr>
          <p:nvPr/>
        </p:nvSpPr>
        <p:spPr bwMode="auto">
          <a:xfrm flipV="1">
            <a:off x="1554163" y="877888"/>
            <a:ext cx="6008687" cy="354012"/>
          </a:xfrm>
          <a:custGeom>
            <a:avLst/>
            <a:gdLst>
              <a:gd name="G0" fmla="+- 7835 0 0"/>
              <a:gd name="G1" fmla="+- 21600 0 7835"/>
              <a:gd name="G2" fmla="*/ 7835 1 2"/>
              <a:gd name="G3" fmla="+- 21600 0 G2"/>
              <a:gd name="G4" fmla="+/ 7835 21600 2"/>
              <a:gd name="G5" fmla="+/ G1 0 2"/>
              <a:gd name="G6" fmla="*/ 21600 21600 7835"/>
              <a:gd name="G7" fmla="*/ G6 1 2"/>
              <a:gd name="G8" fmla="+- 21600 0 G7"/>
              <a:gd name="G9" fmla="*/ 21600 1 2"/>
              <a:gd name="G10" fmla="+- 7835 0 G9"/>
              <a:gd name="G11" fmla="?: G10 G8 0"/>
              <a:gd name="G12" fmla="?: G10 G7 21600"/>
              <a:gd name="T0" fmla="*/ 17682 w 21600"/>
              <a:gd name="T1" fmla="*/ 10800 h 21600"/>
              <a:gd name="T2" fmla="*/ 10800 w 21600"/>
              <a:gd name="T3" fmla="*/ 21600 h 21600"/>
              <a:gd name="T4" fmla="*/ 3918 w 21600"/>
              <a:gd name="T5" fmla="*/ 10800 h 21600"/>
              <a:gd name="T6" fmla="*/ 10800 w 21600"/>
              <a:gd name="T7" fmla="*/ 0 h 21600"/>
              <a:gd name="T8" fmla="*/ 5718 w 21600"/>
              <a:gd name="T9" fmla="*/ 5718 h 21600"/>
              <a:gd name="T10" fmla="*/ 15882 w 21600"/>
              <a:gd name="T11" fmla="*/ 158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7835" y="21600"/>
                </a:lnTo>
                <a:lnTo>
                  <a:pt x="13765" y="21600"/>
                </a:lnTo>
                <a:lnTo>
                  <a:pt x="21600" y="0"/>
                </a:lnTo>
                <a:close/>
              </a:path>
            </a:pathLst>
          </a:custGeom>
          <a:gradFill rotWithShape="1">
            <a:gsLst>
              <a:gs pos="0">
                <a:schemeClr val="accent2"/>
              </a:gs>
              <a:gs pos="50000">
                <a:srgbClr val="FF9933"/>
              </a:gs>
              <a:gs pos="100000">
                <a:schemeClr val="accent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89" name="AutoShape 5"/>
          <p:cNvSpPr>
            <a:spLocks noChangeArrowheads="1"/>
          </p:cNvSpPr>
          <p:nvPr/>
        </p:nvSpPr>
        <p:spPr bwMode="auto">
          <a:xfrm rot="-5400000">
            <a:off x="2409825" y="2868613"/>
            <a:ext cx="4295775" cy="1009650"/>
          </a:xfrm>
          <a:prstGeom prst="homePlate">
            <a:avLst>
              <a:gd name="adj" fmla="val 106368"/>
            </a:avLst>
          </a:prstGeom>
          <a:gradFill rotWithShape="1">
            <a:gsLst>
              <a:gs pos="0">
                <a:schemeClr val="accent2"/>
              </a:gs>
              <a:gs pos="50000">
                <a:srgbClr val="FF9933"/>
              </a:gs>
              <a:gs pos="100000">
                <a:schemeClr val="accent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90" name="AutoShape 6"/>
          <p:cNvSpPr>
            <a:spLocks noChangeArrowheads="1"/>
          </p:cNvSpPr>
          <p:nvPr/>
        </p:nvSpPr>
        <p:spPr bwMode="auto">
          <a:xfrm>
            <a:off x="430213" y="5481638"/>
            <a:ext cx="8255000" cy="2952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chemeClr val="accent2"/>
              </a:gs>
              <a:gs pos="50000">
                <a:srgbClr val="FF9933"/>
              </a:gs>
              <a:gs pos="100000">
                <a:schemeClr val="accent2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91" name="AutoShape 7"/>
          <p:cNvSpPr>
            <a:spLocks noChangeArrowheads="1"/>
          </p:cNvSpPr>
          <p:nvPr/>
        </p:nvSpPr>
        <p:spPr bwMode="auto">
          <a:xfrm>
            <a:off x="963613" y="3429000"/>
            <a:ext cx="1219200" cy="1525588"/>
          </a:xfrm>
          <a:prstGeom prst="can">
            <a:avLst>
              <a:gd name="adj" fmla="val 31283"/>
            </a:avLst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92" name="AutoShape 8"/>
          <p:cNvSpPr>
            <a:spLocks noChangeArrowheads="1"/>
          </p:cNvSpPr>
          <p:nvPr/>
        </p:nvSpPr>
        <p:spPr bwMode="auto">
          <a:xfrm>
            <a:off x="2176463" y="3197225"/>
            <a:ext cx="1111250" cy="1847850"/>
          </a:xfrm>
          <a:prstGeom prst="can">
            <a:avLst>
              <a:gd name="adj" fmla="val 27429"/>
            </a:avLst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93193" name="Group 9"/>
          <p:cNvGrpSpPr>
            <a:grpSpLocks/>
          </p:cNvGrpSpPr>
          <p:nvPr/>
        </p:nvGrpSpPr>
        <p:grpSpPr bwMode="auto">
          <a:xfrm>
            <a:off x="609600" y="1230313"/>
            <a:ext cx="3027363" cy="4097337"/>
            <a:chOff x="1923" y="643"/>
            <a:chExt cx="1907" cy="2581"/>
          </a:xfrm>
        </p:grpSpPr>
        <p:sp>
          <p:nvSpPr>
            <p:cNvPr id="93194" name="AutoShape 10"/>
            <p:cNvSpPr>
              <a:spLocks noChangeArrowheads="1"/>
            </p:cNvSpPr>
            <p:nvPr/>
          </p:nvSpPr>
          <p:spPr bwMode="auto">
            <a:xfrm rot="-5400000">
              <a:off x="2697" y="2091"/>
              <a:ext cx="359" cy="1907"/>
            </a:xfrm>
            <a:prstGeom prst="moon">
              <a:avLst>
                <a:gd name="adj" fmla="val 87500"/>
              </a:avLst>
            </a:prstGeom>
            <a:solidFill>
              <a:schemeClr val="accent2"/>
            </a:solidFill>
            <a:ln w="9525">
              <a:solidFill>
                <a:schemeClr val="accent2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93195" name="Group 11"/>
            <p:cNvGrpSpPr>
              <a:grpSpLocks/>
            </p:cNvGrpSpPr>
            <p:nvPr/>
          </p:nvGrpSpPr>
          <p:grpSpPr bwMode="auto">
            <a:xfrm>
              <a:off x="1932" y="643"/>
              <a:ext cx="1889" cy="2237"/>
              <a:chOff x="1936" y="643"/>
              <a:chExt cx="1889" cy="2237"/>
            </a:xfrm>
          </p:grpSpPr>
          <p:sp>
            <p:nvSpPr>
              <p:cNvPr id="93196" name="Line 12"/>
              <p:cNvSpPr>
                <a:spLocks noChangeShapeType="1"/>
              </p:cNvSpPr>
              <p:nvPr/>
            </p:nvSpPr>
            <p:spPr bwMode="auto">
              <a:xfrm flipV="1">
                <a:off x="1936" y="643"/>
                <a:ext cx="948" cy="2236"/>
              </a:xfrm>
              <a:prstGeom prst="line">
                <a:avLst/>
              </a:prstGeom>
              <a:noFill/>
              <a:ln w="28575">
                <a:solidFill>
                  <a:schemeClr val="accent2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93197" name="Line 13"/>
              <p:cNvSpPr>
                <a:spLocks noChangeShapeType="1"/>
              </p:cNvSpPr>
              <p:nvPr/>
            </p:nvSpPr>
            <p:spPr bwMode="auto">
              <a:xfrm flipH="1" flipV="1">
                <a:off x="2877" y="644"/>
                <a:ext cx="948" cy="2236"/>
              </a:xfrm>
              <a:prstGeom prst="line">
                <a:avLst/>
              </a:prstGeom>
              <a:noFill/>
              <a:ln w="28575">
                <a:solidFill>
                  <a:schemeClr val="accent2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</p:grpSp>
      <p:sp>
        <p:nvSpPr>
          <p:cNvPr id="93198" name="AutoShape 14"/>
          <p:cNvSpPr>
            <a:spLocks noChangeArrowheads="1"/>
          </p:cNvSpPr>
          <p:nvPr/>
        </p:nvSpPr>
        <p:spPr bwMode="auto">
          <a:xfrm>
            <a:off x="6121400" y="3198813"/>
            <a:ext cx="1720850" cy="1847850"/>
          </a:xfrm>
          <a:prstGeom prst="can">
            <a:avLst>
              <a:gd name="adj" fmla="val 21123"/>
            </a:avLst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93199" name="Group 15"/>
          <p:cNvGrpSpPr>
            <a:grpSpLocks/>
          </p:cNvGrpSpPr>
          <p:nvPr/>
        </p:nvGrpSpPr>
        <p:grpSpPr bwMode="auto">
          <a:xfrm>
            <a:off x="5478463" y="1212850"/>
            <a:ext cx="3027362" cy="4097338"/>
            <a:chOff x="1923" y="643"/>
            <a:chExt cx="1907" cy="2581"/>
          </a:xfrm>
        </p:grpSpPr>
        <p:sp>
          <p:nvSpPr>
            <p:cNvPr id="93200" name="AutoShape 16"/>
            <p:cNvSpPr>
              <a:spLocks noChangeArrowheads="1"/>
            </p:cNvSpPr>
            <p:nvPr/>
          </p:nvSpPr>
          <p:spPr bwMode="auto">
            <a:xfrm rot="-5400000">
              <a:off x="2697" y="2091"/>
              <a:ext cx="359" cy="1907"/>
            </a:xfrm>
            <a:prstGeom prst="moon">
              <a:avLst>
                <a:gd name="adj" fmla="val 87500"/>
              </a:avLst>
            </a:prstGeom>
            <a:solidFill>
              <a:schemeClr val="accent2"/>
            </a:solidFill>
            <a:ln w="9525">
              <a:solidFill>
                <a:schemeClr val="accent2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93201" name="Group 17"/>
            <p:cNvGrpSpPr>
              <a:grpSpLocks/>
            </p:cNvGrpSpPr>
            <p:nvPr/>
          </p:nvGrpSpPr>
          <p:grpSpPr bwMode="auto">
            <a:xfrm>
              <a:off x="1932" y="643"/>
              <a:ext cx="1889" cy="2237"/>
              <a:chOff x="1936" y="643"/>
              <a:chExt cx="1889" cy="2237"/>
            </a:xfrm>
          </p:grpSpPr>
          <p:sp>
            <p:nvSpPr>
              <p:cNvPr id="93202" name="Line 18"/>
              <p:cNvSpPr>
                <a:spLocks noChangeShapeType="1"/>
              </p:cNvSpPr>
              <p:nvPr/>
            </p:nvSpPr>
            <p:spPr bwMode="auto">
              <a:xfrm flipV="1">
                <a:off x="1936" y="643"/>
                <a:ext cx="948" cy="2236"/>
              </a:xfrm>
              <a:prstGeom prst="line">
                <a:avLst/>
              </a:prstGeom>
              <a:noFill/>
              <a:ln w="28575">
                <a:solidFill>
                  <a:schemeClr val="accent2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93203" name="Line 19"/>
              <p:cNvSpPr>
                <a:spLocks noChangeShapeType="1"/>
              </p:cNvSpPr>
              <p:nvPr/>
            </p:nvSpPr>
            <p:spPr bwMode="auto">
              <a:xfrm flipH="1" flipV="1">
                <a:off x="2877" y="644"/>
                <a:ext cx="948" cy="2236"/>
              </a:xfrm>
              <a:prstGeom prst="line">
                <a:avLst/>
              </a:prstGeom>
              <a:noFill/>
              <a:ln w="28575">
                <a:solidFill>
                  <a:schemeClr val="accent2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</p:grpSp>
      <p:sp>
        <p:nvSpPr>
          <p:cNvPr id="93204" name="Text Box 20"/>
          <p:cNvSpPr txBox="1">
            <a:spLocks noChangeArrowheads="1"/>
          </p:cNvSpPr>
          <p:nvPr/>
        </p:nvSpPr>
        <p:spPr bwMode="auto">
          <a:xfrm>
            <a:off x="6086475" y="3752850"/>
            <a:ext cx="1792288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98g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3205" name="Text Box 21"/>
          <p:cNvSpPr txBox="1">
            <a:spLocks noChangeArrowheads="1"/>
          </p:cNvSpPr>
          <p:nvPr/>
        </p:nvSpPr>
        <p:spPr bwMode="auto">
          <a:xfrm>
            <a:off x="2173288" y="3789363"/>
            <a:ext cx="11144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61g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3206" name="Text Box 22"/>
          <p:cNvSpPr txBox="1">
            <a:spLocks noChangeArrowheads="1"/>
          </p:cNvSpPr>
          <p:nvPr/>
        </p:nvSpPr>
        <p:spPr bwMode="auto">
          <a:xfrm>
            <a:off x="966788" y="3983038"/>
            <a:ext cx="11938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37g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2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32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320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31" name="AutoShape 2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/>
              </a:gs>
              <a:gs pos="50000">
                <a:srgbClr val="66FFFF"/>
              </a:gs>
              <a:gs pos="100000">
                <a:srgbClr val="0066FF"/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1" name="AutoShape 3"/>
          <p:cNvSpPr>
            <a:spLocks noChangeArrowheads="1"/>
          </p:cNvSpPr>
          <p:nvPr/>
        </p:nvSpPr>
        <p:spPr bwMode="auto">
          <a:xfrm>
            <a:off x="227013" y="657225"/>
            <a:ext cx="8659812" cy="5516563"/>
          </a:xfrm>
          <a:prstGeom prst="roundRect">
            <a:avLst>
              <a:gd name="adj" fmla="val 750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2" name="AutoShape 4"/>
          <p:cNvSpPr>
            <a:spLocks noChangeArrowheads="1"/>
          </p:cNvSpPr>
          <p:nvPr/>
        </p:nvSpPr>
        <p:spPr bwMode="auto">
          <a:xfrm flipV="1">
            <a:off x="1554163" y="877888"/>
            <a:ext cx="6008687" cy="354012"/>
          </a:xfrm>
          <a:custGeom>
            <a:avLst/>
            <a:gdLst>
              <a:gd name="G0" fmla="+- 7835 0 0"/>
              <a:gd name="G1" fmla="+- 21600 0 7835"/>
              <a:gd name="G2" fmla="*/ 7835 1 2"/>
              <a:gd name="G3" fmla="+- 21600 0 G2"/>
              <a:gd name="G4" fmla="+/ 7835 21600 2"/>
              <a:gd name="G5" fmla="+/ G1 0 2"/>
              <a:gd name="G6" fmla="*/ 21600 21600 7835"/>
              <a:gd name="G7" fmla="*/ G6 1 2"/>
              <a:gd name="G8" fmla="+- 21600 0 G7"/>
              <a:gd name="G9" fmla="*/ 21600 1 2"/>
              <a:gd name="G10" fmla="+- 7835 0 G9"/>
              <a:gd name="G11" fmla="?: G10 G8 0"/>
              <a:gd name="G12" fmla="?: G10 G7 21600"/>
              <a:gd name="T0" fmla="*/ 17682 w 21600"/>
              <a:gd name="T1" fmla="*/ 10800 h 21600"/>
              <a:gd name="T2" fmla="*/ 10800 w 21600"/>
              <a:gd name="T3" fmla="*/ 21600 h 21600"/>
              <a:gd name="T4" fmla="*/ 3918 w 21600"/>
              <a:gd name="T5" fmla="*/ 10800 h 21600"/>
              <a:gd name="T6" fmla="*/ 10800 w 21600"/>
              <a:gd name="T7" fmla="*/ 0 h 21600"/>
              <a:gd name="T8" fmla="*/ 5718 w 21600"/>
              <a:gd name="T9" fmla="*/ 5718 h 21600"/>
              <a:gd name="T10" fmla="*/ 15882 w 21600"/>
              <a:gd name="T11" fmla="*/ 158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7835" y="21600"/>
                </a:lnTo>
                <a:lnTo>
                  <a:pt x="13765" y="21600"/>
                </a:lnTo>
                <a:lnTo>
                  <a:pt x="21600" y="0"/>
                </a:lnTo>
                <a:close/>
              </a:path>
            </a:pathLst>
          </a:custGeom>
          <a:gradFill rotWithShape="1">
            <a:gsLst>
              <a:gs pos="0">
                <a:schemeClr val="accent2"/>
              </a:gs>
              <a:gs pos="50000">
                <a:srgbClr val="FF9933"/>
              </a:gs>
              <a:gs pos="100000">
                <a:schemeClr val="accent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3" name="AutoShape 5"/>
          <p:cNvSpPr>
            <a:spLocks noChangeArrowheads="1"/>
          </p:cNvSpPr>
          <p:nvPr/>
        </p:nvSpPr>
        <p:spPr bwMode="auto">
          <a:xfrm rot="-5400000">
            <a:off x="2409825" y="2868613"/>
            <a:ext cx="4295775" cy="1009650"/>
          </a:xfrm>
          <a:prstGeom prst="homePlate">
            <a:avLst>
              <a:gd name="adj" fmla="val 106368"/>
            </a:avLst>
          </a:prstGeom>
          <a:gradFill rotWithShape="1">
            <a:gsLst>
              <a:gs pos="0">
                <a:schemeClr val="accent2"/>
              </a:gs>
              <a:gs pos="50000">
                <a:srgbClr val="FF9933"/>
              </a:gs>
              <a:gs pos="100000">
                <a:schemeClr val="accent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4" name="AutoShape 6"/>
          <p:cNvSpPr>
            <a:spLocks noChangeArrowheads="1"/>
          </p:cNvSpPr>
          <p:nvPr/>
        </p:nvSpPr>
        <p:spPr bwMode="auto">
          <a:xfrm>
            <a:off x="430213" y="5481638"/>
            <a:ext cx="8255000" cy="2952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chemeClr val="accent2"/>
              </a:gs>
              <a:gs pos="50000">
                <a:srgbClr val="FF9933"/>
              </a:gs>
              <a:gs pos="100000">
                <a:schemeClr val="accent2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5" name="AutoShape 7"/>
          <p:cNvSpPr>
            <a:spLocks noChangeArrowheads="1"/>
          </p:cNvSpPr>
          <p:nvPr/>
        </p:nvSpPr>
        <p:spPr bwMode="auto">
          <a:xfrm>
            <a:off x="963613" y="3429000"/>
            <a:ext cx="1219200" cy="1525588"/>
          </a:xfrm>
          <a:prstGeom prst="can">
            <a:avLst>
              <a:gd name="adj" fmla="val 31283"/>
            </a:avLst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6" name="AutoShape 8"/>
          <p:cNvSpPr>
            <a:spLocks noChangeArrowheads="1"/>
          </p:cNvSpPr>
          <p:nvPr/>
        </p:nvSpPr>
        <p:spPr bwMode="auto">
          <a:xfrm>
            <a:off x="2176463" y="3197225"/>
            <a:ext cx="1111250" cy="1847850"/>
          </a:xfrm>
          <a:prstGeom prst="can">
            <a:avLst>
              <a:gd name="adj" fmla="val 27429"/>
            </a:avLst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94217" name="Group 9"/>
          <p:cNvGrpSpPr>
            <a:grpSpLocks/>
          </p:cNvGrpSpPr>
          <p:nvPr/>
        </p:nvGrpSpPr>
        <p:grpSpPr bwMode="auto">
          <a:xfrm>
            <a:off x="609600" y="1230313"/>
            <a:ext cx="3027363" cy="4097337"/>
            <a:chOff x="1923" y="643"/>
            <a:chExt cx="1907" cy="2581"/>
          </a:xfrm>
        </p:grpSpPr>
        <p:sp>
          <p:nvSpPr>
            <p:cNvPr id="94218" name="AutoShape 10"/>
            <p:cNvSpPr>
              <a:spLocks noChangeArrowheads="1"/>
            </p:cNvSpPr>
            <p:nvPr/>
          </p:nvSpPr>
          <p:spPr bwMode="auto">
            <a:xfrm rot="-5400000">
              <a:off x="2697" y="2091"/>
              <a:ext cx="359" cy="1907"/>
            </a:xfrm>
            <a:prstGeom prst="moon">
              <a:avLst>
                <a:gd name="adj" fmla="val 87500"/>
              </a:avLst>
            </a:prstGeom>
            <a:solidFill>
              <a:schemeClr val="accent2"/>
            </a:solidFill>
            <a:ln w="9525">
              <a:solidFill>
                <a:schemeClr val="accent2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94219" name="Group 11"/>
            <p:cNvGrpSpPr>
              <a:grpSpLocks/>
            </p:cNvGrpSpPr>
            <p:nvPr/>
          </p:nvGrpSpPr>
          <p:grpSpPr bwMode="auto">
            <a:xfrm>
              <a:off x="1932" y="643"/>
              <a:ext cx="1889" cy="2237"/>
              <a:chOff x="1936" y="643"/>
              <a:chExt cx="1889" cy="2237"/>
            </a:xfrm>
          </p:grpSpPr>
          <p:sp>
            <p:nvSpPr>
              <p:cNvPr id="94220" name="Line 12"/>
              <p:cNvSpPr>
                <a:spLocks noChangeShapeType="1"/>
              </p:cNvSpPr>
              <p:nvPr/>
            </p:nvSpPr>
            <p:spPr bwMode="auto">
              <a:xfrm flipV="1">
                <a:off x="1936" y="643"/>
                <a:ext cx="948" cy="2236"/>
              </a:xfrm>
              <a:prstGeom prst="line">
                <a:avLst/>
              </a:prstGeom>
              <a:noFill/>
              <a:ln w="28575">
                <a:solidFill>
                  <a:schemeClr val="accent2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94221" name="Line 13"/>
              <p:cNvSpPr>
                <a:spLocks noChangeShapeType="1"/>
              </p:cNvSpPr>
              <p:nvPr/>
            </p:nvSpPr>
            <p:spPr bwMode="auto">
              <a:xfrm flipH="1" flipV="1">
                <a:off x="2877" y="644"/>
                <a:ext cx="948" cy="2236"/>
              </a:xfrm>
              <a:prstGeom prst="line">
                <a:avLst/>
              </a:prstGeom>
              <a:noFill/>
              <a:ln w="28575">
                <a:solidFill>
                  <a:schemeClr val="accent2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</p:grpSp>
      <p:sp>
        <p:nvSpPr>
          <p:cNvPr id="94222" name="AutoShape 14"/>
          <p:cNvSpPr>
            <a:spLocks noChangeArrowheads="1"/>
          </p:cNvSpPr>
          <p:nvPr/>
        </p:nvSpPr>
        <p:spPr bwMode="auto">
          <a:xfrm>
            <a:off x="6121400" y="3198813"/>
            <a:ext cx="1720850" cy="1847850"/>
          </a:xfrm>
          <a:prstGeom prst="can">
            <a:avLst>
              <a:gd name="adj" fmla="val 21123"/>
            </a:avLst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94223" name="Group 15"/>
          <p:cNvGrpSpPr>
            <a:grpSpLocks/>
          </p:cNvGrpSpPr>
          <p:nvPr/>
        </p:nvGrpSpPr>
        <p:grpSpPr bwMode="auto">
          <a:xfrm>
            <a:off x="5478463" y="1212850"/>
            <a:ext cx="3027362" cy="4097338"/>
            <a:chOff x="1923" y="643"/>
            <a:chExt cx="1907" cy="2581"/>
          </a:xfrm>
        </p:grpSpPr>
        <p:sp>
          <p:nvSpPr>
            <p:cNvPr id="94224" name="AutoShape 16"/>
            <p:cNvSpPr>
              <a:spLocks noChangeArrowheads="1"/>
            </p:cNvSpPr>
            <p:nvPr/>
          </p:nvSpPr>
          <p:spPr bwMode="auto">
            <a:xfrm rot="-5400000">
              <a:off x="2697" y="2091"/>
              <a:ext cx="359" cy="1907"/>
            </a:xfrm>
            <a:prstGeom prst="moon">
              <a:avLst>
                <a:gd name="adj" fmla="val 87500"/>
              </a:avLst>
            </a:prstGeom>
            <a:solidFill>
              <a:schemeClr val="accent2"/>
            </a:solidFill>
            <a:ln w="9525">
              <a:solidFill>
                <a:schemeClr val="accent2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94225" name="Group 17"/>
            <p:cNvGrpSpPr>
              <a:grpSpLocks/>
            </p:cNvGrpSpPr>
            <p:nvPr/>
          </p:nvGrpSpPr>
          <p:grpSpPr bwMode="auto">
            <a:xfrm>
              <a:off x="1932" y="643"/>
              <a:ext cx="1889" cy="2237"/>
              <a:chOff x="1936" y="643"/>
              <a:chExt cx="1889" cy="2237"/>
            </a:xfrm>
          </p:grpSpPr>
          <p:sp>
            <p:nvSpPr>
              <p:cNvPr id="94226" name="Line 18"/>
              <p:cNvSpPr>
                <a:spLocks noChangeShapeType="1"/>
              </p:cNvSpPr>
              <p:nvPr/>
            </p:nvSpPr>
            <p:spPr bwMode="auto">
              <a:xfrm flipV="1">
                <a:off x="1936" y="643"/>
                <a:ext cx="948" cy="2236"/>
              </a:xfrm>
              <a:prstGeom prst="line">
                <a:avLst/>
              </a:prstGeom>
              <a:noFill/>
              <a:ln w="28575">
                <a:solidFill>
                  <a:schemeClr val="accent2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94227" name="Line 19"/>
              <p:cNvSpPr>
                <a:spLocks noChangeShapeType="1"/>
              </p:cNvSpPr>
              <p:nvPr/>
            </p:nvSpPr>
            <p:spPr bwMode="auto">
              <a:xfrm flipH="1" flipV="1">
                <a:off x="2877" y="644"/>
                <a:ext cx="948" cy="2236"/>
              </a:xfrm>
              <a:prstGeom prst="line">
                <a:avLst/>
              </a:prstGeom>
              <a:noFill/>
              <a:ln w="28575">
                <a:solidFill>
                  <a:schemeClr val="accent2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</p:grpSp>
      <p:sp>
        <p:nvSpPr>
          <p:cNvPr id="94228" name="Text Box 20"/>
          <p:cNvSpPr txBox="1">
            <a:spLocks noChangeArrowheads="1"/>
          </p:cNvSpPr>
          <p:nvPr/>
        </p:nvSpPr>
        <p:spPr bwMode="auto">
          <a:xfrm>
            <a:off x="6086475" y="3752850"/>
            <a:ext cx="1792288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123g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4229" name="Text Box 21"/>
          <p:cNvSpPr txBox="1">
            <a:spLocks noChangeArrowheads="1"/>
          </p:cNvSpPr>
          <p:nvPr/>
        </p:nvSpPr>
        <p:spPr bwMode="auto">
          <a:xfrm>
            <a:off x="2173288" y="3789363"/>
            <a:ext cx="11144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92g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4230" name="Text Box 22"/>
          <p:cNvSpPr txBox="1">
            <a:spLocks noChangeArrowheads="1"/>
          </p:cNvSpPr>
          <p:nvPr/>
        </p:nvSpPr>
        <p:spPr bwMode="auto">
          <a:xfrm>
            <a:off x="966788" y="3983038"/>
            <a:ext cx="11938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31g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42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4228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55" name="AutoShape 2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/>
              </a:gs>
              <a:gs pos="50000">
                <a:srgbClr val="66FFFF"/>
              </a:gs>
              <a:gs pos="100000">
                <a:srgbClr val="0066FF"/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5" name="AutoShape 3"/>
          <p:cNvSpPr>
            <a:spLocks noChangeArrowheads="1"/>
          </p:cNvSpPr>
          <p:nvPr/>
        </p:nvSpPr>
        <p:spPr bwMode="auto">
          <a:xfrm>
            <a:off x="227013" y="657225"/>
            <a:ext cx="8659812" cy="5516563"/>
          </a:xfrm>
          <a:prstGeom prst="roundRect">
            <a:avLst>
              <a:gd name="adj" fmla="val 750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6" name="AutoShape 4"/>
          <p:cNvSpPr>
            <a:spLocks noChangeArrowheads="1"/>
          </p:cNvSpPr>
          <p:nvPr/>
        </p:nvSpPr>
        <p:spPr bwMode="auto">
          <a:xfrm flipV="1">
            <a:off x="1554163" y="877888"/>
            <a:ext cx="6008687" cy="354012"/>
          </a:xfrm>
          <a:custGeom>
            <a:avLst/>
            <a:gdLst>
              <a:gd name="G0" fmla="+- 7835 0 0"/>
              <a:gd name="G1" fmla="+- 21600 0 7835"/>
              <a:gd name="G2" fmla="*/ 7835 1 2"/>
              <a:gd name="G3" fmla="+- 21600 0 G2"/>
              <a:gd name="G4" fmla="+/ 7835 21600 2"/>
              <a:gd name="G5" fmla="+/ G1 0 2"/>
              <a:gd name="G6" fmla="*/ 21600 21600 7835"/>
              <a:gd name="G7" fmla="*/ G6 1 2"/>
              <a:gd name="G8" fmla="+- 21600 0 G7"/>
              <a:gd name="G9" fmla="*/ 21600 1 2"/>
              <a:gd name="G10" fmla="+- 7835 0 G9"/>
              <a:gd name="G11" fmla="?: G10 G8 0"/>
              <a:gd name="G12" fmla="?: G10 G7 21600"/>
              <a:gd name="T0" fmla="*/ 17682 w 21600"/>
              <a:gd name="T1" fmla="*/ 10800 h 21600"/>
              <a:gd name="T2" fmla="*/ 10800 w 21600"/>
              <a:gd name="T3" fmla="*/ 21600 h 21600"/>
              <a:gd name="T4" fmla="*/ 3918 w 21600"/>
              <a:gd name="T5" fmla="*/ 10800 h 21600"/>
              <a:gd name="T6" fmla="*/ 10800 w 21600"/>
              <a:gd name="T7" fmla="*/ 0 h 21600"/>
              <a:gd name="T8" fmla="*/ 5718 w 21600"/>
              <a:gd name="T9" fmla="*/ 5718 h 21600"/>
              <a:gd name="T10" fmla="*/ 15882 w 21600"/>
              <a:gd name="T11" fmla="*/ 158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7835" y="21600"/>
                </a:lnTo>
                <a:lnTo>
                  <a:pt x="13765" y="21600"/>
                </a:lnTo>
                <a:lnTo>
                  <a:pt x="21600" y="0"/>
                </a:lnTo>
                <a:close/>
              </a:path>
            </a:pathLst>
          </a:custGeom>
          <a:gradFill rotWithShape="1">
            <a:gsLst>
              <a:gs pos="0">
                <a:schemeClr val="accent2"/>
              </a:gs>
              <a:gs pos="50000">
                <a:srgbClr val="FF9933"/>
              </a:gs>
              <a:gs pos="100000">
                <a:schemeClr val="accent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7" name="AutoShape 5"/>
          <p:cNvSpPr>
            <a:spLocks noChangeArrowheads="1"/>
          </p:cNvSpPr>
          <p:nvPr/>
        </p:nvSpPr>
        <p:spPr bwMode="auto">
          <a:xfrm rot="-5400000">
            <a:off x="2409825" y="2868613"/>
            <a:ext cx="4295775" cy="1009650"/>
          </a:xfrm>
          <a:prstGeom prst="homePlate">
            <a:avLst>
              <a:gd name="adj" fmla="val 106368"/>
            </a:avLst>
          </a:prstGeom>
          <a:gradFill rotWithShape="1">
            <a:gsLst>
              <a:gs pos="0">
                <a:schemeClr val="accent2"/>
              </a:gs>
              <a:gs pos="50000">
                <a:srgbClr val="FF9933"/>
              </a:gs>
              <a:gs pos="100000">
                <a:schemeClr val="accent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8" name="AutoShape 6"/>
          <p:cNvSpPr>
            <a:spLocks noChangeArrowheads="1"/>
          </p:cNvSpPr>
          <p:nvPr/>
        </p:nvSpPr>
        <p:spPr bwMode="auto">
          <a:xfrm>
            <a:off x="430213" y="5481638"/>
            <a:ext cx="8255000" cy="2952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chemeClr val="accent2"/>
              </a:gs>
              <a:gs pos="50000">
                <a:srgbClr val="FF9933"/>
              </a:gs>
              <a:gs pos="100000">
                <a:schemeClr val="accent2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9" name="AutoShape 7"/>
          <p:cNvSpPr>
            <a:spLocks noChangeArrowheads="1"/>
          </p:cNvSpPr>
          <p:nvPr/>
        </p:nvSpPr>
        <p:spPr bwMode="auto">
          <a:xfrm>
            <a:off x="963613" y="3429000"/>
            <a:ext cx="1219200" cy="1525588"/>
          </a:xfrm>
          <a:prstGeom prst="can">
            <a:avLst>
              <a:gd name="adj" fmla="val 31283"/>
            </a:avLst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40" name="AutoShape 8"/>
          <p:cNvSpPr>
            <a:spLocks noChangeArrowheads="1"/>
          </p:cNvSpPr>
          <p:nvPr/>
        </p:nvSpPr>
        <p:spPr bwMode="auto">
          <a:xfrm>
            <a:off x="2176463" y="3197225"/>
            <a:ext cx="1111250" cy="1847850"/>
          </a:xfrm>
          <a:prstGeom prst="can">
            <a:avLst>
              <a:gd name="adj" fmla="val 27429"/>
            </a:avLst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95241" name="Group 9"/>
          <p:cNvGrpSpPr>
            <a:grpSpLocks/>
          </p:cNvGrpSpPr>
          <p:nvPr/>
        </p:nvGrpSpPr>
        <p:grpSpPr bwMode="auto">
          <a:xfrm>
            <a:off x="609600" y="1230313"/>
            <a:ext cx="3027363" cy="4097337"/>
            <a:chOff x="1923" y="643"/>
            <a:chExt cx="1907" cy="2581"/>
          </a:xfrm>
        </p:grpSpPr>
        <p:sp>
          <p:nvSpPr>
            <p:cNvPr id="95242" name="AutoShape 10"/>
            <p:cNvSpPr>
              <a:spLocks noChangeArrowheads="1"/>
            </p:cNvSpPr>
            <p:nvPr/>
          </p:nvSpPr>
          <p:spPr bwMode="auto">
            <a:xfrm rot="-5400000">
              <a:off x="2697" y="2091"/>
              <a:ext cx="359" cy="1907"/>
            </a:xfrm>
            <a:prstGeom prst="moon">
              <a:avLst>
                <a:gd name="adj" fmla="val 87500"/>
              </a:avLst>
            </a:prstGeom>
            <a:solidFill>
              <a:schemeClr val="accent2"/>
            </a:solidFill>
            <a:ln w="9525">
              <a:solidFill>
                <a:schemeClr val="accent2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95243" name="Group 11"/>
            <p:cNvGrpSpPr>
              <a:grpSpLocks/>
            </p:cNvGrpSpPr>
            <p:nvPr/>
          </p:nvGrpSpPr>
          <p:grpSpPr bwMode="auto">
            <a:xfrm>
              <a:off x="1932" y="643"/>
              <a:ext cx="1889" cy="2237"/>
              <a:chOff x="1936" y="643"/>
              <a:chExt cx="1889" cy="2237"/>
            </a:xfrm>
          </p:grpSpPr>
          <p:sp>
            <p:nvSpPr>
              <p:cNvPr id="95244" name="Line 12"/>
              <p:cNvSpPr>
                <a:spLocks noChangeShapeType="1"/>
              </p:cNvSpPr>
              <p:nvPr/>
            </p:nvSpPr>
            <p:spPr bwMode="auto">
              <a:xfrm flipV="1">
                <a:off x="1936" y="643"/>
                <a:ext cx="948" cy="2236"/>
              </a:xfrm>
              <a:prstGeom prst="line">
                <a:avLst/>
              </a:prstGeom>
              <a:noFill/>
              <a:ln w="28575">
                <a:solidFill>
                  <a:schemeClr val="accent2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95245" name="Line 13"/>
              <p:cNvSpPr>
                <a:spLocks noChangeShapeType="1"/>
              </p:cNvSpPr>
              <p:nvPr/>
            </p:nvSpPr>
            <p:spPr bwMode="auto">
              <a:xfrm flipH="1" flipV="1">
                <a:off x="2877" y="644"/>
                <a:ext cx="948" cy="2236"/>
              </a:xfrm>
              <a:prstGeom prst="line">
                <a:avLst/>
              </a:prstGeom>
              <a:noFill/>
              <a:ln w="28575">
                <a:solidFill>
                  <a:schemeClr val="accent2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</p:grpSp>
      <p:sp>
        <p:nvSpPr>
          <p:cNvPr id="95246" name="AutoShape 14"/>
          <p:cNvSpPr>
            <a:spLocks noChangeArrowheads="1"/>
          </p:cNvSpPr>
          <p:nvPr/>
        </p:nvSpPr>
        <p:spPr bwMode="auto">
          <a:xfrm>
            <a:off x="6121400" y="3198813"/>
            <a:ext cx="1720850" cy="1847850"/>
          </a:xfrm>
          <a:prstGeom prst="can">
            <a:avLst>
              <a:gd name="adj" fmla="val 21123"/>
            </a:avLst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95247" name="Group 15"/>
          <p:cNvGrpSpPr>
            <a:grpSpLocks/>
          </p:cNvGrpSpPr>
          <p:nvPr/>
        </p:nvGrpSpPr>
        <p:grpSpPr bwMode="auto">
          <a:xfrm>
            <a:off x="5478463" y="1212850"/>
            <a:ext cx="3027362" cy="4097338"/>
            <a:chOff x="1923" y="643"/>
            <a:chExt cx="1907" cy="2581"/>
          </a:xfrm>
        </p:grpSpPr>
        <p:sp>
          <p:nvSpPr>
            <p:cNvPr id="95248" name="AutoShape 16"/>
            <p:cNvSpPr>
              <a:spLocks noChangeArrowheads="1"/>
            </p:cNvSpPr>
            <p:nvPr/>
          </p:nvSpPr>
          <p:spPr bwMode="auto">
            <a:xfrm rot="-5400000">
              <a:off x="2697" y="2091"/>
              <a:ext cx="359" cy="1907"/>
            </a:xfrm>
            <a:prstGeom prst="moon">
              <a:avLst>
                <a:gd name="adj" fmla="val 87500"/>
              </a:avLst>
            </a:prstGeom>
            <a:solidFill>
              <a:schemeClr val="accent2"/>
            </a:solidFill>
            <a:ln w="9525">
              <a:solidFill>
                <a:schemeClr val="accent2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95249" name="Group 17"/>
            <p:cNvGrpSpPr>
              <a:grpSpLocks/>
            </p:cNvGrpSpPr>
            <p:nvPr/>
          </p:nvGrpSpPr>
          <p:grpSpPr bwMode="auto">
            <a:xfrm>
              <a:off x="1932" y="643"/>
              <a:ext cx="1889" cy="2237"/>
              <a:chOff x="1936" y="643"/>
              <a:chExt cx="1889" cy="2237"/>
            </a:xfrm>
          </p:grpSpPr>
          <p:sp>
            <p:nvSpPr>
              <p:cNvPr id="95250" name="Line 18"/>
              <p:cNvSpPr>
                <a:spLocks noChangeShapeType="1"/>
              </p:cNvSpPr>
              <p:nvPr/>
            </p:nvSpPr>
            <p:spPr bwMode="auto">
              <a:xfrm flipV="1">
                <a:off x="1936" y="643"/>
                <a:ext cx="948" cy="2236"/>
              </a:xfrm>
              <a:prstGeom prst="line">
                <a:avLst/>
              </a:prstGeom>
              <a:noFill/>
              <a:ln w="28575">
                <a:solidFill>
                  <a:schemeClr val="accent2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95251" name="Line 19"/>
              <p:cNvSpPr>
                <a:spLocks noChangeShapeType="1"/>
              </p:cNvSpPr>
              <p:nvPr/>
            </p:nvSpPr>
            <p:spPr bwMode="auto">
              <a:xfrm flipH="1" flipV="1">
                <a:off x="2877" y="644"/>
                <a:ext cx="948" cy="2236"/>
              </a:xfrm>
              <a:prstGeom prst="line">
                <a:avLst/>
              </a:prstGeom>
              <a:noFill/>
              <a:ln w="28575">
                <a:solidFill>
                  <a:schemeClr val="accent2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</p:grpSp>
      <p:sp>
        <p:nvSpPr>
          <p:cNvPr id="95252" name="Text Box 20"/>
          <p:cNvSpPr txBox="1">
            <a:spLocks noChangeArrowheads="1"/>
          </p:cNvSpPr>
          <p:nvPr/>
        </p:nvSpPr>
        <p:spPr bwMode="auto">
          <a:xfrm>
            <a:off x="6086475" y="3752850"/>
            <a:ext cx="1792288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123g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5253" name="Text Box 21"/>
          <p:cNvSpPr txBox="1">
            <a:spLocks noChangeArrowheads="1"/>
          </p:cNvSpPr>
          <p:nvPr/>
        </p:nvSpPr>
        <p:spPr bwMode="auto">
          <a:xfrm>
            <a:off x="2173288" y="3789363"/>
            <a:ext cx="11144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77g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5254" name="Text Box 22"/>
          <p:cNvSpPr txBox="1">
            <a:spLocks noChangeArrowheads="1"/>
          </p:cNvSpPr>
          <p:nvPr/>
        </p:nvSpPr>
        <p:spPr bwMode="auto">
          <a:xfrm>
            <a:off x="966788" y="3983038"/>
            <a:ext cx="11938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46g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52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525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79" name="AutoShape 2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/>
              </a:gs>
              <a:gs pos="50000">
                <a:srgbClr val="66FFFF"/>
              </a:gs>
              <a:gs pos="100000">
                <a:srgbClr val="0066FF"/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59" name="AutoShape 3"/>
          <p:cNvSpPr>
            <a:spLocks noChangeArrowheads="1"/>
          </p:cNvSpPr>
          <p:nvPr/>
        </p:nvSpPr>
        <p:spPr bwMode="auto">
          <a:xfrm>
            <a:off x="227013" y="657225"/>
            <a:ext cx="8659812" cy="5516563"/>
          </a:xfrm>
          <a:prstGeom prst="roundRect">
            <a:avLst>
              <a:gd name="adj" fmla="val 750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0" name="AutoShape 4"/>
          <p:cNvSpPr>
            <a:spLocks noChangeArrowheads="1"/>
          </p:cNvSpPr>
          <p:nvPr/>
        </p:nvSpPr>
        <p:spPr bwMode="auto">
          <a:xfrm flipV="1">
            <a:off x="1554163" y="877888"/>
            <a:ext cx="6008687" cy="354012"/>
          </a:xfrm>
          <a:custGeom>
            <a:avLst/>
            <a:gdLst>
              <a:gd name="G0" fmla="+- 7835 0 0"/>
              <a:gd name="G1" fmla="+- 21600 0 7835"/>
              <a:gd name="G2" fmla="*/ 7835 1 2"/>
              <a:gd name="G3" fmla="+- 21600 0 G2"/>
              <a:gd name="G4" fmla="+/ 7835 21600 2"/>
              <a:gd name="G5" fmla="+/ G1 0 2"/>
              <a:gd name="G6" fmla="*/ 21600 21600 7835"/>
              <a:gd name="G7" fmla="*/ G6 1 2"/>
              <a:gd name="G8" fmla="+- 21600 0 G7"/>
              <a:gd name="G9" fmla="*/ 21600 1 2"/>
              <a:gd name="G10" fmla="+- 7835 0 G9"/>
              <a:gd name="G11" fmla="?: G10 G8 0"/>
              <a:gd name="G12" fmla="?: G10 G7 21600"/>
              <a:gd name="T0" fmla="*/ 17682 w 21600"/>
              <a:gd name="T1" fmla="*/ 10800 h 21600"/>
              <a:gd name="T2" fmla="*/ 10800 w 21600"/>
              <a:gd name="T3" fmla="*/ 21600 h 21600"/>
              <a:gd name="T4" fmla="*/ 3918 w 21600"/>
              <a:gd name="T5" fmla="*/ 10800 h 21600"/>
              <a:gd name="T6" fmla="*/ 10800 w 21600"/>
              <a:gd name="T7" fmla="*/ 0 h 21600"/>
              <a:gd name="T8" fmla="*/ 5718 w 21600"/>
              <a:gd name="T9" fmla="*/ 5718 h 21600"/>
              <a:gd name="T10" fmla="*/ 15882 w 21600"/>
              <a:gd name="T11" fmla="*/ 158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7835" y="21600"/>
                </a:lnTo>
                <a:lnTo>
                  <a:pt x="13765" y="21600"/>
                </a:lnTo>
                <a:lnTo>
                  <a:pt x="21600" y="0"/>
                </a:lnTo>
                <a:close/>
              </a:path>
            </a:pathLst>
          </a:custGeom>
          <a:gradFill rotWithShape="1">
            <a:gsLst>
              <a:gs pos="0">
                <a:schemeClr val="accent2"/>
              </a:gs>
              <a:gs pos="50000">
                <a:srgbClr val="FF9933"/>
              </a:gs>
              <a:gs pos="100000">
                <a:schemeClr val="accent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1" name="AutoShape 5"/>
          <p:cNvSpPr>
            <a:spLocks noChangeArrowheads="1"/>
          </p:cNvSpPr>
          <p:nvPr/>
        </p:nvSpPr>
        <p:spPr bwMode="auto">
          <a:xfrm rot="-5400000">
            <a:off x="2409825" y="2868613"/>
            <a:ext cx="4295775" cy="1009650"/>
          </a:xfrm>
          <a:prstGeom prst="homePlate">
            <a:avLst>
              <a:gd name="adj" fmla="val 106368"/>
            </a:avLst>
          </a:prstGeom>
          <a:gradFill rotWithShape="1">
            <a:gsLst>
              <a:gs pos="0">
                <a:schemeClr val="accent2"/>
              </a:gs>
              <a:gs pos="50000">
                <a:srgbClr val="FF9933"/>
              </a:gs>
              <a:gs pos="100000">
                <a:schemeClr val="accent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2" name="AutoShape 6"/>
          <p:cNvSpPr>
            <a:spLocks noChangeArrowheads="1"/>
          </p:cNvSpPr>
          <p:nvPr/>
        </p:nvSpPr>
        <p:spPr bwMode="auto">
          <a:xfrm>
            <a:off x="430213" y="5481638"/>
            <a:ext cx="8255000" cy="2952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chemeClr val="accent2"/>
              </a:gs>
              <a:gs pos="50000">
                <a:srgbClr val="FF9933"/>
              </a:gs>
              <a:gs pos="100000">
                <a:schemeClr val="accent2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3" name="AutoShape 7"/>
          <p:cNvSpPr>
            <a:spLocks noChangeArrowheads="1"/>
          </p:cNvSpPr>
          <p:nvPr/>
        </p:nvSpPr>
        <p:spPr bwMode="auto">
          <a:xfrm>
            <a:off x="963613" y="3429000"/>
            <a:ext cx="1219200" cy="1525588"/>
          </a:xfrm>
          <a:prstGeom prst="can">
            <a:avLst>
              <a:gd name="adj" fmla="val 31283"/>
            </a:avLst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4" name="AutoShape 8"/>
          <p:cNvSpPr>
            <a:spLocks noChangeArrowheads="1"/>
          </p:cNvSpPr>
          <p:nvPr/>
        </p:nvSpPr>
        <p:spPr bwMode="auto">
          <a:xfrm>
            <a:off x="2176463" y="3197225"/>
            <a:ext cx="1111250" cy="1847850"/>
          </a:xfrm>
          <a:prstGeom prst="can">
            <a:avLst>
              <a:gd name="adj" fmla="val 27429"/>
            </a:avLst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96265" name="Group 9"/>
          <p:cNvGrpSpPr>
            <a:grpSpLocks/>
          </p:cNvGrpSpPr>
          <p:nvPr/>
        </p:nvGrpSpPr>
        <p:grpSpPr bwMode="auto">
          <a:xfrm>
            <a:off x="609600" y="1230313"/>
            <a:ext cx="3027363" cy="4097337"/>
            <a:chOff x="1923" y="643"/>
            <a:chExt cx="1907" cy="2581"/>
          </a:xfrm>
        </p:grpSpPr>
        <p:sp>
          <p:nvSpPr>
            <p:cNvPr id="96266" name="AutoShape 10"/>
            <p:cNvSpPr>
              <a:spLocks noChangeArrowheads="1"/>
            </p:cNvSpPr>
            <p:nvPr/>
          </p:nvSpPr>
          <p:spPr bwMode="auto">
            <a:xfrm rot="-5400000">
              <a:off x="2697" y="2091"/>
              <a:ext cx="359" cy="1907"/>
            </a:xfrm>
            <a:prstGeom prst="moon">
              <a:avLst>
                <a:gd name="adj" fmla="val 87500"/>
              </a:avLst>
            </a:prstGeom>
            <a:solidFill>
              <a:schemeClr val="accent2"/>
            </a:solidFill>
            <a:ln w="9525">
              <a:solidFill>
                <a:schemeClr val="accent2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96267" name="Group 11"/>
            <p:cNvGrpSpPr>
              <a:grpSpLocks/>
            </p:cNvGrpSpPr>
            <p:nvPr/>
          </p:nvGrpSpPr>
          <p:grpSpPr bwMode="auto">
            <a:xfrm>
              <a:off x="1932" y="643"/>
              <a:ext cx="1889" cy="2237"/>
              <a:chOff x="1936" y="643"/>
              <a:chExt cx="1889" cy="2237"/>
            </a:xfrm>
          </p:grpSpPr>
          <p:sp>
            <p:nvSpPr>
              <p:cNvPr id="96268" name="Line 12"/>
              <p:cNvSpPr>
                <a:spLocks noChangeShapeType="1"/>
              </p:cNvSpPr>
              <p:nvPr/>
            </p:nvSpPr>
            <p:spPr bwMode="auto">
              <a:xfrm flipV="1">
                <a:off x="1936" y="643"/>
                <a:ext cx="948" cy="2236"/>
              </a:xfrm>
              <a:prstGeom prst="line">
                <a:avLst/>
              </a:prstGeom>
              <a:noFill/>
              <a:ln w="28575">
                <a:solidFill>
                  <a:schemeClr val="accent2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96269" name="Line 13"/>
              <p:cNvSpPr>
                <a:spLocks noChangeShapeType="1"/>
              </p:cNvSpPr>
              <p:nvPr/>
            </p:nvSpPr>
            <p:spPr bwMode="auto">
              <a:xfrm flipH="1" flipV="1">
                <a:off x="2877" y="644"/>
                <a:ext cx="948" cy="2236"/>
              </a:xfrm>
              <a:prstGeom prst="line">
                <a:avLst/>
              </a:prstGeom>
              <a:noFill/>
              <a:ln w="28575">
                <a:solidFill>
                  <a:schemeClr val="accent2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</p:grpSp>
      <p:sp>
        <p:nvSpPr>
          <p:cNvPr id="96270" name="AutoShape 14"/>
          <p:cNvSpPr>
            <a:spLocks noChangeArrowheads="1"/>
          </p:cNvSpPr>
          <p:nvPr/>
        </p:nvSpPr>
        <p:spPr bwMode="auto">
          <a:xfrm>
            <a:off x="6121400" y="3198813"/>
            <a:ext cx="1720850" cy="1847850"/>
          </a:xfrm>
          <a:prstGeom prst="can">
            <a:avLst>
              <a:gd name="adj" fmla="val 21123"/>
            </a:avLst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96271" name="Group 15"/>
          <p:cNvGrpSpPr>
            <a:grpSpLocks/>
          </p:cNvGrpSpPr>
          <p:nvPr/>
        </p:nvGrpSpPr>
        <p:grpSpPr bwMode="auto">
          <a:xfrm>
            <a:off x="5478463" y="1212850"/>
            <a:ext cx="3027362" cy="4097338"/>
            <a:chOff x="1923" y="643"/>
            <a:chExt cx="1907" cy="2581"/>
          </a:xfrm>
        </p:grpSpPr>
        <p:sp>
          <p:nvSpPr>
            <p:cNvPr id="96272" name="AutoShape 16"/>
            <p:cNvSpPr>
              <a:spLocks noChangeArrowheads="1"/>
            </p:cNvSpPr>
            <p:nvPr/>
          </p:nvSpPr>
          <p:spPr bwMode="auto">
            <a:xfrm rot="-5400000">
              <a:off x="2697" y="2091"/>
              <a:ext cx="359" cy="1907"/>
            </a:xfrm>
            <a:prstGeom prst="moon">
              <a:avLst>
                <a:gd name="adj" fmla="val 87500"/>
              </a:avLst>
            </a:prstGeom>
            <a:solidFill>
              <a:schemeClr val="accent2"/>
            </a:solidFill>
            <a:ln w="9525">
              <a:solidFill>
                <a:schemeClr val="accent2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96273" name="Group 17"/>
            <p:cNvGrpSpPr>
              <a:grpSpLocks/>
            </p:cNvGrpSpPr>
            <p:nvPr/>
          </p:nvGrpSpPr>
          <p:grpSpPr bwMode="auto">
            <a:xfrm>
              <a:off x="1932" y="643"/>
              <a:ext cx="1889" cy="2237"/>
              <a:chOff x="1936" y="643"/>
              <a:chExt cx="1889" cy="2237"/>
            </a:xfrm>
          </p:grpSpPr>
          <p:sp>
            <p:nvSpPr>
              <p:cNvPr id="96274" name="Line 18"/>
              <p:cNvSpPr>
                <a:spLocks noChangeShapeType="1"/>
              </p:cNvSpPr>
              <p:nvPr/>
            </p:nvSpPr>
            <p:spPr bwMode="auto">
              <a:xfrm flipV="1">
                <a:off x="1936" y="643"/>
                <a:ext cx="948" cy="2236"/>
              </a:xfrm>
              <a:prstGeom prst="line">
                <a:avLst/>
              </a:prstGeom>
              <a:noFill/>
              <a:ln w="28575">
                <a:solidFill>
                  <a:schemeClr val="accent2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96275" name="Line 19"/>
              <p:cNvSpPr>
                <a:spLocks noChangeShapeType="1"/>
              </p:cNvSpPr>
              <p:nvPr/>
            </p:nvSpPr>
            <p:spPr bwMode="auto">
              <a:xfrm flipH="1" flipV="1">
                <a:off x="2877" y="644"/>
                <a:ext cx="948" cy="2236"/>
              </a:xfrm>
              <a:prstGeom prst="line">
                <a:avLst/>
              </a:prstGeom>
              <a:noFill/>
              <a:ln w="28575">
                <a:solidFill>
                  <a:schemeClr val="accent2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</p:grpSp>
      <p:sp>
        <p:nvSpPr>
          <p:cNvPr id="96276" name="Text Box 20"/>
          <p:cNvSpPr txBox="1">
            <a:spLocks noChangeArrowheads="1"/>
          </p:cNvSpPr>
          <p:nvPr/>
        </p:nvSpPr>
        <p:spPr bwMode="auto">
          <a:xfrm>
            <a:off x="6086475" y="3752850"/>
            <a:ext cx="1792288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110g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6277" name="Text Box 21"/>
          <p:cNvSpPr txBox="1">
            <a:spLocks noChangeArrowheads="1"/>
          </p:cNvSpPr>
          <p:nvPr/>
        </p:nvSpPr>
        <p:spPr bwMode="auto">
          <a:xfrm>
            <a:off x="2173288" y="3789363"/>
            <a:ext cx="11144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66g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6278" name="Text Box 22"/>
          <p:cNvSpPr txBox="1">
            <a:spLocks noChangeArrowheads="1"/>
          </p:cNvSpPr>
          <p:nvPr/>
        </p:nvSpPr>
        <p:spPr bwMode="auto">
          <a:xfrm>
            <a:off x="966788" y="3983038"/>
            <a:ext cx="11938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44g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62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6276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303" name="AutoShape 2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/>
              </a:gs>
              <a:gs pos="50000">
                <a:srgbClr val="66FFFF"/>
              </a:gs>
              <a:gs pos="100000">
                <a:srgbClr val="0066FF"/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3" name="AutoShape 3"/>
          <p:cNvSpPr>
            <a:spLocks noChangeArrowheads="1"/>
          </p:cNvSpPr>
          <p:nvPr/>
        </p:nvSpPr>
        <p:spPr bwMode="auto">
          <a:xfrm>
            <a:off x="227013" y="657225"/>
            <a:ext cx="8659812" cy="5516563"/>
          </a:xfrm>
          <a:prstGeom prst="roundRect">
            <a:avLst>
              <a:gd name="adj" fmla="val 750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4" name="AutoShape 4"/>
          <p:cNvSpPr>
            <a:spLocks noChangeArrowheads="1"/>
          </p:cNvSpPr>
          <p:nvPr/>
        </p:nvSpPr>
        <p:spPr bwMode="auto">
          <a:xfrm flipV="1">
            <a:off x="1554163" y="877888"/>
            <a:ext cx="6008687" cy="354012"/>
          </a:xfrm>
          <a:custGeom>
            <a:avLst/>
            <a:gdLst>
              <a:gd name="G0" fmla="+- 7835 0 0"/>
              <a:gd name="G1" fmla="+- 21600 0 7835"/>
              <a:gd name="G2" fmla="*/ 7835 1 2"/>
              <a:gd name="G3" fmla="+- 21600 0 G2"/>
              <a:gd name="G4" fmla="+/ 7835 21600 2"/>
              <a:gd name="G5" fmla="+/ G1 0 2"/>
              <a:gd name="G6" fmla="*/ 21600 21600 7835"/>
              <a:gd name="G7" fmla="*/ G6 1 2"/>
              <a:gd name="G8" fmla="+- 21600 0 G7"/>
              <a:gd name="G9" fmla="*/ 21600 1 2"/>
              <a:gd name="G10" fmla="+- 7835 0 G9"/>
              <a:gd name="G11" fmla="?: G10 G8 0"/>
              <a:gd name="G12" fmla="?: G10 G7 21600"/>
              <a:gd name="T0" fmla="*/ 17682 w 21600"/>
              <a:gd name="T1" fmla="*/ 10800 h 21600"/>
              <a:gd name="T2" fmla="*/ 10800 w 21600"/>
              <a:gd name="T3" fmla="*/ 21600 h 21600"/>
              <a:gd name="T4" fmla="*/ 3918 w 21600"/>
              <a:gd name="T5" fmla="*/ 10800 h 21600"/>
              <a:gd name="T6" fmla="*/ 10800 w 21600"/>
              <a:gd name="T7" fmla="*/ 0 h 21600"/>
              <a:gd name="T8" fmla="*/ 5718 w 21600"/>
              <a:gd name="T9" fmla="*/ 5718 h 21600"/>
              <a:gd name="T10" fmla="*/ 15882 w 21600"/>
              <a:gd name="T11" fmla="*/ 158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7835" y="21600"/>
                </a:lnTo>
                <a:lnTo>
                  <a:pt x="13765" y="21600"/>
                </a:lnTo>
                <a:lnTo>
                  <a:pt x="21600" y="0"/>
                </a:lnTo>
                <a:close/>
              </a:path>
            </a:pathLst>
          </a:custGeom>
          <a:gradFill rotWithShape="1">
            <a:gsLst>
              <a:gs pos="0">
                <a:schemeClr val="accent2"/>
              </a:gs>
              <a:gs pos="50000">
                <a:srgbClr val="FF9933"/>
              </a:gs>
              <a:gs pos="100000">
                <a:schemeClr val="accent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5" name="AutoShape 5"/>
          <p:cNvSpPr>
            <a:spLocks noChangeArrowheads="1"/>
          </p:cNvSpPr>
          <p:nvPr/>
        </p:nvSpPr>
        <p:spPr bwMode="auto">
          <a:xfrm rot="-5400000">
            <a:off x="2409825" y="2868613"/>
            <a:ext cx="4295775" cy="1009650"/>
          </a:xfrm>
          <a:prstGeom prst="homePlate">
            <a:avLst>
              <a:gd name="adj" fmla="val 106368"/>
            </a:avLst>
          </a:prstGeom>
          <a:gradFill rotWithShape="1">
            <a:gsLst>
              <a:gs pos="0">
                <a:schemeClr val="accent2"/>
              </a:gs>
              <a:gs pos="50000">
                <a:srgbClr val="FF9933"/>
              </a:gs>
              <a:gs pos="100000">
                <a:schemeClr val="accent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6" name="AutoShape 6"/>
          <p:cNvSpPr>
            <a:spLocks noChangeArrowheads="1"/>
          </p:cNvSpPr>
          <p:nvPr/>
        </p:nvSpPr>
        <p:spPr bwMode="auto">
          <a:xfrm>
            <a:off x="430213" y="5481638"/>
            <a:ext cx="8255000" cy="2952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chemeClr val="accent2"/>
              </a:gs>
              <a:gs pos="50000">
                <a:srgbClr val="FF9933"/>
              </a:gs>
              <a:gs pos="100000">
                <a:schemeClr val="accent2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7" name="AutoShape 7"/>
          <p:cNvSpPr>
            <a:spLocks noChangeArrowheads="1"/>
          </p:cNvSpPr>
          <p:nvPr/>
        </p:nvSpPr>
        <p:spPr bwMode="auto">
          <a:xfrm>
            <a:off x="963613" y="3429000"/>
            <a:ext cx="1219200" cy="1525588"/>
          </a:xfrm>
          <a:prstGeom prst="can">
            <a:avLst>
              <a:gd name="adj" fmla="val 31283"/>
            </a:avLst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8" name="AutoShape 8"/>
          <p:cNvSpPr>
            <a:spLocks noChangeArrowheads="1"/>
          </p:cNvSpPr>
          <p:nvPr/>
        </p:nvSpPr>
        <p:spPr bwMode="auto">
          <a:xfrm>
            <a:off x="2176463" y="3197225"/>
            <a:ext cx="1111250" cy="1847850"/>
          </a:xfrm>
          <a:prstGeom prst="can">
            <a:avLst>
              <a:gd name="adj" fmla="val 27429"/>
            </a:avLst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97289" name="Group 9"/>
          <p:cNvGrpSpPr>
            <a:grpSpLocks/>
          </p:cNvGrpSpPr>
          <p:nvPr/>
        </p:nvGrpSpPr>
        <p:grpSpPr bwMode="auto">
          <a:xfrm>
            <a:off x="609600" y="1230313"/>
            <a:ext cx="3027363" cy="4097337"/>
            <a:chOff x="1923" y="643"/>
            <a:chExt cx="1907" cy="2581"/>
          </a:xfrm>
        </p:grpSpPr>
        <p:sp>
          <p:nvSpPr>
            <p:cNvPr id="97290" name="AutoShape 10"/>
            <p:cNvSpPr>
              <a:spLocks noChangeArrowheads="1"/>
            </p:cNvSpPr>
            <p:nvPr/>
          </p:nvSpPr>
          <p:spPr bwMode="auto">
            <a:xfrm rot="-5400000">
              <a:off x="2697" y="2091"/>
              <a:ext cx="359" cy="1907"/>
            </a:xfrm>
            <a:prstGeom prst="moon">
              <a:avLst>
                <a:gd name="adj" fmla="val 87500"/>
              </a:avLst>
            </a:prstGeom>
            <a:solidFill>
              <a:schemeClr val="accent2"/>
            </a:solidFill>
            <a:ln w="9525">
              <a:solidFill>
                <a:schemeClr val="accent2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97291" name="Group 11"/>
            <p:cNvGrpSpPr>
              <a:grpSpLocks/>
            </p:cNvGrpSpPr>
            <p:nvPr/>
          </p:nvGrpSpPr>
          <p:grpSpPr bwMode="auto">
            <a:xfrm>
              <a:off x="1932" y="643"/>
              <a:ext cx="1889" cy="2237"/>
              <a:chOff x="1936" y="643"/>
              <a:chExt cx="1889" cy="2237"/>
            </a:xfrm>
          </p:grpSpPr>
          <p:sp>
            <p:nvSpPr>
              <p:cNvPr id="97292" name="Line 12"/>
              <p:cNvSpPr>
                <a:spLocks noChangeShapeType="1"/>
              </p:cNvSpPr>
              <p:nvPr/>
            </p:nvSpPr>
            <p:spPr bwMode="auto">
              <a:xfrm flipV="1">
                <a:off x="1936" y="643"/>
                <a:ext cx="948" cy="2236"/>
              </a:xfrm>
              <a:prstGeom prst="line">
                <a:avLst/>
              </a:prstGeom>
              <a:noFill/>
              <a:ln w="28575">
                <a:solidFill>
                  <a:schemeClr val="accent2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97293" name="Line 13"/>
              <p:cNvSpPr>
                <a:spLocks noChangeShapeType="1"/>
              </p:cNvSpPr>
              <p:nvPr/>
            </p:nvSpPr>
            <p:spPr bwMode="auto">
              <a:xfrm flipH="1" flipV="1">
                <a:off x="2877" y="644"/>
                <a:ext cx="948" cy="2236"/>
              </a:xfrm>
              <a:prstGeom prst="line">
                <a:avLst/>
              </a:prstGeom>
              <a:noFill/>
              <a:ln w="28575">
                <a:solidFill>
                  <a:schemeClr val="accent2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</p:grpSp>
      <p:sp>
        <p:nvSpPr>
          <p:cNvPr id="97294" name="AutoShape 14"/>
          <p:cNvSpPr>
            <a:spLocks noChangeArrowheads="1"/>
          </p:cNvSpPr>
          <p:nvPr/>
        </p:nvSpPr>
        <p:spPr bwMode="auto">
          <a:xfrm>
            <a:off x="6121400" y="3198813"/>
            <a:ext cx="1720850" cy="1847850"/>
          </a:xfrm>
          <a:prstGeom prst="can">
            <a:avLst>
              <a:gd name="adj" fmla="val 21123"/>
            </a:avLst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97295" name="Group 15"/>
          <p:cNvGrpSpPr>
            <a:grpSpLocks/>
          </p:cNvGrpSpPr>
          <p:nvPr/>
        </p:nvGrpSpPr>
        <p:grpSpPr bwMode="auto">
          <a:xfrm>
            <a:off x="5478463" y="1212850"/>
            <a:ext cx="3027362" cy="4097338"/>
            <a:chOff x="1923" y="643"/>
            <a:chExt cx="1907" cy="2581"/>
          </a:xfrm>
        </p:grpSpPr>
        <p:sp>
          <p:nvSpPr>
            <p:cNvPr id="97296" name="AutoShape 16"/>
            <p:cNvSpPr>
              <a:spLocks noChangeArrowheads="1"/>
            </p:cNvSpPr>
            <p:nvPr/>
          </p:nvSpPr>
          <p:spPr bwMode="auto">
            <a:xfrm rot="-5400000">
              <a:off x="2697" y="2091"/>
              <a:ext cx="359" cy="1907"/>
            </a:xfrm>
            <a:prstGeom prst="moon">
              <a:avLst>
                <a:gd name="adj" fmla="val 87500"/>
              </a:avLst>
            </a:prstGeom>
            <a:solidFill>
              <a:schemeClr val="accent2"/>
            </a:solidFill>
            <a:ln w="9525">
              <a:solidFill>
                <a:schemeClr val="accent2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97297" name="Group 17"/>
            <p:cNvGrpSpPr>
              <a:grpSpLocks/>
            </p:cNvGrpSpPr>
            <p:nvPr/>
          </p:nvGrpSpPr>
          <p:grpSpPr bwMode="auto">
            <a:xfrm>
              <a:off x="1932" y="643"/>
              <a:ext cx="1889" cy="2237"/>
              <a:chOff x="1936" y="643"/>
              <a:chExt cx="1889" cy="2237"/>
            </a:xfrm>
          </p:grpSpPr>
          <p:sp>
            <p:nvSpPr>
              <p:cNvPr id="97298" name="Line 18"/>
              <p:cNvSpPr>
                <a:spLocks noChangeShapeType="1"/>
              </p:cNvSpPr>
              <p:nvPr/>
            </p:nvSpPr>
            <p:spPr bwMode="auto">
              <a:xfrm flipV="1">
                <a:off x="1936" y="643"/>
                <a:ext cx="948" cy="2236"/>
              </a:xfrm>
              <a:prstGeom prst="line">
                <a:avLst/>
              </a:prstGeom>
              <a:noFill/>
              <a:ln w="28575">
                <a:solidFill>
                  <a:schemeClr val="accent2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97299" name="Line 19"/>
              <p:cNvSpPr>
                <a:spLocks noChangeShapeType="1"/>
              </p:cNvSpPr>
              <p:nvPr/>
            </p:nvSpPr>
            <p:spPr bwMode="auto">
              <a:xfrm flipH="1" flipV="1">
                <a:off x="2877" y="644"/>
                <a:ext cx="948" cy="2236"/>
              </a:xfrm>
              <a:prstGeom prst="line">
                <a:avLst/>
              </a:prstGeom>
              <a:noFill/>
              <a:ln w="28575">
                <a:solidFill>
                  <a:schemeClr val="accent2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</p:grpSp>
      <p:sp>
        <p:nvSpPr>
          <p:cNvPr id="97300" name="Text Box 20"/>
          <p:cNvSpPr txBox="1">
            <a:spLocks noChangeArrowheads="1"/>
          </p:cNvSpPr>
          <p:nvPr/>
        </p:nvSpPr>
        <p:spPr bwMode="auto">
          <a:xfrm>
            <a:off x="6086475" y="3752850"/>
            <a:ext cx="1792288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104g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7301" name="Text Box 21"/>
          <p:cNvSpPr txBox="1">
            <a:spLocks noChangeArrowheads="1"/>
          </p:cNvSpPr>
          <p:nvPr/>
        </p:nvSpPr>
        <p:spPr bwMode="auto">
          <a:xfrm>
            <a:off x="2173288" y="3789363"/>
            <a:ext cx="11144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80g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7302" name="Text Box 22"/>
          <p:cNvSpPr txBox="1">
            <a:spLocks noChangeArrowheads="1"/>
          </p:cNvSpPr>
          <p:nvPr/>
        </p:nvSpPr>
        <p:spPr bwMode="auto">
          <a:xfrm>
            <a:off x="966788" y="3983038"/>
            <a:ext cx="11938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24g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3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73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7300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27" name="AutoShape 2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/>
              </a:gs>
              <a:gs pos="50000">
                <a:srgbClr val="66FFFF"/>
              </a:gs>
              <a:gs pos="100000">
                <a:srgbClr val="0066FF"/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07" name="AutoShape 3"/>
          <p:cNvSpPr>
            <a:spLocks noChangeArrowheads="1"/>
          </p:cNvSpPr>
          <p:nvPr/>
        </p:nvSpPr>
        <p:spPr bwMode="auto">
          <a:xfrm>
            <a:off x="227013" y="657225"/>
            <a:ext cx="8659812" cy="5516563"/>
          </a:xfrm>
          <a:prstGeom prst="roundRect">
            <a:avLst>
              <a:gd name="adj" fmla="val 750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08" name="AutoShape 4"/>
          <p:cNvSpPr>
            <a:spLocks noChangeArrowheads="1"/>
          </p:cNvSpPr>
          <p:nvPr/>
        </p:nvSpPr>
        <p:spPr bwMode="auto">
          <a:xfrm flipV="1">
            <a:off x="1554163" y="877888"/>
            <a:ext cx="6008687" cy="354012"/>
          </a:xfrm>
          <a:custGeom>
            <a:avLst/>
            <a:gdLst>
              <a:gd name="G0" fmla="+- 7835 0 0"/>
              <a:gd name="G1" fmla="+- 21600 0 7835"/>
              <a:gd name="G2" fmla="*/ 7835 1 2"/>
              <a:gd name="G3" fmla="+- 21600 0 G2"/>
              <a:gd name="G4" fmla="+/ 7835 21600 2"/>
              <a:gd name="G5" fmla="+/ G1 0 2"/>
              <a:gd name="G6" fmla="*/ 21600 21600 7835"/>
              <a:gd name="G7" fmla="*/ G6 1 2"/>
              <a:gd name="G8" fmla="+- 21600 0 G7"/>
              <a:gd name="G9" fmla="*/ 21600 1 2"/>
              <a:gd name="G10" fmla="+- 7835 0 G9"/>
              <a:gd name="G11" fmla="?: G10 G8 0"/>
              <a:gd name="G12" fmla="?: G10 G7 21600"/>
              <a:gd name="T0" fmla="*/ 17682 w 21600"/>
              <a:gd name="T1" fmla="*/ 10800 h 21600"/>
              <a:gd name="T2" fmla="*/ 10800 w 21600"/>
              <a:gd name="T3" fmla="*/ 21600 h 21600"/>
              <a:gd name="T4" fmla="*/ 3918 w 21600"/>
              <a:gd name="T5" fmla="*/ 10800 h 21600"/>
              <a:gd name="T6" fmla="*/ 10800 w 21600"/>
              <a:gd name="T7" fmla="*/ 0 h 21600"/>
              <a:gd name="T8" fmla="*/ 5718 w 21600"/>
              <a:gd name="T9" fmla="*/ 5718 h 21600"/>
              <a:gd name="T10" fmla="*/ 15882 w 21600"/>
              <a:gd name="T11" fmla="*/ 158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7835" y="21600"/>
                </a:lnTo>
                <a:lnTo>
                  <a:pt x="13765" y="21600"/>
                </a:lnTo>
                <a:lnTo>
                  <a:pt x="21600" y="0"/>
                </a:lnTo>
                <a:close/>
              </a:path>
            </a:pathLst>
          </a:custGeom>
          <a:gradFill rotWithShape="1">
            <a:gsLst>
              <a:gs pos="0">
                <a:schemeClr val="accent2"/>
              </a:gs>
              <a:gs pos="50000">
                <a:srgbClr val="FF9933"/>
              </a:gs>
              <a:gs pos="100000">
                <a:schemeClr val="accent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09" name="AutoShape 5"/>
          <p:cNvSpPr>
            <a:spLocks noChangeArrowheads="1"/>
          </p:cNvSpPr>
          <p:nvPr/>
        </p:nvSpPr>
        <p:spPr bwMode="auto">
          <a:xfrm rot="-5400000">
            <a:off x="2409825" y="2868613"/>
            <a:ext cx="4295775" cy="1009650"/>
          </a:xfrm>
          <a:prstGeom prst="homePlate">
            <a:avLst>
              <a:gd name="adj" fmla="val 106368"/>
            </a:avLst>
          </a:prstGeom>
          <a:gradFill rotWithShape="1">
            <a:gsLst>
              <a:gs pos="0">
                <a:schemeClr val="accent2"/>
              </a:gs>
              <a:gs pos="50000">
                <a:srgbClr val="FF9933"/>
              </a:gs>
              <a:gs pos="100000">
                <a:schemeClr val="accent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10" name="AutoShape 6"/>
          <p:cNvSpPr>
            <a:spLocks noChangeArrowheads="1"/>
          </p:cNvSpPr>
          <p:nvPr/>
        </p:nvSpPr>
        <p:spPr bwMode="auto">
          <a:xfrm>
            <a:off x="430213" y="5481638"/>
            <a:ext cx="8255000" cy="2952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chemeClr val="accent2"/>
              </a:gs>
              <a:gs pos="50000">
                <a:srgbClr val="FF9933"/>
              </a:gs>
              <a:gs pos="100000">
                <a:schemeClr val="accent2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11" name="AutoShape 7"/>
          <p:cNvSpPr>
            <a:spLocks noChangeArrowheads="1"/>
          </p:cNvSpPr>
          <p:nvPr/>
        </p:nvSpPr>
        <p:spPr bwMode="auto">
          <a:xfrm>
            <a:off x="963613" y="3429000"/>
            <a:ext cx="1219200" cy="1525588"/>
          </a:xfrm>
          <a:prstGeom prst="can">
            <a:avLst>
              <a:gd name="adj" fmla="val 31283"/>
            </a:avLst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12" name="AutoShape 8"/>
          <p:cNvSpPr>
            <a:spLocks noChangeArrowheads="1"/>
          </p:cNvSpPr>
          <p:nvPr/>
        </p:nvSpPr>
        <p:spPr bwMode="auto">
          <a:xfrm>
            <a:off x="2176463" y="3197225"/>
            <a:ext cx="1111250" cy="1847850"/>
          </a:xfrm>
          <a:prstGeom prst="can">
            <a:avLst>
              <a:gd name="adj" fmla="val 27429"/>
            </a:avLst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98313" name="Group 9"/>
          <p:cNvGrpSpPr>
            <a:grpSpLocks/>
          </p:cNvGrpSpPr>
          <p:nvPr/>
        </p:nvGrpSpPr>
        <p:grpSpPr bwMode="auto">
          <a:xfrm>
            <a:off x="609600" y="1230313"/>
            <a:ext cx="3027363" cy="4097337"/>
            <a:chOff x="1923" y="643"/>
            <a:chExt cx="1907" cy="2581"/>
          </a:xfrm>
        </p:grpSpPr>
        <p:sp>
          <p:nvSpPr>
            <p:cNvPr id="98314" name="AutoShape 10"/>
            <p:cNvSpPr>
              <a:spLocks noChangeArrowheads="1"/>
            </p:cNvSpPr>
            <p:nvPr/>
          </p:nvSpPr>
          <p:spPr bwMode="auto">
            <a:xfrm rot="-5400000">
              <a:off x="2697" y="2091"/>
              <a:ext cx="359" cy="1907"/>
            </a:xfrm>
            <a:prstGeom prst="moon">
              <a:avLst>
                <a:gd name="adj" fmla="val 87500"/>
              </a:avLst>
            </a:prstGeom>
            <a:solidFill>
              <a:schemeClr val="accent2"/>
            </a:solidFill>
            <a:ln w="9525">
              <a:solidFill>
                <a:schemeClr val="accent2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98315" name="Group 11"/>
            <p:cNvGrpSpPr>
              <a:grpSpLocks/>
            </p:cNvGrpSpPr>
            <p:nvPr/>
          </p:nvGrpSpPr>
          <p:grpSpPr bwMode="auto">
            <a:xfrm>
              <a:off x="1932" y="643"/>
              <a:ext cx="1889" cy="2237"/>
              <a:chOff x="1936" y="643"/>
              <a:chExt cx="1889" cy="2237"/>
            </a:xfrm>
          </p:grpSpPr>
          <p:sp>
            <p:nvSpPr>
              <p:cNvPr id="98316" name="Line 12"/>
              <p:cNvSpPr>
                <a:spLocks noChangeShapeType="1"/>
              </p:cNvSpPr>
              <p:nvPr/>
            </p:nvSpPr>
            <p:spPr bwMode="auto">
              <a:xfrm flipV="1">
                <a:off x="1936" y="643"/>
                <a:ext cx="948" cy="2236"/>
              </a:xfrm>
              <a:prstGeom prst="line">
                <a:avLst/>
              </a:prstGeom>
              <a:noFill/>
              <a:ln w="28575">
                <a:solidFill>
                  <a:schemeClr val="accent2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98317" name="Line 13"/>
              <p:cNvSpPr>
                <a:spLocks noChangeShapeType="1"/>
              </p:cNvSpPr>
              <p:nvPr/>
            </p:nvSpPr>
            <p:spPr bwMode="auto">
              <a:xfrm flipH="1" flipV="1">
                <a:off x="2877" y="644"/>
                <a:ext cx="948" cy="2236"/>
              </a:xfrm>
              <a:prstGeom prst="line">
                <a:avLst/>
              </a:prstGeom>
              <a:noFill/>
              <a:ln w="28575">
                <a:solidFill>
                  <a:schemeClr val="accent2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</p:grpSp>
      <p:sp>
        <p:nvSpPr>
          <p:cNvPr id="98318" name="AutoShape 14"/>
          <p:cNvSpPr>
            <a:spLocks noChangeArrowheads="1"/>
          </p:cNvSpPr>
          <p:nvPr/>
        </p:nvSpPr>
        <p:spPr bwMode="auto">
          <a:xfrm>
            <a:off x="6121400" y="3198813"/>
            <a:ext cx="1720850" cy="1847850"/>
          </a:xfrm>
          <a:prstGeom prst="can">
            <a:avLst>
              <a:gd name="adj" fmla="val 21123"/>
            </a:avLst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98319" name="Group 15"/>
          <p:cNvGrpSpPr>
            <a:grpSpLocks/>
          </p:cNvGrpSpPr>
          <p:nvPr/>
        </p:nvGrpSpPr>
        <p:grpSpPr bwMode="auto">
          <a:xfrm>
            <a:off x="5478463" y="1212850"/>
            <a:ext cx="3027362" cy="4097338"/>
            <a:chOff x="1923" y="643"/>
            <a:chExt cx="1907" cy="2581"/>
          </a:xfrm>
        </p:grpSpPr>
        <p:sp>
          <p:nvSpPr>
            <p:cNvPr id="98320" name="AutoShape 16"/>
            <p:cNvSpPr>
              <a:spLocks noChangeArrowheads="1"/>
            </p:cNvSpPr>
            <p:nvPr/>
          </p:nvSpPr>
          <p:spPr bwMode="auto">
            <a:xfrm rot="-5400000">
              <a:off x="2697" y="2091"/>
              <a:ext cx="359" cy="1907"/>
            </a:xfrm>
            <a:prstGeom prst="moon">
              <a:avLst>
                <a:gd name="adj" fmla="val 87500"/>
              </a:avLst>
            </a:prstGeom>
            <a:solidFill>
              <a:schemeClr val="accent2"/>
            </a:solidFill>
            <a:ln w="9525">
              <a:solidFill>
                <a:schemeClr val="accent2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98321" name="Group 17"/>
            <p:cNvGrpSpPr>
              <a:grpSpLocks/>
            </p:cNvGrpSpPr>
            <p:nvPr/>
          </p:nvGrpSpPr>
          <p:grpSpPr bwMode="auto">
            <a:xfrm>
              <a:off x="1932" y="643"/>
              <a:ext cx="1889" cy="2237"/>
              <a:chOff x="1936" y="643"/>
              <a:chExt cx="1889" cy="2237"/>
            </a:xfrm>
          </p:grpSpPr>
          <p:sp>
            <p:nvSpPr>
              <p:cNvPr id="98322" name="Line 18"/>
              <p:cNvSpPr>
                <a:spLocks noChangeShapeType="1"/>
              </p:cNvSpPr>
              <p:nvPr/>
            </p:nvSpPr>
            <p:spPr bwMode="auto">
              <a:xfrm flipV="1">
                <a:off x="1936" y="643"/>
                <a:ext cx="948" cy="2236"/>
              </a:xfrm>
              <a:prstGeom prst="line">
                <a:avLst/>
              </a:prstGeom>
              <a:noFill/>
              <a:ln w="28575">
                <a:solidFill>
                  <a:schemeClr val="accent2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98323" name="Line 19"/>
              <p:cNvSpPr>
                <a:spLocks noChangeShapeType="1"/>
              </p:cNvSpPr>
              <p:nvPr/>
            </p:nvSpPr>
            <p:spPr bwMode="auto">
              <a:xfrm flipH="1" flipV="1">
                <a:off x="2877" y="644"/>
                <a:ext cx="948" cy="2236"/>
              </a:xfrm>
              <a:prstGeom prst="line">
                <a:avLst/>
              </a:prstGeom>
              <a:noFill/>
              <a:ln w="28575">
                <a:solidFill>
                  <a:schemeClr val="accent2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</p:grpSp>
      <p:sp>
        <p:nvSpPr>
          <p:cNvPr id="98324" name="Text Box 20"/>
          <p:cNvSpPr txBox="1">
            <a:spLocks noChangeArrowheads="1"/>
          </p:cNvSpPr>
          <p:nvPr/>
        </p:nvSpPr>
        <p:spPr bwMode="auto">
          <a:xfrm>
            <a:off x="6086475" y="3752850"/>
            <a:ext cx="1792288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101g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8325" name="Text Box 21"/>
          <p:cNvSpPr txBox="1">
            <a:spLocks noChangeArrowheads="1"/>
          </p:cNvSpPr>
          <p:nvPr/>
        </p:nvSpPr>
        <p:spPr bwMode="auto">
          <a:xfrm>
            <a:off x="2173288" y="3789363"/>
            <a:ext cx="11144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54g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8326" name="Text Box 22"/>
          <p:cNvSpPr txBox="1">
            <a:spLocks noChangeArrowheads="1"/>
          </p:cNvSpPr>
          <p:nvPr/>
        </p:nvSpPr>
        <p:spPr bwMode="auto">
          <a:xfrm>
            <a:off x="966788" y="3983038"/>
            <a:ext cx="11938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47g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83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8324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351" name="AutoShape 2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/>
              </a:gs>
              <a:gs pos="50000">
                <a:srgbClr val="66FFFF"/>
              </a:gs>
              <a:gs pos="100000">
                <a:srgbClr val="0066FF"/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1" name="AutoShape 3"/>
          <p:cNvSpPr>
            <a:spLocks noChangeArrowheads="1"/>
          </p:cNvSpPr>
          <p:nvPr/>
        </p:nvSpPr>
        <p:spPr bwMode="auto">
          <a:xfrm>
            <a:off x="227013" y="657225"/>
            <a:ext cx="8659812" cy="5516563"/>
          </a:xfrm>
          <a:prstGeom prst="roundRect">
            <a:avLst>
              <a:gd name="adj" fmla="val 750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2" name="AutoShape 4"/>
          <p:cNvSpPr>
            <a:spLocks noChangeArrowheads="1"/>
          </p:cNvSpPr>
          <p:nvPr/>
        </p:nvSpPr>
        <p:spPr bwMode="auto">
          <a:xfrm flipV="1">
            <a:off x="1554163" y="877888"/>
            <a:ext cx="6008687" cy="354012"/>
          </a:xfrm>
          <a:custGeom>
            <a:avLst/>
            <a:gdLst>
              <a:gd name="G0" fmla="+- 7835 0 0"/>
              <a:gd name="G1" fmla="+- 21600 0 7835"/>
              <a:gd name="G2" fmla="*/ 7835 1 2"/>
              <a:gd name="G3" fmla="+- 21600 0 G2"/>
              <a:gd name="G4" fmla="+/ 7835 21600 2"/>
              <a:gd name="G5" fmla="+/ G1 0 2"/>
              <a:gd name="G6" fmla="*/ 21600 21600 7835"/>
              <a:gd name="G7" fmla="*/ G6 1 2"/>
              <a:gd name="G8" fmla="+- 21600 0 G7"/>
              <a:gd name="G9" fmla="*/ 21600 1 2"/>
              <a:gd name="G10" fmla="+- 7835 0 G9"/>
              <a:gd name="G11" fmla="?: G10 G8 0"/>
              <a:gd name="G12" fmla="?: G10 G7 21600"/>
              <a:gd name="T0" fmla="*/ 17682 w 21600"/>
              <a:gd name="T1" fmla="*/ 10800 h 21600"/>
              <a:gd name="T2" fmla="*/ 10800 w 21600"/>
              <a:gd name="T3" fmla="*/ 21600 h 21600"/>
              <a:gd name="T4" fmla="*/ 3918 w 21600"/>
              <a:gd name="T5" fmla="*/ 10800 h 21600"/>
              <a:gd name="T6" fmla="*/ 10800 w 21600"/>
              <a:gd name="T7" fmla="*/ 0 h 21600"/>
              <a:gd name="T8" fmla="*/ 5718 w 21600"/>
              <a:gd name="T9" fmla="*/ 5718 h 21600"/>
              <a:gd name="T10" fmla="*/ 15882 w 21600"/>
              <a:gd name="T11" fmla="*/ 158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7835" y="21600"/>
                </a:lnTo>
                <a:lnTo>
                  <a:pt x="13765" y="21600"/>
                </a:lnTo>
                <a:lnTo>
                  <a:pt x="21600" y="0"/>
                </a:lnTo>
                <a:close/>
              </a:path>
            </a:pathLst>
          </a:custGeom>
          <a:gradFill rotWithShape="1">
            <a:gsLst>
              <a:gs pos="0">
                <a:schemeClr val="accent2"/>
              </a:gs>
              <a:gs pos="50000">
                <a:srgbClr val="FF9933"/>
              </a:gs>
              <a:gs pos="100000">
                <a:schemeClr val="accent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3" name="AutoShape 5"/>
          <p:cNvSpPr>
            <a:spLocks noChangeArrowheads="1"/>
          </p:cNvSpPr>
          <p:nvPr/>
        </p:nvSpPr>
        <p:spPr bwMode="auto">
          <a:xfrm rot="-5400000">
            <a:off x="2409825" y="2868613"/>
            <a:ext cx="4295775" cy="1009650"/>
          </a:xfrm>
          <a:prstGeom prst="homePlate">
            <a:avLst>
              <a:gd name="adj" fmla="val 106368"/>
            </a:avLst>
          </a:prstGeom>
          <a:gradFill rotWithShape="1">
            <a:gsLst>
              <a:gs pos="0">
                <a:schemeClr val="accent2"/>
              </a:gs>
              <a:gs pos="50000">
                <a:srgbClr val="FF9933"/>
              </a:gs>
              <a:gs pos="100000">
                <a:schemeClr val="accent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4" name="AutoShape 6"/>
          <p:cNvSpPr>
            <a:spLocks noChangeArrowheads="1"/>
          </p:cNvSpPr>
          <p:nvPr/>
        </p:nvSpPr>
        <p:spPr bwMode="auto">
          <a:xfrm>
            <a:off x="430213" y="5481638"/>
            <a:ext cx="8255000" cy="2952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chemeClr val="accent2"/>
              </a:gs>
              <a:gs pos="50000">
                <a:srgbClr val="FF9933"/>
              </a:gs>
              <a:gs pos="100000">
                <a:schemeClr val="accent2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5" name="AutoShape 7"/>
          <p:cNvSpPr>
            <a:spLocks noChangeArrowheads="1"/>
          </p:cNvSpPr>
          <p:nvPr/>
        </p:nvSpPr>
        <p:spPr bwMode="auto">
          <a:xfrm>
            <a:off x="963613" y="3429000"/>
            <a:ext cx="1219200" cy="1525588"/>
          </a:xfrm>
          <a:prstGeom prst="can">
            <a:avLst>
              <a:gd name="adj" fmla="val 31283"/>
            </a:avLst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6" name="AutoShape 8"/>
          <p:cNvSpPr>
            <a:spLocks noChangeArrowheads="1"/>
          </p:cNvSpPr>
          <p:nvPr/>
        </p:nvSpPr>
        <p:spPr bwMode="auto">
          <a:xfrm>
            <a:off x="2176463" y="3197225"/>
            <a:ext cx="1111250" cy="1847850"/>
          </a:xfrm>
          <a:prstGeom prst="can">
            <a:avLst>
              <a:gd name="adj" fmla="val 27429"/>
            </a:avLst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99337" name="Group 9"/>
          <p:cNvGrpSpPr>
            <a:grpSpLocks/>
          </p:cNvGrpSpPr>
          <p:nvPr/>
        </p:nvGrpSpPr>
        <p:grpSpPr bwMode="auto">
          <a:xfrm>
            <a:off x="609600" y="1230313"/>
            <a:ext cx="3027363" cy="4097337"/>
            <a:chOff x="1923" y="643"/>
            <a:chExt cx="1907" cy="2581"/>
          </a:xfrm>
        </p:grpSpPr>
        <p:sp>
          <p:nvSpPr>
            <p:cNvPr id="99338" name="AutoShape 10"/>
            <p:cNvSpPr>
              <a:spLocks noChangeArrowheads="1"/>
            </p:cNvSpPr>
            <p:nvPr/>
          </p:nvSpPr>
          <p:spPr bwMode="auto">
            <a:xfrm rot="-5400000">
              <a:off x="2697" y="2091"/>
              <a:ext cx="359" cy="1907"/>
            </a:xfrm>
            <a:prstGeom prst="moon">
              <a:avLst>
                <a:gd name="adj" fmla="val 87500"/>
              </a:avLst>
            </a:prstGeom>
            <a:solidFill>
              <a:schemeClr val="accent2"/>
            </a:solidFill>
            <a:ln w="9525">
              <a:solidFill>
                <a:schemeClr val="accent2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99339" name="Group 11"/>
            <p:cNvGrpSpPr>
              <a:grpSpLocks/>
            </p:cNvGrpSpPr>
            <p:nvPr/>
          </p:nvGrpSpPr>
          <p:grpSpPr bwMode="auto">
            <a:xfrm>
              <a:off x="1932" y="643"/>
              <a:ext cx="1889" cy="2237"/>
              <a:chOff x="1936" y="643"/>
              <a:chExt cx="1889" cy="2237"/>
            </a:xfrm>
          </p:grpSpPr>
          <p:sp>
            <p:nvSpPr>
              <p:cNvPr id="99340" name="Line 12"/>
              <p:cNvSpPr>
                <a:spLocks noChangeShapeType="1"/>
              </p:cNvSpPr>
              <p:nvPr/>
            </p:nvSpPr>
            <p:spPr bwMode="auto">
              <a:xfrm flipV="1">
                <a:off x="1936" y="643"/>
                <a:ext cx="948" cy="2236"/>
              </a:xfrm>
              <a:prstGeom prst="line">
                <a:avLst/>
              </a:prstGeom>
              <a:noFill/>
              <a:ln w="28575">
                <a:solidFill>
                  <a:schemeClr val="accent2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99341" name="Line 13"/>
              <p:cNvSpPr>
                <a:spLocks noChangeShapeType="1"/>
              </p:cNvSpPr>
              <p:nvPr/>
            </p:nvSpPr>
            <p:spPr bwMode="auto">
              <a:xfrm flipH="1" flipV="1">
                <a:off x="2877" y="644"/>
                <a:ext cx="948" cy="2236"/>
              </a:xfrm>
              <a:prstGeom prst="line">
                <a:avLst/>
              </a:prstGeom>
              <a:noFill/>
              <a:ln w="28575">
                <a:solidFill>
                  <a:schemeClr val="accent2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</p:grpSp>
      <p:sp>
        <p:nvSpPr>
          <p:cNvPr id="99342" name="AutoShape 14"/>
          <p:cNvSpPr>
            <a:spLocks noChangeArrowheads="1"/>
          </p:cNvSpPr>
          <p:nvPr/>
        </p:nvSpPr>
        <p:spPr bwMode="auto">
          <a:xfrm>
            <a:off x="6121400" y="3198813"/>
            <a:ext cx="1720850" cy="1847850"/>
          </a:xfrm>
          <a:prstGeom prst="can">
            <a:avLst>
              <a:gd name="adj" fmla="val 21123"/>
            </a:avLst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99343" name="Group 15"/>
          <p:cNvGrpSpPr>
            <a:grpSpLocks/>
          </p:cNvGrpSpPr>
          <p:nvPr/>
        </p:nvGrpSpPr>
        <p:grpSpPr bwMode="auto">
          <a:xfrm>
            <a:off x="5478463" y="1212850"/>
            <a:ext cx="3027362" cy="4097338"/>
            <a:chOff x="1923" y="643"/>
            <a:chExt cx="1907" cy="2581"/>
          </a:xfrm>
        </p:grpSpPr>
        <p:sp>
          <p:nvSpPr>
            <p:cNvPr id="99344" name="AutoShape 16"/>
            <p:cNvSpPr>
              <a:spLocks noChangeArrowheads="1"/>
            </p:cNvSpPr>
            <p:nvPr/>
          </p:nvSpPr>
          <p:spPr bwMode="auto">
            <a:xfrm rot="-5400000">
              <a:off x="2697" y="2091"/>
              <a:ext cx="359" cy="1907"/>
            </a:xfrm>
            <a:prstGeom prst="moon">
              <a:avLst>
                <a:gd name="adj" fmla="val 87500"/>
              </a:avLst>
            </a:prstGeom>
            <a:solidFill>
              <a:schemeClr val="accent2"/>
            </a:solidFill>
            <a:ln w="9525">
              <a:solidFill>
                <a:schemeClr val="accent2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99345" name="Group 17"/>
            <p:cNvGrpSpPr>
              <a:grpSpLocks/>
            </p:cNvGrpSpPr>
            <p:nvPr/>
          </p:nvGrpSpPr>
          <p:grpSpPr bwMode="auto">
            <a:xfrm>
              <a:off x="1932" y="643"/>
              <a:ext cx="1889" cy="2237"/>
              <a:chOff x="1936" y="643"/>
              <a:chExt cx="1889" cy="2237"/>
            </a:xfrm>
          </p:grpSpPr>
          <p:sp>
            <p:nvSpPr>
              <p:cNvPr id="99346" name="Line 18"/>
              <p:cNvSpPr>
                <a:spLocks noChangeShapeType="1"/>
              </p:cNvSpPr>
              <p:nvPr/>
            </p:nvSpPr>
            <p:spPr bwMode="auto">
              <a:xfrm flipV="1">
                <a:off x="1936" y="643"/>
                <a:ext cx="948" cy="2236"/>
              </a:xfrm>
              <a:prstGeom prst="line">
                <a:avLst/>
              </a:prstGeom>
              <a:noFill/>
              <a:ln w="28575">
                <a:solidFill>
                  <a:schemeClr val="accent2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99347" name="Line 19"/>
              <p:cNvSpPr>
                <a:spLocks noChangeShapeType="1"/>
              </p:cNvSpPr>
              <p:nvPr/>
            </p:nvSpPr>
            <p:spPr bwMode="auto">
              <a:xfrm flipH="1" flipV="1">
                <a:off x="2877" y="644"/>
                <a:ext cx="948" cy="2236"/>
              </a:xfrm>
              <a:prstGeom prst="line">
                <a:avLst/>
              </a:prstGeom>
              <a:noFill/>
              <a:ln w="28575">
                <a:solidFill>
                  <a:schemeClr val="accent2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</p:grpSp>
      <p:sp>
        <p:nvSpPr>
          <p:cNvPr id="99348" name="Text Box 20"/>
          <p:cNvSpPr txBox="1">
            <a:spLocks noChangeArrowheads="1"/>
          </p:cNvSpPr>
          <p:nvPr/>
        </p:nvSpPr>
        <p:spPr bwMode="auto">
          <a:xfrm>
            <a:off x="6086475" y="3752850"/>
            <a:ext cx="1792288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116g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9349" name="Text Box 21"/>
          <p:cNvSpPr txBox="1">
            <a:spLocks noChangeArrowheads="1"/>
          </p:cNvSpPr>
          <p:nvPr/>
        </p:nvSpPr>
        <p:spPr bwMode="auto">
          <a:xfrm>
            <a:off x="2173288" y="3789363"/>
            <a:ext cx="11144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73g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9350" name="Text Box 22"/>
          <p:cNvSpPr txBox="1">
            <a:spLocks noChangeArrowheads="1"/>
          </p:cNvSpPr>
          <p:nvPr/>
        </p:nvSpPr>
        <p:spPr bwMode="auto">
          <a:xfrm>
            <a:off x="966788" y="3983038"/>
            <a:ext cx="11938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43g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93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9348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75" name="AutoShape 2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/>
              </a:gs>
              <a:gs pos="50000">
                <a:srgbClr val="66FFFF"/>
              </a:gs>
              <a:gs pos="100000">
                <a:srgbClr val="0066FF"/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5" name="AutoShape 3"/>
          <p:cNvSpPr>
            <a:spLocks noChangeArrowheads="1"/>
          </p:cNvSpPr>
          <p:nvPr/>
        </p:nvSpPr>
        <p:spPr bwMode="auto">
          <a:xfrm>
            <a:off x="227013" y="657225"/>
            <a:ext cx="8659812" cy="5516563"/>
          </a:xfrm>
          <a:prstGeom prst="roundRect">
            <a:avLst>
              <a:gd name="adj" fmla="val 750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6" name="AutoShape 4"/>
          <p:cNvSpPr>
            <a:spLocks noChangeArrowheads="1"/>
          </p:cNvSpPr>
          <p:nvPr/>
        </p:nvSpPr>
        <p:spPr bwMode="auto">
          <a:xfrm flipV="1">
            <a:off x="1554163" y="877888"/>
            <a:ext cx="6008687" cy="354012"/>
          </a:xfrm>
          <a:custGeom>
            <a:avLst/>
            <a:gdLst>
              <a:gd name="G0" fmla="+- 7835 0 0"/>
              <a:gd name="G1" fmla="+- 21600 0 7835"/>
              <a:gd name="G2" fmla="*/ 7835 1 2"/>
              <a:gd name="G3" fmla="+- 21600 0 G2"/>
              <a:gd name="G4" fmla="+/ 7835 21600 2"/>
              <a:gd name="G5" fmla="+/ G1 0 2"/>
              <a:gd name="G6" fmla="*/ 21600 21600 7835"/>
              <a:gd name="G7" fmla="*/ G6 1 2"/>
              <a:gd name="G8" fmla="+- 21600 0 G7"/>
              <a:gd name="G9" fmla="*/ 21600 1 2"/>
              <a:gd name="G10" fmla="+- 7835 0 G9"/>
              <a:gd name="G11" fmla="?: G10 G8 0"/>
              <a:gd name="G12" fmla="?: G10 G7 21600"/>
              <a:gd name="T0" fmla="*/ 17682 w 21600"/>
              <a:gd name="T1" fmla="*/ 10800 h 21600"/>
              <a:gd name="T2" fmla="*/ 10800 w 21600"/>
              <a:gd name="T3" fmla="*/ 21600 h 21600"/>
              <a:gd name="T4" fmla="*/ 3918 w 21600"/>
              <a:gd name="T5" fmla="*/ 10800 h 21600"/>
              <a:gd name="T6" fmla="*/ 10800 w 21600"/>
              <a:gd name="T7" fmla="*/ 0 h 21600"/>
              <a:gd name="T8" fmla="*/ 5718 w 21600"/>
              <a:gd name="T9" fmla="*/ 5718 h 21600"/>
              <a:gd name="T10" fmla="*/ 15882 w 21600"/>
              <a:gd name="T11" fmla="*/ 158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7835" y="21600"/>
                </a:lnTo>
                <a:lnTo>
                  <a:pt x="13765" y="21600"/>
                </a:lnTo>
                <a:lnTo>
                  <a:pt x="21600" y="0"/>
                </a:lnTo>
                <a:close/>
              </a:path>
            </a:pathLst>
          </a:custGeom>
          <a:gradFill rotWithShape="1">
            <a:gsLst>
              <a:gs pos="0">
                <a:schemeClr val="accent2"/>
              </a:gs>
              <a:gs pos="50000">
                <a:srgbClr val="FF9933"/>
              </a:gs>
              <a:gs pos="100000">
                <a:schemeClr val="accent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7" name="AutoShape 5"/>
          <p:cNvSpPr>
            <a:spLocks noChangeArrowheads="1"/>
          </p:cNvSpPr>
          <p:nvPr/>
        </p:nvSpPr>
        <p:spPr bwMode="auto">
          <a:xfrm rot="-5400000">
            <a:off x="2409825" y="2868613"/>
            <a:ext cx="4295775" cy="1009650"/>
          </a:xfrm>
          <a:prstGeom prst="homePlate">
            <a:avLst>
              <a:gd name="adj" fmla="val 106368"/>
            </a:avLst>
          </a:prstGeom>
          <a:gradFill rotWithShape="1">
            <a:gsLst>
              <a:gs pos="0">
                <a:schemeClr val="accent2"/>
              </a:gs>
              <a:gs pos="50000">
                <a:srgbClr val="FF9933"/>
              </a:gs>
              <a:gs pos="100000">
                <a:schemeClr val="accent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8" name="AutoShape 6"/>
          <p:cNvSpPr>
            <a:spLocks noChangeArrowheads="1"/>
          </p:cNvSpPr>
          <p:nvPr/>
        </p:nvSpPr>
        <p:spPr bwMode="auto">
          <a:xfrm>
            <a:off x="430213" y="5481638"/>
            <a:ext cx="8255000" cy="2952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chemeClr val="accent2"/>
              </a:gs>
              <a:gs pos="50000">
                <a:srgbClr val="FF9933"/>
              </a:gs>
              <a:gs pos="100000">
                <a:schemeClr val="accent2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9" name="AutoShape 7"/>
          <p:cNvSpPr>
            <a:spLocks noChangeArrowheads="1"/>
          </p:cNvSpPr>
          <p:nvPr/>
        </p:nvSpPr>
        <p:spPr bwMode="auto">
          <a:xfrm>
            <a:off x="963613" y="3429000"/>
            <a:ext cx="1219200" cy="1525588"/>
          </a:xfrm>
          <a:prstGeom prst="can">
            <a:avLst>
              <a:gd name="adj" fmla="val 31283"/>
            </a:avLst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60" name="AutoShape 8"/>
          <p:cNvSpPr>
            <a:spLocks noChangeArrowheads="1"/>
          </p:cNvSpPr>
          <p:nvPr/>
        </p:nvSpPr>
        <p:spPr bwMode="auto">
          <a:xfrm>
            <a:off x="2176463" y="3197225"/>
            <a:ext cx="1111250" cy="1847850"/>
          </a:xfrm>
          <a:prstGeom prst="can">
            <a:avLst>
              <a:gd name="adj" fmla="val 27429"/>
            </a:avLst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100361" name="Group 9"/>
          <p:cNvGrpSpPr>
            <a:grpSpLocks/>
          </p:cNvGrpSpPr>
          <p:nvPr/>
        </p:nvGrpSpPr>
        <p:grpSpPr bwMode="auto">
          <a:xfrm>
            <a:off x="609600" y="1230313"/>
            <a:ext cx="3027363" cy="4097337"/>
            <a:chOff x="1923" y="643"/>
            <a:chExt cx="1907" cy="2581"/>
          </a:xfrm>
        </p:grpSpPr>
        <p:sp>
          <p:nvSpPr>
            <p:cNvPr id="100362" name="AutoShape 10"/>
            <p:cNvSpPr>
              <a:spLocks noChangeArrowheads="1"/>
            </p:cNvSpPr>
            <p:nvPr/>
          </p:nvSpPr>
          <p:spPr bwMode="auto">
            <a:xfrm rot="-5400000">
              <a:off x="2697" y="2091"/>
              <a:ext cx="359" cy="1907"/>
            </a:xfrm>
            <a:prstGeom prst="moon">
              <a:avLst>
                <a:gd name="adj" fmla="val 87500"/>
              </a:avLst>
            </a:prstGeom>
            <a:solidFill>
              <a:schemeClr val="accent2"/>
            </a:solidFill>
            <a:ln w="9525">
              <a:solidFill>
                <a:schemeClr val="accent2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100363" name="Group 11"/>
            <p:cNvGrpSpPr>
              <a:grpSpLocks/>
            </p:cNvGrpSpPr>
            <p:nvPr/>
          </p:nvGrpSpPr>
          <p:grpSpPr bwMode="auto">
            <a:xfrm>
              <a:off x="1932" y="643"/>
              <a:ext cx="1889" cy="2237"/>
              <a:chOff x="1936" y="643"/>
              <a:chExt cx="1889" cy="2237"/>
            </a:xfrm>
          </p:grpSpPr>
          <p:sp>
            <p:nvSpPr>
              <p:cNvPr id="100364" name="Line 12"/>
              <p:cNvSpPr>
                <a:spLocks noChangeShapeType="1"/>
              </p:cNvSpPr>
              <p:nvPr/>
            </p:nvSpPr>
            <p:spPr bwMode="auto">
              <a:xfrm flipV="1">
                <a:off x="1936" y="643"/>
                <a:ext cx="948" cy="2236"/>
              </a:xfrm>
              <a:prstGeom prst="line">
                <a:avLst/>
              </a:prstGeom>
              <a:noFill/>
              <a:ln w="28575">
                <a:solidFill>
                  <a:schemeClr val="accent2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00365" name="Line 13"/>
              <p:cNvSpPr>
                <a:spLocks noChangeShapeType="1"/>
              </p:cNvSpPr>
              <p:nvPr/>
            </p:nvSpPr>
            <p:spPr bwMode="auto">
              <a:xfrm flipH="1" flipV="1">
                <a:off x="2877" y="644"/>
                <a:ext cx="948" cy="2236"/>
              </a:xfrm>
              <a:prstGeom prst="line">
                <a:avLst/>
              </a:prstGeom>
              <a:noFill/>
              <a:ln w="28575">
                <a:solidFill>
                  <a:schemeClr val="accent2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</p:grpSp>
      <p:sp>
        <p:nvSpPr>
          <p:cNvPr id="100366" name="AutoShape 14"/>
          <p:cNvSpPr>
            <a:spLocks noChangeArrowheads="1"/>
          </p:cNvSpPr>
          <p:nvPr/>
        </p:nvSpPr>
        <p:spPr bwMode="auto">
          <a:xfrm>
            <a:off x="6121400" y="3198813"/>
            <a:ext cx="1720850" cy="1847850"/>
          </a:xfrm>
          <a:prstGeom prst="can">
            <a:avLst>
              <a:gd name="adj" fmla="val 21123"/>
            </a:avLst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100367" name="Group 15"/>
          <p:cNvGrpSpPr>
            <a:grpSpLocks/>
          </p:cNvGrpSpPr>
          <p:nvPr/>
        </p:nvGrpSpPr>
        <p:grpSpPr bwMode="auto">
          <a:xfrm>
            <a:off x="5478463" y="1212850"/>
            <a:ext cx="3027362" cy="4097338"/>
            <a:chOff x="1923" y="643"/>
            <a:chExt cx="1907" cy="2581"/>
          </a:xfrm>
        </p:grpSpPr>
        <p:sp>
          <p:nvSpPr>
            <p:cNvPr id="100368" name="AutoShape 16"/>
            <p:cNvSpPr>
              <a:spLocks noChangeArrowheads="1"/>
            </p:cNvSpPr>
            <p:nvPr/>
          </p:nvSpPr>
          <p:spPr bwMode="auto">
            <a:xfrm rot="-5400000">
              <a:off x="2697" y="2091"/>
              <a:ext cx="359" cy="1907"/>
            </a:xfrm>
            <a:prstGeom prst="moon">
              <a:avLst>
                <a:gd name="adj" fmla="val 87500"/>
              </a:avLst>
            </a:prstGeom>
            <a:solidFill>
              <a:schemeClr val="accent2"/>
            </a:solidFill>
            <a:ln w="9525">
              <a:solidFill>
                <a:schemeClr val="accent2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100369" name="Group 17"/>
            <p:cNvGrpSpPr>
              <a:grpSpLocks/>
            </p:cNvGrpSpPr>
            <p:nvPr/>
          </p:nvGrpSpPr>
          <p:grpSpPr bwMode="auto">
            <a:xfrm>
              <a:off x="1932" y="643"/>
              <a:ext cx="1889" cy="2237"/>
              <a:chOff x="1936" y="643"/>
              <a:chExt cx="1889" cy="2237"/>
            </a:xfrm>
          </p:grpSpPr>
          <p:sp>
            <p:nvSpPr>
              <p:cNvPr id="100370" name="Line 18"/>
              <p:cNvSpPr>
                <a:spLocks noChangeShapeType="1"/>
              </p:cNvSpPr>
              <p:nvPr/>
            </p:nvSpPr>
            <p:spPr bwMode="auto">
              <a:xfrm flipV="1">
                <a:off x="1936" y="643"/>
                <a:ext cx="948" cy="2236"/>
              </a:xfrm>
              <a:prstGeom prst="line">
                <a:avLst/>
              </a:prstGeom>
              <a:noFill/>
              <a:ln w="28575">
                <a:solidFill>
                  <a:schemeClr val="accent2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00371" name="Line 19"/>
              <p:cNvSpPr>
                <a:spLocks noChangeShapeType="1"/>
              </p:cNvSpPr>
              <p:nvPr/>
            </p:nvSpPr>
            <p:spPr bwMode="auto">
              <a:xfrm flipH="1" flipV="1">
                <a:off x="2877" y="644"/>
                <a:ext cx="948" cy="2236"/>
              </a:xfrm>
              <a:prstGeom prst="line">
                <a:avLst/>
              </a:prstGeom>
              <a:noFill/>
              <a:ln w="28575">
                <a:solidFill>
                  <a:schemeClr val="accent2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</p:grpSp>
      <p:sp>
        <p:nvSpPr>
          <p:cNvPr id="100372" name="Text Box 20"/>
          <p:cNvSpPr txBox="1">
            <a:spLocks noChangeArrowheads="1"/>
          </p:cNvSpPr>
          <p:nvPr/>
        </p:nvSpPr>
        <p:spPr bwMode="auto">
          <a:xfrm>
            <a:off x="6086475" y="3752850"/>
            <a:ext cx="1792288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98g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0373" name="Text Box 21"/>
          <p:cNvSpPr txBox="1">
            <a:spLocks noChangeArrowheads="1"/>
          </p:cNvSpPr>
          <p:nvPr/>
        </p:nvSpPr>
        <p:spPr bwMode="auto">
          <a:xfrm>
            <a:off x="2173288" y="3789363"/>
            <a:ext cx="11144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64g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0374" name="Text Box 22"/>
          <p:cNvSpPr txBox="1">
            <a:spLocks noChangeArrowheads="1"/>
          </p:cNvSpPr>
          <p:nvPr/>
        </p:nvSpPr>
        <p:spPr bwMode="auto">
          <a:xfrm>
            <a:off x="966788" y="3983038"/>
            <a:ext cx="11938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34g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03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0372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399" name="AutoShape 2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/>
              </a:gs>
              <a:gs pos="50000">
                <a:srgbClr val="66FFFF"/>
              </a:gs>
              <a:gs pos="100000">
                <a:srgbClr val="0066FF"/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79" name="AutoShape 3"/>
          <p:cNvSpPr>
            <a:spLocks noChangeArrowheads="1"/>
          </p:cNvSpPr>
          <p:nvPr/>
        </p:nvSpPr>
        <p:spPr bwMode="auto">
          <a:xfrm>
            <a:off x="227013" y="657225"/>
            <a:ext cx="8659812" cy="5516563"/>
          </a:xfrm>
          <a:prstGeom prst="roundRect">
            <a:avLst>
              <a:gd name="adj" fmla="val 750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0" name="AutoShape 4"/>
          <p:cNvSpPr>
            <a:spLocks noChangeArrowheads="1"/>
          </p:cNvSpPr>
          <p:nvPr/>
        </p:nvSpPr>
        <p:spPr bwMode="auto">
          <a:xfrm flipV="1">
            <a:off x="1554163" y="877888"/>
            <a:ext cx="6008687" cy="354012"/>
          </a:xfrm>
          <a:custGeom>
            <a:avLst/>
            <a:gdLst>
              <a:gd name="G0" fmla="+- 7835 0 0"/>
              <a:gd name="G1" fmla="+- 21600 0 7835"/>
              <a:gd name="G2" fmla="*/ 7835 1 2"/>
              <a:gd name="G3" fmla="+- 21600 0 G2"/>
              <a:gd name="G4" fmla="+/ 7835 21600 2"/>
              <a:gd name="G5" fmla="+/ G1 0 2"/>
              <a:gd name="G6" fmla="*/ 21600 21600 7835"/>
              <a:gd name="G7" fmla="*/ G6 1 2"/>
              <a:gd name="G8" fmla="+- 21600 0 G7"/>
              <a:gd name="G9" fmla="*/ 21600 1 2"/>
              <a:gd name="G10" fmla="+- 7835 0 G9"/>
              <a:gd name="G11" fmla="?: G10 G8 0"/>
              <a:gd name="G12" fmla="?: G10 G7 21600"/>
              <a:gd name="T0" fmla="*/ 17682 w 21600"/>
              <a:gd name="T1" fmla="*/ 10800 h 21600"/>
              <a:gd name="T2" fmla="*/ 10800 w 21600"/>
              <a:gd name="T3" fmla="*/ 21600 h 21600"/>
              <a:gd name="T4" fmla="*/ 3918 w 21600"/>
              <a:gd name="T5" fmla="*/ 10800 h 21600"/>
              <a:gd name="T6" fmla="*/ 10800 w 21600"/>
              <a:gd name="T7" fmla="*/ 0 h 21600"/>
              <a:gd name="T8" fmla="*/ 5718 w 21600"/>
              <a:gd name="T9" fmla="*/ 5718 h 21600"/>
              <a:gd name="T10" fmla="*/ 15882 w 21600"/>
              <a:gd name="T11" fmla="*/ 158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7835" y="21600"/>
                </a:lnTo>
                <a:lnTo>
                  <a:pt x="13765" y="21600"/>
                </a:lnTo>
                <a:lnTo>
                  <a:pt x="21600" y="0"/>
                </a:lnTo>
                <a:close/>
              </a:path>
            </a:pathLst>
          </a:custGeom>
          <a:gradFill rotWithShape="1">
            <a:gsLst>
              <a:gs pos="0">
                <a:schemeClr val="accent2"/>
              </a:gs>
              <a:gs pos="50000">
                <a:srgbClr val="FF9933"/>
              </a:gs>
              <a:gs pos="100000">
                <a:schemeClr val="accent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1" name="AutoShape 5"/>
          <p:cNvSpPr>
            <a:spLocks noChangeArrowheads="1"/>
          </p:cNvSpPr>
          <p:nvPr/>
        </p:nvSpPr>
        <p:spPr bwMode="auto">
          <a:xfrm rot="-5400000">
            <a:off x="2409825" y="2868613"/>
            <a:ext cx="4295775" cy="1009650"/>
          </a:xfrm>
          <a:prstGeom prst="homePlate">
            <a:avLst>
              <a:gd name="adj" fmla="val 106368"/>
            </a:avLst>
          </a:prstGeom>
          <a:gradFill rotWithShape="1">
            <a:gsLst>
              <a:gs pos="0">
                <a:schemeClr val="accent2"/>
              </a:gs>
              <a:gs pos="50000">
                <a:srgbClr val="FF9933"/>
              </a:gs>
              <a:gs pos="100000">
                <a:schemeClr val="accent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2" name="AutoShape 6"/>
          <p:cNvSpPr>
            <a:spLocks noChangeArrowheads="1"/>
          </p:cNvSpPr>
          <p:nvPr/>
        </p:nvSpPr>
        <p:spPr bwMode="auto">
          <a:xfrm>
            <a:off x="430213" y="5481638"/>
            <a:ext cx="8255000" cy="2952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chemeClr val="accent2"/>
              </a:gs>
              <a:gs pos="50000">
                <a:srgbClr val="FF9933"/>
              </a:gs>
              <a:gs pos="100000">
                <a:schemeClr val="accent2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3" name="AutoShape 7"/>
          <p:cNvSpPr>
            <a:spLocks noChangeArrowheads="1"/>
          </p:cNvSpPr>
          <p:nvPr/>
        </p:nvSpPr>
        <p:spPr bwMode="auto">
          <a:xfrm>
            <a:off x="963613" y="3429000"/>
            <a:ext cx="1219200" cy="1525588"/>
          </a:xfrm>
          <a:prstGeom prst="can">
            <a:avLst>
              <a:gd name="adj" fmla="val 31283"/>
            </a:avLst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4" name="AutoShape 8"/>
          <p:cNvSpPr>
            <a:spLocks noChangeArrowheads="1"/>
          </p:cNvSpPr>
          <p:nvPr/>
        </p:nvSpPr>
        <p:spPr bwMode="auto">
          <a:xfrm>
            <a:off x="2176463" y="3197225"/>
            <a:ext cx="1111250" cy="1847850"/>
          </a:xfrm>
          <a:prstGeom prst="can">
            <a:avLst>
              <a:gd name="adj" fmla="val 27429"/>
            </a:avLst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101385" name="Group 9"/>
          <p:cNvGrpSpPr>
            <a:grpSpLocks/>
          </p:cNvGrpSpPr>
          <p:nvPr/>
        </p:nvGrpSpPr>
        <p:grpSpPr bwMode="auto">
          <a:xfrm>
            <a:off x="609600" y="1230313"/>
            <a:ext cx="3027363" cy="4097337"/>
            <a:chOff x="1923" y="643"/>
            <a:chExt cx="1907" cy="2581"/>
          </a:xfrm>
        </p:grpSpPr>
        <p:sp>
          <p:nvSpPr>
            <p:cNvPr id="101386" name="AutoShape 10"/>
            <p:cNvSpPr>
              <a:spLocks noChangeArrowheads="1"/>
            </p:cNvSpPr>
            <p:nvPr/>
          </p:nvSpPr>
          <p:spPr bwMode="auto">
            <a:xfrm rot="-5400000">
              <a:off x="2697" y="2091"/>
              <a:ext cx="359" cy="1907"/>
            </a:xfrm>
            <a:prstGeom prst="moon">
              <a:avLst>
                <a:gd name="adj" fmla="val 87500"/>
              </a:avLst>
            </a:prstGeom>
            <a:solidFill>
              <a:schemeClr val="accent2"/>
            </a:solidFill>
            <a:ln w="9525">
              <a:solidFill>
                <a:schemeClr val="accent2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101387" name="Group 11"/>
            <p:cNvGrpSpPr>
              <a:grpSpLocks/>
            </p:cNvGrpSpPr>
            <p:nvPr/>
          </p:nvGrpSpPr>
          <p:grpSpPr bwMode="auto">
            <a:xfrm>
              <a:off x="1932" y="643"/>
              <a:ext cx="1889" cy="2237"/>
              <a:chOff x="1936" y="643"/>
              <a:chExt cx="1889" cy="2237"/>
            </a:xfrm>
          </p:grpSpPr>
          <p:sp>
            <p:nvSpPr>
              <p:cNvPr id="101388" name="Line 12"/>
              <p:cNvSpPr>
                <a:spLocks noChangeShapeType="1"/>
              </p:cNvSpPr>
              <p:nvPr/>
            </p:nvSpPr>
            <p:spPr bwMode="auto">
              <a:xfrm flipV="1">
                <a:off x="1936" y="643"/>
                <a:ext cx="948" cy="2236"/>
              </a:xfrm>
              <a:prstGeom prst="line">
                <a:avLst/>
              </a:prstGeom>
              <a:noFill/>
              <a:ln w="28575">
                <a:solidFill>
                  <a:schemeClr val="accent2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01389" name="Line 13"/>
              <p:cNvSpPr>
                <a:spLocks noChangeShapeType="1"/>
              </p:cNvSpPr>
              <p:nvPr/>
            </p:nvSpPr>
            <p:spPr bwMode="auto">
              <a:xfrm flipH="1" flipV="1">
                <a:off x="2877" y="644"/>
                <a:ext cx="948" cy="2236"/>
              </a:xfrm>
              <a:prstGeom prst="line">
                <a:avLst/>
              </a:prstGeom>
              <a:noFill/>
              <a:ln w="28575">
                <a:solidFill>
                  <a:schemeClr val="accent2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</p:grpSp>
      <p:sp>
        <p:nvSpPr>
          <p:cNvPr id="101390" name="AutoShape 14"/>
          <p:cNvSpPr>
            <a:spLocks noChangeArrowheads="1"/>
          </p:cNvSpPr>
          <p:nvPr/>
        </p:nvSpPr>
        <p:spPr bwMode="auto">
          <a:xfrm>
            <a:off x="6121400" y="3198813"/>
            <a:ext cx="1720850" cy="1847850"/>
          </a:xfrm>
          <a:prstGeom prst="can">
            <a:avLst>
              <a:gd name="adj" fmla="val 21123"/>
            </a:avLst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101391" name="Group 15"/>
          <p:cNvGrpSpPr>
            <a:grpSpLocks/>
          </p:cNvGrpSpPr>
          <p:nvPr/>
        </p:nvGrpSpPr>
        <p:grpSpPr bwMode="auto">
          <a:xfrm>
            <a:off x="5478463" y="1212850"/>
            <a:ext cx="3027362" cy="4097338"/>
            <a:chOff x="1923" y="643"/>
            <a:chExt cx="1907" cy="2581"/>
          </a:xfrm>
        </p:grpSpPr>
        <p:sp>
          <p:nvSpPr>
            <p:cNvPr id="101392" name="AutoShape 16"/>
            <p:cNvSpPr>
              <a:spLocks noChangeArrowheads="1"/>
            </p:cNvSpPr>
            <p:nvPr/>
          </p:nvSpPr>
          <p:spPr bwMode="auto">
            <a:xfrm rot="-5400000">
              <a:off x="2697" y="2091"/>
              <a:ext cx="359" cy="1907"/>
            </a:xfrm>
            <a:prstGeom prst="moon">
              <a:avLst>
                <a:gd name="adj" fmla="val 87500"/>
              </a:avLst>
            </a:prstGeom>
            <a:solidFill>
              <a:schemeClr val="accent2"/>
            </a:solidFill>
            <a:ln w="9525">
              <a:solidFill>
                <a:schemeClr val="accent2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101393" name="Group 17"/>
            <p:cNvGrpSpPr>
              <a:grpSpLocks/>
            </p:cNvGrpSpPr>
            <p:nvPr/>
          </p:nvGrpSpPr>
          <p:grpSpPr bwMode="auto">
            <a:xfrm>
              <a:off x="1932" y="643"/>
              <a:ext cx="1889" cy="2237"/>
              <a:chOff x="1936" y="643"/>
              <a:chExt cx="1889" cy="2237"/>
            </a:xfrm>
          </p:grpSpPr>
          <p:sp>
            <p:nvSpPr>
              <p:cNvPr id="101394" name="Line 18"/>
              <p:cNvSpPr>
                <a:spLocks noChangeShapeType="1"/>
              </p:cNvSpPr>
              <p:nvPr/>
            </p:nvSpPr>
            <p:spPr bwMode="auto">
              <a:xfrm flipV="1">
                <a:off x="1936" y="643"/>
                <a:ext cx="948" cy="2236"/>
              </a:xfrm>
              <a:prstGeom prst="line">
                <a:avLst/>
              </a:prstGeom>
              <a:noFill/>
              <a:ln w="28575">
                <a:solidFill>
                  <a:schemeClr val="accent2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01395" name="Line 19"/>
              <p:cNvSpPr>
                <a:spLocks noChangeShapeType="1"/>
              </p:cNvSpPr>
              <p:nvPr/>
            </p:nvSpPr>
            <p:spPr bwMode="auto">
              <a:xfrm flipH="1" flipV="1">
                <a:off x="2877" y="644"/>
                <a:ext cx="948" cy="2236"/>
              </a:xfrm>
              <a:prstGeom prst="line">
                <a:avLst/>
              </a:prstGeom>
              <a:noFill/>
              <a:ln w="28575">
                <a:solidFill>
                  <a:schemeClr val="accent2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</p:grpSp>
      <p:sp>
        <p:nvSpPr>
          <p:cNvPr id="101396" name="Text Box 20"/>
          <p:cNvSpPr txBox="1">
            <a:spLocks noChangeArrowheads="1"/>
          </p:cNvSpPr>
          <p:nvPr/>
        </p:nvSpPr>
        <p:spPr bwMode="auto">
          <a:xfrm>
            <a:off x="6086475" y="3752850"/>
            <a:ext cx="1792288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78g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1397" name="Text Box 21"/>
          <p:cNvSpPr txBox="1">
            <a:spLocks noChangeArrowheads="1"/>
          </p:cNvSpPr>
          <p:nvPr/>
        </p:nvSpPr>
        <p:spPr bwMode="auto">
          <a:xfrm>
            <a:off x="2173288" y="3789363"/>
            <a:ext cx="11144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56g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1398" name="Text Box 22"/>
          <p:cNvSpPr txBox="1">
            <a:spLocks noChangeArrowheads="1"/>
          </p:cNvSpPr>
          <p:nvPr/>
        </p:nvSpPr>
        <p:spPr bwMode="auto">
          <a:xfrm>
            <a:off x="966788" y="3983038"/>
            <a:ext cx="11938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22g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13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1396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02" name="Text Box 2"/>
          <p:cNvSpPr txBox="1">
            <a:spLocks noChangeArrowheads="1"/>
          </p:cNvSpPr>
          <p:nvPr/>
        </p:nvSpPr>
        <p:spPr bwMode="auto">
          <a:xfrm>
            <a:off x="7064375" y="6089650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  <p:sp>
        <p:nvSpPr>
          <p:cNvPr id="102403" name="Rectangle 3"/>
          <p:cNvSpPr>
            <a:spLocks noChangeArrowheads="1"/>
          </p:cNvSpPr>
          <p:nvPr/>
        </p:nvSpPr>
        <p:spPr bwMode="auto"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250</TotalTime>
  <Words>87</Words>
  <Application>Microsoft Office PowerPoint</Application>
  <PresentationFormat>On-screen Show (4:3)</PresentationFormat>
  <Paragraphs>65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5" baseType="lpstr">
      <vt:lpstr>Arial</vt:lpstr>
      <vt:lpstr>Comic Sans MS</vt:lpstr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Laptop</cp:lastModifiedBy>
  <cp:revision>49</cp:revision>
  <dcterms:created xsi:type="dcterms:W3CDTF">2006-03-03T16:34:11Z</dcterms:created>
  <dcterms:modified xsi:type="dcterms:W3CDTF">2011-11-25T19:56:56Z</dcterms:modified>
</cp:coreProperties>
</file>