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Override1.xml" ContentType="application/vnd.openxmlformats-officedocument.themeOverrid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2.xml" ContentType="application/vnd.openxmlformats-officedocument.presentationml.tags+xml"/>
  <Override PartName="/ppt/notesSlides/notesSlide9.xml" ContentType="application/vnd.openxmlformats-officedocument.presentationml.notesSlide+xml"/>
  <Override PartName="/ppt/tags/tag3.xml" ContentType="application/vnd.openxmlformats-officedocument.presentationml.tags+xml"/>
  <Override PartName="/ppt/notesSlides/notesSlide10.xml" ContentType="application/vnd.openxmlformats-officedocument.presentationml.notesSlide+xml"/>
  <Override PartName="/ppt/tags/tag4.xml" ContentType="application/vnd.openxmlformats-officedocument.presentationml.tags+xml"/>
  <Override PartName="/ppt/notesSlides/notesSlide11.xml" ContentType="application/vnd.openxmlformats-officedocument.presentationml.notesSlide+xml"/>
  <Override PartName="/ppt/tags/tag5.xml" ContentType="application/vnd.openxmlformats-officedocument.presentationml.tags+xml"/>
  <Override PartName="/ppt/notesSlides/notesSlide12.xml" ContentType="application/vnd.openxmlformats-officedocument.presentationml.notesSlide+xml"/>
  <Override PartName="/ppt/tags/tag6.xml" ContentType="application/vnd.openxmlformats-officedocument.presentationml.tags+xml"/>
  <Override PartName="/ppt/notesSlides/notesSlide13.xml" ContentType="application/vnd.openxmlformats-officedocument.presentationml.notesSlide+xml"/>
  <Override PartName="/ppt/tags/tag7.xml" ContentType="application/vnd.openxmlformats-officedocument.presentationml.tags+xml"/>
  <Override PartName="/ppt/notesSlides/notesSlide14.xml" ContentType="application/vnd.openxmlformats-officedocument.presentationml.notesSlide+xml"/>
  <Override PartName="/ppt/tags/tag8.xml" ContentType="application/vnd.openxmlformats-officedocument.presentationml.tags+xml"/>
  <Override PartName="/ppt/notesSlides/notesSlide15.xml" ContentType="application/vnd.openxmlformats-officedocument.presentationml.notesSlide+xml"/>
  <Override PartName="/ppt/tags/tag9.xml" ContentType="application/vnd.openxmlformats-officedocument.presentationml.tags+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tags/tag10.xml" ContentType="application/vnd.openxmlformats-officedocument.presentationml.tags+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ags/tag11.xml" ContentType="application/vnd.openxmlformats-officedocument.presentationml.tags+xml"/>
  <Override PartName="/ppt/notesSlides/notesSlide20.xml" ContentType="application/vnd.openxmlformats-officedocument.presentationml.notesSlide+xml"/>
  <Override PartName="/ppt/tags/tag12.xml" ContentType="application/vnd.openxmlformats-officedocument.presentationml.tags+xml"/>
  <Override PartName="/ppt/notesSlides/notesSlide21.xml" ContentType="application/vnd.openxmlformats-officedocument.presentationml.notesSlide+xml"/>
  <Override PartName="/ppt/tags/tag13.xml" ContentType="application/vnd.openxmlformats-officedocument.presentationml.tags+xml"/>
  <Override PartName="/ppt/notesSlides/notesSlide22.xml" ContentType="application/vnd.openxmlformats-officedocument.presentationml.notesSlide+xml"/>
  <Override PartName="/ppt/tags/tag14.xml" ContentType="application/vnd.openxmlformats-officedocument.presentationml.tags+xml"/>
  <Override PartName="/ppt/notesSlides/notesSlide23.xml" ContentType="application/vnd.openxmlformats-officedocument.presentationml.notesSlide+xml"/>
  <Override PartName="/ppt/tags/tag15.xml" ContentType="application/vnd.openxmlformats-officedocument.presentationml.tags+xml"/>
  <Override PartName="/ppt/notesSlides/notesSlide24.xml" ContentType="application/vnd.openxmlformats-officedocument.presentationml.notesSlide+xml"/>
  <Override PartName="/ppt/tags/tag16.xml" ContentType="application/vnd.openxmlformats-officedocument.presentationml.tags+xml"/>
  <Override PartName="/ppt/notesSlides/notesSlide25.xml" ContentType="application/vnd.openxmlformats-officedocument.presentationml.notesSlide+xml"/>
  <Override PartName="/ppt/tags/tag17.xml" ContentType="application/vnd.openxmlformats-officedocument.presentationml.tags+xml"/>
  <Override PartName="/ppt/notesSlides/notesSlide26.xml" ContentType="application/vnd.openxmlformats-officedocument.presentationml.notesSlide+xml"/>
  <Override PartName="/ppt/tags/tag18.xml" ContentType="application/vnd.openxmlformats-officedocument.presentationml.tags+xml"/>
  <Override PartName="/ppt/notesSlides/notesSlide27.xml" ContentType="application/vnd.openxmlformats-officedocument.presentationml.notesSlide+xml"/>
  <Override PartName="/ppt/tags/tag19.xml" ContentType="application/vnd.openxmlformats-officedocument.presentationml.tags+xml"/>
  <Override PartName="/ppt/notesSlides/notesSlide28.xml" ContentType="application/vnd.openxmlformats-officedocument.presentationml.notesSlide+xml"/>
  <Override PartName="/ppt/tags/tag20.xml" ContentType="application/vnd.openxmlformats-officedocument.presentationml.tags+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tags/tag21.xml" ContentType="application/vnd.openxmlformats-officedocument.presentationml.tags+xml"/>
  <Override PartName="/ppt/notesSlides/notesSlide31.xml" ContentType="application/vnd.openxmlformats-officedocument.presentationml.notesSlide+xml"/>
  <Override PartName="/ppt/tags/tag22.xml" ContentType="application/vnd.openxmlformats-officedocument.presentationml.tags+xml"/>
  <Override PartName="/ppt/notesSlides/notesSlide32.xml" ContentType="application/vnd.openxmlformats-officedocument.presentationml.notesSlide+xml"/>
  <Override PartName="/ppt/tags/tag23.xml" ContentType="application/vnd.openxmlformats-officedocument.presentationml.tags+xml"/>
  <Override PartName="/ppt/notesSlides/notesSlide33.xml" ContentType="application/vnd.openxmlformats-officedocument.presentationml.notesSlide+xml"/>
  <Override PartName="/ppt/tags/tag24.xml" ContentType="application/vnd.openxmlformats-officedocument.presentationml.tags+xml"/>
  <Override PartName="/ppt/notesSlides/notesSlide34.xml" ContentType="application/vnd.openxmlformats-officedocument.presentationml.notesSlide+xml"/>
  <Override PartName="/ppt/tags/tag25.xml" ContentType="application/vnd.openxmlformats-officedocument.presentationml.tags+xml"/>
  <Override PartName="/ppt/notesSlides/notesSlide35.xml" ContentType="application/vnd.openxmlformats-officedocument.presentationml.notesSlide+xml"/>
  <Override PartName="/ppt/tags/tag26.xml" ContentType="application/vnd.openxmlformats-officedocument.presentationml.tags+xml"/>
  <Override PartName="/ppt/notesSlides/notesSlide36.xml" ContentType="application/vnd.openxmlformats-officedocument.presentationml.notesSlide+xml"/>
  <Override PartName="/ppt/tags/tag27.xml" ContentType="application/vnd.openxmlformats-officedocument.presentationml.tags+xml"/>
  <Override PartName="/ppt/notesSlides/notesSlide37.xml" ContentType="application/vnd.openxmlformats-officedocument.presentationml.notesSlide+xml"/>
  <Override PartName="/ppt/tags/tag28.xml" ContentType="application/vnd.openxmlformats-officedocument.presentationml.tags+xml"/>
  <Override PartName="/ppt/notesSlides/notesSlide38.xml" ContentType="application/vnd.openxmlformats-officedocument.presentationml.notesSlide+xml"/>
  <Override PartName="/ppt/tags/tag29.xml" ContentType="application/vnd.openxmlformats-officedocument.presentationml.tags+xml"/>
  <Override PartName="/ppt/notesSlides/notesSlide39.xml" ContentType="application/vnd.openxmlformats-officedocument.presentationml.notesSlide+xml"/>
  <Override PartName="/ppt/tags/tag30.xml" ContentType="application/vnd.openxmlformats-officedocument.presentationml.tags+xml"/>
  <Override PartName="/ppt/notesSlides/notesSlide40.xml" ContentType="application/vnd.openxmlformats-officedocument.presentationml.notesSlide+xml"/>
  <Override PartName="/ppt/tags/tag31.xml" ContentType="application/vnd.openxmlformats-officedocument.presentationml.tags+xml"/>
  <Override PartName="/ppt/notesSlides/notesSlide41.xml" ContentType="application/vnd.openxmlformats-officedocument.presentationml.notesSlide+xml"/>
  <Override PartName="/ppt/tags/tag32.xml" ContentType="application/vnd.openxmlformats-officedocument.presentationml.tags+xml"/>
  <Override PartName="/ppt/notesSlides/notesSlide42.xml" ContentType="application/vnd.openxmlformats-officedocument.presentationml.notesSlide+xml"/>
  <Override PartName="/ppt/tags/tag33.xml" ContentType="application/vnd.openxmlformats-officedocument.presentationml.tags+xml"/>
  <Override PartName="/ppt/notesSlides/notesSlide43.xml" ContentType="application/vnd.openxmlformats-officedocument.presentationml.notesSlide+xml"/>
  <Override PartName="/ppt/tags/tag34.xml" ContentType="application/vnd.openxmlformats-officedocument.presentationml.tags+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9" r:id="rId1"/>
    <p:sldMasterId id="2147483950" r:id="rId2"/>
  </p:sldMasterIdLst>
  <p:notesMasterIdLst>
    <p:notesMasterId r:id="rId59"/>
  </p:notesMasterIdLst>
  <p:handoutMasterIdLst>
    <p:handoutMasterId r:id="rId60"/>
  </p:handoutMasterIdLst>
  <p:sldIdLst>
    <p:sldId id="440" r:id="rId3"/>
    <p:sldId id="276" r:id="rId4"/>
    <p:sldId id="277" r:id="rId5"/>
    <p:sldId id="278" r:id="rId6"/>
    <p:sldId id="280" r:id="rId7"/>
    <p:sldId id="281" r:id="rId8"/>
    <p:sldId id="319" r:id="rId9"/>
    <p:sldId id="320" r:id="rId10"/>
    <p:sldId id="304" r:id="rId11"/>
    <p:sldId id="441" r:id="rId12"/>
    <p:sldId id="382" r:id="rId13"/>
    <p:sldId id="383" r:id="rId14"/>
    <p:sldId id="384" r:id="rId15"/>
    <p:sldId id="385" r:id="rId16"/>
    <p:sldId id="386" r:id="rId17"/>
    <p:sldId id="390" r:id="rId18"/>
    <p:sldId id="391" r:id="rId19"/>
    <p:sldId id="427" r:id="rId20"/>
    <p:sldId id="286" r:id="rId21"/>
    <p:sldId id="393" r:id="rId22"/>
    <p:sldId id="442" r:id="rId23"/>
    <p:sldId id="395" r:id="rId24"/>
    <p:sldId id="396" r:id="rId25"/>
    <p:sldId id="397" r:id="rId26"/>
    <p:sldId id="398" r:id="rId27"/>
    <p:sldId id="399" r:id="rId28"/>
    <p:sldId id="400" r:id="rId29"/>
    <p:sldId id="401" r:id="rId30"/>
    <p:sldId id="428" r:id="rId31"/>
    <p:sldId id="403" r:id="rId32"/>
    <p:sldId id="404" r:id="rId33"/>
    <p:sldId id="443" r:id="rId34"/>
    <p:sldId id="406" r:id="rId35"/>
    <p:sldId id="407" r:id="rId36"/>
    <p:sldId id="408" r:id="rId37"/>
    <p:sldId id="409" r:id="rId38"/>
    <p:sldId id="410" r:id="rId39"/>
    <p:sldId id="411" r:id="rId40"/>
    <p:sldId id="412" r:id="rId41"/>
    <p:sldId id="413" r:id="rId42"/>
    <p:sldId id="414" r:id="rId43"/>
    <p:sldId id="419" r:id="rId44"/>
    <p:sldId id="420" r:id="rId45"/>
    <p:sldId id="421" r:id="rId46"/>
    <p:sldId id="422" r:id="rId47"/>
    <p:sldId id="423" r:id="rId48"/>
    <p:sldId id="312" r:id="rId49"/>
    <p:sldId id="294" r:id="rId50"/>
    <p:sldId id="313" r:id="rId51"/>
    <p:sldId id="298" r:id="rId52"/>
    <p:sldId id="299" r:id="rId53"/>
    <p:sldId id="310" r:id="rId54"/>
    <p:sldId id="301" r:id="rId55"/>
    <p:sldId id="302" r:id="rId56"/>
    <p:sldId id="303" r:id="rId57"/>
    <p:sldId id="444" r:id="rId58"/>
  </p:sldIdLst>
  <p:sldSz cx="9144000" cy="6858000" type="screen4x3"/>
  <p:notesSz cx="6858000" cy="9774238"/>
  <p:custDataLst>
    <p:tags r:id="rId61"/>
  </p:custDataLst>
  <p:defaultTextStyle>
    <a:defPPr>
      <a:defRPr lang="en-GB"/>
    </a:defPPr>
    <a:lvl1pPr algn="l" rtl="0" eaLnBrk="0" fontAlgn="base" hangingPunct="0">
      <a:spcBef>
        <a:spcPct val="0"/>
      </a:spcBef>
      <a:spcAft>
        <a:spcPct val="0"/>
      </a:spcAft>
      <a:defRPr sz="2400" b="1"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b="1"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b="1"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b="1"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b="1" kern="1200">
        <a:solidFill>
          <a:schemeClr val="tx1"/>
        </a:solidFill>
        <a:latin typeface="Times New Roman" panose="02020603050405020304" pitchFamily="18" charset="0"/>
        <a:ea typeface="+mn-ea"/>
        <a:cs typeface="+mn-cs"/>
      </a:defRPr>
    </a:lvl5pPr>
    <a:lvl6pPr marL="2286000" algn="l" defTabSz="914400" rtl="0" eaLnBrk="1" latinLnBrk="0" hangingPunct="1">
      <a:defRPr sz="2400" b="1" kern="1200">
        <a:solidFill>
          <a:schemeClr val="tx1"/>
        </a:solidFill>
        <a:latin typeface="Times New Roman" panose="02020603050405020304" pitchFamily="18" charset="0"/>
        <a:ea typeface="+mn-ea"/>
        <a:cs typeface="+mn-cs"/>
      </a:defRPr>
    </a:lvl6pPr>
    <a:lvl7pPr marL="2743200" algn="l" defTabSz="914400" rtl="0" eaLnBrk="1" latinLnBrk="0" hangingPunct="1">
      <a:defRPr sz="2400" b="1" kern="1200">
        <a:solidFill>
          <a:schemeClr val="tx1"/>
        </a:solidFill>
        <a:latin typeface="Times New Roman" panose="02020603050405020304" pitchFamily="18" charset="0"/>
        <a:ea typeface="+mn-ea"/>
        <a:cs typeface="+mn-cs"/>
      </a:defRPr>
    </a:lvl7pPr>
    <a:lvl8pPr marL="3200400" algn="l" defTabSz="914400" rtl="0" eaLnBrk="1" latinLnBrk="0" hangingPunct="1">
      <a:defRPr sz="2400" b="1" kern="1200">
        <a:solidFill>
          <a:schemeClr val="tx1"/>
        </a:solidFill>
        <a:latin typeface="Times New Roman" panose="02020603050405020304" pitchFamily="18" charset="0"/>
        <a:ea typeface="+mn-ea"/>
        <a:cs typeface="+mn-cs"/>
      </a:defRPr>
    </a:lvl8pPr>
    <a:lvl9pPr marL="3657600" algn="l" defTabSz="914400" rtl="0" eaLnBrk="1" latinLnBrk="0" hangingPunct="1">
      <a:defRPr sz="2400" b="1"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0033"/>
    <a:srgbClr val="333399"/>
    <a:srgbClr val="660033"/>
    <a:srgbClr val="000066"/>
    <a:srgbClr val="006A5E"/>
    <a:srgbClr val="006666"/>
    <a:srgbClr val="5E6B82"/>
    <a:srgbClr val="DDD4C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32787"/>
    <p:restoredTop sz="53197" autoAdjust="0"/>
  </p:normalViewPr>
  <p:slideViewPr>
    <p:cSldViewPr snapToGrid="0">
      <p:cViewPr varScale="1">
        <p:scale>
          <a:sx n="59" d="100"/>
          <a:sy n="59" d="100"/>
        </p:scale>
        <p:origin x="3756" y="72"/>
      </p:cViewPr>
      <p:guideLst>
        <p:guide orient="horz" pos="2160"/>
        <p:guide pos="2880"/>
      </p:guideLst>
    </p:cSldViewPr>
  </p:slideViewPr>
  <p:outlineViewPr>
    <p:cViewPr>
      <p:scale>
        <a:sx n="33" d="100"/>
        <a:sy n="33" d="100"/>
      </p:scale>
      <p:origin x="0" y="0"/>
    </p:cViewPr>
    <p:sldLst>
      <p:sld r:id="rId1" collapse="1"/>
      <p:sld r:id="rId2" collapse="1"/>
    </p:sldLst>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5" Type="http://schemas.openxmlformats.org/officeDocument/2006/relationships/slide" Target="slides/slide3.xml"/><Relationship Id="rId61" Type="http://schemas.openxmlformats.org/officeDocument/2006/relationships/tags" Target="tags/tag1.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theme" Target="theme/theme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notesMaster" Target="notesMasters/notesMaster1.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handoutMaster" Target="handoutMasters/handoutMaster1.xml"/><Relationship Id="rId65"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s>
</file>

<file path=ppt/_rels/viewProps.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slide" Target="slides/slide2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041CAA71-E27A-CEA6-9BC9-11487109B20B}"/>
              </a:ext>
            </a:extLst>
          </p:cNvPr>
          <p:cNvSpPr>
            <a:spLocks noGrp="1" noChangeArrowheads="1"/>
          </p:cNvSpPr>
          <p:nvPr>
            <p:ph type="hdr" sz="quarter"/>
          </p:nvPr>
        </p:nvSpPr>
        <p:spPr bwMode="auto">
          <a:xfrm>
            <a:off x="0" y="0"/>
            <a:ext cx="2971800" cy="488950"/>
          </a:xfrm>
          <a:prstGeom prst="rect">
            <a:avLst/>
          </a:prstGeom>
          <a:noFill/>
          <a:ln>
            <a:noFill/>
          </a:ln>
          <a:effectLst/>
        </p:spPr>
        <p:txBody>
          <a:bodyPr vert="horz" wrap="square" lIns="91440" tIns="45720" rIns="91440" bIns="45720" numCol="1" anchor="t" anchorCtr="0" compatLnSpc="1">
            <a:prstTxWarp prst="textNoShape">
              <a:avLst/>
            </a:prstTxWarp>
          </a:bodyPr>
          <a:lstStyle>
            <a:lvl1pPr>
              <a:defRPr sz="1200" b="0"/>
            </a:lvl1pPr>
          </a:lstStyle>
          <a:p>
            <a:pPr>
              <a:defRPr/>
            </a:pPr>
            <a:endParaRPr lang="en-GB" altLang="en-US"/>
          </a:p>
        </p:txBody>
      </p:sp>
      <p:sp>
        <p:nvSpPr>
          <p:cNvPr id="60419" name="Rectangle 3">
            <a:extLst>
              <a:ext uri="{FF2B5EF4-FFF2-40B4-BE49-F238E27FC236}">
                <a16:creationId xmlns:a16="http://schemas.microsoft.com/office/drawing/2014/main" id="{529A1A89-D690-5868-6D77-F298BF67C990}"/>
              </a:ext>
            </a:extLst>
          </p:cNvPr>
          <p:cNvSpPr>
            <a:spLocks noGrp="1" noChangeArrowheads="1"/>
          </p:cNvSpPr>
          <p:nvPr>
            <p:ph type="dt" sz="quarter" idx="1"/>
          </p:nvPr>
        </p:nvSpPr>
        <p:spPr bwMode="auto">
          <a:xfrm>
            <a:off x="3886200" y="0"/>
            <a:ext cx="2971800" cy="4889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a:defRPr sz="1200" b="0"/>
            </a:lvl1pPr>
          </a:lstStyle>
          <a:p>
            <a:pPr>
              <a:defRPr/>
            </a:pPr>
            <a:endParaRPr lang="en-GB" altLang="en-US"/>
          </a:p>
        </p:txBody>
      </p:sp>
      <p:sp>
        <p:nvSpPr>
          <p:cNvPr id="60420" name="Rectangle 4">
            <a:extLst>
              <a:ext uri="{FF2B5EF4-FFF2-40B4-BE49-F238E27FC236}">
                <a16:creationId xmlns:a16="http://schemas.microsoft.com/office/drawing/2014/main" id="{E441B732-7CF9-DA22-053C-C72554A5E91E}"/>
              </a:ext>
            </a:extLst>
          </p:cNvPr>
          <p:cNvSpPr>
            <a:spLocks noGrp="1" noChangeArrowheads="1"/>
          </p:cNvSpPr>
          <p:nvPr>
            <p:ph type="ftr" sz="quarter" idx="2"/>
          </p:nvPr>
        </p:nvSpPr>
        <p:spPr bwMode="auto">
          <a:xfrm>
            <a:off x="0" y="9285288"/>
            <a:ext cx="2971800" cy="488950"/>
          </a:xfrm>
          <a:prstGeom prst="rect">
            <a:avLst/>
          </a:prstGeom>
          <a:noFill/>
          <a:ln>
            <a:noFill/>
          </a:ln>
          <a:effectLst/>
        </p:spPr>
        <p:txBody>
          <a:bodyPr vert="horz" wrap="square" lIns="91440" tIns="45720" rIns="91440" bIns="45720" numCol="1" anchor="b" anchorCtr="0" compatLnSpc="1">
            <a:prstTxWarp prst="textNoShape">
              <a:avLst/>
            </a:prstTxWarp>
          </a:bodyPr>
          <a:lstStyle>
            <a:lvl1pPr>
              <a:defRPr sz="1200" b="0"/>
            </a:lvl1pPr>
          </a:lstStyle>
          <a:p>
            <a:pPr>
              <a:defRPr/>
            </a:pPr>
            <a:endParaRPr lang="en-GB" altLang="en-US"/>
          </a:p>
        </p:txBody>
      </p:sp>
      <p:sp>
        <p:nvSpPr>
          <p:cNvPr id="60421" name="Rectangle 5">
            <a:extLst>
              <a:ext uri="{FF2B5EF4-FFF2-40B4-BE49-F238E27FC236}">
                <a16:creationId xmlns:a16="http://schemas.microsoft.com/office/drawing/2014/main" id="{0D062C44-4B63-E762-224E-550C53FFDF54}"/>
              </a:ext>
            </a:extLst>
          </p:cNvPr>
          <p:cNvSpPr>
            <a:spLocks noGrp="1" noChangeArrowheads="1"/>
          </p:cNvSpPr>
          <p:nvPr>
            <p:ph type="sldNum" sz="quarter" idx="3"/>
          </p:nvPr>
        </p:nvSpPr>
        <p:spPr bwMode="auto">
          <a:xfrm>
            <a:off x="3886200" y="9285288"/>
            <a:ext cx="2971800" cy="48895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a:defRPr sz="1200" b="0"/>
            </a:lvl1pPr>
          </a:lstStyle>
          <a:p>
            <a:pPr>
              <a:defRPr/>
            </a:pPr>
            <a:fld id="{AE8FFD07-D180-4994-A09C-6380A61350D0}"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76E8937B-60D3-5E9A-2453-319A10C023F0}"/>
              </a:ext>
            </a:extLst>
          </p:cNvPr>
          <p:cNvSpPr>
            <a:spLocks noGrp="1" noChangeArrowheads="1"/>
          </p:cNvSpPr>
          <p:nvPr>
            <p:ph type="hdr" sz="quarter"/>
          </p:nvPr>
        </p:nvSpPr>
        <p:spPr bwMode="auto">
          <a:xfrm>
            <a:off x="0" y="0"/>
            <a:ext cx="29718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defRPr sz="1200" b="0"/>
            </a:lvl1pPr>
          </a:lstStyle>
          <a:p>
            <a:pPr>
              <a:defRPr/>
            </a:pPr>
            <a:endParaRPr lang="en-GB" altLang="en-US"/>
          </a:p>
        </p:txBody>
      </p:sp>
      <p:sp>
        <p:nvSpPr>
          <p:cNvPr id="66563" name="Rectangle 3">
            <a:extLst>
              <a:ext uri="{FF2B5EF4-FFF2-40B4-BE49-F238E27FC236}">
                <a16:creationId xmlns:a16="http://schemas.microsoft.com/office/drawing/2014/main" id="{14F8A812-E289-7F0E-E4EE-F43FF15AAE7D}"/>
              </a:ext>
            </a:extLst>
          </p:cNvPr>
          <p:cNvSpPr>
            <a:spLocks noGrp="1" noChangeArrowheads="1"/>
          </p:cNvSpPr>
          <p:nvPr>
            <p:ph type="dt" idx="1"/>
          </p:nvPr>
        </p:nvSpPr>
        <p:spPr bwMode="auto">
          <a:xfrm>
            <a:off x="3886200" y="0"/>
            <a:ext cx="29718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a:defRPr sz="1200" b="0"/>
            </a:lvl1pPr>
          </a:lstStyle>
          <a:p>
            <a:pPr>
              <a:defRPr/>
            </a:pPr>
            <a:endParaRPr lang="en-GB" altLang="en-US"/>
          </a:p>
        </p:txBody>
      </p:sp>
      <p:sp>
        <p:nvSpPr>
          <p:cNvPr id="9220" name="Rectangle 4">
            <a:extLst>
              <a:ext uri="{FF2B5EF4-FFF2-40B4-BE49-F238E27FC236}">
                <a16:creationId xmlns:a16="http://schemas.microsoft.com/office/drawing/2014/main" id="{AF9D57BD-BEEA-8660-E43C-7F0F1DB787D1}"/>
              </a:ext>
            </a:extLst>
          </p:cNvPr>
          <p:cNvSpPr>
            <a:spLocks noGrp="1" noRot="1" noChangeAspect="1" noChangeArrowheads="1" noTextEdit="1"/>
          </p:cNvSpPr>
          <p:nvPr>
            <p:ph type="sldImg" idx="2"/>
          </p:nvPr>
        </p:nvSpPr>
        <p:spPr bwMode="auto">
          <a:xfrm>
            <a:off x="990600" y="762000"/>
            <a:ext cx="4876800" cy="36576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6565" name="Rectangle 5">
            <a:extLst>
              <a:ext uri="{FF2B5EF4-FFF2-40B4-BE49-F238E27FC236}">
                <a16:creationId xmlns:a16="http://schemas.microsoft.com/office/drawing/2014/main" id="{41D103C8-D489-6064-F18D-26B1B51D32B5}"/>
              </a:ext>
            </a:extLst>
          </p:cNvPr>
          <p:cNvSpPr>
            <a:spLocks noGrp="1" noChangeArrowheads="1"/>
          </p:cNvSpPr>
          <p:nvPr>
            <p:ph type="body" sz="quarter" idx="3"/>
          </p:nvPr>
        </p:nvSpPr>
        <p:spPr bwMode="auto">
          <a:xfrm>
            <a:off x="914400" y="4648200"/>
            <a:ext cx="5029200" cy="4419600"/>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66566" name="Rectangle 6">
            <a:extLst>
              <a:ext uri="{FF2B5EF4-FFF2-40B4-BE49-F238E27FC236}">
                <a16:creationId xmlns:a16="http://schemas.microsoft.com/office/drawing/2014/main" id="{F1BA795C-4E23-3D37-C673-49CD98ED16EA}"/>
              </a:ext>
            </a:extLst>
          </p:cNvPr>
          <p:cNvSpPr>
            <a:spLocks noGrp="1" noChangeArrowheads="1"/>
          </p:cNvSpPr>
          <p:nvPr>
            <p:ph type="ftr" sz="quarter" idx="4"/>
          </p:nvPr>
        </p:nvSpPr>
        <p:spPr bwMode="auto">
          <a:xfrm>
            <a:off x="0" y="9296400"/>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a:defRPr sz="1200" b="0"/>
            </a:lvl1pPr>
          </a:lstStyle>
          <a:p>
            <a:pPr>
              <a:defRPr/>
            </a:pPr>
            <a:endParaRPr lang="en-GB" altLang="en-US"/>
          </a:p>
        </p:txBody>
      </p:sp>
      <p:sp>
        <p:nvSpPr>
          <p:cNvPr id="66567" name="Rectangle 7">
            <a:extLst>
              <a:ext uri="{FF2B5EF4-FFF2-40B4-BE49-F238E27FC236}">
                <a16:creationId xmlns:a16="http://schemas.microsoft.com/office/drawing/2014/main" id="{7B7CA239-0878-FBEE-5107-B377B00AC76E}"/>
              </a:ext>
            </a:extLst>
          </p:cNvPr>
          <p:cNvSpPr>
            <a:spLocks noGrp="1" noChangeArrowheads="1"/>
          </p:cNvSpPr>
          <p:nvPr>
            <p:ph type="sldNum" sz="quarter" idx="5"/>
          </p:nvPr>
        </p:nvSpPr>
        <p:spPr bwMode="auto">
          <a:xfrm>
            <a:off x="3886200" y="9296400"/>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a:defRPr sz="1200" b="0"/>
            </a:lvl1pPr>
          </a:lstStyle>
          <a:p>
            <a:pPr>
              <a:defRPr/>
            </a:pPr>
            <a:fld id="{3D45D2F6-760C-4C87-8E13-EB98E2860D4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5AD8E6D3-3CFA-16B7-8113-21A462B7C659}"/>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C2F5B33B-D5BC-4944-B428-84D8F77E1F91}" type="slidenum">
              <a:rPr lang="en-GB" altLang="en-US" sz="1200" b="0" smtClean="0"/>
              <a:pPr/>
              <a:t>1</a:t>
            </a:fld>
            <a:endParaRPr lang="en-GB" altLang="en-US" sz="1200" b="0"/>
          </a:p>
        </p:txBody>
      </p:sp>
      <p:sp>
        <p:nvSpPr>
          <p:cNvPr id="12291" name="Rectangle 2">
            <a:extLst>
              <a:ext uri="{FF2B5EF4-FFF2-40B4-BE49-F238E27FC236}">
                <a16:creationId xmlns:a16="http://schemas.microsoft.com/office/drawing/2014/main" id="{43DF80D5-D8E2-5D26-B65F-5F700DD54311}"/>
              </a:ext>
            </a:extLst>
          </p:cNvPr>
          <p:cNvSpPr>
            <a:spLocks noGrp="1" noRot="1" noChangeAspect="1" noChangeArrowheads="1" noTextEdit="1"/>
          </p:cNvSpPr>
          <p:nvPr>
            <p:ph type="sldImg"/>
          </p:nvPr>
        </p:nvSpPr>
        <p:spPr>
          <a:xfrm>
            <a:off x="995363" y="739775"/>
            <a:ext cx="4868862" cy="3651250"/>
          </a:xfrm>
          <a:ln/>
        </p:spPr>
      </p:sp>
      <p:sp>
        <p:nvSpPr>
          <p:cNvPr id="12292" name="Rectangle 3">
            <a:extLst>
              <a:ext uri="{FF2B5EF4-FFF2-40B4-BE49-F238E27FC236}">
                <a16:creationId xmlns:a16="http://schemas.microsoft.com/office/drawing/2014/main" id="{31ED5F76-6613-0EB1-AC4B-79448152740C}"/>
              </a:ext>
            </a:extLst>
          </p:cNvPr>
          <p:cNvSpPr>
            <a:spLocks noGrp="1" noChangeArrowheads="1"/>
          </p:cNvSpPr>
          <p:nvPr>
            <p:ph type="body" idx="1"/>
          </p:nvPr>
        </p:nvSpPr>
        <p:spPr>
          <a:xfrm>
            <a:off x="914400" y="4643438"/>
            <a:ext cx="5029200" cy="439737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lgn="ctr">
              <a:spcBef>
                <a:spcPct val="0"/>
              </a:spcBef>
            </a:pPr>
            <a:endParaRPr lang="en-US" altLang="en-US" sz="2000">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3689019B-0BEC-BCCB-83CC-184707C6551F}"/>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23931203-C31D-247E-7850-79DE79F0DFA0}"/>
              </a:ext>
            </a:extLst>
          </p:cNvPr>
          <p:cNvSpPr>
            <a:spLocks noGrp="1"/>
          </p:cNvSpPr>
          <p:nvPr>
            <p:ph type="body" idx="1"/>
          </p:nvPr>
        </p:nvSpPr>
        <p:spPr/>
        <p:txBody>
          <a:bodyPr>
            <a:normAutofit fontScale="92500" lnSpcReduction="20000"/>
          </a:bodyPr>
          <a:lstStyle/>
          <a:p>
            <a:pPr>
              <a:defRPr/>
            </a:pPr>
            <a:r>
              <a:rPr lang="en-GB" dirty="0"/>
              <a:t>Basics “There exists no more democratic institution than the market.” —J. A. Schumpeter (1883–1950) </a:t>
            </a:r>
          </a:p>
          <a:p>
            <a:pPr>
              <a:defRPr/>
            </a:pPr>
            <a:endParaRPr lang="en-GB" dirty="0"/>
          </a:p>
          <a:p>
            <a:pPr>
              <a:defRPr/>
            </a:pPr>
            <a:r>
              <a:rPr lang="en-GB" dirty="0"/>
              <a:t>As conveyed through the materials balance model, environmental problems are linked to market activity. Decisions made by consumers and firms affect the abundance and quality of the earth’s natural resource stock. Because environ- mental economics is concerned with resource damage, we need to develop a thorough understanding of how market activity gives rise to polluting residuals and why market forces alone cannot solve the problem. From an economic perspective, environmental pollution is characterized as a market failure. Hence, environmental economics uses market failure models to </a:t>
            </a:r>
            <a:r>
              <a:rPr lang="en-GB" dirty="0" err="1"/>
              <a:t>analyze</a:t>
            </a:r>
            <a:r>
              <a:rPr lang="en-GB" dirty="0"/>
              <a:t> the problem and to identify solutions. But these models rely on a solid understanding of the market process itself. </a:t>
            </a:r>
          </a:p>
          <a:p>
            <a:pPr>
              <a:defRPr/>
            </a:pPr>
            <a:endParaRPr lang="en-GB" dirty="0"/>
          </a:p>
          <a:p>
            <a:pPr>
              <a:defRPr/>
            </a:pPr>
            <a:r>
              <a:rPr lang="en-GB" dirty="0"/>
              <a:t>To that end, in this chapter we present the essential components of a market and the basic concepts used in microeconomics. We focus on the circular flow model, which is central to the materials balance paradigm. Supply and demand fundamentals are reviewed to </a:t>
            </a:r>
            <a:r>
              <a:rPr lang="en-GB" dirty="0" err="1"/>
              <a:t>reestablish</a:t>
            </a:r>
            <a:r>
              <a:rPr lang="en-GB" dirty="0"/>
              <a:t> a good grasp of market </a:t>
            </a:r>
            <a:r>
              <a:rPr lang="en-GB" dirty="0" err="1"/>
              <a:t>behavior</a:t>
            </a:r>
            <a:r>
              <a:rPr lang="en-GB" dirty="0"/>
              <a:t>, the motivations for consumer and firm decision making, and price determination. </a:t>
            </a:r>
          </a:p>
          <a:p>
            <a:pPr>
              <a:defRPr/>
            </a:pPr>
            <a:endParaRPr lang="en-GB" dirty="0"/>
          </a:p>
          <a:p>
            <a:pPr>
              <a:defRPr/>
            </a:pPr>
            <a:r>
              <a:rPr lang="en-GB" dirty="0"/>
              <a:t>The context for our review is a hypothetical market for bottled water in which competitive conditions are assumed. Through an analysis of market equilibrium, we discuss allocative efficiency, an economic criterion used throughout the study of environmental economics to evaluate public and private responses to pollution problems. From there, we develop welfare measures, which are useful in evaluating the effect of environmental policy on society. The analytical and </a:t>
            </a:r>
            <a:r>
              <a:rPr lang="en-GB" dirty="0" err="1"/>
              <a:t>modeling</a:t>
            </a:r>
            <a:r>
              <a:rPr lang="en-GB" dirty="0"/>
              <a:t> tools presented here will serve as the foundation for our study of market failure in Chapter 3.</a:t>
            </a:r>
            <a:endParaRPr lang="en-US" dirty="0"/>
          </a:p>
        </p:txBody>
      </p:sp>
      <p:sp>
        <p:nvSpPr>
          <p:cNvPr id="14340" name="Slide Number Placeholder 3">
            <a:extLst>
              <a:ext uri="{FF2B5EF4-FFF2-40B4-BE49-F238E27FC236}">
                <a16:creationId xmlns:a16="http://schemas.microsoft.com/office/drawing/2014/main" id="{6FC29D04-810B-C154-1AF6-57F8D3073E18}"/>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9AF03F7C-326D-4AFA-8CAA-DA02049CA5F4}" type="slidenum">
              <a:rPr lang="en-US" altLang="en-US" sz="1200" b="0" smtClean="0">
                <a:solidFill>
                  <a:srgbClr val="000000"/>
                </a:solidFill>
              </a:rPr>
              <a:pPr/>
              <a:t>2</a:t>
            </a:fld>
            <a:endParaRPr lang="en-US" altLang="en-US" sz="1200" b="0">
              <a:solidFill>
                <a:srgbClr val="000000"/>
              </a:solidFil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AE013860-8A6B-4204-4A75-C652A9F01263}"/>
              </a:ext>
            </a:extLst>
          </p:cNvPr>
          <p:cNvSpPr>
            <a:spLocks noGrp="1" noRot="1" noChangeAspect="1" noChangeArrowheads="1" noTextEdit="1"/>
          </p:cNvSpPr>
          <p:nvPr>
            <p:ph type="sldImg"/>
          </p:nvPr>
        </p:nvSpPr>
        <p:spPr>
          <a:ln/>
        </p:spPr>
      </p:sp>
      <p:sp>
        <p:nvSpPr>
          <p:cNvPr id="16387" name="Notes Placeholder 2">
            <a:extLst>
              <a:ext uri="{FF2B5EF4-FFF2-40B4-BE49-F238E27FC236}">
                <a16:creationId xmlns:a16="http://schemas.microsoft.com/office/drawing/2014/main" id="{97013C63-F0D5-A14D-67C7-5556C8B25836}"/>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
        <p:nvSpPr>
          <p:cNvPr id="16388" name="Slide Number Placeholder 3">
            <a:extLst>
              <a:ext uri="{FF2B5EF4-FFF2-40B4-BE49-F238E27FC236}">
                <a16:creationId xmlns:a16="http://schemas.microsoft.com/office/drawing/2014/main" id="{BD86DCFD-A555-3AC1-A7CE-65665C3D3CB9}"/>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70A5197A-A79D-40B4-A636-4B260DA29170}" type="slidenum">
              <a:rPr lang="en-US" altLang="en-US" sz="1200" b="0" smtClean="0">
                <a:solidFill>
                  <a:srgbClr val="000000"/>
                </a:solidFill>
              </a:rPr>
              <a:pPr/>
              <a:t>3</a:t>
            </a:fld>
            <a:endParaRPr lang="en-US" altLang="en-US" sz="1200" b="0">
              <a:solidFill>
                <a:srgbClr val="000000"/>
              </a:solidFil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A655C1BE-1857-2F3F-AA7A-F9A3560B015E}"/>
              </a:ext>
            </a:extLst>
          </p:cNvPr>
          <p:cNvSpPr>
            <a:spLocks noGrp="1" noRot="1" noChangeAspect="1" noChangeArrowheads="1" noTextEdit="1"/>
          </p:cNvSpPr>
          <p:nvPr>
            <p:ph type="sldImg"/>
          </p:nvPr>
        </p:nvSpPr>
        <p:spPr>
          <a:ln/>
        </p:spPr>
      </p:sp>
      <p:sp>
        <p:nvSpPr>
          <p:cNvPr id="18435" name="Notes Placeholder 2">
            <a:extLst>
              <a:ext uri="{FF2B5EF4-FFF2-40B4-BE49-F238E27FC236}">
                <a16:creationId xmlns:a16="http://schemas.microsoft.com/office/drawing/2014/main" id="{9F4EE1D6-0CA7-D851-7537-030778B3965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8436" name="Slide Number Placeholder 3">
            <a:extLst>
              <a:ext uri="{FF2B5EF4-FFF2-40B4-BE49-F238E27FC236}">
                <a16:creationId xmlns:a16="http://schemas.microsoft.com/office/drawing/2014/main" id="{655454B1-7069-DC84-9B77-5722C31C20BB}"/>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5C062028-B0E8-45E5-A152-C92B4E44C593}" type="slidenum">
              <a:rPr lang="en-US" altLang="en-US" sz="1200" b="0" smtClean="0">
                <a:solidFill>
                  <a:srgbClr val="000000"/>
                </a:solidFill>
              </a:rPr>
              <a:pPr/>
              <a:t>4</a:t>
            </a:fld>
            <a:endParaRPr lang="en-US" altLang="en-US" sz="1200" b="0">
              <a:solidFill>
                <a:srgbClr val="000000"/>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8097249F-0041-2784-ADAE-667E6CDE76EE}"/>
              </a:ext>
            </a:extLst>
          </p:cNvPr>
          <p:cNvSpPr>
            <a:spLocks noGrp="1" noRot="1" noChangeAspect="1" noChangeArrowheads="1" noTextEdit="1"/>
          </p:cNvSpPr>
          <p:nvPr>
            <p:ph type="sldImg"/>
          </p:nvPr>
        </p:nvSpPr>
        <p:spPr>
          <a:ln/>
        </p:spPr>
      </p:sp>
      <p:sp>
        <p:nvSpPr>
          <p:cNvPr id="20483" name="Notes Placeholder 2">
            <a:extLst>
              <a:ext uri="{FF2B5EF4-FFF2-40B4-BE49-F238E27FC236}">
                <a16:creationId xmlns:a16="http://schemas.microsoft.com/office/drawing/2014/main" id="{AD42DBDE-168F-5F19-7091-F36C2920597F}"/>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
        <p:nvSpPr>
          <p:cNvPr id="20484" name="Slide Number Placeholder 3">
            <a:extLst>
              <a:ext uri="{FF2B5EF4-FFF2-40B4-BE49-F238E27FC236}">
                <a16:creationId xmlns:a16="http://schemas.microsoft.com/office/drawing/2014/main" id="{D523FCA5-34EC-A673-F76D-93C9CE76155E}"/>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D9321B08-4DF2-424F-9395-0A0C750AE29E}" type="slidenum">
              <a:rPr lang="en-US" altLang="en-US" sz="1200" b="0" smtClean="0">
                <a:solidFill>
                  <a:srgbClr val="000000"/>
                </a:solidFill>
              </a:rPr>
              <a:pPr/>
              <a:t>5</a:t>
            </a:fld>
            <a:endParaRPr lang="en-US" altLang="en-US" sz="1200" b="0">
              <a:solidFill>
                <a:srgbClr val="000000"/>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5FF8819B-D0C0-454E-7DB0-B67429D3DD01}"/>
              </a:ext>
            </a:extLst>
          </p:cNvPr>
          <p:cNvSpPr>
            <a:spLocks noGrp="1" noRot="1" noChangeAspect="1" noChangeArrowheads="1" noTextEdit="1"/>
          </p:cNvSpPr>
          <p:nvPr>
            <p:ph type="sldImg"/>
          </p:nvPr>
        </p:nvSpPr>
        <p:spPr>
          <a:ln/>
        </p:spPr>
      </p:sp>
      <p:sp>
        <p:nvSpPr>
          <p:cNvPr id="22531" name="Notes Placeholder 2">
            <a:extLst>
              <a:ext uri="{FF2B5EF4-FFF2-40B4-BE49-F238E27FC236}">
                <a16:creationId xmlns:a16="http://schemas.microsoft.com/office/drawing/2014/main" id="{E41BE396-E272-8FEA-FF69-C36788F66EC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2532" name="Slide Number Placeholder 3">
            <a:extLst>
              <a:ext uri="{FF2B5EF4-FFF2-40B4-BE49-F238E27FC236}">
                <a16:creationId xmlns:a16="http://schemas.microsoft.com/office/drawing/2014/main" id="{E9CDBD28-D270-08AB-4639-593423755917}"/>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5B835B5A-D061-4410-94E6-4A3CA8075089}" type="slidenum">
              <a:rPr lang="en-US" altLang="en-US" sz="1200" b="0" smtClean="0">
                <a:solidFill>
                  <a:srgbClr val="000000"/>
                </a:solidFill>
              </a:rPr>
              <a:pPr/>
              <a:t>6</a:t>
            </a:fld>
            <a:endParaRPr lang="en-US" altLang="en-US" sz="1200" b="0">
              <a:solidFill>
                <a:srgbClr val="000000"/>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BE363FCD-BAB9-CC93-710A-66FF337326B3}"/>
              </a:ext>
            </a:extLst>
          </p:cNvPr>
          <p:cNvSpPr>
            <a:spLocks noGrp="1" noRot="1" noChangeAspect="1" noChangeArrowheads="1" noTextEdit="1"/>
          </p:cNvSpPr>
          <p:nvPr>
            <p:ph type="sldImg"/>
          </p:nvPr>
        </p:nvSpPr>
        <p:spPr>
          <a:ln/>
        </p:spPr>
      </p:sp>
      <p:sp>
        <p:nvSpPr>
          <p:cNvPr id="26627" name="Notes Placeholder 2">
            <a:extLst>
              <a:ext uri="{FF2B5EF4-FFF2-40B4-BE49-F238E27FC236}">
                <a16:creationId xmlns:a16="http://schemas.microsoft.com/office/drawing/2014/main" id="{397A3FA4-A105-41EC-7BDB-A9FD6C7A048A}"/>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
        <p:nvSpPr>
          <p:cNvPr id="26628" name="Slide Number Placeholder 3">
            <a:extLst>
              <a:ext uri="{FF2B5EF4-FFF2-40B4-BE49-F238E27FC236}">
                <a16:creationId xmlns:a16="http://schemas.microsoft.com/office/drawing/2014/main" id="{74AA3323-C1A6-30FB-176E-8726AC1A3864}"/>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ECE1C626-D69D-4867-857B-794BDE19A0C9}" type="slidenum">
              <a:rPr lang="en-US" altLang="en-US" sz="1200" b="0" smtClean="0">
                <a:solidFill>
                  <a:srgbClr val="000000"/>
                </a:solidFill>
              </a:rPr>
              <a:pPr/>
              <a:t>9</a:t>
            </a:fld>
            <a:endParaRPr lang="en-US" altLang="en-US" sz="1200" b="0">
              <a:solidFill>
                <a:srgbClr val="000000"/>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76C5C88A-0556-4370-67BD-D9D4EC3071B1}"/>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DE6A4A8D-BA2F-4B89-A7D5-927F24F56E4E}" type="slidenum">
              <a:rPr lang="en-GB" altLang="en-US" sz="1200" b="0" smtClean="0"/>
              <a:pPr/>
              <a:t>10</a:t>
            </a:fld>
            <a:endParaRPr lang="en-GB" altLang="en-US" sz="1200" b="0"/>
          </a:p>
        </p:txBody>
      </p:sp>
      <p:sp>
        <p:nvSpPr>
          <p:cNvPr id="28675" name="Rectangle 2">
            <a:extLst>
              <a:ext uri="{FF2B5EF4-FFF2-40B4-BE49-F238E27FC236}">
                <a16:creationId xmlns:a16="http://schemas.microsoft.com/office/drawing/2014/main" id="{A6993837-4E82-BB17-46D0-3A6C7C5D3BC5}"/>
              </a:ext>
            </a:extLst>
          </p:cNvPr>
          <p:cNvSpPr>
            <a:spLocks noGrp="1" noChangeArrowheads="1"/>
          </p:cNvSpPr>
          <p:nvPr>
            <p:ph type="body" idx="1"/>
          </p:nvPr>
        </p:nvSpPr>
        <p:spPr>
          <a:xfrm>
            <a:off x="914400" y="4643438"/>
            <a:ext cx="5029200" cy="439737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endParaRPr lang="en-US" altLang="en-US"/>
          </a:p>
        </p:txBody>
      </p:sp>
      <p:sp>
        <p:nvSpPr>
          <p:cNvPr id="28676" name="Rectangle 3">
            <a:extLst>
              <a:ext uri="{FF2B5EF4-FFF2-40B4-BE49-F238E27FC236}">
                <a16:creationId xmlns:a16="http://schemas.microsoft.com/office/drawing/2014/main" id="{1F8D5CCF-2E19-E172-804F-68CEC2898AA3}"/>
              </a:ext>
            </a:extLst>
          </p:cNvPr>
          <p:cNvSpPr>
            <a:spLocks noGrp="1" noRot="1" noChangeAspect="1" noChangeArrowheads="1" noTextEdit="1"/>
          </p:cNvSpPr>
          <p:nvPr>
            <p:ph type="sldImg"/>
          </p:nvPr>
        </p:nvSpPr>
        <p:spPr>
          <a:xfrm>
            <a:off x="985838" y="733425"/>
            <a:ext cx="4886325" cy="3665538"/>
          </a:xfrm>
          <a:ln w="12700" cap="flat">
            <a:solidFill>
              <a:schemeClr val="tx1"/>
            </a:solidFill>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A083C081-06A4-A817-FAA6-0F5A3AE87FE9}"/>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BC9C2E72-D9FD-471D-86F3-04BB9357201F}" type="slidenum">
              <a:rPr lang="en-GB" altLang="en-US" sz="1200" b="0" smtClean="0"/>
              <a:pPr/>
              <a:t>11</a:t>
            </a:fld>
            <a:endParaRPr lang="en-GB" altLang="en-US" sz="1200" b="0"/>
          </a:p>
        </p:txBody>
      </p:sp>
      <p:sp>
        <p:nvSpPr>
          <p:cNvPr id="30723" name="Rectangle 2">
            <a:extLst>
              <a:ext uri="{FF2B5EF4-FFF2-40B4-BE49-F238E27FC236}">
                <a16:creationId xmlns:a16="http://schemas.microsoft.com/office/drawing/2014/main" id="{46A003AE-11AB-4704-0137-9E5CA22E9B15}"/>
              </a:ext>
            </a:extLst>
          </p:cNvPr>
          <p:cNvSpPr>
            <a:spLocks noGrp="1" noChangeArrowheads="1"/>
          </p:cNvSpPr>
          <p:nvPr>
            <p:ph type="body" idx="1"/>
          </p:nvPr>
        </p:nvSpPr>
        <p:spPr>
          <a:xfrm>
            <a:off x="914400" y="4643438"/>
            <a:ext cx="5029200" cy="439737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endParaRPr lang="en-US" altLang="en-US"/>
          </a:p>
        </p:txBody>
      </p:sp>
      <p:sp>
        <p:nvSpPr>
          <p:cNvPr id="30724" name="Rectangle 3">
            <a:extLst>
              <a:ext uri="{FF2B5EF4-FFF2-40B4-BE49-F238E27FC236}">
                <a16:creationId xmlns:a16="http://schemas.microsoft.com/office/drawing/2014/main" id="{61E93C55-78B8-EE15-C752-179EF8688F83}"/>
              </a:ext>
            </a:extLst>
          </p:cNvPr>
          <p:cNvSpPr>
            <a:spLocks noGrp="1" noRot="1" noChangeAspect="1" noChangeArrowheads="1" noTextEdit="1"/>
          </p:cNvSpPr>
          <p:nvPr>
            <p:ph type="sldImg"/>
          </p:nvPr>
        </p:nvSpPr>
        <p:spPr>
          <a:xfrm>
            <a:off x="985838" y="733425"/>
            <a:ext cx="4886325" cy="3665538"/>
          </a:xfrm>
          <a:ln w="12700" cap="flat">
            <a:solidFill>
              <a:schemeClr val="tx1"/>
            </a:solidFill>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C8F0ACFE-427A-3B78-77CB-FA7683CC4DC6}"/>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EF880739-B39F-4368-ABDC-613E5773CEA7}" type="slidenum">
              <a:rPr lang="en-GB" altLang="en-US" sz="1200" b="0" smtClean="0"/>
              <a:pPr/>
              <a:t>12</a:t>
            </a:fld>
            <a:endParaRPr lang="en-GB" altLang="en-US" sz="1200" b="0"/>
          </a:p>
        </p:txBody>
      </p:sp>
      <p:sp>
        <p:nvSpPr>
          <p:cNvPr id="32771" name="Rectangle 2">
            <a:extLst>
              <a:ext uri="{FF2B5EF4-FFF2-40B4-BE49-F238E27FC236}">
                <a16:creationId xmlns:a16="http://schemas.microsoft.com/office/drawing/2014/main" id="{BE71F2DC-DF39-BE05-9C0A-95B53669E37F}"/>
              </a:ext>
            </a:extLst>
          </p:cNvPr>
          <p:cNvSpPr>
            <a:spLocks noGrp="1" noChangeArrowheads="1"/>
          </p:cNvSpPr>
          <p:nvPr>
            <p:ph type="body" idx="1"/>
          </p:nvPr>
        </p:nvSpPr>
        <p:spPr>
          <a:xfrm>
            <a:off x="914400" y="4643438"/>
            <a:ext cx="5029200" cy="439737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endParaRPr lang="en-US" altLang="en-US"/>
          </a:p>
        </p:txBody>
      </p:sp>
      <p:sp>
        <p:nvSpPr>
          <p:cNvPr id="32772" name="Rectangle 3">
            <a:extLst>
              <a:ext uri="{FF2B5EF4-FFF2-40B4-BE49-F238E27FC236}">
                <a16:creationId xmlns:a16="http://schemas.microsoft.com/office/drawing/2014/main" id="{B3EADCFB-EE6F-301E-FE5B-F51381361124}"/>
              </a:ext>
            </a:extLst>
          </p:cNvPr>
          <p:cNvSpPr>
            <a:spLocks noGrp="1" noRot="1" noChangeAspect="1" noChangeArrowheads="1" noTextEdit="1"/>
          </p:cNvSpPr>
          <p:nvPr>
            <p:ph type="sldImg"/>
          </p:nvPr>
        </p:nvSpPr>
        <p:spPr>
          <a:xfrm>
            <a:off x="985838" y="733425"/>
            <a:ext cx="4886325" cy="3665538"/>
          </a:xfrm>
          <a:ln w="12700" cap="flat">
            <a:solidFill>
              <a:schemeClr val="tx1"/>
            </a:solidFill>
          </a:ln>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C92FCA3D-9A45-8765-F788-F6AAB99FB85B}"/>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E862D70D-806D-45C3-8FE7-5F8EFF3FC65C}" type="slidenum">
              <a:rPr lang="en-GB" altLang="en-US" sz="1200" b="0" smtClean="0"/>
              <a:pPr/>
              <a:t>13</a:t>
            </a:fld>
            <a:endParaRPr lang="en-GB" altLang="en-US" sz="1200" b="0"/>
          </a:p>
        </p:txBody>
      </p:sp>
      <p:sp>
        <p:nvSpPr>
          <p:cNvPr id="34819" name="Rectangle 2">
            <a:extLst>
              <a:ext uri="{FF2B5EF4-FFF2-40B4-BE49-F238E27FC236}">
                <a16:creationId xmlns:a16="http://schemas.microsoft.com/office/drawing/2014/main" id="{F2D9058B-F306-9A3B-E33D-79D5C3CDA5B0}"/>
              </a:ext>
            </a:extLst>
          </p:cNvPr>
          <p:cNvSpPr>
            <a:spLocks noGrp="1" noChangeArrowheads="1"/>
          </p:cNvSpPr>
          <p:nvPr>
            <p:ph type="body" idx="1"/>
          </p:nvPr>
        </p:nvSpPr>
        <p:spPr>
          <a:xfrm>
            <a:off x="914400" y="4643438"/>
            <a:ext cx="5029200" cy="439737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endParaRPr lang="en-US" altLang="en-US"/>
          </a:p>
        </p:txBody>
      </p:sp>
      <p:sp>
        <p:nvSpPr>
          <p:cNvPr id="34820" name="Rectangle 3">
            <a:extLst>
              <a:ext uri="{FF2B5EF4-FFF2-40B4-BE49-F238E27FC236}">
                <a16:creationId xmlns:a16="http://schemas.microsoft.com/office/drawing/2014/main" id="{0219FEAD-FBE4-3756-BC0B-7FB1A659DDBB}"/>
              </a:ext>
            </a:extLst>
          </p:cNvPr>
          <p:cNvSpPr>
            <a:spLocks noGrp="1" noRot="1" noChangeAspect="1" noChangeArrowheads="1" noTextEdit="1"/>
          </p:cNvSpPr>
          <p:nvPr>
            <p:ph type="sldImg"/>
          </p:nvPr>
        </p:nvSpPr>
        <p:spPr>
          <a:xfrm>
            <a:off x="985838" y="733425"/>
            <a:ext cx="4886325" cy="3665538"/>
          </a:xfrm>
          <a:ln w="12700" cap="flat">
            <a:solidFill>
              <a:schemeClr val="tx1"/>
            </a:solidFill>
          </a:ln>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99998C2E-6840-ED3A-9884-4032D9F3C379}"/>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A049FF78-4C34-4774-A1DD-6C09883859BD}" type="slidenum">
              <a:rPr lang="en-GB" altLang="en-US" sz="1200" b="0" smtClean="0"/>
              <a:pPr/>
              <a:t>14</a:t>
            </a:fld>
            <a:endParaRPr lang="en-GB" altLang="en-US" sz="1200" b="0"/>
          </a:p>
        </p:txBody>
      </p:sp>
      <p:sp>
        <p:nvSpPr>
          <p:cNvPr id="36867" name="Rectangle 2">
            <a:extLst>
              <a:ext uri="{FF2B5EF4-FFF2-40B4-BE49-F238E27FC236}">
                <a16:creationId xmlns:a16="http://schemas.microsoft.com/office/drawing/2014/main" id="{8B0D7CE3-F2DE-213A-631A-2D3E538913E7}"/>
              </a:ext>
            </a:extLst>
          </p:cNvPr>
          <p:cNvSpPr>
            <a:spLocks noGrp="1" noChangeArrowheads="1"/>
          </p:cNvSpPr>
          <p:nvPr>
            <p:ph type="body" idx="1"/>
          </p:nvPr>
        </p:nvSpPr>
        <p:spPr>
          <a:xfrm>
            <a:off x="914400" y="4643438"/>
            <a:ext cx="5029200" cy="439737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endParaRPr lang="en-US" altLang="en-US"/>
          </a:p>
        </p:txBody>
      </p:sp>
      <p:sp>
        <p:nvSpPr>
          <p:cNvPr id="36868" name="Rectangle 3">
            <a:extLst>
              <a:ext uri="{FF2B5EF4-FFF2-40B4-BE49-F238E27FC236}">
                <a16:creationId xmlns:a16="http://schemas.microsoft.com/office/drawing/2014/main" id="{5F2C7105-5933-1052-4403-6CD023723754}"/>
              </a:ext>
            </a:extLst>
          </p:cNvPr>
          <p:cNvSpPr>
            <a:spLocks noGrp="1" noRot="1" noChangeAspect="1" noChangeArrowheads="1" noTextEdit="1"/>
          </p:cNvSpPr>
          <p:nvPr>
            <p:ph type="sldImg"/>
          </p:nvPr>
        </p:nvSpPr>
        <p:spPr>
          <a:xfrm>
            <a:off x="985838" y="733425"/>
            <a:ext cx="4886325" cy="3665538"/>
          </a:xfrm>
          <a:ln w="12700" cap="flat">
            <a:solidFill>
              <a:schemeClr val="tx1"/>
            </a:solidFill>
          </a:ln>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DFC7F33D-1410-6BBA-74EE-B07A26178A87}"/>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20357E89-013F-4B93-B7F8-1395B8DFA0B9}" type="slidenum">
              <a:rPr lang="en-GB" altLang="en-US" sz="1200" b="0" smtClean="0"/>
              <a:pPr/>
              <a:t>15</a:t>
            </a:fld>
            <a:endParaRPr lang="en-GB" altLang="en-US" sz="1200" b="0"/>
          </a:p>
        </p:txBody>
      </p:sp>
      <p:sp>
        <p:nvSpPr>
          <p:cNvPr id="38915" name="Rectangle 2">
            <a:extLst>
              <a:ext uri="{FF2B5EF4-FFF2-40B4-BE49-F238E27FC236}">
                <a16:creationId xmlns:a16="http://schemas.microsoft.com/office/drawing/2014/main" id="{9A2F26AF-F50B-87F2-7EB3-802C1EAE0A33}"/>
              </a:ext>
            </a:extLst>
          </p:cNvPr>
          <p:cNvSpPr>
            <a:spLocks noGrp="1" noChangeArrowheads="1"/>
          </p:cNvSpPr>
          <p:nvPr>
            <p:ph type="body" idx="1"/>
          </p:nvPr>
        </p:nvSpPr>
        <p:spPr>
          <a:xfrm>
            <a:off x="914400" y="4643438"/>
            <a:ext cx="5029200" cy="439737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endParaRPr lang="en-US" altLang="en-US"/>
          </a:p>
        </p:txBody>
      </p:sp>
      <p:sp>
        <p:nvSpPr>
          <p:cNvPr id="38916" name="Rectangle 3">
            <a:extLst>
              <a:ext uri="{FF2B5EF4-FFF2-40B4-BE49-F238E27FC236}">
                <a16:creationId xmlns:a16="http://schemas.microsoft.com/office/drawing/2014/main" id="{AADFAC13-08E4-583A-16BF-BEAA3C638D4A}"/>
              </a:ext>
            </a:extLst>
          </p:cNvPr>
          <p:cNvSpPr>
            <a:spLocks noGrp="1" noRot="1" noChangeAspect="1" noChangeArrowheads="1" noTextEdit="1"/>
          </p:cNvSpPr>
          <p:nvPr>
            <p:ph type="sldImg"/>
          </p:nvPr>
        </p:nvSpPr>
        <p:spPr>
          <a:xfrm>
            <a:off x="985838" y="733425"/>
            <a:ext cx="4886325" cy="3665538"/>
          </a:xfrm>
          <a:ln w="12700" cap="flat">
            <a:solidFill>
              <a:schemeClr val="tx1"/>
            </a:solidFill>
          </a:ln>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9BE9AF14-50FE-8037-1FC0-65983BBDB225}"/>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4D709C63-15A8-4F12-84E6-41FEF2CA377E}" type="slidenum">
              <a:rPr lang="en-GB" altLang="en-US" sz="1200" b="0" smtClean="0"/>
              <a:pPr/>
              <a:t>16</a:t>
            </a:fld>
            <a:endParaRPr lang="en-GB" altLang="en-US" sz="1200" b="0"/>
          </a:p>
        </p:txBody>
      </p:sp>
      <p:sp>
        <p:nvSpPr>
          <p:cNvPr id="40963" name="Rectangle 2">
            <a:extLst>
              <a:ext uri="{FF2B5EF4-FFF2-40B4-BE49-F238E27FC236}">
                <a16:creationId xmlns:a16="http://schemas.microsoft.com/office/drawing/2014/main" id="{AF1C6580-EE07-5E29-5FB5-6C73556AFC1B}"/>
              </a:ext>
            </a:extLst>
          </p:cNvPr>
          <p:cNvSpPr>
            <a:spLocks noChangeArrowheads="1"/>
          </p:cNvSpPr>
          <p:nvPr/>
        </p:nvSpPr>
        <p:spPr bwMode="auto">
          <a:xfrm>
            <a:off x="3886200" y="0"/>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US" altLang="en-US"/>
          </a:p>
        </p:txBody>
      </p:sp>
      <p:sp>
        <p:nvSpPr>
          <p:cNvPr id="40964" name="Rectangle 3">
            <a:extLst>
              <a:ext uri="{FF2B5EF4-FFF2-40B4-BE49-F238E27FC236}">
                <a16:creationId xmlns:a16="http://schemas.microsoft.com/office/drawing/2014/main" id="{DC48B7EC-FEB5-9CE6-32EC-A312A0A32481}"/>
              </a:ext>
            </a:extLst>
          </p:cNvPr>
          <p:cNvSpPr>
            <a:spLocks noChangeArrowheads="1"/>
          </p:cNvSpPr>
          <p:nvPr/>
        </p:nvSpPr>
        <p:spPr bwMode="auto">
          <a:xfrm>
            <a:off x="3886200" y="9285288"/>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defTabSz="762000">
              <a:defRPr sz="2400" b="1">
                <a:solidFill>
                  <a:schemeClr val="tx1"/>
                </a:solidFill>
                <a:latin typeface="Times New Roman" panose="02020603050405020304" pitchFamily="18" charset="0"/>
              </a:defRPr>
            </a:lvl1pPr>
            <a:lvl2pPr marL="742950" indent="-285750" defTabSz="762000">
              <a:defRPr sz="2400" b="1">
                <a:solidFill>
                  <a:schemeClr val="tx1"/>
                </a:solidFill>
                <a:latin typeface="Times New Roman" panose="02020603050405020304" pitchFamily="18" charset="0"/>
              </a:defRPr>
            </a:lvl2pPr>
            <a:lvl3pPr marL="1143000" indent="-228600" defTabSz="762000">
              <a:defRPr sz="2400" b="1">
                <a:solidFill>
                  <a:schemeClr val="tx1"/>
                </a:solidFill>
                <a:latin typeface="Times New Roman" panose="02020603050405020304" pitchFamily="18" charset="0"/>
              </a:defRPr>
            </a:lvl3pPr>
            <a:lvl4pPr marL="1600200" indent="-228600" defTabSz="762000">
              <a:defRPr sz="2400" b="1">
                <a:solidFill>
                  <a:schemeClr val="tx1"/>
                </a:solidFill>
                <a:latin typeface="Times New Roman" panose="02020603050405020304" pitchFamily="18" charset="0"/>
              </a:defRPr>
            </a:lvl4pPr>
            <a:lvl5pPr marL="2057400" indent="-228600" defTabSz="762000">
              <a:defRPr sz="2400" b="1">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b="1">
                <a:solidFill>
                  <a:schemeClr val="tx1"/>
                </a:solidFill>
                <a:latin typeface="Times New Roman" panose="02020603050405020304" pitchFamily="18" charset="0"/>
              </a:defRPr>
            </a:lvl9pPr>
          </a:lstStyle>
          <a:p>
            <a:pPr algn="r"/>
            <a:r>
              <a:rPr lang="en-GB" altLang="en-US" sz="1000" b="0" i="1"/>
              <a:t>3</a:t>
            </a:r>
          </a:p>
        </p:txBody>
      </p:sp>
      <p:sp>
        <p:nvSpPr>
          <p:cNvPr id="40965" name="Rectangle 4">
            <a:extLst>
              <a:ext uri="{FF2B5EF4-FFF2-40B4-BE49-F238E27FC236}">
                <a16:creationId xmlns:a16="http://schemas.microsoft.com/office/drawing/2014/main" id="{266624BF-D2BF-21BB-096A-4BE2683887D8}"/>
              </a:ext>
            </a:extLst>
          </p:cNvPr>
          <p:cNvSpPr>
            <a:spLocks noChangeArrowheads="1"/>
          </p:cNvSpPr>
          <p:nvPr/>
        </p:nvSpPr>
        <p:spPr bwMode="auto">
          <a:xfrm>
            <a:off x="0" y="9285288"/>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US" altLang="en-US"/>
          </a:p>
        </p:txBody>
      </p:sp>
      <p:sp>
        <p:nvSpPr>
          <p:cNvPr id="40966" name="Rectangle 5">
            <a:extLst>
              <a:ext uri="{FF2B5EF4-FFF2-40B4-BE49-F238E27FC236}">
                <a16:creationId xmlns:a16="http://schemas.microsoft.com/office/drawing/2014/main" id="{038B01C5-BD08-7BDE-A4A7-C74DB77AD344}"/>
              </a:ext>
            </a:extLst>
          </p:cNvPr>
          <p:cNvSpPr>
            <a:spLocks noChangeArrowheads="1"/>
          </p:cNvSpPr>
          <p:nvPr/>
        </p:nvSpPr>
        <p:spPr bwMode="auto">
          <a:xfrm>
            <a:off x="0" y="0"/>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US" altLang="en-US"/>
          </a:p>
        </p:txBody>
      </p:sp>
      <p:sp>
        <p:nvSpPr>
          <p:cNvPr id="40967" name="Rectangle 6">
            <a:extLst>
              <a:ext uri="{FF2B5EF4-FFF2-40B4-BE49-F238E27FC236}">
                <a16:creationId xmlns:a16="http://schemas.microsoft.com/office/drawing/2014/main" id="{B9522107-A6C0-E467-6B62-623188E8095B}"/>
              </a:ext>
            </a:extLst>
          </p:cNvPr>
          <p:cNvSpPr>
            <a:spLocks noGrp="1" noChangeArrowheads="1"/>
          </p:cNvSpPr>
          <p:nvPr>
            <p:ph type="body" idx="1"/>
          </p:nvPr>
        </p:nvSpPr>
        <p:spPr>
          <a:xfrm>
            <a:off x="914400" y="4643438"/>
            <a:ext cx="5029200" cy="439737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pPr>
              <a:lnSpc>
                <a:spcPct val="115000"/>
              </a:lnSpc>
              <a:spcAft>
                <a:spcPts val="1000"/>
              </a:spcAft>
            </a:pPr>
            <a:r>
              <a:rPr lang="en-GB" altLang="en-US" b="1">
                <a:latin typeface="Calibri" panose="020F0502020204030204" pitchFamily="34" charset="0"/>
                <a:ea typeface="Calibri" panose="020F0502020204030204" pitchFamily="34" charset="0"/>
                <a:cs typeface="Times New Roman" panose="02020603050405020304" pitchFamily="18" charset="0"/>
              </a:rPr>
              <a:t>Other determinants of demand </a:t>
            </a:r>
            <a:endParaRPr lang="en-GB" altLang="en-US">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altLang="en-US">
                <a:latin typeface="Calibri" panose="020F0502020204030204" pitchFamily="34" charset="0"/>
                <a:ea typeface="Calibri" panose="020F0502020204030204" pitchFamily="34" charset="0"/>
                <a:cs typeface="Times New Roman" panose="02020603050405020304" pitchFamily="18" charset="0"/>
              </a:rPr>
              <a:t>Price is not the only factor that determines how much of a good people will buy. Demand is also affected by the following. </a:t>
            </a:r>
          </a:p>
          <a:p>
            <a:pPr>
              <a:lnSpc>
                <a:spcPct val="115000"/>
              </a:lnSpc>
              <a:spcAft>
                <a:spcPts val="1000"/>
              </a:spcAft>
            </a:pPr>
            <a:endParaRPr lang="en-GB" altLang="en-US">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altLang="en-US">
                <a:latin typeface="Calibri" panose="020F0502020204030204" pitchFamily="34" charset="0"/>
                <a:ea typeface="Calibri" panose="020F0502020204030204" pitchFamily="34" charset="0"/>
                <a:cs typeface="Times New Roman" panose="02020603050405020304" pitchFamily="18" charset="0"/>
              </a:rPr>
              <a:t>Tastes. The more desirable people find the good, the more they will demand. Tastes are affected by factor such as advertising, fashion, observations of other consumers, considerations of health and experiences from consuming the good on previous occasions. </a:t>
            </a:r>
          </a:p>
          <a:p>
            <a:pPr>
              <a:lnSpc>
                <a:spcPct val="115000"/>
              </a:lnSpc>
              <a:spcAft>
                <a:spcPts val="1000"/>
              </a:spcAft>
            </a:pPr>
            <a:endParaRPr lang="en-GB" altLang="en-US">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endParaRPr lang="en-GB" altLang="en-US">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altLang="en-US">
                <a:latin typeface="Calibri" panose="020F0502020204030204" pitchFamily="34" charset="0"/>
                <a:ea typeface="Calibri" panose="020F0502020204030204" pitchFamily="34" charset="0"/>
                <a:cs typeface="Times New Roman" panose="02020603050405020304" pitchFamily="18" charset="0"/>
              </a:rPr>
              <a:t>Income. As people's incomes rise, their demand for most goods will rise. Such goods are called normal goods. There are exceptions to this general rule, however. As people get richer, they spend less on inferior goods, such as cheap margarine, and switch to better-quality goods. </a:t>
            </a:r>
          </a:p>
          <a:p>
            <a:pPr>
              <a:lnSpc>
                <a:spcPct val="115000"/>
              </a:lnSpc>
              <a:spcAft>
                <a:spcPts val="1000"/>
              </a:spcAft>
            </a:pPr>
            <a:endParaRPr lang="en-GB" altLang="en-US">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endParaRPr lang="en-GB" altLang="en-US">
              <a:latin typeface="Calibri" panose="020F0502020204030204" pitchFamily="34" charset="0"/>
              <a:ea typeface="Calibri" panose="020F0502020204030204" pitchFamily="34" charset="0"/>
              <a:cs typeface="Times New Roman" panose="02020603050405020304" pitchFamily="18" charset="0"/>
            </a:endParaRPr>
          </a:p>
          <a:p>
            <a:endParaRPr lang="en-US" altLang="en-US">
              <a:ea typeface="Calibri" panose="020F0502020204030204" pitchFamily="34" charset="0"/>
              <a:cs typeface="Times New Roman" panose="02020603050405020304" pitchFamily="18" charset="0"/>
            </a:endParaRPr>
          </a:p>
        </p:txBody>
      </p:sp>
      <p:sp>
        <p:nvSpPr>
          <p:cNvPr id="40968" name="Rectangle 7">
            <a:extLst>
              <a:ext uri="{FF2B5EF4-FFF2-40B4-BE49-F238E27FC236}">
                <a16:creationId xmlns:a16="http://schemas.microsoft.com/office/drawing/2014/main" id="{1E607282-A83B-1845-B184-9F750CCC3E6E}"/>
              </a:ext>
            </a:extLst>
          </p:cNvPr>
          <p:cNvSpPr>
            <a:spLocks noGrp="1" noRot="1" noChangeAspect="1" noChangeArrowheads="1" noTextEdit="1"/>
          </p:cNvSpPr>
          <p:nvPr>
            <p:ph type="sldImg"/>
          </p:nvPr>
        </p:nvSpPr>
        <p:spPr>
          <a:xfrm>
            <a:off x="985838" y="733425"/>
            <a:ext cx="4886325" cy="3665538"/>
          </a:xfrm>
          <a:ln w="12700" cap="flat">
            <a:solidFill>
              <a:schemeClr val="tx1"/>
            </a:solidFill>
          </a:ln>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057B26F6-9E07-12D7-1318-360B808B95FC}"/>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277AE67C-8AB4-4237-BAAF-1B3522ECF459}" type="slidenum">
              <a:rPr lang="en-GB" altLang="en-US" sz="1200" b="0" smtClean="0"/>
              <a:pPr/>
              <a:t>17</a:t>
            </a:fld>
            <a:endParaRPr lang="en-GB" altLang="en-US" sz="1200" b="0"/>
          </a:p>
        </p:txBody>
      </p:sp>
      <p:sp>
        <p:nvSpPr>
          <p:cNvPr id="43011" name="Rectangle 2">
            <a:extLst>
              <a:ext uri="{FF2B5EF4-FFF2-40B4-BE49-F238E27FC236}">
                <a16:creationId xmlns:a16="http://schemas.microsoft.com/office/drawing/2014/main" id="{02FDD430-4A10-84FD-8764-C0CCD77C2560}"/>
              </a:ext>
            </a:extLst>
          </p:cNvPr>
          <p:cNvSpPr>
            <a:spLocks noChangeArrowheads="1"/>
          </p:cNvSpPr>
          <p:nvPr/>
        </p:nvSpPr>
        <p:spPr bwMode="auto">
          <a:xfrm>
            <a:off x="3886200" y="0"/>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US" altLang="en-US"/>
          </a:p>
        </p:txBody>
      </p:sp>
      <p:sp>
        <p:nvSpPr>
          <p:cNvPr id="43012" name="Rectangle 3">
            <a:extLst>
              <a:ext uri="{FF2B5EF4-FFF2-40B4-BE49-F238E27FC236}">
                <a16:creationId xmlns:a16="http://schemas.microsoft.com/office/drawing/2014/main" id="{93F65A27-18C1-F605-3D3A-01245DBFF244}"/>
              </a:ext>
            </a:extLst>
          </p:cNvPr>
          <p:cNvSpPr>
            <a:spLocks noChangeArrowheads="1"/>
          </p:cNvSpPr>
          <p:nvPr/>
        </p:nvSpPr>
        <p:spPr bwMode="auto">
          <a:xfrm>
            <a:off x="3886200" y="9285288"/>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defTabSz="762000">
              <a:defRPr sz="2400" b="1">
                <a:solidFill>
                  <a:schemeClr val="tx1"/>
                </a:solidFill>
                <a:latin typeface="Times New Roman" panose="02020603050405020304" pitchFamily="18" charset="0"/>
              </a:defRPr>
            </a:lvl1pPr>
            <a:lvl2pPr marL="742950" indent="-285750" defTabSz="762000">
              <a:defRPr sz="2400" b="1">
                <a:solidFill>
                  <a:schemeClr val="tx1"/>
                </a:solidFill>
                <a:latin typeface="Times New Roman" panose="02020603050405020304" pitchFamily="18" charset="0"/>
              </a:defRPr>
            </a:lvl2pPr>
            <a:lvl3pPr marL="1143000" indent="-228600" defTabSz="762000">
              <a:defRPr sz="2400" b="1">
                <a:solidFill>
                  <a:schemeClr val="tx1"/>
                </a:solidFill>
                <a:latin typeface="Times New Roman" panose="02020603050405020304" pitchFamily="18" charset="0"/>
              </a:defRPr>
            </a:lvl3pPr>
            <a:lvl4pPr marL="1600200" indent="-228600" defTabSz="762000">
              <a:defRPr sz="2400" b="1">
                <a:solidFill>
                  <a:schemeClr val="tx1"/>
                </a:solidFill>
                <a:latin typeface="Times New Roman" panose="02020603050405020304" pitchFamily="18" charset="0"/>
              </a:defRPr>
            </a:lvl4pPr>
            <a:lvl5pPr marL="2057400" indent="-228600" defTabSz="762000">
              <a:defRPr sz="2400" b="1">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b="1">
                <a:solidFill>
                  <a:schemeClr val="tx1"/>
                </a:solidFill>
                <a:latin typeface="Times New Roman" panose="02020603050405020304" pitchFamily="18" charset="0"/>
              </a:defRPr>
            </a:lvl9pPr>
          </a:lstStyle>
          <a:p>
            <a:pPr algn="r"/>
            <a:r>
              <a:rPr lang="en-GB" altLang="en-US" sz="1000" b="0" i="1"/>
              <a:t>3</a:t>
            </a:r>
          </a:p>
        </p:txBody>
      </p:sp>
      <p:sp>
        <p:nvSpPr>
          <p:cNvPr id="43013" name="Rectangle 4">
            <a:extLst>
              <a:ext uri="{FF2B5EF4-FFF2-40B4-BE49-F238E27FC236}">
                <a16:creationId xmlns:a16="http://schemas.microsoft.com/office/drawing/2014/main" id="{EA1345E0-D209-2E5D-82FB-E2CC1FF7949C}"/>
              </a:ext>
            </a:extLst>
          </p:cNvPr>
          <p:cNvSpPr>
            <a:spLocks noChangeArrowheads="1"/>
          </p:cNvSpPr>
          <p:nvPr/>
        </p:nvSpPr>
        <p:spPr bwMode="auto">
          <a:xfrm>
            <a:off x="0" y="9285288"/>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US" altLang="en-US"/>
          </a:p>
        </p:txBody>
      </p:sp>
      <p:sp>
        <p:nvSpPr>
          <p:cNvPr id="43014" name="Rectangle 5">
            <a:extLst>
              <a:ext uri="{FF2B5EF4-FFF2-40B4-BE49-F238E27FC236}">
                <a16:creationId xmlns:a16="http://schemas.microsoft.com/office/drawing/2014/main" id="{578A39EE-B27C-EA11-A49C-66316C51BDC4}"/>
              </a:ext>
            </a:extLst>
          </p:cNvPr>
          <p:cNvSpPr>
            <a:spLocks noChangeArrowheads="1"/>
          </p:cNvSpPr>
          <p:nvPr/>
        </p:nvSpPr>
        <p:spPr bwMode="auto">
          <a:xfrm>
            <a:off x="0" y="0"/>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US" altLang="en-US"/>
          </a:p>
        </p:txBody>
      </p:sp>
      <p:sp>
        <p:nvSpPr>
          <p:cNvPr id="43015" name="Rectangle 6">
            <a:extLst>
              <a:ext uri="{FF2B5EF4-FFF2-40B4-BE49-F238E27FC236}">
                <a16:creationId xmlns:a16="http://schemas.microsoft.com/office/drawing/2014/main" id="{CB6FCB10-1FB0-2F27-8063-5FAC827A870D}"/>
              </a:ext>
            </a:extLst>
          </p:cNvPr>
          <p:cNvSpPr>
            <a:spLocks noGrp="1" noChangeArrowheads="1"/>
          </p:cNvSpPr>
          <p:nvPr>
            <p:ph type="body" idx="1"/>
          </p:nvPr>
        </p:nvSpPr>
        <p:spPr>
          <a:xfrm>
            <a:off x="914400" y="4643438"/>
            <a:ext cx="5029200" cy="439737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endParaRPr lang="en-US" altLang="en-US">
              <a:ea typeface="Calibri" panose="020F0502020204030204" pitchFamily="34" charset="0"/>
              <a:cs typeface="Times New Roman" panose="02020603050405020304" pitchFamily="18" charset="0"/>
            </a:endParaRPr>
          </a:p>
        </p:txBody>
      </p:sp>
      <p:sp>
        <p:nvSpPr>
          <p:cNvPr id="43016" name="Rectangle 7">
            <a:extLst>
              <a:ext uri="{FF2B5EF4-FFF2-40B4-BE49-F238E27FC236}">
                <a16:creationId xmlns:a16="http://schemas.microsoft.com/office/drawing/2014/main" id="{4CA44061-749D-5EAB-EF3E-E0900806D48E}"/>
              </a:ext>
            </a:extLst>
          </p:cNvPr>
          <p:cNvSpPr>
            <a:spLocks noGrp="1" noRot="1" noChangeAspect="1" noChangeArrowheads="1" noTextEdit="1"/>
          </p:cNvSpPr>
          <p:nvPr>
            <p:ph type="sldImg"/>
          </p:nvPr>
        </p:nvSpPr>
        <p:spPr>
          <a:xfrm>
            <a:off x="985838" y="733425"/>
            <a:ext cx="4886325" cy="3665538"/>
          </a:xfrm>
          <a:ln w="12700" cap="flat">
            <a:solidFill>
              <a:schemeClr val="tx1"/>
            </a:solidFill>
          </a:ln>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C511C57E-79B3-42A5-2E2A-BEE177CE2C3E}"/>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24AD980E-93DC-4DA5-B52C-C9FA90DD8389}" type="slidenum">
              <a:rPr lang="en-GB" altLang="en-US" sz="1200" b="0" smtClean="0"/>
              <a:pPr/>
              <a:t>18</a:t>
            </a:fld>
            <a:endParaRPr lang="en-GB" altLang="en-US" sz="1200" b="0"/>
          </a:p>
        </p:txBody>
      </p:sp>
      <p:sp>
        <p:nvSpPr>
          <p:cNvPr id="45059" name="Rectangle 2">
            <a:extLst>
              <a:ext uri="{FF2B5EF4-FFF2-40B4-BE49-F238E27FC236}">
                <a16:creationId xmlns:a16="http://schemas.microsoft.com/office/drawing/2014/main" id="{B6729ED6-DFF2-02BB-F42D-7EF84AF38502}"/>
              </a:ext>
            </a:extLst>
          </p:cNvPr>
          <p:cNvSpPr>
            <a:spLocks noGrp="1" noChangeArrowheads="1"/>
          </p:cNvSpPr>
          <p:nvPr>
            <p:ph type="body" idx="1"/>
          </p:nvPr>
        </p:nvSpPr>
        <p:spPr>
          <a:xfrm>
            <a:off x="914400" y="4643438"/>
            <a:ext cx="5029200" cy="439737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endParaRPr lang="en-US" altLang="en-US"/>
          </a:p>
        </p:txBody>
      </p:sp>
      <p:sp>
        <p:nvSpPr>
          <p:cNvPr id="45060" name="Rectangle 3">
            <a:extLst>
              <a:ext uri="{FF2B5EF4-FFF2-40B4-BE49-F238E27FC236}">
                <a16:creationId xmlns:a16="http://schemas.microsoft.com/office/drawing/2014/main" id="{07D8D31C-35C4-401D-BE79-98A2E1D422AB}"/>
              </a:ext>
            </a:extLst>
          </p:cNvPr>
          <p:cNvSpPr>
            <a:spLocks noGrp="1" noRot="1" noChangeAspect="1" noChangeArrowheads="1" noTextEdit="1"/>
          </p:cNvSpPr>
          <p:nvPr>
            <p:ph type="sldImg"/>
          </p:nvPr>
        </p:nvSpPr>
        <p:spPr>
          <a:xfrm>
            <a:off x="985838" y="733425"/>
            <a:ext cx="4886325" cy="3665538"/>
          </a:xfrm>
          <a:ln w="12700" cap="flat">
            <a:solidFill>
              <a:schemeClr val="tx1"/>
            </a:solidFill>
          </a:ln>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233876B0-7346-647E-4A47-A409454B9238}"/>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94A3C3C7-7A15-F3AC-1657-07D15C9D482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7108" name="Slide Number Placeholder 3">
            <a:extLst>
              <a:ext uri="{FF2B5EF4-FFF2-40B4-BE49-F238E27FC236}">
                <a16:creationId xmlns:a16="http://schemas.microsoft.com/office/drawing/2014/main" id="{116F0613-569C-C3D4-9EA3-686D269BB9F0}"/>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A2654480-9C2E-4929-ABE9-2B5DFDE0CDF5}" type="slidenum">
              <a:rPr lang="en-US" altLang="en-US" sz="1200" b="0" smtClean="0">
                <a:solidFill>
                  <a:srgbClr val="000000"/>
                </a:solidFill>
              </a:rPr>
              <a:pPr/>
              <a:t>19</a:t>
            </a:fld>
            <a:endParaRPr lang="en-US" altLang="en-US" sz="1200" b="0">
              <a:solidFill>
                <a:srgbClr val="000000"/>
              </a:solidFill>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2D9EFC61-EF13-5DD8-F521-D1B11A5130FB}"/>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57B1B10F-0203-4980-9643-3430CCDAE9B7}" type="slidenum">
              <a:rPr lang="en-GB" altLang="en-US" sz="1200" b="0" smtClean="0"/>
              <a:pPr/>
              <a:t>20</a:t>
            </a:fld>
            <a:endParaRPr lang="en-GB" altLang="en-US" sz="1200" b="0"/>
          </a:p>
        </p:txBody>
      </p:sp>
      <p:sp>
        <p:nvSpPr>
          <p:cNvPr id="49155" name="Rectangle 2">
            <a:extLst>
              <a:ext uri="{FF2B5EF4-FFF2-40B4-BE49-F238E27FC236}">
                <a16:creationId xmlns:a16="http://schemas.microsoft.com/office/drawing/2014/main" id="{E04FBDCE-CADD-0ED1-0C0B-096CE9BE103C}"/>
              </a:ext>
            </a:extLst>
          </p:cNvPr>
          <p:cNvSpPr>
            <a:spLocks noChangeArrowheads="1"/>
          </p:cNvSpPr>
          <p:nvPr/>
        </p:nvSpPr>
        <p:spPr bwMode="auto">
          <a:xfrm>
            <a:off x="3886200" y="0"/>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US" altLang="en-US"/>
          </a:p>
        </p:txBody>
      </p:sp>
      <p:sp>
        <p:nvSpPr>
          <p:cNvPr id="49156" name="Rectangle 3">
            <a:extLst>
              <a:ext uri="{FF2B5EF4-FFF2-40B4-BE49-F238E27FC236}">
                <a16:creationId xmlns:a16="http://schemas.microsoft.com/office/drawing/2014/main" id="{5898D613-3ABB-F7FA-5904-ED04888B31B1}"/>
              </a:ext>
            </a:extLst>
          </p:cNvPr>
          <p:cNvSpPr>
            <a:spLocks noChangeArrowheads="1"/>
          </p:cNvSpPr>
          <p:nvPr/>
        </p:nvSpPr>
        <p:spPr bwMode="auto">
          <a:xfrm>
            <a:off x="3886200" y="9285288"/>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defTabSz="762000">
              <a:defRPr sz="2400" b="1">
                <a:solidFill>
                  <a:schemeClr val="tx1"/>
                </a:solidFill>
                <a:latin typeface="Times New Roman" panose="02020603050405020304" pitchFamily="18" charset="0"/>
              </a:defRPr>
            </a:lvl1pPr>
            <a:lvl2pPr marL="742950" indent="-285750" defTabSz="762000">
              <a:defRPr sz="2400" b="1">
                <a:solidFill>
                  <a:schemeClr val="tx1"/>
                </a:solidFill>
                <a:latin typeface="Times New Roman" panose="02020603050405020304" pitchFamily="18" charset="0"/>
              </a:defRPr>
            </a:lvl2pPr>
            <a:lvl3pPr marL="1143000" indent="-228600" defTabSz="762000">
              <a:defRPr sz="2400" b="1">
                <a:solidFill>
                  <a:schemeClr val="tx1"/>
                </a:solidFill>
                <a:latin typeface="Times New Roman" panose="02020603050405020304" pitchFamily="18" charset="0"/>
              </a:defRPr>
            </a:lvl3pPr>
            <a:lvl4pPr marL="1600200" indent="-228600" defTabSz="762000">
              <a:defRPr sz="2400" b="1">
                <a:solidFill>
                  <a:schemeClr val="tx1"/>
                </a:solidFill>
                <a:latin typeface="Times New Roman" panose="02020603050405020304" pitchFamily="18" charset="0"/>
              </a:defRPr>
            </a:lvl4pPr>
            <a:lvl5pPr marL="2057400" indent="-228600" defTabSz="762000">
              <a:defRPr sz="2400" b="1">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b="1">
                <a:solidFill>
                  <a:schemeClr val="tx1"/>
                </a:solidFill>
                <a:latin typeface="Times New Roman" panose="02020603050405020304" pitchFamily="18" charset="0"/>
              </a:defRPr>
            </a:lvl9pPr>
          </a:lstStyle>
          <a:p>
            <a:pPr algn="r"/>
            <a:r>
              <a:rPr lang="en-GB" altLang="en-US" sz="1000" b="0" i="1"/>
              <a:t>4</a:t>
            </a:r>
          </a:p>
        </p:txBody>
      </p:sp>
      <p:sp>
        <p:nvSpPr>
          <p:cNvPr id="49157" name="Rectangle 4">
            <a:extLst>
              <a:ext uri="{FF2B5EF4-FFF2-40B4-BE49-F238E27FC236}">
                <a16:creationId xmlns:a16="http://schemas.microsoft.com/office/drawing/2014/main" id="{DB6E47D6-C119-97A0-B240-7CA1F7B55DE0}"/>
              </a:ext>
            </a:extLst>
          </p:cNvPr>
          <p:cNvSpPr>
            <a:spLocks noChangeArrowheads="1"/>
          </p:cNvSpPr>
          <p:nvPr/>
        </p:nvSpPr>
        <p:spPr bwMode="auto">
          <a:xfrm>
            <a:off x="0" y="9285288"/>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US" altLang="en-US"/>
          </a:p>
        </p:txBody>
      </p:sp>
      <p:sp>
        <p:nvSpPr>
          <p:cNvPr id="49158" name="Rectangle 5">
            <a:extLst>
              <a:ext uri="{FF2B5EF4-FFF2-40B4-BE49-F238E27FC236}">
                <a16:creationId xmlns:a16="http://schemas.microsoft.com/office/drawing/2014/main" id="{8700963B-DD6B-B539-5084-14D6970BAA35}"/>
              </a:ext>
            </a:extLst>
          </p:cNvPr>
          <p:cNvSpPr>
            <a:spLocks noChangeArrowheads="1"/>
          </p:cNvSpPr>
          <p:nvPr/>
        </p:nvSpPr>
        <p:spPr bwMode="auto">
          <a:xfrm>
            <a:off x="0" y="0"/>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US" altLang="en-US"/>
          </a:p>
        </p:txBody>
      </p:sp>
      <p:sp>
        <p:nvSpPr>
          <p:cNvPr id="49159" name="Rectangle 6">
            <a:extLst>
              <a:ext uri="{FF2B5EF4-FFF2-40B4-BE49-F238E27FC236}">
                <a16:creationId xmlns:a16="http://schemas.microsoft.com/office/drawing/2014/main" id="{D657521C-05F6-0962-AF53-D3191893588D}"/>
              </a:ext>
            </a:extLst>
          </p:cNvPr>
          <p:cNvSpPr>
            <a:spLocks noGrp="1" noChangeArrowheads="1"/>
          </p:cNvSpPr>
          <p:nvPr>
            <p:ph type="body" idx="1"/>
          </p:nvPr>
        </p:nvSpPr>
        <p:spPr>
          <a:xfrm>
            <a:off x="914400" y="4643438"/>
            <a:ext cx="5029200" cy="43973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lstStyle/>
          <a:p>
            <a:endParaRPr lang="en-US" altLang="en-US"/>
          </a:p>
        </p:txBody>
      </p:sp>
      <p:sp>
        <p:nvSpPr>
          <p:cNvPr id="49160" name="Rectangle 7">
            <a:extLst>
              <a:ext uri="{FF2B5EF4-FFF2-40B4-BE49-F238E27FC236}">
                <a16:creationId xmlns:a16="http://schemas.microsoft.com/office/drawing/2014/main" id="{AEDFE7EE-80CC-4D12-0498-24639A7897A3}"/>
              </a:ext>
            </a:extLst>
          </p:cNvPr>
          <p:cNvSpPr>
            <a:spLocks noGrp="1" noRot="1" noChangeAspect="1" noChangeArrowheads="1" noTextEdit="1"/>
          </p:cNvSpPr>
          <p:nvPr>
            <p:ph type="sldImg"/>
          </p:nvPr>
        </p:nvSpPr>
        <p:spPr>
          <a:xfrm>
            <a:off x="985838" y="733425"/>
            <a:ext cx="4886325" cy="3665538"/>
          </a:xfrm>
          <a:ln w="12700" cap="flat">
            <a:solidFill>
              <a:schemeClr val="tx1"/>
            </a:solidFill>
          </a:ln>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7C6D91B1-BD41-6ED3-450E-E40D079C25FA}"/>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485D85CC-F451-4E66-B56F-957AAFBDBAD8}" type="slidenum">
              <a:rPr lang="en-GB" altLang="en-US" sz="1200" b="0" smtClean="0"/>
              <a:pPr/>
              <a:t>21</a:t>
            </a:fld>
            <a:endParaRPr lang="en-GB" altLang="en-US" sz="1200" b="0"/>
          </a:p>
        </p:txBody>
      </p:sp>
      <p:sp>
        <p:nvSpPr>
          <p:cNvPr id="51203" name="Rectangle 2">
            <a:extLst>
              <a:ext uri="{FF2B5EF4-FFF2-40B4-BE49-F238E27FC236}">
                <a16:creationId xmlns:a16="http://schemas.microsoft.com/office/drawing/2014/main" id="{67C34057-2631-B42A-991D-B2072BF382E3}"/>
              </a:ext>
            </a:extLst>
          </p:cNvPr>
          <p:cNvSpPr>
            <a:spLocks noGrp="1" noChangeArrowheads="1"/>
          </p:cNvSpPr>
          <p:nvPr>
            <p:ph type="body" idx="1"/>
          </p:nvPr>
        </p:nvSpPr>
        <p:spPr>
          <a:xfrm>
            <a:off x="914400" y="4643438"/>
            <a:ext cx="5029200" cy="439737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endParaRPr lang="en-US" altLang="en-US"/>
          </a:p>
        </p:txBody>
      </p:sp>
      <p:sp>
        <p:nvSpPr>
          <p:cNvPr id="51204" name="Rectangle 3">
            <a:extLst>
              <a:ext uri="{FF2B5EF4-FFF2-40B4-BE49-F238E27FC236}">
                <a16:creationId xmlns:a16="http://schemas.microsoft.com/office/drawing/2014/main" id="{1B0FFE73-3024-EEC5-88E0-E23CC096031F}"/>
              </a:ext>
            </a:extLst>
          </p:cNvPr>
          <p:cNvSpPr>
            <a:spLocks noGrp="1" noRot="1" noChangeAspect="1" noChangeArrowheads="1" noTextEdit="1"/>
          </p:cNvSpPr>
          <p:nvPr>
            <p:ph type="sldImg"/>
          </p:nvPr>
        </p:nvSpPr>
        <p:spPr>
          <a:xfrm>
            <a:off x="985838" y="733425"/>
            <a:ext cx="4886325" cy="3665538"/>
          </a:xfrm>
          <a:ln w="12700" cap="flat">
            <a:solidFill>
              <a:schemeClr val="tx1"/>
            </a:solidFill>
          </a:ln>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E2BEA584-0B1C-BC7B-D26F-6E9D3A3D5402}"/>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088DA066-1B9A-4322-A0FA-BEDB7E77A336}" type="slidenum">
              <a:rPr lang="en-GB" altLang="en-US" sz="1200" b="0" smtClean="0"/>
              <a:pPr/>
              <a:t>22</a:t>
            </a:fld>
            <a:endParaRPr lang="en-GB" altLang="en-US" sz="1200" b="0"/>
          </a:p>
        </p:txBody>
      </p:sp>
      <p:sp>
        <p:nvSpPr>
          <p:cNvPr id="53251" name="Rectangle 2">
            <a:extLst>
              <a:ext uri="{FF2B5EF4-FFF2-40B4-BE49-F238E27FC236}">
                <a16:creationId xmlns:a16="http://schemas.microsoft.com/office/drawing/2014/main" id="{B3214C55-11AC-3472-F291-D45BE1C6AB04}"/>
              </a:ext>
            </a:extLst>
          </p:cNvPr>
          <p:cNvSpPr>
            <a:spLocks noGrp="1" noChangeArrowheads="1"/>
          </p:cNvSpPr>
          <p:nvPr>
            <p:ph type="body" idx="1"/>
          </p:nvPr>
        </p:nvSpPr>
        <p:spPr>
          <a:xfrm>
            <a:off x="914400" y="4643438"/>
            <a:ext cx="5029200" cy="439737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endParaRPr lang="en-US" altLang="en-US"/>
          </a:p>
        </p:txBody>
      </p:sp>
      <p:sp>
        <p:nvSpPr>
          <p:cNvPr id="53252" name="Rectangle 3">
            <a:extLst>
              <a:ext uri="{FF2B5EF4-FFF2-40B4-BE49-F238E27FC236}">
                <a16:creationId xmlns:a16="http://schemas.microsoft.com/office/drawing/2014/main" id="{B0159A87-9FF7-B3EA-49C4-445F738E7A7B}"/>
              </a:ext>
            </a:extLst>
          </p:cNvPr>
          <p:cNvSpPr>
            <a:spLocks noGrp="1" noRot="1" noChangeAspect="1" noChangeArrowheads="1" noTextEdit="1"/>
          </p:cNvSpPr>
          <p:nvPr>
            <p:ph type="sldImg"/>
          </p:nvPr>
        </p:nvSpPr>
        <p:spPr>
          <a:xfrm>
            <a:off x="985838" y="733425"/>
            <a:ext cx="4886325" cy="3665538"/>
          </a:xfrm>
          <a:ln w="12700" cap="flat">
            <a:solidFill>
              <a:schemeClr val="tx1"/>
            </a:solidFill>
          </a:ln>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04ABCCE2-66AC-003B-04E1-20725BC4E2B4}"/>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5BCEC443-10D0-437B-8533-057FBCE1CFAB}" type="slidenum">
              <a:rPr lang="en-GB" altLang="en-US" sz="1200" b="0" smtClean="0"/>
              <a:pPr/>
              <a:t>23</a:t>
            </a:fld>
            <a:endParaRPr lang="en-GB" altLang="en-US" sz="1200" b="0"/>
          </a:p>
        </p:txBody>
      </p:sp>
      <p:sp>
        <p:nvSpPr>
          <p:cNvPr id="55299" name="Rectangle 2">
            <a:extLst>
              <a:ext uri="{FF2B5EF4-FFF2-40B4-BE49-F238E27FC236}">
                <a16:creationId xmlns:a16="http://schemas.microsoft.com/office/drawing/2014/main" id="{801B64EA-1F2F-1047-DD65-354E70571D57}"/>
              </a:ext>
            </a:extLst>
          </p:cNvPr>
          <p:cNvSpPr>
            <a:spLocks noGrp="1" noChangeArrowheads="1"/>
          </p:cNvSpPr>
          <p:nvPr>
            <p:ph type="body" idx="1"/>
          </p:nvPr>
        </p:nvSpPr>
        <p:spPr>
          <a:xfrm>
            <a:off x="914400" y="4643438"/>
            <a:ext cx="5029200" cy="439737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endParaRPr lang="en-US" altLang="en-US"/>
          </a:p>
        </p:txBody>
      </p:sp>
      <p:sp>
        <p:nvSpPr>
          <p:cNvPr id="55300" name="Rectangle 3">
            <a:extLst>
              <a:ext uri="{FF2B5EF4-FFF2-40B4-BE49-F238E27FC236}">
                <a16:creationId xmlns:a16="http://schemas.microsoft.com/office/drawing/2014/main" id="{8D17B5FB-4481-537E-0349-9EFD37D2A8F5}"/>
              </a:ext>
            </a:extLst>
          </p:cNvPr>
          <p:cNvSpPr>
            <a:spLocks noGrp="1" noRot="1" noChangeAspect="1" noChangeArrowheads="1" noTextEdit="1"/>
          </p:cNvSpPr>
          <p:nvPr>
            <p:ph type="sldImg"/>
          </p:nvPr>
        </p:nvSpPr>
        <p:spPr>
          <a:xfrm>
            <a:off x="985838" y="733425"/>
            <a:ext cx="4886325" cy="3665538"/>
          </a:xfrm>
          <a:ln w="12700" cap="flat">
            <a:solidFill>
              <a:schemeClr val="tx1"/>
            </a:solidFill>
          </a:ln>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a:extLst>
              <a:ext uri="{FF2B5EF4-FFF2-40B4-BE49-F238E27FC236}">
                <a16:creationId xmlns:a16="http://schemas.microsoft.com/office/drawing/2014/main" id="{7675AB15-259F-11DF-9D8C-742A8A88F83B}"/>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ADB0DA22-ED0C-4075-8495-DF5252210A56}" type="slidenum">
              <a:rPr lang="en-GB" altLang="en-US" sz="1200" b="0" smtClean="0"/>
              <a:pPr/>
              <a:t>24</a:t>
            </a:fld>
            <a:endParaRPr lang="en-GB" altLang="en-US" sz="1200" b="0"/>
          </a:p>
        </p:txBody>
      </p:sp>
      <p:sp>
        <p:nvSpPr>
          <p:cNvPr id="57347" name="Rectangle 2">
            <a:extLst>
              <a:ext uri="{FF2B5EF4-FFF2-40B4-BE49-F238E27FC236}">
                <a16:creationId xmlns:a16="http://schemas.microsoft.com/office/drawing/2014/main" id="{F3E2113C-9FEF-1DFD-1403-19A758560D5B}"/>
              </a:ext>
            </a:extLst>
          </p:cNvPr>
          <p:cNvSpPr>
            <a:spLocks noGrp="1" noChangeArrowheads="1"/>
          </p:cNvSpPr>
          <p:nvPr>
            <p:ph type="body" idx="1"/>
          </p:nvPr>
        </p:nvSpPr>
        <p:spPr>
          <a:xfrm>
            <a:off x="914400" y="4643438"/>
            <a:ext cx="5029200" cy="439737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endParaRPr lang="en-US" altLang="en-US"/>
          </a:p>
        </p:txBody>
      </p:sp>
      <p:sp>
        <p:nvSpPr>
          <p:cNvPr id="57348" name="Rectangle 3">
            <a:extLst>
              <a:ext uri="{FF2B5EF4-FFF2-40B4-BE49-F238E27FC236}">
                <a16:creationId xmlns:a16="http://schemas.microsoft.com/office/drawing/2014/main" id="{EAE59CDD-39A4-0D3E-3CAA-8729D5A3FD7C}"/>
              </a:ext>
            </a:extLst>
          </p:cNvPr>
          <p:cNvSpPr>
            <a:spLocks noGrp="1" noRot="1" noChangeAspect="1" noChangeArrowheads="1" noTextEdit="1"/>
          </p:cNvSpPr>
          <p:nvPr>
            <p:ph type="sldImg"/>
          </p:nvPr>
        </p:nvSpPr>
        <p:spPr>
          <a:xfrm>
            <a:off x="985838" y="733425"/>
            <a:ext cx="4886325" cy="3665538"/>
          </a:xfrm>
          <a:ln w="12700" cap="flat">
            <a:solidFill>
              <a:schemeClr val="tx1"/>
            </a:solidFill>
          </a:ln>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a:extLst>
              <a:ext uri="{FF2B5EF4-FFF2-40B4-BE49-F238E27FC236}">
                <a16:creationId xmlns:a16="http://schemas.microsoft.com/office/drawing/2014/main" id="{84135614-F11F-7472-D687-8567BF600FA8}"/>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9C0A4454-4484-431F-A9AC-C1729E48049C}" type="slidenum">
              <a:rPr lang="en-GB" altLang="en-US" sz="1200" b="0" smtClean="0"/>
              <a:pPr/>
              <a:t>25</a:t>
            </a:fld>
            <a:endParaRPr lang="en-GB" altLang="en-US" sz="1200" b="0"/>
          </a:p>
        </p:txBody>
      </p:sp>
      <p:sp>
        <p:nvSpPr>
          <p:cNvPr id="59395" name="Rectangle 2">
            <a:extLst>
              <a:ext uri="{FF2B5EF4-FFF2-40B4-BE49-F238E27FC236}">
                <a16:creationId xmlns:a16="http://schemas.microsoft.com/office/drawing/2014/main" id="{DEA1085D-2FF3-5977-900F-C27BACF07F47}"/>
              </a:ext>
            </a:extLst>
          </p:cNvPr>
          <p:cNvSpPr>
            <a:spLocks noGrp="1" noChangeArrowheads="1"/>
          </p:cNvSpPr>
          <p:nvPr>
            <p:ph type="body" idx="1"/>
          </p:nvPr>
        </p:nvSpPr>
        <p:spPr>
          <a:xfrm>
            <a:off x="914400" y="4643438"/>
            <a:ext cx="5029200" cy="439737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endParaRPr lang="en-US" altLang="en-US"/>
          </a:p>
        </p:txBody>
      </p:sp>
      <p:sp>
        <p:nvSpPr>
          <p:cNvPr id="59396" name="Rectangle 3">
            <a:extLst>
              <a:ext uri="{FF2B5EF4-FFF2-40B4-BE49-F238E27FC236}">
                <a16:creationId xmlns:a16="http://schemas.microsoft.com/office/drawing/2014/main" id="{C0EDACD2-8C6B-73E8-419E-D6D3BB576FC2}"/>
              </a:ext>
            </a:extLst>
          </p:cNvPr>
          <p:cNvSpPr>
            <a:spLocks noGrp="1" noRot="1" noChangeAspect="1" noChangeArrowheads="1" noTextEdit="1"/>
          </p:cNvSpPr>
          <p:nvPr>
            <p:ph type="sldImg"/>
          </p:nvPr>
        </p:nvSpPr>
        <p:spPr>
          <a:xfrm>
            <a:off x="985838" y="733425"/>
            <a:ext cx="4886325" cy="3665538"/>
          </a:xfrm>
          <a:ln w="12700" cap="flat">
            <a:solidFill>
              <a:schemeClr val="tx1"/>
            </a:solidFill>
          </a:ln>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a:extLst>
              <a:ext uri="{FF2B5EF4-FFF2-40B4-BE49-F238E27FC236}">
                <a16:creationId xmlns:a16="http://schemas.microsoft.com/office/drawing/2014/main" id="{295353B9-B96D-3A1A-56B8-86760242EEE0}"/>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C0911A06-44BE-45AD-9566-DB3B50928186}" type="slidenum">
              <a:rPr lang="en-GB" altLang="en-US" sz="1200" b="0" smtClean="0"/>
              <a:pPr/>
              <a:t>26</a:t>
            </a:fld>
            <a:endParaRPr lang="en-GB" altLang="en-US" sz="1200" b="0"/>
          </a:p>
        </p:txBody>
      </p:sp>
      <p:sp>
        <p:nvSpPr>
          <p:cNvPr id="61443" name="Rectangle 2">
            <a:extLst>
              <a:ext uri="{FF2B5EF4-FFF2-40B4-BE49-F238E27FC236}">
                <a16:creationId xmlns:a16="http://schemas.microsoft.com/office/drawing/2014/main" id="{0F63ECFD-0D01-DD61-6153-6856463756E8}"/>
              </a:ext>
            </a:extLst>
          </p:cNvPr>
          <p:cNvSpPr>
            <a:spLocks noGrp="1" noChangeArrowheads="1"/>
          </p:cNvSpPr>
          <p:nvPr>
            <p:ph type="body" idx="1"/>
          </p:nvPr>
        </p:nvSpPr>
        <p:spPr>
          <a:xfrm>
            <a:off x="914400" y="4643438"/>
            <a:ext cx="5029200" cy="439737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endParaRPr lang="en-US" altLang="en-US"/>
          </a:p>
        </p:txBody>
      </p:sp>
      <p:sp>
        <p:nvSpPr>
          <p:cNvPr id="61444" name="Rectangle 3">
            <a:extLst>
              <a:ext uri="{FF2B5EF4-FFF2-40B4-BE49-F238E27FC236}">
                <a16:creationId xmlns:a16="http://schemas.microsoft.com/office/drawing/2014/main" id="{84D000D8-A8D9-2903-3365-95B2D0F12630}"/>
              </a:ext>
            </a:extLst>
          </p:cNvPr>
          <p:cNvSpPr>
            <a:spLocks noGrp="1" noRot="1" noChangeAspect="1" noChangeArrowheads="1" noTextEdit="1"/>
          </p:cNvSpPr>
          <p:nvPr>
            <p:ph type="sldImg"/>
          </p:nvPr>
        </p:nvSpPr>
        <p:spPr>
          <a:xfrm>
            <a:off x="985838" y="733425"/>
            <a:ext cx="4886325" cy="3665538"/>
          </a:xfrm>
          <a:ln w="12700" cap="flat">
            <a:solidFill>
              <a:schemeClr val="tx1"/>
            </a:solidFill>
          </a:ln>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F836501F-B818-C0F7-FA82-80A42A9AD6CB}"/>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197FB411-82BC-4CAD-A18C-40575AE2ADE2}" type="slidenum">
              <a:rPr lang="en-GB" altLang="en-US" sz="1200" b="0" smtClean="0"/>
              <a:pPr/>
              <a:t>27</a:t>
            </a:fld>
            <a:endParaRPr lang="en-GB" altLang="en-US" sz="1200" b="0"/>
          </a:p>
        </p:txBody>
      </p:sp>
      <p:sp>
        <p:nvSpPr>
          <p:cNvPr id="63491" name="Rectangle 2">
            <a:extLst>
              <a:ext uri="{FF2B5EF4-FFF2-40B4-BE49-F238E27FC236}">
                <a16:creationId xmlns:a16="http://schemas.microsoft.com/office/drawing/2014/main" id="{E36D4731-99E7-F97A-1EED-DD79BB254E7D}"/>
              </a:ext>
            </a:extLst>
          </p:cNvPr>
          <p:cNvSpPr>
            <a:spLocks noChangeArrowheads="1"/>
          </p:cNvSpPr>
          <p:nvPr/>
        </p:nvSpPr>
        <p:spPr bwMode="auto">
          <a:xfrm>
            <a:off x="3886200" y="0"/>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US" altLang="en-US"/>
          </a:p>
        </p:txBody>
      </p:sp>
      <p:sp>
        <p:nvSpPr>
          <p:cNvPr id="63492" name="Rectangle 3">
            <a:extLst>
              <a:ext uri="{FF2B5EF4-FFF2-40B4-BE49-F238E27FC236}">
                <a16:creationId xmlns:a16="http://schemas.microsoft.com/office/drawing/2014/main" id="{CF86476C-E27F-C495-6E1B-5927E2BC2B9D}"/>
              </a:ext>
            </a:extLst>
          </p:cNvPr>
          <p:cNvSpPr>
            <a:spLocks noChangeArrowheads="1"/>
          </p:cNvSpPr>
          <p:nvPr/>
        </p:nvSpPr>
        <p:spPr bwMode="auto">
          <a:xfrm>
            <a:off x="3886200" y="9285288"/>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defTabSz="762000">
              <a:defRPr sz="2400" b="1">
                <a:solidFill>
                  <a:schemeClr val="tx1"/>
                </a:solidFill>
                <a:latin typeface="Times New Roman" panose="02020603050405020304" pitchFamily="18" charset="0"/>
              </a:defRPr>
            </a:lvl1pPr>
            <a:lvl2pPr marL="742950" indent="-285750" defTabSz="762000">
              <a:defRPr sz="2400" b="1">
                <a:solidFill>
                  <a:schemeClr val="tx1"/>
                </a:solidFill>
                <a:latin typeface="Times New Roman" panose="02020603050405020304" pitchFamily="18" charset="0"/>
              </a:defRPr>
            </a:lvl2pPr>
            <a:lvl3pPr marL="1143000" indent="-228600" defTabSz="762000">
              <a:defRPr sz="2400" b="1">
                <a:solidFill>
                  <a:schemeClr val="tx1"/>
                </a:solidFill>
                <a:latin typeface="Times New Roman" panose="02020603050405020304" pitchFamily="18" charset="0"/>
              </a:defRPr>
            </a:lvl3pPr>
            <a:lvl4pPr marL="1600200" indent="-228600" defTabSz="762000">
              <a:defRPr sz="2400" b="1">
                <a:solidFill>
                  <a:schemeClr val="tx1"/>
                </a:solidFill>
                <a:latin typeface="Times New Roman" panose="02020603050405020304" pitchFamily="18" charset="0"/>
              </a:defRPr>
            </a:lvl4pPr>
            <a:lvl5pPr marL="2057400" indent="-228600" defTabSz="762000">
              <a:defRPr sz="2400" b="1">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b="1">
                <a:solidFill>
                  <a:schemeClr val="tx1"/>
                </a:solidFill>
                <a:latin typeface="Times New Roman" panose="02020603050405020304" pitchFamily="18" charset="0"/>
              </a:defRPr>
            </a:lvl9pPr>
          </a:lstStyle>
          <a:p>
            <a:pPr algn="r"/>
            <a:r>
              <a:rPr lang="en-GB" altLang="en-US" sz="1000" b="0" i="1"/>
              <a:t>5</a:t>
            </a:r>
          </a:p>
        </p:txBody>
      </p:sp>
      <p:sp>
        <p:nvSpPr>
          <p:cNvPr id="63493" name="Rectangle 4">
            <a:extLst>
              <a:ext uri="{FF2B5EF4-FFF2-40B4-BE49-F238E27FC236}">
                <a16:creationId xmlns:a16="http://schemas.microsoft.com/office/drawing/2014/main" id="{537B1C2B-8C16-402B-6DC7-6966C63E39C7}"/>
              </a:ext>
            </a:extLst>
          </p:cNvPr>
          <p:cNvSpPr>
            <a:spLocks noChangeArrowheads="1"/>
          </p:cNvSpPr>
          <p:nvPr/>
        </p:nvSpPr>
        <p:spPr bwMode="auto">
          <a:xfrm>
            <a:off x="0" y="9285288"/>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US" altLang="en-US"/>
          </a:p>
        </p:txBody>
      </p:sp>
      <p:sp>
        <p:nvSpPr>
          <p:cNvPr id="63494" name="Rectangle 5">
            <a:extLst>
              <a:ext uri="{FF2B5EF4-FFF2-40B4-BE49-F238E27FC236}">
                <a16:creationId xmlns:a16="http://schemas.microsoft.com/office/drawing/2014/main" id="{C3BCAC99-C87F-E901-5BEA-6574A0946798}"/>
              </a:ext>
            </a:extLst>
          </p:cNvPr>
          <p:cNvSpPr>
            <a:spLocks noChangeArrowheads="1"/>
          </p:cNvSpPr>
          <p:nvPr/>
        </p:nvSpPr>
        <p:spPr bwMode="auto">
          <a:xfrm>
            <a:off x="0" y="0"/>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US" altLang="en-US"/>
          </a:p>
        </p:txBody>
      </p:sp>
      <p:sp>
        <p:nvSpPr>
          <p:cNvPr id="83975" name="Rectangle 6">
            <a:extLst>
              <a:ext uri="{FF2B5EF4-FFF2-40B4-BE49-F238E27FC236}">
                <a16:creationId xmlns:a16="http://schemas.microsoft.com/office/drawing/2014/main" id="{D100AA47-3DE2-DEC3-4B9A-08CCFA4712A9}"/>
              </a:ext>
            </a:extLst>
          </p:cNvPr>
          <p:cNvSpPr>
            <a:spLocks noGrp="1" noChangeArrowheads="1"/>
          </p:cNvSpPr>
          <p:nvPr>
            <p:ph type="body" idx="1"/>
          </p:nvPr>
        </p:nvSpPr>
        <p:spPr>
          <a:xfrm>
            <a:off x="914400" y="4643438"/>
            <a:ext cx="5029200" cy="4397375"/>
          </a:xfrm>
        </p:spPr>
        <p:txBody>
          <a:bodyPr lIns="92075" tIns="46038" rIns="92075" bIns="46038"/>
          <a:lstStyle/>
          <a:p>
            <a:pPr>
              <a:lnSpc>
                <a:spcPct val="115000"/>
              </a:lnSpc>
              <a:spcAft>
                <a:spcPts val="1000"/>
              </a:spcAft>
              <a:defRPr/>
            </a:pPr>
            <a:r>
              <a:rPr lang="en-GB" b="1" dirty="0">
                <a:latin typeface="Calibri"/>
                <a:ea typeface="Calibri"/>
                <a:cs typeface="Times New Roman"/>
              </a:rPr>
              <a:t>Other determinants of supply</a:t>
            </a:r>
            <a:r>
              <a:rPr lang="en-GB" dirty="0">
                <a:latin typeface="Calibri"/>
                <a:ea typeface="Calibri"/>
                <a:cs typeface="Times New Roman"/>
              </a:rPr>
              <a:t> </a:t>
            </a:r>
            <a:br>
              <a:rPr lang="en-GB" dirty="0">
                <a:latin typeface="Calibri"/>
                <a:ea typeface="Calibri"/>
                <a:cs typeface="Times New Roman"/>
              </a:rPr>
            </a:br>
            <a:r>
              <a:rPr lang="en-GB" dirty="0">
                <a:latin typeface="Calibri"/>
                <a:ea typeface="Calibri"/>
                <a:cs typeface="Times New Roman"/>
              </a:rPr>
              <a:t>Like demand, supply is not determined simply by price, The other determinants of supply are as follows. </a:t>
            </a:r>
          </a:p>
          <a:p>
            <a:pPr>
              <a:lnSpc>
                <a:spcPct val="115000"/>
              </a:lnSpc>
              <a:spcAft>
                <a:spcPts val="1000"/>
              </a:spcAft>
              <a:defRPr/>
            </a:pPr>
            <a:endParaRPr lang="en-GB" dirty="0">
              <a:latin typeface="Calibri"/>
              <a:ea typeface="Calibri"/>
              <a:cs typeface="Times New Roman"/>
            </a:endParaRPr>
          </a:p>
          <a:p>
            <a:pPr>
              <a:lnSpc>
                <a:spcPct val="115000"/>
              </a:lnSpc>
              <a:spcAft>
                <a:spcPts val="1000"/>
              </a:spcAft>
              <a:defRPr/>
            </a:pPr>
            <a:r>
              <a:rPr lang="en-GB" dirty="0">
                <a:latin typeface="Calibri"/>
                <a:ea typeface="Calibri"/>
                <a:cs typeface="Times New Roman"/>
              </a:rPr>
              <a:t>The costs of production. The higher the costs of production, the less profit will be made at any price. As costs rise, firms will cut back on production, probably switching to alternative products whose costs have not risen so much. </a:t>
            </a:r>
          </a:p>
          <a:p>
            <a:pPr>
              <a:lnSpc>
                <a:spcPct val="115000"/>
              </a:lnSpc>
              <a:spcAft>
                <a:spcPts val="1000"/>
              </a:spcAft>
              <a:defRPr/>
            </a:pPr>
            <a:endParaRPr lang="en-GB" dirty="0">
              <a:latin typeface="Calibri"/>
              <a:ea typeface="Calibri"/>
              <a:cs typeface="Times New Roman"/>
            </a:endParaRPr>
          </a:p>
          <a:p>
            <a:pPr>
              <a:lnSpc>
                <a:spcPct val="115000"/>
              </a:lnSpc>
              <a:spcAft>
                <a:spcPts val="1000"/>
              </a:spcAft>
              <a:defRPr/>
            </a:pPr>
            <a:r>
              <a:rPr lang="en-GB" dirty="0">
                <a:latin typeface="Calibri"/>
                <a:ea typeface="Calibri"/>
                <a:cs typeface="Times New Roman"/>
              </a:rPr>
              <a:t>The main reasons for a change in costs are as follows: </a:t>
            </a:r>
          </a:p>
          <a:p>
            <a:pPr marL="342900" indent="-342900">
              <a:lnSpc>
                <a:spcPct val="115000"/>
              </a:lnSpc>
              <a:spcAft>
                <a:spcPts val="1000"/>
              </a:spcAft>
              <a:buFont typeface="Symbol"/>
              <a:buChar char=""/>
              <a:defRPr/>
            </a:pPr>
            <a:r>
              <a:rPr lang="en-GB" dirty="0">
                <a:latin typeface="Calibri"/>
                <a:ea typeface="Calibri"/>
                <a:cs typeface="Times New Roman"/>
              </a:rPr>
              <a:t>Change in input prices: costs of production will rise if wages, raw material prices, rents, interest rates or any other input prices rise. </a:t>
            </a:r>
          </a:p>
          <a:p>
            <a:pPr marL="342900" indent="-342900">
              <a:lnSpc>
                <a:spcPct val="115000"/>
              </a:lnSpc>
              <a:spcAft>
                <a:spcPts val="1000"/>
              </a:spcAft>
              <a:buFont typeface="Symbol"/>
              <a:buChar char=""/>
              <a:defRPr/>
            </a:pPr>
            <a:r>
              <a:rPr lang="en-GB" dirty="0">
                <a:latin typeface="Calibri"/>
                <a:ea typeface="Calibri"/>
                <a:cs typeface="Times New Roman"/>
              </a:rPr>
              <a:t>Change in technology: technological advances can fundamentally alter the costs of production. Consider, for example, how the microchip revolution has changed production methods and information handling in virtually every industry in the world. </a:t>
            </a:r>
          </a:p>
          <a:p>
            <a:pPr marL="342900" indent="-342900">
              <a:lnSpc>
                <a:spcPct val="115000"/>
              </a:lnSpc>
              <a:spcAft>
                <a:spcPts val="1000"/>
              </a:spcAft>
              <a:buFont typeface="Symbol"/>
              <a:buChar char=""/>
              <a:defRPr/>
            </a:pPr>
            <a:r>
              <a:rPr lang="en-GB" dirty="0">
                <a:latin typeface="Calibri"/>
                <a:ea typeface="Calibri"/>
                <a:cs typeface="Times New Roman"/>
              </a:rPr>
              <a:t>Organisational changes: various cost savings can be made in many firms by reorganising production. </a:t>
            </a:r>
          </a:p>
          <a:p>
            <a:pPr marL="342900" indent="-342900">
              <a:lnSpc>
                <a:spcPct val="115000"/>
              </a:lnSpc>
              <a:spcAft>
                <a:spcPts val="1000"/>
              </a:spcAft>
              <a:buFont typeface="Symbol"/>
              <a:buChar char=""/>
              <a:defRPr/>
            </a:pPr>
            <a:r>
              <a:rPr lang="en-GB" dirty="0">
                <a:latin typeface="Calibri"/>
                <a:ea typeface="Calibri"/>
                <a:cs typeface="Times New Roman"/>
              </a:rPr>
              <a:t>Government policy: costs will be lowered by government subsidies and raised by various taxes. </a:t>
            </a:r>
          </a:p>
          <a:p>
            <a:pPr marL="342900" indent="-342900">
              <a:lnSpc>
                <a:spcPct val="115000"/>
              </a:lnSpc>
              <a:spcAft>
                <a:spcPts val="1000"/>
              </a:spcAft>
              <a:buFont typeface="Symbol"/>
              <a:buChar char=""/>
              <a:defRPr/>
            </a:pPr>
            <a:endParaRPr lang="en-GB" dirty="0">
              <a:latin typeface="Calibri"/>
              <a:ea typeface="Calibri"/>
              <a:cs typeface="Times New Roman"/>
            </a:endParaRPr>
          </a:p>
        </p:txBody>
      </p:sp>
      <p:sp>
        <p:nvSpPr>
          <p:cNvPr id="63496" name="Rectangle 7">
            <a:extLst>
              <a:ext uri="{FF2B5EF4-FFF2-40B4-BE49-F238E27FC236}">
                <a16:creationId xmlns:a16="http://schemas.microsoft.com/office/drawing/2014/main" id="{9FC70E6F-8AB2-6410-30DA-D830FEFDAE76}"/>
              </a:ext>
            </a:extLst>
          </p:cNvPr>
          <p:cNvSpPr>
            <a:spLocks noGrp="1" noRot="1" noChangeAspect="1" noChangeArrowheads="1" noTextEdit="1"/>
          </p:cNvSpPr>
          <p:nvPr>
            <p:ph type="sldImg"/>
          </p:nvPr>
        </p:nvSpPr>
        <p:spPr>
          <a:xfrm>
            <a:off x="985838" y="733425"/>
            <a:ext cx="4886325" cy="3665538"/>
          </a:xfrm>
          <a:ln w="12700" cap="flat">
            <a:solidFill>
              <a:schemeClr val="tx1"/>
            </a:solidFill>
          </a:ln>
        </p:spPr>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a:extLst>
              <a:ext uri="{FF2B5EF4-FFF2-40B4-BE49-F238E27FC236}">
                <a16:creationId xmlns:a16="http://schemas.microsoft.com/office/drawing/2014/main" id="{84E1420B-CA20-E6E8-F444-A87070CFBB14}"/>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E8E348E7-6384-43E9-B1B3-CC77D0DC9159}" type="slidenum">
              <a:rPr lang="en-GB" altLang="en-US" sz="1200" b="0" smtClean="0"/>
              <a:pPr/>
              <a:t>28</a:t>
            </a:fld>
            <a:endParaRPr lang="en-GB" altLang="en-US" sz="1200" b="0"/>
          </a:p>
        </p:txBody>
      </p:sp>
      <p:sp>
        <p:nvSpPr>
          <p:cNvPr id="65539" name="Rectangle 2">
            <a:extLst>
              <a:ext uri="{FF2B5EF4-FFF2-40B4-BE49-F238E27FC236}">
                <a16:creationId xmlns:a16="http://schemas.microsoft.com/office/drawing/2014/main" id="{CF58322F-D7EF-43D9-C36B-54B4295E4F2B}"/>
              </a:ext>
            </a:extLst>
          </p:cNvPr>
          <p:cNvSpPr>
            <a:spLocks noChangeArrowheads="1"/>
          </p:cNvSpPr>
          <p:nvPr/>
        </p:nvSpPr>
        <p:spPr bwMode="auto">
          <a:xfrm>
            <a:off x="3886200" y="0"/>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US" altLang="en-US"/>
          </a:p>
        </p:txBody>
      </p:sp>
      <p:sp>
        <p:nvSpPr>
          <p:cNvPr id="65540" name="Rectangle 3">
            <a:extLst>
              <a:ext uri="{FF2B5EF4-FFF2-40B4-BE49-F238E27FC236}">
                <a16:creationId xmlns:a16="http://schemas.microsoft.com/office/drawing/2014/main" id="{EAC919F8-241D-2097-FB74-DE53A63AEB54}"/>
              </a:ext>
            </a:extLst>
          </p:cNvPr>
          <p:cNvSpPr>
            <a:spLocks noChangeArrowheads="1"/>
          </p:cNvSpPr>
          <p:nvPr/>
        </p:nvSpPr>
        <p:spPr bwMode="auto">
          <a:xfrm>
            <a:off x="3886200" y="9285288"/>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defTabSz="762000">
              <a:defRPr sz="2400" b="1">
                <a:solidFill>
                  <a:schemeClr val="tx1"/>
                </a:solidFill>
                <a:latin typeface="Times New Roman" panose="02020603050405020304" pitchFamily="18" charset="0"/>
              </a:defRPr>
            </a:lvl1pPr>
            <a:lvl2pPr marL="742950" indent="-285750" defTabSz="762000">
              <a:defRPr sz="2400" b="1">
                <a:solidFill>
                  <a:schemeClr val="tx1"/>
                </a:solidFill>
                <a:latin typeface="Times New Roman" panose="02020603050405020304" pitchFamily="18" charset="0"/>
              </a:defRPr>
            </a:lvl2pPr>
            <a:lvl3pPr marL="1143000" indent="-228600" defTabSz="762000">
              <a:defRPr sz="2400" b="1">
                <a:solidFill>
                  <a:schemeClr val="tx1"/>
                </a:solidFill>
                <a:latin typeface="Times New Roman" panose="02020603050405020304" pitchFamily="18" charset="0"/>
              </a:defRPr>
            </a:lvl3pPr>
            <a:lvl4pPr marL="1600200" indent="-228600" defTabSz="762000">
              <a:defRPr sz="2400" b="1">
                <a:solidFill>
                  <a:schemeClr val="tx1"/>
                </a:solidFill>
                <a:latin typeface="Times New Roman" panose="02020603050405020304" pitchFamily="18" charset="0"/>
              </a:defRPr>
            </a:lvl4pPr>
            <a:lvl5pPr marL="2057400" indent="-228600" defTabSz="762000">
              <a:defRPr sz="2400" b="1">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b="1">
                <a:solidFill>
                  <a:schemeClr val="tx1"/>
                </a:solidFill>
                <a:latin typeface="Times New Roman" panose="02020603050405020304" pitchFamily="18" charset="0"/>
              </a:defRPr>
            </a:lvl9pPr>
          </a:lstStyle>
          <a:p>
            <a:pPr algn="r"/>
            <a:r>
              <a:rPr lang="en-GB" altLang="en-US" sz="1000" b="0" i="1"/>
              <a:t>5</a:t>
            </a:r>
          </a:p>
        </p:txBody>
      </p:sp>
      <p:sp>
        <p:nvSpPr>
          <p:cNvPr id="65541" name="Rectangle 4">
            <a:extLst>
              <a:ext uri="{FF2B5EF4-FFF2-40B4-BE49-F238E27FC236}">
                <a16:creationId xmlns:a16="http://schemas.microsoft.com/office/drawing/2014/main" id="{39BCF21F-33C2-4846-AD82-7AFA1A74C1EE}"/>
              </a:ext>
            </a:extLst>
          </p:cNvPr>
          <p:cNvSpPr>
            <a:spLocks noChangeArrowheads="1"/>
          </p:cNvSpPr>
          <p:nvPr/>
        </p:nvSpPr>
        <p:spPr bwMode="auto">
          <a:xfrm>
            <a:off x="0" y="9285288"/>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US" altLang="en-US"/>
          </a:p>
        </p:txBody>
      </p:sp>
      <p:sp>
        <p:nvSpPr>
          <p:cNvPr id="65542" name="Rectangle 5">
            <a:extLst>
              <a:ext uri="{FF2B5EF4-FFF2-40B4-BE49-F238E27FC236}">
                <a16:creationId xmlns:a16="http://schemas.microsoft.com/office/drawing/2014/main" id="{DF09E43D-B1CD-2972-FE52-1A902D8EA4AB}"/>
              </a:ext>
            </a:extLst>
          </p:cNvPr>
          <p:cNvSpPr>
            <a:spLocks noChangeArrowheads="1"/>
          </p:cNvSpPr>
          <p:nvPr/>
        </p:nvSpPr>
        <p:spPr bwMode="auto">
          <a:xfrm>
            <a:off x="0" y="0"/>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US" altLang="en-US"/>
          </a:p>
        </p:txBody>
      </p:sp>
      <p:sp>
        <p:nvSpPr>
          <p:cNvPr id="65543" name="Rectangle 6">
            <a:extLst>
              <a:ext uri="{FF2B5EF4-FFF2-40B4-BE49-F238E27FC236}">
                <a16:creationId xmlns:a16="http://schemas.microsoft.com/office/drawing/2014/main" id="{B114A839-E443-45F2-F488-FAC4FCB092CE}"/>
              </a:ext>
            </a:extLst>
          </p:cNvPr>
          <p:cNvSpPr>
            <a:spLocks noGrp="1" noChangeArrowheads="1"/>
          </p:cNvSpPr>
          <p:nvPr>
            <p:ph type="body" idx="1"/>
          </p:nvPr>
        </p:nvSpPr>
        <p:spPr>
          <a:xfrm>
            <a:off x="914400" y="4643438"/>
            <a:ext cx="5029200" cy="439737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endParaRPr lang="en-US" altLang="en-US">
              <a:ea typeface="Calibri" panose="020F0502020204030204" pitchFamily="34" charset="0"/>
              <a:cs typeface="Times New Roman" panose="02020603050405020304" pitchFamily="18" charset="0"/>
            </a:endParaRPr>
          </a:p>
        </p:txBody>
      </p:sp>
      <p:sp>
        <p:nvSpPr>
          <p:cNvPr id="65544" name="Rectangle 7">
            <a:extLst>
              <a:ext uri="{FF2B5EF4-FFF2-40B4-BE49-F238E27FC236}">
                <a16:creationId xmlns:a16="http://schemas.microsoft.com/office/drawing/2014/main" id="{8D9E478B-59EA-51E2-8A99-F1F8D3A6B5DB}"/>
              </a:ext>
            </a:extLst>
          </p:cNvPr>
          <p:cNvSpPr>
            <a:spLocks noGrp="1" noRot="1" noChangeAspect="1" noChangeArrowheads="1" noTextEdit="1"/>
          </p:cNvSpPr>
          <p:nvPr>
            <p:ph type="sldImg"/>
          </p:nvPr>
        </p:nvSpPr>
        <p:spPr>
          <a:xfrm>
            <a:off x="985838" y="733425"/>
            <a:ext cx="4886325" cy="3665538"/>
          </a:xfrm>
          <a:ln w="12700" cap="flat">
            <a:solidFill>
              <a:schemeClr val="tx1"/>
            </a:solidFill>
          </a:ln>
        </p:spPr>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a:extLst>
              <a:ext uri="{FF2B5EF4-FFF2-40B4-BE49-F238E27FC236}">
                <a16:creationId xmlns:a16="http://schemas.microsoft.com/office/drawing/2014/main" id="{BFF2C73F-DB98-DFB2-0154-19881C6CC7E9}"/>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7B2991FC-876D-4F92-ACD7-5C034B17AE83}" type="slidenum">
              <a:rPr lang="en-GB" altLang="en-US" sz="1200" b="0" smtClean="0"/>
              <a:pPr/>
              <a:t>29</a:t>
            </a:fld>
            <a:endParaRPr lang="en-GB" altLang="en-US" sz="1200" b="0"/>
          </a:p>
        </p:txBody>
      </p:sp>
      <p:sp>
        <p:nvSpPr>
          <p:cNvPr id="67587" name="Rectangle 2">
            <a:extLst>
              <a:ext uri="{FF2B5EF4-FFF2-40B4-BE49-F238E27FC236}">
                <a16:creationId xmlns:a16="http://schemas.microsoft.com/office/drawing/2014/main" id="{5CC74362-2E06-8E44-AE08-690BC5E99C52}"/>
              </a:ext>
            </a:extLst>
          </p:cNvPr>
          <p:cNvSpPr>
            <a:spLocks noGrp="1" noChangeArrowheads="1"/>
          </p:cNvSpPr>
          <p:nvPr>
            <p:ph type="body" idx="1"/>
          </p:nvPr>
        </p:nvSpPr>
        <p:spPr>
          <a:xfrm>
            <a:off x="914400" y="4643438"/>
            <a:ext cx="5029200" cy="439737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endParaRPr lang="en-US" altLang="en-US"/>
          </a:p>
        </p:txBody>
      </p:sp>
      <p:sp>
        <p:nvSpPr>
          <p:cNvPr id="67588" name="Rectangle 3">
            <a:extLst>
              <a:ext uri="{FF2B5EF4-FFF2-40B4-BE49-F238E27FC236}">
                <a16:creationId xmlns:a16="http://schemas.microsoft.com/office/drawing/2014/main" id="{87A89EA8-54A0-D7F2-9F52-BB81AB511F3F}"/>
              </a:ext>
            </a:extLst>
          </p:cNvPr>
          <p:cNvSpPr>
            <a:spLocks noGrp="1" noRot="1" noChangeAspect="1" noChangeArrowheads="1" noTextEdit="1"/>
          </p:cNvSpPr>
          <p:nvPr>
            <p:ph type="sldImg"/>
          </p:nvPr>
        </p:nvSpPr>
        <p:spPr>
          <a:xfrm>
            <a:off x="985838" y="733425"/>
            <a:ext cx="4886325" cy="3665538"/>
          </a:xfrm>
          <a:ln w="12700" cap="flat">
            <a:solidFill>
              <a:schemeClr val="tx1"/>
            </a:solidFill>
          </a:ln>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a:extLst>
              <a:ext uri="{FF2B5EF4-FFF2-40B4-BE49-F238E27FC236}">
                <a16:creationId xmlns:a16="http://schemas.microsoft.com/office/drawing/2014/main" id="{97EE69A3-DFAA-D7EA-EDB1-AF7415B61ACA}"/>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52B7F1EC-EC3F-4062-84FE-22D5AB3934B9}" type="slidenum">
              <a:rPr lang="en-GB" altLang="en-US" sz="1200" b="0" smtClean="0"/>
              <a:pPr/>
              <a:t>30</a:t>
            </a:fld>
            <a:endParaRPr lang="en-GB" altLang="en-US" sz="1200" b="0"/>
          </a:p>
        </p:txBody>
      </p:sp>
      <p:sp>
        <p:nvSpPr>
          <p:cNvPr id="69635" name="Rectangle 2">
            <a:extLst>
              <a:ext uri="{FF2B5EF4-FFF2-40B4-BE49-F238E27FC236}">
                <a16:creationId xmlns:a16="http://schemas.microsoft.com/office/drawing/2014/main" id="{309CF861-5446-8B10-236B-1201D2DA3DC0}"/>
              </a:ext>
            </a:extLst>
          </p:cNvPr>
          <p:cNvSpPr>
            <a:spLocks noGrp="1" noChangeArrowheads="1"/>
          </p:cNvSpPr>
          <p:nvPr>
            <p:ph type="body" idx="1"/>
          </p:nvPr>
        </p:nvSpPr>
        <p:spPr>
          <a:xfrm>
            <a:off x="914400" y="4643438"/>
            <a:ext cx="5029200" cy="439737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endParaRPr lang="en-US" altLang="en-US"/>
          </a:p>
        </p:txBody>
      </p:sp>
      <p:sp>
        <p:nvSpPr>
          <p:cNvPr id="69636" name="Rectangle 3">
            <a:extLst>
              <a:ext uri="{FF2B5EF4-FFF2-40B4-BE49-F238E27FC236}">
                <a16:creationId xmlns:a16="http://schemas.microsoft.com/office/drawing/2014/main" id="{1930F54D-1922-D20D-9B3D-544F38423EF6}"/>
              </a:ext>
            </a:extLst>
          </p:cNvPr>
          <p:cNvSpPr>
            <a:spLocks noGrp="1" noRot="1" noChangeAspect="1" noChangeArrowheads="1" noTextEdit="1"/>
          </p:cNvSpPr>
          <p:nvPr>
            <p:ph type="sldImg"/>
          </p:nvPr>
        </p:nvSpPr>
        <p:spPr>
          <a:xfrm>
            <a:off x="985838" y="733425"/>
            <a:ext cx="4886325" cy="3665538"/>
          </a:xfrm>
          <a:ln w="12700" cap="flat">
            <a:solidFill>
              <a:schemeClr val="tx1"/>
            </a:solidFill>
          </a:ln>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a:extLst>
              <a:ext uri="{FF2B5EF4-FFF2-40B4-BE49-F238E27FC236}">
                <a16:creationId xmlns:a16="http://schemas.microsoft.com/office/drawing/2014/main" id="{E462B40B-73E9-EACB-3B75-98EC53C1703A}"/>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A864D856-EA3E-4FB2-92E9-FEBB1D0F2792}" type="slidenum">
              <a:rPr lang="en-GB" altLang="en-US" sz="1200" b="0" smtClean="0"/>
              <a:pPr/>
              <a:t>31</a:t>
            </a:fld>
            <a:endParaRPr lang="en-GB" altLang="en-US" sz="1200" b="0"/>
          </a:p>
        </p:txBody>
      </p:sp>
      <p:sp>
        <p:nvSpPr>
          <p:cNvPr id="71683" name="Rectangle 2">
            <a:extLst>
              <a:ext uri="{FF2B5EF4-FFF2-40B4-BE49-F238E27FC236}">
                <a16:creationId xmlns:a16="http://schemas.microsoft.com/office/drawing/2014/main" id="{8F187150-0E55-1277-9F8F-26C801DBB325}"/>
              </a:ext>
            </a:extLst>
          </p:cNvPr>
          <p:cNvSpPr>
            <a:spLocks noChangeArrowheads="1"/>
          </p:cNvSpPr>
          <p:nvPr/>
        </p:nvSpPr>
        <p:spPr bwMode="auto">
          <a:xfrm>
            <a:off x="3886200" y="0"/>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US" altLang="en-US"/>
          </a:p>
        </p:txBody>
      </p:sp>
      <p:sp>
        <p:nvSpPr>
          <p:cNvPr id="71684" name="Rectangle 3">
            <a:extLst>
              <a:ext uri="{FF2B5EF4-FFF2-40B4-BE49-F238E27FC236}">
                <a16:creationId xmlns:a16="http://schemas.microsoft.com/office/drawing/2014/main" id="{3A3BBD29-FB1E-099B-C0C0-452D3D68F87A}"/>
              </a:ext>
            </a:extLst>
          </p:cNvPr>
          <p:cNvSpPr>
            <a:spLocks noChangeArrowheads="1"/>
          </p:cNvSpPr>
          <p:nvPr/>
        </p:nvSpPr>
        <p:spPr bwMode="auto">
          <a:xfrm>
            <a:off x="3886200" y="9285288"/>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defTabSz="762000">
              <a:defRPr sz="2400" b="1">
                <a:solidFill>
                  <a:schemeClr val="tx1"/>
                </a:solidFill>
                <a:latin typeface="Times New Roman" panose="02020603050405020304" pitchFamily="18" charset="0"/>
              </a:defRPr>
            </a:lvl1pPr>
            <a:lvl2pPr marL="742950" indent="-285750" defTabSz="762000">
              <a:defRPr sz="2400" b="1">
                <a:solidFill>
                  <a:schemeClr val="tx1"/>
                </a:solidFill>
                <a:latin typeface="Times New Roman" panose="02020603050405020304" pitchFamily="18" charset="0"/>
              </a:defRPr>
            </a:lvl2pPr>
            <a:lvl3pPr marL="1143000" indent="-228600" defTabSz="762000">
              <a:defRPr sz="2400" b="1">
                <a:solidFill>
                  <a:schemeClr val="tx1"/>
                </a:solidFill>
                <a:latin typeface="Times New Roman" panose="02020603050405020304" pitchFamily="18" charset="0"/>
              </a:defRPr>
            </a:lvl3pPr>
            <a:lvl4pPr marL="1600200" indent="-228600" defTabSz="762000">
              <a:defRPr sz="2400" b="1">
                <a:solidFill>
                  <a:schemeClr val="tx1"/>
                </a:solidFill>
                <a:latin typeface="Times New Roman" panose="02020603050405020304" pitchFamily="18" charset="0"/>
              </a:defRPr>
            </a:lvl4pPr>
            <a:lvl5pPr marL="2057400" indent="-228600" defTabSz="762000">
              <a:defRPr sz="2400" b="1">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b="1">
                <a:solidFill>
                  <a:schemeClr val="tx1"/>
                </a:solidFill>
                <a:latin typeface="Times New Roman" panose="02020603050405020304" pitchFamily="18" charset="0"/>
              </a:defRPr>
            </a:lvl9pPr>
          </a:lstStyle>
          <a:p>
            <a:pPr algn="r"/>
            <a:r>
              <a:rPr lang="en-GB" altLang="en-US" sz="1000" b="0" i="1"/>
              <a:t>7</a:t>
            </a:r>
          </a:p>
        </p:txBody>
      </p:sp>
      <p:sp>
        <p:nvSpPr>
          <p:cNvPr id="71685" name="Rectangle 4">
            <a:extLst>
              <a:ext uri="{FF2B5EF4-FFF2-40B4-BE49-F238E27FC236}">
                <a16:creationId xmlns:a16="http://schemas.microsoft.com/office/drawing/2014/main" id="{C1CF10EC-85AF-C001-E4E1-6CB02853E349}"/>
              </a:ext>
            </a:extLst>
          </p:cNvPr>
          <p:cNvSpPr>
            <a:spLocks noChangeArrowheads="1"/>
          </p:cNvSpPr>
          <p:nvPr/>
        </p:nvSpPr>
        <p:spPr bwMode="auto">
          <a:xfrm>
            <a:off x="0" y="9285288"/>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US" altLang="en-US"/>
          </a:p>
        </p:txBody>
      </p:sp>
      <p:sp>
        <p:nvSpPr>
          <p:cNvPr id="71686" name="Rectangle 5">
            <a:extLst>
              <a:ext uri="{FF2B5EF4-FFF2-40B4-BE49-F238E27FC236}">
                <a16:creationId xmlns:a16="http://schemas.microsoft.com/office/drawing/2014/main" id="{595328A3-5CA2-32E5-299A-D765A32D7BD7}"/>
              </a:ext>
            </a:extLst>
          </p:cNvPr>
          <p:cNvSpPr>
            <a:spLocks noChangeArrowheads="1"/>
          </p:cNvSpPr>
          <p:nvPr/>
        </p:nvSpPr>
        <p:spPr bwMode="auto">
          <a:xfrm>
            <a:off x="0" y="0"/>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US" altLang="en-US"/>
          </a:p>
        </p:txBody>
      </p:sp>
      <p:sp>
        <p:nvSpPr>
          <p:cNvPr id="71687" name="Rectangle 6">
            <a:extLst>
              <a:ext uri="{FF2B5EF4-FFF2-40B4-BE49-F238E27FC236}">
                <a16:creationId xmlns:a16="http://schemas.microsoft.com/office/drawing/2014/main" id="{AC423F42-61EF-E30C-6E68-7613C3A9025B}"/>
              </a:ext>
            </a:extLst>
          </p:cNvPr>
          <p:cNvSpPr>
            <a:spLocks noGrp="1" noChangeArrowheads="1"/>
          </p:cNvSpPr>
          <p:nvPr>
            <p:ph type="body" idx="1"/>
          </p:nvPr>
        </p:nvSpPr>
        <p:spPr>
          <a:xfrm>
            <a:off x="914400" y="4643438"/>
            <a:ext cx="5029200" cy="439737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endParaRPr lang="en-US" altLang="en-US">
              <a:ea typeface="Calibri" panose="020F0502020204030204" pitchFamily="34" charset="0"/>
              <a:cs typeface="Times New Roman" panose="02020603050405020304" pitchFamily="18" charset="0"/>
            </a:endParaRPr>
          </a:p>
        </p:txBody>
      </p:sp>
      <p:sp>
        <p:nvSpPr>
          <p:cNvPr id="71688" name="Rectangle 7">
            <a:extLst>
              <a:ext uri="{FF2B5EF4-FFF2-40B4-BE49-F238E27FC236}">
                <a16:creationId xmlns:a16="http://schemas.microsoft.com/office/drawing/2014/main" id="{003BCEFE-2ACC-142A-FF48-B01F88D335EA}"/>
              </a:ext>
            </a:extLst>
          </p:cNvPr>
          <p:cNvSpPr>
            <a:spLocks noGrp="1" noRot="1" noChangeAspect="1" noChangeArrowheads="1" noTextEdit="1"/>
          </p:cNvSpPr>
          <p:nvPr>
            <p:ph type="sldImg"/>
          </p:nvPr>
        </p:nvSpPr>
        <p:spPr>
          <a:xfrm>
            <a:off x="985838" y="733425"/>
            <a:ext cx="4886325" cy="3665538"/>
          </a:xfrm>
          <a:ln w="12700" cap="flat">
            <a:solidFill>
              <a:schemeClr val="tx1"/>
            </a:solidFill>
          </a:ln>
        </p:spPr>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a:extLst>
              <a:ext uri="{FF2B5EF4-FFF2-40B4-BE49-F238E27FC236}">
                <a16:creationId xmlns:a16="http://schemas.microsoft.com/office/drawing/2014/main" id="{C4458D7D-B9B6-11FC-B5C8-24081894AF2E}"/>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0748368D-047E-48D2-86C1-30D590A97AC9}" type="slidenum">
              <a:rPr lang="en-GB" altLang="en-US" sz="1200" b="0" smtClean="0"/>
              <a:pPr/>
              <a:t>32</a:t>
            </a:fld>
            <a:endParaRPr lang="en-GB" altLang="en-US" sz="1200" b="0"/>
          </a:p>
        </p:txBody>
      </p:sp>
      <p:sp>
        <p:nvSpPr>
          <p:cNvPr id="73731" name="Rectangle 2">
            <a:extLst>
              <a:ext uri="{FF2B5EF4-FFF2-40B4-BE49-F238E27FC236}">
                <a16:creationId xmlns:a16="http://schemas.microsoft.com/office/drawing/2014/main" id="{2B8FC523-84C0-34D0-AE0E-43A2F4226650}"/>
              </a:ext>
            </a:extLst>
          </p:cNvPr>
          <p:cNvSpPr>
            <a:spLocks noGrp="1" noChangeArrowheads="1"/>
          </p:cNvSpPr>
          <p:nvPr>
            <p:ph type="body" idx="1"/>
          </p:nvPr>
        </p:nvSpPr>
        <p:spPr>
          <a:xfrm>
            <a:off x="914400" y="4643438"/>
            <a:ext cx="5029200" cy="439737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endParaRPr lang="en-US" altLang="en-US"/>
          </a:p>
        </p:txBody>
      </p:sp>
      <p:sp>
        <p:nvSpPr>
          <p:cNvPr id="73732" name="Rectangle 3">
            <a:extLst>
              <a:ext uri="{FF2B5EF4-FFF2-40B4-BE49-F238E27FC236}">
                <a16:creationId xmlns:a16="http://schemas.microsoft.com/office/drawing/2014/main" id="{6B4DC375-A825-29BA-87D3-A43B817D724C}"/>
              </a:ext>
            </a:extLst>
          </p:cNvPr>
          <p:cNvSpPr>
            <a:spLocks noGrp="1" noRot="1" noChangeAspect="1" noChangeArrowheads="1" noTextEdit="1"/>
          </p:cNvSpPr>
          <p:nvPr>
            <p:ph type="sldImg"/>
          </p:nvPr>
        </p:nvSpPr>
        <p:spPr>
          <a:xfrm>
            <a:off x="985838" y="733425"/>
            <a:ext cx="4886325" cy="3665538"/>
          </a:xfrm>
          <a:ln w="12700" cap="flat">
            <a:solidFill>
              <a:schemeClr val="tx1"/>
            </a:solidFill>
          </a:ln>
        </p:spPr>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a:extLst>
              <a:ext uri="{FF2B5EF4-FFF2-40B4-BE49-F238E27FC236}">
                <a16:creationId xmlns:a16="http://schemas.microsoft.com/office/drawing/2014/main" id="{A132EB27-B551-1043-9893-E8F5E8EAF566}"/>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82FAEEEE-4D59-4D92-B42E-1F0C44211BEB}" type="slidenum">
              <a:rPr lang="en-GB" altLang="en-US" sz="1200" b="0" smtClean="0"/>
              <a:pPr/>
              <a:t>33</a:t>
            </a:fld>
            <a:endParaRPr lang="en-GB" altLang="en-US" sz="1200" b="0"/>
          </a:p>
        </p:txBody>
      </p:sp>
      <p:sp>
        <p:nvSpPr>
          <p:cNvPr id="75779" name="Rectangle 2">
            <a:extLst>
              <a:ext uri="{FF2B5EF4-FFF2-40B4-BE49-F238E27FC236}">
                <a16:creationId xmlns:a16="http://schemas.microsoft.com/office/drawing/2014/main" id="{BA7C1AF1-DD2A-9D5E-8B94-E7BFCC6A46EC}"/>
              </a:ext>
            </a:extLst>
          </p:cNvPr>
          <p:cNvSpPr>
            <a:spLocks noGrp="1" noChangeArrowheads="1"/>
          </p:cNvSpPr>
          <p:nvPr>
            <p:ph type="body" idx="1"/>
          </p:nvPr>
        </p:nvSpPr>
        <p:spPr>
          <a:xfrm>
            <a:off x="914400" y="4643438"/>
            <a:ext cx="5029200" cy="439737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endParaRPr lang="en-US" altLang="en-US">
              <a:ea typeface="Calibri" panose="020F0502020204030204" pitchFamily="34" charset="0"/>
              <a:cs typeface="Times New Roman" panose="02020603050405020304" pitchFamily="18" charset="0"/>
            </a:endParaRPr>
          </a:p>
        </p:txBody>
      </p:sp>
      <p:sp>
        <p:nvSpPr>
          <p:cNvPr id="75780" name="Rectangle 3">
            <a:extLst>
              <a:ext uri="{FF2B5EF4-FFF2-40B4-BE49-F238E27FC236}">
                <a16:creationId xmlns:a16="http://schemas.microsoft.com/office/drawing/2014/main" id="{117150E2-8A3E-7EC8-7E95-2691EDE17954}"/>
              </a:ext>
            </a:extLst>
          </p:cNvPr>
          <p:cNvSpPr>
            <a:spLocks noGrp="1" noRot="1" noChangeAspect="1" noChangeArrowheads="1" noTextEdit="1"/>
          </p:cNvSpPr>
          <p:nvPr>
            <p:ph type="sldImg"/>
          </p:nvPr>
        </p:nvSpPr>
        <p:spPr>
          <a:xfrm>
            <a:off x="985838" y="733425"/>
            <a:ext cx="4886325" cy="3665538"/>
          </a:xfrm>
          <a:ln w="12700" cap="flat">
            <a:solidFill>
              <a:schemeClr val="tx1"/>
            </a:solidFill>
          </a:ln>
        </p:spPr>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a:extLst>
              <a:ext uri="{FF2B5EF4-FFF2-40B4-BE49-F238E27FC236}">
                <a16:creationId xmlns:a16="http://schemas.microsoft.com/office/drawing/2014/main" id="{3A76436C-E2A3-A9AE-728F-81D8FC9858F2}"/>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457A3A07-2BCD-4331-AA42-C3C7DEDEB9E3}" type="slidenum">
              <a:rPr lang="en-GB" altLang="en-US" sz="1200" b="0" smtClean="0"/>
              <a:pPr/>
              <a:t>34</a:t>
            </a:fld>
            <a:endParaRPr lang="en-GB" altLang="en-US" sz="1200" b="0"/>
          </a:p>
        </p:txBody>
      </p:sp>
      <p:sp>
        <p:nvSpPr>
          <p:cNvPr id="77827" name="Rectangle 2">
            <a:extLst>
              <a:ext uri="{FF2B5EF4-FFF2-40B4-BE49-F238E27FC236}">
                <a16:creationId xmlns:a16="http://schemas.microsoft.com/office/drawing/2014/main" id="{F03E3E49-0A95-6831-DE93-57CEC05855AD}"/>
              </a:ext>
            </a:extLst>
          </p:cNvPr>
          <p:cNvSpPr>
            <a:spLocks noGrp="1" noChangeArrowheads="1"/>
          </p:cNvSpPr>
          <p:nvPr>
            <p:ph type="body" idx="1"/>
          </p:nvPr>
        </p:nvSpPr>
        <p:spPr>
          <a:xfrm>
            <a:off x="914400" y="4643438"/>
            <a:ext cx="5029200" cy="439737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endParaRPr lang="en-US" altLang="en-US"/>
          </a:p>
        </p:txBody>
      </p:sp>
      <p:sp>
        <p:nvSpPr>
          <p:cNvPr id="77828" name="Rectangle 3">
            <a:extLst>
              <a:ext uri="{FF2B5EF4-FFF2-40B4-BE49-F238E27FC236}">
                <a16:creationId xmlns:a16="http://schemas.microsoft.com/office/drawing/2014/main" id="{E858BB4F-7B17-B766-395B-109E7ED6C7EA}"/>
              </a:ext>
            </a:extLst>
          </p:cNvPr>
          <p:cNvSpPr>
            <a:spLocks noGrp="1" noRot="1" noChangeAspect="1" noChangeArrowheads="1" noTextEdit="1"/>
          </p:cNvSpPr>
          <p:nvPr>
            <p:ph type="sldImg"/>
          </p:nvPr>
        </p:nvSpPr>
        <p:spPr>
          <a:xfrm>
            <a:off x="985838" y="733425"/>
            <a:ext cx="4886325" cy="3665538"/>
          </a:xfrm>
          <a:ln w="12700" cap="flat">
            <a:solidFill>
              <a:schemeClr val="tx1"/>
            </a:solidFill>
          </a:ln>
        </p:spPr>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a:extLst>
              <a:ext uri="{FF2B5EF4-FFF2-40B4-BE49-F238E27FC236}">
                <a16:creationId xmlns:a16="http://schemas.microsoft.com/office/drawing/2014/main" id="{0674F105-3DD3-CA24-DAC0-0066099D0F36}"/>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2434F2B2-613F-4081-9622-6FEB63F7B18E}" type="slidenum">
              <a:rPr lang="en-GB" altLang="en-US" sz="1200" b="0" smtClean="0"/>
              <a:pPr/>
              <a:t>35</a:t>
            </a:fld>
            <a:endParaRPr lang="en-GB" altLang="en-US" sz="1200" b="0"/>
          </a:p>
        </p:txBody>
      </p:sp>
      <p:sp>
        <p:nvSpPr>
          <p:cNvPr id="79875" name="Rectangle 2">
            <a:extLst>
              <a:ext uri="{FF2B5EF4-FFF2-40B4-BE49-F238E27FC236}">
                <a16:creationId xmlns:a16="http://schemas.microsoft.com/office/drawing/2014/main" id="{4F9E1612-9B08-6094-83E2-5CCE261BE86B}"/>
              </a:ext>
            </a:extLst>
          </p:cNvPr>
          <p:cNvSpPr>
            <a:spLocks noGrp="1" noChangeArrowheads="1"/>
          </p:cNvSpPr>
          <p:nvPr>
            <p:ph type="body" idx="1"/>
          </p:nvPr>
        </p:nvSpPr>
        <p:spPr>
          <a:xfrm>
            <a:off x="914400" y="4643438"/>
            <a:ext cx="5029200" cy="439737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endParaRPr lang="en-US" altLang="en-US"/>
          </a:p>
        </p:txBody>
      </p:sp>
      <p:sp>
        <p:nvSpPr>
          <p:cNvPr id="79876" name="Rectangle 3">
            <a:extLst>
              <a:ext uri="{FF2B5EF4-FFF2-40B4-BE49-F238E27FC236}">
                <a16:creationId xmlns:a16="http://schemas.microsoft.com/office/drawing/2014/main" id="{12A1BAF8-2A16-E546-7DC8-EBA301EA11CD}"/>
              </a:ext>
            </a:extLst>
          </p:cNvPr>
          <p:cNvSpPr>
            <a:spLocks noGrp="1" noRot="1" noChangeAspect="1" noChangeArrowheads="1" noTextEdit="1"/>
          </p:cNvSpPr>
          <p:nvPr>
            <p:ph type="sldImg"/>
          </p:nvPr>
        </p:nvSpPr>
        <p:spPr>
          <a:xfrm>
            <a:off x="985838" y="733425"/>
            <a:ext cx="4886325" cy="3665538"/>
          </a:xfrm>
          <a:ln w="12700" cap="flat">
            <a:solidFill>
              <a:schemeClr val="tx1"/>
            </a:solidFill>
          </a:ln>
        </p:spPr>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a:extLst>
              <a:ext uri="{FF2B5EF4-FFF2-40B4-BE49-F238E27FC236}">
                <a16:creationId xmlns:a16="http://schemas.microsoft.com/office/drawing/2014/main" id="{9F3CF30E-F250-C5B6-B46A-822A3AD90E61}"/>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171062F2-ACE0-4A47-9C11-F6872E8BADB3}" type="slidenum">
              <a:rPr lang="en-GB" altLang="en-US" sz="1200" b="0" smtClean="0"/>
              <a:pPr/>
              <a:t>36</a:t>
            </a:fld>
            <a:endParaRPr lang="en-GB" altLang="en-US" sz="1200" b="0"/>
          </a:p>
        </p:txBody>
      </p:sp>
      <p:sp>
        <p:nvSpPr>
          <p:cNvPr id="81923" name="Rectangle 2">
            <a:extLst>
              <a:ext uri="{FF2B5EF4-FFF2-40B4-BE49-F238E27FC236}">
                <a16:creationId xmlns:a16="http://schemas.microsoft.com/office/drawing/2014/main" id="{84F3F897-A799-DC8E-AC6E-0973E7E6311C}"/>
              </a:ext>
            </a:extLst>
          </p:cNvPr>
          <p:cNvSpPr>
            <a:spLocks noGrp="1" noChangeArrowheads="1"/>
          </p:cNvSpPr>
          <p:nvPr>
            <p:ph type="body" idx="1"/>
          </p:nvPr>
        </p:nvSpPr>
        <p:spPr>
          <a:xfrm>
            <a:off x="914400" y="4643438"/>
            <a:ext cx="5029200" cy="439737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endParaRPr lang="en-US" altLang="en-US"/>
          </a:p>
        </p:txBody>
      </p:sp>
      <p:sp>
        <p:nvSpPr>
          <p:cNvPr id="81924" name="Rectangle 3">
            <a:extLst>
              <a:ext uri="{FF2B5EF4-FFF2-40B4-BE49-F238E27FC236}">
                <a16:creationId xmlns:a16="http://schemas.microsoft.com/office/drawing/2014/main" id="{014EC226-E758-AF9E-339F-64A31989A62B}"/>
              </a:ext>
            </a:extLst>
          </p:cNvPr>
          <p:cNvSpPr>
            <a:spLocks noGrp="1" noRot="1" noChangeAspect="1" noChangeArrowheads="1" noTextEdit="1"/>
          </p:cNvSpPr>
          <p:nvPr>
            <p:ph type="sldImg"/>
          </p:nvPr>
        </p:nvSpPr>
        <p:spPr>
          <a:xfrm>
            <a:off x="985838" y="733425"/>
            <a:ext cx="4886325" cy="3665538"/>
          </a:xfrm>
          <a:ln w="12700" cap="flat">
            <a:solidFill>
              <a:schemeClr val="tx1"/>
            </a:solidFill>
          </a:ln>
        </p:spPr>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a:extLst>
              <a:ext uri="{FF2B5EF4-FFF2-40B4-BE49-F238E27FC236}">
                <a16:creationId xmlns:a16="http://schemas.microsoft.com/office/drawing/2014/main" id="{C6C8B5BC-338F-7B20-4838-403EC1A10438}"/>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FF4634F7-7115-4DF0-BA75-D3A3CD43929D}" type="slidenum">
              <a:rPr lang="en-GB" altLang="en-US" sz="1200" b="0" smtClean="0"/>
              <a:pPr/>
              <a:t>37</a:t>
            </a:fld>
            <a:endParaRPr lang="en-GB" altLang="en-US" sz="1200" b="0"/>
          </a:p>
        </p:txBody>
      </p:sp>
      <p:sp>
        <p:nvSpPr>
          <p:cNvPr id="83971" name="Rectangle 2">
            <a:extLst>
              <a:ext uri="{FF2B5EF4-FFF2-40B4-BE49-F238E27FC236}">
                <a16:creationId xmlns:a16="http://schemas.microsoft.com/office/drawing/2014/main" id="{5CB7BEA8-F5C2-2429-23BD-F8DCCBA56AD8}"/>
              </a:ext>
            </a:extLst>
          </p:cNvPr>
          <p:cNvSpPr>
            <a:spLocks noChangeArrowheads="1"/>
          </p:cNvSpPr>
          <p:nvPr/>
        </p:nvSpPr>
        <p:spPr bwMode="auto">
          <a:xfrm>
            <a:off x="3886200" y="0"/>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US" altLang="en-US"/>
          </a:p>
        </p:txBody>
      </p:sp>
      <p:sp>
        <p:nvSpPr>
          <p:cNvPr id="83972" name="Rectangle 3">
            <a:extLst>
              <a:ext uri="{FF2B5EF4-FFF2-40B4-BE49-F238E27FC236}">
                <a16:creationId xmlns:a16="http://schemas.microsoft.com/office/drawing/2014/main" id="{5F2CBB4B-ECFF-5208-B01B-6E903A31BD6F}"/>
              </a:ext>
            </a:extLst>
          </p:cNvPr>
          <p:cNvSpPr>
            <a:spLocks noChangeArrowheads="1"/>
          </p:cNvSpPr>
          <p:nvPr/>
        </p:nvSpPr>
        <p:spPr bwMode="auto">
          <a:xfrm>
            <a:off x="3886200" y="9285288"/>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defTabSz="762000">
              <a:defRPr sz="2400" b="1">
                <a:solidFill>
                  <a:schemeClr val="tx1"/>
                </a:solidFill>
                <a:latin typeface="Times New Roman" panose="02020603050405020304" pitchFamily="18" charset="0"/>
              </a:defRPr>
            </a:lvl1pPr>
            <a:lvl2pPr marL="742950" indent="-285750" defTabSz="762000">
              <a:defRPr sz="2400" b="1">
                <a:solidFill>
                  <a:schemeClr val="tx1"/>
                </a:solidFill>
                <a:latin typeface="Times New Roman" panose="02020603050405020304" pitchFamily="18" charset="0"/>
              </a:defRPr>
            </a:lvl2pPr>
            <a:lvl3pPr marL="1143000" indent="-228600" defTabSz="762000">
              <a:defRPr sz="2400" b="1">
                <a:solidFill>
                  <a:schemeClr val="tx1"/>
                </a:solidFill>
                <a:latin typeface="Times New Roman" panose="02020603050405020304" pitchFamily="18" charset="0"/>
              </a:defRPr>
            </a:lvl3pPr>
            <a:lvl4pPr marL="1600200" indent="-228600" defTabSz="762000">
              <a:defRPr sz="2400" b="1">
                <a:solidFill>
                  <a:schemeClr val="tx1"/>
                </a:solidFill>
                <a:latin typeface="Times New Roman" panose="02020603050405020304" pitchFamily="18" charset="0"/>
              </a:defRPr>
            </a:lvl4pPr>
            <a:lvl5pPr marL="2057400" indent="-228600" defTabSz="762000">
              <a:defRPr sz="2400" b="1">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b="1">
                <a:solidFill>
                  <a:schemeClr val="tx1"/>
                </a:solidFill>
                <a:latin typeface="Times New Roman" panose="02020603050405020304" pitchFamily="18" charset="0"/>
              </a:defRPr>
            </a:lvl9pPr>
          </a:lstStyle>
          <a:p>
            <a:pPr algn="r"/>
            <a:r>
              <a:rPr lang="en-GB" altLang="en-US" sz="1000" b="0" i="1"/>
              <a:t>7</a:t>
            </a:r>
          </a:p>
        </p:txBody>
      </p:sp>
      <p:sp>
        <p:nvSpPr>
          <p:cNvPr id="83973" name="Rectangle 4">
            <a:extLst>
              <a:ext uri="{FF2B5EF4-FFF2-40B4-BE49-F238E27FC236}">
                <a16:creationId xmlns:a16="http://schemas.microsoft.com/office/drawing/2014/main" id="{197F037D-6EBF-7981-446C-CF5E76C08D66}"/>
              </a:ext>
            </a:extLst>
          </p:cNvPr>
          <p:cNvSpPr>
            <a:spLocks noChangeArrowheads="1"/>
          </p:cNvSpPr>
          <p:nvPr/>
        </p:nvSpPr>
        <p:spPr bwMode="auto">
          <a:xfrm>
            <a:off x="0" y="9285288"/>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US" altLang="en-US"/>
          </a:p>
        </p:txBody>
      </p:sp>
      <p:sp>
        <p:nvSpPr>
          <p:cNvPr id="83974" name="Rectangle 5">
            <a:extLst>
              <a:ext uri="{FF2B5EF4-FFF2-40B4-BE49-F238E27FC236}">
                <a16:creationId xmlns:a16="http://schemas.microsoft.com/office/drawing/2014/main" id="{1B2F977D-1892-071D-4A48-A0A05CD7FA31}"/>
              </a:ext>
            </a:extLst>
          </p:cNvPr>
          <p:cNvSpPr>
            <a:spLocks noChangeArrowheads="1"/>
          </p:cNvSpPr>
          <p:nvPr/>
        </p:nvSpPr>
        <p:spPr bwMode="auto">
          <a:xfrm>
            <a:off x="0" y="0"/>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US" altLang="en-US"/>
          </a:p>
        </p:txBody>
      </p:sp>
      <p:sp>
        <p:nvSpPr>
          <p:cNvPr id="83975" name="Rectangle 6">
            <a:extLst>
              <a:ext uri="{FF2B5EF4-FFF2-40B4-BE49-F238E27FC236}">
                <a16:creationId xmlns:a16="http://schemas.microsoft.com/office/drawing/2014/main" id="{F92C6E2A-2527-1AF0-F2CA-EE799DACC830}"/>
              </a:ext>
            </a:extLst>
          </p:cNvPr>
          <p:cNvSpPr>
            <a:spLocks noGrp="1" noChangeArrowheads="1"/>
          </p:cNvSpPr>
          <p:nvPr>
            <p:ph type="body" idx="1"/>
          </p:nvPr>
        </p:nvSpPr>
        <p:spPr>
          <a:xfrm>
            <a:off x="914400" y="4643438"/>
            <a:ext cx="5029200" cy="439737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endParaRPr lang="en-US" altLang="en-US">
              <a:ea typeface="Calibri" panose="020F0502020204030204" pitchFamily="34" charset="0"/>
              <a:cs typeface="Times New Roman" panose="02020603050405020304" pitchFamily="18" charset="0"/>
            </a:endParaRPr>
          </a:p>
        </p:txBody>
      </p:sp>
      <p:sp>
        <p:nvSpPr>
          <p:cNvPr id="83976" name="Rectangle 7">
            <a:extLst>
              <a:ext uri="{FF2B5EF4-FFF2-40B4-BE49-F238E27FC236}">
                <a16:creationId xmlns:a16="http://schemas.microsoft.com/office/drawing/2014/main" id="{B7931E08-9872-4C7F-8CE3-5D9A47DDD9C7}"/>
              </a:ext>
            </a:extLst>
          </p:cNvPr>
          <p:cNvSpPr>
            <a:spLocks noGrp="1" noRot="1" noChangeAspect="1" noChangeArrowheads="1" noTextEdit="1"/>
          </p:cNvSpPr>
          <p:nvPr>
            <p:ph type="sldImg"/>
          </p:nvPr>
        </p:nvSpPr>
        <p:spPr>
          <a:xfrm>
            <a:off x="985838" y="733425"/>
            <a:ext cx="4886325" cy="3665538"/>
          </a:xfrm>
          <a:ln w="12700" cap="flat">
            <a:solidFill>
              <a:schemeClr val="tx1"/>
            </a:solidFill>
          </a:ln>
        </p:spPr>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a:extLst>
              <a:ext uri="{FF2B5EF4-FFF2-40B4-BE49-F238E27FC236}">
                <a16:creationId xmlns:a16="http://schemas.microsoft.com/office/drawing/2014/main" id="{FE0B55AC-9440-648A-D727-AA788DD20789}"/>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A72F492A-EB00-49D7-A21E-DC8B92DED1CF}" type="slidenum">
              <a:rPr lang="en-GB" altLang="en-US" sz="1200" b="0" smtClean="0"/>
              <a:pPr/>
              <a:t>38</a:t>
            </a:fld>
            <a:endParaRPr lang="en-GB" altLang="en-US" sz="1200" b="0"/>
          </a:p>
        </p:txBody>
      </p:sp>
      <p:sp>
        <p:nvSpPr>
          <p:cNvPr id="86019" name="Rectangle 2">
            <a:extLst>
              <a:ext uri="{FF2B5EF4-FFF2-40B4-BE49-F238E27FC236}">
                <a16:creationId xmlns:a16="http://schemas.microsoft.com/office/drawing/2014/main" id="{0CCEF585-2E39-734A-BC72-4B71E7A4B787}"/>
              </a:ext>
            </a:extLst>
          </p:cNvPr>
          <p:cNvSpPr>
            <a:spLocks noGrp="1" noChangeArrowheads="1"/>
          </p:cNvSpPr>
          <p:nvPr>
            <p:ph type="body" idx="1"/>
          </p:nvPr>
        </p:nvSpPr>
        <p:spPr>
          <a:xfrm>
            <a:off x="914400" y="4643438"/>
            <a:ext cx="5029200" cy="439737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endParaRPr lang="en-US" altLang="en-US"/>
          </a:p>
        </p:txBody>
      </p:sp>
      <p:sp>
        <p:nvSpPr>
          <p:cNvPr id="86020" name="Rectangle 3">
            <a:extLst>
              <a:ext uri="{FF2B5EF4-FFF2-40B4-BE49-F238E27FC236}">
                <a16:creationId xmlns:a16="http://schemas.microsoft.com/office/drawing/2014/main" id="{A3D8A0E8-B634-211D-D437-238B0B496058}"/>
              </a:ext>
            </a:extLst>
          </p:cNvPr>
          <p:cNvSpPr>
            <a:spLocks noGrp="1" noRot="1" noChangeAspect="1" noChangeArrowheads="1" noTextEdit="1"/>
          </p:cNvSpPr>
          <p:nvPr>
            <p:ph type="sldImg"/>
          </p:nvPr>
        </p:nvSpPr>
        <p:spPr>
          <a:xfrm>
            <a:off x="985838" y="733425"/>
            <a:ext cx="4886325" cy="3665538"/>
          </a:xfrm>
          <a:ln w="12700" cap="flat">
            <a:solidFill>
              <a:schemeClr val="tx1"/>
            </a:solidFill>
          </a:ln>
        </p:spPr>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a:extLst>
              <a:ext uri="{FF2B5EF4-FFF2-40B4-BE49-F238E27FC236}">
                <a16:creationId xmlns:a16="http://schemas.microsoft.com/office/drawing/2014/main" id="{2AD237CE-7023-2680-4223-1ECF9E35E312}"/>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5E46BBF0-09B1-4D6E-A6BC-32AE34303477}" type="slidenum">
              <a:rPr lang="en-GB" altLang="en-US" sz="1200" b="0" smtClean="0"/>
              <a:pPr/>
              <a:t>39</a:t>
            </a:fld>
            <a:endParaRPr lang="en-GB" altLang="en-US" sz="1200" b="0"/>
          </a:p>
        </p:txBody>
      </p:sp>
      <p:sp>
        <p:nvSpPr>
          <p:cNvPr id="88067" name="Rectangle 2">
            <a:extLst>
              <a:ext uri="{FF2B5EF4-FFF2-40B4-BE49-F238E27FC236}">
                <a16:creationId xmlns:a16="http://schemas.microsoft.com/office/drawing/2014/main" id="{3CAEF73B-F03F-5A33-3690-537B7708D980}"/>
              </a:ext>
            </a:extLst>
          </p:cNvPr>
          <p:cNvSpPr>
            <a:spLocks noGrp="1" noChangeArrowheads="1"/>
          </p:cNvSpPr>
          <p:nvPr>
            <p:ph type="body" idx="1"/>
          </p:nvPr>
        </p:nvSpPr>
        <p:spPr>
          <a:xfrm>
            <a:off x="914400" y="4643438"/>
            <a:ext cx="5029200" cy="439737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endParaRPr lang="en-US" altLang="en-US"/>
          </a:p>
        </p:txBody>
      </p:sp>
      <p:sp>
        <p:nvSpPr>
          <p:cNvPr id="88068" name="Rectangle 3">
            <a:extLst>
              <a:ext uri="{FF2B5EF4-FFF2-40B4-BE49-F238E27FC236}">
                <a16:creationId xmlns:a16="http://schemas.microsoft.com/office/drawing/2014/main" id="{373C6B2C-00CD-6E4C-B9F7-0E3D7B7F9320}"/>
              </a:ext>
            </a:extLst>
          </p:cNvPr>
          <p:cNvSpPr>
            <a:spLocks noGrp="1" noRot="1" noChangeAspect="1" noChangeArrowheads="1" noTextEdit="1"/>
          </p:cNvSpPr>
          <p:nvPr>
            <p:ph type="sldImg"/>
          </p:nvPr>
        </p:nvSpPr>
        <p:spPr>
          <a:xfrm>
            <a:off x="985838" y="733425"/>
            <a:ext cx="4886325" cy="3665538"/>
          </a:xfrm>
          <a:ln w="12700" cap="flat">
            <a:solidFill>
              <a:schemeClr val="tx1"/>
            </a:solidFill>
          </a:ln>
        </p:spPr>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a:extLst>
              <a:ext uri="{FF2B5EF4-FFF2-40B4-BE49-F238E27FC236}">
                <a16:creationId xmlns:a16="http://schemas.microsoft.com/office/drawing/2014/main" id="{3E4ACA69-CDB4-5C94-A2A9-DEE2EEA3BFE4}"/>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483772F8-3A14-4F7E-AB2C-33312FABA60E}" type="slidenum">
              <a:rPr lang="en-GB" altLang="en-US" sz="1200" b="0" smtClean="0"/>
              <a:pPr/>
              <a:t>40</a:t>
            </a:fld>
            <a:endParaRPr lang="en-GB" altLang="en-US" sz="1200" b="0"/>
          </a:p>
        </p:txBody>
      </p:sp>
      <p:sp>
        <p:nvSpPr>
          <p:cNvPr id="90115" name="Rectangle 2">
            <a:extLst>
              <a:ext uri="{FF2B5EF4-FFF2-40B4-BE49-F238E27FC236}">
                <a16:creationId xmlns:a16="http://schemas.microsoft.com/office/drawing/2014/main" id="{14D85E6D-D802-29D1-302E-FB96D736772C}"/>
              </a:ext>
            </a:extLst>
          </p:cNvPr>
          <p:cNvSpPr>
            <a:spLocks noGrp="1" noChangeArrowheads="1"/>
          </p:cNvSpPr>
          <p:nvPr>
            <p:ph type="body" idx="1"/>
          </p:nvPr>
        </p:nvSpPr>
        <p:spPr>
          <a:xfrm>
            <a:off x="914400" y="4643438"/>
            <a:ext cx="5029200" cy="439737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endParaRPr lang="en-US" altLang="en-US"/>
          </a:p>
        </p:txBody>
      </p:sp>
      <p:sp>
        <p:nvSpPr>
          <p:cNvPr id="90116" name="Rectangle 3">
            <a:extLst>
              <a:ext uri="{FF2B5EF4-FFF2-40B4-BE49-F238E27FC236}">
                <a16:creationId xmlns:a16="http://schemas.microsoft.com/office/drawing/2014/main" id="{762F4965-5797-7DE6-0BDB-C94915F93C42}"/>
              </a:ext>
            </a:extLst>
          </p:cNvPr>
          <p:cNvSpPr>
            <a:spLocks noGrp="1" noRot="1" noChangeAspect="1" noChangeArrowheads="1" noTextEdit="1"/>
          </p:cNvSpPr>
          <p:nvPr>
            <p:ph type="sldImg"/>
          </p:nvPr>
        </p:nvSpPr>
        <p:spPr>
          <a:xfrm>
            <a:off x="985838" y="733425"/>
            <a:ext cx="4886325" cy="3665538"/>
          </a:xfrm>
          <a:ln w="12700" cap="flat">
            <a:solidFill>
              <a:schemeClr val="tx1"/>
            </a:solidFill>
          </a:ln>
        </p:spPr>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a:extLst>
              <a:ext uri="{FF2B5EF4-FFF2-40B4-BE49-F238E27FC236}">
                <a16:creationId xmlns:a16="http://schemas.microsoft.com/office/drawing/2014/main" id="{BCCF723E-963E-2030-16EA-378A15CF8032}"/>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D5ED76DF-FAF0-41E1-96B6-48DA52DE0471}" type="slidenum">
              <a:rPr lang="en-GB" altLang="en-US" sz="1200" b="0" smtClean="0"/>
              <a:pPr/>
              <a:t>41</a:t>
            </a:fld>
            <a:endParaRPr lang="en-GB" altLang="en-US" sz="1200" b="0"/>
          </a:p>
        </p:txBody>
      </p:sp>
      <p:sp>
        <p:nvSpPr>
          <p:cNvPr id="92163" name="Rectangle 2">
            <a:extLst>
              <a:ext uri="{FF2B5EF4-FFF2-40B4-BE49-F238E27FC236}">
                <a16:creationId xmlns:a16="http://schemas.microsoft.com/office/drawing/2014/main" id="{ED3DDB9A-E7BD-E2C3-6DFD-4D4955285797}"/>
              </a:ext>
            </a:extLst>
          </p:cNvPr>
          <p:cNvSpPr>
            <a:spLocks noGrp="1" noChangeArrowheads="1"/>
          </p:cNvSpPr>
          <p:nvPr>
            <p:ph type="body" idx="1"/>
          </p:nvPr>
        </p:nvSpPr>
        <p:spPr>
          <a:xfrm>
            <a:off x="914400" y="4643438"/>
            <a:ext cx="5029200" cy="439737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endParaRPr lang="en-US" altLang="en-US"/>
          </a:p>
        </p:txBody>
      </p:sp>
      <p:sp>
        <p:nvSpPr>
          <p:cNvPr id="92164" name="Rectangle 3">
            <a:extLst>
              <a:ext uri="{FF2B5EF4-FFF2-40B4-BE49-F238E27FC236}">
                <a16:creationId xmlns:a16="http://schemas.microsoft.com/office/drawing/2014/main" id="{27B044D5-6167-AC6F-5FB8-3E17BE9CB9D3}"/>
              </a:ext>
            </a:extLst>
          </p:cNvPr>
          <p:cNvSpPr>
            <a:spLocks noGrp="1" noRot="1" noChangeAspect="1" noChangeArrowheads="1" noTextEdit="1"/>
          </p:cNvSpPr>
          <p:nvPr>
            <p:ph type="sldImg"/>
          </p:nvPr>
        </p:nvSpPr>
        <p:spPr>
          <a:xfrm>
            <a:off x="985838" y="733425"/>
            <a:ext cx="4886325" cy="3665538"/>
          </a:xfrm>
          <a:ln w="12700" cap="flat">
            <a:solidFill>
              <a:schemeClr val="tx1"/>
            </a:solidFill>
          </a:ln>
        </p:spPr>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a:extLst>
              <a:ext uri="{FF2B5EF4-FFF2-40B4-BE49-F238E27FC236}">
                <a16:creationId xmlns:a16="http://schemas.microsoft.com/office/drawing/2014/main" id="{5A2C43FC-BDEC-2FCF-1119-76577415B248}"/>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A4E499C3-4754-4123-831C-907E301ED01D}" type="slidenum">
              <a:rPr lang="en-GB" altLang="en-US" sz="1200" b="0" smtClean="0"/>
              <a:pPr/>
              <a:t>42</a:t>
            </a:fld>
            <a:endParaRPr lang="en-GB" altLang="en-US" sz="1200" b="0"/>
          </a:p>
        </p:txBody>
      </p:sp>
      <p:sp>
        <p:nvSpPr>
          <p:cNvPr id="94211" name="Rectangle 2">
            <a:extLst>
              <a:ext uri="{FF2B5EF4-FFF2-40B4-BE49-F238E27FC236}">
                <a16:creationId xmlns:a16="http://schemas.microsoft.com/office/drawing/2014/main" id="{C7CD803D-1161-2607-4F27-C99AEB137189}"/>
              </a:ext>
            </a:extLst>
          </p:cNvPr>
          <p:cNvSpPr>
            <a:spLocks noChangeArrowheads="1"/>
          </p:cNvSpPr>
          <p:nvPr/>
        </p:nvSpPr>
        <p:spPr bwMode="auto">
          <a:xfrm>
            <a:off x="3886200" y="0"/>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US" altLang="en-US"/>
          </a:p>
        </p:txBody>
      </p:sp>
      <p:sp>
        <p:nvSpPr>
          <p:cNvPr id="94212" name="Rectangle 3">
            <a:extLst>
              <a:ext uri="{FF2B5EF4-FFF2-40B4-BE49-F238E27FC236}">
                <a16:creationId xmlns:a16="http://schemas.microsoft.com/office/drawing/2014/main" id="{32839889-EAD6-1972-0A3A-0036E3320D65}"/>
              </a:ext>
            </a:extLst>
          </p:cNvPr>
          <p:cNvSpPr>
            <a:spLocks noChangeArrowheads="1"/>
          </p:cNvSpPr>
          <p:nvPr/>
        </p:nvSpPr>
        <p:spPr bwMode="auto">
          <a:xfrm>
            <a:off x="3886200" y="9285288"/>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defTabSz="762000">
              <a:defRPr sz="2400" b="1">
                <a:solidFill>
                  <a:schemeClr val="tx1"/>
                </a:solidFill>
                <a:latin typeface="Times New Roman" panose="02020603050405020304" pitchFamily="18" charset="0"/>
              </a:defRPr>
            </a:lvl1pPr>
            <a:lvl2pPr marL="742950" indent="-285750" defTabSz="762000">
              <a:defRPr sz="2400" b="1">
                <a:solidFill>
                  <a:schemeClr val="tx1"/>
                </a:solidFill>
                <a:latin typeface="Times New Roman" panose="02020603050405020304" pitchFamily="18" charset="0"/>
              </a:defRPr>
            </a:lvl2pPr>
            <a:lvl3pPr marL="1143000" indent="-228600" defTabSz="762000">
              <a:defRPr sz="2400" b="1">
                <a:solidFill>
                  <a:schemeClr val="tx1"/>
                </a:solidFill>
                <a:latin typeface="Times New Roman" panose="02020603050405020304" pitchFamily="18" charset="0"/>
              </a:defRPr>
            </a:lvl3pPr>
            <a:lvl4pPr marL="1600200" indent="-228600" defTabSz="762000">
              <a:defRPr sz="2400" b="1">
                <a:solidFill>
                  <a:schemeClr val="tx1"/>
                </a:solidFill>
                <a:latin typeface="Times New Roman" panose="02020603050405020304" pitchFamily="18" charset="0"/>
              </a:defRPr>
            </a:lvl4pPr>
            <a:lvl5pPr marL="2057400" indent="-228600" defTabSz="762000">
              <a:defRPr sz="2400" b="1">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b="1">
                <a:solidFill>
                  <a:schemeClr val="tx1"/>
                </a:solidFill>
                <a:latin typeface="Times New Roman" panose="02020603050405020304" pitchFamily="18" charset="0"/>
              </a:defRPr>
            </a:lvl9pPr>
          </a:lstStyle>
          <a:p>
            <a:pPr algn="r"/>
            <a:r>
              <a:rPr lang="en-GB" altLang="en-US" sz="1000" b="0" i="1"/>
              <a:t>7</a:t>
            </a:r>
          </a:p>
        </p:txBody>
      </p:sp>
      <p:sp>
        <p:nvSpPr>
          <p:cNvPr id="94213" name="Rectangle 4">
            <a:extLst>
              <a:ext uri="{FF2B5EF4-FFF2-40B4-BE49-F238E27FC236}">
                <a16:creationId xmlns:a16="http://schemas.microsoft.com/office/drawing/2014/main" id="{8FA57C66-5C95-E5F5-197B-B4DF55107BC7}"/>
              </a:ext>
            </a:extLst>
          </p:cNvPr>
          <p:cNvSpPr>
            <a:spLocks noChangeArrowheads="1"/>
          </p:cNvSpPr>
          <p:nvPr/>
        </p:nvSpPr>
        <p:spPr bwMode="auto">
          <a:xfrm>
            <a:off x="0" y="9285288"/>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US" altLang="en-US"/>
          </a:p>
        </p:txBody>
      </p:sp>
      <p:sp>
        <p:nvSpPr>
          <p:cNvPr id="94214" name="Rectangle 5">
            <a:extLst>
              <a:ext uri="{FF2B5EF4-FFF2-40B4-BE49-F238E27FC236}">
                <a16:creationId xmlns:a16="http://schemas.microsoft.com/office/drawing/2014/main" id="{14580004-9918-E06E-65E0-1342663A8CFB}"/>
              </a:ext>
            </a:extLst>
          </p:cNvPr>
          <p:cNvSpPr>
            <a:spLocks noChangeArrowheads="1"/>
          </p:cNvSpPr>
          <p:nvPr/>
        </p:nvSpPr>
        <p:spPr bwMode="auto">
          <a:xfrm>
            <a:off x="0" y="0"/>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US" altLang="en-US"/>
          </a:p>
        </p:txBody>
      </p:sp>
      <p:sp>
        <p:nvSpPr>
          <p:cNvPr id="94215" name="Rectangle 6">
            <a:extLst>
              <a:ext uri="{FF2B5EF4-FFF2-40B4-BE49-F238E27FC236}">
                <a16:creationId xmlns:a16="http://schemas.microsoft.com/office/drawing/2014/main" id="{A1C7A812-9B8B-E9D2-5F3A-1C7CCF4571FC}"/>
              </a:ext>
            </a:extLst>
          </p:cNvPr>
          <p:cNvSpPr>
            <a:spLocks noGrp="1" noChangeArrowheads="1"/>
          </p:cNvSpPr>
          <p:nvPr>
            <p:ph type="body" idx="1"/>
          </p:nvPr>
        </p:nvSpPr>
        <p:spPr>
          <a:xfrm>
            <a:off x="914400" y="4643438"/>
            <a:ext cx="5029200" cy="439737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endParaRPr lang="en-US" altLang="en-US">
              <a:ea typeface="Calibri" panose="020F0502020204030204" pitchFamily="34" charset="0"/>
              <a:cs typeface="Times New Roman" panose="02020603050405020304" pitchFamily="18" charset="0"/>
            </a:endParaRPr>
          </a:p>
        </p:txBody>
      </p:sp>
      <p:sp>
        <p:nvSpPr>
          <p:cNvPr id="94216" name="Rectangle 7">
            <a:extLst>
              <a:ext uri="{FF2B5EF4-FFF2-40B4-BE49-F238E27FC236}">
                <a16:creationId xmlns:a16="http://schemas.microsoft.com/office/drawing/2014/main" id="{8316EB39-47AA-363E-4F7B-54F842EB2F5E}"/>
              </a:ext>
            </a:extLst>
          </p:cNvPr>
          <p:cNvSpPr>
            <a:spLocks noGrp="1" noRot="1" noChangeAspect="1" noChangeArrowheads="1" noTextEdit="1"/>
          </p:cNvSpPr>
          <p:nvPr>
            <p:ph type="sldImg"/>
          </p:nvPr>
        </p:nvSpPr>
        <p:spPr>
          <a:xfrm>
            <a:off x="985838" y="733425"/>
            <a:ext cx="4886325" cy="3665538"/>
          </a:xfrm>
          <a:ln w="12700" cap="flat">
            <a:solidFill>
              <a:schemeClr val="tx1"/>
            </a:solidFill>
          </a:ln>
        </p:spPr>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a:extLst>
              <a:ext uri="{FF2B5EF4-FFF2-40B4-BE49-F238E27FC236}">
                <a16:creationId xmlns:a16="http://schemas.microsoft.com/office/drawing/2014/main" id="{DDAADAF6-0987-A9D3-FD0C-D44AB0037B96}"/>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11A1F90C-91D3-4509-9D84-C2A50BDAFF8F}" type="slidenum">
              <a:rPr lang="en-GB" altLang="en-US" sz="1200" b="0" smtClean="0"/>
              <a:pPr/>
              <a:t>43</a:t>
            </a:fld>
            <a:endParaRPr lang="en-GB" altLang="en-US" sz="1200" b="0"/>
          </a:p>
        </p:txBody>
      </p:sp>
      <p:sp>
        <p:nvSpPr>
          <p:cNvPr id="96259" name="Rectangle 2">
            <a:extLst>
              <a:ext uri="{FF2B5EF4-FFF2-40B4-BE49-F238E27FC236}">
                <a16:creationId xmlns:a16="http://schemas.microsoft.com/office/drawing/2014/main" id="{B7B4A3F5-569F-D6E4-C685-E3AA52A6593F}"/>
              </a:ext>
            </a:extLst>
          </p:cNvPr>
          <p:cNvSpPr>
            <a:spLocks noGrp="1" noChangeArrowheads="1"/>
          </p:cNvSpPr>
          <p:nvPr>
            <p:ph type="body" idx="1"/>
          </p:nvPr>
        </p:nvSpPr>
        <p:spPr>
          <a:xfrm>
            <a:off x="914400" y="4643438"/>
            <a:ext cx="5029200" cy="439737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endParaRPr lang="en-US" altLang="en-US"/>
          </a:p>
        </p:txBody>
      </p:sp>
      <p:sp>
        <p:nvSpPr>
          <p:cNvPr id="96260" name="Rectangle 3">
            <a:extLst>
              <a:ext uri="{FF2B5EF4-FFF2-40B4-BE49-F238E27FC236}">
                <a16:creationId xmlns:a16="http://schemas.microsoft.com/office/drawing/2014/main" id="{893DFA6A-10A0-FA39-D6FB-DCDEBB3AFCFD}"/>
              </a:ext>
            </a:extLst>
          </p:cNvPr>
          <p:cNvSpPr>
            <a:spLocks noGrp="1" noRot="1" noChangeAspect="1" noChangeArrowheads="1" noTextEdit="1"/>
          </p:cNvSpPr>
          <p:nvPr>
            <p:ph type="sldImg"/>
          </p:nvPr>
        </p:nvSpPr>
        <p:spPr>
          <a:xfrm>
            <a:off x="985838" y="733425"/>
            <a:ext cx="4886325" cy="3665538"/>
          </a:xfrm>
          <a:ln w="12700" cap="flat">
            <a:solidFill>
              <a:schemeClr val="tx1"/>
            </a:solidFill>
          </a:ln>
        </p:spPr>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7">
            <a:extLst>
              <a:ext uri="{FF2B5EF4-FFF2-40B4-BE49-F238E27FC236}">
                <a16:creationId xmlns:a16="http://schemas.microsoft.com/office/drawing/2014/main" id="{45E3EC95-CB4C-3239-DC1E-1BD777996D32}"/>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8CA41D87-9991-48F8-B668-E88993906E8D}" type="slidenum">
              <a:rPr lang="en-GB" altLang="en-US" sz="1200" b="0" smtClean="0"/>
              <a:pPr/>
              <a:t>44</a:t>
            </a:fld>
            <a:endParaRPr lang="en-GB" altLang="en-US" sz="1200" b="0"/>
          </a:p>
        </p:txBody>
      </p:sp>
      <p:sp>
        <p:nvSpPr>
          <p:cNvPr id="98307" name="Rectangle 2">
            <a:extLst>
              <a:ext uri="{FF2B5EF4-FFF2-40B4-BE49-F238E27FC236}">
                <a16:creationId xmlns:a16="http://schemas.microsoft.com/office/drawing/2014/main" id="{20309DDD-2647-A5A1-CAF8-2AB63EE93753}"/>
              </a:ext>
            </a:extLst>
          </p:cNvPr>
          <p:cNvSpPr>
            <a:spLocks noGrp="1" noChangeArrowheads="1"/>
          </p:cNvSpPr>
          <p:nvPr>
            <p:ph type="body" idx="1"/>
          </p:nvPr>
        </p:nvSpPr>
        <p:spPr>
          <a:xfrm>
            <a:off x="914400" y="4643438"/>
            <a:ext cx="5029200" cy="439737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endParaRPr lang="en-US" altLang="en-US"/>
          </a:p>
        </p:txBody>
      </p:sp>
      <p:sp>
        <p:nvSpPr>
          <p:cNvPr id="98308" name="Rectangle 3">
            <a:extLst>
              <a:ext uri="{FF2B5EF4-FFF2-40B4-BE49-F238E27FC236}">
                <a16:creationId xmlns:a16="http://schemas.microsoft.com/office/drawing/2014/main" id="{9399E854-D726-C4FB-01F1-0001E2175566}"/>
              </a:ext>
            </a:extLst>
          </p:cNvPr>
          <p:cNvSpPr>
            <a:spLocks noGrp="1" noRot="1" noChangeAspect="1" noChangeArrowheads="1" noTextEdit="1"/>
          </p:cNvSpPr>
          <p:nvPr>
            <p:ph type="sldImg"/>
          </p:nvPr>
        </p:nvSpPr>
        <p:spPr>
          <a:xfrm>
            <a:off x="985838" y="733425"/>
            <a:ext cx="4886325" cy="3665538"/>
          </a:xfrm>
          <a:ln w="12700" cap="flat">
            <a:solidFill>
              <a:schemeClr val="tx1"/>
            </a:solidFill>
          </a:ln>
        </p:spPr>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a:extLst>
              <a:ext uri="{FF2B5EF4-FFF2-40B4-BE49-F238E27FC236}">
                <a16:creationId xmlns:a16="http://schemas.microsoft.com/office/drawing/2014/main" id="{53D6D86A-77A6-0595-2F5B-1B4A68767107}"/>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9EB43586-9AE3-4205-87CE-71AA26E0A2B8}" type="slidenum">
              <a:rPr lang="en-GB" altLang="en-US" sz="1200" b="0" smtClean="0"/>
              <a:pPr/>
              <a:t>45</a:t>
            </a:fld>
            <a:endParaRPr lang="en-GB" altLang="en-US" sz="1200" b="0"/>
          </a:p>
        </p:txBody>
      </p:sp>
      <p:sp>
        <p:nvSpPr>
          <p:cNvPr id="100355" name="Rectangle 2">
            <a:extLst>
              <a:ext uri="{FF2B5EF4-FFF2-40B4-BE49-F238E27FC236}">
                <a16:creationId xmlns:a16="http://schemas.microsoft.com/office/drawing/2014/main" id="{67B794C1-CD0C-1518-F681-4B5B83C8A397}"/>
              </a:ext>
            </a:extLst>
          </p:cNvPr>
          <p:cNvSpPr>
            <a:spLocks noGrp="1" noChangeArrowheads="1"/>
          </p:cNvSpPr>
          <p:nvPr>
            <p:ph type="body" idx="1"/>
          </p:nvPr>
        </p:nvSpPr>
        <p:spPr>
          <a:xfrm>
            <a:off x="914400" y="4643438"/>
            <a:ext cx="5029200" cy="439737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endParaRPr lang="en-US" altLang="en-US"/>
          </a:p>
        </p:txBody>
      </p:sp>
      <p:sp>
        <p:nvSpPr>
          <p:cNvPr id="100356" name="Rectangle 3">
            <a:extLst>
              <a:ext uri="{FF2B5EF4-FFF2-40B4-BE49-F238E27FC236}">
                <a16:creationId xmlns:a16="http://schemas.microsoft.com/office/drawing/2014/main" id="{C6DCEADF-84BB-BE51-D168-B96D1F43C0FD}"/>
              </a:ext>
            </a:extLst>
          </p:cNvPr>
          <p:cNvSpPr>
            <a:spLocks noGrp="1" noRot="1" noChangeAspect="1" noChangeArrowheads="1" noTextEdit="1"/>
          </p:cNvSpPr>
          <p:nvPr>
            <p:ph type="sldImg"/>
          </p:nvPr>
        </p:nvSpPr>
        <p:spPr>
          <a:xfrm>
            <a:off x="985838" y="733425"/>
            <a:ext cx="4886325" cy="3665538"/>
          </a:xfrm>
          <a:ln w="12700" cap="flat">
            <a:solidFill>
              <a:schemeClr val="tx1"/>
            </a:solidFill>
          </a:ln>
        </p:spPr>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7">
            <a:extLst>
              <a:ext uri="{FF2B5EF4-FFF2-40B4-BE49-F238E27FC236}">
                <a16:creationId xmlns:a16="http://schemas.microsoft.com/office/drawing/2014/main" id="{BB48C074-807C-8E3A-4310-73103D6E0E72}"/>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3381D2F8-4360-4D10-8CDF-C120F9531C35}" type="slidenum">
              <a:rPr lang="en-GB" altLang="en-US" sz="1200" b="0" smtClean="0"/>
              <a:pPr/>
              <a:t>46</a:t>
            </a:fld>
            <a:endParaRPr lang="en-GB" altLang="en-US" sz="1200" b="0"/>
          </a:p>
        </p:txBody>
      </p:sp>
      <p:sp>
        <p:nvSpPr>
          <p:cNvPr id="102403" name="Rectangle 2">
            <a:extLst>
              <a:ext uri="{FF2B5EF4-FFF2-40B4-BE49-F238E27FC236}">
                <a16:creationId xmlns:a16="http://schemas.microsoft.com/office/drawing/2014/main" id="{6D7BFC6D-BDB0-9569-EE98-CBC0A6B4BC8E}"/>
              </a:ext>
            </a:extLst>
          </p:cNvPr>
          <p:cNvSpPr>
            <a:spLocks noGrp="1" noChangeArrowheads="1"/>
          </p:cNvSpPr>
          <p:nvPr>
            <p:ph type="body" idx="1"/>
          </p:nvPr>
        </p:nvSpPr>
        <p:spPr>
          <a:xfrm>
            <a:off x="914400" y="4643438"/>
            <a:ext cx="5029200" cy="439737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endParaRPr lang="en-US" altLang="en-US"/>
          </a:p>
        </p:txBody>
      </p:sp>
      <p:sp>
        <p:nvSpPr>
          <p:cNvPr id="102404" name="Rectangle 3">
            <a:extLst>
              <a:ext uri="{FF2B5EF4-FFF2-40B4-BE49-F238E27FC236}">
                <a16:creationId xmlns:a16="http://schemas.microsoft.com/office/drawing/2014/main" id="{8CBAE53B-FF72-C943-CAC1-72F41F542537}"/>
              </a:ext>
            </a:extLst>
          </p:cNvPr>
          <p:cNvSpPr>
            <a:spLocks noGrp="1" noRot="1" noChangeAspect="1" noChangeArrowheads="1" noTextEdit="1"/>
          </p:cNvSpPr>
          <p:nvPr>
            <p:ph type="sldImg"/>
          </p:nvPr>
        </p:nvSpPr>
        <p:spPr>
          <a:xfrm>
            <a:off x="985838" y="733425"/>
            <a:ext cx="4886325" cy="3665538"/>
          </a:xfrm>
          <a:ln w="12700" cap="flat">
            <a:solidFill>
              <a:schemeClr val="tx1"/>
            </a:solidFill>
          </a:ln>
        </p:spPr>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Slide Image Placeholder 1">
            <a:extLst>
              <a:ext uri="{FF2B5EF4-FFF2-40B4-BE49-F238E27FC236}">
                <a16:creationId xmlns:a16="http://schemas.microsoft.com/office/drawing/2014/main" id="{151FB965-0D28-B7D7-0D57-3BDEF0AFDE18}"/>
              </a:ext>
            </a:extLst>
          </p:cNvPr>
          <p:cNvSpPr>
            <a:spLocks noGrp="1" noRot="1" noChangeAspect="1" noChangeArrowheads="1" noTextEdit="1"/>
          </p:cNvSpPr>
          <p:nvPr>
            <p:ph type="sldImg"/>
          </p:nvPr>
        </p:nvSpPr>
        <p:spPr>
          <a:ln/>
        </p:spPr>
      </p:sp>
      <p:sp>
        <p:nvSpPr>
          <p:cNvPr id="104451" name="Notes Placeholder 2">
            <a:extLst>
              <a:ext uri="{FF2B5EF4-FFF2-40B4-BE49-F238E27FC236}">
                <a16:creationId xmlns:a16="http://schemas.microsoft.com/office/drawing/2014/main" id="{473834A4-31E5-F477-3985-0569458D81BE}"/>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GB" altLang="en-US">
                <a:latin typeface="Arial" panose="020B0604020202020204" pitchFamily="34" charset="0"/>
              </a:rPr>
              <a:t>Economic analysis is guided by specific criteria. One criterion deals with the proper alloca- tion of resources among alternative uses, referred to as allocative efficiency. Another is concerned with economizing on resources used in production, called technical efficiency. Each of these criteria is relevant to all applied economic disciplines, including environmental economics. We begin with a discussion of allocative efficiency.</a:t>
            </a:r>
            <a:endParaRPr lang="en-US" altLang="en-US"/>
          </a:p>
        </p:txBody>
      </p:sp>
      <p:sp>
        <p:nvSpPr>
          <p:cNvPr id="104452" name="Slide Number Placeholder 3">
            <a:extLst>
              <a:ext uri="{FF2B5EF4-FFF2-40B4-BE49-F238E27FC236}">
                <a16:creationId xmlns:a16="http://schemas.microsoft.com/office/drawing/2014/main" id="{1B92E174-C39D-A52A-C0C8-C40C3670A7AF}"/>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6BBAEE5A-A591-4532-BA4B-B167417DF216}" type="slidenum">
              <a:rPr lang="en-US" altLang="en-US" sz="1200" b="0" smtClean="0">
                <a:solidFill>
                  <a:srgbClr val="000000"/>
                </a:solidFill>
              </a:rPr>
              <a:pPr/>
              <a:t>47</a:t>
            </a:fld>
            <a:endParaRPr lang="en-US" altLang="en-US" sz="1200" b="0">
              <a:solidFill>
                <a:srgbClr val="000000"/>
              </a:solidFill>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Slide Image Placeholder 1">
            <a:extLst>
              <a:ext uri="{FF2B5EF4-FFF2-40B4-BE49-F238E27FC236}">
                <a16:creationId xmlns:a16="http://schemas.microsoft.com/office/drawing/2014/main" id="{3684C23D-3BE4-A618-C552-748F5597F7B7}"/>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1AC8AB58-2EA0-590D-ED5F-75E5D16FE0FE}"/>
              </a:ext>
            </a:extLst>
          </p:cNvPr>
          <p:cNvSpPr>
            <a:spLocks noGrp="1"/>
          </p:cNvSpPr>
          <p:nvPr>
            <p:ph type="body" idx="1"/>
          </p:nvPr>
        </p:nvSpPr>
        <p:spPr/>
        <p:txBody>
          <a:bodyPr>
            <a:normAutofit fontScale="77500" lnSpcReduction="20000"/>
          </a:bodyPr>
          <a:lstStyle/>
          <a:p>
            <a:pPr>
              <a:defRPr/>
            </a:pPr>
            <a:r>
              <a:rPr lang="en-GB" dirty="0">
                <a:latin typeface="Arial" charset="0"/>
              </a:rPr>
              <a:t>Allocative Efficiency As illustrated by the materials balance model, the way a market system uses resources is critical, not only for production and consumption, but also for the environment. But how is the resource allocation to be evaluated? The answer is through a procedure that involves two elements:</a:t>
            </a:r>
          </a:p>
          <a:p>
            <a:pPr marL="171450" indent="-171450">
              <a:buFont typeface="Arial" panose="020B0604020202020204" pitchFamily="34" charset="0"/>
              <a:buChar char="•"/>
              <a:defRPr/>
            </a:pPr>
            <a:r>
              <a:rPr lang="en-GB" dirty="0">
                <a:latin typeface="Arial" charset="0"/>
              </a:rPr>
              <a:t> an assessment of benefits and costs </a:t>
            </a:r>
          </a:p>
          <a:p>
            <a:pPr marL="171450" indent="-171450">
              <a:buFont typeface="Arial" panose="020B0604020202020204" pitchFamily="34" charset="0"/>
              <a:buChar char="•"/>
              <a:defRPr/>
            </a:pPr>
            <a:r>
              <a:rPr lang="en-GB" dirty="0">
                <a:latin typeface="Arial" charset="0"/>
              </a:rPr>
              <a:t>the use of marginal analysis </a:t>
            </a:r>
          </a:p>
          <a:p>
            <a:pPr>
              <a:buFont typeface="Arial" panose="020B0604020202020204" pitchFamily="34" charset="0"/>
              <a:buNone/>
              <a:defRPr/>
            </a:pPr>
            <a:endParaRPr lang="en-GB" dirty="0">
              <a:latin typeface="Arial" charset="0"/>
            </a:endParaRPr>
          </a:p>
          <a:p>
            <a:pPr>
              <a:buFont typeface="Arial" panose="020B0604020202020204" pitchFamily="34" charset="0"/>
              <a:buNone/>
              <a:defRPr/>
            </a:pPr>
            <a:r>
              <a:rPr lang="en-GB" dirty="0">
                <a:latin typeface="Arial" charset="0"/>
              </a:rPr>
              <a:t>We have already introduced these elements in our previous discussion of demand and supply. Now, we use them to draw important conclusions about decision making and equilibrium under competitive conditions—first at the market level and then at the firm level.</a:t>
            </a:r>
          </a:p>
          <a:p>
            <a:pPr>
              <a:buFont typeface="Arial" panose="020B0604020202020204" pitchFamily="34" charset="0"/>
              <a:buNone/>
              <a:defRPr/>
            </a:pPr>
            <a:endParaRPr lang="en-GB" b="1" dirty="0">
              <a:latin typeface="Arial" charset="0"/>
            </a:endParaRPr>
          </a:p>
          <a:p>
            <a:pPr>
              <a:buFont typeface="Arial" panose="020B0604020202020204" pitchFamily="34" charset="0"/>
              <a:buNone/>
              <a:defRPr/>
            </a:pPr>
            <a:r>
              <a:rPr lang="en-GB" b="1" dirty="0">
                <a:latin typeface="Arial" charset="0"/>
              </a:rPr>
              <a:t>Resource Allocation at the Market Level </a:t>
            </a:r>
          </a:p>
          <a:p>
            <a:pPr>
              <a:buFont typeface="Arial" panose="020B0604020202020204" pitchFamily="34" charset="0"/>
              <a:buNone/>
              <a:defRPr/>
            </a:pPr>
            <a:r>
              <a:rPr lang="en-GB" dirty="0">
                <a:latin typeface="Arial" charset="0"/>
              </a:rPr>
              <a:t>Competitive markets are considered an ideal, a standard by which other market structures are evaluated. If we look carefully at what is conveyed by a competitive equilibrium, we can better appreciate this characterization. At equilibrium, we know that market demand inter- sects market supply. What does this mean in terms of resource allocation? </a:t>
            </a:r>
          </a:p>
          <a:p>
            <a:pPr>
              <a:buFont typeface="Arial" panose="020B0604020202020204" pitchFamily="34" charset="0"/>
              <a:buNone/>
              <a:defRPr/>
            </a:pPr>
            <a:endParaRPr lang="en-GB" dirty="0">
              <a:latin typeface="Arial" charset="0"/>
            </a:endParaRPr>
          </a:p>
          <a:p>
            <a:pPr>
              <a:buFont typeface="Arial" panose="020B0604020202020204" pitchFamily="34" charset="0"/>
              <a:buNone/>
              <a:defRPr/>
            </a:pPr>
            <a:r>
              <a:rPr lang="en-GB" dirty="0">
                <a:latin typeface="Arial" charset="0"/>
              </a:rPr>
              <a:t>Recall that prices along a demand curve are measures of marginal benefit (MB). Each demand price communicates the value consumers place on the next, or marginal, unit of the good based on the added benefit they expect to receive from consumption. On the supply side, there is also a marginal interpretation, but here the prices are measures of economic cost. Because the market supply in a competitive market is the horizontal sum of firms’ marginal cost (MC) curves, each supply price represents the additional cost of resources needed to produce another unit of the good. Economic costs include both the explicit, or out-of-pocket, costs associated with production and all implicit costs based on the highest valued alternative use of any economic resource. </a:t>
            </a:r>
          </a:p>
          <a:p>
            <a:pPr>
              <a:buFont typeface="Arial" panose="020B0604020202020204" pitchFamily="34" charset="0"/>
              <a:buNone/>
              <a:defRPr/>
            </a:pPr>
            <a:endParaRPr lang="en-GB" dirty="0">
              <a:latin typeface="Arial" charset="0"/>
            </a:endParaRPr>
          </a:p>
          <a:p>
            <a:pPr>
              <a:buFont typeface="Arial" panose="020B0604020202020204" pitchFamily="34" charset="0"/>
              <a:buNone/>
              <a:defRPr/>
            </a:pPr>
            <a:r>
              <a:rPr lang="en-GB" dirty="0">
                <a:latin typeface="Arial" charset="0"/>
              </a:rPr>
              <a:t>Taking these two interpretations together yields an important result. At the competitive equilibrium, the value society places on the good is equivalent to the value of the resources given up to produce it, or, more simply, MB = MC. By definition, this result ensures that allocative efficiency is achieved. Allocative efficiency requires that the additional value society places on another unit of the good is equal to what society must give up in resources to produce it. Recognizing this outcome as part of the competitive model is important, but it is just as critical to understand why it arises. For that, we need to focus on the decision making of individual firms under these market conditions.</a:t>
            </a:r>
          </a:p>
          <a:p>
            <a:pPr>
              <a:buFont typeface="Arial" panose="020B0604020202020204" pitchFamily="34" charset="0"/>
              <a:buNone/>
              <a:defRPr/>
            </a:pPr>
            <a:endParaRPr lang="en-US" dirty="0"/>
          </a:p>
        </p:txBody>
      </p:sp>
      <p:sp>
        <p:nvSpPr>
          <p:cNvPr id="106500" name="Slide Number Placeholder 3">
            <a:extLst>
              <a:ext uri="{FF2B5EF4-FFF2-40B4-BE49-F238E27FC236}">
                <a16:creationId xmlns:a16="http://schemas.microsoft.com/office/drawing/2014/main" id="{7758192E-5DD5-3B3A-92BE-D4A3837AA156}"/>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87193A49-452E-4DFB-A48A-B11BC11100D9}" type="slidenum">
              <a:rPr lang="en-US" altLang="en-US" sz="1200" b="0" smtClean="0">
                <a:solidFill>
                  <a:srgbClr val="000000"/>
                </a:solidFill>
              </a:rPr>
              <a:pPr/>
              <a:t>48</a:t>
            </a:fld>
            <a:endParaRPr lang="en-US" altLang="en-US" sz="1200" b="0">
              <a:solidFill>
                <a:srgbClr val="000000"/>
              </a:solidFill>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Slide Image Placeholder 1">
            <a:extLst>
              <a:ext uri="{FF2B5EF4-FFF2-40B4-BE49-F238E27FC236}">
                <a16:creationId xmlns:a16="http://schemas.microsoft.com/office/drawing/2014/main" id="{E730CB3E-37DD-3E51-0497-9240A9014B00}"/>
              </a:ext>
            </a:extLst>
          </p:cNvPr>
          <p:cNvSpPr>
            <a:spLocks noGrp="1" noRot="1" noChangeAspect="1" noChangeArrowheads="1" noTextEdit="1"/>
          </p:cNvSpPr>
          <p:nvPr>
            <p:ph type="sldImg"/>
          </p:nvPr>
        </p:nvSpPr>
        <p:spPr>
          <a:ln/>
        </p:spPr>
      </p:sp>
      <p:sp>
        <p:nvSpPr>
          <p:cNvPr id="108547" name="Notes Placeholder 2">
            <a:extLst>
              <a:ext uri="{FF2B5EF4-FFF2-40B4-BE49-F238E27FC236}">
                <a16:creationId xmlns:a16="http://schemas.microsoft.com/office/drawing/2014/main" id="{EB6B37E4-1C48-77AD-E1E1-981B95E85882}"/>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GB" altLang="en-US" b="1"/>
              <a:t>Welfare Measures</a:t>
            </a:r>
          </a:p>
          <a:p>
            <a:r>
              <a:rPr lang="en-GB" altLang="en-US"/>
              <a:t>In economics, an important objective is to assess the gains and losses to society associated with any event that alters market price. The supply and demand model provides the information necessary to conduct these analyses, using concepts known as consumer surplus and producer surplus. By comparing these measures before and after a market disturbance, it is possible to quantify how society has been affected.</a:t>
            </a:r>
            <a:endParaRPr lang="en-US" altLang="en-US"/>
          </a:p>
        </p:txBody>
      </p:sp>
      <p:sp>
        <p:nvSpPr>
          <p:cNvPr id="108548" name="Slide Number Placeholder 3">
            <a:extLst>
              <a:ext uri="{FF2B5EF4-FFF2-40B4-BE49-F238E27FC236}">
                <a16:creationId xmlns:a16="http://schemas.microsoft.com/office/drawing/2014/main" id="{2D842DD1-BB7A-3B63-6E79-71AD39E6D8C9}"/>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3D21FEEE-8B7F-4776-A23D-400B1FE1B642}" type="slidenum">
              <a:rPr lang="en-US" altLang="en-US" sz="1200" b="0" smtClean="0">
                <a:solidFill>
                  <a:srgbClr val="000000"/>
                </a:solidFill>
              </a:rPr>
              <a:pPr/>
              <a:t>49</a:t>
            </a:fld>
            <a:endParaRPr lang="en-US" altLang="en-US" sz="1200" b="0">
              <a:solidFill>
                <a:srgbClr val="000000"/>
              </a:solidFill>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Slide Image Placeholder 1">
            <a:extLst>
              <a:ext uri="{FF2B5EF4-FFF2-40B4-BE49-F238E27FC236}">
                <a16:creationId xmlns:a16="http://schemas.microsoft.com/office/drawing/2014/main" id="{E24C24B7-0385-EAA4-4C2C-F00FD5E8C9C3}"/>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6A40E192-BA7D-6A11-A08E-28D183E8DEFB}"/>
              </a:ext>
            </a:extLst>
          </p:cNvPr>
          <p:cNvSpPr>
            <a:spLocks noGrp="1"/>
          </p:cNvSpPr>
          <p:nvPr>
            <p:ph type="body" idx="1"/>
          </p:nvPr>
        </p:nvSpPr>
        <p:spPr/>
        <p:txBody>
          <a:bodyPr>
            <a:normAutofit lnSpcReduction="10000"/>
          </a:bodyPr>
          <a:lstStyle/>
          <a:p>
            <a:pPr>
              <a:defRPr/>
            </a:pPr>
            <a:r>
              <a:rPr lang="en-GB" b="1" dirty="0">
                <a:latin typeface="Arial" charset="0"/>
              </a:rPr>
              <a:t>Consumer Surplus </a:t>
            </a:r>
          </a:p>
          <a:p>
            <a:pPr>
              <a:defRPr/>
            </a:pPr>
            <a:r>
              <a:rPr lang="en-GB" dirty="0">
                <a:latin typeface="Arial" charset="0"/>
              </a:rPr>
              <a:t>To get a sense of the logic of consumer surplus, we start with a working definition. Consumer surplus is a measure of net benefit accruing to buyers of a good estimated by the excess of what they are willing to pay over what they must actually pay, aggregated over all units of the good purchased. Notice that consumer surplus depends on two distinct notions of price—one that measures willingness to pay and one that measures what is actually paid. The series of prices consumers are willing to pay for various quantities of a good are those that define the demand curve. As discussed, each demand price measures the marginal benefit (MB) of consumption. Conversely, the price that consumers must actually pay is the prevailing market price (P) determined by demand and supply. </a:t>
            </a:r>
          </a:p>
          <a:p>
            <a:pPr>
              <a:defRPr/>
            </a:pPr>
            <a:endParaRPr lang="en-GB" dirty="0">
              <a:latin typeface="Arial" charset="0"/>
            </a:endParaRPr>
          </a:p>
          <a:p>
            <a:pPr>
              <a:defRPr/>
            </a:pPr>
            <a:r>
              <a:rPr lang="en-GB" dirty="0">
                <a:latin typeface="Arial" charset="0"/>
              </a:rPr>
              <a:t>There are two major differences between these prices. First, they have different determinants. The demand price (MB) is determined solely by demand, a sort of psychic price based on how consumers value a good. On the other hand, market price (P) arises from the forces of supply and demand and is driven by both producer and consumer incentives. Second, although there is a whole series of demand prices, there is only one market price charged for all units sold. The result? Once the market price is determined, all units are sold for that single price, even those for which the demand price is much higher. Consequently, consumers receive a surplus benefit for every unit purchased at a demand price that exceeds the market price.</a:t>
            </a:r>
            <a:endParaRPr lang="en-US" dirty="0"/>
          </a:p>
        </p:txBody>
      </p:sp>
      <p:sp>
        <p:nvSpPr>
          <p:cNvPr id="110596" name="Slide Number Placeholder 3">
            <a:extLst>
              <a:ext uri="{FF2B5EF4-FFF2-40B4-BE49-F238E27FC236}">
                <a16:creationId xmlns:a16="http://schemas.microsoft.com/office/drawing/2014/main" id="{E331A4BC-EC72-605F-C903-348D31C08319}"/>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A5499450-E165-495C-A118-21FBBF27BA46}" type="slidenum">
              <a:rPr lang="en-US" altLang="en-US" sz="1200" b="0" smtClean="0">
                <a:solidFill>
                  <a:srgbClr val="000000"/>
                </a:solidFill>
              </a:rPr>
              <a:pPr/>
              <a:t>50</a:t>
            </a:fld>
            <a:endParaRPr lang="en-US" altLang="en-US" sz="1200" b="0">
              <a:solidFill>
                <a:srgbClr val="000000"/>
              </a:solidFill>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Slide Image Placeholder 1">
            <a:extLst>
              <a:ext uri="{FF2B5EF4-FFF2-40B4-BE49-F238E27FC236}">
                <a16:creationId xmlns:a16="http://schemas.microsoft.com/office/drawing/2014/main" id="{43A87065-D74B-4C8E-4EB5-1EECD9EB6E71}"/>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16A64DE6-3BCC-4351-762E-B9FF7CFCA37A}"/>
              </a:ext>
            </a:extLst>
          </p:cNvPr>
          <p:cNvSpPr>
            <a:spLocks noGrp="1"/>
          </p:cNvSpPr>
          <p:nvPr>
            <p:ph type="body" idx="1"/>
          </p:nvPr>
        </p:nvSpPr>
        <p:spPr/>
        <p:txBody>
          <a:bodyPr>
            <a:normAutofit fontScale="77500" lnSpcReduction="20000"/>
          </a:bodyPr>
          <a:lstStyle/>
          <a:p>
            <a:pPr>
              <a:defRPr/>
            </a:pPr>
            <a:r>
              <a:rPr lang="en-GB" dirty="0">
                <a:latin typeface="Arial" charset="0"/>
              </a:rPr>
              <a:t>To graphically illustrate consumer surplus, we reproduce in Figure 2.7 (on slide) the market demand for bottled water derived previously. Added to the diagram is a reference price line drawn horizontally at the equilibrium price level of $2.50. Notice that for every output level up to the equilibrium quantity of 900, the demand price is higher than the market price. So each unit purchased gives consumers a surplus benefit over and above what they had to pay for it. For example, for the first bottle of water, consumers are willing to pay $11.49 based on the market inverse demand function,5 but they actually have to pay only $2.50. That means they receive a net benefit from consuming this first unit of water equal to the excess of $11.49 over $2.50, or $8.99. Geometrically, this is measured as the vertical distance from the demand curve to the price line at Q = 1, shown in Figure 2.7 as distance ab. </a:t>
            </a:r>
          </a:p>
          <a:p>
            <a:pPr>
              <a:defRPr/>
            </a:pPr>
            <a:endParaRPr lang="en-GB" dirty="0">
              <a:latin typeface="Arial" charset="0"/>
            </a:endParaRPr>
          </a:p>
          <a:p>
            <a:pPr>
              <a:defRPr/>
            </a:pPr>
            <a:r>
              <a:rPr lang="en-GB" dirty="0">
                <a:latin typeface="Arial" charset="0"/>
              </a:rPr>
              <a:t>Since consumers receive a net benefit for every unit purchased up to the equilibrium point, this value must be aggregated over all units consumed to derive the measure of consumer surplus. Graphically, this is the triangular area above the price line and below the demand curve. In Figure 2.7, the consumer surplus for bottled water is the area of the triangle WXY. This makes sense because the entire area under the demand curve is a measure of total benefit from consumption (i.e., the aggregation of the marginal benefit from each unit of the good), and the rectangular area under the price line is the total expenditure on the good. Thus, the difference between the two is the net benefit to the consume.</a:t>
            </a:r>
          </a:p>
          <a:p>
            <a:pPr>
              <a:defRPr/>
            </a:pPr>
            <a:endParaRPr lang="en-GB" dirty="0">
              <a:latin typeface="Arial" charset="0"/>
            </a:endParaRPr>
          </a:p>
          <a:p>
            <a:pPr>
              <a:defRPr/>
            </a:pPr>
            <a:r>
              <a:rPr lang="en-GB" dirty="0">
                <a:latin typeface="Arial" charset="0"/>
              </a:rPr>
              <a:t>The dollar value of consumer surplus can be found by calculating the area of the tri- angle that represents it in the graphical model.6 In Figure 2.7, the base of the triangle WXY is the horizontal distance from the vertical axis to the equilibrium quantity, or 900. The height is $9.00, which is the difference between the vertical intercept of the demand curve ($11.50) and the price line ($2.50). Thus, the dollar value of consumer surplus in this market is 1⁄2(900)($9.00) = $4,050. </a:t>
            </a:r>
          </a:p>
          <a:p>
            <a:pPr>
              <a:defRPr/>
            </a:pPr>
            <a:endParaRPr lang="en-GB" dirty="0">
              <a:latin typeface="Arial" charset="0"/>
            </a:endParaRPr>
          </a:p>
          <a:p>
            <a:pPr>
              <a:defRPr/>
            </a:pPr>
            <a:r>
              <a:rPr lang="en-GB" dirty="0">
                <a:latin typeface="Arial" charset="0"/>
              </a:rPr>
              <a:t>The applicability of consumer surplus stems from the fact that its magnitude is related to equilibrium price and quantity. Any disturbance to market equilibrium will change the size of consumer surplus. And because this surplus measures consumer benefit, any change in its value can be used to assess the associated gain or loss to consumer welfare.</a:t>
            </a:r>
          </a:p>
          <a:p>
            <a:pPr>
              <a:defRPr/>
            </a:pPr>
            <a:endParaRPr lang="en-GB" dirty="0">
              <a:latin typeface="Arial" charset="0"/>
            </a:endParaRPr>
          </a:p>
          <a:p>
            <a:pPr>
              <a:defRPr/>
            </a:pPr>
            <a:r>
              <a:rPr lang="en-US" b="1" dirty="0"/>
              <a:t>Note. </a:t>
            </a:r>
            <a:r>
              <a:rPr lang="en-US" dirty="0"/>
              <a:t>For figure  - </a:t>
            </a:r>
            <a:r>
              <a:rPr lang="en-GB" dirty="0"/>
              <a:t>Recall that the formula for finding the area of a triangle is 1⁄2(base)(height)</a:t>
            </a:r>
          </a:p>
          <a:p>
            <a:pPr>
              <a:defRPr/>
            </a:pPr>
            <a:endParaRPr lang="en-GB" dirty="0">
              <a:latin typeface="Arial" charset="0"/>
            </a:endParaRPr>
          </a:p>
          <a:p>
            <a:pPr>
              <a:defRPr/>
            </a:pPr>
            <a:endParaRPr lang="en-GB" dirty="0">
              <a:latin typeface="Arial" charset="0"/>
            </a:endParaRPr>
          </a:p>
          <a:p>
            <a:pPr>
              <a:defRPr/>
            </a:pPr>
            <a:endParaRPr lang="en-US" dirty="0"/>
          </a:p>
        </p:txBody>
      </p:sp>
      <p:sp>
        <p:nvSpPr>
          <p:cNvPr id="112644" name="Slide Number Placeholder 3">
            <a:extLst>
              <a:ext uri="{FF2B5EF4-FFF2-40B4-BE49-F238E27FC236}">
                <a16:creationId xmlns:a16="http://schemas.microsoft.com/office/drawing/2014/main" id="{7012CA2C-252B-FAB0-34E1-F4541CF1747D}"/>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22A8C1F7-7224-402C-80FD-A6322D6A2454}" type="slidenum">
              <a:rPr lang="en-US" altLang="en-US" sz="1200" b="0" smtClean="0">
                <a:solidFill>
                  <a:srgbClr val="000000"/>
                </a:solidFill>
              </a:rPr>
              <a:pPr/>
              <a:t>51</a:t>
            </a:fld>
            <a:endParaRPr lang="en-US" altLang="en-US" sz="1200" b="0">
              <a:solidFill>
                <a:srgbClr val="000000"/>
              </a:solidFill>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Slide Image Placeholder 1">
            <a:extLst>
              <a:ext uri="{FF2B5EF4-FFF2-40B4-BE49-F238E27FC236}">
                <a16:creationId xmlns:a16="http://schemas.microsoft.com/office/drawing/2014/main" id="{F004E90A-76A4-3F26-B832-BCA37CA244B8}"/>
              </a:ext>
            </a:extLst>
          </p:cNvPr>
          <p:cNvSpPr>
            <a:spLocks noGrp="1" noRot="1" noChangeAspect="1" noChangeArrowheads="1" noTextEdit="1"/>
          </p:cNvSpPr>
          <p:nvPr>
            <p:ph type="sldImg"/>
          </p:nvPr>
        </p:nvSpPr>
        <p:spPr>
          <a:ln/>
        </p:spPr>
      </p:sp>
      <p:sp>
        <p:nvSpPr>
          <p:cNvPr id="114691" name="Notes Placeholder 2">
            <a:extLst>
              <a:ext uri="{FF2B5EF4-FFF2-40B4-BE49-F238E27FC236}">
                <a16:creationId xmlns:a16="http://schemas.microsoft.com/office/drawing/2014/main" id="{6B52B2F4-0468-4A17-2E88-97699BE2014B}"/>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GB" altLang="en-US">
                <a:latin typeface="Arial" panose="020B0604020202020204" pitchFamily="34" charset="0"/>
              </a:rPr>
              <a:t>On the supply side, the comparable welfare measure is producer surplus. It measures net gain to sellers, estimated by the excess of market price (P) over marginal cost (MC), aggregated over all units sold.</a:t>
            </a:r>
          </a:p>
          <a:p>
            <a:endParaRPr lang="en-GB" altLang="en-US">
              <a:latin typeface="Arial" panose="020B0604020202020204" pitchFamily="34" charset="0"/>
            </a:endParaRPr>
          </a:p>
          <a:p>
            <a:r>
              <a:rPr lang="en-GB" altLang="en-US">
                <a:latin typeface="Arial" panose="020B0604020202020204" pitchFamily="34" charset="0"/>
              </a:rPr>
              <a:t>Based on our discussion of supply decisions, we know that P = MC at a competitive equilibrium. However, at every output level below equilibrium, MC is lower than P. So firms are actually willing to supply these smaller quantities at prices below what the market dictates. The price that firms are “willing to accept” for each output level is their supply price, and it is this price that is reflected in the MC curve. Thus, at each quantity below equilibrium, firms accrue a net gain measured by the excess of P over MC. This net gain is illustrated in Figure 2.8. (Next slide)</a:t>
            </a:r>
          </a:p>
          <a:p>
            <a:endParaRPr lang="en-GB" altLang="en-US">
              <a:latin typeface="Arial" panose="020B0604020202020204" pitchFamily="34" charset="0"/>
            </a:endParaRPr>
          </a:p>
          <a:p>
            <a:endParaRPr lang="en-GB" altLang="en-US">
              <a:latin typeface="Arial" panose="020B0604020202020204" pitchFamily="34" charset="0"/>
            </a:endParaRPr>
          </a:p>
          <a:p>
            <a:endParaRPr lang="en-GB" altLang="en-US">
              <a:latin typeface="Arial" panose="020B0604020202020204" pitchFamily="34" charset="0"/>
            </a:endParaRPr>
          </a:p>
          <a:p>
            <a:endParaRPr lang="en-GB" altLang="en-US">
              <a:latin typeface="Arial" panose="020B0604020202020204" pitchFamily="34" charset="0"/>
            </a:endParaRPr>
          </a:p>
          <a:p>
            <a:endParaRPr lang="en-US" altLang="en-US"/>
          </a:p>
        </p:txBody>
      </p:sp>
      <p:sp>
        <p:nvSpPr>
          <p:cNvPr id="114692" name="Slide Number Placeholder 3">
            <a:extLst>
              <a:ext uri="{FF2B5EF4-FFF2-40B4-BE49-F238E27FC236}">
                <a16:creationId xmlns:a16="http://schemas.microsoft.com/office/drawing/2014/main" id="{CB425FD4-5E8A-F9A2-401E-B5E7FE5173F3}"/>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544F0141-4315-4A3F-B8F8-95B7A3258883}" type="slidenum">
              <a:rPr lang="en-US" altLang="en-US" sz="1200" b="0" smtClean="0">
                <a:solidFill>
                  <a:srgbClr val="000000"/>
                </a:solidFill>
              </a:rPr>
              <a:pPr/>
              <a:t>52</a:t>
            </a:fld>
            <a:endParaRPr lang="en-US" altLang="en-US" sz="1200" b="0">
              <a:solidFill>
                <a:srgbClr val="000000"/>
              </a:solidFill>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Slide Image Placeholder 1">
            <a:extLst>
              <a:ext uri="{FF2B5EF4-FFF2-40B4-BE49-F238E27FC236}">
                <a16:creationId xmlns:a16="http://schemas.microsoft.com/office/drawing/2014/main" id="{C383A724-1917-1B32-2400-0D9164217ED4}"/>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31ECFC55-A241-54BC-3340-C0936D006B81}"/>
              </a:ext>
            </a:extLst>
          </p:cNvPr>
          <p:cNvSpPr>
            <a:spLocks noGrp="1"/>
          </p:cNvSpPr>
          <p:nvPr>
            <p:ph type="body" idx="1"/>
          </p:nvPr>
        </p:nvSpPr>
        <p:spPr/>
        <p:txBody>
          <a:bodyPr>
            <a:normAutofit fontScale="92500" lnSpcReduction="20000"/>
          </a:bodyPr>
          <a:lstStyle/>
          <a:p>
            <a:pPr>
              <a:defRPr/>
            </a:pPr>
            <a:r>
              <a:rPr lang="en-GB" dirty="0">
                <a:latin typeface="Arial" charset="0"/>
              </a:rPr>
              <a:t>The diagram shows the competitive market supply for bottled water, which is also the MC curve, and a reference line drawn horizontally at the equilibrium price of $2.50. For every unit of output supplied up to the equilibrium point at 900 units, producers enjoy a surplus equal to the excess of P over MC. For example, for the first unit of bottled water produced, the MC is $0.2525 based on the market supply function.</a:t>
            </a:r>
            <a:r>
              <a:rPr lang="en-GB" b="1" u="sng" dirty="0">
                <a:latin typeface="Arial" charset="0"/>
              </a:rPr>
              <a:t>7</a:t>
            </a:r>
            <a:r>
              <a:rPr lang="en-GB" dirty="0">
                <a:latin typeface="Arial" charset="0"/>
              </a:rPr>
              <a:t> However, firms can sell this first bottle for $2.50. Thus, the net gain associated with this unit of output is the excess of $2.50 over $0.2525, or $2.2475. Geometrically, this gain is the vertical distance from the supply curve to the price line at Q = 1, </a:t>
            </a:r>
            <a:r>
              <a:rPr lang="en-GB" dirty="0" err="1">
                <a:latin typeface="Arial" charset="0"/>
              </a:rPr>
              <a:t>labeled</a:t>
            </a:r>
            <a:r>
              <a:rPr lang="en-GB" dirty="0">
                <a:latin typeface="Arial" charset="0"/>
              </a:rPr>
              <a:t> as distance cd in Figure 2.8. </a:t>
            </a:r>
          </a:p>
          <a:p>
            <a:pPr>
              <a:defRPr/>
            </a:pPr>
            <a:endParaRPr lang="en-GB" dirty="0">
              <a:latin typeface="Arial" charset="0"/>
            </a:endParaRPr>
          </a:p>
          <a:p>
            <a:pPr>
              <a:defRPr/>
            </a:pPr>
            <a:r>
              <a:rPr lang="en-GB" dirty="0">
                <a:latin typeface="Arial" charset="0"/>
              </a:rPr>
              <a:t>Just as on the demand side, this net gain must be aggregated over all units sold up to the equilibrium quantity to find producer surplus. Graphically, this is the sum of all the vertical distances between the MC curve and the price line, or the triangular area bounded by the MC curve and the price line up to the equilibrium point. In Figure 2.8, this is the area of the triangle XYZ. </a:t>
            </a:r>
          </a:p>
          <a:p>
            <a:pPr>
              <a:defRPr/>
            </a:pPr>
            <a:endParaRPr lang="en-GB" dirty="0">
              <a:latin typeface="Arial" charset="0"/>
            </a:endParaRPr>
          </a:p>
          <a:p>
            <a:pPr>
              <a:defRPr/>
            </a:pPr>
            <a:r>
              <a:rPr lang="en-GB" dirty="0">
                <a:latin typeface="Arial" charset="0"/>
              </a:rPr>
              <a:t>By using the same method as described for consumer surplus, we can quantify producer surplus by calculating its representative triangular area depicted in the graph. In Figure 2.8, the base of the triangle XYZ is 900, and its height is $2.25, found as the difference between the $2.50 price line and the vertical intercept of the supply curve, $0.25. Thus, producer surplus at equilibrium in the bottled water market is 1⁄2(900)($2.25) = $1,012.50. Notice that the magnitude of producer surplus, just like consumer surplus, is based on equilibrium price and quantity. Hence, any market disturbance will change its value and thus provide a way to assess any associated welfare gain or loss to firms.</a:t>
            </a:r>
            <a:endParaRPr lang="en-US" dirty="0"/>
          </a:p>
          <a:p>
            <a:pPr>
              <a:defRPr/>
            </a:pPr>
            <a:endParaRPr lang="en-US" dirty="0"/>
          </a:p>
          <a:p>
            <a:pPr>
              <a:defRPr/>
            </a:pPr>
            <a:r>
              <a:rPr lang="en-US" b="1" dirty="0"/>
              <a:t>Note. </a:t>
            </a:r>
            <a:r>
              <a:rPr lang="en-US" dirty="0"/>
              <a:t>For figure  - </a:t>
            </a:r>
            <a:r>
              <a:rPr lang="en-GB" dirty="0"/>
              <a:t>Recall that the formula for finding the area of a triangle is 1⁄2(base)(height)</a:t>
            </a:r>
          </a:p>
          <a:p>
            <a:pPr>
              <a:defRPr/>
            </a:pPr>
            <a:endParaRPr lang="en-US" dirty="0"/>
          </a:p>
          <a:p>
            <a:pPr>
              <a:defRPr/>
            </a:pPr>
            <a:endParaRPr lang="en-GB" dirty="0"/>
          </a:p>
          <a:p>
            <a:pPr>
              <a:defRPr/>
            </a:pPr>
            <a:endParaRPr lang="en-US" dirty="0"/>
          </a:p>
        </p:txBody>
      </p:sp>
      <p:sp>
        <p:nvSpPr>
          <p:cNvPr id="116740" name="Slide Number Placeholder 3">
            <a:extLst>
              <a:ext uri="{FF2B5EF4-FFF2-40B4-BE49-F238E27FC236}">
                <a16:creationId xmlns:a16="http://schemas.microsoft.com/office/drawing/2014/main" id="{2779928A-8942-9967-7397-C307CB60160A}"/>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FC2D8D28-9CAC-4A9A-AD5E-3EB467AC2075}" type="slidenum">
              <a:rPr lang="en-US" altLang="en-US" sz="1200" b="0" smtClean="0">
                <a:solidFill>
                  <a:srgbClr val="000000"/>
                </a:solidFill>
              </a:rPr>
              <a:pPr/>
              <a:t>53</a:t>
            </a:fld>
            <a:endParaRPr lang="en-US" altLang="en-US" sz="1200" b="0">
              <a:solidFill>
                <a:srgbClr val="000000"/>
              </a:solidFill>
            </a:endParaRPr>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Slide Image Placeholder 1">
            <a:extLst>
              <a:ext uri="{FF2B5EF4-FFF2-40B4-BE49-F238E27FC236}">
                <a16:creationId xmlns:a16="http://schemas.microsoft.com/office/drawing/2014/main" id="{EA61DE9D-95B2-9422-CEAC-0D76FAAEF5A1}"/>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07E41496-7EFE-8EC9-3E57-D5322985D8B9}"/>
              </a:ext>
            </a:extLst>
          </p:cNvPr>
          <p:cNvSpPr>
            <a:spLocks noGrp="1"/>
          </p:cNvSpPr>
          <p:nvPr>
            <p:ph type="body" idx="1"/>
          </p:nvPr>
        </p:nvSpPr>
        <p:spPr/>
        <p:txBody>
          <a:bodyPr>
            <a:normAutofit/>
          </a:bodyPr>
          <a:lstStyle/>
          <a:p>
            <a:pPr>
              <a:defRPr/>
            </a:pPr>
            <a:endParaRPr lang="en-US" dirty="0"/>
          </a:p>
        </p:txBody>
      </p:sp>
      <p:sp>
        <p:nvSpPr>
          <p:cNvPr id="118788" name="Slide Number Placeholder 3">
            <a:extLst>
              <a:ext uri="{FF2B5EF4-FFF2-40B4-BE49-F238E27FC236}">
                <a16:creationId xmlns:a16="http://schemas.microsoft.com/office/drawing/2014/main" id="{B8C9F83E-39B7-CB8C-CCF4-0EA0527817FD}"/>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B3A706C2-DCD2-4B00-8E5B-83CB75C884C1}" type="slidenum">
              <a:rPr lang="en-US" altLang="en-US" sz="1200" b="0" smtClean="0">
                <a:solidFill>
                  <a:srgbClr val="000000"/>
                </a:solidFill>
              </a:rPr>
              <a:pPr/>
              <a:t>54</a:t>
            </a:fld>
            <a:endParaRPr lang="en-US" altLang="en-US" sz="1200" b="0">
              <a:solidFill>
                <a:srgbClr val="000000"/>
              </a:solidFill>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Slide Image Placeholder 1">
            <a:extLst>
              <a:ext uri="{FF2B5EF4-FFF2-40B4-BE49-F238E27FC236}">
                <a16:creationId xmlns:a16="http://schemas.microsoft.com/office/drawing/2014/main" id="{A446386A-8B3F-5998-C26C-573F0B117FB9}"/>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3123DB87-4AA9-37ED-4F1F-1E59FEE4D9EE}"/>
              </a:ext>
            </a:extLst>
          </p:cNvPr>
          <p:cNvSpPr>
            <a:spLocks noGrp="1"/>
          </p:cNvSpPr>
          <p:nvPr>
            <p:ph type="body" idx="1"/>
          </p:nvPr>
        </p:nvSpPr>
        <p:spPr/>
        <p:txBody>
          <a:bodyPr>
            <a:normAutofit/>
          </a:bodyPr>
          <a:lstStyle/>
          <a:p>
            <a:pPr>
              <a:defRPr/>
            </a:pPr>
            <a:endParaRPr lang="en-US" dirty="0"/>
          </a:p>
        </p:txBody>
      </p:sp>
      <p:sp>
        <p:nvSpPr>
          <p:cNvPr id="120836" name="Slide Number Placeholder 3">
            <a:extLst>
              <a:ext uri="{FF2B5EF4-FFF2-40B4-BE49-F238E27FC236}">
                <a16:creationId xmlns:a16="http://schemas.microsoft.com/office/drawing/2014/main" id="{DAA953A1-0457-4ECE-B4C5-AB579C651CA4}"/>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3B9813D1-8C68-4077-9DCD-F77799786154}" type="slidenum">
              <a:rPr lang="en-US" altLang="en-US" sz="1200" b="0" smtClean="0">
                <a:solidFill>
                  <a:srgbClr val="000000"/>
                </a:solidFill>
              </a:rPr>
              <a:pPr/>
              <a:t>55</a:t>
            </a:fld>
            <a:endParaRPr lang="en-US" altLang="en-US" sz="1200" b="0">
              <a:solidFill>
                <a:srgbClr val="000000"/>
              </a:solidFill>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Rectangle 20">
            <a:extLst>
              <a:ext uri="{FF2B5EF4-FFF2-40B4-BE49-F238E27FC236}">
                <a16:creationId xmlns:a16="http://schemas.microsoft.com/office/drawing/2014/main" id="{33EE4621-5F5E-B0A7-775C-54145BC21202}"/>
              </a:ext>
            </a:extLst>
          </p:cNvPr>
          <p:cNvSpPr>
            <a:spLocks noChangeArrowheads="1"/>
          </p:cNvSpPr>
          <p:nvPr/>
        </p:nvSpPr>
        <p:spPr bwMode="auto">
          <a:xfrm>
            <a:off x="385763" y="488950"/>
            <a:ext cx="8369300" cy="852488"/>
          </a:xfrm>
          <a:prstGeom prst="rect">
            <a:avLst/>
          </a:prstGeom>
          <a:solidFill>
            <a:srgbClr val="EAEAEA">
              <a:alpha val="50195"/>
            </a:srgbClr>
          </a:solidFill>
          <a:ln w="28575">
            <a:solidFill>
              <a:schemeClr val="tx1"/>
            </a:solidFill>
            <a:miter lim="800000"/>
            <a:headEnd/>
            <a:tailEnd/>
          </a:ln>
          <a:effectLst/>
        </p:spPr>
        <p:txBody>
          <a:bodyPr wrap="none" anchor="ct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pPr>
              <a:defRPr/>
            </a:pPr>
            <a:endParaRPr lang="en-US" altLang="en-US"/>
          </a:p>
        </p:txBody>
      </p:sp>
      <p:sp>
        <p:nvSpPr>
          <p:cNvPr id="3" name="Freeform 21">
            <a:extLst>
              <a:ext uri="{FF2B5EF4-FFF2-40B4-BE49-F238E27FC236}">
                <a16:creationId xmlns:a16="http://schemas.microsoft.com/office/drawing/2014/main" id="{5611181C-6A1E-724D-C916-BDBC07BE4C97}"/>
              </a:ext>
            </a:extLst>
          </p:cNvPr>
          <p:cNvSpPr>
            <a:spLocks/>
          </p:cNvSpPr>
          <p:nvPr/>
        </p:nvSpPr>
        <p:spPr bwMode="auto">
          <a:xfrm>
            <a:off x="379413" y="488950"/>
            <a:ext cx="8375650" cy="852488"/>
          </a:xfrm>
          <a:custGeom>
            <a:avLst/>
            <a:gdLst>
              <a:gd name="T0" fmla="*/ 2147483646 w 5273"/>
              <a:gd name="T1" fmla="*/ 0 h 1393"/>
              <a:gd name="T2" fmla="*/ 2147483646 w 5273"/>
              <a:gd name="T3" fmla="*/ 2147483646 h 1393"/>
              <a:gd name="T4" fmla="*/ 0 w 5273"/>
              <a:gd name="T5" fmla="*/ 2147483646 h 1393"/>
              <a:gd name="T6" fmla="*/ 0 60000 65536"/>
              <a:gd name="T7" fmla="*/ 0 60000 65536"/>
              <a:gd name="T8" fmla="*/ 0 60000 65536"/>
            </a:gdLst>
            <a:ahLst/>
            <a:cxnLst>
              <a:cxn ang="T6">
                <a:pos x="T0" y="T1"/>
              </a:cxn>
              <a:cxn ang="T7">
                <a:pos x="T2" y="T3"/>
              </a:cxn>
              <a:cxn ang="T8">
                <a:pos x="T4" y="T5"/>
              </a:cxn>
            </a:cxnLst>
            <a:rect l="0" t="0" r="r" b="b"/>
            <a:pathLst>
              <a:path w="5273" h="1393">
                <a:moveTo>
                  <a:pt x="5272" y="0"/>
                </a:moveTo>
                <a:lnTo>
                  <a:pt x="5272" y="1392"/>
                </a:lnTo>
                <a:lnTo>
                  <a:pt x="0" y="1392"/>
                </a:lnTo>
              </a:path>
            </a:pathLst>
          </a:custGeom>
          <a:noFill/>
          <a:ln w="38100" cap="rnd" cmpd="sng">
            <a:solidFill>
              <a:srgbClr val="FFFFFF"/>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 name="Freeform 22">
            <a:extLst>
              <a:ext uri="{FF2B5EF4-FFF2-40B4-BE49-F238E27FC236}">
                <a16:creationId xmlns:a16="http://schemas.microsoft.com/office/drawing/2014/main" id="{AD1FE5A2-616B-9B90-0655-A29FF9A27FF2}"/>
              </a:ext>
            </a:extLst>
          </p:cNvPr>
          <p:cNvSpPr>
            <a:spLocks/>
          </p:cNvSpPr>
          <p:nvPr/>
        </p:nvSpPr>
        <p:spPr bwMode="auto">
          <a:xfrm>
            <a:off x="381000" y="488950"/>
            <a:ext cx="8337550" cy="852488"/>
          </a:xfrm>
          <a:custGeom>
            <a:avLst/>
            <a:gdLst>
              <a:gd name="T0" fmla="*/ 2147483646 w 5273"/>
              <a:gd name="T1" fmla="*/ 0 h 1393"/>
              <a:gd name="T2" fmla="*/ 0 w 5273"/>
              <a:gd name="T3" fmla="*/ 0 h 1393"/>
              <a:gd name="T4" fmla="*/ 0 w 5273"/>
              <a:gd name="T5" fmla="*/ 2147483646 h 1393"/>
              <a:gd name="T6" fmla="*/ 0 60000 65536"/>
              <a:gd name="T7" fmla="*/ 0 60000 65536"/>
              <a:gd name="T8" fmla="*/ 0 60000 65536"/>
            </a:gdLst>
            <a:ahLst/>
            <a:cxnLst>
              <a:cxn ang="T6">
                <a:pos x="T0" y="T1"/>
              </a:cxn>
              <a:cxn ang="T7">
                <a:pos x="T2" y="T3"/>
              </a:cxn>
              <a:cxn ang="T8">
                <a:pos x="T4" y="T5"/>
              </a:cxn>
            </a:cxnLst>
            <a:rect l="0" t="0" r="r" b="b"/>
            <a:pathLst>
              <a:path w="5273" h="1393">
                <a:moveTo>
                  <a:pt x="5272" y="0"/>
                </a:moveTo>
                <a:lnTo>
                  <a:pt x="0" y="0"/>
                </a:lnTo>
                <a:lnTo>
                  <a:pt x="0" y="1392"/>
                </a:lnTo>
              </a:path>
            </a:pathLst>
          </a:custGeom>
          <a:noFill/>
          <a:ln w="38100" cap="rnd" cmpd="sng">
            <a:solidFill>
              <a:srgbClr val="B2B2B2"/>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nvGrpSpPr>
          <p:cNvPr id="5" name="Group 24">
            <a:extLst>
              <a:ext uri="{FF2B5EF4-FFF2-40B4-BE49-F238E27FC236}">
                <a16:creationId xmlns:a16="http://schemas.microsoft.com/office/drawing/2014/main" id="{DEFBE202-7234-6B92-3EA9-C9CFAF257BB8}"/>
              </a:ext>
            </a:extLst>
          </p:cNvPr>
          <p:cNvGrpSpPr>
            <a:grpSpLocks/>
          </p:cNvGrpSpPr>
          <p:nvPr/>
        </p:nvGrpSpPr>
        <p:grpSpPr bwMode="auto">
          <a:xfrm>
            <a:off x="381000" y="2020888"/>
            <a:ext cx="8383588" cy="4211637"/>
            <a:chOff x="240" y="3744"/>
            <a:chExt cx="5281" cy="97"/>
          </a:xfrm>
        </p:grpSpPr>
        <p:sp>
          <p:nvSpPr>
            <p:cNvPr id="6" name="Rectangle 25">
              <a:extLst>
                <a:ext uri="{FF2B5EF4-FFF2-40B4-BE49-F238E27FC236}">
                  <a16:creationId xmlns:a16="http://schemas.microsoft.com/office/drawing/2014/main" id="{7CA32AC0-B39C-999C-C9B9-5AA6D20C0BD1}"/>
                </a:ext>
              </a:extLst>
            </p:cNvPr>
            <p:cNvSpPr>
              <a:spLocks noChangeArrowheads="1"/>
            </p:cNvSpPr>
            <p:nvPr/>
          </p:nvSpPr>
          <p:spPr bwMode="auto">
            <a:xfrm>
              <a:off x="240" y="3744"/>
              <a:ext cx="5280" cy="96"/>
            </a:xfrm>
            <a:prstGeom prst="rect">
              <a:avLst/>
            </a:prstGeom>
            <a:solidFill>
              <a:srgbClr val="EAEAEA">
                <a:alpha val="50195"/>
              </a:srgbClr>
            </a:solidFill>
            <a:ln w="38100">
              <a:solidFill>
                <a:schemeClr val="tx1"/>
              </a:solidFill>
              <a:miter lim="800000"/>
              <a:headEnd/>
              <a:tailEnd/>
            </a:ln>
            <a:effectLst/>
          </p:spPr>
          <p:txBody>
            <a:bodyPr wrap="none" anchor="ct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pPr>
                <a:defRPr/>
              </a:pPr>
              <a:endParaRPr lang="en-US" altLang="en-US"/>
            </a:p>
          </p:txBody>
        </p:sp>
        <p:sp>
          <p:nvSpPr>
            <p:cNvPr id="7" name="Freeform 26">
              <a:extLst>
                <a:ext uri="{FF2B5EF4-FFF2-40B4-BE49-F238E27FC236}">
                  <a16:creationId xmlns:a16="http://schemas.microsoft.com/office/drawing/2014/main" id="{4EC4DA2F-4D15-7472-FF83-EAE4940DAF7E}"/>
                </a:ext>
              </a:extLst>
            </p:cNvPr>
            <p:cNvSpPr>
              <a:spLocks/>
            </p:cNvSpPr>
            <p:nvPr/>
          </p:nvSpPr>
          <p:spPr bwMode="auto">
            <a:xfrm>
              <a:off x="240" y="3744"/>
              <a:ext cx="5281" cy="97"/>
            </a:xfrm>
            <a:custGeom>
              <a:avLst/>
              <a:gdLst>
                <a:gd name="T0" fmla="*/ 5280 w 5281"/>
                <a:gd name="T1" fmla="*/ 0 h 97"/>
                <a:gd name="T2" fmla="*/ 0 w 5281"/>
                <a:gd name="T3" fmla="*/ 0 h 97"/>
                <a:gd name="T4" fmla="*/ 0 w 5281"/>
                <a:gd name="T5" fmla="*/ 96 h 97"/>
                <a:gd name="T6" fmla="*/ 0 60000 65536"/>
                <a:gd name="T7" fmla="*/ 0 60000 65536"/>
                <a:gd name="T8" fmla="*/ 0 60000 65536"/>
              </a:gdLst>
              <a:ahLst/>
              <a:cxnLst>
                <a:cxn ang="T6">
                  <a:pos x="T0" y="T1"/>
                </a:cxn>
                <a:cxn ang="T7">
                  <a:pos x="T2" y="T3"/>
                </a:cxn>
                <a:cxn ang="T8">
                  <a:pos x="T4" y="T5"/>
                </a:cxn>
              </a:cxnLst>
              <a:rect l="0" t="0" r="r" b="b"/>
              <a:pathLst>
                <a:path w="5281" h="97">
                  <a:moveTo>
                    <a:pt x="5280" y="0"/>
                  </a:moveTo>
                  <a:lnTo>
                    <a:pt x="0" y="0"/>
                  </a:lnTo>
                  <a:lnTo>
                    <a:pt x="0" y="96"/>
                  </a:lnTo>
                </a:path>
              </a:pathLst>
            </a:custGeom>
            <a:noFill/>
            <a:ln w="38100" cap="rnd" cmpd="sng">
              <a:solidFill>
                <a:srgbClr val="B2B2B2"/>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 name="Freeform 27">
              <a:extLst>
                <a:ext uri="{FF2B5EF4-FFF2-40B4-BE49-F238E27FC236}">
                  <a16:creationId xmlns:a16="http://schemas.microsoft.com/office/drawing/2014/main" id="{FF71B59E-2AE5-76A6-5D40-924C39B903E7}"/>
                </a:ext>
              </a:extLst>
            </p:cNvPr>
            <p:cNvSpPr>
              <a:spLocks/>
            </p:cNvSpPr>
            <p:nvPr/>
          </p:nvSpPr>
          <p:spPr bwMode="auto">
            <a:xfrm>
              <a:off x="240" y="3744"/>
              <a:ext cx="5281" cy="97"/>
            </a:xfrm>
            <a:custGeom>
              <a:avLst/>
              <a:gdLst>
                <a:gd name="T0" fmla="*/ 5280 w 5281"/>
                <a:gd name="T1" fmla="*/ 0 h 97"/>
                <a:gd name="T2" fmla="*/ 5280 w 5281"/>
                <a:gd name="T3" fmla="*/ 96 h 97"/>
                <a:gd name="T4" fmla="*/ 0 w 5281"/>
                <a:gd name="T5" fmla="*/ 96 h 97"/>
                <a:gd name="T6" fmla="*/ 0 60000 65536"/>
                <a:gd name="T7" fmla="*/ 0 60000 65536"/>
                <a:gd name="T8" fmla="*/ 0 60000 65536"/>
              </a:gdLst>
              <a:ahLst/>
              <a:cxnLst>
                <a:cxn ang="T6">
                  <a:pos x="T0" y="T1"/>
                </a:cxn>
                <a:cxn ang="T7">
                  <a:pos x="T2" y="T3"/>
                </a:cxn>
                <a:cxn ang="T8">
                  <a:pos x="T4" y="T5"/>
                </a:cxn>
              </a:cxnLst>
              <a:rect l="0" t="0" r="r" b="b"/>
              <a:pathLst>
                <a:path w="5281" h="97">
                  <a:moveTo>
                    <a:pt x="5280" y="0"/>
                  </a:moveTo>
                  <a:lnTo>
                    <a:pt x="5280" y="96"/>
                  </a:lnTo>
                  <a:lnTo>
                    <a:pt x="0" y="96"/>
                  </a:lnTo>
                </a:path>
              </a:pathLst>
            </a:custGeom>
            <a:noFill/>
            <a:ln w="38100" cap="rnd" cmpd="sng">
              <a:solidFill>
                <a:srgbClr val="FFFFFF"/>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 useBgFill="1">
        <p:nvSpPr>
          <p:cNvPr id="9" name="Rectangle 28">
            <a:extLst>
              <a:ext uri="{FF2B5EF4-FFF2-40B4-BE49-F238E27FC236}">
                <a16:creationId xmlns:a16="http://schemas.microsoft.com/office/drawing/2014/main" id="{8ECE92B4-85B5-6AFF-A440-6C187A63166B}"/>
              </a:ext>
            </a:extLst>
          </p:cNvPr>
          <p:cNvSpPr>
            <a:spLocks noChangeArrowheads="1"/>
          </p:cNvSpPr>
          <p:nvPr/>
        </p:nvSpPr>
        <p:spPr bwMode="auto">
          <a:xfrm>
            <a:off x="536575" y="2232025"/>
            <a:ext cx="204788" cy="3783013"/>
          </a:xfrm>
          <a:prstGeom prst="rect">
            <a:avLst/>
          </a:prstGeom>
          <a:ln w="38100">
            <a:solidFill>
              <a:schemeClr val="tx1"/>
            </a:solidFill>
            <a:miter lim="800000"/>
            <a:headEnd/>
            <a:tailEnd/>
          </a:ln>
          <a:effectLst/>
        </p:spPr>
        <p:txBody>
          <a:bodyPr wrap="none" anchor="ct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pPr>
              <a:defRPr/>
            </a:pPr>
            <a:endParaRPr lang="en-US" altLang="en-US"/>
          </a:p>
        </p:txBody>
      </p:sp>
      <p:sp>
        <p:nvSpPr>
          <p:cNvPr id="10" name="Freeform 29">
            <a:extLst>
              <a:ext uri="{FF2B5EF4-FFF2-40B4-BE49-F238E27FC236}">
                <a16:creationId xmlns:a16="http://schemas.microsoft.com/office/drawing/2014/main" id="{66C6B62D-6C18-A052-E71E-74ACBF49C014}"/>
              </a:ext>
            </a:extLst>
          </p:cNvPr>
          <p:cNvSpPr>
            <a:spLocks/>
          </p:cNvSpPr>
          <p:nvPr/>
        </p:nvSpPr>
        <p:spPr bwMode="auto">
          <a:xfrm>
            <a:off x="536575" y="2228850"/>
            <a:ext cx="206375" cy="3789363"/>
          </a:xfrm>
          <a:custGeom>
            <a:avLst/>
            <a:gdLst>
              <a:gd name="T0" fmla="*/ 0 w 97"/>
              <a:gd name="T1" fmla="*/ 2147483646 h 1104"/>
              <a:gd name="T2" fmla="*/ 2147483646 w 97"/>
              <a:gd name="T3" fmla="*/ 2147483646 h 1104"/>
              <a:gd name="T4" fmla="*/ 2147483646 w 97"/>
              <a:gd name="T5" fmla="*/ 0 h 1104"/>
              <a:gd name="T6" fmla="*/ 0 60000 65536"/>
              <a:gd name="T7" fmla="*/ 0 60000 65536"/>
              <a:gd name="T8" fmla="*/ 0 60000 65536"/>
            </a:gdLst>
            <a:ahLst/>
            <a:cxnLst>
              <a:cxn ang="T6">
                <a:pos x="T0" y="T1"/>
              </a:cxn>
              <a:cxn ang="T7">
                <a:pos x="T2" y="T3"/>
              </a:cxn>
              <a:cxn ang="T8">
                <a:pos x="T4" y="T5"/>
              </a:cxn>
            </a:cxnLst>
            <a:rect l="0" t="0" r="r" b="b"/>
            <a:pathLst>
              <a:path w="97" h="1104">
                <a:moveTo>
                  <a:pt x="0" y="1103"/>
                </a:moveTo>
                <a:lnTo>
                  <a:pt x="96" y="1103"/>
                </a:lnTo>
                <a:lnTo>
                  <a:pt x="96" y="0"/>
                </a:lnTo>
              </a:path>
            </a:pathLst>
          </a:custGeom>
          <a:noFill/>
          <a:ln w="38100" cap="rnd" cmpd="sng">
            <a:solidFill>
              <a:srgbClr val="B2B2B2"/>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1" name="Freeform 30">
            <a:extLst>
              <a:ext uri="{FF2B5EF4-FFF2-40B4-BE49-F238E27FC236}">
                <a16:creationId xmlns:a16="http://schemas.microsoft.com/office/drawing/2014/main" id="{D98D85D9-2797-6CD9-C2E8-C41C94A7731C}"/>
              </a:ext>
            </a:extLst>
          </p:cNvPr>
          <p:cNvSpPr>
            <a:spLocks/>
          </p:cNvSpPr>
          <p:nvPr/>
        </p:nvSpPr>
        <p:spPr bwMode="auto">
          <a:xfrm>
            <a:off x="536575" y="2232025"/>
            <a:ext cx="206375" cy="3792538"/>
          </a:xfrm>
          <a:custGeom>
            <a:avLst/>
            <a:gdLst>
              <a:gd name="T0" fmla="*/ 0 w 97"/>
              <a:gd name="T1" fmla="*/ 2147483646 h 1104"/>
              <a:gd name="T2" fmla="*/ 0 w 97"/>
              <a:gd name="T3" fmla="*/ 0 h 1104"/>
              <a:gd name="T4" fmla="*/ 2147483646 w 97"/>
              <a:gd name="T5" fmla="*/ 0 h 1104"/>
              <a:gd name="T6" fmla="*/ 0 60000 65536"/>
              <a:gd name="T7" fmla="*/ 0 60000 65536"/>
              <a:gd name="T8" fmla="*/ 0 60000 65536"/>
            </a:gdLst>
            <a:ahLst/>
            <a:cxnLst>
              <a:cxn ang="T6">
                <a:pos x="T0" y="T1"/>
              </a:cxn>
              <a:cxn ang="T7">
                <a:pos x="T2" y="T3"/>
              </a:cxn>
              <a:cxn ang="T8">
                <a:pos x="T4" y="T5"/>
              </a:cxn>
            </a:cxnLst>
            <a:rect l="0" t="0" r="r" b="b"/>
            <a:pathLst>
              <a:path w="97" h="1104">
                <a:moveTo>
                  <a:pt x="0" y="1103"/>
                </a:moveTo>
                <a:lnTo>
                  <a:pt x="0" y="0"/>
                </a:lnTo>
                <a:lnTo>
                  <a:pt x="96" y="0"/>
                </a:lnTo>
              </a:path>
            </a:pathLst>
          </a:custGeom>
          <a:noFill/>
          <a:ln w="38100" cap="rnd" cmpd="sng">
            <a:solidFill>
              <a:srgbClr val="FFFFFF"/>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nvGrpSpPr>
          <p:cNvPr id="12" name="Group 32">
            <a:extLst>
              <a:ext uri="{FF2B5EF4-FFF2-40B4-BE49-F238E27FC236}">
                <a16:creationId xmlns:a16="http://schemas.microsoft.com/office/drawing/2014/main" id="{F532C339-305D-A872-076E-0488FAB0E530}"/>
              </a:ext>
            </a:extLst>
          </p:cNvPr>
          <p:cNvGrpSpPr>
            <a:grpSpLocks/>
          </p:cNvGrpSpPr>
          <p:nvPr/>
        </p:nvGrpSpPr>
        <p:grpSpPr bwMode="auto">
          <a:xfrm>
            <a:off x="530225" y="598488"/>
            <a:ext cx="209550" cy="638175"/>
            <a:chOff x="338" y="1200"/>
            <a:chExt cx="97" cy="1104"/>
          </a:xfrm>
        </p:grpSpPr>
        <p:sp useBgFill="1">
          <p:nvSpPr>
            <p:cNvPr id="13" name="Rectangle 33">
              <a:extLst>
                <a:ext uri="{FF2B5EF4-FFF2-40B4-BE49-F238E27FC236}">
                  <a16:creationId xmlns:a16="http://schemas.microsoft.com/office/drawing/2014/main" id="{2EE7CAEB-EED3-3CF2-EF0D-804F5CBFCF21}"/>
                </a:ext>
              </a:extLst>
            </p:cNvPr>
            <p:cNvSpPr>
              <a:spLocks noChangeArrowheads="1"/>
            </p:cNvSpPr>
            <p:nvPr/>
          </p:nvSpPr>
          <p:spPr bwMode="auto">
            <a:xfrm>
              <a:off x="338" y="1200"/>
              <a:ext cx="96" cy="1104"/>
            </a:xfrm>
            <a:prstGeom prst="rect">
              <a:avLst/>
            </a:prstGeom>
            <a:ln w="38100">
              <a:solidFill>
                <a:schemeClr val="tx1"/>
              </a:solidFill>
              <a:miter lim="800000"/>
              <a:headEnd/>
              <a:tailEnd/>
            </a:ln>
            <a:effectLst/>
          </p:spPr>
          <p:txBody>
            <a:bodyPr wrap="none" anchor="ct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pPr>
                <a:defRPr/>
              </a:pPr>
              <a:endParaRPr lang="en-US" altLang="en-US"/>
            </a:p>
          </p:txBody>
        </p:sp>
        <p:sp>
          <p:nvSpPr>
            <p:cNvPr id="14" name="Freeform 34">
              <a:extLst>
                <a:ext uri="{FF2B5EF4-FFF2-40B4-BE49-F238E27FC236}">
                  <a16:creationId xmlns:a16="http://schemas.microsoft.com/office/drawing/2014/main" id="{3C944840-FA4E-CD34-3873-88ACE9008207}"/>
                </a:ext>
              </a:extLst>
            </p:cNvPr>
            <p:cNvSpPr>
              <a:spLocks/>
            </p:cNvSpPr>
            <p:nvPr/>
          </p:nvSpPr>
          <p:spPr bwMode="auto">
            <a:xfrm>
              <a:off x="338" y="1200"/>
              <a:ext cx="97" cy="1104"/>
            </a:xfrm>
            <a:custGeom>
              <a:avLst/>
              <a:gdLst>
                <a:gd name="T0" fmla="*/ 0 w 97"/>
                <a:gd name="T1" fmla="*/ 1103 h 1104"/>
                <a:gd name="T2" fmla="*/ 96 w 97"/>
                <a:gd name="T3" fmla="*/ 1103 h 1104"/>
                <a:gd name="T4" fmla="*/ 96 w 97"/>
                <a:gd name="T5" fmla="*/ 0 h 1104"/>
                <a:gd name="T6" fmla="*/ 0 60000 65536"/>
                <a:gd name="T7" fmla="*/ 0 60000 65536"/>
                <a:gd name="T8" fmla="*/ 0 60000 65536"/>
              </a:gdLst>
              <a:ahLst/>
              <a:cxnLst>
                <a:cxn ang="T6">
                  <a:pos x="T0" y="T1"/>
                </a:cxn>
                <a:cxn ang="T7">
                  <a:pos x="T2" y="T3"/>
                </a:cxn>
                <a:cxn ang="T8">
                  <a:pos x="T4" y="T5"/>
                </a:cxn>
              </a:cxnLst>
              <a:rect l="0" t="0" r="r" b="b"/>
              <a:pathLst>
                <a:path w="97" h="1104">
                  <a:moveTo>
                    <a:pt x="0" y="1103"/>
                  </a:moveTo>
                  <a:lnTo>
                    <a:pt x="96" y="1103"/>
                  </a:lnTo>
                  <a:lnTo>
                    <a:pt x="96" y="0"/>
                  </a:lnTo>
                </a:path>
              </a:pathLst>
            </a:custGeom>
            <a:noFill/>
            <a:ln w="38100" cap="rnd" cmpd="sng">
              <a:solidFill>
                <a:srgbClr val="B2B2B2"/>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5" name="Freeform 35">
              <a:extLst>
                <a:ext uri="{FF2B5EF4-FFF2-40B4-BE49-F238E27FC236}">
                  <a16:creationId xmlns:a16="http://schemas.microsoft.com/office/drawing/2014/main" id="{E30DB1B4-A222-55C5-67A5-0D32118352BD}"/>
                </a:ext>
              </a:extLst>
            </p:cNvPr>
            <p:cNvSpPr>
              <a:spLocks/>
            </p:cNvSpPr>
            <p:nvPr/>
          </p:nvSpPr>
          <p:spPr bwMode="auto">
            <a:xfrm>
              <a:off x="338" y="1200"/>
              <a:ext cx="97" cy="1104"/>
            </a:xfrm>
            <a:custGeom>
              <a:avLst/>
              <a:gdLst>
                <a:gd name="T0" fmla="*/ 0 w 97"/>
                <a:gd name="T1" fmla="*/ 1103 h 1104"/>
                <a:gd name="T2" fmla="*/ 0 w 97"/>
                <a:gd name="T3" fmla="*/ 0 h 1104"/>
                <a:gd name="T4" fmla="*/ 96 w 97"/>
                <a:gd name="T5" fmla="*/ 0 h 1104"/>
                <a:gd name="T6" fmla="*/ 0 60000 65536"/>
                <a:gd name="T7" fmla="*/ 0 60000 65536"/>
                <a:gd name="T8" fmla="*/ 0 60000 65536"/>
              </a:gdLst>
              <a:ahLst/>
              <a:cxnLst>
                <a:cxn ang="T6">
                  <a:pos x="T0" y="T1"/>
                </a:cxn>
                <a:cxn ang="T7">
                  <a:pos x="T2" y="T3"/>
                </a:cxn>
                <a:cxn ang="T8">
                  <a:pos x="T4" y="T5"/>
                </a:cxn>
              </a:cxnLst>
              <a:rect l="0" t="0" r="r" b="b"/>
              <a:pathLst>
                <a:path w="97" h="1104">
                  <a:moveTo>
                    <a:pt x="0" y="1103"/>
                  </a:moveTo>
                  <a:lnTo>
                    <a:pt x="0" y="0"/>
                  </a:lnTo>
                  <a:lnTo>
                    <a:pt x="96" y="0"/>
                  </a:lnTo>
                </a:path>
              </a:pathLst>
            </a:custGeom>
            <a:noFill/>
            <a:ln w="38100" cap="rnd" cmpd="sng">
              <a:solidFill>
                <a:srgbClr val="FFFFFF"/>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
        <p:nvSpPr>
          <p:cNvPr id="57367" name="Rectangle 23"/>
          <p:cNvSpPr>
            <a:spLocks noGrp="1" noChangeArrowheads="1"/>
          </p:cNvSpPr>
          <p:nvPr>
            <p:ph type="ctrTitle" sz="quarter"/>
          </p:nvPr>
        </p:nvSpPr>
        <p:spPr>
          <a:xfrm>
            <a:off x="731838" y="495300"/>
            <a:ext cx="8004175" cy="842963"/>
          </a:xfrm>
          <a:effectLst>
            <a:outerShdw dist="17961" dir="2700000" algn="ctr" rotWithShape="0">
              <a:schemeClr val="tx1"/>
            </a:outerShdw>
          </a:effectLst>
        </p:spPr>
        <p:txBody>
          <a:bodyPr/>
          <a:lstStyle>
            <a:lvl1pPr>
              <a:defRPr/>
            </a:lvl1pPr>
          </a:lstStyle>
          <a:p>
            <a:pPr lvl="0"/>
            <a:r>
              <a:rPr lang="en-US" altLang="en-US" noProof="0"/>
              <a:t>Click to edit Master title style</a:t>
            </a:r>
          </a:p>
        </p:txBody>
      </p:sp>
      <p:sp>
        <p:nvSpPr>
          <p:cNvPr id="57375" name="Rectangle 31"/>
          <p:cNvSpPr>
            <a:spLocks noGrp="1" noChangeArrowheads="1"/>
          </p:cNvSpPr>
          <p:nvPr>
            <p:ph type="subTitle" sz="quarter" idx="1"/>
          </p:nvPr>
        </p:nvSpPr>
        <p:spPr>
          <a:xfrm>
            <a:off x="877888" y="2503488"/>
            <a:ext cx="7602537" cy="3305175"/>
          </a:xfrm>
          <a:effectLst>
            <a:outerShdw dist="17961" dir="2700000" algn="ctr" rotWithShape="0">
              <a:schemeClr val="tx1"/>
            </a:outerShdw>
          </a:effectLst>
        </p:spPr>
        <p:txBody>
          <a:bodyPr anchor="ctr"/>
          <a:lstStyle>
            <a:lvl1pPr marL="0" indent="0" algn="ctr">
              <a:buFont typeface="Monotype Sorts" pitchFamily="2" charset="2"/>
              <a:buNone/>
              <a:defRPr sz="4500"/>
            </a:lvl1pPr>
            <a:lvl2pPr marL="457200" lvl="1" indent="0" algn="ctr">
              <a:buFont typeface="Monotype Sorts" pitchFamily="2" charset="2"/>
              <a:buNone/>
              <a:defRPr sz="4200">
                <a:solidFill>
                  <a:schemeClr val="folHlink"/>
                </a:solidFill>
              </a:defRPr>
            </a:lvl2pPr>
          </a:lstStyle>
          <a:p>
            <a:pPr lvl="0"/>
            <a:r>
              <a:rPr lang="en-US" altLang="en-US" noProof="0"/>
              <a:t>Click to edit Master subtitle style</a:t>
            </a:r>
          </a:p>
          <a:p>
            <a:pPr lvl="1"/>
            <a:endParaRPr lang="en-US" altLang="en-US" noProof="0"/>
          </a:p>
        </p:txBody>
      </p:sp>
    </p:spTree>
    <p:extLst>
      <p:ext uri="{BB962C8B-B14F-4D97-AF65-F5344CB8AC3E}">
        <p14:creationId xmlns:p14="http://schemas.microsoft.com/office/powerpoint/2010/main" val="3988416576"/>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724963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4283061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774700" y="1344613"/>
            <a:ext cx="3908425" cy="5165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835525" y="1344613"/>
            <a:ext cx="3910013" cy="5165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8227762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2278026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2734472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1957853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3646237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0376579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362919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4338" y="254000"/>
            <a:ext cx="1995487" cy="62563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774700" y="254000"/>
            <a:ext cx="5837238" cy="62563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0325634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838200" y="254000"/>
            <a:ext cx="7921625" cy="693738"/>
          </a:xfrm>
        </p:spPr>
        <p:txBody>
          <a:bodyPr/>
          <a:lstStyle/>
          <a:p>
            <a:r>
              <a:rPr lang="en-US"/>
              <a:t>Click to edit Master title style</a:t>
            </a:r>
            <a:endParaRPr lang="en-GB"/>
          </a:p>
        </p:txBody>
      </p:sp>
      <p:sp>
        <p:nvSpPr>
          <p:cNvPr id="3" name="Table Placeholder 2"/>
          <p:cNvSpPr>
            <a:spLocks noGrp="1"/>
          </p:cNvSpPr>
          <p:nvPr>
            <p:ph type="tbl" idx="1"/>
          </p:nvPr>
        </p:nvSpPr>
        <p:spPr>
          <a:xfrm>
            <a:off x="774700" y="1344613"/>
            <a:ext cx="7970838" cy="5165725"/>
          </a:xfrm>
        </p:spPr>
        <p:txBody>
          <a:bodyPr/>
          <a:lstStyle/>
          <a:p>
            <a:pPr lvl="0"/>
            <a:endParaRPr lang="en-GB" noProof="0"/>
          </a:p>
        </p:txBody>
      </p:sp>
    </p:spTree>
    <p:extLst>
      <p:ext uri="{BB962C8B-B14F-4D97-AF65-F5344CB8AC3E}">
        <p14:creationId xmlns:p14="http://schemas.microsoft.com/office/powerpoint/2010/main" val="38461645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Line 8">
            <a:extLst>
              <a:ext uri="{FF2B5EF4-FFF2-40B4-BE49-F238E27FC236}">
                <a16:creationId xmlns:a16="http://schemas.microsoft.com/office/drawing/2014/main" id="{EB6374E5-317D-8F24-9F8A-82FD36EC5AFB}"/>
              </a:ext>
            </a:extLst>
          </p:cNvPr>
          <p:cNvSpPr>
            <a:spLocks noChangeShapeType="1"/>
          </p:cNvSpPr>
          <p:nvPr/>
        </p:nvSpPr>
        <p:spPr bwMode="auto">
          <a:xfrm>
            <a:off x="266700" y="6172200"/>
            <a:ext cx="8610600" cy="0"/>
          </a:xfrm>
          <a:prstGeom prst="line">
            <a:avLst/>
          </a:prstGeom>
          <a:noFill/>
          <a:ln w="12700">
            <a:solidFill>
              <a:schemeClr val="tx2"/>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677890" name="Rectangle 2"/>
          <p:cNvSpPr>
            <a:spLocks noGrp="1" noChangeArrowheads="1"/>
          </p:cNvSpPr>
          <p:nvPr>
            <p:ph type="ctrTitle"/>
          </p:nvPr>
        </p:nvSpPr>
        <p:spPr>
          <a:xfrm>
            <a:off x="4218709" y="685800"/>
            <a:ext cx="4620491" cy="3048000"/>
          </a:xfrm>
        </p:spPr>
        <p:txBody>
          <a:bodyPr/>
          <a:lstStyle>
            <a:lvl1pPr>
              <a:defRPr sz="4000">
                <a:latin typeface="+mj-lt"/>
              </a:defRPr>
            </a:lvl1pPr>
          </a:lstStyle>
          <a:p>
            <a:r>
              <a:rPr lang="en-US"/>
              <a:t>Click to edit Master title style</a:t>
            </a:r>
            <a:endParaRPr lang="en-US" dirty="0"/>
          </a:p>
        </p:txBody>
      </p:sp>
      <p:sp>
        <p:nvSpPr>
          <p:cNvPr id="677891" name="Rectangle 3"/>
          <p:cNvSpPr>
            <a:spLocks noGrp="1" noChangeArrowheads="1"/>
          </p:cNvSpPr>
          <p:nvPr>
            <p:ph type="subTitle" idx="1"/>
          </p:nvPr>
        </p:nvSpPr>
        <p:spPr>
          <a:xfrm>
            <a:off x="4267200" y="4087091"/>
            <a:ext cx="4495800" cy="1143000"/>
          </a:xfrm>
        </p:spPr>
        <p:txBody>
          <a:bodyPr/>
          <a:lstStyle>
            <a:lvl1pPr marL="0" indent="0">
              <a:buFont typeface="Wingdings" pitchFamily="2" charset="2"/>
              <a:buNone/>
              <a:defRPr sz="2000" b="0"/>
            </a:lvl1pPr>
          </a:lstStyle>
          <a:p>
            <a:r>
              <a:rPr lang="en-US"/>
              <a:t>Click to edit Master subtitle style</a:t>
            </a:r>
            <a:endParaRPr lang="en-US" dirty="0"/>
          </a:p>
        </p:txBody>
      </p:sp>
      <p:sp>
        <p:nvSpPr>
          <p:cNvPr id="3" name="Rectangle 6">
            <a:extLst>
              <a:ext uri="{FF2B5EF4-FFF2-40B4-BE49-F238E27FC236}">
                <a16:creationId xmlns:a16="http://schemas.microsoft.com/office/drawing/2014/main" id="{6A5AF2C7-A659-7B8D-56D0-31362DE1599A}"/>
              </a:ext>
            </a:extLst>
          </p:cNvPr>
          <p:cNvSpPr>
            <a:spLocks noGrp="1" noChangeArrowheads="1"/>
          </p:cNvSpPr>
          <p:nvPr>
            <p:ph type="sldNum" sz="quarter" idx="10"/>
          </p:nvPr>
        </p:nvSpPr>
        <p:spPr>
          <a:xfrm>
            <a:off x="8001000" y="6248400"/>
            <a:ext cx="838200" cy="457200"/>
          </a:xfrm>
        </p:spPr>
        <p:txBody>
          <a:bodyPr/>
          <a:lstStyle>
            <a:lvl1pPr>
              <a:defRPr/>
            </a:lvl1pPr>
          </a:lstStyle>
          <a:p>
            <a:pPr>
              <a:defRPr/>
            </a:pPr>
            <a:fld id="{549925B3-C90D-4783-8224-67B9079476FD}" type="slidenum">
              <a:rPr lang="en-US"/>
              <a:pPr>
                <a:defRPr/>
              </a:pPr>
              <a:t>‹#›</a:t>
            </a:fld>
            <a:endParaRPr lang="en-US" dirty="0"/>
          </a:p>
        </p:txBody>
      </p:sp>
      <p:sp>
        <p:nvSpPr>
          <p:cNvPr id="4" name="Footer Placeholder 10">
            <a:extLst>
              <a:ext uri="{FF2B5EF4-FFF2-40B4-BE49-F238E27FC236}">
                <a16:creationId xmlns:a16="http://schemas.microsoft.com/office/drawing/2014/main" id="{5F916474-5EEB-C43A-640C-B245C3092238}"/>
              </a:ext>
            </a:extLst>
          </p:cNvPr>
          <p:cNvSpPr>
            <a:spLocks noGrp="1"/>
          </p:cNvSpPr>
          <p:nvPr>
            <p:ph type="ftr" sz="quarter" idx="11"/>
          </p:nvPr>
        </p:nvSpPr>
        <p:spPr/>
        <p:txBody>
          <a:bodyPr/>
          <a:lstStyle>
            <a:lvl1pPr>
              <a:defRPr/>
            </a:lvl1pPr>
          </a:lstStyle>
          <a:p>
            <a:pPr>
              <a:defRPr/>
            </a:pPr>
            <a:endParaRPr lang="en-US"/>
          </a:p>
        </p:txBody>
      </p:sp>
    </p:spTree>
    <p:extLst>
      <p:ext uri="{BB962C8B-B14F-4D97-AF65-F5344CB8AC3E}">
        <p14:creationId xmlns:p14="http://schemas.microsoft.com/office/powerpoint/2010/main" val="254613877"/>
      </p:ext>
    </p:extLst>
  </p:cSld>
  <p:clrMapOvr>
    <a:masterClrMapping/>
  </p:clrMapOvr>
  <p:transition spd="slow">
    <p:strips dir="rd"/>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762000"/>
            <a:ext cx="7772400" cy="1600200"/>
          </a:xfrm>
        </p:spPr>
        <p:txBody>
          <a:bodyPr anchor="t"/>
          <a:lstStyle>
            <a:lvl1pPr algn="l">
              <a:defRPr sz="3200" b="1" cap="all"/>
            </a:lvl1pPr>
          </a:lstStyle>
          <a:p>
            <a:r>
              <a:rPr lang="en-US"/>
              <a:t>Click to edit Master title style</a:t>
            </a:r>
            <a:endParaRPr lang="en-US" dirty="0"/>
          </a:p>
        </p:txBody>
      </p:sp>
      <p:sp>
        <p:nvSpPr>
          <p:cNvPr id="3" name="Slide Number Placeholder 4">
            <a:extLst>
              <a:ext uri="{FF2B5EF4-FFF2-40B4-BE49-F238E27FC236}">
                <a16:creationId xmlns:a16="http://schemas.microsoft.com/office/drawing/2014/main" id="{9AA81D57-5226-5939-27D2-3CC45F950D3B}"/>
              </a:ext>
            </a:extLst>
          </p:cNvPr>
          <p:cNvSpPr>
            <a:spLocks noGrp="1"/>
          </p:cNvSpPr>
          <p:nvPr>
            <p:ph type="sldNum" sz="quarter" idx="10"/>
          </p:nvPr>
        </p:nvSpPr>
        <p:spPr/>
        <p:txBody>
          <a:bodyPr/>
          <a:lstStyle>
            <a:lvl1pPr>
              <a:defRPr/>
            </a:lvl1pPr>
          </a:lstStyle>
          <a:p>
            <a:pPr>
              <a:defRPr/>
            </a:pPr>
            <a:fld id="{42348E9E-487D-48EA-A1B9-1C46845F8266}" type="slidenum">
              <a:rPr lang="en-US"/>
              <a:pPr>
                <a:defRPr/>
              </a:pPr>
              <a:t>‹#›</a:t>
            </a:fld>
            <a:endParaRPr lang="en-US" dirty="0"/>
          </a:p>
        </p:txBody>
      </p:sp>
      <p:sp>
        <p:nvSpPr>
          <p:cNvPr id="4" name="Footer Placeholder 5">
            <a:extLst>
              <a:ext uri="{FF2B5EF4-FFF2-40B4-BE49-F238E27FC236}">
                <a16:creationId xmlns:a16="http://schemas.microsoft.com/office/drawing/2014/main" id="{74C83E2D-C0E8-DA53-DD08-FD3494B4E9E6}"/>
              </a:ext>
            </a:extLst>
          </p:cNvPr>
          <p:cNvSpPr>
            <a:spLocks noGrp="1"/>
          </p:cNvSpPr>
          <p:nvPr>
            <p:ph type="ftr" sz="quarter" idx="11"/>
          </p:nvPr>
        </p:nvSpPr>
        <p:spPr/>
        <p:txBody>
          <a:bodyPr/>
          <a:lstStyle>
            <a:lvl1pPr>
              <a:defRPr/>
            </a:lvl1pPr>
          </a:lstStyle>
          <a:p>
            <a:pPr>
              <a:defRPr/>
            </a:pPr>
            <a:endParaRPr lang="en-US"/>
          </a:p>
        </p:txBody>
      </p:sp>
    </p:spTree>
    <p:extLst>
      <p:ext uri="{BB962C8B-B14F-4D97-AF65-F5344CB8AC3E}">
        <p14:creationId xmlns:p14="http://schemas.microsoft.com/office/powerpoint/2010/main" val="1611110510"/>
      </p:ext>
    </p:extLst>
  </p:cSld>
  <p:clrMapOvr>
    <a:masterClrMapping/>
  </p:clrMapOvr>
  <p:transition spd="slow">
    <p:strips dir="rd"/>
  </p:transition>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4">
            <a:extLst>
              <a:ext uri="{FF2B5EF4-FFF2-40B4-BE49-F238E27FC236}">
                <a16:creationId xmlns:a16="http://schemas.microsoft.com/office/drawing/2014/main" id="{E8D3F247-DBB2-87A5-A2D1-A444D46CA752}"/>
              </a:ext>
            </a:extLst>
          </p:cNvPr>
          <p:cNvSpPr>
            <a:spLocks noGrp="1"/>
          </p:cNvSpPr>
          <p:nvPr>
            <p:ph type="sldNum" sz="quarter" idx="10"/>
          </p:nvPr>
        </p:nvSpPr>
        <p:spPr>
          <a:xfrm>
            <a:off x="8077200" y="6248400"/>
            <a:ext cx="838200" cy="457200"/>
          </a:xfrm>
        </p:spPr>
        <p:txBody>
          <a:bodyPr/>
          <a:lstStyle>
            <a:lvl1pPr>
              <a:defRPr/>
            </a:lvl1pPr>
          </a:lstStyle>
          <a:p>
            <a:pPr>
              <a:defRPr/>
            </a:pPr>
            <a:fld id="{260855AF-6855-4928-AFB3-F9633E11B435}" type="slidenum">
              <a:rPr lang="en-US"/>
              <a:pPr>
                <a:defRPr/>
              </a:pPr>
              <a:t>‹#›</a:t>
            </a:fld>
            <a:endParaRPr lang="en-US" dirty="0"/>
          </a:p>
        </p:txBody>
      </p:sp>
      <p:sp>
        <p:nvSpPr>
          <p:cNvPr id="5" name="Footer Placeholder 5">
            <a:extLst>
              <a:ext uri="{FF2B5EF4-FFF2-40B4-BE49-F238E27FC236}">
                <a16:creationId xmlns:a16="http://schemas.microsoft.com/office/drawing/2014/main" id="{2259236C-6E73-7B17-2F49-6924E3F60ED2}"/>
              </a:ext>
            </a:extLst>
          </p:cNvPr>
          <p:cNvSpPr>
            <a:spLocks noGrp="1"/>
          </p:cNvSpPr>
          <p:nvPr>
            <p:ph type="ftr" sz="quarter" idx="11"/>
          </p:nvPr>
        </p:nvSpPr>
        <p:spPr/>
        <p:txBody>
          <a:bodyPr/>
          <a:lstStyle>
            <a:lvl1pPr>
              <a:defRPr/>
            </a:lvl1pPr>
          </a:lstStyle>
          <a:p>
            <a:pPr>
              <a:defRPr/>
            </a:pPr>
            <a:endParaRPr lang="en-US"/>
          </a:p>
        </p:txBody>
      </p:sp>
    </p:spTree>
    <p:extLst>
      <p:ext uri="{BB962C8B-B14F-4D97-AF65-F5344CB8AC3E}">
        <p14:creationId xmlns:p14="http://schemas.microsoft.com/office/powerpoint/2010/main" val="3352627831"/>
      </p:ext>
    </p:extLst>
  </p:cSld>
  <p:clrMapOvr>
    <a:masterClrMapping/>
  </p:clrMapOvr>
  <p:transition spd="slow">
    <p:strips dir="rd"/>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906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9530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5">
            <a:extLst>
              <a:ext uri="{FF2B5EF4-FFF2-40B4-BE49-F238E27FC236}">
                <a16:creationId xmlns:a16="http://schemas.microsoft.com/office/drawing/2014/main" id="{81A9F66B-95C4-57F3-7BC4-F69E132BA973}"/>
              </a:ext>
            </a:extLst>
          </p:cNvPr>
          <p:cNvSpPr>
            <a:spLocks noGrp="1" noChangeArrowheads="1"/>
          </p:cNvSpPr>
          <p:nvPr>
            <p:ph type="sldNum" sz="quarter" idx="10"/>
          </p:nvPr>
        </p:nvSpPr>
        <p:spPr>
          <a:ln/>
        </p:spPr>
        <p:txBody>
          <a:bodyPr/>
          <a:lstStyle>
            <a:lvl1pPr>
              <a:defRPr/>
            </a:lvl1pPr>
          </a:lstStyle>
          <a:p>
            <a:pPr>
              <a:defRPr/>
            </a:pPr>
            <a:fld id="{2C248582-4EB5-47B5-92C8-C03F503CE67C}" type="slidenum">
              <a:rPr lang="en-US"/>
              <a:pPr>
                <a:defRPr/>
              </a:pPr>
              <a:t>‹#›</a:t>
            </a:fld>
            <a:endParaRPr lang="en-US" dirty="0"/>
          </a:p>
        </p:txBody>
      </p:sp>
      <p:sp>
        <p:nvSpPr>
          <p:cNvPr id="6" name="Footer Placeholder 9">
            <a:extLst>
              <a:ext uri="{FF2B5EF4-FFF2-40B4-BE49-F238E27FC236}">
                <a16:creationId xmlns:a16="http://schemas.microsoft.com/office/drawing/2014/main" id="{63ACAF08-6F62-85CB-A8DE-FE733DE8BCD5}"/>
              </a:ext>
            </a:extLst>
          </p:cNvPr>
          <p:cNvSpPr>
            <a:spLocks noGrp="1"/>
          </p:cNvSpPr>
          <p:nvPr>
            <p:ph type="ftr" sz="quarter" idx="11"/>
          </p:nvPr>
        </p:nvSpPr>
        <p:spPr/>
        <p:txBody>
          <a:bodyPr/>
          <a:lstStyle>
            <a:lvl1pPr>
              <a:defRPr/>
            </a:lvl1pPr>
          </a:lstStyle>
          <a:p>
            <a:pPr>
              <a:defRPr/>
            </a:pPr>
            <a:endParaRPr lang="en-US"/>
          </a:p>
        </p:txBody>
      </p:sp>
    </p:spTree>
    <p:extLst>
      <p:ext uri="{BB962C8B-B14F-4D97-AF65-F5344CB8AC3E}">
        <p14:creationId xmlns:p14="http://schemas.microsoft.com/office/powerpoint/2010/main" val="466442867"/>
      </p:ext>
    </p:extLst>
  </p:cSld>
  <p:clrMapOvr>
    <a:masterClrMapping/>
  </p:clrMapOvr>
  <p:transition spd="slow">
    <p:strips dir="rd"/>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457200"/>
            <a:ext cx="8153400" cy="1249362"/>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5">
            <a:extLst>
              <a:ext uri="{FF2B5EF4-FFF2-40B4-BE49-F238E27FC236}">
                <a16:creationId xmlns:a16="http://schemas.microsoft.com/office/drawing/2014/main" id="{6D0B30AF-E10D-BE4D-EE0F-116FFCB8864D}"/>
              </a:ext>
            </a:extLst>
          </p:cNvPr>
          <p:cNvSpPr>
            <a:spLocks noGrp="1" noChangeArrowheads="1"/>
          </p:cNvSpPr>
          <p:nvPr>
            <p:ph type="sldNum" sz="quarter" idx="10"/>
          </p:nvPr>
        </p:nvSpPr>
        <p:spPr>
          <a:ln/>
        </p:spPr>
        <p:txBody>
          <a:bodyPr/>
          <a:lstStyle>
            <a:lvl1pPr>
              <a:defRPr/>
            </a:lvl1pPr>
          </a:lstStyle>
          <a:p>
            <a:pPr>
              <a:defRPr/>
            </a:pPr>
            <a:fld id="{642CED2E-0B91-496F-A5CD-443FF2CF87A7}" type="slidenum">
              <a:rPr lang="en-US"/>
              <a:pPr>
                <a:defRPr/>
              </a:pPr>
              <a:t>‹#›</a:t>
            </a:fld>
            <a:endParaRPr lang="en-US" dirty="0"/>
          </a:p>
        </p:txBody>
      </p:sp>
      <p:sp>
        <p:nvSpPr>
          <p:cNvPr id="8" name="Footer Placeholder 9">
            <a:extLst>
              <a:ext uri="{FF2B5EF4-FFF2-40B4-BE49-F238E27FC236}">
                <a16:creationId xmlns:a16="http://schemas.microsoft.com/office/drawing/2014/main" id="{4C86CA3E-B2C9-0FF0-79ED-25EA4F1E66C4}"/>
              </a:ext>
            </a:extLst>
          </p:cNvPr>
          <p:cNvSpPr>
            <a:spLocks noGrp="1"/>
          </p:cNvSpPr>
          <p:nvPr>
            <p:ph type="ftr" sz="quarter" idx="11"/>
          </p:nvPr>
        </p:nvSpPr>
        <p:spPr/>
        <p:txBody>
          <a:bodyPr/>
          <a:lstStyle>
            <a:lvl1pPr>
              <a:defRPr/>
            </a:lvl1pPr>
          </a:lstStyle>
          <a:p>
            <a:pPr>
              <a:defRPr/>
            </a:pPr>
            <a:endParaRPr lang="en-US"/>
          </a:p>
        </p:txBody>
      </p:sp>
    </p:spTree>
    <p:extLst>
      <p:ext uri="{BB962C8B-B14F-4D97-AF65-F5344CB8AC3E}">
        <p14:creationId xmlns:p14="http://schemas.microsoft.com/office/powerpoint/2010/main" val="1461035388"/>
      </p:ext>
    </p:extLst>
  </p:cSld>
  <p:clrMapOvr>
    <a:masterClrMapping/>
  </p:clrMapOvr>
  <p:transition spd="slow">
    <p:strips dir="rd"/>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Slide Number Placeholder 3">
            <a:extLst>
              <a:ext uri="{FF2B5EF4-FFF2-40B4-BE49-F238E27FC236}">
                <a16:creationId xmlns:a16="http://schemas.microsoft.com/office/drawing/2014/main" id="{1BAE7E56-C7AE-5D1D-87B4-77101712D45E}"/>
              </a:ext>
            </a:extLst>
          </p:cNvPr>
          <p:cNvSpPr>
            <a:spLocks noGrp="1"/>
          </p:cNvSpPr>
          <p:nvPr>
            <p:ph type="sldNum" sz="quarter" idx="10"/>
          </p:nvPr>
        </p:nvSpPr>
        <p:spPr/>
        <p:txBody>
          <a:bodyPr/>
          <a:lstStyle>
            <a:lvl1pPr>
              <a:defRPr/>
            </a:lvl1pPr>
          </a:lstStyle>
          <a:p>
            <a:pPr>
              <a:defRPr/>
            </a:pPr>
            <a:fld id="{A53547C9-60C4-4859-A19F-11F70CA1D7DF}" type="slidenum">
              <a:rPr lang="en-US"/>
              <a:pPr>
                <a:defRPr/>
              </a:pPr>
              <a:t>‹#›</a:t>
            </a:fld>
            <a:endParaRPr lang="en-US" dirty="0"/>
          </a:p>
        </p:txBody>
      </p:sp>
      <p:sp>
        <p:nvSpPr>
          <p:cNvPr id="4" name="Footer Placeholder 4">
            <a:extLst>
              <a:ext uri="{FF2B5EF4-FFF2-40B4-BE49-F238E27FC236}">
                <a16:creationId xmlns:a16="http://schemas.microsoft.com/office/drawing/2014/main" id="{6439972F-6980-E0AE-8A2A-55B05E4E162B}"/>
              </a:ext>
            </a:extLst>
          </p:cNvPr>
          <p:cNvSpPr>
            <a:spLocks noGrp="1"/>
          </p:cNvSpPr>
          <p:nvPr>
            <p:ph type="ftr" sz="quarter" idx="11"/>
          </p:nvPr>
        </p:nvSpPr>
        <p:spPr/>
        <p:txBody>
          <a:bodyPr/>
          <a:lstStyle>
            <a:lvl1pPr>
              <a:defRPr/>
            </a:lvl1pPr>
          </a:lstStyle>
          <a:p>
            <a:pPr>
              <a:defRPr/>
            </a:pPr>
            <a:endParaRPr lang="en-US"/>
          </a:p>
        </p:txBody>
      </p:sp>
    </p:spTree>
    <p:extLst>
      <p:ext uri="{BB962C8B-B14F-4D97-AF65-F5344CB8AC3E}">
        <p14:creationId xmlns:p14="http://schemas.microsoft.com/office/powerpoint/2010/main" val="1864469695"/>
      </p:ext>
    </p:extLst>
  </p:cSld>
  <p:clrMapOvr>
    <a:masterClrMapping/>
  </p:clrMapOvr>
  <p:transition spd="slow">
    <p:strips dir="rd"/>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5">
            <a:extLst>
              <a:ext uri="{FF2B5EF4-FFF2-40B4-BE49-F238E27FC236}">
                <a16:creationId xmlns:a16="http://schemas.microsoft.com/office/drawing/2014/main" id="{A5550718-334E-5813-2421-CC429B06833E}"/>
              </a:ext>
            </a:extLst>
          </p:cNvPr>
          <p:cNvSpPr>
            <a:spLocks noGrp="1" noChangeArrowheads="1"/>
          </p:cNvSpPr>
          <p:nvPr>
            <p:ph type="sldNum" sz="quarter" idx="10"/>
          </p:nvPr>
        </p:nvSpPr>
        <p:spPr>
          <a:ln/>
        </p:spPr>
        <p:txBody>
          <a:bodyPr/>
          <a:lstStyle>
            <a:lvl1pPr>
              <a:defRPr/>
            </a:lvl1pPr>
          </a:lstStyle>
          <a:p>
            <a:pPr>
              <a:defRPr/>
            </a:pPr>
            <a:fld id="{B3CC23FF-13D6-41AB-9420-02263522D775}" type="slidenum">
              <a:rPr lang="en-US"/>
              <a:pPr>
                <a:defRPr/>
              </a:pPr>
              <a:t>‹#›</a:t>
            </a:fld>
            <a:endParaRPr lang="en-US" dirty="0"/>
          </a:p>
        </p:txBody>
      </p:sp>
      <p:sp>
        <p:nvSpPr>
          <p:cNvPr id="3" name="Footer Placeholder 9">
            <a:extLst>
              <a:ext uri="{FF2B5EF4-FFF2-40B4-BE49-F238E27FC236}">
                <a16:creationId xmlns:a16="http://schemas.microsoft.com/office/drawing/2014/main" id="{256717DC-E697-F96C-B3DD-C17DA819E890}"/>
              </a:ext>
            </a:extLst>
          </p:cNvPr>
          <p:cNvSpPr>
            <a:spLocks noGrp="1"/>
          </p:cNvSpPr>
          <p:nvPr>
            <p:ph type="ftr" sz="quarter" idx="11"/>
          </p:nvPr>
        </p:nvSpPr>
        <p:spPr/>
        <p:txBody>
          <a:bodyPr/>
          <a:lstStyle>
            <a:lvl1pPr>
              <a:defRPr/>
            </a:lvl1pPr>
          </a:lstStyle>
          <a:p>
            <a:pPr>
              <a:defRPr/>
            </a:pPr>
            <a:endParaRPr lang="en-US"/>
          </a:p>
        </p:txBody>
      </p:sp>
    </p:spTree>
    <p:extLst>
      <p:ext uri="{BB962C8B-B14F-4D97-AF65-F5344CB8AC3E}">
        <p14:creationId xmlns:p14="http://schemas.microsoft.com/office/powerpoint/2010/main" val="652746006"/>
      </p:ext>
    </p:extLst>
  </p:cSld>
  <p:clrMapOvr>
    <a:masterClrMapping/>
  </p:clrMapOvr>
  <p:transition spd="slow">
    <p:strips dir="rd"/>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5">
            <a:extLst>
              <a:ext uri="{FF2B5EF4-FFF2-40B4-BE49-F238E27FC236}">
                <a16:creationId xmlns:a16="http://schemas.microsoft.com/office/drawing/2014/main" id="{D2DF1DB7-332B-2195-E87F-55B4B48735F7}"/>
              </a:ext>
            </a:extLst>
          </p:cNvPr>
          <p:cNvSpPr>
            <a:spLocks noGrp="1" noChangeArrowheads="1"/>
          </p:cNvSpPr>
          <p:nvPr>
            <p:ph type="sldNum" sz="quarter" idx="10"/>
          </p:nvPr>
        </p:nvSpPr>
        <p:spPr>
          <a:ln/>
        </p:spPr>
        <p:txBody>
          <a:bodyPr/>
          <a:lstStyle>
            <a:lvl1pPr>
              <a:defRPr/>
            </a:lvl1pPr>
          </a:lstStyle>
          <a:p>
            <a:pPr>
              <a:defRPr/>
            </a:pPr>
            <a:fld id="{96A6478A-728E-47C8-9CFE-BC93A26BA5CC}" type="slidenum">
              <a:rPr lang="en-US"/>
              <a:pPr>
                <a:defRPr/>
              </a:pPr>
              <a:t>‹#›</a:t>
            </a:fld>
            <a:endParaRPr lang="en-US" dirty="0"/>
          </a:p>
        </p:txBody>
      </p:sp>
      <p:sp>
        <p:nvSpPr>
          <p:cNvPr id="6" name="Footer Placeholder 9">
            <a:extLst>
              <a:ext uri="{FF2B5EF4-FFF2-40B4-BE49-F238E27FC236}">
                <a16:creationId xmlns:a16="http://schemas.microsoft.com/office/drawing/2014/main" id="{6E7DC41E-3429-6BAC-5F91-2DB13449F76D}"/>
              </a:ext>
            </a:extLst>
          </p:cNvPr>
          <p:cNvSpPr>
            <a:spLocks noGrp="1"/>
          </p:cNvSpPr>
          <p:nvPr>
            <p:ph type="ftr" sz="quarter" idx="11"/>
          </p:nvPr>
        </p:nvSpPr>
        <p:spPr/>
        <p:txBody>
          <a:bodyPr/>
          <a:lstStyle>
            <a:lvl1pPr>
              <a:defRPr/>
            </a:lvl1pPr>
          </a:lstStyle>
          <a:p>
            <a:pPr>
              <a:defRPr/>
            </a:pPr>
            <a:endParaRPr lang="en-US"/>
          </a:p>
        </p:txBody>
      </p:sp>
    </p:spTree>
    <p:extLst>
      <p:ext uri="{BB962C8B-B14F-4D97-AF65-F5344CB8AC3E}">
        <p14:creationId xmlns:p14="http://schemas.microsoft.com/office/powerpoint/2010/main" val="2307577472"/>
      </p:ext>
    </p:extLst>
  </p:cSld>
  <p:clrMapOvr>
    <a:masterClrMapping/>
  </p:clrMapOvr>
  <p:transition spd="slow">
    <p:strips dir="rd"/>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5">
            <a:extLst>
              <a:ext uri="{FF2B5EF4-FFF2-40B4-BE49-F238E27FC236}">
                <a16:creationId xmlns:a16="http://schemas.microsoft.com/office/drawing/2014/main" id="{B91716DB-C158-4549-AC7F-F20FBE5F2DC6}"/>
              </a:ext>
            </a:extLst>
          </p:cNvPr>
          <p:cNvSpPr>
            <a:spLocks noGrp="1" noChangeArrowheads="1"/>
          </p:cNvSpPr>
          <p:nvPr>
            <p:ph type="sldNum" sz="quarter" idx="10"/>
          </p:nvPr>
        </p:nvSpPr>
        <p:spPr>
          <a:ln/>
        </p:spPr>
        <p:txBody>
          <a:bodyPr/>
          <a:lstStyle>
            <a:lvl1pPr>
              <a:defRPr/>
            </a:lvl1pPr>
          </a:lstStyle>
          <a:p>
            <a:pPr>
              <a:defRPr/>
            </a:pPr>
            <a:fld id="{3A6C2830-08CF-40A2-8F8F-05368E0B3FA0}" type="slidenum">
              <a:rPr lang="en-US"/>
              <a:pPr>
                <a:defRPr/>
              </a:pPr>
              <a:t>‹#›</a:t>
            </a:fld>
            <a:endParaRPr lang="en-US" dirty="0"/>
          </a:p>
        </p:txBody>
      </p:sp>
      <p:sp>
        <p:nvSpPr>
          <p:cNvPr id="6" name="Footer Placeholder 9">
            <a:extLst>
              <a:ext uri="{FF2B5EF4-FFF2-40B4-BE49-F238E27FC236}">
                <a16:creationId xmlns:a16="http://schemas.microsoft.com/office/drawing/2014/main" id="{37F450AF-0433-3419-3856-AAD17CB6ACFE}"/>
              </a:ext>
            </a:extLst>
          </p:cNvPr>
          <p:cNvSpPr>
            <a:spLocks noGrp="1"/>
          </p:cNvSpPr>
          <p:nvPr>
            <p:ph type="ftr" sz="quarter" idx="11"/>
          </p:nvPr>
        </p:nvSpPr>
        <p:spPr/>
        <p:txBody>
          <a:bodyPr/>
          <a:lstStyle>
            <a:lvl1pPr>
              <a:defRPr/>
            </a:lvl1pPr>
          </a:lstStyle>
          <a:p>
            <a:pPr>
              <a:defRPr/>
            </a:pPr>
            <a:endParaRPr lang="en-US"/>
          </a:p>
        </p:txBody>
      </p:sp>
    </p:spTree>
    <p:extLst>
      <p:ext uri="{BB962C8B-B14F-4D97-AF65-F5344CB8AC3E}">
        <p14:creationId xmlns:p14="http://schemas.microsoft.com/office/powerpoint/2010/main" val="472633574"/>
      </p:ext>
    </p:extLst>
  </p:cSld>
  <p:clrMapOvr>
    <a:masterClrMapping/>
  </p:clrMapOvr>
  <p:transition spd="slow">
    <p:strips dir="rd"/>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a:extLst>
              <a:ext uri="{FF2B5EF4-FFF2-40B4-BE49-F238E27FC236}">
                <a16:creationId xmlns:a16="http://schemas.microsoft.com/office/drawing/2014/main" id="{B325C465-E6A1-6318-8F10-4FE3D0067498}"/>
              </a:ext>
            </a:extLst>
          </p:cNvPr>
          <p:cNvSpPr>
            <a:spLocks noGrp="1" noChangeArrowheads="1"/>
          </p:cNvSpPr>
          <p:nvPr>
            <p:ph type="sldNum" sz="quarter" idx="10"/>
          </p:nvPr>
        </p:nvSpPr>
        <p:spPr>
          <a:ln/>
        </p:spPr>
        <p:txBody>
          <a:bodyPr/>
          <a:lstStyle>
            <a:lvl1pPr>
              <a:defRPr/>
            </a:lvl1pPr>
          </a:lstStyle>
          <a:p>
            <a:pPr>
              <a:defRPr/>
            </a:pPr>
            <a:fld id="{815BC5E5-3DC2-4175-AAF5-2E8302CA5E16}" type="slidenum">
              <a:rPr lang="en-US"/>
              <a:pPr>
                <a:defRPr/>
              </a:pPr>
              <a:t>‹#›</a:t>
            </a:fld>
            <a:endParaRPr lang="en-US" dirty="0"/>
          </a:p>
        </p:txBody>
      </p:sp>
      <p:sp>
        <p:nvSpPr>
          <p:cNvPr id="5" name="Footer Placeholder 9">
            <a:extLst>
              <a:ext uri="{FF2B5EF4-FFF2-40B4-BE49-F238E27FC236}">
                <a16:creationId xmlns:a16="http://schemas.microsoft.com/office/drawing/2014/main" id="{8DCF2FB3-48A0-0031-E91A-99C171508F38}"/>
              </a:ext>
            </a:extLst>
          </p:cNvPr>
          <p:cNvSpPr>
            <a:spLocks noGrp="1"/>
          </p:cNvSpPr>
          <p:nvPr>
            <p:ph type="ftr" sz="quarter" idx="11"/>
          </p:nvPr>
        </p:nvSpPr>
        <p:spPr/>
        <p:txBody>
          <a:bodyPr/>
          <a:lstStyle>
            <a:lvl1pPr>
              <a:defRPr/>
            </a:lvl1pPr>
          </a:lstStyle>
          <a:p>
            <a:pPr>
              <a:defRPr/>
            </a:pPr>
            <a:endParaRPr lang="en-US"/>
          </a:p>
        </p:txBody>
      </p:sp>
    </p:spTree>
    <p:extLst>
      <p:ext uri="{BB962C8B-B14F-4D97-AF65-F5344CB8AC3E}">
        <p14:creationId xmlns:p14="http://schemas.microsoft.com/office/powerpoint/2010/main" val="2126509787"/>
      </p:ext>
    </p:extLst>
  </p:cSld>
  <p:clrMapOvr>
    <a:masterClrMapping/>
  </p:clrMapOvr>
  <p:transition spd="slow">
    <p:strips dir="rd"/>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19900" y="457200"/>
            <a:ext cx="1943100" cy="5638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90600" y="457200"/>
            <a:ext cx="56769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a:extLst>
              <a:ext uri="{FF2B5EF4-FFF2-40B4-BE49-F238E27FC236}">
                <a16:creationId xmlns:a16="http://schemas.microsoft.com/office/drawing/2014/main" id="{2B5EBD9D-61B2-C95F-6FE2-7EA8F848AE53}"/>
              </a:ext>
            </a:extLst>
          </p:cNvPr>
          <p:cNvSpPr>
            <a:spLocks noGrp="1" noChangeArrowheads="1"/>
          </p:cNvSpPr>
          <p:nvPr>
            <p:ph type="sldNum" sz="quarter" idx="10"/>
          </p:nvPr>
        </p:nvSpPr>
        <p:spPr>
          <a:ln/>
        </p:spPr>
        <p:txBody>
          <a:bodyPr/>
          <a:lstStyle>
            <a:lvl1pPr>
              <a:defRPr/>
            </a:lvl1pPr>
          </a:lstStyle>
          <a:p>
            <a:pPr>
              <a:defRPr/>
            </a:pPr>
            <a:fld id="{DFE8AF06-5CC0-4F7A-BB34-2E41F58656F8}" type="slidenum">
              <a:rPr lang="en-US"/>
              <a:pPr>
                <a:defRPr/>
              </a:pPr>
              <a:t>‹#›</a:t>
            </a:fld>
            <a:endParaRPr lang="en-US" dirty="0"/>
          </a:p>
        </p:txBody>
      </p:sp>
      <p:sp>
        <p:nvSpPr>
          <p:cNvPr id="5" name="Footer Placeholder 9">
            <a:extLst>
              <a:ext uri="{FF2B5EF4-FFF2-40B4-BE49-F238E27FC236}">
                <a16:creationId xmlns:a16="http://schemas.microsoft.com/office/drawing/2014/main" id="{AC049671-FA5A-DD63-5746-29F67926D0CE}"/>
              </a:ext>
            </a:extLst>
          </p:cNvPr>
          <p:cNvSpPr>
            <a:spLocks noGrp="1"/>
          </p:cNvSpPr>
          <p:nvPr>
            <p:ph type="ftr" sz="quarter" idx="11"/>
          </p:nvPr>
        </p:nvSpPr>
        <p:spPr/>
        <p:txBody>
          <a:bodyPr/>
          <a:lstStyle>
            <a:lvl1pPr>
              <a:defRPr/>
            </a:lvl1pPr>
          </a:lstStyle>
          <a:p>
            <a:pPr>
              <a:defRPr/>
            </a:pPr>
            <a:endParaRPr lang="en-US"/>
          </a:p>
        </p:txBody>
      </p:sp>
    </p:spTree>
    <p:extLst>
      <p:ext uri="{BB962C8B-B14F-4D97-AF65-F5344CB8AC3E}">
        <p14:creationId xmlns:p14="http://schemas.microsoft.com/office/powerpoint/2010/main" val="758430331"/>
      </p:ext>
    </p:extLst>
  </p:cSld>
  <p:clrMapOvr>
    <a:masterClrMapping/>
  </p:clrMapOvr>
  <p:transition spd="slow">
    <p:strips dir="rd"/>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457200"/>
            <a:ext cx="7848600" cy="1295400"/>
          </a:xfrm>
        </p:spPr>
        <p:txBody>
          <a:bodyPr/>
          <a:lstStyle/>
          <a:p>
            <a:r>
              <a:rPr lang="en-US"/>
              <a:t>Click to edit Master title style</a:t>
            </a:r>
          </a:p>
        </p:txBody>
      </p:sp>
      <p:sp>
        <p:nvSpPr>
          <p:cNvPr id="3" name="Text Placeholder 2"/>
          <p:cNvSpPr>
            <a:spLocks noGrp="1"/>
          </p:cNvSpPr>
          <p:nvPr>
            <p:ph type="body" sz="half" idx="1"/>
          </p:nvPr>
        </p:nvSpPr>
        <p:spPr>
          <a:xfrm>
            <a:off x="9906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9530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5">
            <a:extLst>
              <a:ext uri="{FF2B5EF4-FFF2-40B4-BE49-F238E27FC236}">
                <a16:creationId xmlns:a16="http://schemas.microsoft.com/office/drawing/2014/main" id="{CD239CC8-1BF4-3CF8-B964-01B1FEEAE899}"/>
              </a:ext>
            </a:extLst>
          </p:cNvPr>
          <p:cNvSpPr>
            <a:spLocks noGrp="1"/>
          </p:cNvSpPr>
          <p:nvPr>
            <p:ph type="sldNum" sz="quarter" idx="10"/>
          </p:nvPr>
        </p:nvSpPr>
        <p:spPr>
          <a:xfrm>
            <a:off x="7848600" y="6248400"/>
            <a:ext cx="1066800" cy="457200"/>
          </a:xfrm>
        </p:spPr>
        <p:txBody>
          <a:bodyPr/>
          <a:lstStyle>
            <a:lvl1pPr>
              <a:defRPr/>
            </a:lvl1pPr>
          </a:lstStyle>
          <a:p>
            <a:pPr>
              <a:defRPr/>
            </a:pPr>
            <a:fld id="{A70221C8-6E45-40C2-B983-D13E4E197B36}" type="slidenum">
              <a:rPr lang="en-US"/>
              <a:pPr>
                <a:defRPr/>
              </a:pPr>
              <a:t>‹#›</a:t>
            </a:fld>
            <a:endParaRPr lang="en-US" dirty="0"/>
          </a:p>
        </p:txBody>
      </p:sp>
      <p:sp>
        <p:nvSpPr>
          <p:cNvPr id="6" name="Footer Placeholder 6">
            <a:extLst>
              <a:ext uri="{FF2B5EF4-FFF2-40B4-BE49-F238E27FC236}">
                <a16:creationId xmlns:a16="http://schemas.microsoft.com/office/drawing/2014/main" id="{F74F82E9-C362-D83D-13EE-52FA7E0DF100}"/>
              </a:ext>
            </a:extLst>
          </p:cNvPr>
          <p:cNvSpPr>
            <a:spLocks noGrp="1"/>
          </p:cNvSpPr>
          <p:nvPr>
            <p:ph type="ftr" sz="quarter" idx="11"/>
          </p:nvPr>
        </p:nvSpPr>
        <p:spPr/>
        <p:txBody>
          <a:bodyPr/>
          <a:lstStyle>
            <a:lvl1pPr>
              <a:defRPr/>
            </a:lvl1pPr>
          </a:lstStyle>
          <a:p>
            <a:pPr>
              <a:defRPr/>
            </a:pPr>
            <a:endParaRPr lang="en-US"/>
          </a:p>
        </p:txBody>
      </p:sp>
    </p:spTree>
    <p:extLst>
      <p:ext uri="{BB962C8B-B14F-4D97-AF65-F5344CB8AC3E}">
        <p14:creationId xmlns:p14="http://schemas.microsoft.com/office/powerpoint/2010/main" val="4209267672"/>
      </p:ext>
    </p:extLst>
  </p:cSld>
  <p:clrMapOvr>
    <a:masterClrMapping/>
  </p:clrMapOvr>
  <p:transition spd="slow">
    <p:strips dir="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DDD4C9"/>
        </a:solidFill>
        <a:effectLst/>
      </p:bgPr>
    </p:bg>
    <p:spTree>
      <p:nvGrpSpPr>
        <p:cNvPr id="1" name=""/>
        <p:cNvGrpSpPr/>
        <p:nvPr/>
      </p:nvGrpSpPr>
      <p:grpSpPr>
        <a:xfrm>
          <a:off x="0" y="0"/>
          <a:ext cx="0" cy="0"/>
          <a:chOff x="0" y="0"/>
          <a:chExt cx="0" cy="0"/>
        </a:xfrm>
      </p:grpSpPr>
      <p:sp>
        <p:nvSpPr>
          <p:cNvPr id="1026" name="Rectangle 20">
            <a:extLst>
              <a:ext uri="{FF2B5EF4-FFF2-40B4-BE49-F238E27FC236}">
                <a16:creationId xmlns:a16="http://schemas.microsoft.com/office/drawing/2014/main" id="{92596350-8674-07F3-A7DA-DEBA3FC1FE66}"/>
              </a:ext>
            </a:extLst>
          </p:cNvPr>
          <p:cNvSpPr>
            <a:spLocks noChangeArrowheads="1"/>
          </p:cNvSpPr>
          <p:nvPr/>
        </p:nvSpPr>
        <p:spPr bwMode="auto">
          <a:xfrm>
            <a:off x="385763" y="247650"/>
            <a:ext cx="8369300" cy="693738"/>
          </a:xfrm>
          <a:prstGeom prst="rect">
            <a:avLst/>
          </a:prstGeom>
          <a:solidFill>
            <a:srgbClr val="EAEAEA">
              <a:alpha val="50195"/>
            </a:srgbClr>
          </a:solidFill>
          <a:ln w="28575">
            <a:solidFill>
              <a:schemeClr val="tx1"/>
            </a:solidFill>
            <a:miter lim="800000"/>
            <a:headEnd/>
            <a:tailEnd/>
          </a:ln>
          <a:effectLst/>
        </p:spPr>
        <p:txBody>
          <a:bodyPr wrap="none" anchor="ct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pPr>
              <a:defRPr/>
            </a:pPr>
            <a:endParaRPr lang="en-US" altLang="en-US"/>
          </a:p>
        </p:txBody>
      </p:sp>
      <p:sp useBgFill="1">
        <p:nvSpPr>
          <p:cNvPr id="1027" name="Rectangle 31">
            <a:extLst>
              <a:ext uri="{FF2B5EF4-FFF2-40B4-BE49-F238E27FC236}">
                <a16:creationId xmlns:a16="http://schemas.microsoft.com/office/drawing/2014/main" id="{624FC9D6-A454-BEE6-8897-92263479BAA2}"/>
              </a:ext>
            </a:extLst>
          </p:cNvPr>
          <p:cNvSpPr>
            <a:spLocks noChangeArrowheads="1"/>
          </p:cNvSpPr>
          <p:nvPr/>
        </p:nvSpPr>
        <p:spPr bwMode="auto">
          <a:xfrm>
            <a:off x="530225" y="357188"/>
            <a:ext cx="207963" cy="519112"/>
          </a:xfrm>
          <a:prstGeom prst="rect">
            <a:avLst/>
          </a:prstGeom>
          <a:ln w="28575">
            <a:solidFill>
              <a:schemeClr val="tx1"/>
            </a:solidFill>
            <a:miter lim="800000"/>
            <a:headEnd/>
            <a:tailEnd/>
          </a:ln>
          <a:effectLst/>
        </p:spPr>
        <p:txBody>
          <a:bodyPr wrap="none" anchor="ct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pPr>
              <a:defRPr/>
            </a:pPr>
            <a:endParaRPr lang="en-US" altLang="en-US"/>
          </a:p>
        </p:txBody>
      </p:sp>
      <p:sp>
        <p:nvSpPr>
          <p:cNvPr id="1028" name="Freeform 32">
            <a:extLst>
              <a:ext uri="{FF2B5EF4-FFF2-40B4-BE49-F238E27FC236}">
                <a16:creationId xmlns:a16="http://schemas.microsoft.com/office/drawing/2014/main" id="{7CD546F0-FDF8-85DF-DF3C-BF2DA9E4703F}"/>
              </a:ext>
            </a:extLst>
          </p:cNvPr>
          <p:cNvSpPr>
            <a:spLocks/>
          </p:cNvSpPr>
          <p:nvPr/>
        </p:nvSpPr>
        <p:spPr bwMode="auto">
          <a:xfrm>
            <a:off x="530225" y="357188"/>
            <a:ext cx="209550" cy="519112"/>
          </a:xfrm>
          <a:custGeom>
            <a:avLst/>
            <a:gdLst>
              <a:gd name="T0" fmla="*/ 0 w 97"/>
              <a:gd name="T1" fmla="*/ 2147483646 h 1104"/>
              <a:gd name="T2" fmla="*/ 2147483646 w 97"/>
              <a:gd name="T3" fmla="*/ 2147483646 h 1104"/>
              <a:gd name="T4" fmla="*/ 2147483646 w 97"/>
              <a:gd name="T5" fmla="*/ 0 h 1104"/>
              <a:gd name="T6" fmla="*/ 0 60000 65536"/>
              <a:gd name="T7" fmla="*/ 0 60000 65536"/>
              <a:gd name="T8" fmla="*/ 0 60000 65536"/>
            </a:gdLst>
            <a:ahLst/>
            <a:cxnLst>
              <a:cxn ang="T6">
                <a:pos x="T0" y="T1"/>
              </a:cxn>
              <a:cxn ang="T7">
                <a:pos x="T2" y="T3"/>
              </a:cxn>
              <a:cxn ang="T8">
                <a:pos x="T4" y="T5"/>
              </a:cxn>
            </a:cxnLst>
            <a:rect l="0" t="0" r="r" b="b"/>
            <a:pathLst>
              <a:path w="97" h="1104">
                <a:moveTo>
                  <a:pt x="0" y="1103"/>
                </a:moveTo>
                <a:lnTo>
                  <a:pt x="96" y="1103"/>
                </a:lnTo>
                <a:lnTo>
                  <a:pt x="96" y="0"/>
                </a:lnTo>
              </a:path>
            </a:pathLst>
          </a:custGeom>
          <a:noFill/>
          <a:ln w="38100" cap="rnd" cmpd="sng">
            <a:solidFill>
              <a:srgbClr val="B2B2B2"/>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29" name="Freeform 33">
            <a:extLst>
              <a:ext uri="{FF2B5EF4-FFF2-40B4-BE49-F238E27FC236}">
                <a16:creationId xmlns:a16="http://schemas.microsoft.com/office/drawing/2014/main" id="{48A6F1BE-5191-E822-17A8-650D8BD39140}"/>
              </a:ext>
            </a:extLst>
          </p:cNvPr>
          <p:cNvSpPr>
            <a:spLocks/>
          </p:cNvSpPr>
          <p:nvPr/>
        </p:nvSpPr>
        <p:spPr bwMode="auto">
          <a:xfrm>
            <a:off x="530225" y="357188"/>
            <a:ext cx="209550" cy="519112"/>
          </a:xfrm>
          <a:custGeom>
            <a:avLst/>
            <a:gdLst>
              <a:gd name="T0" fmla="*/ 0 w 97"/>
              <a:gd name="T1" fmla="*/ 2147483646 h 1104"/>
              <a:gd name="T2" fmla="*/ 0 w 97"/>
              <a:gd name="T3" fmla="*/ 0 h 1104"/>
              <a:gd name="T4" fmla="*/ 2147483646 w 97"/>
              <a:gd name="T5" fmla="*/ 0 h 1104"/>
              <a:gd name="T6" fmla="*/ 0 60000 65536"/>
              <a:gd name="T7" fmla="*/ 0 60000 65536"/>
              <a:gd name="T8" fmla="*/ 0 60000 65536"/>
            </a:gdLst>
            <a:ahLst/>
            <a:cxnLst>
              <a:cxn ang="T6">
                <a:pos x="T0" y="T1"/>
              </a:cxn>
              <a:cxn ang="T7">
                <a:pos x="T2" y="T3"/>
              </a:cxn>
              <a:cxn ang="T8">
                <a:pos x="T4" y="T5"/>
              </a:cxn>
            </a:cxnLst>
            <a:rect l="0" t="0" r="r" b="b"/>
            <a:pathLst>
              <a:path w="97" h="1104">
                <a:moveTo>
                  <a:pt x="0" y="1103"/>
                </a:moveTo>
                <a:lnTo>
                  <a:pt x="0" y="0"/>
                </a:lnTo>
                <a:lnTo>
                  <a:pt x="96" y="0"/>
                </a:lnTo>
              </a:path>
            </a:pathLst>
          </a:custGeom>
          <a:noFill/>
          <a:ln w="38100" cap="rnd" cmpd="sng">
            <a:solidFill>
              <a:srgbClr val="FFFFFF"/>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30" name="Rectangle 24">
            <a:extLst>
              <a:ext uri="{FF2B5EF4-FFF2-40B4-BE49-F238E27FC236}">
                <a16:creationId xmlns:a16="http://schemas.microsoft.com/office/drawing/2014/main" id="{31550512-0E25-4B5B-1717-D99110E43E48}"/>
              </a:ext>
            </a:extLst>
          </p:cNvPr>
          <p:cNvSpPr>
            <a:spLocks noChangeArrowheads="1"/>
          </p:cNvSpPr>
          <p:nvPr userDrawn="1"/>
        </p:nvSpPr>
        <p:spPr bwMode="auto">
          <a:xfrm>
            <a:off x="381000" y="1200150"/>
            <a:ext cx="8382000" cy="5321300"/>
          </a:xfrm>
          <a:prstGeom prst="rect">
            <a:avLst/>
          </a:prstGeom>
          <a:solidFill>
            <a:srgbClr val="EAEAEA">
              <a:alpha val="50195"/>
            </a:srgbClr>
          </a:solidFill>
          <a:ln w="25400">
            <a:solidFill>
              <a:schemeClr val="tx1"/>
            </a:solidFill>
            <a:miter lim="800000"/>
            <a:headEnd/>
            <a:tailEnd/>
          </a:ln>
          <a:effectLst/>
        </p:spPr>
        <p:txBody>
          <a:bodyPr wrap="none" anchor="ct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pPr>
              <a:defRPr/>
            </a:pPr>
            <a:endParaRPr lang="en-US" altLang="en-US"/>
          </a:p>
        </p:txBody>
      </p:sp>
      <p:sp useBgFill="1">
        <p:nvSpPr>
          <p:cNvPr id="1031" name="Rectangle 27">
            <a:extLst>
              <a:ext uri="{FF2B5EF4-FFF2-40B4-BE49-F238E27FC236}">
                <a16:creationId xmlns:a16="http://schemas.microsoft.com/office/drawing/2014/main" id="{EC24BD5A-19D9-8CE8-1DE3-F4D334424CE5}"/>
              </a:ext>
            </a:extLst>
          </p:cNvPr>
          <p:cNvSpPr>
            <a:spLocks noChangeArrowheads="1"/>
          </p:cNvSpPr>
          <p:nvPr/>
        </p:nvSpPr>
        <p:spPr bwMode="auto">
          <a:xfrm>
            <a:off x="536575" y="1495425"/>
            <a:ext cx="204788" cy="4829175"/>
          </a:xfrm>
          <a:prstGeom prst="rect">
            <a:avLst/>
          </a:prstGeom>
          <a:ln w="28575">
            <a:solidFill>
              <a:schemeClr val="tx1"/>
            </a:solidFill>
            <a:miter lim="800000"/>
            <a:headEnd/>
            <a:tailEnd/>
          </a:ln>
          <a:effectLst/>
        </p:spPr>
        <p:txBody>
          <a:bodyPr wrap="none" anchor="ctr"/>
          <a:lstStyle>
            <a:lvl1pPr>
              <a:defRPr sz="2400" b="1">
                <a:solidFill>
                  <a:schemeClr val="tx1"/>
                </a:solidFill>
                <a:latin typeface="Times New Roman" pitchFamily="18" charset="0"/>
              </a:defRPr>
            </a:lvl1pPr>
            <a:lvl2pPr marL="742950" indent="-285750">
              <a:defRPr sz="2400" b="1">
                <a:solidFill>
                  <a:schemeClr val="tx1"/>
                </a:solidFill>
                <a:latin typeface="Times New Roman" pitchFamily="18" charset="0"/>
              </a:defRPr>
            </a:lvl2pPr>
            <a:lvl3pPr marL="1143000" indent="-228600">
              <a:defRPr sz="2400" b="1">
                <a:solidFill>
                  <a:schemeClr val="tx1"/>
                </a:solidFill>
                <a:latin typeface="Times New Roman" pitchFamily="18" charset="0"/>
              </a:defRPr>
            </a:lvl3pPr>
            <a:lvl4pPr marL="1600200" indent="-228600">
              <a:defRPr sz="2400" b="1">
                <a:solidFill>
                  <a:schemeClr val="tx1"/>
                </a:solidFill>
                <a:latin typeface="Times New Roman" pitchFamily="18" charset="0"/>
              </a:defRPr>
            </a:lvl4pPr>
            <a:lvl5pPr marL="2057400" indent="-228600">
              <a:defRPr sz="2400" b="1">
                <a:solidFill>
                  <a:schemeClr val="tx1"/>
                </a:solidFill>
                <a:latin typeface="Times New Roman" pitchFamily="18" charset="0"/>
              </a:defRPr>
            </a:lvl5pPr>
            <a:lvl6pPr marL="2514600" indent="-228600" eaLnBrk="0" fontAlgn="base" hangingPunct="0">
              <a:spcBef>
                <a:spcPct val="0"/>
              </a:spcBef>
              <a:spcAft>
                <a:spcPct val="0"/>
              </a:spcAft>
              <a:defRPr sz="2400" b="1">
                <a:solidFill>
                  <a:schemeClr val="tx1"/>
                </a:solidFill>
                <a:latin typeface="Times New Roman" pitchFamily="18" charset="0"/>
              </a:defRPr>
            </a:lvl6pPr>
            <a:lvl7pPr marL="2971800" indent="-228600" eaLnBrk="0" fontAlgn="base" hangingPunct="0">
              <a:spcBef>
                <a:spcPct val="0"/>
              </a:spcBef>
              <a:spcAft>
                <a:spcPct val="0"/>
              </a:spcAft>
              <a:defRPr sz="2400" b="1">
                <a:solidFill>
                  <a:schemeClr val="tx1"/>
                </a:solidFill>
                <a:latin typeface="Times New Roman" pitchFamily="18" charset="0"/>
              </a:defRPr>
            </a:lvl7pPr>
            <a:lvl8pPr marL="3429000" indent="-228600" eaLnBrk="0" fontAlgn="base" hangingPunct="0">
              <a:spcBef>
                <a:spcPct val="0"/>
              </a:spcBef>
              <a:spcAft>
                <a:spcPct val="0"/>
              </a:spcAft>
              <a:defRPr sz="2400" b="1">
                <a:solidFill>
                  <a:schemeClr val="tx1"/>
                </a:solidFill>
                <a:latin typeface="Times New Roman" pitchFamily="18" charset="0"/>
              </a:defRPr>
            </a:lvl8pPr>
            <a:lvl9pPr marL="3886200" indent="-228600" eaLnBrk="0" fontAlgn="base" hangingPunct="0">
              <a:spcBef>
                <a:spcPct val="0"/>
              </a:spcBef>
              <a:spcAft>
                <a:spcPct val="0"/>
              </a:spcAft>
              <a:defRPr sz="2400" b="1">
                <a:solidFill>
                  <a:schemeClr val="tx1"/>
                </a:solidFill>
                <a:latin typeface="Times New Roman" pitchFamily="18" charset="0"/>
              </a:defRPr>
            </a:lvl9pPr>
          </a:lstStyle>
          <a:p>
            <a:pPr>
              <a:defRPr/>
            </a:pPr>
            <a:endParaRPr lang="en-US" altLang="en-US"/>
          </a:p>
        </p:txBody>
      </p:sp>
      <p:sp>
        <p:nvSpPr>
          <p:cNvPr id="1032" name="Freeform 25">
            <a:extLst>
              <a:ext uri="{FF2B5EF4-FFF2-40B4-BE49-F238E27FC236}">
                <a16:creationId xmlns:a16="http://schemas.microsoft.com/office/drawing/2014/main" id="{0951E304-1ABE-AA2A-144B-06452F33CC26}"/>
              </a:ext>
            </a:extLst>
          </p:cNvPr>
          <p:cNvSpPr>
            <a:spLocks/>
          </p:cNvSpPr>
          <p:nvPr/>
        </p:nvSpPr>
        <p:spPr bwMode="auto">
          <a:xfrm>
            <a:off x="381000" y="1200150"/>
            <a:ext cx="8383588" cy="5376863"/>
          </a:xfrm>
          <a:custGeom>
            <a:avLst/>
            <a:gdLst>
              <a:gd name="T0" fmla="*/ 2147483646 w 5281"/>
              <a:gd name="T1" fmla="*/ 0 h 97"/>
              <a:gd name="T2" fmla="*/ 0 w 5281"/>
              <a:gd name="T3" fmla="*/ 0 h 97"/>
              <a:gd name="T4" fmla="*/ 0 w 5281"/>
              <a:gd name="T5" fmla="*/ 2147483646 h 97"/>
              <a:gd name="T6" fmla="*/ 0 60000 65536"/>
              <a:gd name="T7" fmla="*/ 0 60000 65536"/>
              <a:gd name="T8" fmla="*/ 0 60000 65536"/>
            </a:gdLst>
            <a:ahLst/>
            <a:cxnLst>
              <a:cxn ang="T6">
                <a:pos x="T0" y="T1"/>
              </a:cxn>
              <a:cxn ang="T7">
                <a:pos x="T2" y="T3"/>
              </a:cxn>
              <a:cxn ang="T8">
                <a:pos x="T4" y="T5"/>
              </a:cxn>
            </a:cxnLst>
            <a:rect l="0" t="0" r="r" b="b"/>
            <a:pathLst>
              <a:path w="5281" h="97">
                <a:moveTo>
                  <a:pt x="5280" y="0"/>
                </a:moveTo>
                <a:lnTo>
                  <a:pt x="0" y="0"/>
                </a:lnTo>
                <a:lnTo>
                  <a:pt x="0" y="96"/>
                </a:lnTo>
              </a:path>
            </a:pathLst>
          </a:custGeom>
          <a:noFill/>
          <a:ln w="38100" cap="rnd" cmpd="sng">
            <a:solidFill>
              <a:srgbClr val="B2B2B2"/>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33" name="Freeform 26">
            <a:extLst>
              <a:ext uri="{FF2B5EF4-FFF2-40B4-BE49-F238E27FC236}">
                <a16:creationId xmlns:a16="http://schemas.microsoft.com/office/drawing/2014/main" id="{BB135BA3-189E-FB35-DF88-F1BBB95CBD3B}"/>
              </a:ext>
            </a:extLst>
          </p:cNvPr>
          <p:cNvSpPr>
            <a:spLocks/>
          </p:cNvSpPr>
          <p:nvPr/>
        </p:nvSpPr>
        <p:spPr bwMode="auto">
          <a:xfrm>
            <a:off x="381000" y="1200150"/>
            <a:ext cx="8383588" cy="5376863"/>
          </a:xfrm>
          <a:custGeom>
            <a:avLst/>
            <a:gdLst>
              <a:gd name="T0" fmla="*/ 2147483646 w 5281"/>
              <a:gd name="T1" fmla="*/ 0 h 97"/>
              <a:gd name="T2" fmla="*/ 2147483646 w 5281"/>
              <a:gd name="T3" fmla="*/ 2147483646 h 97"/>
              <a:gd name="T4" fmla="*/ 0 w 5281"/>
              <a:gd name="T5" fmla="*/ 2147483646 h 97"/>
              <a:gd name="T6" fmla="*/ 0 60000 65536"/>
              <a:gd name="T7" fmla="*/ 0 60000 65536"/>
              <a:gd name="T8" fmla="*/ 0 60000 65536"/>
            </a:gdLst>
            <a:ahLst/>
            <a:cxnLst>
              <a:cxn ang="T6">
                <a:pos x="T0" y="T1"/>
              </a:cxn>
              <a:cxn ang="T7">
                <a:pos x="T2" y="T3"/>
              </a:cxn>
              <a:cxn ang="T8">
                <a:pos x="T4" y="T5"/>
              </a:cxn>
            </a:cxnLst>
            <a:rect l="0" t="0" r="r" b="b"/>
            <a:pathLst>
              <a:path w="5281" h="97">
                <a:moveTo>
                  <a:pt x="5280" y="0"/>
                </a:moveTo>
                <a:lnTo>
                  <a:pt x="5280" y="96"/>
                </a:lnTo>
                <a:lnTo>
                  <a:pt x="0" y="96"/>
                </a:lnTo>
              </a:path>
            </a:pathLst>
          </a:custGeom>
          <a:noFill/>
          <a:ln w="38100" cap="rnd" cmpd="sng">
            <a:solidFill>
              <a:srgbClr val="FFFFFF"/>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34" name="Freeform 21">
            <a:extLst>
              <a:ext uri="{FF2B5EF4-FFF2-40B4-BE49-F238E27FC236}">
                <a16:creationId xmlns:a16="http://schemas.microsoft.com/office/drawing/2014/main" id="{72702A45-3FAA-8559-E003-CBE2A74DE994}"/>
              </a:ext>
            </a:extLst>
          </p:cNvPr>
          <p:cNvSpPr>
            <a:spLocks/>
          </p:cNvSpPr>
          <p:nvPr/>
        </p:nvSpPr>
        <p:spPr bwMode="auto">
          <a:xfrm>
            <a:off x="379413" y="247650"/>
            <a:ext cx="8375650" cy="693738"/>
          </a:xfrm>
          <a:custGeom>
            <a:avLst/>
            <a:gdLst>
              <a:gd name="T0" fmla="*/ 2147483646 w 5273"/>
              <a:gd name="T1" fmla="*/ 0 h 1393"/>
              <a:gd name="T2" fmla="*/ 2147483646 w 5273"/>
              <a:gd name="T3" fmla="*/ 2147483646 h 1393"/>
              <a:gd name="T4" fmla="*/ 0 w 5273"/>
              <a:gd name="T5" fmla="*/ 2147483646 h 1393"/>
              <a:gd name="T6" fmla="*/ 0 60000 65536"/>
              <a:gd name="T7" fmla="*/ 0 60000 65536"/>
              <a:gd name="T8" fmla="*/ 0 60000 65536"/>
            </a:gdLst>
            <a:ahLst/>
            <a:cxnLst>
              <a:cxn ang="T6">
                <a:pos x="T0" y="T1"/>
              </a:cxn>
              <a:cxn ang="T7">
                <a:pos x="T2" y="T3"/>
              </a:cxn>
              <a:cxn ang="T8">
                <a:pos x="T4" y="T5"/>
              </a:cxn>
            </a:cxnLst>
            <a:rect l="0" t="0" r="r" b="b"/>
            <a:pathLst>
              <a:path w="5273" h="1393">
                <a:moveTo>
                  <a:pt x="5272" y="0"/>
                </a:moveTo>
                <a:lnTo>
                  <a:pt x="5272" y="1392"/>
                </a:lnTo>
                <a:lnTo>
                  <a:pt x="0" y="1392"/>
                </a:lnTo>
              </a:path>
            </a:pathLst>
          </a:custGeom>
          <a:noFill/>
          <a:ln w="38100" cap="rnd" cmpd="sng">
            <a:solidFill>
              <a:srgbClr val="FFFFFF"/>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35" name="Freeform 22">
            <a:extLst>
              <a:ext uri="{FF2B5EF4-FFF2-40B4-BE49-F238E27FC236}">
                <a16:creationId xmlns:a16="http://schemas.microsoft.com/office/drawing/2014/main" id="{B4D34446-A9A0-017D-8CEE-53219D915D3B}"/>
              </a:ext>
            </a:extLst>
          </p:cNvPr>
          <p:cNvSpPr>
            <a:spLocks/>
          </p:cNvSpPr>
          <p:nvPr/>
        </p:nvSpPr>
        <p:spPr bwMode="auto">
          <a:xfrm>
            <a:off x="381000" y="247650"/>
            <a:ext cx="8337550" cy="693738"/>
          </a:xfrm>
          <a:custGeom>
            <a:avLst/>
            <a:gdLst>
              <a:gd name="T0" fmla="*/ 2147483646 w 5273"/>
              <a:gd name="T1" fmla="*/ 0 h 1393"/>
              <a:gd name="T2" fmla="*/ 0 w 5273"/>
              <a:gd name="T3" fmla="*/ 0 h 1393"/>
              <a:gd name="T4" fmla="*/ 0 w 5273"/>
              <a:gd name="T5" fmla="*/ 2147483646 h 1393"/>
              <a:gd name="T6" fmla="*/ 0 60000 65536"/>
              <a:gd name="T7" fmla="*/ 0 60000 65536"/>
              <a:gd name="T8" fmla="*/ 0 60000 65536"/>
            </a:gdLst>
            <a:ahLst/>
            <a:cxnLst>
              <a:cxn ang="T6">
                <a:pos x="T0" y="T1"/>
              </a:cxn>
              <a:cxn ang="T7">
                <a:pos x="T2" y="T3"/>
              </a:cxn>
              <a:cxn ang="T8">
                <a:pos x="T4" y="T5"/>
              </a:cxn>
            </a:cxnLst>
            <a:rect l="0" t="0" r="r" b="b"/>
            <a:pathLst>
              <a:path w="5273" h="1393">
                <a:moveTo>
                  <a:pt x="5272" y="0"/>
                </a:moveTo>
                <a:lnTo>
                  <a:pt x="0" y="0"/>
                </a:lnTo>
                <a:lnTo>
                  <a:pt x="0" y="1392"/>
                </a:lnTo>
              </a:path>
            </a:pathLst>
          </a:custGeom>
          <a:noFill/>
          <a:ln w="38100" cap="rnd" cmpd="sng">
            <a:solidFill>
              <a:srgbClr val="B2B2B2"/>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36" name="Freeform 28">
            <a:extLst>
              <a:ext uri="{FF2B5EF4-FFF2-40B4-BE49-F238E27FC236}">
                <a16:creationId xmlns:a16="http://schemas.microsoft.com/office/drawing/2014/main" id="{62BDEE88-AF46-8C43-94AD-6FF98DAE3108}"/>
              </a:ext>
            </a:extLst>
          </p:cNvPr>
          <p:cNvSpPr>
            <a:spLocks/>
          </p:cNvSpPr>
          <p:nvPr/>
        </p:nvSpPr>
        <p:spPr bwMode="auto">
          <a:xfrm>
            <a:off x="536575" y="1490663"/>
            <a:ext cx="206375" cy="4837112"/>
          </a:xfrm>
          <a:custGeom>
            <a:avLst/>
            <a:gdLst>
              <a:gd name="T0" fmla="*/ 0 w 97"/>
              <a:gd name="T1" fmla="*/ 2147483646 h 1104"/>
              <a:gd name="T2" fmla="*/ 2147483646 w 97"/>
              <a:gd name="T3" fmla="*/ 2147483646 h 1104"/>
              <a:gd name="T4" fmla="*/ 2147483646 w 97"/>
              <a:gd name="T5" fmla="*/ 0 h 1104"/>
              <a:gd name="T6" fmla="*/ 0 60000 65536"/>
              <a:gd name="T7" fmla="*/ 0 60000 65536"/>
              <a:gd name="T8" fmla="*/ 0 60000 65536"/>
            </a:gdLst>
            <a:ahLst/>
            <a:cxnLst>
              <a:cxn ang="T6">
                <a:pos x="T0" y="T1"/>
              </a:cxn>
              <a:cxn ang="T7">
                <a:pos x="T2" y="T3"/>
              </a:cxn>
              <a:cxn ang="T8">
                <a:pos x="T4" y="T5"/>
              </a:cxn>
            </a:cxnLst>
            <a:rect l="0" t="0" r="r" b="b"/>
            <a:pathLst>
              <a:path w="97" h="1104">
                <a:moveTo>
                  <a:pt x="0" y="1103"/>
                </a:moveTo>
                <a:lnTo>
                  <a:pt x="96" y="1103"/>
                </a:lnTo>
                <a:lnTo>
                  <a:pt x="96" y="0"/>
                </a:lnTo>
              </a:path>
            </a:pathLst>
          </a:custGeom>
          <a:noFill/>
          <a:ln w="38100" cap="rnd" cmpd="sng">
            <a:solidFill>
              <a:srgbClr val="B2B2B2"/>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37" name="Freeform 29">
            <a:extLst>
              <a:ext uri="{FF2B5EF4-FFF2-40B4-BE49-F238E27FC236}">
                <a16:creationId xmlns:a16="http://schemas.microsoft.com/office/drawing/2014/main" id="{F813EDD0-94E4-C14B-4D8D-367BE81B23E5}"/>
              </a:ext>
            </a:extLst>
          </p:cNvPr>
          <p:cNvSpPr>
            <a:spLocks/>
          </p:cNvSpPr>
          <p:nvPr/>
        </p:nvSpPr>
        <p:spPr bwMode="auto">
          <a:xfrm>
            <a:off x="536575" y="1493838"/>
            <a:ext cx="206375" cy="4840287"/>
          </a:xfrm>
          <a:custGeom>
            <a:avLst/>
            <a:gdLst>
              <a:gd name="T0" fmla="*/ 0 w 97"/>
              <a:gd name="T1" fmla="*/ 2147483646 h 1104"/>
              <a:gd name="T2" fmla="*/ 0 w 97"/>
              <a:gd name="T3" fmla="*/ 0 h 1104"/>
              <a:gd name="T4" fmla="*/ 2147483646 w 97"/>
              <a:gd name="T5" fmla="*/ 0 h 1104"/>
              <a:gd name="T6" fmla="*/ 0 60000 65536"/>
              <a:gd name="T7" fmla="*/ 0 60000 65536"/>
              <a:gd name="T8" fmla="*/ 0 60000 65536"/>
            </a:gdLst>
            <a:ahLst/>
            <a:cxnLst>
              <a:cxn ang="T6">
                <a:pos x="T0" y="T1"/>
              </a:cxn>
              <a:cxn ang="T7">
                <a:pos x="T2" y="T3"/>
              </a:cxn>
              <a:cxn ang="T8">
                <a:pos x="T4" y="T5"/>
              </a:cxn>
            </a:cxnLst>
            <a:rect l="0" t="0" r="r" b="b"/>
            <a:pathLst>
              <a:path w="97" h="1104">
                <a:moveTo>
                  <a:pt x="0" y="1103"/>
                </a:moveTo>
                <a:lnTo>
                  <a:pt x="0" y="0"/>
                </a:lnTo>
                <a:lnTo>
                  <a:pt x="96" y="0"/>
                </a:lnTo>
              </a:path>
            </a:pathLst>
          </a:custGeom>
          <a:noFill/>
          <a:ln w="38100" cap="rnd" cmpd="sng">
            <a:solidFill>
              <a:srgbClr val="FFFFFF"/>
            </a:solidFill>
            <a:prstDash val="solid"/>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6336" name="Rectangle 16">
            <a:extLst>
              <a:ext uri="{FF2B5EF4-FFF2-40B4-BE49-F238E27FC236}">
                <a16:creationId xmlns:a16="http://schemas.microsoft.com/office/drawing/2014/main" id="{DBA5E041-AF3B-04B6-F3F9-C94A7D19EDED}"/>
              </a:ext>
            </a:extLst>
          </p:cNvPr>
          <p:cNvSpPr>
            <a:spLocks noGrp="1" noChangeArrowheads="1"/>
          </p:cNvSpPr>
          <p:nvPr>
            <p:ph type="body" idx="1"/>
          </p:nvPr>
        </p:nvSpPr>
        <p:spPr bwMode="auto">
          <a:xfrm>
            <a:off x="774700" y="1344613"/>
            <a:ext cx="7970838" cy="5165725"/>
          </a:xfrm>
          <a:prstGeom prst="rect">
            <a:avLst/>
          </a:prstGeom>
          <a:noFill/>
          <a:ln>
            <a:noFill/>
          </a:ln>
          <a:effectLst/>
        </p:spPr>
        <p:txBody>
          <a:bodyPr vert="horz" wrap="square" lIns="92075" tIns="46038" rIns="92075" bIns="46038"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56335" name="Rectangle 15">
            <a:extLst>
              <a:ext uri="{FF2B5EF4-FFF2-40B4-BE49-F238E27FC236}">
                <a16:creationId xmlns:a16="http://schemas.microsoft.com/office/drawing/2014/main" id="{120A0FCD-5350-65B5-28F8-DF2A51B7EBAB}"/>
              </a:ext>
            </a:extLst>
          </p:cNvPr>
          <p:cNvSpPr>
            <a:spLocks noGrp="1" noChangeArrowheads="1"/>
          </p:cNvSpPr>
          <p:nvPr>
            <p:ph type="title"/>
          </p:nvPr>
        </p:nvSpPr>
        <p:spPr bwMode="auto">
          <a:xfrm>
            <a:off x="838200" y="254000"/>
            <a:ext cx="7921625" cy="693738"/>
          </a:xfrm>
          <a:prstGeom prst="rect">
            <a:avLst/>
          </a:prstGeom>
          <a:noFill/>
          <a:ln>
            <a:noFill/>
          </a:ln>
          <a:effectLst/>
        </p:spPr>
        <p:txBody>
          <a:bodyPr vert="horz" wrap="square" lIns="92075" tIns="46038" rIns="92075" bIns="46038" numCol="1" anchor="ctr" anchorCtr="0" compatLnSpc="1">
            <a:prstTxWarp prst="textNoShape">
              <a:avLst/>
            </a:prstTxWarp>
          </a:bodyPr>
          <a:lstStyle/>
          <a:p>
            <a:pPr lvl="0"/>
            <a:r>
              <a:rPr lang="en-US" altLang="en-US"/>
              <a:t>Click to Master title style</a:t>
            </a:r>
          </a:p>
        </p:txBody>
      </p:sp>
    </p:spTree>
  </p:cSld>
  <p:clrMap bg1="lt1" tx1="dk1" bg2="lt2" tx2="dk2" accent1="accent1" accent2="accent2" accent3="accent3" accent4="accent4" accent5="accent5" accent6="accent6" hlink="hlink" folHlink="folHlink"/>
  <p:sldLayoutIdLst>
    <p:sldLayoutId id="2147484047" r:id="rId1"/>
    <p:sldLayoutId id="2147484029" r:id="rId2"/>
    <p:sldLayoutId id="2147484030" r:id="rId3"/>
    <p:sldLayoutId id="2147484031" r:id="rId4"/>
    <p:sldLayoutId id="2147484032" r:id="rId5"/>
    <p:sldLayoutId id="2147484033" r:id="rId6"/>
    <p:sldLayoutId id="2147484034" r:id="rId7"/>
    <p:sldLayoutId id="2147484035" r:id="rId8"/>
    <p:sldLayoutId id="2147484036" r:id="rId9"/>
    <p:sldLayoutId id="2147484037" r:id="rId10"/>
    <p:sldLayoutId id="2147484038" r:id="rId11"/>
    <p:sldLayoutId id="2147484039" r:id="rId12"/>
  </p:sldLayoutIdLst>
  <p:txStyles>
    <p:titleStyle>
      <a:lvl1pPr algn="ctr" rtl="0" eaLnBrk="0" fontAlgn="base" hangingPunct="0">
        <a:spcBef>
          <a:spcPct val="0"/>
        </a:spcBef>
        <a:spcAft>
          <a:spcPct val="0"/>
        </a:spcAft>
        <a:defRPr sz="3600" b="1">
          <a:solidFill>
            <a:srgbClr val="990033"/>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3600" b="1">
          <a:solidFill>
            <a:srgbClr val="990033"/>
          </a:solidFill>
          <a:effectLst>
            <a:outerShdw blurRad="38100" dist="38100" dir="2700000" algn="tl">
              <a:srgbClr val="000000"/>
            </a:outerShdw>
          </a:effectLst>
          <a:latin typeface="Arial" pitchFamily="34" charset="0"/>
        </a:defRPr>
      </a:lvl2pPr>
      <a:lvl3pPr algn="ctr" rtl="0" eaLnBrk="0" fontAlgn="base" hangingPunct="0">
        <a:spcBef>
          <a:spcPct val="0"/>
        </a:spcBef>
        <a:spcAft>
          <a:spcPct val="0"/>
        </a:spcAft>
        <a:defRPr sz="3600" b="1">
          <a:solidFill>
            <a:srgbClr val="990033"/>
          </a:solidFill>
          <a:effectLst>
            <a:outerShdw blurRad="38100" dist="38100" dir="2700000" algn="tl">
              <a:srgbClr val="000000"/>
            </a:outerShdw>
          </a:effectLst>
          <a:latin typeface="Arial" pitchFamily="34" charset="0"/>
        </a:defRPr>
      </a:lvl3pPr>
      <a:lvl4pPr algn="ctr" rtl="0" eaLnBrk="0" fontAlgn="base" hangingPunct="0">
        <a:spcBef>
          <a:spcPct val="0"/>
        </a:spcBef>
        <a:spcAft>
          <a:spcPct val="0"/>
        </a:spcAft>
        <a:defRPr sz="3600" b="1">
          <a:solidFill>
            <a:srgbClr val="990033"/>
          </a:solidFill>
          <a:effectLst>
            <a:outerShdw blurRad="38100" dist="38100" dir="2700000" algn="tl">
              <a:srgbClr val="000000"/>
            </a:outerShdw>
          </a:effectLst>
          <a:latin typeface="Arial" pitchFamily="34" charset="0"/>
        </a:defRPr>
      </a:lvl4pPr>
      <a:lvl5pPr algn="ctr" rtl="0" eaLnBrk="0" fontAlgn="base" hangingPunct="0">
        <a:spcBef>
          <a:spcPct val="0"/>
        </a:spcBef>
        <a:spcAft>
          <a:spcPct val="0"/>
        </a:spcAft>
        <a:defRPr sz="3600" b="1">
          <a:solidFill>
            <a:srgbClr val="990033"/>
          </a:solidFill>
          <a:effectLst>
            <a:outerShdw blurRad="38100" dist="38100" dir="2700000" algn="tl">
              <a:srgbClr val="000000"/>
            </a:outerShdw>
          </a:effectLst>
          <a:latin typeface="Arial" pitchFamily="34" charset="0"/>
        </a:defRPr>
      </a:lvl5pPr>
      <a:lvl6pPr marL="457200" algn="ctr" rtl="0" eaLnBrk="0" fontAlgn="base" hangingPunct="0">
        <a:spcBef>
          <a:spcPct val="0"/>
        </a:spcBef>
        <a:spcAft>
          <a:spcPct val="0"/>
        </a:spcAft>
        <a:defRPr sz="3600" b="1">
          <a:solidFill>
            <a:srgbClr val="990033"/>
          </a:solidFill>
          <a:effectLst>
            <a:outerShdw blurRad="38100" dist="38100" dir="2700000" algn="tl">
              <a:srgbClr val="000000"/>
            </a:outerShdw>
          </a:effectLst>
          <a:latin typeface="Arial" pitchFamily="34" charset="0"/>
        </a:defRPr>
      </a:lvl6pPr>
      <a:lvl7pPr marL="914400" algn="ctr" rtl="0" eaLnBrk="0" fontAlgn="base" hangingPunct="0">
        <a:spcBef>
          <a:spcPct val="0"/>
        </a:spcBef>
        <a:spcAft>
          <a:spcPct val="0"/>
        </a:spcAft>
        <a:defRPr sz="3600" b="1">
          <a:solidFill>
            <a:srgbClr val="990033"/>
          </a:solidFill>
          <a:effectLst>
            <a:outerShdw blurRad="38100" dist="38100" dir="2700000" algn="tl">
              <a:srgbClr val="000000"/>
            </a:outerShdw>
          </a:effectLst>
          <a:latin typeface="Arial" pitchFamily="34" charset="0"/>
        </a:defRPr>
      </a:lvl7pPr>
      <a:lvl8pPr marL="1371600" algn="ctr" rtl="0" eaLnBrk="0" fontAlgn="base" hangingPunct="0">
        <a:spcBef>
          <a:spcPct val="0"/>
        </a:spcBef>
        <a:spcAft>
          <a:spcPct val="0"/>
        </a:spcAft>
        <a:defRPr sz="3600" b="1">
          <a:solidFill>
            <a:srgbClr val="990033"/>
          </a:solidFill>
          <a:effectLst>
            <a:outerShdw blurRad="38100" dist="38100" dir="2700000" algn="tl">
              <a:srgbClr val="000000"/>
            </a:outerShdw>
          </a:effectLst>
          <a:latin typeface="Arial" pitchFamily="34" charset="0"/>
        </a:defRPr>
      </a:lvl8pPr>
      <a:lvl9pPr marL="1828800" algn="ctr" rtl="0" eaLnBrk="0" fontAlgn="base" hangingPunct="0">
        <a:spcBef>
          <a:spcPct val="0"/>
        </a:spcBef>
        <a:spcAft>
          <a:spcPct val="0"/>
        </a:spcAft>
        <a:defRPr sz="3600" b="1">
          <a:solidFill>
            <a:srgbClr val="990033"/>
          </a:solidFill>
          <a:effectLst>
            <a:outerShdw blurRad="38100" dist="38100" dir="2700000" algn="tl">
              <a:srgbClr val="000000"/>
            </a:outerShdw>
          </a:effectLst>
          <a:latin typeface="Arial" pitchFamily="34" charset="0"/>
        </a:defRPr>
      </a:lvl9pPr>
    </p:titleStyle>
    <p:bodyStyle>
      <a:lvl1pPr marL="342900" indent="-342900" algn="l" rtl="0" eaLnBrk="0" fontAlgn="base" hangingPunct="0">
        <a:lnSpc>
          <a:spcPct val="90000"/>
        </a:lnSpc>
        <a:spcBef>
          <a:spcPct val="30000"/>
        </a:spcBef>
        <a:spcAft>
          <a:spcPct val="0"/>
        </a:spcAft>
        <a:buClr>
          <a:srgbClr val="660033"/>
        </a:buClr>
        <a:buSzPct val="70000"/>
        <a:buFont typeface="Monotype Sorts" pitchFamily="2" charset="2"/>
        <a:buChar char="n"/>
        <a:defRPr sz="3000" b="1">
          <a:solidFill>
            <a:srgbClr val="006A5E"/>
          </a:solidFill>
          <a:effectLst>
            <a:outerShdw blurRad="38100" dist="38100" dir="2700000" algn="tl">
              <a:srgbClr val="000000"/>
            </a:outerShdw>
          </a:effectLst>
          <a:latin typeface="+mn-lt"/>
          <a:ea typeface="+mn-ea"/>
          <a:cs typeface="+mn-cs"/>
        </a:defRPr>
      </a:lvl1pPr>
      <a:lvl2pPr marL="742950" indent="-285750" algn="l" rtl="0" eaLnBrk="0" fontAlgn="base" hangingPunct="0">
        <a:lnSpc>
          <a:spcPct val="90000"/>
        </a:lnSpc>
        <a:spcBef>
          <a:spcPct val="30000"/>
        </a:spcBef>
        <a:spcAft>
          <a:spcPct val="0"/>
        </a:spcAft>
        <a:buClr>
          <a:srgbClr val="003BB0"/>
        </a:buClr>
        <a:buSzPct val="75000"/>
        <a:buFont typeface="Monotype Sorts" pitchFamily="2" charset="2"/>
        <a:buChar char="²"/>
        <a:defRPr sz="2600" b="1">
          <a:solidFill>
            <a:srgbClr val="003366"/>
          </a:solidFill>
          <a:effectLst>
            <a:outerShdw blurRad="38100" dist="38100" dir="2700000" algn="tl">
              <a:srgbClr val="000000"/>
            </a:outerShdw>
          </a:effectLst>
          <a:latin typeface="+mn-lt"/>
        </a:defRPr>
      </a:lvl2pPr>
      <a:lvl3pPr marL="1143000" indent="-228600" algn="l" rtl="0" eaLnBrk="0" fontAlgn="base" hangingPunct="0">
        <a:lnSpc>
          <a:spcPct val="90000"/>
        </a:lnSpc>
        <a:spcBef>
          <a:spcPct val="30000"/>
        </a:spcBef>
        <a:spcAft>
          <a:spcPct val="0"/>
        </a:spcAft>
        <a:buClr>
          <a:srgbClr val="A000A0"/>
        </a:buClr>
        <a:buSzPct val="75000"/>
        <a:buChar char="•"/>
        <a:defRPr sz="2200" b="1">
          <a:solidFill>
            <a:srgbClr val="666699"/>
          </a:solidFill>
          <a:effectLst>
            <a:outerShdw blurRad="38100" dist="38100" dir="2700000" algn="tl">
              <a:srgbClr val="000000"/>
            </a:outerShdw>
          </a:effectLst>
          <a:latin typeface="+mn-lt"/>
        </a:defRPr>
      </a:lvl3pPr>
      <a:lvl4pPr marL="1600200" indent="-228600" algn="l" rtl="0" eaLnBrk="0" fontAlgn="base" hangingPunct="0">
        <a:lnSpc>
          <a:spcPct val="90000"/>
        </a:lnSpc>
        <a:spcBef>
          <a:spcPct val="30000"/>
        </a:spcBef>
        <a:spcAft>
          <a:spcPct val="0"/>
        </a:spcAft>
        <a:buClr>
          <a:srgbClr val="CC3300"/>
        </a:buClr>
        <a:buChar char="•"/>
        <a:defRPr sz="2000" b="1">
          <a:solidFill>
            <a:srgbClr val="5E6B82"/>
          </a:solidFill>
          <a:effectLst>
            <a:outerShdw blurRad="38100" dist="38100" dir="2700000" algn="tl">
              <a:srgbClr val="000000"/>
            </a:outerShdw>
          </a:effectLst>
          <a:latin typeface="+mn-lt"/>
        </a:defRPr>
      </a:lvl4pPr>
      <a:lvl5pPr marL="2057400" indent="-228600" algn="l" rtl="0" eaLnBrk="0" fontAlgn="base" hangingPunct="0">
        <a:lnSpc>
          <a:spcPct val="90000"/>
        </a:lnSpc>
        <a:spcBef>
          <a:spcPct val="30000"/>
        </a:spcBef>
        <a:spcAft>
          <a:spcPct val="0"/>
        </a:spcAft>
        <a:buClr>
          <a:schemeClr val="bg2"/>
        </a:buClr>
        <a:buSzPct val="75000"/>
        <a:buChar char="•"/>
        <a:defRPr b="1">
          <a:solidFill>
            <a:schemeClr val="tx1"/>
          </a:solidFill>
          <a:effectLst>
            <a:outerShdw blurRad="38100" dist="38100" dir="2700000" algn="tl">
              <a:srgbClr val="FFFFFF"/>
            </a:outerShdw>
          </a:effectLst>
          <a:latin typeface="+mn-lt"/>
        </a:defRPr>
      </a:lvl5pPr>
      <a:lvl6pPr marL="2514600" indent="-228600" algn="l" rtl="0" eaLnBrk="0" fontAlgn="base" hangingPunct="0">
        <a:lnSpc>
          <a:spcPct val="90000"/>
        </a:lnSpc>
        <a:spcBef>
          <a:spcPct val="30000"/>
        </a:spcBef>
        <a:spcAft>
          <a:spcPct val="0"/>
        </a:spcAft>
        <a:buClr>
          <a:schemeClr val="bg2"/>
        </a:buClr>
        <a:buSzPct val="75000"/>
        <a:buChar char="•"/>
        <a:defRPr b="1">
          <a:solidFill>
            <a:schemeClr val="tx1"/>
          </a:solidFill>
          <a:effectLst>
            <a:outerShdw blurRad="38100" dist="38100" dir="2700000" algn="tl">
              <a:srgbClr val="FFFFFF"/>
            </a:outerShdw>
          </a:effectLst>
          <a:latin typeface="+mn-lt"/>
        </a:defRPr>
      </a:lvl6pPr>
      <a:lvl7pPr marL="2971800" indent="-228600" algn="l" rtl="0" eaLnBrk="0" fontAlgn="base" hangingPunct="0">
        <a:lnSpc>
          <a:spcPct val="90000"/>
        </a:lnSpc>
        <a:spcBef>
          <a:spcPct val="30000"/>
        </a:spcBef>
        <a:spcAft>
          <a:spcPct val="0"/>
        </a:spcAft>
        <a:buClr>
          <a:schemeClr val="bg2"/>
        </a:buClr>
        <a:buSzPct val="75000"/>
        <a:buChar char="•"/>
        <a:defRPr b="1">
          <a:solidFill>
            <a:schemeClr val="tx1"/>
          </a:solidFill>
          <a:effectLst>
            <a:outerShdw blurRad="38100" dist="38100" dir="2700000" algn="tl">
              <a:srgbClr val="FFFFFF"/>
            </a:outerShdw>
          </a:effectLst>
          <a:latin typeface="+mn-lt"/>
        </a:defRPr>
      </a:lvl7pPr>
      <a:lvl8pPr marL="3429000" indent="-228600" algn="l" rtl="0" eaLnBrk="0" fontAlgn="base" hangingPunct="0">
        <a:lnSpc>
          <a:spcPct val="90000"/>
        </a:lnSpc>
        <a:spcBef>
          <a:spcPct val="30000"/>
        </a:spcBef>
        <a:spcAft>
          <a:spcPct val="0"/>
        </a:spcAft>
        <a:buClr>
          <a:schemeClr val="bg2"/>
        </a:buClr>
        <a:buSzPct val="75000"/>
        <a:buChar char="•"/>
        <a:defRPr b="1">
          <a:solidFill>
            <a:schemeClr val="tx1"/>
          </a:solidFill>
          <a:effectLst>
            <a:outerShdw blurRad="38100" dist="38100" dir="2700000" algn="tl">
              <a:srgbClr val="FFFFFF"/>
            </a:outerShdw>
          </a:effectLst>
          <a:latin typeface="+mn-lt"/>
        </a:defRPr>
      </a:lvl8pPr>
      <a:lvl9pPr marL="3886200" indent="-228600" algn="l" rtl="0" eaLnBrk="0" fontAlgn="base" hangingPunct="0">
        <a:lnSpc>
          <a:spcPct val="90000"/>
        </a:lnSpc>
        <a:spcBef>
          <a:spcPct val="30000"/>
        </a:spcBef>
        <a:spcAft>
          <a:spcPct val="0"/>
        </a:spcAft>
        <a:buClr>
          <a:schemeClr val="bg2"/>
        </a:buClr>
        <a:buSzPct val="75000"/>
        <a:buChar char="•"/>
        <a:defRPr b="1">
          <a:solidFill>
            <a:schemeClr val="tx1"/>
          </a:solidFill>
          <a:effectLst>
            <a:outerShdw blurRad="38100" dist="38100" dir="2700000" algn="tl">
              <a:srgbClr val="FFFFFF"/>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76ADBAA4-2BD1-E292-0E3C-20131F2CB1DC}"/>
              </a:ext>
            </a:extLst>
          </p:cNvPr>
          <p:cNvSpPr>
            <a:spLocks noGrp="1" noChangeArrowheads="1"/>
          </p:cNvSpPr>
          <p:nvPr>
            <p:ph type="title"/>
          </p:nvPr>
        </p:nvSpPr>
        <p:spPr bwMode="auto">
          <a:xfrm>
            <a:off x="914400" y="457200"/>
            <a:ext cx="7848600"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2051" name="Rectangle 3">
            <a:extLst>
              <a:ext uri="{FF2B5EF4-FFF2-40B4-BE49-F238E27FC236}">
                <a16:creationId xmlns:a16="http://schemas.microsoft.com/office/drawing/2014/main" id="{7C2E093F-D261-A5D4-E4E2-DB4A7EABB56F}"/>
              </a:ext>
            </a:extLst>
          </p:cNvPr>
          <p:cNvSpPr>
            <a:spLocks noGrp="1" noChangeArrowheads="1"/>
          </p:cNvSpPr>
          <p:nvPr>
            <p:ph type="body" idx="1"/>
          </p:nvPr>
        </p:nvSpPr>
        <p:spPr bwMode="auto">
          <a:xfrm>
            <a:off x="838200" y="1981200"/>
            <a:ext cx="79248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676869" name="Rectangle 5">
            <a:extLst>
              <a:ext uri="{FF2B5EF4-FFF2-40B4-BE49-F238E27FC236}">
                <a16:creationId xmlns:a16="http://schemas.microsoft.com/office/drawing/2014/main" id="{F3437861-61E1-568C-B59D-1DE4496E0A16}"/>
              </a:ext>
            </a:extLst>
          </p:cNvPr>
          <p:cNvSpPr>
            <a:spLocks noGrp="1" noChangeArrowheads="1"/>
          </p:cNvSpPr>
          <p:nvPr>
            <p:ph type="sldNum" sz="quarter" idx="4"/>
          </p:nvPr>
        </p:nvSpPr>
        <p:spPr bwMode="auto">
          <a:xfrm>
            <a:off x="8305800" y="6248400"/>
            <a:ext cx="609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solidFill>
                  <a:schemeClr val="tx2"/>
                </a:solidFill>
              </a:defRPr>
            </a:lvl1pPr>
          </a:lstStyle>
          <a:p>
            <a:pPr>
              <a:defRPr/>
            </a:pPr>
            <a:fld id="{A36E2ED3-B41C-47C4-B177-666174E60E67}" type="slidenum">
              <a:rPr lang="en-US"/>
              <a:pPr>
                <a:defRPr/>
              </a:pPr>
              <a:t>‹#›</a:t>
            </a:fld>
            <a:endParaRPr lang="en-US" dirty="0"/>
          </a:p>
        </p:txBody>
      </p:sp>
      <p:sp>
        <p:nvSpPr>
          <p:cNvPr id="676871" name="Line 7">
            <a:extLst>
              <a:ext uri="{FF2B5EF4-FFF2-40B4-BE49-F238E27FC236}">
                <a16:creationId xmlns:a16="http://schemas.microsoft.com/office/drawing/2014/main" id="{C3118387-4AB3-98DD-EEDF-92B080A203E5}"/>
              </a:ext>
            </a:extLst>
          </p:cNvPr>
          <p:cNvSpPr>
            <a:spLocks noChangeShapeType="1"/>
          </p:cNvSpPr>
          <p:nvPr/>
        </p:nvSpPr>
        <p:spPr bwMode="auto">
          <a:xfrm>
            <a:off x="228600" y="304800"/>
            <a:ext cx="8610600" cy="0"/>
          </a:xfrm>
          <a:prstGeom prst="line">
            <a:avLst/>
          </a:prstGeom>
          <a:noFill/>
          <a:ln w="82550">
            <a:solidFill>
              <a:srgbClr val="006C00"/>
            </a:solidFill>
            <a:round/>
            <a:headEnd/>
            <a:tailEnd/>
          </a:ln>
          <a:effectLst>
            <a:outerShdw blurRad="50800" dist="50800" dir="5400000" algn="ctr" rotWithShape="0">
              <a:schemeClr val="tx1"/>
            </a:outerShdw>
          </a:effectLst>
        </p:spPr>
        <p:txBody>
          <a:bodyPr/>
          <a:lstStyle/>
          <a:p>
            <a:pPr>
              <a:defRPr/>
            </a:pPr>
            <a:endParaRPr lang="en-US" dirty="0"/>
          </a:p>
        </p:txBody>
      </p:sp>
      <p:sp>
        <p:nvSpPr>
          <p:cNvPr id="8" name="TextBox 7">
            <a:extLst>
              <a:ext uri="{FF2B5EF4-FFF2-40B4-BE49-F238E27FC236}">
                <a16:creationId xmlns:a16="http://schemas.microsoft.com/office/drawing/2014/main" id="{86318714-A1A1-B590-C029-020E373F9423}"/>
              </a:ext>
            </a:extLst>
          </p:cNvPr>
          <p:cNvSpPr txBox="1"/>
          <p:nvPr/>
        </p:nvSpPr>
        <p:spPr>
          <a:xfrm>
            <a:off x="152400" y="6248400"/>
            <a:ext cx="8077200" cy="415925"/>
          </a:xfrm>
          <a:prstGeom prst="rect">
            <a:avLst/>
          </a:prstGeom>
          <a:noFill/>
        </p:spPr>
        <p:txBody>
          <a:bodyPr>
            <a:spAutoFit/>
          </a:bodyPr>
          <a:lstStyle/>
          <a:p>
            <a:pPr>
              <a:defRPr/>
            </a:pPr>
            <a:r>
              <a:rPr lang="en-US" sz="1050" dirty="0"/>
              <a:t>© 2013 </a:t>
            </a:r>
            <a:r>
              <a:rPr lang="en-US" sz="1050" dirty="0" err="1"/>
              <a:t>Cengage</a:t>
            </a:r>
            <a:r>
              <a:rPr lang="en-US" sz="1050" dirty="0"/>
              <a:t> Learning. All Rights Reserved. May not be copied, scanned, or duplicated, in whole or in part, except for use as permitted in a license distributed with a certain product or service or otherwise on a password-protected website for classroom use.</a:t>
            </a:r>
          </a:p>
        </p:txBody>
      </p:sp>
      <p:sp>
        <p:nvSpPr>
          <p:cNvPr id="10" name="Footer Placeholder 9">
            <a:extLst>
              <a:ext uri="{FF2B5EF4-FFF2-40B4-BE49-F238E27FC236}">
                <a16:creationId xmlns:a16="http://schemas.microsoft.com/office/drawing/2014/main" id="{889CEAE0-DEF7-71E4-FE8B-1EE125699687}"/>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US"/>
          </a:p>
        </p:txBody>
      </p:sp>
    </p:spTree>
  </p:cSld>
  <p:clrMap bg1="lt1" tx1="dk1" bg2="lt2" tx2="dk2" accent1="accent1" accent2="accent2" accent3="accent3" accent4="accent4" accent5="accent5" accent6="accent6" hlink="hlink" folHlink="folHlink"/>
  <p:sldLayoutIdLst>
    <p:sldLayoutId id="2147484048" r:id="rId1"/>
    <p:sldLayoutId id="2147484049" r:id="rId2"/>
    <p:sldLayoutId id="2147484050" r:id="rId3"/>
    <p:sldLayoutId id="2147484040" r:id="rId4"/>
    <p:sldLayoutId id="2147484041" r:id="rId5"/>
    <p:sldLayoutId id="2147484051" r:id="rId6"/>
    <p:sldLayoutId id="2147484042" r:id="rId7"/>
    <p:sldLayoutId id="2147484043" r:id="rId8"/>
    <p:sldLayoutId id="2147484044" r:id="rId9"/>
    <p:sldLayoutId id="2147484045" r:id="rId10"/>
    <p:sldLayoutId id="2147484046" r:id="rId11"/>
    <p:sldLayoutId id="2147484052" r:id="rId12"/>
  </p:sldLayoutIdLst>
  <p:transition spd="slow">
    <p:strips dir="rd"/>
  </p:transition>
  <p:hf hdr="0" ftr="0" dt="0"/>
  <p:txStyles>
    <p:titleStyle>
      <a:lvl1pPr algn="l" rtl="0" eaLnBrk="0" fontAlgn="base" hangingPunct="0">
        <a:spcBef>
          <a:spcPct val="0"/>
        </a:spcBef>
        <a:spcAft>
          <a:spcPct val="0"/>
        </a:spcAft>
        <a:defRPr sz="3900">
          <a:solidFill>
            <a:schemeClr val="tx2"/>
          </a:solidFill>
          <a:latin typeface="+mj-lt"/>
          <a:ea typeface="+mj-ea"/>
          <a:cs typeface="+mj-cs"/>
        </a:defRPr>
      </a:lvl1pPr>
      <a:lvl2pPr algn="l" rtl="0" eaLnBrk="0" fontAlgn="base" hangingPunct="0">
        <a:spcBef>
          <a:spcPct val="0"/>
        </a:spcBef>
        <a:spcAft>
          <a:spcPct val="0"/>
        </a:spcAft>
        <a:defRPr sz="3900">
          <a:solidFill>
            <a:schemeClr val="tx2"/>
          </a:solidFill>
          <a:latin typeface="Arial" pitchFamily="34" charset="0"/>
        </a:defRPr>
      </a:lvl2pPr>
      <a:lvl3pPr algn="l" rtl="0" eaLnBrk="0" fontAlgn="base" hangingPunct="0">
        <a:spcBef>
          <a:spcPct val="0"/>
        </a:spcBef>
        <a:spcAft>
          <a:spcPct val="0"/>
        </a:spcAft>
        <a:defRPr sz="3900">
          <a:solidFill>
            <a:schemeClr val="tx2"/>
          </a:solidFill>
          <a:latin typeface="Arial" pitchFamily="34" charset="0"/>
        </a:defRPr>
      </a:lvl3pPr>
      <a:lvl4pPr algn="l" rtl="0" eaLnBrk="0" fontAlgn="base" hangingPunct="0">
        <a:spcBef>
          <a:spcPct val="0"/>
        </a:spcBef>
        <a:spcAft>
          <a:spcPct val="0"/>
        </a:spcAft>
        <a:defRPr sz="3900">
          <a:solidFill>
            <a:schemeClr val="tx2"/>
          </a:solidFill>
          <a:latin typeface="Arial" pitchFamily="34" charset="0"/>
        </a:defRPr>
      </a:lvl4pPr>
      <a:lvl5pPr algn="l" rtl="0" eaLnBrk="0" fontAlgn="base" hangingPunct="0">
        <a:spcBef>
          <a:spcPct val="0"/>
        </a:spcBef>
        <a:spcAft>
          <a:spcPct val="0"/>
        </a:spcAft>
        <a:defRPr sz="3900">
          <a:solidFill>
            <a:schemeClr val="tx2"/>
          </a:solidFill>
          <a:latin typeface="Arial" pitchFamily="34" charset="0"/>
        </a:defRPr>
      </a:lvl5pPr>
      <a:lvl6pPr marL="457200" algn="l" rtl="0" eaLnBrk="1" fontAlgn="base" hangingPunct="1">
        <a:spcBef>
          <a:spcPct val="0"/>
        </a:spcBef>
        <a:spcAft>
          <a:spcPct val="0"/>
        </a:spcAft>
        <a:defRPr sz="3900">
          <a:solidFill>
            <a:schemeClr val="tx2"/>
          </a:solidFill>
          <a:latin typeface="Arial" pitchFamily="34" charset="0"/>
        </a:defRPr>
      </a:lvl6pPr>
      <a:lvl7pPr marL="914400" algn="l" rtl="0" eaLnBrk="1" fontAlgn="base" hangingPunct="1">
        <a:spcBef>
          <a:spcPct val="0"/>
        </a:spcBef>
        <a:spcAft>
          <a:spcPct val="0"/>
        </a:spcAft>
        <a:defRPr sz="3900">
          <a:solidFill>
            <a:schemeClr val="tx2"/>
          </a:solidFill>
          <a:latin typeface="Arial" pitchFamily="34" charset="0"/>
        </a:defRPr>
      </a:lvl7pPr>
      <a:lvl8pPr marL="1371600" algn="l" rtl="0" eaLnBrk="1" fontAlgn="base" hangingPunct="1">
        <a:spcBef>
          <a:spcPct val="0"/>
        </a:spcBef>
        <a:spcAft>
          <a:spcPct val="0"/>
        </a:spcAft>
        <a:defRPr sz="3900">
          <a:solidFill>
            <a:schemeClr val="tx2"/>
          </a:solidFill>
          <a:latin typeface="Arial" pitchFamily="34" charset="0"/>
        </a:defRPr>
      </a:lvl8pPr>
      <a:lvl9pPr marL="1828800" algn="l" rtl="0" eaLnBrk="1" fontAlgn="base" hangingPunct="1">
        <a:spcBef>
          <a:spcPct val="0"/>
        </a:spcBef>
        <a:spcAft>
          <a:spcPct val="0"/>
        </a:spcAft>
        <a:defRPr sz="3900">
          <a:solidFill>
            <a:schemeClr val="tx2"/>
          </a:solidFill>
          <a:latin typeface="Arial" pitchFamily="34" charset="0"/>
        </a:defRPr>
      </a:lvl9pPr>
    </p:titleStyle>
    <p:bodyStyle>
      <a:lvl1pPr marL="342900" indent="-342900" algn="l" rtl="0" eaLnBrk="0" fontAlgn="base" hangingPunct="0">
        <a:spcBef>
          <a:spcPct val="20000"/>
        </a:spcBef>
        <a:spcAft>
          <a:spcPct val="0"/>
        </a:spcAft>
        <a:buClr>
          <a:schemeClr val="bg2"/>
        </a:buClr>
        <a:buSzPct val="85000"/>
        <a:buFont typeface="Wingdings" panose="05000000000000000000" pitchFamily="2" charset="2"/>
        <a:buChar char="n"/>
        <a:defRPr sz="2800">
          <a:solidFill>
            <a:schemeClr val="tx2"/>
          </a:solidFill>
          <a:latin typeface="+mn-lt"/>
          <a:ea typeface="+mn-ea"/>
          <a:cs typeface="+mn-cs"/>
        </a:defRPr>
      </a:lvl1pPr>
      <a:lvl2pPr marL="742950" indent="-285750" algn="l" rtl="0" eaLnBrk="0" fontAlgn="base" hangingPunct="0">
        <a:spcBef>
          <a:spcPct val="20000"/>
        </a:spcBef>
        <a:spcAft>
          <a:spcPct val="0"/>
        </a:spcAft>
        <a:buClr>
          <a:schemeClr val="bg2"/>
        </a:buClr>
        <a:buSzPct val="75000"/>
        <a:buFont typeface="Wingdings" panose="05000000000000000000" pitchFamily="2" charset="2"/>
        <a:buChar char="n"/>
        <a:defRPr sz="2500">
          <a:solidFill>
            <a:schemeClr val="tx2"/>
          </a:solidFill>
          <a:latin typeface="+mn-lt"/>
        </a:defRPr>
      </a:lvl2pPr>
      <a:lvl3pPr marL="1143000" indent="-228600" algn="l" rtl="0" eaLnBrk="0" fontAlgn="base" hangingPunct="0">
        <a:spcBef>
          <a:spcPct val="20000"/>
        </a:spcBef>
        <a:spcAft>
          <a:spcPct val="0"/>
        </a:spcAft>
        <a:buClr>
          <a:schemeClr val="bg2"/>
        </a:buClr>
        <a:buSzPct val="70000"/>
        <a:buFont typeface="Wingdings" panose="05000000000000000000" pitchFamily="2" charset="2"/>
        <a:buChar char="p"/>
        <a:defRPr sz="2200">
          <a:solidFill>
            <a:schemeClr val="tx2"/>
          </a:solidFill>
          <a:latin typeface="+mn-lt"/>
        </a:defRPr>
      </a:lvl3pPr>
      <a:lvl4pPr marL="1600200" indent="-228600" algn="l" rtl="0" eaLnBrk="0" fontAlgn="base" hangingPunct="0">
        <a:spcBef>
          <a:spcPct val="20000"/>
        </a:spcBef>
        <a:spcAft>
          <a:spcPct val="0"/>
        </a:spcAft>
        <a:buClr>
          <a:schemeClr val="bg2"/>
        </a:buClr>
        <a:buSzPct val="70000"/>
        <a:buFont typeface="Wingdings" panose="05000000000000000000" pitchFamily="2" charset="2"/>
        <a:buChar char="n"/>
        <a:defRPr sz="2000">
          <a:solidFill>
            <a:schemeClr val="tx2"/>
          </a:solidFill>
          <a:latin typeface="+mn-lt"/>
        </a:defRPr>
      </a:lvl4pPr>
      <a:lvl5pPr marL="2057400" indent="-228600" algn="l" rtl="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mn-lt"/>
        </a:defRPr>
      </a:lvl5pPr>
      <a:lvl6pPr marL="25146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6pPr>
      <a:lvl7pPr marL="29718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7pPr>
      <a:lvl8pPr marL="34290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8pPr>
      <a:lvl9pPr marL="38862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15.xml"/><Relationship Id="rId1" Type="http://schemas.openxmlformats.org/officeDocument/2006/relationships/video" Target="https://www.youtube.com/embed/GGq85xh8_8Q?feature=oembed"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15.xml"/><Relationship Id="rId1" Type="http://schemas.openxmlformats.org/officeDocument/2006/relationships/video" Target="https://www.youtube.com/embed/GnaSEfCNDHU?feature=oembed"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8.xml"/><Relationship Id="rId1" Type="http://schemas.openxmlformats.org/officeDocument/2006/relationships/slideLayout" Target="../slideLayouts/slideLayout12.xml"/><Relationship Id="rId4" Type="http://schemas.openxmlformats.org/officeDocument/2006/relationships/image" Target="../media/image5.wmf"/></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6.xml"/><Relationship Id="rId1" Type="http://schemas.openxmlformats.org/officeDocument/2006/relationships/tags" Target="../tags/tag2.xml"/><Relationship Id="rId6" Type="http://schemas.openxmlformats.org/officeDocument/2006/relationships/image" Target="../media/image7.jpeg"/><Relationship Id="rId5" Type="http://schemas.openxmlformats.org/officeDocument/2006/relationships/image" Target="../media/image6.emf"/><Relationship Id="rId4" Type="http://schemas.openxmlformats.org/officeDocument/2006/relationships/oleObject" Target="../embeddings/oleObject2.bin"/></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6.xml"/><Relationship Id="rId1" Type="http://schemas.openxmlformats.org/officeDocument/2006/relationships/tags" Target="../tags/tag3.xml"/><Relationship Id="rId6" Type="http://schemas.openxmlformats.org/officeDocument/2006/relationships/image" Target="../media/image7.jpeg"/><Relationship Id="rId5" Type="http://schemas.openxmlformats.org/officeDocument/2006/relationships/image" Target="../media/image8.emf"/><Relationship Id="rId4" Type="http://schemas.openxmlformats.org/officeDocument/2006/relationships/oleObject" Target="../embeddings/oleObject3.bin"/></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6.xml"/><Relationship Id="rId1" Type="http://schemas.openxmlformats.org/officeDocument/2006/relationships/tags" Target="../tags/tag4.xml"/><Relationship Id="rId6" Type="http://schemas.openxmlformats.org/officeDocument/2006/relationships/image" Target="../media/image7.jpeg"/><Relationship Id="rId5" Type="http://schemas.openxmlformats.org/officeDocument/2006/relationships/image" Target="../media/image9.emf"/><Relationship Id="rId4" Type="http://schemas.openxmlformats.org/officeDocument/2006/relationships/oleObject" Target="../embeddings/oleObject4.bin"/></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6.xml"/><Relationship Id="rId1" Type="http://schemas.openxmlformats.org/officeDocument/2006/relationships/tags" Target="../tags/tag5.xml"/><Relationship Id="rId6" Type="http://schemas.openxmlformats.org/officeDocument/2006/relationships/image" Target="../media/image7.jpeg"/><Relationship Id="rId5" Type="http://schemas.openxmlformats.org/officeDocument/2006/relationships/image" Target="../media/image10.emf"/><Relationship Id="rId4" Type="http://schemas.openxmlformats.org/officeDocument/2006/relationships/oleObject" Target="../embeddings/oleObject5.bin"/></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6.xml"/><Relationship Id="rId1" Type="http://schemas.openxmlformats.org/officeDocument/2006/relationships/tags" Target="../tags/tag6.xml"/><Relationship Id="rId6" Type="http://schemas.openxmlformats.org/officeDocument/2006/relationships/image" Target="../media/image7.jpeg"/><Relationship Id="rId5" Type="http://schemas.openxmlformats.org/officeDocument/2006/relationships/image" Target="../media/image11.emf"/><Relationship Id="rId4" Type="http://schemas.openxmlformats.org/officeDocument/2006/relationships/oleObject" Target="../embeddings/oleObject6.bin"/></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7.xml"/><Relationship Id="rId1" Type="http://schemas.openxmlformats.org/officeDocument/2006/relationships/tags" Target="../tags/tag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21.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notesSlide" Target="../notesSlides/notesSlide19.xml"/><Relationship Id="rId1" Type="http://schemas.openxmlformats.org/officeDocument/2006/relationships/slideLayout" Target="../slideLayouts/slideLayout12.xml"/><Relationship Id="rId4" Type="http://schemas.openxmlformats.org/officeDocument/2006/relationships/image" Target="../media/image12.wmf"/></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7.xml"/><Relationship Id="rId1" Type="http://schemas.openxmlformats.org/officeDocument/2006/relationships/tags" Target="../tags/tag11.xml"/><Relationship Id="rId6" Type="http://schemas.openxmlformats.org/officeDocument/2006/relationships/image" Target="../media/image7.jpeg"/><Relationship Id="rId5" Type="http://schemas.openxmlformats.org/officeDocument/2006/relationships/image" Target="../media/image13.emf"/><Relationship Id="rId4" Type="http://schemas.openxmlformats.org/officeDocument/2006/relationships/oleObject" Target="../embeddings/oleObject8.bin"/></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7.xml"/><Relationship Id="rId1" Type="http://schemas.openxmlformats.org/officeDocument/2006/relationships/tags" Target="../tags/tag12.xml"/><Relationship Id="rId6" Type="http://schemas.openxmlformats.org/officeDocument/2006/relationships/image" Target="../media/image7.jpeg"/><Relationship Id="rId5" Type="http://schemas.openxmlformats.org/officeDocument/2006/relationships/image" Target="../media/image14.emf"/><Relationship Id="rId4" Type="http://schemas.openxmlformats.org/officeDocument/2006/relationships/oleObject" Target="../embeddings/oleObject9.bin"/></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7.xml"/><Relationship Id="rId1" Type="http://schemas.openxmlformats.org/officeDocument/2006/relationships/tags" Target="../tags/tag13.xml"/><Relationship Id="rId6" Type="http://schemas.openxmlformats.org/officeDocument/2006/relationships/image" Target="../media/image7.jpeg"/><Relationship Id="rId5" Type="http://schemas.openxmlformats.org/officeDocument/2006/relationships/image" Target="../media/image15.emf"/><Relationship Id="rId4" Type="http://schemas.openxmlformats.org/officeDocument/2006/relationships/oleObject" Target="../embeddings/oleObject10.bin"/></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7.xml"/><Relationship Id="rId1" Type="http://schemas.openxmlformats.org/officeDocument/2006/relationships/tags" Target="../tags/tag14.xml"/><Relationship Id="rId6" Type="http://schemas.openxmlformats.org/officeDocument/2006/relationships/image" Target="../media/image7.jpeg"/><Relationship Id="rId5" Type="http://schemas.openxmlformats.org/officeDocument/2006/relationships/image" Target="../media/image16.emf"/><Relationship Id="rId4" Type="http://schemas.openxmlformats.org/officeDocument/2006/relationships/oleObject" Target="../embeddings/oleObject11.bin"/></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7.xml"/><Relationship Id="rId1" Type="http://schemas.openxmlformats.org/officeDocument/2006/relationships/tags" Target="../tags/tag15.xml"/><Relationship Id="rId6" Type="http://schemas.openxmlformats.org/officeDocument/2006/relationships/image" Target="../media/image7.jpeg"/><Relationship Id="rId5" Type="http://schemas.openxmlformats.org/officeDocument/2006/relationships/image" Target="../media/image17.emf"/><Relationship Id="rId4" Type="http://schemas.openxmlformats.org/officeDocument/2006/relationships/oleObject" Target="../embeddings/oleObject12.bin"/></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6.xml"/><Relationship Id="rId1" Type="http://schemas.openxmlformats.org/officeDocument/2006/relationships/tags" Target="../tags/tag18.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6.xml"/><Relationship Id="rId1" Type="http://schemas.openxmlformats.org/officeDocument/2006/relationships/tags" Target="../tags/tag19.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2.xml"/><Relationship Id="rId1" Type="http://schemas.openxmlformats.org/officeDocument/2006/relationships/tags" Target="../tags/tag20.xml"/></Relationships>
</file>

<file path=ppt/slides/_rels/slide32.xml.rels><?xml version="1.0" encoding="UTF-8" standalone="yes"?>
<Relationships xmlns="http://schemas.openxmlformats.org/package/2006/relationships"><Relationship Id="rId3" Type="http://schemas.openxmlformats.org/officeDocument/2006/relationships/oleObject" Target="../embeddings/oleObject13.bin"/><Relationship Id="rId2" Type="http://schemas.openxmlformats.org/officeDocument/2006/relationships/notesSlide" Target="../notesSlides/notesSlide30.xml"/><Relationship Id="rId1" Type="http://schemas.openxmlformats.org/officeDocument/2006/relationships/slideLayout" Target="../slideLayouts/slideLayout12.xml"/><Relationship Id="rId4" Type="http://schemas.openxmlformats.org/officeDocument/2006/relationships/image" Target="../media/image18.wmf"/></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6.xml"/><Relationship Id="rId1" Type="http://schemas.openxmlformats.org/officeDocument/2006/relationships/tags" Target="../tags/tag21.xml"/><Relationship Id="rId5" Type="http://schemas.openxmlformats.org/officeDocument/2006/relationships/image" Target="../media/image19.emf"/><Relationship Id="rId4" Type="http://schemas.openxmlformats.org/officeDocument/2006/relationships/oleObject" Target="../embeddings/oleObject14.bin"/></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6.xml"/><Relationship Id="rId1" Type="http://schemas.openxmlformats.org/officeDocument/2006/relationships/tags" Target="../tags/tag22.xml"/><Relationship Id="rId5" Type="http://schemas.openxmlformats.org/officeDocument/2006/relationships/image" Target="../media/image20.emf"/><Relationship Id="rId4" Type="http://schemas.openxmlformats.org/officeDocument/2006/relationships/oleObject" Target="../embeddings/oleObject15.bin"/></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6.xml"/><Relationship Id="rId1" Type="http://schemas.openxmlformats.org/officeDocument/2006/relationships/tags" Target="../tags/tag23.xml"/><Relationship Id="rId5" Type="http://schemas.openxmlformats.org/officeDocument/2006/relationships/image" Target="../media/image21.emf"/><Relationship Id="rId4" Type="http://schemas.openxmlformats.org/officeDocument/2006/relationships/oleObject" Target="../embeddings/oleObject16.bin"/></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6.xml"/><Relationship Id="rId1" Type="http://schemas.openxmlformats.org/officeDocument/2006/relationships/tags" Target="../tags/tag24.xml"/><Relationship Id="rId5" Type="http://schemas.openxmlformats.org/officeDocument/2006/relationships/image" Target="../media/image22.emf"/><Relationship Id="rId4" Type="http://schemas.openxmlformats.org/officeDocument/2006/relationships/oleObject" Target="../embeddings/oleObject17.bin"/></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2.xml"/><Relationship Id="rId1" Type="http://schemas.openxmlformats.org/officeDocument/2006/relationships/tags" Target="../tags/tag25.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6.xml"/><Relationship Id="rId1" Type="http://schemas.openxmlformats.org/officeDocument/2006/relationships/tags" Target="../tags/tag26.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6.xml"/><Relationship Id="rId1" Type="http://schemas.openxmlformats.org/officeDocument/2006/relationships/tags" Target="../tags/tag27.xm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6.xml"/><Relationship Id="rId1" Type="http://schemas.openxmlformats.org/officeDocument/2006/relationships/tags" Target="../tags/tag28.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6.xml"/><Relationship Id="rId1" Type="http://schemas.openxmlformats.org/officeDocument/2006/relationships/tags" Target="../tags/tag29.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2.xml"/><Relationship Id="rId1" Type="http://schemas.openxmlformats.org/officeDocument/2006/relationships/tags" Target="../tags/tag30.xml"/></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6.xml"/><Relationship Id="rId1" Type="http://schemas.openxmlformats.org/officeDocument/2006/relationships/tags" Target="../tags/tag31.xml"/></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6.xml"/><Relationship Id="rId1" Type="http://schemas.openxmlformats.org/officeDocument/2006/relationships/tags" Target="../tags/tag32.xml"/></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6.xml"/><Relationship Id="rId1" Type="http://schemas.openxmlformats.org/officeDocument/2006/relationships/tags" Target="../tags/tag33.xml"/></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6.xml"/><Relationship Id="rId1" Type="http://schemas.openxmlformats.org/officeDocument/2006/relationships/tags" Target="../tags/tag34.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5.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5.xml"/></Relationships>
</file>

<file path=ppt/slides/_rels/slide5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49.xml"/><Relationship Id="rId1" Type="http://schemas.openxmlformats.org/officeDocument/2006/relationships/slideLayout" Target="../slideLayouts/slideLayout18.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5.xml"/></Relationships>
</file>

<file path=ppt/slides/_rels/slide5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51.xml"/><Relationship Id="rId1" Type="http://schemas.openxmlformats.org/officeDocument/2006/relationships/slideLayout" Target="../slideLayouts/slideLayout18.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5.xml"/></Relationships>
</file>

<file path=ppt/slides/_rels/slide5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53.xml"/><Relationship Id="rId1" Type="http://schemas.openxmlformats.org/officeDocument/2006/relationships/slideLayout" Target="../slideLayouts/slideLayout18.xml"/><Relationship Id="rId4" Type="http://schemas.openxmlformats.org/officeDocument/2006/relationships/image" Target="../media/image26.pn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1266" name="Picture 2" descr="C:\BusCD6\Images\Chap04 fade.jpg">
            <a:extLst>
              <a:ext uri="{FF2B5EF4-FFF2-40B4-BE49-F238E27FC236}">
                <a16:creationId xmlns:a16="http://schemas.microsoft.com/office/drawing/2014/main" id="{483B4839-3D2D-72D1-54B1-F9C6AA5E24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Text Box 4">
            <a:extLst>
              <a:ext uri="{FF2B5EF4-FFF2-40B4-BE49-F238E27FC236}">
                <a16:creationId xmlns:a16="http://schemas.microsoft.com/office/drawing/2014/main" id="{3E4A0FAD-110D-5061-A112-A75B6A1398AF}"/>
              </a:ext>
            </a:extLst>
          </p:cNvPr>
          <p:cNvSpPr txBox="1">
            <a:spLocks noChangeArrowheads="1"/>
          </p:cNvSpPr>
          <p:nvPr/>
        </p:nvSpPr>
        <p:spPr bwMode="auto">
          <a:xfrm>
            <a:off x="0" y="4854575"/>
            <a:ext cx="9144000" cy="2003425"/>
          </a:xfrm>
          <a:prstGeom prst="rect">
            <a:avLst/>
          </a:prstGeom>
          <a:noFill/>
          <a:ln>
            <a:noFill/>
          </a:ln>
          <a:effectLst>
            <a:outerShdw dist="17961" dir="2700000" algn="ctr" rotWithShape="0">
              <a:srgbClr val="00000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bIns="144000">
            <a:spAutoFit/>
          </a:bodyP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spcBef>
                <a:spcPct val="50000"/>
              </a:spcBef>
              <a:buClrTx/>
              <a:buSzTx/>
              <a:buFontTx/>
              <a:buNone/>
            </a:pPr>
            <a:r>
              <a:rPr lang="en-GB" altLang="en-US" sz="6600">
                <a:solidFill>
                  <a:srgbClr val="3B3A00"/>
                </a:solidFill>
              </a:rPr>
              <a:t>The Working of Competitive Markets</a:t>
            </a:r>
          </a:p>
        </p:txBody>
      </p:sp>
    </p:spTree>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DC423F7A-33A6-D52E-F788-7108EF5CD29A}"/>
              </a:ext>
            </a:extLst>
          </p:cNvPr>
          <p:cNvSpPr>
            <a:spLocks noGrp="1" noChangeArrowheads="1"/>
          </p:cNvSpPr>
          <p:nvPr>
            <p:ph type="title"/>
          </p:nvPr>
        </p:nvSpPr>
        <p:spPr/>
        <p:txBody>
          <a:bodyPr/>
          <a:lstStyle/>
          <a:p>
            <a:pPr eaLnBrk="1" hangingPunct="1"/>
            <a:r>
              <a:rPr lang="en-US" altLang="en-US" sz="3600" b="0" cap="none"/>
              <a:t>Modeling the Market Process: </a:t>
            </a:r>
            <a:br>
              <a:rPr lang="en-US" altLang="en-US" sz="3600" b="0" cap="none"/>
            </a:br>
            <a:r>
              <a:rPr lang="en-US" altLang="en-US" sz="3600" b="0" cap="none"/>
              <a:t>A Review of the Basics</a:t>
            </a:r>
          </a:p>
        </p:txBody>
      </p:sp>
      <p:sp>
        <p:nvSpPr>
          <p:cNvPr id="13315" name="Slide Number Placeholder 6">
            <a:extLst>
              <a:ext uri="{FF2B5EF4-FFF2-40B4-BE49-F238E27FC236}">
                <a16:creationId xmlns:a16="http://schemas.microsoft.com/office/drawing/2014/main" id="{72CAF59A-B7CE-C035-52CE-23A1D6660645}"/>
              </a:ext>
            </a:extLst>
          </p:cNvPr>
          <p:cNvSpPr>
            <a:spLocks noGrp="1" noChangeArrowheads="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85000"/>
              <a:buFont typeface="Wingdings" panose="05000000000000000000" pitchFamily="2" charset="2"/>
              <a:buChar char="n"/>
              <a:defRPr sz="2800">
                <a:solidFill>
                  <a:schemeClr val="tx2"/>
                </a:solidFill>
                <a:latin typeface="Arial" panose="020B0604020202020204" pitchFamily="34" charset="0"/>
              </a:defRPr>
            </a:lvl1pPr>
            <a:lvl2pPr marL="742950" indent="-285750">
              <a:spcBef>
                <a:spcPct val="20000"/>
              </a:spcBef>
              <a:buClr>
                <a:schemeClr val="bg2"/>
              </a:buClr>
              <a:buSzPct val="75000"/>
              <a:buFont typeface="Wingdings" panose="05000000000000000000" pitchFamily="2" charset="2"/>
              <a:buChar char="n"/>
              <a:defRPr sz="2500">
                <a:solidFill>
                  <a:schemeClr val="tx2"/>
                </a:solidFill>
                <a:latin typeface="Arial" panose="020B0604020202020204" pitchFamily="34" charset="0"/>
              </a:defRPr>
            </a:lvl2pPr>
            <a:lvl3pPr marL="1143000" indent="-228600">
              <a:spcBef>
                <a:spcPct val="20000"/>
              </a:spcBef>
              <a:buClr>
                <a:schemeClr val="bg2"/>
              </a:buClr>
              <a:buSzPct val="70000"/>
              <a:buFont typeface="Wingdings" panose="05000000000000000000" pitchFamily="2" charset="2"/>
              <a:buChar char="p"/>
              <a:defRPr sz="2200">
                <a:solidFill>
                  <a:schemeClr val="tx2"/>
                </a:solidFill>
                <a:latin typeface="Arial" panose="020B0604020202020204" pitchFamily="34" charset="0"/>
              </a:defRPr>
            </a:lvl3pPr>
            <a:lvl4pPr marL="1600200" indent="-228600">
              <a:spcBef>
                <a:spcPct val="20000"/>
              </a:spcBef>
              <a:buClr>
                <a:schemeClr val="bg2"/>
              </a:buClr>
              <a:buSzPct val="70000"/>
              <a:buFont typeface="Wingdings" panose="05000000000000000000" pitchFamily="2" charset="2"/>
              <a:buChar char="n"/>
              <a:defRPr sz="2000">
                <a:solidFill>
                  <a:schemeClr val="tx2"/>
                </a:solidFill>
                <a:latin typeface="Arial" panose="020B0604020202020204" pitchFamily="34" charset="0"/>
              </a:defRPr>
            </a:lvl4pPr>
            <a:lvl5pPr marL="2057400" indent="-228600">
              <a:spcBef>
                <a:spcPct val="20000"/>
              </a:spcBef>
              <a:buClr>
                <a:schemeClr val="bg2"/>
              </a:buClr>
              <a:buSzPct val="70000"/>
              <a:buFont typeface="Wingdings" panose="05000000000000000000" pitchFamily="2" charset="2"/>
              <a:buChar char="o"/>
              <a:defRPr sz="2000">
                <a:solidFill>
                  <a:schemeClr val="tx2"/>
                </a:solidFill>
                <a:latin typeface="Arial" panose="020B0604020202020204" pitchFamily="34" charset="0"/>
              </a:defRPr>
            </a:lvl5pPr>
            <a:lvl6pPr marL="25146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6pPr>
            <a:lvl7pPr marL="29718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7pPr>
            <a:lvl8pPr marL="34290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8pPr>
            <a:lvl9pPr marL="38862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9pPr>
          </a:lstStyle>
          <a:p>
            <a:pPr>
              <a:spcBef>
                <a:spcPct val="0"/>
              </a:spcBef>
              <a:buClrTx/>
              <a:buSzTx/>
              <a:buFontTx/>
              <a:buNone/>
            </a:pPr>
            <a:fld id="{E36A5BB9-D637-4F94-AFA3-7C26E34584D1}" type="slidenum">
              <a:rPr lang="en-US" altLang="en-US" sz="1200" b="0" smtClean="0">
                <a:solidFill>
                  <a:srgbClr val="1C1C34"/>
                </a:solidFill>
              </a:rPr>
              <a:pPr>
                <a:spcBef>
                  <a:spcPct val="0"/>
                </a:spcBef>
                <a:buClrTx/>
                <a:buSzTx/>
                <a:buFontTx/>
                <a:buNone/>
              </a:pPr>
              <a:t>2</a:t>
            </a:fld>
            <a:endParaRPr lang="en-US" altLang="en-US" sz="1200" b="0">
              <a:solidFill>
                <a:srgbClr val="1C1C34"/>
              </a:solidFill>
            </a:endParaRPr>
          </a:p>
        </p:txBody>
      </p:sp>
      <p:sp>
        <p:nvSpPr>
          <p:cNvPr id="13316" name="TextBox 1">
            <a:extLst>
              <a:ext uri="{FF2B5EF4-FFF2-40B4-BE49-F238E27FC236}">
                <a16:creationId xmlns:a16="http://schemas.microsoft.com/office/drawing/2014/main" id="{C042EE4D-6ABC-7F99-714D-C522AAA65957}"/>
              </a:ext>
            </a:extLst>
          </p:cNvPr>
          <p:cNvSpPr txBox="1">
            <a:spLocks noChangeArrowheads="1"/>
          </p:cNvSpPr>
          <p:nvPr/>
        </p:nvSpPr>
        <p:spPr bwMode="auto">
          <a:xfrm>
            <a:off x="1306513" y="3048000"/>
            <a:ext cx="653097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bg2"/>
              </a:buClr>
              <a:buSzPct val="85000"/>
              <a:buFont typeface="Wingdings" panose="05000000000000000000" pitchFamily="2" charset="2"/>
              <a:buChar char="n"/>
              <a:defRPr sz="2800">
                <a:solidFill>
                  <a:schemeClr val="tx2"/>
                </a:solidFill>
                <a:latin typeface="Arial" panose="020B0604020202020204" pitchFamily="34" charset="0"/>
              </a:defRPr>
            </a:lvl1pPr>
            <a:lvl2pPr marL="742950" indent="-285750">
              <a:spcBef>
                <a:spcPct val="20000"/>
              </a:spcBef>
              <a:buClr>
                <a:schemeClr val="bg2"/>
              </a:buClr>
              <a:buSzPct val="75000"/>
              <a:buFont typeface="Wingdings" panose="05000000000000000000" pitchFamily="2" charset="2"/>
              <a:buChar char="n"/>
              <a:defRPr sz="2500">
                <a:solidFill>
                  <a:schemeClr val="tx2"/>
                </a:solidFill>
                <a:latin typeface="Arial" panose="020B0604020202020204" pitchFamily="34" charset="0"/>
              </a:defRPr>
            </a:lvl2pPr>
            <a:lvl3pPr marL="1143000" indent="-228600">
              <a:spcBef>
                <a:spcPct val="20000"/>
              </a:spcBef>
              <a:buClr>
                <a:schemeClr val="bg2"/>
              </a:buClr>
              <a:buSzPct val="70000"/>
              <a:buFont typeface="Wingdings" panose="05000000000000000000" pitchFamily="2" charset="2"/>
              <a:buChar char="p"/>
              <a:defRPr sz="2200">
                <a:solidFill>
                  <a:schemeClr val="tx2"/>
                </a:solidFill>
                <a:latin typeface="Arial" panose="020B0604020202020204" pitchFamily="34" charset="0"/>
              </a:defRPr>
            </a:lvl3pPr>
            <a:lvl4pPr marL="1600200" indent="-228600">
              <a:spcBef>
                <a:spcPct val="20000"/>
              </a:spcBef>
              <a:buClr>
                <a:schemeClr val="bg2"/>
              </a:buClr>
              <a:buSzPct val="70000"/>
              <a:buFont typeface="Wingdings" panose="05000000000000000000" pitchFamily="2" charset="2"/>
              <a:buChar char="n"/>
              <a:defRPr sz="2000">
                <a:solidFill>
                  <a:schemeClr val="tx2"/>
                </a:solidFill>
                <a:latin typeface="Arial" panose="020B0604020202020204" pitchFamily="34" charset="0"/>
              </a:defRPr>
            </a:lvl4pPr>
            <a:lvl5pPr marL="2057400" indent="-228600">
              <a:spcBef>
                <a:spcPct val="20000"/>
              </a:spcBef>
              <a:buClr>
                <a:schemeClr val="bg2"/>
              </a:buClr>
              <a:buSzPct val="70000"/>
              <a:buFont typeface="Wingdings" panose="05000000000000000000" pitchFamily="2" charset="2"/>
              <a:buChar char="o"/>
              <a:defRPr sz="2000">
                <a:solidFill>
                  <a:schemeClr val="tx2"/>
                </a:solidFill>
                <a:latin typeface="Arial" panose="020B0604020202020204" pitchFamily="34" charset="0"/>
              </a:defRPr>
            </a:lvl5pPr>
            <a:lvl6pPr marL="25146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6pPr>
            <a:lvl7pPr marL="29718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7pPr>
            <a:lvl8pPr marL="34290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8pPr>
            <a:lvl9pPr marL="38862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9pPr>
          </a:lstStyle>
          <a:p>
            <a:pPr>
              <a:spcBef>
                <a:spcPct val="0"/>
              </a:spcBef>
              <a:buClrTx/>
              <a:buSzTx/>
              <a:buFontTx/>
              <a:buNone/>
            </a:pPr>
            <a:r>
              <a:rPr lang="en-GB" altLang="en-US" sz="1800" b="0">
                <a:solidFill>
                  <a:srgbClr val="000000"/>
                </a:solidFill>
              </a:rPr>
              <a:t>“There exists no more democratic institution than the market.” </a:t>
            </a:r>
          </a:p>
          <a:p>
            <a:pPr>
              <a:spcBef>
                <a:spcPct val="0"/>
              </a:spcBef>
              <a:buClrTx/>
              <a:buSzTx/>
              <a:buFontTx/>
              <a:buNone/>
            </a:pPr>
            <a:r>
              <a:rPr lang="en-GB" altLang="en-US" sz="1800" b="0">
                <a:solidFill>
                  <a:srgbClr val="000000"/>
                </a:solidFill>
              </a:rPr>
              <a:t>J. A. Schumpeter (1883–1950) </a:t>
            </a:r>
          </a:p>
        </p:txBody>
      </p:sp>
    </p:spTree>
  </p:cSld>
  <p:clrMapOvr>
    <a:masterClrMapping/>
  </p:clrMapOvr>
  <p:transition spd="slow">
    <p:strips dir="rd"/>
  </p:transition>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AEC83667-0D57-6A95-3168-8B3F8A808516}"/>
              </a:ext>
            </a:extLst>
          </p:cNvPr>
          <p:cNvSpPr>
            <a:spLocks noGrp="1" noChangeArrowheads="1"/>
          </p:cNvSpPr>
          <p:nvPr>
            <p:ph type="title"/>
          </p:nvPr>
        </p:nvSpPr>
        <p:spPr>
          <a:xfrm>
            <a:off x="762000" y="609600"/>
            <a:ext cx="8153400" cy="914400"/>
          </a:xfrm>
        </p:spPr>
        <p:txBody>
          <a:bodyPr/>
          <a:lstStyle/>
          <a:p>
            <a:pPr eaLnBrk="1" hangingPunct="1"/>
            <a:r>
              <a:rPr lang="en-US" altLang="en-US"/>
              <a:t>Market Models: Fundamentals</a:t>
            </a:r>
          </a:p>
        </p:txBody>
      </p:sp>
      <p:sp>
        <p:nvSpPr>
          <p:cNvPr id="35843" name="Rectangle 3">
            <a:extLst>
              <a:ext uri="{FF2B5EF4-FFF2-40B4-BE49-F238E27FC236}">
                <a16:creationId xmlns:a16="http://schemas.microsoft.com/office/drawing/2014/main" id="{600B03CF-C39F-CFD1-CC86-49EEA3F63863}"/>
              </a:ext>
            </a:extLst>
          </p:cNvPr>
          <p:cNvSpPr>
            <a:spLocks noGrp="1" noChangeArrowheads="1"/>
          </p:cNvSpPr>
          <p:nvPr>
            <p:ph idx="1"/>
          </p:nvPr>
        </p:nvSpPr>
        <p:spPr>
          <a:xfrm>
            <a:off x="914400" y="2057400"/>
            <a:ext cx="7924800" cy="3505200"/>
          </a:xfrm>
        </p:spPr>
        <p:txBody>
          <a:bodyPr/>
          <a:lstStyle/>
          <a:p>
            <a:pPr eaLnBrk="1" hangingPunct="1">
              <a:lnSpc>
                <a:spcPct val="90000"/>
              </a:lnSpc>
            </a:pPr>
            <a:r>
              <a:rPr lang="en-US" altLang="en-US">
                <a:solidFill>
                  <a:srgbClr val="2E5D7A"/>
                </a:solidFill>
              </a:rPr>
              <a:t>Defining the Relevant Market</a:t>
            </a:r>
            <a:endParaRPr lang="en-US" altLang="en-US" sz="2400">
              <a:solidFill>
                <a:srgbClr val="2E5D7A"/>
              </a:solidFill>
            </a:endParaRPr>
          </a:p>
          <a:p>
            <a:pPr lvl="1" eaLnBrk="1" hangingPunct="1">
              <a:lnSpc>
                <a:spcPct val="90000"/>
              </a:lnSpc>
            </a:pPr>
            <a:r>
              <a:rPr lang="en-US" altLang="en-US" sz="2300">
                <a:solidFill>
                  <a:schemeClr val="tx1"/>
                </a:solidFill>
              </a:rPr>
              <a:t>A market refers to the interaction between consumers and producers to exchange a well-defined commodity</a:t>
            </a:r>
          </a:p>
          <a:p>
            <a:pPr lvl="1" eaLnBrk="1" hangingPunct="1">
              <a:lnSpc>
                <a:spcPct val="90000"/>
              </a:lnSpc>
            </a:pPr>
            <a:r>
              <a:rPr lang="en-US" altLang="en-US" sz="2300">
                <a:solidFill>
                  <a:schemeClr val="tx1"/>
                </a:solidFill>
              </a:rPr>
              <a:t>Defining the market context is one of the more critical steps in economic analysis</a:t>
            </a:r>
          </a:p>
          <a:p>
            <a:pPr eaLnBrk="1" hangingPunct="1">
              <a:lnSpc>
                <a:spcPct val="90000"/>
              </a:lnSpc>
            </a:pPr>
            <a:r>
              <a:rPr lang="en-US" altLang="en-US" sz="2600">
                <a:solidFill>
                  <a:srgbClr val="1B44A1"/>
                </a:solidFill>
              </a:rPr>
              <a:t>Specifying the Market Model</a:t>
            </a:r>
          </a:p>
          <a:p>
            <a:pPr lvl="1" eaLnBrk="1" hangingPunct="1">
              <a:lnSpc>
                <a:spcPct val="90000"/>
              </a:lnSpc>
            </a:pPr>
            <a:r>
              <a:rPr lang="en-US" altLang="en-US" sz="2300">
                <a:solidFill>
                  <a:schemeClr val="tx1"/>
                </a:solidFill>
              </a:rPr>
              <a:t>The form of the model varies with the objective of the prospective study and its level of complexity</a:t>
            </a:r>
          </a:p>
          <a:p>
            <a:pPr lvl="1" eaLnBrk="1" hangingPunct="1">
              <a:lnSpc>
                <a:spcPct val="90000"/>
              </a:lnSpc>
            </a:pPr>
            <a:endParaRPr lang="en-US" altLang="en-US" sz="2400"/>
          </a:p>
        </p:txBody>
      </p:sp>
      <p:sp>
        <p:nvSpPr>
          <p:cNvPr id="15364" name="Slide Number Placeholder 4">
            <a:extLst>
              <a:ext uri="{FF2B5EF4-FFF2-40B4-BE49-F238E27FC236}">
                <a16:creationId xmlns:a16="http://schemas.microsoft.com/office/drawing/2014/main" id="{0AAC5A15-1357-E3E6-08B8-7A4DBC91C9F0}"/>
              </a:ext>
            </a:extLst>
          </p:cNvPr>
          <p:cNvSpPr>
            <a:spLocks noGrp="1" noChangeArrowheads="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85000"/>
              <a:buFont typeface="Wingdings" panose="05000000000000000000" pitchFamily="2" charset="2"/>
              <a:buChar char="n"/>
              <a:defRPr sz="2800">
                <a:solidFill>
                  <a:schemeClr val="tx2"/>
                </a:solidFill>
                <a:latin typeface="Arial" panose="020B0604020202020204" pitchFamily="34" charset="0"/>
              </a:defRPr>
            </a:lvl1pPr>
            <a:lvl2pPr marL="742950" indent="-285750">
              <a:spcBef>
                <a:spcPct val="20000"/>
              </a:spcBef>
              <a:buClr>
                <a:schemeClr val="bg2"/>
              </a:buClr>
              <a:buSzPct val="75000"/>
              <a:buFont typeface="Wingdings" panose="05000000000000000000" pitchFamily="2" charset="2"/>
              <a:buChar char="n"/>
              <a:defRPr sz="2500">
                <a:solidFill>
                  <a:schemeClr val="tx2"/>
                </a:solidFill>
                <a:latin typeface="Arial" panose="020B0604020202020204" pitchFamily="34" charset="0"/>
              </a:defRPr>
            </a:lvl2pPr>
            <a:lvl3pPr marL="1143000" indent="-228600">
              <a:spcBef>
                <a:spcPct val="20000"/>
              </a:spcBef>
              <a:buClr>
                <a:schemeClr val="bg2"/>
              </a:buClr>
              <a:buSzPct val="70000"/>
              <a:buFont typeface="Wingdings" panose="05000000000000000000" pitchFamily="2" charset="2"/>
              <a:buChar char="p"/>
              <a:defRPr sz="2200">
                <a:solidFill>
                  <a:schemeClr val="tx2"/>
                </a:solidFill>
                <a:latin typeface="Arial" panose="020B0604020202020204" pitchFamily="34" charset="0"/>
              </a:defRPr>
            </a:lvl3pPr>
            <a:lvl4pPr marL="1600200" indent="-228600">
              <a:spcBef>
                <a:spcPct val="20000"/>
              </a:spcBef>
              <a:buClr>
                <a:schemeClr val="bg2"/>
              </a:buClr>
              <a:buSzPct val="70000"/>
              <a:buFont typeface="Wingdings" panose="05000000000000000000" pitchFamily="2" charset="2"/>
              <a:buChar char="n"/>
              <a:defRPr sz="2000">
                <a:solidFill>
                  <a:schemeClr val="tx2"/>
                </a:solidFill>
                <a:latin typeface="Arial" panose="020B0604020202020204" pitchFamily="34" charset="0"/>
              </a:defRPr>
            </a:lvl4pPr>
            <a:lvl5pPr marL="2057400" indent="-228600">
              <a:spcBef>
                <a:spcPct val="20000"/>
              </a:spcBef>
              <a:buClr>
                <a:schemeClr val="bg2"/>
              </a:buClr>
              <a:buSzPct val="70000"/>
              <a:buFont typeface="Wingdings" panose="05000000000000000000" pitchFamily="2" charset="2"/>
              <a:buChar char="o"/>
              <a:defRPr sz="2000">
                <a:solidFill>
                  <a:schemeClr val="tx2"/>
                </a:solidFill>
                <a:latin typeface="Arial" panose="020B0604020202020204" pitchFamily="34" charset="0"/>
              </a:defRPr>
            </a:lvl5pPr>
            <a:lvl6pPr marL="25146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6pPr>
            <a:lvl7pPr marL="29718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7pPr>
            <a:lvl8pPr marL="34290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8pPr>
            <a:lvl9pPr marL="38862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9pPr>
          </a:lstStyle>
          <a:p>
            <a:pPr>
              <a:spcBef>
                <a:spcPct val="0"/>
              </a:spcBef>
              <a:buClrTx/>
              <a:buSzTx/>
              <a:buFontTx/>
              <a:buNone/>
            </a:pPr>
            <a:fld id="{42668D5E-EB7A-490D-9F38-03A961EBADF5}" type="slidenum">
              <a:rPr lang="en-US" altLang="en-US" sz="1200" b="0" smtClean="0">
                <a:solidFill>
                  <a:srgbClr val="1C1C34"/>
                </a:solidFill>
              </a:rPr>
              <a:pPr>
                <a:spcBef>
                  <a:spcPct val="0"/>
                </a:spcBef>
                <a:buClrTx/>
                <a:buSzTx/>
                <a:buFontTx/>
                <a:buNone/>
              </a:pPr>
              <a:t>3</a:t>
            </a:fld>
            <a:endParaRPr lang="en-US" altLang="en-US" sz="1200" b="0">
              <a:solidFill>
                <a:srgbClr val="1C1C34"/>
              </a:solidFill>
            </a:endParaRPr>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5842"/>
                                        </p:tgtEl>
                                        <p:attrNameLst>
                                          <p:attrName>style.visibility</p:attrName>
                                        </p:attrNameLst>
                                      </p:cBhvr>
                                      <p:to>
                                        <p:strVal val="visible"/>
                                      </p:to>
                                    </p:set>
                                    <p:animEffect transition="in" filter="fade">
                                      <p:cBhvr>
                                        <p:cTn id="7" dur="500"/>
                                        <p:tgtEl>
                                          <p:spTgt spid="3584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35843">
                                            <p:txEl>
                                              <p:pRg st="0" end="0"/>
                                            </p:txEl>
                                          </p:spTgt>
                                        </p:tgtEl>
                                        <p:attrNameLst>
                                          <p:attrName>style.visibility</p:attrName>
                                        </p:attrNameLst>
                                      </p:cBhvr>
                                      <p:to>
                                        <p:strVal val="visible"/>
                                      </p:to>
                                    </p:set>
                                    <p:animEffect transition="in" filter="wipe(left)">
                                      <p:cBhvr>
                                        <p:cTn id="12" dur="500"/>
                                        <p:tgtEl>
                                          <p:spTgt spid="35843">
                                            <p:txEl>
                                              <p:pRg st="0" end="0"/>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35843">
                                            <p:txEl>
                                              <p:pRg st="1" end="1"/>
                                            </p:txEl>
                                          </p:spTgt>
                                        </p:tgtEl>
                                        <p:attrNameLst>
                                          <p:attrName>style.visibility</p:attrName>
                                        </p:attrNameLst>
                                      </p:cBhvr>
                                      <p:to>
                                        <p:strVal val="visible"/>
                                      </p:to>
                                    </p:set>
                                    <p:animEffect transition="in" filter="wipe(left)">
                                      <p:cBhvr>
                                        <p:cTn id="15" dur="500"/>
                                        <p:tgtEl>
                                          <p:spTgt spid="35843">
                                            <p:txEl>
                                              <p:pRg st="1" end="1"/>
                                            </p:txEl>
                                          </p:spTgt>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35843">
                                            <p:txEl>
                                              <p:pRg st="2" end="2"/>
                                            </p:txEl>
                                          </p:spTgt>
                                        </p:tgtEl>
                                        <p:attrNameLst>
                                          <p:attrName>style.visibility</p:attrName>
                                        </p:attrNameLst>
                                      </p:cBhvr>
                                      <p:to>
                                        <p:strVal val="visible"/>
                                      </p:to>
                                    </p:set>
                                    <p:animEffect transition="in" filter="wipe(left)">
                                      <p:cBhvr>
                                        <p:cTn id="18" dur="500"/>
                                        <p:tgtEl>
                                          <p:spTgt spid="35843">
                                            <p:txEl>
                                              <p:pRg st="2" end="2"/>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22" presetClass="entr" presetSubtype="8" fill="hold" grpId="0" nodeType="clickEffect">
                                  <p:stCondLst>
                                    <p:cond delay="0"/>
                                  </p:stCondLst>
                                  <p:childTnLst>
                                    <p:set>
                                      <p:cBhvr>
                                        <p:cTn id="22" dur="1" fill="hold">
                                          <p:stCondLst>
                                            <p:cond delay="0"/>
                                          </p:stCondLst>
                                        </p:cTn>
                                        <p:tgtEl>
                                          <p:spTgt spid="35843">
                                            <p:txEl>
                                              <p:pRg st="3" end="3"/>
                                            </p:txEl>
                                          </p:spTgt>
                                        </p:tgtEl>
                                        <p:attrNameLst>
                                          <p:attrName>style.visibility</p:attrName>
                                        </p:attrNameLst>
                                      </p:cBhvr>
                                      <p:to>
                                        <p:strVal val="visible"/>
                                      </p:to>
                                    </p:set>
                                    <p:animEffect transition="in" filter="wipe(left)">
                                      <p:cBhvr>
                                        <p:cTn id="23" dur="500"/>
                                        <p:tgtEl>
                                          <p:spTgt spid="35843">
                                            <p:txEl>
                                              <p:pRg st="3" end="3"/>
                                            </p:txEl>
                                          </p:spTgt>
                                        </p:tgtEl>
                                      </p:cBhvr>
                                    </p:animEffect>
                                  </p:childTnLst>
                                </p:cTn>
                              </p:par>
                              <p:par>
                                <p:cTn id="24" presetID="22" presetClass="entr" presetSubtype="8" fill="hold" grpId="0" nodeType="withEffect">
                                  <p:stCondLst>
                                    <p:cond delay="0"/>
                                  </p:stCondLst>
                                  <p:childTnLst>
                                    <p:set>
                                      <p:cBhvr>
                                        <p:cTn id="25" dur="1" fill="hold">
                                          <p:stCondLst>
                                            <p:cond delay="0"/>
                                          </p:stCondLst>
                                        </p:cTn>
                                        <p:tgtEl>
                                          <p:spTgt spid="35843">
                                            <p:txEl>
                                              <p:pRg st="4" end="4"/>
                                            </p:txEl>
                                          </p:spTgt>
                                        </p:tgtEl>
                                        <p:attrNameLst>
                                          <p:attrName>style.visibility</p:attrName>
                                        </p:attrNameLst>
                                      </p:cBhvr>
                                      <p:to>
                                        <p:strVal val="visible"/>
                                      </p:to>
                                    </p:set>
                                    <p:animEffect transition="in" filter="wipe(left)">
                                      <p:cBhvr>
                                        <p:cTn id="26" dur="500"/>
                                        <p:tgtEl>
                                          <p:spTgt spid="3584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2" grpId="0"/>
      <p:bldP spid="35843" grpId="0" build="p"/>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1C00FF4A-1728-40F8-6D83-8CC688075D1D}"/>
              </a:ext>
            </a:extLst>
          </p:cNvPr>
          <p:cNvSpPr>
            <a:spLocks noGrp="1" noChangeArrowheads="1"/>
          </p:cNvSpPr>
          <p:nvPr>
            <p:ph type="title"/>
          </p:nvPr>
        </p:nvSpPr>
        <p:spPr>
          <a:xfrm>
            <a:off x="685800" y="609600"/>
            <a:ext cx="8077200" cy="990600"/>
          </a:xfrm>
        </p:spPr>
        <p:txBody>
          <a:bodyPr/>
          <a:lstStyle/>
          <a:p>
            <a:pPr eaLnBrk="1" hangingPunct="1">
              <a:lnSpc>
                <a:spcPts val="4000"/>
              </a:lnSpc>
            </a:pPr>
            <a:r>
              <a:rPr lang="en-US" altLang="en-US"/>
              <a:t>Supply and Demand</a:t>
            </a:r>
            <a:br>
              <a:rPr lang="en-US" altLang="en-US" sz="3200"/>
            </a:br>
            <a:r>
              <a:rPr lang="en-US" altLang="en-US" sz="3200"/>
              <a:t>An Overview</a:t>
            </a:r>
            <a:r>
              <a:rPr lang="en-US" altLang="en-US"/>
              <a:t>	</a:t>
            </a:r>
          </a:p>
        </p:txBody>
      </p:sp>
      <p:sp>
        <p:nvSpPr>
          <p:cNvPr id="37891" name="Rectangle 3">
            <a:extLst>
              <a:ext uri="{FF2B5EF4-FFF2-40B4-BE49-F238E27FC236}">
                <a16:creationId xmlns:a16="http://schemas.microsoft.com/office/drawing/2014/main" id="{5659D43F-008E-1141-C2BE-69B27D11042B}"/>
              </a:ext>
            </a:extLst>
          </p:cNvPr>
          <p:cNvSpPr>
            <a:spLocks noGrp="1" noChangeArrowheads="1"/>
          </p:cNvSpPr>
          <p:nvPr>
            <p:ph idx="1"/>
          </p:nvPr>
        </p:nvSpPr>
        <p:spPr>
          <a:xfrm>
            <a:off x="762000" y="1981200"/>
            <a:ext cx="8001000" cy="3505200"/>
          </a:xfrm>
        </p:spPr>
        <p:txBody>
          <a:bodyPr/>
          <a:lstStyle/>
          <a:p>
            <a:pPr eaLnBrk="1" hangingPunct="1">
              <a:lnSpc>
                <a:spcPct val="90000"/>
              </a:lnSpc>
            </a:pPr>
            <a:r>
              <a:rPr lang="en-US" altLang="en-US">
                <a:solidFill>
                  <a:schemeClr val="tx1"/>
                </a:solidFill>
              </a:rPr>
              <a:t>Primary objective of the </a:t>
            </a:r>
            <a:r>
              <a:rPr lang="en-US" altLang="en-US">
                <a:solidFill>
                  <a:srgbClr val="1B44A1"/>
                </a:solidFill>
              </a:rPr>
              <a:t>supply and demand model</a:t>
            </a:r>
            <a:r>
              <a:rPr lang="en-US" altLang="en-US">
                <a:solidFill>
                  <a:schemeClr val="tx1"/>
                </a:solidFill>
              </a:rPr>
              <a:t> is to facilitate an analysis of market conditions and any observed change in price</a:t>
            </a:r>
          </a:p>
          <a:p>
            <a:pPr eaLnBrk="1" hangingPunct="1">
              <a:lnSpc>
                <a:spcPct val="90000"/>
              </a:lnSpc>
            </a:pPr>
            <a:r>
              <a:rPr lang="en-US" altLang="en-US">
                <a:solidFill>
                  <a:schemeClr val="tx1"/>
                </a:solidFill>
              </a:rPr>
              <a:t>Sellers’ decisions are modeled through a </a:t>
            </a:r>
            <a:r>
              <a:rPr lang="en-US" altLang="en-US">
                <a:solidFill>
                  <a:srgbClr val="1B44A1"/>
                </a:solidFill>
              </a:rPr>
              <a:t>supply </a:t>
            </a:r>
            <a:r>
              <a:rPr lang="en-US" altLang="en-US">
                <a:solidFill>
                  <a:schemeClr val="tx1"/>
                </a:solidFill>
              </a:rPr>
              <a:t>function and buyers’ decisions are modeled through a </a:t>
            </a:r>
            <a:r>
              <a:rPr lang="en-US" altLang="en-US">
                <a:solidFill>
                  <a:srgbClr val="1B44A1"/>
                </a:solidFill>
              </a:rPr>
              <a:t>demand </a:t>
            </a:r>
            <a:r>
              <a:rPr lang="en-US" altLang="en-US">
                <a:solidFill>
                  <a:schemeClr val="tx1"/>
                </a:solidFill>
              </a:rPr>
              <a:t>function</a:t>
            </a:r>
            <a:endParaRPr lang="en-US" altLang="en-US"/>
          </a:p>
          <a:p>
            <a:pPr lvl="1" eaLnBrk="1" hangingPunct="1">
              <a:lnSpc>
                <a:spcPct val="90000"/>
              </a:lnSpc>
              <a:buFont typeface="Wingdings" panose="05000000000000000000" pitchFamily="2" charset="2"/>
              <a:buNone/>
            </a:pPr>
            <a:endParaRPr lang="en-US" altLang="en-US" sz="2800"/>
          </a:p>
        </p:txBody>
      </p:sp>
      <p:sp>
        <p:nvSpPr>
          <p:cNvPr id="17412" name="Slide Number Placeholder 4">
            <a:extLst>
              <a:ext uri="{FF2B5EF4-FFF2-40B4-BE49-F238E27FC236}">
                <a16:creationId xmlns:a16="http://schemas.microsoft.com/office/drawing/2014/main" id="{5072FB32-0084-45DA-3E30-5518A9882E4F}"/>
              </a:ext>
            </a:extLst>
          </p:cNvPr>
          <p:cNvSpPr>
            <a:spLocks noGrp="1" noChangeArrowheads="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85000"/>
              <a:buFont typeface="Wingdings" panose="05000000000000000000" pitchFamily="2" charset="2"/>
              <a:buChar char="n"/>
              <a:defRPr sz="2800">
                <a:solidFill>
                  <a:schemeClr val="tx2"/>
                </a:solidFill>
                <a:latin typeface="Arial" panose="020B0604020202020204" pitchFamily="34" charset="0"/>
              </a:defRPr>
            </a:lvl1pPr>
            <a:lvl2pPr marL="742950" indent="-285750">
              <a:spcBef>
                <a:spcPct val="20000"/>
              </a:spcBef>
              <a:buClr>
                <a:schemeClr val="bg2"/>
              </a:buClr>
              <a:buSzPct val="75000"/>
              <a:buFont typeface="Wingdings" panose="05000000000000000000" pitchFamily="2" charset="2"/>
              <a:buChar char="n"/>
              <a:defRPr sz="2500">
                <a:solidFill>
                  <a:schemeClr val="tx2"/>
                </a:solidFill>
                <a:latin typeface="Arial" panose="020B0604020202020204" pitchFamily="34" charset="0"/>
              </a:defRPr>
            </a:lvl2pPr>
            <a:lvl3pPr marL="1143000" indent="-228600">
              <a:spcBef>
                <a:spcPct val="20000"/>
              </a:spcBef>
              <a:buClr>
                <a:schemeClr val="bg2"/>
              </a:buClr>
              <a:buSzPct val="70000"/>
              <a:buFont typeface="Wingdings" panose="05000000000000000000" pitchFamily="2" charset="2"/>
              <a:buChar char="p"/>
              <a:defRPr sz="2200">
                <a:solidFill>
                  <a:schemeClr val="tx2"/>
                </a:solidFill>
                <a:latin typeface="Arial" panose="020B0604020202020204" pitchFamily="34" charset="0"/>
              </a:defRPr>
            </a:lvl3pPr>
            <a:lvl4pPr marL="1600200" indent="-228600">
              <a:spcBef>
                <a:spcPct val="20000"/>
              </a:spcBef>
              <a:buClr>
                <a:schemeClr val="bg2"/>
              </a:buClr>
              <a:buSzPct val="70000"/>
              <a:buFont typeface="Wingdings" panose="05000000000000000000" pitchFamily="2" charset="2"/>
              <a:buChar char="n"/>
              <a:defRPr sz="2000">
                <a:solidFill>
                  <a:schemeClr val="tx2"/>
                </a:solidFill>
                <a:latin typeface="Arial" panose="020B0604020202020204" pitchFamily="34" charset="0"/>
              </a:defRPr>
            </a:lvl4pPr>
            <a:lvl5pPr marL="2057400" indent="-228600">
              <a:spcBef>
                <a:spcPct val="20000"/>
              </a:spcBef>
              <a:buClr>
                <a:schemeClr val="bg2"/>
              </a:buClr>
              <a:buSzPct val="70000"/>
              <a:buFont typeface="Wingdings" panose="05000000000000000000" pitchFamily="2" charset="2"/>
              <a:buChar char="o"/>
              <a:defRPr sz="2000">
                <a:solidFill>
                  <a:schemeClr val="tx2"/>
                </a:solidFill>
                <a:latin typeface="Arial" panose="020B0604020202020204" pitchFamily="34" charset="0"/>
              </a:defRPr>
            </a:lvl5pPr>
            <a:lvl6pPr marL="25146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6pPr>
            <a:lvl7pPr marL="29718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7pPr>
            <a:lvl8pPr marL="34290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8pPr>
            <a:lvl9pPr marL="38862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9pPr>
          </a:lstStyle>
          <a:p>
            <a:pPr>
              <a:spcBef>
                <a:spcPct val="0"/>
              </a:spcBef>
              <a:buClrTx/>
              <a:buSzTx/>
              <a:buFontTx/>
              <a:buNone/>
            </a:pPr>
            <a:fld id="{97D7760D-FBD4-4B08-8A08-2475B85C9FB2}" type="slidenum">
              <a:rPr lang="en-US" altLang="en-US" sz="1200" b="0" smtClean="0">
                <a:solidFill>
                  <a:srgbClr val="1C1C34"/>
                </a:solidFill>
              </a:rPr>
              <a:pPr>
                <a:spcBef>
                  <a:spcPct val="0"/>
                </a:spcBef>
                <a:buClrTx/>
                <a:buSzTx/>
                <a:buFontTx/>
                <a:buNone/>
              </a:pPr>
              <a:t>4</a:t>
            </a:fld>
            <a:endParaRPr lang="en-US" altLang="en-US" sz="1200" b="0">
              <a:solidFill>
                <a:srgbClr val="1C1C34"/>
              </a:solidFill>
            </a:endParaRPr>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7890"/>
                                        </p:tgtEl>
                                        <p:attrNameLst>
                                          <p:attrName>style.visibility</p:attrName>
                                        </p:attrNameLst>
                                      </p:cBhvr>
                                      <p:to>
                                        <p:strVal val="visible"/>
                                      </p:to>
                                    </p:set>
                                    <p:animEffect transition="in" filter="fade">
                                      <p:cBhvr>
                                        <p:cTn id="7" dur="500"/>
                                        <p:tgtEl>
                                          <p:spTgt spid="3789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37891">
                                            <p:txEl>
                                              <p:pRg st="0" end="0"/>
                                            </p:txEl>
                                          </p:spTgt>
                                        </p:tgtEl>
                                        <p:attrNameLst>
                                          <p:attrName>style.visibility</p:attrName>
                                        </p:attrNameLst>
                                      </p:cBhvr>
                                      <p:to>
                                        <p:strVal val="visible"/>
                                      </p:to>
                                    </p:set>
                                    <p:animEffect transition="in" filter="wipe(left)">
                                      <p:cBhvr>
                                        <p:cTn id="12" dur="500"/>
                                        <p:tgtEl>
                                          <p:spTgt spid="37891">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37891">
                                            <p:txEl>
                                              <p:pRg st="1" end="1"/>
                                            </p:txEl>
                                          </p:spTgt>
                                        </p:tgtEl>
                                        <p:attrNameLst>
                                          <p:attrName>style.visibility</p:attrName>
                                        </p:attrNameLst>
                                      </p:cBhvr>
                                      <p:to>
                                        <p:strVal val="visible"/>
                                      </p:to>
                                    </p:set>
                                    <p:animEffect transition="in" filter="wipe(left)">
                                      <p:cBhvr>
                                        <p:cTn id="17" dur="500"/>
                                        <p:tgtEl>
                                          <p:spTgt spid="3789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0" grpId="0"/>
      <p:bldP spid="37891" grpId="0" build="p"/>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B4910D75-5243-30C8-6F8C-7C4829B07535}"/>
              </a:ext>
            </a:extLst>
          </p:cNvPr>
          <p:cNvSpPr>
            <a:spLocks noGrp="1" noChangeArrowheads="1"/>
          </p:cNvSpPr>
          <p:nvPr>
            <p:ph type="title"/>
          </p:nvPr>
        </p:nvSpPr>
        <p:spPr>
          <a:xfrm>
            <a:off x="533400" y="533400"/>
            <a:ext cx="8229600" cy="1066800"/>
          </a:xfrm>
        </p:spPr>
        <p:txBody>
          <a:bodyPr/>
          <a:lstStyle/>
          <a:p>
            <a:pPr eaLnBrk="1" hangingPunct="1"/>
            <a:r>
              <a:rPr lang="en-US" altLang="en-US" sz="3600"/>
              <a:t>Competitive Market for Private Goods</a:t>
            </a:r>
          </a:p>
        </p:txBody>
      </p:sp>
      <p:sp>
        <p:nvSpPr>
          <p:cNvPr id="39939" name="Rectangle 3">
            <a:extLst>
              <a:ext uri="{FF2B5EF4-FFF2-40B4-BE49-F238E27FC236}">
                <a16:creationId xmlns:a16="http://schemas.microsoft.com/office/drawing/2014/main" id="{6DD63F21-25B3-47F6-ECE4-623CB5E48378}"/>
              </a:ext>
            </a:extLst>
          </p:cNvPr>
          <p:cNvSpPr>
            <a:spLocks noGrp="1" noChangeArrowheads="1"/>
          </p:cNvSpPr>
          <p:nvPr>
            <p:ph idx="1"/>
          </p:nvPr>
        </p:nvSpPr>
        <p:spPr>
          <a:xfrm>
            <a:off x="457200" y="1981200"/>
            <a:ext cx="8458200" cy="3810000"/>
          </a:xfrm>
        </p:spPr>
        <p:txBody>
          <a:bodyPr/>
          <a:lstStyle/>
          <a:p>
            <a:pPr eaLnBrk="1" hangingPunct="1">
              <a:lnSpc>
                <a:spcPct val="90000"/>
              </a:lnSpc>
            </a:pPr>
            <a:r>
              <a:rPr lang="en-US" altLang="en-US">
                <a:solidFill>
                  <a:schemeClr val="tx1"/>
                </a:solidFill>
              </a:rPr>
              <a:t>Private goods are commodities that have two characteristics: </a:t>
            </a:r>
            <a:r>
              <a:rPr lang="en-US" altLang="en-US">
                <a:solidFill>
                  <a:srgbClr val="1B44A1"/>
                </a:solidFill>
              </a:rPr>
              <a:t>rivalry in consumption </a:t>
            </a:r>
            <a:r>
              <a:rPr lang="en-US" altLang="en-US">
                <a:solidFill>
                  <a:schemeClr val="tx1"/>
                </a:solidFill>
              </a:rPr>
              <a:t>and </a:t>
            </a:r>
            <a:r>
              <a:rPr lang="en-US" altLang="en-US">
                <a:solidFill>
                  <a:srgbClr val="1B44A1"/>
                </a:solidFill>
              </a:rPr>
              <a:t>excludability </a:t>
            </a:r>
          </a:p>
          <a:p>
            <a:pPr eaLnBrk="1" hangingPunct="1">
              <a:lnSpc>
                <a:spcPct val="90000"/>
              </a:lnSpc>
            </a:pPr>
            <a:r>
              <a:rPr lang="en-US" altLang="en-US">
                <a:solidFill>
                  <a:schemeClr val="tx1"/>
                </a:solidFill>
              </a:rPr>
              <a:t>A competitive market is characterized by:</a:t>
            </a:r>
          </a:p>
          <a:p>
            <a:pPr lvl="1" eaLnBrk="1" hangingPunct="1">
              <a:lnSpc>
                <a:spcPct val="90000"/>
              </a:lnSpc>
            </a:pPr>
            <a:r>
              <a:rPr lang="en-US" altLang="en-US"/>
              <a:t>A large number of buyers and sellers with no control over price</a:t>
            </a:r>
          </a:p>
          <a:p>
            <a:pPr lvl="1" eaLnBrk="1" hangingPunct="1">
              <a:lnSpc>
                <a:spcPct val="90000"/>
              </a:lnSpc>
            </a:pPr>
            <a:r>
              <a:rPr lang="en-US" altLang="en-US"/>
              <a:t>The product is homogenous or standardized</a:t>
            </a:r>
          </a:p>
          <a:p>
            <a:pPr lvl="1" eaLnBrk="1" hangingPunct="1">
              <a:lnSpc>
                <a:spcPct val="90000"/>
              </a:lnSpc>
            </a:pPr>
            <a:r>
              <a:rPr lang="en-US" altLang="en-US"/>
              <a:t>The absence of entry barriers</a:t>
            </a:r>
          </a:p>
          <a:p>
            <a:pPr lvl="1" eaLnBrk="1" hangingPunct="1">
              <a:lnSpc>
                <a:spcPct val="90000"/>
              </a:lnSpc>
            </a:pPr>
            <a:r>
              <a:rPr lang="en-US" altLang="en-US"/>
              <a:t>Perfect information</a:t>
            </a:r>
          </a:p>
        </p:txBody>
      </p:sp>
      <p:sp>
        <p:nvSpPr>
          <p:cNvPr id="19460" name="Slide Number Placeholder 4">
            <a:extLst>
              <a:ext uri="{FF2B5EF4-FFF2-40B4-BE49-F238E27FC236}">
                <a16:creationId xmlns:a16="http://schemas.microsoft.com/office/drawing/2014/main" id="{C2057D87-46B6-1A57-07F2-A73546AEA7EE}"/>
              </a:ext>
            </a:extLst>
          </p:cNvPr>
          <p:cNvSpPr>
            <a:spLocks noGrp="1" noChangeArrowheads="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85000"/>
              <a:buFont typeface="Wingdings" panose="05000000000000000000" pitchFamily="2" charset="2"/>
              <a:buChar char="n"/>
              <a:defRPr sz="2800">
                <a:solidFill>
                  <a:schemeClr val="tx2"/>
                </a:solidFill>
                <a:latin typeface="Arial" panose="020B0604020202020204" pitchFamily="34" charset="0"/>
              </a:defRPr>
            </a:lvl1pPr>
            <a:lvl2pPr marL="742950" indent="-285750">
              <a:spcBef>
                <a:spcPct val="20000"/>
              </a:spcBef>
              <a:buClr>
                <a:schemeClr val="bg2"/>
              </a:buClr>
              <a:buSzPct val="75000"/>
              <a:buFont typeface="Wingdings" panose="05000000000000000000" pitchFamily="2" charset="2"/>
              <a:buChar char="n"/>
              <a:defRPr sz="2500">
                <a:solidFill>
                  <a:schemeClr val="tx2"/>
                </a:solidFill>
                <a:latin typeface="Arial" panose="020B0604020202020204" pitchFamily="34" charset="0"/>
              </a:defRPr>
            </a:lvl2pPr>
            <a:lvl3pPr marL="1143000" indent="-228600">
              <a:spcBef>
                <a:spcPct val="20000"/>
              </a:spcBef>
              <a:buClr>
                <a:schemeClr val="bg2"/>
              </a:buClr>
              <a:buSzPct val="70000"/>
              <a:buFont typeface="Wingdings" panose="05000000000000000000" pitchFamily="2" charset="2"/>
              <a:buChar char="p"/>
              <a:defRPr sz="2200">
                <a:solidFill>
                  <a:schemeClr val="tx2"/>
                </a:solidFill>
                <a:latin typeface="Arial" panose="020B0604020202020204" pitchFamily="34" charset="0"/>
              </a:defRPr>
            </a:lvl3pPr>
            <a:lvl4pPr marL="1600200" indent="-228600">
              <a:spcBef>
                <a:spcPct val="20000"/>
              </a:spcBef>
              <a:buClr>
                <a:schemeClr val="bg2"/>
              </a:buClr>
              <a:buSzPct val="70000"/>
              <a:buFont typeface="Wingdings" panose="05000000000000000000" pitchFamily="2" charset="2"/>
              <a:buChar char="n"/>
              <a:defRPr sz="2000">
                <a:solidFill>
                  <a:schemeClr val="tx2"/>
                </a:solidFill>
                <a:latin typeface="Arial" panose="020B0604020202020204" pitchFamily="34" charset="0"/>
              </a:defRPr>
            </a:lvl4pPr>
            <a:lvl5pPr marL="2057400" indent="-228600">
              <a:spcBef>
                <a:spcPct val="20000"/>
              </a:spcBef>
              <a:buClr>
                <a:schemeClr val="bg2"/>
              </a:buClr>
              <a:buSzPct val="70000"/>
              <a:buFont typeface="Wingdings" panose="05000000000000000000" pitchFamily="2" charset="2"/>
              <a:buChar char="o"/>
              <a:defRPr sz="2000">
                <a:solidFill>
                  <a:schemeClr val="tx2"/>
                </a:solidFill>
                <a:latin typeface="Arial" panose="020B0604020202020204" pitchFamily="34" charset="0"/>
              </a:defRPr>
            </a:lvl5pPr>
            <a:lvl6pPr marL="25146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6pPr>
            <a:lvl7pPr marL="29718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7pPr>
            <a:lvl8pPr marL="34290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8pPr>
            <a:lvl9pPr marL="38862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9pPr>
          </a:lstStyle>
          <a:p>
            <a:pPr>
              <a:spcBef>
                <a:spcPct val="0"/>
              </a:spcBef>
              <a:buClrTx/>
              <a:buSzTx/>
              <a:buFontTx/>
              <a:buNone/>
            </a:pPr>
            <a:fld id="{5CC4192D-8B95-44D5-B42E-DF961A909281}" type="slidenum">
              <a:rPr lang="en-US" altLang="en-US" sz="1200" b="0" smtClean="0">
                <a:solidFill>
                  <a:srgbClr val="1C1C34"/>
                </a:solidFill>
              </a:rPr>
              <a:pPr>
                <a:spcBef>
                  <a:spcPct val="0"/>
                </a:spcBef>
                <a:buClrTx/>
                <a:buSzTx/>
                <a:buFontTx/>
                <a:buNone/>
              </a:pPr>
              <a:t>5</a:t>
            </a:fld>
            <a:endParaRPr lang="en-US" altLang="en-US" sz="1200" b="0">
              <a:solidFill>
                <a:srgbClr val="1C1C34"/>
              </a:solidFill>
            </a:endParaRPr>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9938"/>
                                        </p:tgtEl>
                                        <p:attrNameLst>
                                          <p:attrName>style.visibility</p:attrName>
                                        </p:attrNameLst>
                                      </p:cBhvr>
                                      <p:to>
                                        <p:strVal val="visible"/>
                                      </p:to>
                                    </p:set>
                                    <p:animEffect transition="in" filter="fade">
                                      <p:cBhvr>
                                        <p:cTn id="7" dur="500"/>
                                        <p:tgtEl>
                                          <p:spTgt spid="3993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39939">
                                            <p:txEl>
                                              <p:pRg st="0" end="0"/>
                                            </p:txEl>
                                          </p:spTgt>
                                        </p:tgtEl>
                                        <p:attrNameLst>
                                          <p:attrName>style.visibility</p:attrName>
                                        </p:attrNameLst>
                                      </p:cBhvr>
                                      <p:to>
                                        <p:strVal val="visible"/>
                                      </p:to>
                                    </p:set>
                                    <p:animEffect transition="in" filter="wipe(left)">
                                      <p:cBhvr>
                                        <p:cTn id="12" dur="500"/>
                                        <p:tgtEl>
                                          <p:spTgt spid="39939">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39939">
                                            <p:txEl>
                                              <p:pRg st="1" end="1"/>
                                            </p:txEl>
                                          </p:spTgt>
                                        </p:tgtEl>
                                        <p:attrNameLst>
                                          <p:attrName>style.visibility</p:attrName>
                                        </p:attrNameLst>
                                      </p:cBhvr>
                                      <p:to>
                                        <p:strVal val="visible"/>
                                      </p:to>
                                    </p:set>
                                    <p:animEffect transition="in" filter="wipe(left)">
                                      <p:cBhvr>
                                        <p:cTn id="17" dur="500"/>
                                        <p:tgtEl>
                                          <p:spTgt spid="39939">
                                            <p:txEl>
                                              <p:pRg st="1" end="1"/>
                                            </p:txEl>
                                          </p:spTgt>
                                        </p:tgtEl>
                                      </p:cBhvr>
                                    </p:animEffect>
                                  </p:childTnLst>
                                </p:cTn>
                              </p:par>
                              <p:par>
                                <p:cTn id="18" presetID="22" presetClass="entr" presetSubtype="8" fill="hold" grpId="0" nodeType="withEffect">
                                  <p:stCondLst>
                                    <p:cond delay="0"/>
                                  </p:stCondLst>
                                  <p:childTnLst>
                                    <p:set>
                                      <p:cBhvr>
                                        <p:cTn id="19" dur="1" fill="hold">
                                          <p:stCondLst>
                                            <p:cond delay="0"/>
                                          </p:stCondLst>
                                        </p:cTn>
                                        <p:tgtEl>
                                          <p:spTgt spid="39939">
                                            <p:txEl>
                                              <p:pRg st="2" end="2"/>
                                            </p:txEl>
                                          </p:spTgt>
                                        </p:tgtEl>
                                        <p:attrNameLst>
                                          <p:attrName>style.visibility</p:attrName>
                                        </p:attrNameLst>
                                      </p:cBhvr>
                                      <p:to>
                                        <p:strVal val="visible"/>
                                      </p:to>
                                    </p:set>
                                    <p:animEffect transition="in" filter="wipe(left)">
                                      <p:cBhvr>
                                        <p:cTn id="20" dur="500"/>
                                        <p:tgtEl>
                                          <p:spTgt spid="39939">
                                            <p:txEl>
                                              <p:pRg st="2" end="2"/>
                                            </p:txEl>
                                          </p:spTgt>
                                        </p:tgtEl>
                                      </p:cBhvr>
                                    </p:animEffect>
                                  </p:childTnLst>
                                </p:cTn>
                              </p:par>
                              <p:par>
                                <p:cTn id="21" presetID="22" presetClass="entr" presetSubtype="8" fill="hold" grpId="0" nodeType="withEffect">
                                  <p:stCondLst>
                                    <p:cond delay="0"/>
                                  </p:stCondLst>
                                  <p:childTnLst>
                                    <p:set>
                                      <p:cBhvr>
                                        <p:cTn id="22" dur="1" fill="hold">
                                          <p:stCondLst>
                                            <p:cond delay="0"/>
                                          </p:stCondLst>
                                        </p:cTn>
                                        <p:tgtEl>
                                          <p:spTgt spid="39939">
                                            <p:txEl>
                                              <p:pRg st="3" end="3"/>
                                            </p:txEl>
                                          </p:spTgt>
                                        </p:tgtEl>
                                        <p:attrNameLst>
                                          <p:attrName>style.visibility</p:attrName>
                                        </p:attrNameLst>
                                      </p:cBhvr>
                                      <p:to>
                                        <p:strVal val="visible"/>
                                      </p:to>
                                    </p:set>
                                    <p:animEffect transition="in" filter="wipe(left)">
                                      <p:cBhvr>
                                        <p:cTn id="23" dur="500"/>
                                        <p:tgtEl>
                                          <p:spTgt spid="39939">
                                            <p:txEl>
                                              <p:pRg st="3" end="3"/>
                                            </p:txEl>
                                          </p:spTgt>
                                        </p:tgtEl>
                                      </p:cBhvr>
                                    </p:animEffect>
                                  </p:childTnLst>
                                </p:cTn>
                              </p:par>
                              <p:par>
                                <p:cTn id="24" presetID="22" presetClass="entr" presetSubtype="8" fill="hold" grpId="0" nodeType="withEffect">
                                  <p:stCondLst>
                                    <p:cond delay="0"/>
                                  </p:stCondLst>
                                  <p:childTnLst>
                                    <p:set>
                                      <p:cBhvr>
                                        <p:cTn id="25" dur="1" fill="hold">
                                          <p:stCondLst>
                                            <p:cond delay="0"/>
                                          </p:stCondLst>
                                        </p:cTn>
                                        <p:tgtEl>
                                          <p:spTgt spid="39939">
                                            <p:txEl>
                                              <p:pRg st="4" end="4"/>
                                            </p:txEl>
                                          </p:spTgt>
                                        </p:tgtEl>
                                        <p:attrNameLst>
                                          <p:attrName>style.visibility</p:attrName>
                                        </p:attrNameLst>
                                      </p:cBhvr>
                                      <p:to>
                                        <p:strVal val="visible"/>
                                      </p:to>
                                    </p:set>
                                    <p:animEffect transition="in" filter="wipe(left)">
                                      <p:cBhvr>
                                        <p:cTn id="26" dur="500"/>
                                        <p:tgtEl>
                                          <p:spTgt spid="39939">
                                            <p:txEl>
                                              <p:pRg st="4" end="4"/>
                                            </p:txEl>
                                          </p:spTgt>
                                        </p:tgtEl>
                                      </p:cBhvr>
                                    </p:animEffect>
                                  </p:childTnLst>
                                </p:cTn>
                              </p:par>
                              <p:par>
                                <p:cTn id="27" presetID="22" presetClass="entr" presetSubtype="8" fill="hold" grpId="0" nodeType="withEffect">
                                  <p:stCondLst>
                                    <p:cond delay="0"/>
                                  </p:stCondLst>
                                  <p:childTnLst>
                                    <p:set>
                                      <p:cBhvr>
                                        <p:cTn id="28" dur="1" fill="hold">
                                          <p:stCondLst>
                                            <p:cond delay="0"/>
                                          </p:stCondLst>
                                        </p:cTn>
                                        <p:tgtEl>
                                          <p:spTgt spid="39939">
                                            <p:txEl>
                                              <p:pRg st="5" end="5"/>
                                            </p:txEl>
                                          </p:spTgt>
                                        </p:tgtEl>
                                        <p:attrNameLst>
                                          <p:attrName>style.visibility</p:attrName>
                                        </p:attrNameLst>
                                      </p:cBhvr>
                                      <p:to>
                                        <p:strVal val="visible"/>
                                      </p:to>
                                    </p:set>
                                    <p:animEffect transition="in" filter="wipe(left)">
                                      <p:cBhvr>
                                        <p:cTn id="29" dur="500"/>
                                        <p:tgtEl>
                                          <p:spTgt spid="3993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8" grpId="0"/>
      <p:bldP spid="39939" grpId="0" build="p"/>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0F0A53AD-19B3-FEE6-DE05-A495B2C36894}"/>
              </a:ext>
            </a:extLst>
          </p:cNvPr>
          <p:cNvSpPr>
            <a:spLocks noGrp="1" noChangeArrowheads="1"/>
          </p:cNvSpPr>
          <p:nvPr>
            <p:ph type="title"/>
          </p:nvPr>
        </p:nvSpPr>
        <p:spPr>
          <a:xfrm>
            <a:off x="609600" y="609600"/>
            <a:ext cx="7848600" cy="838200"/>
          </a:xfrm>
        </p:spPr>
        <p:txBody>
          <a:bodyPr/>
          <a:lstStyle/>
          <a:p>
            <a:pPr eaLnBrk="1" hangingPunct="1"/>
            <a:r>
              <a:rPr lang="en-US" altLang="en-US"/>
              <a:t>Demand	</a:t>
            </a:r>
          </a:p>
        </p:txBody>
      </p:sp>
      <p:sp>
        <p:nvSpPr>
          <p:cNvPr id="40963" name="Rectangle 3">
            <a:extLst>
              <a:ext uri="{FF2B5EF4-FFF2-40B4-BE49-F238E27FC236}">
                <a16:creationId xmlns:a16="http://schemas.microsoft.com/office/drawing/2014/main" id="{E40BCC59-1B70-691F-CC91-136F32988D72}"/>
              </a:ext>
            </a:extLst>
          </p:cNvPr>
          <p:cNvSpPr>
            <a:spLocks noGrp="1" noChangeArrowheads="1"/>
          </p:cNvSpPr>
          <p:nvPr>
            <p:ph idx="1"/>
          </p:nvPr>
        </p:nvSpPr>
        <p:spPr>
          <a:xfrm>
            <a:off x="381000" y="1828800"/>
            <a:ext cx="8610600" cy="4267200"/>
          </a:xfrm>
        </p:spPr>
        <p:txBody>
          <a:bodyPr/>
          <a:lstStyle/>
          <a:p>
            <a:pPr eaLnBrk="1" hangingPunct="1">
              <a:lnSpc>
                <a:spcPct val="80000"/>
              </a:lnSpc>
            </a:pPr>
            <a:r>
              <a:rPr lang="en-US" altLang="en-US">
                <a:solidFill>
                  <a:srgbClr val="1B44A1"/>
                </a:solidFill>
              </a:rPr>
              <a:t>Demand </a:t>
            </a:r>
            <a:r>
              <a:rPr lang="en-US" altLang="en-US"/>
              <a:t>refers to quantities of a good consumers are willing and able to buy at a set of prices during some time period, </a:t>
            </a:r>
            <a:r>
              <a:rPr lang="en-US" altLang="en-US" i="1"/>
              <a:t>ceteris paribus (c.p.)</a:t>
            </a:r>
          </a:p>
          <a:p>
            <a:pPr lvl="1" eaLnBrk="1" hangingPunct="1"/>
            <a:r>
              <a:rPr lang="en-US" altLang="en-US" sz="2400"/>
              <a:t>The willingness to pay (WTP), or demand price, measures the marginal benefit (MB) from consuming another unit of the good</a:t>
            </a:r>
          </a:p>
          <a:p>
            <a:pPr eaLnBrk="1" hangingPunct="1">
              <a:lnSpc>
                <a:spcPct val="80000"/>
              </a:lnSpc>
            </a:pPr>
            <a:r>
              <a:rPr lang="en-US" altLang="en-US">
                <a:solidFill>
                  <a:srgbClr val="1B44A1"/>
                </a:solidFill>
              </a:rPr>
              <a:t>Law of Demand </a:t>
            </a:r>
            <a:r>
              <a:rPr lang="en-US" altLang="en-US"/>
              <a:t>says there is an inverse relationship between price (P) and quantity demanded (Qd) of a good, </a:t>
            </a:r>
            <a:r>
              <a:rPr lang="en-US" altLang="en-US" i="1"/>
              <a:t>c.p.</a:t>
            </a:r>
            <a:endParaRPr lang="en-US" altLang="en-US" sz="3000"/>
          </a:p>
        </p:txBody>
      </p:sp>
      <p:sp>
        <p:nvSpPr>
          <p:cNvPr id="21508" name="Slide Number Placeholder 4">
            <a:extLst>
              <a:ext uri="{FF2B5EF4-FFF2-40B4-BE49-F238E27FC236}">
                <a16:creationId xmlns:a16="http://schemas.microsoft.com/office/drawing/2014/main" id="{B532F6B3-05F8-E49F-FF8F-C8C2E301EDD7}"/>
              </a:ext>
            </a:extLst>
          </p:cNvPr>
          <p:cNvSpPr>
            <a:spLocks noGrp="1" noChangeArrowheads="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85000"/>
              <a:buFont typeface="Wingdings" panose="05000000000000000000" pitchFamily="2" charset="2"/>
              <a:buChar char="n"/>
              <a:defRPr sz="2800">
                <a:solidFill>
                  <a:schemeClr val="tx2"/>
                </a:solidFill>
                <a:latin typeface="Arial" panose="020B0604020202020204" pitchFamily="34" charset="0"/>
              </a:defRPr>
            </a:lvl1pPr>
            <a:lvl2pPr marL="742950" indent="-285750">
              <a:spcBef>
                <a:spcPct val="20000"/>
              </a:spcBef>
              <a:buClr>
                <a:schemeClr val="bg2"/>
              </a:buClr>
              <a:buSzPct val="75000"/>
              <a:buFont typeface="Wingdings" panose="05000000000000000000" pitchFamily="2" charset="2"/>
              <a:buChar char="n"/>
              <a:defRPr sz="2500">
                <a:solidFill>
                  <a:schemeClr val="tx2"/>
                </a:solidFill>
                <a:latin typeface="Arial" panose="020B0604020202020204" pitchFamily="34" charset="0"/>
              </a:defRPr>
            </a:lvl2pPr>
            <a:lvl3pPr marL="1143000" indent="-228600">
              <a:spcBef>
                <a:spcPct val="20000"/>
              </a:spcBef>
              <a:buClr>
                <a:schemeClr val="bg2"/>
              </a:buClr>
              <a:buSzPct val="70000"/>
              <a:buFont typeface="Wingdings" panose="05000000000000000000" pitchFamily="2" charset="2"/>
              <a:buChar char="p"/>
              <a:defRPr sz="2200">
                <a:solidFill>
                  <a:schemeClr val="tx2"/>
                </a:solidFill>
                <a:latin typeface="Arial" panose="020B0604020202020204" pitchFamily="34" charset="0"/>
              </a:defRPr>
            </a:lvl3pPr>
            <a:lvl4pPr marL="1600200" indent="-228600">
              <a:spcBef>
                <a:spcPct val="20000"/>
              </a:spcBef>
              <a:buClr>
                <a:schemeClr val="bg2"/>
              </a:buClr>
              <a:buSzPct val="70000"/>
              <a:buFont typeface="Wingdings" panose="05000000000000000000" pitchFamily="2" charset="2"/>
              <a:buChar char="n"/>
              <a:defRPr sz="2000">
                <a:solidFill>
                  <a:schemeClr val="tx2"/>
                </a:solidFill>
                <a:latin typeface="Arial" panose="020B0604020202020204" pitchFamily="34" charset="0"/>
              </a:defRPr>
            </a:lvl4pPr>
            <a:lvl5pPr marL="2057400" indent="-228600">
              <a:spcBef>
                <a:spcPct val="20000"/>
              </a:spcBef>
              <a:buClr>
                <a:schemeClr val="bg2"/>
              </a:buClr>
              <a:buSzPct val="70000"/>
              <a:buFont typeface="Wingdings" panose="05000000000000000000" pitchFamily="2" charset="2"/>
              <a:buChar char="o"/>
              <a:defRPr sz="2000">
                <a:solidFill>
                  <a:schemeClr val="tx2"/>
                </a:solidFill>
                <a:latin typeface="Arial" panose="020B0604020202020204" pitchFamily="34" charset="0"/>
              </a:defRPr>
            </a:lvl5pPr>
            <a:lvl6pPr marL="25146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6pPr>
            <a:lvl7pPr marL="29718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7pPr>
            <a:lvl8pPr marL="34290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8pPr>
            <a:lvl9pPr marL="38862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9pPr>
          </a:lstStyle>
          <a:p>
            <a:pPr>
              <a:spcBef>
                <a:spcPct val="0"/>
              </a:spcBef>
              <a:buClrTx/>
              <a:buSzTx/>
              <a:buFontTx/>
              <a:buNone/>
            </a:pPr>
            <a:fld id="{BCB1A4CC-F3FB-4100-A4C2-59EA86A4E701}" type="slidenum">
              <a:rPr lang="en-US" altLang="en-US" sz="1200" b="0" smtClean="0">
                <a:solidFill>
                  <a:srgbClr val="1C1C34"/>
                </a:solidFill>
              </a:rPr>
              <a:pPr>
                <a:spcBef>
                  <a:spcPct val="0"/>
                </a:spcBef>
                <a:buClrTx/>
                <a:buSzTx/>
                <a:buFontTx/>
                <a:buNone/>
              </a:pPr>
              <a:t>6</a:t>
            </a:fld>
            <a:endParaRPr lang="en-US" altLang="en-US" sz="1200" b="0">
              <a:solidFill>
                <a:srgbClr val="1C1C34"/>
              </a:solidFill>
            </a:endParaRPr>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0962"/>
                                        </p:tgtEl>
                                        <p:attrNameLst>
                                          <p:attrName>style.visibility</p:attrName>
                                        </p:attrNameLst>
                                      </p:cBhvr>
                                      <p:to>
                                        <p:strVal val="visible"/>
                                      </p:to>
                                    </p:set>
                                    <p:animEffect transition="in" filter="fade">
                                      <p:cBhvr>
                                        <p:cTn id="7" dur="500"/>
                                        <p:tgtEl>
                                          <p:spTgt spid="4096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40963">
                                            <p:txEl>
                                              <p:pRg st="0" end="0"/>
                                            </p:txEl>
                                          </p:spTgt>
                                        </p:tgtEl>
                                        <p:attrNameLst>
                                          <p:attrName>style.visibility</p:attrName>
                                        </p:attrNameLst>
                                      </p:cBhvr>
                                      <p:to>
                                        <p:strVal val="visible"/>
                                      </p:to>
                                    </p:set>
                                    <p:animEffect transition="in" filter="wipe(left)">
                                      <p:cBhvr>
                                        <p:cTn id="12" dur="500"/>
                                        <p:tgtEl>
                                          <p:spTgt spid="40963">
                                            <p:txEl>
                                              <p:pRg st="0" end="0"/>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40963">
                                            <p:txEl>
                                              <p:pRg st="1" end="1"/>
                                            </p:txEl>
                                          </p:spTgt>
                                        </p:tgtEl>
                                        <p:attrNameLst>
                                          <p:attrName>style.visibility</p:attrName>
                                        </p:attrNameLst>
                                      </p:cBhvr>
                                      <p:to>
                                        <p:strVal val="visible"/>
                                      </p:to>
                                    </p:set>
                                    <p:animEffect transition="in" filter="wipe(left)">
                                      <p:cBhvr>
                                        <p:cTn id="15" dur="500"/>
                                        <p:tgtEl>
                                          <p:spTgt spid="40963">
                                            <p:txEl>
                                              <p:pRg st="1" end="1"/>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40963">
                                            <p:txEl>
                                              <p:pRg st="2" end="2"/>
                                            </p:txEl>
                                          </p:spTgt>
                                        </p:tgtEl>
                                        <p:attrNameLst>
                                          <p:attrName>style.visibility</p:attrName>
                                        </p:attrNameLst>
                                      </p:cBhvr>
                                      <p:to>
                                        <p:strVal val="visible"/>
                                      </p:to>
                                    </p:set>
                                    <p:animEffect transition="in" filter="wipe(left)">
                                      <p:cBhvr>
                                        <p:cTn id="20" dur="500"/>
                                        <p:tgtEl>
                                          <p:spTgt spid="4096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2" grpId="0"/>
      <p:bldP spid="4096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22A9F0B0-C65B-59C3-8CD7-8DDD252C9B34}"/>
              </a:ext>
            </a:extLst>
          </p:cNvPr>
          <p:cNvSpPr>
            <a:spLocks noGrp="1" noChangeArrowheads="1"/>
          </p:cNvSpPr>
          <p:nvPr>
            <p:ph type="title"/>
          </p:nvPr>
        </p:nvSpPr>
        <p:spPr/>
        <p:txBody>
          <a:bodyPr/>
          <a:lstStyle/>
          <a:p>
            <a:pPr eaLnBrk="1" hangingPunct="1"/>
            <a:r>
              <a:rPr lang="en-GB" altLang="en-US"/>
              <a:t>What is Marginal Benefit &amp; Cost?</a:t>
            </a:r>
          </a:p>
        </p:txBody>
      </p:sp>
      <p:sp>
        <p:nvSpPr>
          <p:cNvPr id="23555" name="Slide Number Placeholder 3">
            <a:extLst>
              <a:ext uri="{FF2B5EF4-FFF2-40B4-BE49-F238E27FC236}">
                <a16:creationId xmlns:a16="http://schemas.microsoft.com/office/drawing/2014/main" id="{2DAAA34A-8DA7-A46C-2FB3-C4131A261E80}"/>
              </a:ext>
            </a:extLst>
          </p:cNvPr>
          <p:cNvSpPr>
            <a:spLocks noGrp="1" noChangeArrowheads="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85000"/>
              <a:buFont typeface="Wingdings" panose="05000000000000000000" pitchFamily="2" charset="2"/>
              <a:buChar char="n"/>
              <a:defRPr sz="2800">
                <a:solidFill>
                  <a:schemeClr val="tx2"/>
                </a:solidFill>
                <a:latin typeface="Arial" panose="020B0604020202020204" pitchFamily="34" charset="0"/>
              </a:defRPr>
            </a:lvl1pPr>
            <a:lvl2pPr marL="742950" indent="-285750">
              <a:spcBef>
                <a:spcPct val="20000"/>
              </a:spcBef>
              <a:buClr>
                <a:schemeClr val="bg2"/>
              </a:buClr>
              <a:buSzPct val="75000"/>
              <a:buFont typeface="Wingdings" panose="05000000000000000000" pitchFamily="2" charset="2"/>
              <a:buChar char="n"/>
              <a:defRPr sz="2500">
                <a:solidFill>
                  <a:schemeClr val="tx2"/>
                </a:solidFill>
                <a:latin typeface="Arial" panose="020B0604020202020204" pitchFamily="34" charset="0"/>
              </a:defRPr>
            </a:lvl2pPr>
            <a:lvl3pPr marL="1143000" indent="-228600">
              <a:spcBef>
                <a:spcPct val="20000"/>
              </a:spcBef>
              <a:buClr>
                <a:schemeClr val="bg2"/>
              </a:buClr>
              <a:buSzPct val="70000"/>
              <a:buFont typeface="Wingdings" panose="05000000000000000000" pitchFamily="2" charset="2"/>
              <a:buChar char="p"/>
              <a:defRPr sz="2200">
                <a:solidFill>
                  <a:schemeClr val="tx2"/>
                </a:solidFill>
                <a:latin typeface="Arial" panose="020B0604020202020204" pitchFamily="34" charset="0"/>
              </a:defRPr>
            </a:lvl3pPr>
            <a:lvl4pPr marL="1600200" indent="-228600">
              <a:spcBef>
                <a:spcPct val="20000"/>
              </a:spcBef>
              <a:buClr>
                <a:schemeClr val="bg2"/>
              </a:buClr>
              <a:buSzPct val="70000"/>
              <a:buFont typeface="Wingdings" panose="05000000000000000000" pitchFamily="2" charset="2"/>
              <a:buChar char="n"/>
              <a:defRPr sz="2000">
                <a:solidFill>
                  <a:schemeClr val="tx2"/>
                </a:solidFill>
                <a:latin typeface="Arial" panose="020B0604020202020204" pitchFamily="34" charset="0"/>
              </a:defRPr>
            </a:lvl4pPr>
            <a:lvl5pPr marL="2057400" indent="-228600">
              <a:spcBef>
                <a:spcPct val="20000"/>
              </a:spcBef>
              <a:buClr>
                <a:schemeClr val="bg2"/>
              </a:buClr>
              <a:buSzPct val="70000"/>
              <a:buFont typeface="Wingdings" panose="05000000000000000000" pitchFamily="2" charset="2"/>
              <a:buChar char="o"/>
              <a:defRPr sz="2000">
                <a:solidFill>
                  <a:schemeClr val="tx2"/>
                </a:solidFill>
                <a:latin typeface="Arial" panose="020B0604020202020204" pitchFamily="34" charset="0"/>
              </a:defRPr>
            </a:lvl5pPr>
            <a:lvl6pPr marL="25146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6pPr>
            <a:lvl7pPr marL="29718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7pPr>
            <a:lvl8pPr marL="34290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8pPr>
            <a:lvl9pPr marL="38862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9pPr>
          </a:lstStyle>
          <a:p>
            <a:pPr>
              <a:spcBef>
                <a:spcPct val="0"/>
              </a:spcBef>
              <a:buClrTx/>
              <a:buSzTx/>
              <a:buFontTx/>
              <a:buNone/>
            </a:pPr>
            <a:fld id="{8F17C547-8AFD-4598-9319-82078D67611B}" type="slidenum">
              <a:rPr lang="en-US" altLang="en-US" sz="1200" b="0" smtClean="0">
                <a:solidFill>
                  <a:srgbClr val="1C1C34"/>
                </a:solidFill>
              </a:rPr>
              <a:pPr>
                <a:spcBef>
                  <a:spcPct val="0"/>
                </a:spcBef>
                <a:buClrTx/>
                <a:buSzTx/>
                <a:buFontTx/>
                <a:buNone/>
              </a:pPr>
              <a:t>7</a:t>
            </a:fld>
            <a:endParaRPr lang="en-US" altLang="en-US" sz="1200" b="0">
              <a:solidFill>
                <a:srgbClr val="1C1C34"/>
              </a:solidFill>
            </a:endParaRPr>
          </a:p>
        </p:txBody>
      </p:sp>
      <p:pic>
        <p:nvPicPr>
          <p:cNvPr id="9" name="Online Media 8" title="&quot;Marginal&quot; Explained in 90 Seconds - Economics">
            <a:hlinkClick r:id="" action="ppaction://media"/>
            <a:extLst>
              <a:ext uri="{FF2B5EF4-FFF2-40B4-BE49-F238E27FC236}">
                <a16:creationId xmlns:a16="http://schemas.microsoft.com/office/drawing/2014/main" id="{FEF90E65-98F3-598B-AD77-ADC34AB2BEC8}"/>
              </a:ext>
            </a:extLst>
          </p:cNvPr>
          <p:cNvPicPr>
            <a:picLocks noGrp="1" noRot="1" noChangeAspect="1"/>
          </p:cNvPicPr>
          <p:nvPr>
            <p:ph idx="1"/>
            <a:videoFile r:link="rId1"/>
          </p:nvPr>
        </p:nvPicPr>
        <p:blipFill>
          <a:blip r:embed="rId3"/>
          <a:stretch>
            <a:fillRect/>
          </a:stretch>
        </p:blipFill>
        <p:spPr>
          <a:xfrm>
            <a:off x="1158875" y="1981200"/>
            <a:ext cx="7283450" cy="4114800"/>
          </a:xfrm>
        </p:spPr>
      </p:pic>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74C029F2-8257-F8F8-FF2B-0F6A0BD31C0B}"/>
              </a:ext>
            </a:extLst>
          </p:cNvPr>
          <p:cNvSpPr>
            <a:spLocks noGrp="1" noChangeArrowheads="1"/>
          </p:cNvSpPr>
          <p:nvPr>
            <p:ph type="title"/>
          </p:nvPr>
        </p:nvSpPr>
        <p:spPr/>
        <p:txBody>
          <a:bodyPr/>
          <a:lstStyle/>
          <a:p>
            <a:pPr eaLnBrk="1" hangingPunct="1"/>
            <a:r>
              <a:rPr lang="en-GB" altLang="en-US"/>
              <a:t>Marginal Benefits = Demand curve</a:t>
            </a:r>
            <a:br>
              <a:rPr lang="en-GB" altLang="en-US"/>
            </a:br>
            <a:r>
              <a:rPr lang="en-GB" altLang="en-US"/>
              <a:t>Marginal Costs = Supply curve</a:t>
            </a:r>
          </a:p>
        </p:txBody>
      </p:sp>
      <p:pic>
        <p:nvPicPr>
          <p:cNvPr id="5" name="Online Media 4" title="Marginal Benefit and Marginal Cost">
            <a:hlinkClick r:id="" action="ppaction://media"/>
            <a:extLst>
              <a:ext uri="{FF2B5EF4-FFF2-40B4-BE49-F238E27FC236}">
                <a16:creationId xmlns:a16="http://schemas.microsoft.com/office/drawing/2014/main" id="{1F195249-6F7A-1D36-CFE1-B42974FDB0F0}"/>
              </a:ext>
            </a:extLst>
          </p:cNvPr>
          <p:cNvPicPr>
            <a:picLocks noGrp="1" noRot="1" noChangeAspect="1"/>
          </p:cNvPicPr>
          <p:nvPr>
            <p:ph idx="1"/>
            <a:videoFile r:link="rId1"/>
          </p:nvPr>
        </p:nvPicPr>
        <p:blipFill>
          <a:blip r:embed="rId3"/>
          <a:stretch>
            <a:fillRect/>
          </a:stretch>
        </p:blipFill>
        <p:spPr>
          <a:xfrm>
            <a:off x="1158875" y="1981200"/>
            <a:ext cx="7283450" cy="4114800"/>
          </a:xfrm>
        </p:spPr>
      </p:pic>
      <p:sp>
        <p:nvSpPr>
          <p:cNvPr id="24580" name="Slide Number Placeholder 3">
            <a:extLst>
              <a:ext uri="{FF2B5EF4-FFF2-40B4-BE49-F238E27FC236}">
                <a16:creationId xmlns:a16="http://schemas.microsoft.com/office/drawing/2014/main" id="{9B9CA555-B7D6-227D-02A6-09075C2CBE72}"/>
              </a:ext>
            </a:extLst>
          </p:cNvPr>
          <p:cNvSpPr>
            <a:spLocks noGrp="1" noChangeArrowheads="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85000"/>
              <a:buFont typeface="Wingdings" panose="05000000000000000000" pitchFamily="2" charset="2"/>
              <a:buChar char="n"/>
              <a:defRPr sz="2800">
                <a:solidFill>
                  <a:schemeClr val="tx2"/>
                </a:solidFill>
                <a:latin typeface="Arial" panose="020B0604020202020204" pitchFamily="34" charset="0"/>
              </a:defRPr>
            </a:lvl1pPr>
            <a:lvl2pPr marL="742950" indent="-285750">
              <a:spcBef>
                <a:spcPct val="20000"/>
              </a:spcBef>
              <a:buClr>
                <a:schemeClr val="bg2"/>
              </a:buClr>
              <a:buSzPct val="75000"/>
              <a:buFont typeface="Wingdings" panose="05000000000000000000" pitchFamily="2" charset="2"/>
              <a:buChar char="n"/>
              <a:defRPr sz="2500">
                <a:solidFill>
                  <a:schemeClr val="tx2"/>
                </a:solidFill>
                <a:latin typeface="Arial" panose="020B0604020202020204" pitchFamily="34" charset="0"/>
              </a:defRPr>
            </a:lvl2pPr>
            <a:lvl3pPr marL="1143000" indent="-228600">
              <a:spcBef>
                <a:spcPct val="20000"/>
              </a:spcBef>
              <a:buClr>
                <a:schemeClr val="bg2"/>
              </a:buClr>
              <a:buSzPct val="70000"/>
              <a:buFont typeface="Wingdings" panose="05000000000000000000" pitchFamily="2" charset="2"/>
              <a:buChar char="p"/>
              <a:defRPr sz="2200">
                <a:solidFill>
                  <a:schemeClr val="tx2"/>
                </a:solidFill>
                <a:latin typeface="Arial" panose="020B0604020202020204" pitchFamily="34" charset="0"/>
              </a:defRPr>
            </a:lvl3pPr>
            <a:lvl4pPr marL="1600200" indent="-228600">
              <a:spcBef>
                <a:spcPct val="20000"/>
              </a:spcBef>
              <a:buClr>
                <a:schemeClr val="bg2"/>
              </a:buClr>
              <a:buSzPct val="70000"/>
              <a:buFont typeface="Wingdings" panose="05000000000000000000" pitchFamily="2" charset="2"/>
              <a:buChar char="n"/>
              <a:defRPr sz="2000">
                <a:solidFill>
                  <a:schemeClr val="tx2"/>
                </a:solidFill>
                <a:latin typeface="Arial" panose="020B0604020202020204" pitchFamily="34" charset="0"/>
              </a:defRPr>
            </a:lvl4pPr>
            <a:lvl5pPr marL="2057400" indent="-228600">
              <a:spcBef>
                <a:spcPct val="20000"/>
              </a:spcBef>
              <a:buClr>
                <a:schemeClr val="bg2"/>
              </a:buClr>
              <a:buSzPct val="70000"/>
              <a:buFont typeface="Wingdings" panose="05000000000000000000" pitchFamily="2" charset="2"/>
              <a:buChar char="o"/>
              <a:defRPr sz="2000">
                <a:solidFill>
                  <a:schemeClr val="tx2"/>
                </a:solidFill>
                <a:latin typeface="Arial" panose="020B0604020202020204" pitchFamily="34" charset="0"/>
              </a:defRPr>
            </a:lvl5pPr>
            <a:lvl6pPr marL="25146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6pPr>
            <a:lvl7pPr marL="29718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7pPr>
            <a:lvl8pPr marL="34290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8pPr>
            <a:lvl9pPr marL="38862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9pPr>
          </a:lstStyle>
          <a:p>
            <a:pPr>
              <a:spcBef>
                <a:spcPct val="0"/>
              </a:spcBef>
              <a:buClrTx/>
              <a:buSzTx/>
              <a:buFontTx/>
              <a:buNone/>
            </a:pPr>
            <a:fld id="{4C3D17B4-486D-40B6-9C63-7004C438FD31}" type="slidenum">
              <a:rPr lang="en-US" altLang="en-US" sz="1200" b="0" smtClean="0">
                <a:solidFill>
                  <a:srgbClr val="1C1C34"/>
                </a:solidFill>
              </a:rPr>
              <a:pPr>
                <a:spcBef>
                  <a:spcPct val="0"/>
                </a:spcBef>
                <a:buClrTx/>
                <a:buSzTx/>
                <a:buFontTx/>
                <a:buNone/>
              </a:pPr>
              <a:t>8</a:t>
            </a:fld>
            <a:endParaRPr lang="en-US" altLang="en-US" sz="1200" b="0">
              <a:solidFill>
                <a:srgbClr val="1C1C34"/>
              </a:solidFill>
            </a:endParaRPr>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79938" name="Rectangle 2">
            <a:extLst>
              <a:ext uri="{FF2B5EF4-FFF2-40B4-BE49-F238E27FC236}">
                <a16:creationId xmlns:a16="http://schemas.microsoft.com/office/drawing/2014/main" id="{D7C83B65-86D7-DA68-32B2-0F3F8A48828E}"/>
              </a:ext>
            </a:extLst>
          </p:cNvPr>
          <p:cNvSpPr>
            <a:spLocks noGrp="1" noChangeArrowheads="1"/>
          </p:cNvSpPr>
          <p:nvPr>
            <p:ph type="title"/>
          </p:nvPr>
        </p:nvSpPr>
        <p:spPr>
          <a:xfrm>
            <a:off x="609600" y="457200"/>
            <a:ext cx="7924800" cy="1066800"/>
          </a:xfrm>
        </p:spPr>
        <p:txBody>
          <a:bodyPr/>
          <a:lstStyle/>
          <a:p>
            <a:pPr eaLnBrk="1" hangingPunct="1"/>
            <a:r>
              <a:rPr lang="en-US" altLang="en-US"/>
              <a:t>Demand </a:t>
            </a:r>
            <a:r>
              <a:rPr lang="en-US" altLang="en-US" sz="2700"/>
              <a:t>(continued)</a:t>
            </a:r>
          </a:p>
        </p:txBody>
      </p:sp>
      <p:sp>
        <p:nvSpPr>
          <p:cNvPr id="679939" name="Rectangle 3">
            <a:extLst>
              <a:ext uri="{FF2B5EF4-FFF2-40B4-BE49-F238E27FC236}">
                <a16:creationId xmlns:a16="http://schemas.microsoft.com/office/drawing/2014/main" id="{EF4B85BC-A406-8824-1506-FF87A0E76DFB}"/>
              </a:ext>
            </a:extLst>
          </p:cNvPr>
          <p:cNvSpPr>
            <a:spLocks noGrp="1" noChangeArrowheads="1"/>
          </p:cNvSpPr>
          <p:nvPr>
            <p:ph idx="1"/>
          </p:nvPr>
        </p:nvSpPr>
        <p:spPr>
          <a:xfrm>
            <a:off x="685800" y="1981200"/>
            <a:ext cx="8077200" cy="4114800"/>
          </a:xfrm>
        </p:spPr>
        <p:txBody>
          <a:bodyPr/>
          <a:lstStyle/>
          <a:p>
            <a:pPr eaLnBrk="1" hangingPunct="1">
              <a:lnSpc>
                <a:spcPct val="80000"/>
              </a:lnSpc>
            </a:pPr>
            <a:r>
              <a:rPr lang="en-US" altLang="en-US"/>
              <a:t>Economic variables held constant when specifying demand include income, wealth, prices of related goods, preferences, and price expectations</a:t>
            </a:r>
          </a:p>
          <a:p>
            <a:pPr eaLnBrk="1" hangingPunct="1">
              <a:lnSpc>
                <a:spcPct val="90000"/>
              </a:lnSpc>
            </a:pPr>
            <a:r>
              <a:rPr lang="en-US" altLang="en-US">
                <a:solidFill>
                  <a:srgbClr val="1B44A1"/>
                </a:solidFill>
              </a:rPr>
              <a:t>Market demand </a:t>
            </a:r>
            <a:r>
              <a:rPr lang="en-US" altLang="en-US"/>
              <a:t>captures the decisions of all consumers willing and able to purchase a good </a:t>
            </a:r>
          </a:p>
          <a:p>
            <a:pPr lvl="1" eaLnBrk="1" hangingPunct="1">
              <a:lnSpc>
                <a:spcPct val="90000"/>
              </a:lnSpc>
            </a:pPr>
            <a:r>
              <a:rPr lang="en-US" altLang="en-US"/>
              <a:t>For a private good, market demand is found  by </a:t>
            </a:r>
            <a:r>
              <a:rPr lang="en-US" altLang="en-US" i="1"/>
              <a:t>horizontally summing</a:t>
            </a:r>
            <a:r>
              <a:rPr lang="en-US" altLang="en-US"/>
              <a:t> individual demands</a:t>
            </a:r>
          </a:p>
          <a:p>
            <a:pPr eaLnBrk="1" hangingPunct="1"/>
            <a:endParaRPr lang="en-US" altLang="en-US"/>
          </a:p>
        </p:txBody>
      </p:sp>
      <p:sp>
        <p:nvSpPr>
          <p:cNvPr id="25604" name="Slide Number Placeholder 4">
            <a:extLst>
              <a:ext uri="{FF2B5EF4-FFF2-40B4-BE49-F238E27FC236}">
                <a16:creationId xmlns:a16="http://schemas.microsoft.com/office/drawing/2014/main" id="{BB088F06-6432-93E2-9057-BF370E75928E}"/>
              </a:ext>
            </a:extLst>
          </p:cNvPr>
          <p:cNvSpPr>
            <a:spLocks noGrp="1" noChangeArrowheads="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85000"/>
              <a:buFont typeface="Wingdings" panose="05000000000000000000" pitchFamily="2" charset="2"/>
              <a:buChar char="n"/>
              <a:defRPr sz="2800">
                <a:solidFill>
                  <a:schemeClr val="tx2"/>
                </a:solidFill>
                <a:latin typeface="Arial" panose="020B0604020202020204" pitchFamily="34" charset="0"/>
              </a:defRPr>
            </a:lvl1pPr>
            <a:lvl2pPr marL="742950" indent="-285750">
              <a:spcBef>
                <a:spcPct val="20000"/>
              </a:spcBef>
              <a:buClr>
                <a:schemeClr val="bg2"/>
              </a:buClr>
              <a:buSzPct val="75000"/>
              <a:buFont typeface="Wingdings" panose="05000000000000000000" pitchFamily="2" charset="2"/>
              <a:buChar char="n"/>
              <a:defRPr sz="2500">
                <a:solidFill>
                  <a:schemeClr val="tx2"/>
                </a:solidFill>
                <a:latin typeface="Arial" panose="020B0604020202020204" pitchFamily="34" charset="0"/>
              </a:defRPr>
            </a:lvl2pPr>
            <a:lvl3pPr marL="1143000" indent="-228600">
              <a:spcBef>
                <a:spcPct val="20000"/>
              </a:spcBef>
              <a:buClr>
                <a:schemeClr val="bg2"/>
              </a:buClr>
              <a:buSzPct val="70000"/>
              <a:buFont typeface="Wingdings" panose="05000000000000000000" pitchFamily="2" charset="2"/>
              <a:buChar char="p"/>
              <a:defRPr sz="2200">
                <a:solidFill>
                  <a:schemeClr val="tx2"/>
                </a:solidFill>
                <a:latin typeface="Arial" panose="020B0604020202020204" pitchFamily="34" charset="0"/>
              </a:defRPr>
            </a:lvl3pPr>
            <a:lvl4pPr marL="1600200" indent="-228600">
              <a:spcBef>
                <a:spcPct val="20000"/>
              </a:spcBef>
              <a:buClr>
                <a:schemeClr val="bg2"/>
              </a:buClr>
              <a:buSzPct val="70000"/>
              <a:buFont typeface="Wingdings" panose="05000000000000000000" pitchFamily="2" charset="2"/>
              <a:buChar char="n"/>
              <a:defRPr sz="2000">
                <a:solidFill>
                  <a:schemeClr val="tx2"/>
                </a:solidFill>
                <a:latin typeface="Arial" panose="020B0604020202020204" pitchFamily="34" charset="0"/>
              </a:defRPr>
            </a:lvl4pPr>
            <a:lvl5pPr marL="2057400" indent="-228600">
              <a:spcBef>
                <a:spcPct val="20000"/>
              </a:spcBef>
              <a:buClr>
                <a:schemeClr val="bg2"/>
              </a:buClr>
              <a:buSzPct val="70000"/>
              <a:buFont typeface="Wingdings" panose="05000000000000000000" pitchFamily="2" charset="2"/>
              <a:buChar char="o"/>
              <a:defRPr sz="2000">
                <a:solidFill>
                  <a:schemeClr val="tx2"/>
                </a:solidFill>
                <a:latin typeface="Arial" panose="020B0604020202020204" pitchFamily="34" charset="0"/>
              </a:defRPr>
            </a:lvl5pPr>
            <a:lvl6pPr marL="25146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6pPr>
            <a:lvl7pPr marL="29718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7pPr>
            <a:lvl8pPr marL="34290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8pPr>
            <a:lvl9pPr marL="38862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9pPr>
          </a:lstStyle>
          <a:p>
            <a:pPr>
              <a:spcBef>
                <a:spcPct val="0"/>
              </a:spcBef>
              <a:buClrTx/>
              <a:buSzTx/>
              <a:buFontTx/>
              <a:buNone/>
            </a:pPr>
            <a:fld id="{0BC118BF-B589-4D33-8DA0-3B699091F5EC}" type="slidenum">
              <a:rPr lang="en-US" altLang="en-US" sz="1200" b="0" smtClean="0">
                <a:solidFill>
                  <a:srgbClr val="1C1C34"/>
                </a:solidFill>
              </a:rPr>
              <a:pPr>
                <a:spcBef>
                  <a:spcPct val="0"/>
                </a:spcBef>
                <a:buClrTx/>
                <a:buSzTx/>
                <a:buFontTx/>
                <a:buNone/>
              </a:pPr>
              <a:t>9</a:t>
            </a:fld>
            <a:endParaRPr lang="en-US" altLang="en-US" sz="1200" b="0">
              <a:solidFill>
                <a:srgbClr val="1C1C34"/>
              </a:solidFill>
            </a:endParaRPr>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79938"/>
                                        </p:tgtEl>
                                        <p:attrNameLst>
                                          <p:attrName>style.visibility</p:attrName>
                                        </p:attrNameLst>
                                      </p:cBhvr>
                                      <p:to>
                                        <p:strVal val="visible"/>
                                      </p:to>
                                    </p:set>
                                    <p:animEffect transition="in" filter="fade">
                                      <p:cBhvr>
                                        <p:cTn id="7" dur="500"/>
                                        <p:tgtEl>
                                          <p:spTgt spid="67993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79939">
                                            <p:txEl>
                                              <p:pRg st="0" end="0"/>
                                            </p:txEl>
                                          </p:spTgt>
                                        </p:tgtEl>
                                        <p:attrNameLst>
                                          <p:attrName>style.visibility</p:attrName>
                                        </p:attrNameLst>
                                      </p:cBhvr>
                                      <p:to>
                                        <p:strVal val="visible"/>
                                      </p:to>
                                    </p:set>
                                    <p:animEffect transition="in" filter="wipe(left)">
                                      <p:cBhvr>
                                        <p:cTn id="12" dur="500"/>
                                        <p:tgtEl>
                                          <p:spTgt spid="679939">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79939">
                                            <p:txEl>
                                              <p:pRg st="1" end="1"/>
                                            </p:txEl>
                                          </p:spTgt>
                                        </p:tgtEl>
                                        <p:attrNameLst>
                                          <p:attrName>style.visibility</p:attrName>
                                        </p:attrNameLst>
                                      </p:cBhvr>
                                      <p:to>
                                        <p:strVal val="visible"/>
                                      </p:to>
                                    </p:set>
                                    <p:animEffect transition="in" filter="wipe(left)">
                                      <p:cBhvr>
                                        <p:cTn id="17" dur="500"/>
                                        <p:tgtEl>
                                          <p:spTgt spid="679939">
                                            <p:txEl>
                                              <p:pRg st="1" end="1"/>
                                            </p:txEl>
                                          </p:spTgt>
                                        </p:tgtEl>
                                      </p:cBhvr>
                                    </p:animEffect>
                                  </p:childTnLst>
                                </p:cTn>
                              </p:par>
                              <p:par>
                                <p:cTn id="18" presetID="22" presetClass="entr" presetSubtype="8" fill="hold" grpId="0" nodeType="withEffect">
                                  <p:stCondLst>
                                    <p:cond delay="0"/>
                                  </p:stCondLst>
                                  <p:childTnLst>
                                    <p:set>
                                      <p:cBhvr>
                                        <p:cTn id="19" dur="1" fill="hold">
                                          <p:stCondLst>
                                            <p:cond delay="0"/>
                                          </p:stCondLst>
                                        </p:cTn>
                                        <p:tgtEl>
                                          <p:spTgt spid="679939">
                                            <p:txEl>
                                              <p:pRg st="2" end="2"/>
                                            </p:txEl>
                                          </p:spTgt>
                                        </p:tgtEl>
                                        <p:attrNameLst>
                                          <p:attrName>style.visibility</p:attrName>
                                        </p:attrNameLst>
                                      </p:cBhvr>
                                      <p:to>
                                        <p:strVal val="visible"/>
                                      </p:to>
                                    </p:set>
                                    <p:animEffect transition="in" filter="wipe(left)">
                                      <p:cBhvr>
                                        <p:cTn id="20" dur="500"/>
                                        <p:tgtEl>
                                          <p:spTgt spid="67993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9938" grpId="0"/>
      <p:bldP spid="679939" grpId="0" build="p"/>
    </p:bld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07650" name="Rectangle 2">
            <a:extLst>
              <a:ext uri="{FF2B5EF4-FFF2-40B4-BE49-F238E27FC236}">
                <a16:creationId xmlns:a16="http://schemas.microsoft.com/office/drawing/2014/main" id="{5573E3AD-3D9C-3A86-0D29-4F6DCB0B2F37}"/>
              </a:ext>
            </a:extLst>
          </p:cNvPr>
          <p:cNvSpPr>
            <a:spLocks noGrp="1" noChangeArrowheads="1"/>
          </p:cNvSpPr>
          <p:nvPr>
            <p:ph type="title"/>
          </p:nvPr>
        </p:nvSpPr>
        <p:spPr>
          <a:xfrm>
            <a:off x="77788" y="0"/>
            <a:ext cx="9066212" cy="1130300"/>
          </a:xfrm>
        </p:spPr>
        <p:txBody>
          <a:bodyPr/>
          <a:lstStyle/>
          <a:p>
            <a:pPr>
              <a:defRPr/>
            </a:pPr>
            <a:r>
              <a:rPr lang="en-GB" altLang="en-US" sz="3200">
                <a:solidFill>
                  <a:schemeClr val="tx2"/>
                </a:solidFill>
              </a:rPr>
              <a:t>The demand curve:</a:t>
            </a:r>
            <a:br>
              <a:rPr lang="en-GB" altLang="en-US" sz="3200">
                <a:solidFill>
                  <a:schemeClr val="tx2"/>
                </a:solidFill>
              </a:rPr>
            </a:br>
            <a:r>
              <a:rPr lang="en-GB" altLang="en-US" sz="2000">
                <a:solidFill>
                  <a:schemeClr val="tx2"/>
                </a:solidFill>
              </a:rPr>
              <a:t>The demand for potatoes (monthly)</a:t>
            </a:r>
          </a:p>
        </p:txBody>
      </p:sp>
      <p:graphicFrame>
        <p:nvGraphicFramePr>
          <p:cNvPr id="27651" name="Object 3">
            <a:extLst>
              <a:ext uri="{FF2B5EF4-FFF2-40B4-BE49-F238E27FC236}">
                <a16:creationId xmlns:a16="http://schemas.microsoft.com/office/drawing/2014/main" id="{6F5D409A-C6C4-469B-7FFC-DB02E9CD9623}"/>
              </a:ext>
            </a:extLst>
          </p:cNvPr>
          <p:cNvGraphicFramePr>
            <a:graphicFrameLocks noGrp="1"/>
          </p:cNvGraphicFramePr>
          <p:nvPr>
            <p:ph type="tbl" idx="1"/>
          </p:nvPr>
        </p:nvGraphicFramePr>
        <p:xfrm>
          <a:off x="295275" y="1446213"/>
          <a:ext cx="8493125" cy="4481512"/>
        </p:xfrm>
        <a:graphic>
          <a:graphicData uri="http://schemas.openxmlformats.org/presentationml/2006/ole">
            <mc:AlternateContent xmlns:mc="http://schemas.openxmlformats.org/markup-compatibility/2006">
              <mc:Choice xmlns:v="urn:schemas-microsoft-com:vml" Requires="v">
                <p:oleObj name="Document" r:id="rId3" imgW="3678936" imgH="2179320" progId="Word.Document.8">
                  <p:embed/>
                </p:oleObj>
              </mc:Choice>
              <mc:Fallback>
                <p:oleObj name="Document" r:id="rId3" imgW="3678936" imgH="2179320" progId="Word.Document.8">
                  <p:embed/>
                  <p:pic>
                    <p:nvPicPr>
                      <p:cNvPr id="0" name="Object 3"/>
                      <p:cNvPicPr>
                        <a:picLocks noChangeArrowheads="1"/>
                      </p:cNvPicPr>
                      <p:nvPr/>
                    </p:nvPicPr>
                    <p:blipFill>
                      <a:blip r:embed="rId4">
                        <a:extLst>
                          <a:ext uri="{28A0092B-C50C-407E-A947-70E740481C1C}">
                            <a14:useLocalDpi xmlns:a14="http://schemas.microsoft.com/office/drawing/2010/main" val="0"/>
                          </a:ext>
                        </a:extLst>
                      </a:blip>
                      <a:srcRect r="1183" b="7275"/>
                      <a:stretch>
                        <a:fillRect/>
                      </a:stretch>
                    </p:blipFill>
                    <p:spPr bwMode="auto">
                      <a:xfrm>
                        <a:off x="295275" y="1446213"/>
                        <a:ext cx="8493125" cy="4481512"/>
                      </a:xfrm>
                      <a:prstGeom prst="rect">
                        <a:avLst/>
                      </a:prstGeom>
                      <a:solidFill>
                        <a:schemeClr val="bg1">
                          <a:alpha val="50195"/>
                        </a:scheme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17961" dir="2700000" algn="ctr" rotWithShape="0">
                                <a:schemeClr val="bg2"/>
                              </a:outerShdw>
                            </a:effectLst>
                          </a14:hiddenEffects>
                        </a:ext>
                      </a:extLst>
                    </p:spPr>
                  </p:pic>
                </p:oleObj>
              </mc:Fallback>
            </mc:AlternateContent>
          </a:graphicData>
        </a:graphic>
      </p:graphicFrame>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E10C4D80-A229-E32D-30A5-0A2A9A59B807}"/>
              </a:ext>
            </a:extLst>
          </p:cNvPr>
          <p:cNvSpPr>
            <a:spLocks noChangeArrowheads="1"/>
          </p:cNvSpPr>
          <p:nvPr/>
        </p:nvSpPr>
        <p:spPr bwMode="auto">
          <a:xfrm>
            <a:off x="1084263" y="633413"/>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29699" name="Line 3">
            <a:extLst>
              <a:ext uri="{FF2B5EF4-FFF2-40B4-BE49-F238E27FC236}">
                <a16:creationId xmlns:a16="http://schemas.microsoft.com/office/drawing/2014/main" id="{8B949897-6C21-D6DD-7A77-D537B1B06019}"/>
              </a:ext>
            </a:extLst>
          </p:cNvPr>
          <p:cNvSpPr>
            <a:spLocks noChangeShapeType="1"/>
          </p:cNvSpPr>
          <p:nvPr/>
        </p:nvSpPr>
        <p:spPr bwMode="auto">
          <a:xfrm flipV="1">
            <a:off x="7191375" y="5045075"/>
            <a:ext cx="0" cy="917575"/>
          </a:xfrm>
          <a:prstGeom prst="line">
            <a:avLst/>
          </a:prstGeom>
          <a:noFill/>
          <a:ln w="1270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aphicFrame>
        <p:nvGraphicFramePr>
          <p:cNvPr id="29700" name="Object 4">
            <a:extLst>
              <a:ext uri="{FF2B5EF4-FFF2-40B4-BE49-F238E27FC236}">
                <a16:creationId xmlns:a16="http://schemas.microsoft.com/office/drawing/2014/main" id="{7F479BD9-BED8-D786-DFB3-88E0EF991C2D}"/>
              </a:ext>
            </a:extLst>
          </p:cNvPr>
          <p:cNvGraphicFramePr>
            <a:graphicFrameLocks/>
          </p:cNvGraphicFramePr>
          <p:nvPr/>
        </p:nvGraphicFramePr>
        <p:xfrm>
          <a:off x="487363" y="279400"/>
          <a:ext cx="7850187" cy="6405563"/>
        </p:xfrm>
        <a:graphic>
          <a:graphicData uri="http://schemas.openxmlformats.org/presentationml/2006/ole">
            <mc:AlternateContent xmlns:mc="http://schemas.openxmlformats.org/markup-compatibility/2006">
              <mc:Choice xmlns:v="urn:schemas-microsoft-com:vml" Requires="v">
                <p:oleObj name="Chart" r:id="rId4" imgW="7458456" imgH="5324856" progId="MSGraph.Chart.8">
                  <p:embed followColorScheme="full"/>
                </p:oleObj>
              </mc:Choice>
              <mc:Fallback>
                <p:oleObj name="Chart" r:id="rId4" imgW="7458456" imgH="5324856" progId="MSGraph.Chart.8">
                  <p:embed followColorScheme="full"/>
                  <p:pic>
                    <p:nvPicPr>
                      <p:cNvPr id="0" name="Object 4"/>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7363" y="279400"/>
                        <a:ext cx="7850187" cy="6405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9701" name="AutoShape 5" descr="Parchment">
            <a:extLst>
              <a:ext uri="{FF2B5EF4-FFF2-40B4-BE49-F238E27FC236}">
                <a16:creationId xmlns:a16="http://schemas.microsoft.com/office/drawing/2014/main" id="{B3E30822-AAF1-F232-FBFF-904FD497513A}"/>
              </a:ext>
            </a:extLst>
          </p:cNvPr>
          <p:cNvSpPr>
            <a:spLocks noChangeArrowheads="1"/>
          </p:cNvSpPr>
          <p:nvPr/>
        </p:nvSpPr>
        <p:spPr bwMode="auto">
          <a:xfrm>
            <a:off x="4849813" y="579438"/>
            <a:ext cx="4286250" cy="1346200"/>
          </a:xfrm>
          <a:prstGeom prst="roundRect">
            <a:avLst>
              <a:gd name="adj" fmla="val 12495"/>
            </a:avLst>
          </a:prstGeom>
          <a:blipFill dpi="0" rotWithShape="0">
            <a:blip r:embed="rId6"/>
            <a:srcRect/>
            <a:tile tx="0" ty="0" sx="100000" sy="100000" flip="none" algn="tl"/>
          </a:blipFill>
          <a:ln w="28575">
            <a:solidFill>
              <a:schemeClr val="hlink"/>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29702" name="Rectangle 6">
            <a:extLst>
              <a:ext uri="{FF2B5EF4-FFF2-40B4-BE49-F238E27FC236}">
                <a16:creationId xmlns:a16="http://schemas.microsoft.com/office/drawing/2014/main" id="{82A998EE-204D-D128-7543-9E275B2517CD}"/>
              </a:ext>
            </a:extLst>
          </p:cNvPr>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29703" name="Rectangle 7">
            <a:extLst>
              <a:ext uri="{FF2B5EF4-FFF2-40B4-BE49-F238E27FC236}">
                <a16:creationId xmlns:a16="http://schemas.microsoft.com/office/drawing/2014/main" id="{6310CC13-FDF1-8ED2-CD75-B966720670CE}"/>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29704" name="Line 8">
            <a:extLst>
              <a:ext uri="{FF2B5EF4-FFF2-40B4-BE49-F238E27FC236}">
                <a16:creationId xmlns:a16="http://schemas.microsoft.com/office/drawing/2014/main" id="{3E719337-6CD2-87BD-A202-34958201BE43}"/>
              </a:ext>
            </a:extLst>
          </p:cNvPr>
          <p:cNvSpPr>
            <a:spLocks noChangeShapeType="1"/>
          </p:cNvSpPr>
          <p:nvPr/>
        </p:nvSpPr>
        <p:spPr bwMode="auto">
          <a:xfrm flipH="1" flipV="1">
            <a:off x="1828800" y="950913"/>
            <a:ext cx="136525" cy="169862"/>
          </a:xfrm>
          <a:prstGeom prst="line">
            <a:avLst/>
          </a:prstGeom>
          <a:noFill/>
          <a:ln w="28575">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705" name="Line 9">
            <a:extLst>
              <a:ext uri="{FF2B5EF4-FFF2-40B4-BE49-F238E27FC236}">
                <a16:creationId xmlns:a16="http://schemas.microsoft.com/office/drawing/2014/main" id="{0E8B961C-82C3-FC1C-C4EE-3423BB483221}"/>
              </a:ext>
            </a:extLst>
          </p:cNvPr>
          <p:cNvSpPr>
            <a:spLocks noChangeShapeType="1"/>
          </p:cNvSpPr>
          <p:nvPr/>
        </p:nvSpPr>
        <p:spPr bwMode="auto">
          <a:xfrm>
            <a:off x="7148513" y="4973638"/>
            <a:ext cx="230187" cy="127000"/>
          </a:xfrm>
          <a:prstGeom prst="line">
            <a:avLst/>
          </a:prstGeom>
          <a:noFill/>
          <a:ln w="28575">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706" name="Rectangle 10">
            <a:extLst>
              <a:ext uri="{FF2B5EF4-FFF2-40B4-BE49-F238E27FC236}">
                <a16:creationId xmlns:a16="http://schemas.microsoft.com/office/drawing/2014/main" id="{9EFD1BAD-3D2A-78BF-E2A5-821E0DD6F122}"/>
              </a:ext>
            </a:extLst>
          </p:cNvPr>
          <p:cNvSpPr>
            <a:spLocks noChangeArrowheads="1"/>
          </p:cNvSpPr>
          <p:nvPr/>
        </p:nvSpPr>
        <p:spPr bwMode="auto">
          <a:xfrm>
            <a:off x="3206750" y="6459538"/>
            <a:ext cx="28241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tx1"/>
                </a:solidFill>
              </a:rPr>
              <a:t>Quantity (tonnes: 000s)</a:t>
            </a:r>
          </a:p>
        </p:txBody>
      </p:sp>
      <p:sp>
        <p:nvSpPr>
          <p:cNvPr id="29707" name="Rectangle 11">
            <a:extLst>
              <a:ext uri="{FF2B5EF4-FFF2-40B4-BE49-F238E27FC236}">
                <a16:creationId xmlns:a16="http://schemas.microsoft.com/office/drawing/2014/main" id="{FE332596-57C2-6C62-77D8-E758D94B8912}"/>
              </a:ext>
            </a:extLst>
          </p:cNvPr>
          <p:cNvSpPr>
            <a:spLocks noChangeArrowheads="1"/>
          </p:cNvSpPr>
          <p:nvPr/>
        </p:nvSpPr>
        <p:spPr bwMode="auto">
          <a:xfrm rot="-5400000">
            <a:off x="-881856" y="2863056"/>
            <a:ext cx="24717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tx1"/>
                </a:solidFill>
              </a:rPr>
              <a:t>Price (pence per kg)</a:t>
            </a:r>
          </a:p>
        </p:txBody>
      </p:sp>
      <p:sp>
        <p:nvSpPr>
          <p:cNvPr id="29708" name="Rectangle 12">
            <a:extLst>
              <a:ext uri="{FF2B5EF4-FFF2-40B4-BE49-F238E27FC236}">
                <a16:creationId xmlns:a16="http://schemas.microsoft.com/office/drawing/2014/main" id="{161CBA01-1618-6FA1-0FA5-F3353E70CC08}"/>
              </a:ext>
            </a:extLst>
          </p:cNvPr>
          <p:cNvSpPr>
            <a:spLocks noChangeArrowheads="1"/>
          </p:cNvSpPr>
          <p:nvPr/>
        </p:nvSpPr>
        <p:spPr bwMode="auto">
          <a:xfrm>
            <a:off x="5472113" y="690563"/>
            <a:ext cx="1819275" cy="1189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a:solidFill>
                  <a:schemeClr val="tx1"/>
                </a:solidFill>
              </a:rPr>
              <a:t>Price</a:t>
            </a:r>
          </a:p>
          <a:p>
            <a:pPr algn="ctr">
              <a:lnSpc>
                <a:spcPct val="100000"/>
              </a:lnSpc>
              <a:spcBef>
                <a:spcPct val="0"/>
              </a:spcBef>
              <a:buClrTx/>
              <a:buSzTx/>
              <a:buFontTx/>
              <a:buNone/>
            </a:pPr>
            <a:r>
              <a:rPr lang="en-GB" altLang="en-US" sz="2000" b="0">
                <a:solidFill>
                  <a:schemeClr val="tx1"/>
                </a:solidFill>
              </a:rPr>
              <a:t>(pence per kg)</a:t>
            </a:r>
            <a:endParaRPr lang="en-GB" altLang="en-US" sz="2000">
              <a:solidFill>
                <a:schemeClr val="tx1"/>
              </a:solidFill>
            </a:endParaRPr>
          </a:p>
          <a:p>
            <a:pPr algn="ctr">
              <a:lnSpc>
                <a:spcPct val="160000"/>
              </a:lnSpc>
              <a:spcBef>
                <a:spcPct val="0"/>
              </a:spcBef>
              <a:buClrTx/>
              <a:buSzTx/>
              <a:buFontTx/>
              <a:buNone/>
            </a:pPr>
            <a:r>
              <a:rPr lang="en-GB" altLang="en-US" sz="2000">
                <a:solidFill>
                  <a:schemeClr val="folHlink"/>
                </a:solidFill>
              </a:rPr>
              <a:t>20</a:t>
            </a:r>
            <a:endParaRPr lang="en-GB" altLang="en-US" sz="2000">
              <a:solidFill>
                <a:schemeClr val="accent2"/>
              </a:solidFill>
            </a:endParaRPr>
          </a:p>
        </p:txBody>
      </p:sp>
      <p:sp>
        <p:nvSpPr>
          <p:cNvPr id="29709" name="Rectangle 13">
            <a:extLst>
              <a:ext uri="{FF2B5EF4-FFF2-40B4-BE49-F238E27FC236}">
                <a16:creationId xmlns:a16="http://schemas.microsoft.com/office/drawing/2014/main" id="{FBC15FF9-75FD-A734-66FB-5D42FB103C20}"/>
              </a:ext>
            </a:extLst>
          </p:cNvPr>
          <p:cNvSpPr>
            <a:spLocks noChangeArrowheads="1"/>
          </p:cNvSpPr>
          <p:nvPr/>
        </p:nvSpPr>
        <p:spPr bwMode="auto">
          <a:xfrm>
            <a:off x="7075488" y="666750"/>
            <a:ext cx="2046287" cy="1219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10000"/>
              </a:lnSpc>
              <a:spcBef>
                <a:spcPct val="0"/>
              </a:spcBef>
              <a:buClrTx/>
              <a:buSzTx/>
              <a:buFontTx/>
              <a:buNone/>
            </a:pPr>
            <a:r>
              <a:rPr lang="en-GB" altLang="en-US" sz="2000">
                <a:solidFill>
                  <a:schemeClr val="tx1"/>
                </a:solidFill>
              </a:rPr>
              <a:t>Market demand</a:t>
            </a:r>
          </a:p>
          <a:p>
            <a:pPr algn="ctr">
              <a:lnSpc>
                <a:spcPct val="100000"/>
              </a:lnSpc>
              <a:spcBef>
                <a:spcPct val="0"/>
              </a:spcBef>
              <a:buClrTx/>
              <a:buSzTx/>
              <a:buFontTx/>
              <a:buNone/>
            </a:pPr>
            <a:r>
              <a:rPr lang="en-GB" altLang="en-US" sz="2000" b="0">
                <a:solidFill>
                  <a:schemeClr val="tx1"/>
                </a:solidFill>
              </a:rPr>
              <a:t>(tonnes 000s)</a:t>
            </a:r>
          </a:p>
          <a:p>
            <a:pPr algn="ctr">
              <a:lnSpc>
                <a:spcPct val="160000"/>
              </a:lnSpc>
              <a:spcBef>
                <a:spcPct val="0"/>
              </a:spcBef>
              <a:buClrTx/>
              <a:buSzTx/>
              <a:buFontTx/>
              <a:buNone/>
            </a:pPr>
            <a:r>
              <a:rPr lang="en-GB" altLang="en-US" sz="2000">
                <a:solidFill>
                  <a:schemeClr val="folHlink"/>
                </a:solidFill>
              </a:rPr>
              <a:t>700</a:t>
            </a:r>
            <a:endParaRPr lang="en-GB" altLang="en-US" sz="2000">
              <a:solidFill>
                <a:schemeClr val="accent2"/>
              </a:solidFill>
            </a:endParaRPr>
          </a:p>
        </p:txBody>
      </p:sp>
      <p:sp>
        <p:nvSpPr>
          <p:cNvPr id="29710" name="Rectangle 14">
            <a:extLst>
              <a:ext uri="{FF2B5EF4-FFF2-40B4-BE49-F238E27FC236}">
                <a16:creationId xmlns:a16="http://schemas.microsoft.com/office/drawing/2014/main" id="{DD2CC5E3-AEDF-37F5-E914-76E9A2469F04}"/>
              </a:ext>
            </a:extLst>
          </p:cNvPr>
          <p:cNvSpPr>
            <a:spLocks noChangeArrowheads="1"/>
          </p:cNvSpPr>
          <p:nvPr/>
        </p:nvSpPr>
        <p:spPr bwMode="auto">
          <a:xfrm>
            <a:off x="5154613" y="1276350"/>
            <a:ext cx="368300" cy="60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70000"/>
              </a:lnSpc>
              <a:spcBef>
                <a:spcPct val="0"/>
              </a:spcBef>
              <a:buClrTx/>
              <a:buSzTx/>
              <a:buFontTx/>
              <a:buNone/>
            </a:pPr>
            <a:r>
              <a:rPr lang="en-GB" altLang="en-US" sz="2000">
                <a:solidFill>
                  <a:schemeClr val="folHlink"/>
                </a:solidFill>
              </a:rPr>
              <a:t>A</a:t>
            </a:r>
            <a:endParaRPr lang="en-GB" altLang="en-US" sz="2000">
              <a:solidFill>
                <a:schemeClr val="accent2"/>
              </a:solidFill>
            </a:endParaRPr>
          </a:p>
        </p:txBody>
      </p:sp>
      <p:sp>
        <p:nvSpPr>
          <p:cNvPr id="29711" name="Line 15">
            <a:extLst>
              <a:ext uri="{FF2B5EF4-FFF2-40B4-BE49-F238E27FC236}">
                <a16:creationId xmlns:a16="http://schemas.microsoft.com/office/drawing/2014/main" id="{E40CAAD1-9696-797A-7694-7E54B175F0DB}"/>
              </a:ext>
            </a:extLst>
          </p:cNvPr>
          <p:cNvSpPr>
            <a:spLocks noChangeShapeType="1"/>
          </p:cNvSpPr>
          <p:nvPr/>
        </p:nvSpPr>
        <p:spPr bwMode="auto">
          <a:xfrm>
            <a:off x="4997450" y="1389063"/>
            <a:ext cx="4081463" cy="0"/>
          </a:xfrm>
          <a:prstGeom prst="line">
            <a:avLst/>
          </a:prstGeom>
          <a:noFill/>
          <a:ln w="12700">
            <a:solidFill>
              <a:schemeClr val="hlink"/>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712" name="Rectangle 16">
            <a:extLst>
              <a:ext uri="{FF2B5EF4-FFF2-40B4-BE49-F238E27FC236}">
                <a16:creationId xmlns:a16="http://schemas.microsoft.com/office/drawing/2014/main" id="{9D15C8A8-B0A0-F8F5-28DA-6FD47FA34EB5}"/>
              </a:ext>
            </a:extLst>
          </p:cNvPr>
          <p:cNvSpPr>
            <a:spLocks noChangeArrowheads="1"/>
          </p:cNvSpPr>
          <p:nvPr/>
        </p:nvSpPr>
        <p:spPr bwMode="auto">
          <a:xfrm>
            <a:off x="4899025" y="688975"/>
            <a:ext cx="8191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a:solidFill>
                  <a:schemeClr val="tx1"/>
                </a:solidFill>
              </a:rPr>
              <a:t>Point</a:t>
            </a:r>
          </a:p>
        </p:txBody>
      </p:sp>
      <p:sp>
        <p:nvSpPr>
          <p:cNvPr id="1184785" name="Rectangle 17">
            <a:extLst>
              <a:ext uri="{FF2B5EF4-FFF2-40B4-BE49-F238E27FC236}">
                <a16:creationId xmlns:a16="http://schemas.microsoft.com/office/drawing/2014/main" id="{E4D34330-59A3-826F-4C65-372E55DB3098}"/>
              </a:ext>
            </a:extLst>
          </p:cNvPr>
          <p:cNvSpPr>
            <a:spLocks noChangeArrowheads="1"/>
          </p:cNvSpPr>
          <p:nvPr/>
        </p:nvSpPr>
        <p:spPr bwMode="auto">
          <a:xfrm>
            <a:off x="7077075" y="4532313"/>
            <a:ext cx="3683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a:solidFill>
                  <a:schemeClr val="folHlink"/>
                </a:solidFill>
              </a:rPr>
              <a:t>A</a:t>
            </a:r>
          </a:p>
        </p:txBody>
      </p:sp>
      <p:sp>
        <p:nvSpPr>
          <p:cNvPr id="29714" name="Line 18">
            <a:extLst>
              <a:ext uri="{FF2B5EF4-FFF2-40B4-BE49-F238E27FC236}">
                <a16:creationId xmlns:a16="http://schemas.microsoft.com/office/drawing/2014/main" id="{ADBE625E-A7A7-F7B9-A25F-0AB48A25C2BA}"/>
              </a:ext>
            </a:extLst>
          </p:cNvPr>
          <p:cNvSpPr>
            <a:spLocks noChangeShapeType="1"/>
          </p:cNvSpPr>
          <p:nvPr/>
        </p:nvSpPr>
        <p:spPr bwMode="auto">
          <a:xfrm>
            <a:off x="9142413" y="6284913"/>
            <a:ext cx="0" cy="17462"/>
          </a:xfrm>
          <a:prstGeom prst="line">
            <a:avLst/>
          </a:prstGeom>
          <a:noFill/>
          <a:ln w="1270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715" name="Line 19">
            <a:extLst>
              <a:ext uri="{FF2B5EF4-FFF2-40B4-BE49-F238E27FC236}">
                <a16:creationId xmlns:a16="http://schemas.microsoft.com/office/drawing/2014/main" id="{1B9E5A67-7271-6227-27D2-8D2EAC634407}"/>
              </a:ext>
            </a:extLst>
          </p:cNvPr>
          <p:cNvSpPr>
            <a:spLocks noChangeShapeType="1"/>
          </p:cNvSpPr>
          <p:nvPr/>
        </p:nvSpPr>
        <p:spPr bwMode="auto">
          <a:xfrm flipH="1">
            <a:off x="1068388" y="5010150"/>
            <a:ext cx="6072187" cy="0"/>
          </a:xfrm>
          <a:prstGeom prst="line">
            <a:avLst/>
          </a:prstGeom>
          <a:noFill/>
          <a:ln w="1270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716" name="Oval 20">
            <a:extLst>
              <a:ext uri="{FF2B5EF4-FFF2-40B4-BE49-F238E27FC236}">
                <a16:creationId xmlns:a16="http://schemas.microsoft.com/office/drawing/2014/main" id="{040AB64F-A5E6-CCD8-E289-FFE35E8959C9}"/>
              </a:ext>
            </a:extLst>
          </p:cNvPr>
          <p:cNvSpPr>
            <a:spLocks noChangeArrowheads="1"/>
          </p:cNvSpPr>
          <p:nvPr/>
        </p:nvSpPr>
        <p:spPr bwMode="auto">
          <a:xfrm>
            <a:off x="7135813" y="4953000"/>
            <a:ext cx="111125" cy="111125"/>
          </a:xfrm>
          <a:prstGeom prst="ellipse">
            <a:avLst/>
          </a:prstGeom>
          <a:solidFill>
            <a:srgbClr val="66FF99"/>
          </a:solidFill>
          <a:ln w="254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1184789" name="Rectangle 21">
            <a:extLst>
              <a:ext uri="{FF2B5EF4-FFF2-40B4-BE49-F238E27FC236}">
                <a16:creationId xmlns:a16="http://schemas.microsoft.com/office/drawing/2014/main" id="{6E8CE3C9-83C4-811C-4231-FDA03763FB7A}"/>
              </a:ext>
            </a:extLst>
          </p:cNvPr>
          <p:cNvSpPr>
            <a:spLocks noGrp="1" noChangeArrowheads="1"/>
          </p:cNvSpPr>
          <p:nvPr>
            <p:ph type="title"/>
          </p:nvPr>
        </p:nvSpPr>
        <p:spPr>
          <a:xfrm>
            <a:off x="0" y="0"/>
            <a:ext cx="9144000" cy="595313"/>
          </a:xfrm>
        </p:spPr>
        <p:txBody>
          <a:bodyPr/>
          <a:lstStyle/>
          <a:p>
            <a:pPr>
              <a:defRPr/>
            </a:pPr>
            <a:r>
              <a:rPr lang="en-GB" altLang="en-US" sz="2800">
                <a:solidFill>
                  <a:schemeClr val="accent1"/>
                </a:solidFill>
              </a:rPr>
              <a:t>Market demand for potatoes </a:t>
            </a:r>
            <a:r>
              <a:rPr lang="en-GB" altLang="en-US" sz="2400">
                <a:solidFill>
                  <a:schemeClr val="accent1"/>
                </a:solidFill>
              </a:rPr>
              <a:t>(monthly)</a:t>
            </a:r>
            <a:endParaRPr lang="en-GB" altLang="en-US" sz="2800">
              <a:solidFill>
                <a:schemeClr val="accent1"/>
              </a:solidFill>
            </a:endParaRPr>
          </a:p>
        </p:txBody>
      </p:sp>
      <p:sp>
        <p:nvSpPr>
          <p:cNvPr id="29718" name="Rectangle 22">
            <a:extLst>
              <a:ext uri="{FF2B5EF4-FFF2-40B4-BE49-F238E27FC236}">
                <a16:creationId xmlns:a16="http://schemas.microsoft.com/office/drawing/2014/main" id="{E5B93825-94AD-7C74-8973-AD4C0D3C4D5B}"/>
              </a:ext>
            </a:extLst>
          </p:cNvPr>
          <p:cNvSpPr>
            <a:spLocks noChangeArrowheads="1"/>
          </p:cNvSpPr>
          <p:nvPr/>
        </p:nvSpPr>
        <p:spPr bwMode="auto">
          <a:xfrm>
            <a:off x="6810375" y="5080000"/>
            <a:ext cx="1287463" cy="427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200">
                <a:solidFill>
                  <a:schemeClr val="accent2"/>
                </a:solidFill>
              </a:rPr>
              <a:t>Demand</a:t>
            </a:r>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5" presetClass="entr" presetSubtype="0" fill="hold" grpId="0" nodeType="clickEffect">
                                  <p:stCondLst>
                                    <p:cond delay="0"/>
                                  </p:stCondLst>
                                  <p:childTnLst>
                                    <p:set>
                                      <p:cBhvr>
                                        <p:cTn id="6" dur="1" fill="hold">
                                          <p:stCondLst>
                                            <p:cond delay="0"/>
                                          </p:stCondLst>
                                        </p:cTn>
                                        <p:tgtEl>
                                          <p:spTgt spid="1184785"/>
                                        </p:tgtEl>
                                        <p:attrNameLst>
                                          <p:attrName>style.visibility</p:attrName>
                                        </p:attrNameLst>
                                      </p:cBhvr>
                                      <p:to>
                                        <p:strVal val="visible"/>
                                      </p:to>
                                    </p:set>
                                    <p:anim calcmode="lin" valueType="num">
                                      <p:cBhvr>
                                        <p:cTn id="7" dur="1000" fill="hold"/>
                                        <p:tgtEl>
                                          <p:spTgt spid="1184785"/>
                                        </p:tgtEl>
                                        <p:attrNameLst>
                                          <p:attrName>ppt_w</p:attrName>
                                        </p:attrNameLst>
                                      </p:cBhvr>
                                      <p:tavLst>
                                        <p:tav tm="0">
                                          <p:val>
                                            <p:fltVal val="0"/>
                                          </p:val>
                                        </p:tav>
                                        <p:tav tm="100000">
                                          <p:val>
                                            <p:strVal val="#ppt_w"/>
                                          </p:val>
                                        </p:tav>
                                      </p:tavLst>
                                    </p:anim>
                                    <p:anim calcmode="lin" valueType="num">
                                      <p:cBhvr>
                                        <p:cTn id="8" dur="1000" fill="hold"/>
                                        <p:tgtEl>
                                          <p:spTgt spid="1184785"/>
                                        </p:tgtEl>
                                        <p:attrNameLst>
                                          <p:attrName>ppt_h</p:attrName>
                                        </p:attrNameLst>
                                      </p:cBhvr>
                                      <p:tavLst>
                                        <p:tav tm="0">
                                          <p:val>
                                            <p:fltVal val="0"/>
                                          </p:val>
                                        </p:tav>
                                        <p:tav tm="100000">
                                          <p:val>
                                            <p:strVal val="#ppt_h"/>
                                          </p:val>
                                        </p:tav>
                                      </p:tavLst>
                                    </p:anim>
                                    <p:anim calcmode="lin" valueType="num">
                                      <p:cBhvr>
                                        <p:cTn id="9" dur="1000" fill="hold"/>
                                        <p:tgtEl>
                                          <p:spTgt spid="1184785"/>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1184785"/>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4785" grpId="0"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C94EF39E-8169-69BF-67D9-EC778E82CA23}"/>
              </a:ext>
            </a:extLst>
          </p:cNvPr>
          <p:cNvSpPr>
            <a:spLocks noChangeArrowheads="1"/>
          </p:cNvSpPr>
          <p:nvPr/>
        </p:nvSpPr>
        <p:spPr bwMode="auto">
          <a:xfrm>
            <a:off x="1084263" y="633413"/>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31747" name="Line 3">
            <a:extLst>
              <a:ext uri="{FF2B5EF4-FFF2-40B4-BE49-F238E27FC236}">
                <a16:creationId xmlns:a16="http://schemas.microsoft.com/office/drawing/2014/main" id="{E499389E-2915-2037-8FA6-A9EFAE581AB3}"/>
              </a:ext>
            </a:extLst>
          </p:cNvPr>
          <p:cNvSpPr>
            <a:spLocks noChangeShapeType="1"/>
          </p:cNvSpPr>
          <p:nvPr/>
        </p:nvSpPr>
        <p:spPr bwMode="auto">
          <a:xfrm flipH="1" flipV="1">
            <a:off x="1828800" y="950913"/>
            <a:ext cx="136525" cy="169862"/>
          </a:xfrm>
          <a:prstGeom prst="line">
            <a:avLst/>
          </a:prstGeom>
          <a:noFill/>
          <a:ln w="28575">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1748" name="Line 4">
            <a:extLst>
              <a:ext uri="{FF2B5EF4-FFF2-40B4-BE49-F238E27FC236}">
                <a16:creationId xmlns:a16="http://schemas.microsoft.com/office/drawing/2014/main" id="{9314DCA3-DA7E-5E5B-0939-AEA6570D7F8B}"/>
              </a:ext>
            </a:extLst>
          </p:cNvPr>
          <p:cNvSpPr>
            <a:spLocks noChangeShapeType="1"/>
          </p:cNvSpPr>
          <p:nvPr/>
        </p:nvSpPr>
        <p:spPr bwMode="auto">
          <a:xfrm>
            <a:off x="7148513" y="4973638"/>
            <a:ext cx="230187" cy="127000"/>
          </a:xfrm>
          <a:prstGeom prst="line">
            <a:avLst/>
          </a:prstGeom>
          <a:noFill/>
          <a:ln w="28575">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1749" name="Line 5">
            <a:extLst>
              <a:ext uri="{FF2B5EF4-FFF2-40B4-BE49-F238E27FC236}">
                <a16:creationId xmlns:a16="http://schemas.microsoft.com/office/drawing/2014/main" id="{1C04393E-5458-7F09-969E-82B959260677}"/>
              </a:ext>
            </a:extLst>
          </p:cNvPr>
          <p:cNvSpPr>
            <a:spLocks noChangeShapeType="1"/>
          </p:cNvSpPr>
          <p:nvPr/>
        </p:nvSpPr>
        <p:spPr bwMode="auto">
          <a:xfrm flipV="1">
            <a:off x="7191375" y="5045075"/>
            <a:ext cx="0" cy="917575"/>
          </a:xfrm>
          <a:prstGeom prst="line">
            <a:avLst/>
          </a:prstGeom>
          <a:noFill/>
          <a:ln w="1270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aphicFrame>
        <p:nvGraphicFramePr>
          <p:cNvPr id="31750" name="Object 6">
            <a:extLst>
              <a:ext uri="{FF2B5EF4-FFF2-40B4-BE49-F238E27FC236}">
                <a16:creationId xmlns:a16="http://schemas.microsoft.com/office/drawing/2014/main" id="{5BAD1EC4-CBE9-2995-FC79-306BD4502835}"/>
              </a:ext>
            </a:extLst>
          </p:cNvPr>
          <p:cNvGraphicFramePr>
            <a:graphicFrameLocks/>
          </p:cNvGraphicFramePr>
          <p:nvPr/>
        </p:nvGraphicFramePr>
        <p:xfrm>
          <a:off x="487363" y="279400"/>
          <a:ext cx="7850187" cy="6405563"/>
        </p:xfrm>
        <a:graphic>
          <a:graphicData uri="http://schemas.openxmlformats.org/presentationml/2006/ole">
            <mc:AlternateContent xmlns:mc="http://schemas.openxmlformats.org/markup-compatibility/2006">
              <mc:Choice xmlns:v="urn:schemas-microsoft-com:vml" Requires="v">
                <p:oleObj name="Chart" r:id="rId4" imgW="7458456" imgH="5324856" progId="MSGraph.Chart.8">
                  <p:embed followColorScheme="full"/>
                </p:oleObj>
              </mc:Choice>
              <mc:Fallback>
                <p:oleObj name="Chart" r:id="rId4" imgW="7458456" imgH="5324856" progId="MSGraph.Chart.8">
                  <p:embed followColorScheme="full"/>
                  <p:pic>
                    <p:nvPicPr>
                      <p:cNvPr id="0" name="Object 6"/>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7363" y="279400"/>
                        <a:ext cx="7850187" cy="6405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1751" name="Line 7">
            <a:extLst>
              <a:ext uri="{FF2B5EF4-FFF2-40B4-BE49-F238E27FC236}">
                <a16:creationId xmlns:a16="http://schemas.microsoft.com/office/drawing/2014/main" id="{AE052EDF-B2ED-A157-9F0D-F8FEA4EA2B25}"/>
              </a:ext>
            </a:extLst>
          </p:cNvPr>
          <p:cNvSpPr>
            <a:spLocks noChangeShapeType="1"/>
          </p:cNvSpPr>
          <p:nvPr/>
        </p:nvSpPr>
        <p:spPr bwMode="auto">
          <a:xfrm flipV="1">
            <a:off x="5438775" y="4057650"/>
            <a:ext cx="0" cy="1905000"/>
          </a:xfrm>
          <a:prstGeom prst="line">
            <a:avLst/>
          </a:prstGeom>
          <a:noFill/>
          <a:ln w="1270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1752" name="AutoShape 8" descr="Parchment">
            <a:extLst>
              <a:ext uri="{FF2B5EF4-FFF2-40B4-BE49-F238E27FC236}">
                <a16:creationId xmlns:a16="http://schemas.microsoft.com/office/drawing/2014/main" id="{3845F785-455E-9B60-51C2-C62044E66BFF}"/>
              </a:ext>
            </a:extLst>
          </p:cNvPr>
          <p:cNvSpPr>
            <a:spLocks noChangeArrowheads="1"/>
          </p:cNvSpPr>
          <p:nvPr/>
        </p:nvSpPr>
        <p:spPr bwMode="auto">
          <a:xfrm>
            <a:off x="4849813" y="579438"/>
            <a:ext cx="4286250" cy="1716087"/>
          </a:xfrm>
          <a:prstGeom prst="roundRect">
            <a:avLst>
              <a:gd name="adj" fmla="val 12495"/>
            </a:avLst>
          </a:prstGeom>
          <a:blipFill dpi="0" rotWithShape="0">
            <a:blip r:embed="rId6"/>
            <a:srcRect/>
            <a:tile tx="0" ty="0" sx="100000" sy="100000" flip="none" algn="tl"/>
          </a:blipFill>
          <a:ln w="28575">
            <a:solidFill>
              <a:schemeClr val="hlink"/>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31753" name="Rectangle 9">
            <a:extLst>
              <a:ext uri="{FF2B5EF4-FFF2-40B4-BE49-F238E27FC236}">
                <a16:creationId xmlns:a16="http://schemas.microsoft.com/office/drawing/2014/main" id="{FC75BB4E-6192-8F92-D62C-2624FA3F573B}"/>
              </a:ext>
            </a:extLst>
          </p:cNvPr>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31754" name="Rectangle 10">
            <a:extLst>
              <a:ext uri="{FF2B5EF4-FFF2-40B4-BE49-F238E27FC236}">
                <a16:creationId xmlns:a16="http://schemas.microsoft.com/office/drawing/2014/main" id="{A8D42CB6-98FB-754B-20AF-B3CC9EBEE730}"/>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31755" name="Rectangle 11">
            <a:extLst>
              <a:ext uri="{FF2B5EF4-FFF2-40B4-BE49-F238E27FC236}">
                <a16:creationId xmlns:a16="http://schemas.microsoft.com/office/drawing/2014/main" id="{AC0FE446-1A7D-1D4A-6996-4A5A045FE67B}"/>
              </a:ext>
            </a:extLst>
          </p:cNvPr>
          <p:cNvSpPr>
            <a:spLocks noChangeArrowheads="1"/>
          </p:cNvSpPr>
          <p:nvPr/>
        </p:nvSpPr>
        <p:spPr bwMode="auto">
          <a:xfrm>
            <a:off x="3206750" y="6459538"/>
            <a:ext cx="28241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tx1"/>
                </a:solidFill>
              </a:rPr>
              <a:t>Quantity (tonnes: 000s)</a:t>
            </a:r>
          </a:p>
        </p:txBody>
      </p:sp>
      <p:sp>
        <p:nvSpPr>
          <p:cNvPr id="31756" name="Rectangle 12">
            <a:extLst>
              <a:ext uri="{FF2B5EF4-FFF2-40B4-BE49-F238E27FC236}">
                <a16:creationId xmlns:a16="http://schemas.microsoft.com/office/drawing/2014/main" id="{BFE8787F-0155-0B3B-CB39-444070497E0C}"/>
              </a:ext>
            </a:extLst>
          </p:cNvPr>
          <p:cNvSpPr>
            <a:spLocks noChangeArrowheads="1"/>
          </p:cNvSpPr>
          <p:nvPr/>
        </p:nvSpPr>
        <p:spPr bwMode="auto">
          <a:xfrm rot="-5400000">
            <a:off x="-881856" y="2863056"/>
            <a:ext cx="24717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tx1"/>
                </a:solidFill>
              </a:rPr>
              <a:t>Price (pence per kg)</a:t>
            </a:r>
          </a:p>
        </p:txBody>
      </p:sp>
      <p:sp>
        <p:nvSpPr>
          <p:cNvPr id="31757" name="Rectangle 13">
            <a:extLst>
              <a:ext uri="{FF2B5EF4-FFF2-40B4-BE49-F238E27FC236}">
                <a16:creationId xmlns:a16="http://schemas.microsoft.com/office/drawing/2014/main" id="{2049FFB5-C4E3-734D-2D54-67DC79E1DB0C}"/>
              </a:ext>
            </a:extLst>
          </p:cNvPr>
          <p:cNvSpPr>
            <a:spLocks noChangeArrowheads="1"/>
          </p:cNvSpPr>
          <p:nvPr/>
        </p:nvSpPr>
        <p:spPr bwMode="auto">
          <a:xfrm>
            <a:off x="5472113" y="690563"/>
            <a:ext cx="1819275" cy="1554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a:solidFill>
                  <a:schemeClr val="tx1"/>
                </a:solidFill>
              </a:rPr>
              <a:t>Price</a:t>
            </a:r>
          </a:p>
          <a:p>
            <a:pPr algn="ctr">
              <a:lnSpc>
                <a:spcPct val="100000"/>
              </a:lnSpc>
              <a:spcBef>
                <a:spcPct val="0"/>
              </a:spcBef>
              <a:buClrTx/>
              <a:buSzTx/>
              <a:buFontTx/>
              <a:buNone/>
            </a:pPr>
            <a:r>
              <a:rPr lang="en-GB" altLang="en-US" sz="2000" b="0">
                <a:solidFill>
                  <a:schemeClr val="tx1"/>
                </a:solidFill>
              </a:rPr>
              <a:t>(pence per kg)</a:t>
            </a:r>
            <a:endParaRPr lang="en-GB" altLang="en-US" sz="2000">
              <a:solidFill>
                <a:schemeClr val="tx1"/>
              </a:solidFill>
            </a:endParaRPr>
          </a:p>
          <a:p>
            <a:pPr algn="ctr">
              <a:lnSpc>
                <a:spcPct val="160000"/>
              </a:lnSpc>
              <a:spcBef>
                <a:spcPct val="0"/>
              </a:spcBef>
              <a:buClrTx/>
              <a:buSzTx/>
              <a:buFontTx/>
              <a:buNone/>
            </a:pPr>
            <a:r>
              <a:rPr lang="en-GB" altLang="en-US" sz="2000">
                <a:solidFill>
                  <a:schemeClr val="folHlink"/>
                </a:solidFill>
              </a:rPr>
              <a:t>20</a:t>
            </a:r>
          </a:p>
          <a:p>
            <a:pPr algn="ctr">
              <a:lnSpc>
                <a:spcPct val="120000"/>
              </a:lnSpc>
              <a:spcBef>
                <a:spcPct val="0"/>
              </a:spcBef>
              <a:buClrTx/>
              <a:buSzTx/>
              <a:buFontTx/>
              <a:buNone/>
            </a:pPr>
            <a:r>
              <a:rPr lang="en-GB" altLang="en-US" sz="2000">
                <a:solidFill>
                  <a:schemeClr val="tx2"/>
                </a:solidFill>
              </a:rPr>
              <a:t>40</a:t>
            </a:r>
            <a:endParaRPr lang="en-GB" altLang="en-US" sz="2000">
              <a:solidFill>
                <a:schemeClr val="accent2"/>
              </a:solidFill>
            </a:endParaRPr>
          </a:p>
        </p:txBody>
      </p:sp>
      <p:sp>
        <p:nvSpPr>
          <p:cNvPr id="31758" name="Rectangle 14">
            <a:extLst>
              <a:ext uri="{FF2B5EF4-FFF2-40B4-BE49-F238E27FC236}">
                <a16:creationId xmlns:a16="http://schemas.microsoft.com/office/drawing/2014/main" id="{C8DDE74E-DBB6-F05E-F401-6B1EC1ACB655}"/>
              </a:ext>
            </a:extLst>
          </p:cNvPr>
          <p:cNvSpPr>
            <a:spLocks noChangeArrowheads="1"/>
          </p:cNvSpPr>
          <p:nvPr/>
        </p:nvSpPr>
        <p:spPr bwMode="auto">
          <a:xfrm>
            <a:off x="7075488" y="666750"/>
            <a:ext cx="2046287" cy="1584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10000"/>
              </a:lnSpc>
              <a:spcBef>
                <a:spcPct val="0"/>
              </a:spcBef>
              <a:buClrTx/>
              <a:buSzTx/>
              <a:buFontTx/>
              <a:buNone/>
            </a:pPr>
            <a:r>
              <a:rPr lang="en-GB" altLang="en-US" sz="2000">
                <a:solidFill>
                  <a:schemeClr val="tx1"/>
                </a:solidFill>
              </a:rPr>
              <a:t>Market demand</a:t>
            </a:r>
          </a:p>
          <a:p>
            <a:pPr algn="ctr">
              <a:lnSpc>
                <a:spcPct val="100000"/>
              </a:lnSpc>
              <a:spcBef>
                <a:spcPct val="0"/>
              </a:spcBef>
              <a:buClrTx/>
              <a:buSzTx/>
              <a:buFontTx/>
              <a:buNone/>
            </a:pPr>
            <a:r>
              <a:rPr lang="en-GB" altLang="en-US" sz="2000" b="0">
                <a:solidFill>
                  <a:schemeClr val="tx1"/>
                </a:solidFill>
              </a:rPr>
              <a:t>(tonnes 000s)</a:t>
            </a:r>
          </a:p>
          <a:p>
            <a:pPr algn="ctr">
              <a:lnSpc>
                <a:spcPct val="160000"/>
              </a:lnSpc>
              <a:spcBef>
                <a:spcPct val="0"/>
              </a:spcBef>
              <a:buClrTx/>
              <a:buSzTx/>
              <a:buFontTx/>
              <a:buNone/>
            </a:pPr>
            <a:r>
              <a:rPr lang="en-GB" altLang="en-US" sz="2000">
                <a:solidFill>
                  <a:schemeClr val="folHlink"/>
                </a:solidFill>
              </a:rPr>
              <a:t>700</a:t>
            </a:r>
          </a:p>
          <a:p>
            <a:pPr algn="ctr">
              <a:lnSpc>
                <a:spcPct val="120000"/>
              </a:lnSpc>
              <a:spcBef>
                <a:spcPct val="0"/>
              </a:spcBef>
              <a:buClrTx/>
              <a:buSzTx/>
              <a:buFontTx/>
              <a:buNone/>
            </a:pPr>
            <a:r>
              <a:rPr lang="en-GB" altLang="en-US" sz="2000">
                <a:solidFill>
                  <a:schemeClr val="tx2"/>
                </a:solidFill>
              </a:rPr>
              <a:t>500</a:t>
            </a:r>
            <a:endParaRPr lang="en-GB" altLang="en-US" sz="2000">
              <a:solidFill>
                <a:schemeClr val="accent2"/>
              </a:solidFill>
            </a:endParaRPr>
          </a:p>
        </p:txBody>
      </p:sp>
      <p:sp>
        <p:nvSpPr>
          <p:cNvPr id="31759" name="Rectangle 15">
            <a:extLst>
              <a:ext uri="{FF2B5EF4-FFF2-40B4-BE49-F238E27FC236}">
                <a16:creationId xmlns:a16="http://schemas.microsoft.com/office/drawing/2014/main" id="{B059FA1A-72F8-2BC9-5426-FEA092C8EE91}"/>
              </a:ext>
            </a:extLst>
          </p:cNvPr>
          <p:cNvSpPr>
            <a:spLocks noChangeArrowheads="1"/>
          </p:cNvSpPr>
          <p:nvPr/>
        </p:nvSpPr>
        <p:spPr bwMode="auto">
          <a:xfrm>
            <a:off x="5154613" y="1276350"/>
            <a:ext cx="368300" cy="974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70000"/>
              </a:lnSpc>
              <a:spcBef>
                <a:spcPct val="0"/>
              </a:spcBef>
              <a:buClrTx/>
              <a:buSzTx/>
              <a:buFontTx/>
              <a:buNone/>
            </a:pPr>
            <a:r>
              <a:rPr lang="en-GB" altLang="en-US" sz="2000">
                <a:solidFill>
                  <a:schemeClr val="folHlink"/>
                </a:solidFill>
              </a:rPr>
              <a:t>A</a:t>
            </a:r>
          </a:p>
          <a:p>
            <a:pPr algn="ctr">
              <a:lnSpc>
                <a:spcPct val="120000"/>
              </a:lnSpc>
              <a:spcBef>
                <a:spcPct val="0"/>
              </a:spcBef>
              <a:buClrTx/>
              <a:buSzTx/>
              <a:buFontTx/>
              <a:buNone/>
            </a:pPr>
            <a:r>
              <a:rPr lang="en-GB" altLang="en-US" sz="2000">
                <a:solidFill>
                  <a:schemeClr val="tx2"/>
                </a:solidFill>
              </a:rPr>
              <a:t>B</a:t>
            </a:r>
            <a:endParaRPr lang="en-GB" altLang="en-US" sz="2000">
              <a:solidFill>
                <a:schemeClr val="accent2"/>
              </a:solidFill>
            </a:endParaRPr>
          </a:p>
        </p:txBody>
      </p:sp>
      <p:sp>
        <p:nvSpPr>
          <p:cNvPr id="31760" name="Line 16">
            <a:extLst>
              <a:ext uri="{FF2B5EF4-FFF2-40B4-BE49-F238E27FC236}">
                <a16:creationId xmlns:a16="http://schemas.microsoft.com/office/drawing/2014/main" id="{E9866E89-DE32-B6AC-5C8A-53914A3FDAB1}"/>
              </a:ext>
            </a:extLst>
          </p:cNvPr>
          <p:cNvSpPr>
            <a:spLocks noChangeShapeType="1"/>
          </p:cNvSpPr>
          <p:nvPr/>
        </p:nvSpPr>
        <p:spPr bwMode="auto">
          <a:xfrm>
            <a:off x="4997450" y="1389063"/>
            <a:ext cx="4081463" cy="0"/>
          </a:xfrm>
          <a:prstGeom prst="line">
            <a:avLst/>
          </a:prstGeom>
          <a:noFill/>
          <a:ln w="12700">
            <a:solidFill>
              <a:schemeClr val="hlink"/>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1761" name="Rectangle 17">
            <a:extLst>
              <a:ext uri="{FF2B5EF4-FFF2-40B4-BE49-F238E27FC236}">
                <a16:creationId xmlns:a16="http://schemas.microsoft.com/office/drawing/2014/main" id="{509376AF-58DE-1021-9B1F-15EC5E0CC8A7}"/>
              </a:ext>
            </a:extLst>
          </p:cNvPr>
          <p:cNvSpPr>
            <a:spLocks noChangeArrowheads="1"/>
          </p:cNvSpPr>
          <p:nvPr/>
        </p:nvSpPr>
        <p:spPr bwMode="auto">
          <a:xfrm>
            <a:off x="4899025" y="688975"/>
            <a:ext cx="8191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a:solidFill>
                  <a:schemeClr val="tx1"/>
                </a:solidFill>
              </a:rPr>
              <a:t>Point</a:t>
            </a:r>
          </a:p>
        </p:txBody>
      </p:sp>
      <p:sp>
        <p:nvSpPr>
          <p:cNvPr id="31762" name="Rectangle 18">
            <a:extLst>
              <a:ext uri="{FF2B5EF4-FFF2-40B4-BE49-F238E27FC236}">
                <a16:creationId xmlns:a16="http://schemas.microsoft.com/office/drawing/2014/main" id="{363E9961-3201-ED48-A32D-66E0EF16BAA0}"/>
              </a:ext>
            </a:extLst>
          </p:cNvPr>
          <p:cNvSpPr>
            <a:spLocks noChangeArrowheads="1"/>
          </p:cNvSpPr>
          <p:nvPr/>
        </p:nvSpPr>
        <p:spPr bwMode="auto">
          <a:xfrm>
            <a:off x="7077075" y="4532313"/>
            <a:ext cx="3683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a:solidFill>
                  <a:schemeClr val="folHlink"/>
                </a:solidFill>
              </a:rPr>
              <a:t>A</a:t>
            </a:r>
          </a:p>
        </p:txBody>
      </p:sp>
      <p:sp>
        <p:nvSpPr>
          <p:cNvPr id="31763" name="Rectangle 19">
            <a:extLst>
              <a:ext uri="{FF2B5EF4-FFF2-40B4-BE49-F238E27FC236}">
                <a16:creationId xmlns:a16="http://schemas.microsoft.com/office/drawing/2014/main" id="{F6938F2D-54BF-C5C9-AA54-C0D5EB98E874}"/>
              </a:ext>
            </a:extLst>
          </p:cNvPr>
          <p:cNvSpPr>
            <a:spLocks noChangeArrowheads="1"/>
          </p:cNvSpPr>
          <p:nvPr/>
        </p:nvSpPr>
        <p:spPr bwMode="auto">
          <a:xfrm>
            <a:off x="5359400" y="3613150"/>
            <a:ext cx="3683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a:solidFill>
                  <a:schemeClr val="tx2"/>
                </a:solidFill>
              </a:rPr>
              <a:t>B</a:t>
            </a:r>
          </a:p>
        </p:txBody>
      </p:sp>
      <p:sp>
        <p:nvSpPr>
          <p:cNvPr id="31764" name="Line 20">
            <a:extLst>
              <a:ext uri="{FF2B5EF4-FFF2-40B4-BE49-F238E27FC236}">
                <a16:creationId xmlns:a16="http://schemas.microsoft.com/office/drawing/2014/main" id="{166921F2-2B41-4728-3B6A-31053F391E22}"/>
              </a:ext>
            </a:extLst>
          </p:cNvPr>
          <p:cNvSpPr>
            <a:spLocks noChangeShapeType="1"/>
          </p:cNvSpPr>
          <p:nvPr/>
        </p:nvSpPr>
        <p:spPr bwMode="auto">
          <a:xfrm>
            <a:off x="9142413" y="6284913"/>
            <a:ext cx="0" cy="17462"/>
          </a:xfrm>
          <a:prstGeom prst="line">
            <a:avLst/>
          </a:prstGeom>
          <a:noFill/>
          <a:ln w="1270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1765" name="Line 21">
            <a:extLst>
              <a:ext uri="{FF2B5EF4-FFF2-40B4-BE49-F238E27FC236}">
                <a16:creationId xmlns:a16="http://schemas.microsoft.com/office/drawing/2014/main" id="{1C52EA16-013D-B51E-68FB-1E18B484586C}"/>
              </a:ext>
            </a:extLst>
          </p:cNvPr>
          <p:cNvSpPr>
            <a:spLocks noChangeShapeType="1"/>
          </p:cNvSpPr>
          <p:nvPr/>
        </p:nvSpPr>
        <p:spPr bwMode="auto">
          <a:xfrm flipH="1">
            <a:off x="1068388" y="5010150"/>
            <a:ext cx="6072187" cy="0"/>
          </a:xfrm>
          <a:prstGeom prst="line">
            <a:avLst/>
          </a:prstGeom>
          <a:noFill/>
          <a:ln w="1270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1766" name="Line 22">
            <a:extLst>
              <a:ext uri="{FF2B5EF4-FFF2-40B4-BE49-F238E27FC236}">
                <a16:creationId xmlns:a16="http://schemas.microsoft.com/office/drawing/2014/main" id="{10E10667-2B79-8FF3-B7C6-C2A1F109281A}"/>
              </a:ext>
            </a:extLst>
          </p:cNvPr>
          <p:cNvSpPr>
            <a:spLocks noChangeShapeType="1"/>
          </p:cNvSpPr>
          <p:nvPr/>
        </p:nvSpPr>
        <p:spPr bwMode="auto">
          <a:xfrm>
            <a:off x="1068388" y="4041775"/>
            <a:ext cx="4303712" cy="0"/>
          </a:xfrm>
          <a:prstGeom prst="line">
            <a:avLst/>
          </a:prstGeom>
          <a:noFill/>
          <a:ln w="1270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1767" name="Oval 23">
            <a:extLst>
              <a:ext uri="{FF2B5EF4-FFF2-40B4-BE49-F238E27FC236}">
                <a16:creationId xmlns:a16="http://schemas.microsoft.com/office/drawing/2014/main" id="{625494B9-22C8-4D36-DBF0-C700A093CA2E}"/>
              </a:ext>
            </a:extLst>
          </p:cNvPr>
          <p:cNvSpPr>
            <a:spLocks noChangeArrowheads="1"/>
          </p:cNvSpPr>
          <p:nvPr/>
        </p:nvSpPr>
        <p:spPr bwMode="auto">
          <a:xfrm>
            <a:off x="5381625" y="3976688"/>
            <a:ext cx="111125" cy="111125"/>
          </a:xfrm>
          <a:prstGeom prst="ellipse">
            <a:avLst/>
          </a:prstGeom>
          <a:solidFill>
            <a:srgbClr val="99CCFF"/>
          </a:solidFill>
          <a:ln w="254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31768" name="Rectangle 24">
            <a:extLst>
              <a:ext uri="{FF2B5EF4-FFF2-40B4-BE49-F238E27FC236}">
                <a16:creationId xmlns:a16="http://schemas.microsoft.com/office/drawing/2014/main" id="{499E4F7A-DE03-BB93-C89E-BC6D3D4103CC}"/>
              </a:ext>
            </a:extLst>
          </p:cNvPr>
          <p:cNvSpPr>
            <a:spLocks noChangeArrowheads="1"/>
          </p:cNvSpPr>
          <p:nvPr/>
        </p:nvSpPr>
        <p:spPr bwMode="auto">
          <a:xfrm>
            <a:off x="6810375" y="5080000"/>
            <a:ext cx="1287463" cy="427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200">
                <a:solidFill>
                  <a:schemeClr val="accent2"/>
                </a:solidFill>
              </a:rPr>
              <a:t>Demand</a:t>
            </a:r>
          </a:p>
        </p:txBody>
      </p:sp>
      <p:sp>
        <p:nvSpPr>
          <p:cNvPr id="31769" name="Oval 25">
            <a:extLst>
              <a:ext uri="{FF2B5EF4-FFF2-40B4-BE49-F238E27FC236}">
                <a16:creationId xmlns:a16="http://schemas.microsoft.com/office/drawing/2014/main" id="{96816B14-EB39-C036-A45E-BCEF7E6974EB}"/>
              </a:ext>
            </a:extLst>
          </p:cNvPr>
          <p:cNvSpPr>
            <a:spLocks noChangeArrowheads="1"/>
          </p:cNvSpPr>
          <p:nvPr/>
        </p:nvSpPr>
        <p:spPr bwMode="auto">
          <a:xfrm>
            <a:off x="7135813" y="4953000"/>
            <a:ext cx="111125" cy="111125"/>
          </a:xfrm>
          <a:prstGeom prst="ellipse">
            <a:avLst/>
          </a:prstGeom>
          <a:solidFill>
            <a:srgbClr val="66FF99"/>
          </a:solidFill>
          <a:ln w="254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1186842" name="Rectangle 26">
            <a:extLst>
              <a:ext uri="{FF2B5EF4-FFF2-40B4-BE49-F238E27FC236}">
                <a16:creationId xmlns:a16="http://schemas.microsoft.com/office/drawing/2014/main" id="{ED5E579E-7849-4899-E72F-61D17B5D8765}"/>
              </a:ext>
            </a:extLst>
          </p:cNvPr>
          <p:cNvSpPr>
            <a:spLocks noGrp="1" noChangeArrowheads="1"/>
          </p:cNvSpPr>
          <p:nvPr>
            <p:ph type="title"/>
          </p:nvPr>
        </p:nvSpPr>
        <p:spPr>
          <a:xfrm>
            <a:off x="0" y="0"/>
            <a:ext cx="9144000" cy="595313"/>
          </a:xfrm>
        </p:spPr>
        <p:txBody>
          <a:bodyPr/>
          <a:lstStyle/>
          <a:p>
            <a:pPr>
              <a:defRPr/>
            </a:pPr>
            <a:r>
              <a:rPr lang="en-GB" altLang="en-US" sz="2800">
                <a:solidFill>
                  <a:schemeClr val="accent1"/>
                </a:solidFill>
              </a:rPr>
              <a:t>Market demand for potatoes </a:t>
            </a:r>
            <a:r>
              <a:rPr lang="en-GB" altLang="en-US" sz="2400">
                <a:solidFill>
                  <a:schemeClr val="accent1"/>
                </a:solidFill>
              </a:rPr>
              <a:t>(monthly)</a:t>
            </a:r>
            <a:endParaRPr lang="en-GB" altLang="en-US" sz="2800">
              <a:solidFill>
                <a:schemeClr val="accent1"/>
              </a:solidFill>
            </a:endParaRPr>
          </a:p>
        </p:txBody>
      </p:sp>
    </p:spTree>
    <p:custDataLst>
      <p:tags r:id="rId1"/>
    </p:custData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00AF2037-D3E3-5F52-876D-796EFC1DD088}"/>
              </a:ext>
            </a:extLst>
          </p:cNvPr>
          <p:cNvSpPr>
            <a:spLocks noChangeArrowheads="1"/>
          </p:cNvSpPr>
          <p:nvPr/>
        </p:nvSpPr>
        <p:spPr bwMode="auto">
          <a:xfrm>
            <a:off x="1084263" y="633413"/>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33795" name="Line 3">
            <a:extLst>
              <a:ext uri="{FF2B5EF4-FFF2-40B4-BE49-F238E27FC236}">
                <a16:creationId xmlns:a16="http://schemas.microsoft.com/office/drawing/2014/main" id="{14D48272-DC8C-7ED2-7313-8C691566B8F3}"/>
              </a:ext>
            </a:extLst>
          </p:cNvPr>
          <p:cNvSpPr>
            <a:spLocks noChangeShapeType="1"/>
          </p:cNvSpPr>
          <p:nvPr/>
        </p:nvSpPr>
        <p:spPr bwMode="auto">
          <a:xfrm flipH="1" flipV="1">
            <a:off x="1828800" y="950913"/>
            <a:ext cx="136525" cy="169862"/>
          </a:xfrm>
          <a:prstGeom prst="line">
            <a:avLst/>
          </a:prstGeom>
          <a:noFill/>
          <a:ln w="28575">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796" name="Line 4">
            <a:extLst>
              <a:ext uri="{FF2B5EF4-FFF2-40B4-BE49-F238E27FC236}">
                <a16:creationId xmlns:a16="http://schemas.microsoft.com/office/drawing/2014/main" id="{F7617165-3A7F-039E-637A-49D9DA7D3B76}"/>
              </a:ext>
            </a:extLst>
          </p:cNvPr>
          <p:cNvSpPr>
            <a:spLocks noChangeShapeType="1"/>
          </p:cNvSpPr>
          <p:nvPr/>
        </p:nvSpPr>
        <p:spPr bwMode="auto">
          <a:xfrm>
            <a:off x="7148513" y="4973638"/>
            <a:ext cx="230187" cy="127000"/>
          </a:xfrm>
          <a:prstGeom prst="line">
            <a:avLst/>
          </a:prstGeom>
          <a:noFill/>
          <a:ln w="28575">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797" name="Line 5">
            <a:extLst>
              <a:ext uri="{FF2B5EF4-FFF2-40B4-BE49-F238E27FC236}">
                <a16:creationId xmlns:a16="http://schemas.microsoft.com/office/drawing/2014/main" id="{65DC5675-CCCB-3F71-B974-B45AAABF8D79}"/>
              </a:ext>
            </a:extLst>
          </p:cNvPr>
          <p:cNvSpPr>
            <a:spLocks noChangeShapeType="1"/>
          </p:cNvSpPr>
          <p:nvPr/>
        </p:nvSpPr>
        <p:spPr bwMode="auto">
          <a:xfrm flipV="1">
            <a:off x="7191375" y="5045075"/>
            <a:ext cx="0" cy="917575"/>
          </a:xfrm>
          <a:prstGeom prst="line">
            <a:avLst/>
          </a:prstGeom>
          <a:noFill/>
          <a:ln w="1270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aphicFrame>
        <p:nvGraphicFramePr>
          <p:cNvPr id="33798" name="Object 6">
            <a:extLst>
              <a:ext uri="{FF2B5EF4-FFF2-40B4-BE49-F238E27FC236}">
                <a16:creationId xmlns:a16="http://schemas.microsoft.com/office/drawing/2014/main" id="{6066A882-5475-7FF5-6449-07867E43F645}"/>
              </a:ext>
            </a:extLst>
          </p:cNvPr>
          <p:cNvGraphicFramePr>
            <a:graphicFrameLocks/>
          </p:cNvGraphicFramePr>
          <p:nvPr/>
        </p:nvGraphicFramePr>
        <p:xfrm>
          <a:off x="487363" y="279400"/>
          <a:ext cx="7850187" cy="6405563"/>
        </p:xfrm>
        <a:graphic>
          <a:graphicData uri="http://schemas.openxmlformats.org/presentationml/2006/ole">
            <mc:AlternateContent xmlns:mc="http://schemas.openxmlformats.org/markup-compatibility/2006">
              <mc:Choice xmlns:v="urn:schemas-microsoft-com:vml" Requires="v">
                <p:oleObj name="Chart" r:id="rId4" imgW="7458456" imgH="5324856" progId="MSGraph.Chart.8">
                  <p:embed followColorScheme="full"/>
                </p:oleObj>
              </mc:Choice>
              <mc:Fallback>
                <p:oleObj name="Chart" r:id="rId4" imgW="7458456" imgH="5324856" progId="MSGraph.Chart.8">
                  <p:embed followColorScheme="full"/>
                  <p:pic>
                    <p:nvPicPr>
                      <p:cNvPr id="0" name="Object 6"/>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7363" y="279400"/>
                        <a:ext cx="7850187" cy="6405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3799" name="Line 7">
            <a:extLst>
              <a:ext uri="{FF2B5EF4-FFF2-40B4-BE49-F238E27FC236}">
                <a16:creationId xmlns:a16="http://schemas.microsoft.com/office/drawing/2014/main" id="{AFCEE31C-B6B5-129A-F4DC-4DC69EABA3D4}"/>
              </a:ext>
            </a:extLst>
          </p:cNvPr>
          <p:cNvSpPr>
            <a:spLocks noChangeShapeType="1"/>
          </p:cNvSpPr>
          <p:nvPr/>
        </p:nvSpPr>
        <p:spPr bwMode="auto">
          <a:xfrm flipV="1">
            <a:off x="5438775" y="4057650"/>
            <a:ext cx="0" cy="1905000"/>
          </a:xfrm>
          <a:prstGeom prst="line">
            <a:avLst/>
          </a:prstGeom>
          <a:noFill/>
          <a:ln w="1270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00" name="AutoShape 8" descr="Parchment">
            <a:extLst>
              <a:ext uri="{FF2B5EF4-FFF2-40B4-BE49-F238E27FC236}">
                <a16:creationId xmlns:a16="http://schemas.microsoft.com/office/drawing/2014/main" id="{BE3EBD0A-B0E9-20CC-5272-699E52E05C4E}"/>
              </a:ext>
            </a:extLst>
          </p:cNvPr>
          <p:cNvSpPr>
            <a:spLocks noChangeArrowheads="1"/>
          </p:cNvSpPr>
          <p:nvPr/>
        </p:nvSpPr>
        <p:spPr bwMode="auto">
          <a:xfrm>
            <a:off x="4849813" y="579438"/>
            <a:ext cx="4286250" cy="2051050"/>
          </a:xfrm>
          <a:prstGeom prst="roundRect">
            <a:avLst>
              <a:gd name="adj" fmla="val 12495"/>
            </a:avLst>
          </a:prstGeom>
          <a:blipFill dpi="0" rotWithShape="0">
            <a:blip r:embed="rId6"/>
            <a:srcRect/>
            <a:tile tx="0" ty="0" sx="100000" sy="100000" flip="none" algn="tl"/>
          </a:blipFill>
          <a:ln w="28575">
            <a:solidFill>
              <a:schemeClr val="hlink"/>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33801" name="Rectangle 9">
            <a:extLst>
              <a:ext uri="{FF2B5EF4-FFF2-40B4-BE49-F238E27FC236}">
                <a16:creationId xmlns:a16="http://schemas.microsoft.com/office/drawing/2014/main" id="{9C65609D-DC1E-2A79-57A1-18C9A7146CDB}"/>
              </a:ext>
            </a:extLst>
          </p:cNvPr>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33802" name="Rectangle 10">
            <a:extLst>
              <a:ext uri="{FF2B5EF4-FFF2-40B4-BE49-F238E27FC236}">
                <a16:creationId xmlns:a16="http://schemas.microsoft.com/office/drawing/2014/main" id="{7741878B-EB0B-AC3B-3CE7-C8177635A32D}"/>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33803" name="Rectangle 11">
            <a:extLst>
              <a:ext uri="{FF2B5EF4-FFF2-40B4-BE49-F238E27FC236}">
                <a16:creationId xmlns:a16="http://schemas.microsoft.com/office/drawing/2014/main" id="{8569627D-1C16-B715-EF91-963F5D539276}"/>
              </a:ext>
            </a:extLst>
          </p:cNvPr>
          <p:cNvSpPr>
            <a:spLocks noChangeArrowheads="1"/>
          </p:cNvSpPr>
          <p:nvPr/>
        </p:nvSpPr>
        <p:spPr bwMode="auto">
          <a:xfrm>
            <a:off x="3206750" y="6459538"/>
            <a:ext cx="28241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tx1"/>
                </a:solidFill>
              </a:rPr>
              <a:t>Quantity (tonnes: 000s)</a:t>
            </a:r>
          </a:p>
        </p:txBody>
      </p:sp>
      <p:sp>
        <p:nvSpPr>
          <p:cNvPr id="33804" name="Rectangle 12">
            <a:extLst>
              <a:ext uri="{FF2B5EF4-FFF2-40B4-BE49-F238E27FC236}">
                <a16:creationId xmlns:a16="http://schemas.microsoft.com/office/drawing/2014/main" id="{CC383AE4-12AA-EE95-368F-8E355312F940}"/>
              </a:ext>
            </a:extLst>
          </p:cNvPr>
          <p:cNvSpPr>
            <a:spLocks noChangeArrowheads="1"/>
          </p:cNvSpPr>
          <p:nvPr/>
        </p:nvSpPr>
        <p:spPr bwMode="auto">
          <a:xfrm rot="-5400000">
            <a:off x="-881856" y="2863056"/>
            <a:ext cx="24717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tx1"/>
                </a:solidFill>
              </a:rPr>
              <a:t>Price (pence per kg)</a:t>
            </a:r>
          </a:p>
        </p:txBody>
      </p:sp>
      <p:sp>
        <p:nvSpPr>
          <p:cNvPr id="33805" name="Rectangle 13">
            <a:extLst>
              <a:ext uri="{FF2B5EF4-FFF2-40B4-BE49-F238E27FC236}">
                <a16:creationId xmlns:a16="http://schemas.microsoft.com/office/drawing/2014/main" id="{A8B3819C-C361-C62C-2142-8B22ACE09686}"/>
              </a:ext>
            </a:extLst>
          </p:cNvPr>
          <p:cNvSpPr>
            <a:spLocks noChangeArrowheads="1"/>
          </p:cNvSpPr>
          <p:nvPr/>
        </p:nvSpPr>
        <p:spPr bwMode="auto">
          <a:xfrm>
            <a:off x="5472113" y="690563"/>
            <a:ext cx="1819275" cy="19192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a:solidFill>
                  <a:schemeClr val="tx1"/>
                </a:solidFill>
              </a:rPr>
              <a:t>Price</a:t>
            </a:r>
          </a:p>
          <a:p>
            <a:pPr algn="ctr">
              <a:lnSpc>
                <a:spcPct val="100000"/>
              </a:lnSpc>
              <a:spcBef>
                <a:spcPct val="0"/>
              </a:spcBef>
              <a:buClrTx/>
              <a:buSzTx/>
              <a:buFontTx/>
              <a:buNone/>
            </a:pPr>
            <a:r>
              <a:rPr lang="en-GB" altLang="en-US" sz="2000" b="0">
                <a:solidFill>
                  <a:schemeClr val="tx1"/>
                </a:solidFill>
              </a:rPr>
              <a:t>(pence per kg)</a:t>
            </a:r>
            <a:endParaRPr lang="en-GB" altLang="en-US" sz="2000">
              <a:solidFill>
                <a:schemeClr val="tx1"/>
              </a:solidFill>
            </a:endParaRPr>
          </a:p>
          <a:p>
            <a:pPr algn="ctr">
              <a:lnSpc>
                <a:spcPct val="160000"/>
              </a:lnSpc>
              <a:spcBef>
                <a:spcPct val="0"/>
              </a:spcBef>
              <a:buClrTx/>
              <a:buSzTx/>
              <a:buFontTx/>
              <a:buNone/>
            </a:pPr>
            <a:r>
              <a:rPr lang="en-GB" altLang="en-US" sz="2000">
                <a:solidFill>
                  <a:schemeClr val="folHlink"/>
                </a:solidFill>
              </a:rPr>
              <a:t>20</a:t>
            </a:r>
          </a:p>
          <a:p>
            <a:pPr algn="ctr">
              <a:lnSpc>
                <a:spcPct val="120000"/>
              </a:lnSpc>
              <a:spcBef>
                <a:spcPct val="0"/>
              </a:spcBef>
              <a:buClrTx/>
              <a:buSzTx/>
              <a:buFontTx/>
              <a:buNone/>
            </a:pPr>
            <a:r>
              <a:rPr lang="en-GB" altLang="en-US" sz="2000">
                <a:solidFill>
                  <a:schemeClr val="tx2"/>
                </a:solidFill>
              </a:rPr>
              <a:t>40</a:t>
            </a:r>
          </a:p>
          <a:p>
            <a:pPr algn="ctr">
              <a:lnSpc>
                <a:spcPct val="120000"/>
              </a:lnSpc>
              <a:spcBef>
                <a:spcPct val="0"/>
              </a:spcBef>
              <a:buClrTx/>
              <a:buSzTx/>
              <a:buFontTx/>
              <a:buNone/>
            </a:pPr>
            <a:r>
              <a:rPr lang="en-GB" altLang="en-US" sz="2000">
                <a:solidFill>
                  <a:schemeClr val="accent1"/>
                </a:solidFill>
              </a:rPr>
              <a:t>  60  </a:t>
            </a:r>
            <a:endParaRPr lang="en-GB" altLang="en-US" sz="2000">
              <a:solidFill>
                <a:schemeClr val="accent2"/>
              </a:solidFill>
            </a:endParaRPr>
          </a:p>
        </p:txBody>
      </p:sp>
      <p:sp>
        <p:nvSpPr>
          <p:cNvPr id="33806" name="Rectangle 14">
            <a:extLst>
              <a:ext uri="{FF2B5EF4-FFF2-40B4-BE49-F238E27FC236}">
                <a16:creationId xmlns:a16="http://schemas.microsoft.com/office/drawing/2014/main" id="{A01AEC41-58C9-8B79-FC81-1ABB3339CC91}"/>
              </a:ext>
            </a:extLst>
          </p:cNvPr>
          <p:cNvSpPr>
            <a:spLocks noChangeArrowheads="1"/>
          </p:cNvSpPr>
          <p:nvPr/>
        </p:nvSpPr>
        <p:spPr bwMode="auto">
          <a:xfrm>
            <a:off x="7075488" y="666750"/>
            <a:ext cx="2046287" cy="1949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10000"/>
              </a:lnSpc>
              <a:spcBef>
                <a:spcPct val="0"/>
              </a:spcBef>
              <a:buClrTx/>
              <a:buSzTx/>
              <a:buFontTx/>
              <a:buNone/>
            </a:pPr>
            <a:r>
              <a:rPr lang="en-GB" altLang="en-US" sz="2000">
                <a:solidFill>
                  <a:schemeClr val="tx1"/>
                </a:solidFill>
              </a:rPr>
              <a:t>Market demand</a:t>
            </a:r>
          </a:p>
          <a:p>
            <a:pPr algn="ctr">
              <a:lnSpc>
                <a:spcPct val="100000"/>
              </a:lnSpc>
              <a:spcBef>
                <a:spcPct val="0"/>
              </a:spcBef>
              <a:buClrTx/>
              <a:buSzTx/>
              <a:buFontTx/>
              <a:buNone/>
            </a:pPr>
            <a:r>
              <a:rPr lang="en-GB" altLang="en-US" sz="2000" b="0">
                <a:solidFill>
                  <a:schemeClr val="tx1"/>
                </a:solidFill>
              </a:rPr>
              <a:t>(tonnes 000s)</a:t>
            </a:r>
          </a:p>
          <a:p>
            <a:pPr algn="ctr">
              <a:lnSpc>
                <a:spcPct val="160000"/>
              </a:lnSpc>
              <a:spcBef>
                <a:spcPct val="0"/>
              </a:spcBef>
              <a:buClrTx/>
              <a:buSzTx/>
              <a:buFontTx/>
              <a:buNone/>
            </a:pPr>
            <a:r>
              <a:rPr lang="en-GB" altLang="en-US" sz="2000">
                <a:solidFill>
                  <a:schemeClr val="folHlink"/>
                </a:solidFill>
              </a:rPr>
              <a:t>700</a:t>
            </a:r>
          </a:p>
          <a:p>
            <a:pPr algn="ctr">
              <a:lnSpc>
                <a:spcPct val="120000"/>
              </a:lnSpc>
              <a:spcBef>
                <a:spcPct val="0"/>
              </a:spcBef>
              <a:buClrTx/>
              <a:buSzTx/>
              <a:buFontTx/>
              <a:buNone/>
            </a:pPr>
            <a:r>
              <a:rPr lang="en-GB" altLang="en-US" sz="2000">
                <a:solidFill>
                  <a:schemeClr val="tx2"/>
                </a:solidFill>
              </a:rPr>
              <a:t>500</a:t>
            </a:r>
            <a:endParaRPr lang="en-GB" altLang="en-US" sz="2000">
              <a:solidFill>
                <a:schemeClr val="accent1"/>
              </a:solidFill>
            </a:endParaRPr>
          </a:p>
          <a:p>
            <a:pPr algn="ctr">
              <a:lnSpc>
                <a:spcPct val="120000"/>
              </a:lnSpc>
              <a:spcBef>
                <a:spcPct val="0"/>
              </a:spcBef>
              <a:buClrTx/>
              <a:buSzTx/>
              <a:buFontTx/>
              <a:buNone/>
            </a:pPr>
            <a:r>
              <a:rPr lang="en-GB" altLang="en-US" sz="2000">
                <a:solidFill>
                  <a:schemeClr val="accent1"/>
                </a:solidFill>
              </a:rPr>
              <a:t>350</a:t>
            </a:r>
            <a:endParaRPr lang="en-GB" altLang="en-US" sz="2000">
              <a:solidFill>
                <a:schemeClr val="accent2"/>
              </a:solidFill>
            </a:endParaRPr>
          </a:p>
        </p:txBody>
      </p:sp>
      <p:sp>
        <p:nvSpPr>
          <p:cNvPr id="33807" name="Rectangle 15">
            <a:extLst>
              <a:ext uri="{FF2B5EF4-FFF2-40B4-BE49-F238E27FC236}">
                <a16:creationId xmlns:a16="http://schemas.microsoft.com/office/drawing/2014/main" id="{1FBBB2C5-A9E6-049D-E455-15A041939D2D}"/>
              </a:ext>
            </a:extLst>
          </p:cNvPr>
          <p:cNvSpPr>
            <a:spLocks noChangeArrowheads="1"/>
          </p:cNvSpPr>
          <p:nvPr/>
        </p:nvSpPr>
        <p:spPr bwMode="auto">
          <a:xfrm>
            <a:off x="5154613" y="1276350"/>
            <a:ext cx="368300" cy="1339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70000"/>
              </a:lnSpc>
              <a:spcBef>
                <a:spcPct val="0"/>
              </a:spcBef>
              <a:buClrTx/>
              <a:buSzTx/>
              <a:buFontTx/>
              <a:buNone/>
            </a:pPr>
            <a:r>
              <a:rPr lang="en-GB" altLang="en-US" sz="2000">
                <a:solidFill>
                  <a:schemeClr val="folHlink"/>
                </a:solidFill>
              </a:rPr>
              <a:t>A</a:t>
            </a:r>
          </a:p>
          <a:p>
            <a:pPr algn="ctr">
              <a:lnSpc>
                <a:spcPct val="120000"/>
              </a:lnSpc>
              <a:spcBef>
                <a:spcPct val="0"/>
              </a:spcBef>
              <a:buClrTx/>
              <a:buSzTx/>
              <a:buFontTx/>
              <a:buNone/>
            </a:pPr>
            <a:r>
              <a:rPr lang="en-GB" altLang="en-US" sz="2000">
                <a:solidFill>
                  <a:schemeClr val="tx2"/>
                </a:solidFill>
              </a:rPr>
              <a:t>B</a:t>
            </a:r>
          </a:p>
          <a:p>
            <a:pPr algn="ctr">
              <a:lnSpc>
                <a:spcPct val="120000"/>
              </a:lnSpc>
              <a:spcBef>
                <a:spcPct val="0"/>
              </a:spcBef>
              <a:buClrTx/>
              <a:buSzTx/>
              <a:buFontTx/>
              <a:buNone/>
            </a:pPr>
            <a:r>
              <a:rPr lang="en-GB" altLang="en-US" sz="2000">
                <a:solidFill>
                  <a:schemeClr val="accent1"/>
                </a:solidFill>
              </a:rPr>
              <a:t>C</a:t>
            </a:r>
            <a:endParaRPr lang="en-GB" altLang="en-US" sz="2000">
              <a:solidFill>
                <a:schemeClr val="accent2"/>
              </a:solidFill>
            </a:endParaRPr>
          </a:p>
        </p:txBody>
      </p:sp>
      <p:sp>
        <p:nvSpPr>
          <p:cNvPr id="33808" name="Line 16">
            <a:extLst>
              <a:ext uri="{FF2B5EF4-FFF2-40B4-BE49-F238E27FC236}">
                <a16:creationId xmlns:a16="http://schemas.microsoft.com/office/drawing/2014/main" id="{5923BA3F-4A23-337D-2E31-C3150BA4EA2F}"/>
              </a:ext>
            </a:extLst>
          </p:cNvPr>
          <p:cNvSpPr>
            <a:spLocks noChangeShapeType="1"/>
          </p:cNvSpPr>
          <p:nvPr/>
        </p:nvSpPr>
        <p:spPr bwMode="auto">
          <a:xfrm>
            <a:off x="4997450" y="1389063"/>
            <a:ext cx="4081463" cy="0"/>
          </a:xfrm>
          <a:prstGeom prst="line">
            <a:avLst/>
          </a:prstGeom>
          <a:noFill/>
          <a:ln w="12700">
            <a:solidFill>
              <a:schemeClr val="hlink"/>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09" name="Rectangle 17">
            <a:extLst>
              <a:ext uri="{FF2B5EF4-FFF2-40B4-BE49-F238E27FC236}">
                <a16:creationId xmlns:a16="http://schemas.microsoft.com/office/drawing/2014/main" id="{1CB909D2-097E-6F50-85C4-D654C514E277}"/>
              </a:ext>
            </a:extLst>
          </p:cNvPr>
          <p:cNvSpPr>
            <a:spLocks noChangeArrowheads="1"/>
          </p:cNvSpPr>
          <p:nvPr/>
        </p:nvSpPr>
        <p:spPr bwMode="auto">
          <a:xfrm>
            <a:off x="4899025" y="688975"/>
            <a:ext cx="8191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a:solidFill>
                  <a:schemeClr val="tx1"/>
                </a:solidFill>
              </a:rPr>
              <a:t>Point</a:t>
            </a:r>
          </a:p>
        </p:txBody>
      </p:sp>
      <p:sp>
        <p:nvSpPr>
          <p:cNvPr id="33810" name="Rectangle 18">
            <a:extLst>
              <a:ext uri="{FF2B5EF4-FFF2-40B4-BE49-F238E27FC236}">
                <a16:creationId xmlns:a16="http://schemas.microsoft.com/office/drawing/2014/main" id="{BFA65661-1ECF-4233-77B0-536B479B5A8D}"/>
              </a:ext>
            </a:extLst>
          </p:cNvPr>
          <p:cNvSpPr>
            <a:spLocks noChangeArrowheads="1"/>
          </p:cNvSpPr>
          <p:nvPr/>
        </p:nvSpPr>
        <p:spPr bwMode="auto">
          <a:xfrm>
            <a:off x="7077075" y="4532313"/>
            <a:ext cx="3683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a:solidFill>
                  <a:schemeClr val="folHlink"/>
                </a:solidFill>
              </a:rPr>
              <a:t>A</a:t>
            </a:r>
          </a:p>
        </p:txBody>
      </p:sp>
      <p:sp>
        <p:nvSpPr>
          <p:cNvPr id="33811" name="Rectangle 19">
            <a:extLst>
              <a:ext uri="{FF2B5EF4-FFF2-40B4-BE49-F238E27FC236}">
                <a16:creationId xmlns:a16="http://schemas.microsoft.com/office/drawing/2014/main" id="{4E2B54FF-A3F1-EAE9-9026-3BD9C95BC06B}"/>
              </a:ext>
            </a:extLst>
          </p:cNvPr>
          <p:cNvSpPr>
            <a:spLocks noChangeArrowheads="1"/>
          </p:cNvSpPr>
          <p:nvPr/>
        </p:nvSpPr>
        <p:spPr bwMode="auto">
          <a:xfrm>
            <a:off x="5359400" y="3613150"/>
            <a:ext cx="3683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a:solidFill>
                  <a:schemeClr val="tx2"/>
                </a:solidFill>
              </a:rPr>
              <a:t>B</a:t>
            </a:r>
          </a:p>
        </p:txBody>
      </p:sp>
      <p:sp>
        <p:nvSpPr>
          <p:cNvPr id="1188884" name="Rectangle 20">
            <a:extLst>
              <a:ext uri="{FF2B5EF4-FFF2-40B4-BE49-F238E27FC236}">
                <a16:creationId xmlns:a16="http://schemas.microsoft.com/office/drawing/2014/main" id="{757052ED-D5AE-5A61-737E-23CA068F395D}"/>
              </a:ext>
            </a:extLst>
          </p:cNvPr>
          <p:cNvSpPr>
            <a:spLocks noChangeArrowheads="1"/>
          </p:cNvSpPr>
          <p:nvPr/>
        </p:nvSpPr>
        <p:spPr bwMode="auto">
          <a:xfrm>
            <a:off x="4064000" y="2644775"/>
            <a:ext cx="3683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a:solidFill>
                  <a:schemeClr val="accent1"/>
                </a:solidFill>
              </a:rPr>
              <a:t>C</a:t>
            </a:r>
          </a:p>
        </p:txBody>
      </p:sp>
      <p:sp>
        <p:nvSpPr>
          <p:cNvPr id="33813" name="Line 21">
            <a:extLst>
              <a:ext uri="{FF2B5EF4-FFF2-40B4-BE49-F238E27FC236}">
                <a16:creationId xmlns:a16="http://schemas.microsoft.com/office/drawing/2014/main" id="{1B766832-CB59-0547-83AB-D11CAEC2EA8F}"/>
              </a:ext>
            </a:extLst>
          </p:cNvPr>
          <p:cNvSpPr>
            <a:spLocks noChangeShapeType="1"/>
          </p:cNvSpPr>
          <p:nvPr/>
        </p:nvSpPr>
        <p:spPr bwMode="auto">
          <a:xfrm>
            <a:off x="9142413" y="6284913"/>
            <a:ext cx="0" cy="17462"/>
          </a:xfrm>
          <a:prstGeom prst="line">
            <a:avLst/>
          </a:prstGeom>
          <a:noFill/>
          <a:ln w="1270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14" name="Line 22">
            <a:extLst>
              <a:ext uri="{FF2B5EF4-FFF2-40B4-BE49-F238E27FC236}">
                <a16:creationId xmlns:a16="http://schemas.microsoft.com/office/drawing/2014/main" id="{1B6BB951-E701-33F6-056C-11E19E7AC73B}"/>
              </a:ext>
            </a:extLst>
          </p:cNvPr>
          <p:cNvSpPr>
            <a:spLocks noChangeShapeType="1"/>
          </p:cNvSpPr>
          <p:nvPr/>
        </p:nvSpPr>
        <p:spPr bwMode="auto">
          <a:xfrm flipH="1">
            <a:off x="1068388" y="5010150"/>
            <a:ext cx="6072187" cy="0"/>
          </a:xfrm>
          <a:prstGeom prst="line">
            <a:avLst/>
          </a:prstGeom>
          <a:noFill/>
          <a:ln w="1270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15" name="Line 23">
            <a:extLst>
              <a:ext uri="{FF2B5EF4-FFF2-40B4-BE49-F238E27FC236}">
                <a16:creationId xmlns:a16="http://schemas.microsoft.com/office/drawing/2014/main" id="{86292B5F-C220-125E-A082-87585F052CC0}"/>
              </a:ext>
            </a:extLst>
          </p:cNvPr>
          <p:cNvSpPr>
            <a:spLocks noChangeShapeType="1"/>
          </p:cNvSpPr>
          <p:nvPr/>
        </p:nvSpPr>
        <p:spPr bwMode="auto">
          <a:xfrm>
            <a:off x="1068388" y="4041775"/>
            <a:ext cx="4303712" cy="0"/>
          </a:xfrm>
          <a:prstGeom prst="line">
            <a:avLst/>
          </a:prstGeom>
          <a:noFill/>
          <a:ln w="1270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16" name="Line 24">
            <a:extLst>
              <a:ext uri="{FF2B5EF4-FFF2-40B4-BE49-F238E27FC236}">
                <a16:creationId xmlns:a16="http://schemas.microsoft.com/office/drawing/2014/main" id="{678FF8D2-35BB-0A36-4D88-49EC61E1092E}"/>
              </a:ext>
            </a:extLst>
          </p:cNvPr>
          <p:cNvSpPr>
            <a:spLocks noChangeShapeType="1"/>
          </p:cNvSpPr>
          <p:nvPr/>
        </p:nvSpPr>
        <p:spPr bwMode="auto">
          <a:xfrm>
            <a:off x="1068388" y="3071813"/>
            <a:ext cx="3027362" cy="0"/>
          </a:xfrm>
          <a:prstGeom prst="line">
            <a:avLst/>
          </a:prstGeom>
          <a:noFill/>
          <a:ln w="12700">
            <a:solidFill>
              <a:schemeClr val="accent1"/>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17" name="Line 25">
            <a:extLst>
              <a:ext uri="{FF2B5EF4-FFF2-40B4-BE49-F238E27FC236}">
                <a16:creationId xmlns:a16="http://schemas.microsoft.com/office/drawing/2014/main" id="{8E03B184-EF51-4AD3-912A-BB1AA2153BF8}"/>
              </a:ext>
            </a:extLst>
          </p:cNvPr>
          <p:cNvSpPr>
            <a:spLocks noChangeShapeType="1"/>
          </p:cNvSpPr>
          <p:nvPr/>
        </p:nvSpPr>
        <p:spPr bwMode="auto">
          <a:xfrm>
            <a:off x="4129088" y="3122613"/>
            <a:ext cx="0" cy="2822575"/>
          </a:xfrm>
          <a:prstGeom prst="line">
            <a:avLst/>
          </a:prstGeom>
          <a:noFill/>
          <a:ln w="12700">
            <a:solidFill>
              <a:schemeClr val="accent1"/>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3818" name="Oval 26">
            <a:extLst>
              <a:ext uri="{FF2B5EF4-FFF2-40B4-BE49-F238E27FC236}">
                <a16:creationId xmlns:a16="http://schemas.microsoft.com/office/drawing/2014/main" id="{5C0534EB-C8E3-5AEB-9B51-A75684EE95EE}"/>
              </a:ext>
            </a:extLst>
          </p:cNvPr>
          <p:cNvSpPr>
            <a:spLocks noChangeArrowheads="1"/>
          </p:cNvSpPr>
          <p:nvPr/>
        </p:nvSpPr>
        <p:spPr bwMode="auto">
          <a:xfrm>
            <a:off x="4081463" y="3024188"/>
            <a:ext cx="111125" cy="111125"/>
          </a:xfrm>
          <a:prstGeom prst="ellipse">
            <a:avLst/>
          </a:prstGeom>
          <a:solidFill>
            <a:srgbClr val="CC99FF"/>
          </a:solidFill>
          <a:ln w="254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33819" name="Oval 27">
            <a:extLst>
              <a:ext uri="{FF2B5EF4-FFF2-40B4-BE49-F238E27FC236}">
                <a16:creationId xmlns:a16="http://schemas.microsoft.com/office/drawing/2014/main" id="{5C5B781A-0D75-70D6-8978-47E7004D9942}"/>
              </a:ext>
            </a:extLst>
          </p:cNvPr>
          <p:cNvSpPr>
            <a:spLocks noChangeArrowheads="1"/>
          </p:cNvSpPr>
          <p:nvPr/>
        </p:nvSpPr>
        <p:spPr bwMode="auto">
          <a:xfrm>
            <a:off x="5381625" y="3976688"/>
            <a:ext cx="111125" cy="111125"/>
          </a:xfrm>
          <a:prstGeom prst="ellipse">
            <a:avLst/>
          </a:prstGeom>
          <a:solidFill>
            <a:srgbClr val="99CCFF"/>
          </a:solidFill>
          <a:ln w="254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33820" name="Oval 28">
            <a:extLst>
              <a:ext uri="{FF2B5EF4-FFF2-40B4-BE49-F238E27FC236}">
                <a16:creationId xmlns:a16="http://schemas.microsoft.com/office/drawing/2014/main" id="{29B935F8-7ADC-9997-1342-C3631E748974}"/>
              </a:ext>
            </a:extLst>
          </p:cNvPr>
          <p:cNvSpPr>
            <a:spLocks noChangeArrowheads="1"/>
          </p:cNvSpPr>
          <p:nvPr/>
        </p:nvSpPr>
        <p:spPr bwMode="auto">
          <a:xfrm>
            <a:off x="7135813" y="4951413"/>
            <a:ext cx="111125" cy="111125"/>
          </a:xfrm>
          <a:prstGeom prst="ellipse">
            <a:avLst/>
          </a:prstGeom>
          <a:solidFill>
            <a:srgbClr val="66FF99"/>
          </a:solidFill>
          <a:ln w="254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33821" name="Rectangle 29">
            <a:extLst>
              <a:ext uri="{FF2B5EF4-FFF2-40B4-BE49-F238E27FC236}">
                <a16:creationId xmlns:a16="http://schemas.microsoft.com/office/drawing/2014/main" id="{D48D1EE0-701A-A2C5-7DAE-29B98370EF30}"/>
              </a:ext>
            </a:extLst>
          </p:cNvPr>
          <p:cNvSpPr>
            <a:spLocks noChangeArrowheads="1"/>
          </p:cNvSpPr>
          <p:nvPr/>
        </p:nvSpPr>
        <p:spPr bwMode="auto">
          <a:xfrm>
            <a:off x="6810375" y="5080000"/>
            <a:ext cx="1287463" cy="427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200">
                <a:solidFill>
                  <a:schemeClr val="accent2"/>
                </a:solidFill>
              </a:rPr>
              <a:t>Demand</a:t>
            </a:r>
          </a:p>
        </p:txBody>
      </p:sp>
      <p:sp>
        <p:nvSpPr>
          <p:cNvPr id="1188894" name="Rectangle 30">
            <a:extLst>
              <a:ext uri="{FF2B5EF4-FFF2-40B4-BE49-F238E27FC236}">
                <a16:creationId xmlns:a16="http://schemas.microsoft.com/office/drawing/2014/main" id="{858622B1-F17E-9BD3-E333-323CAED983A8}"/>
              </a:ext>
            </a:extLst>
          </p:cNvPr>
          <p:cNvSpPr>
            <a:spLocks noGrp="1" noChangeArrowheads="1"/>
          </p:cNvSpPr>
          <p:nvPr>
            <p:ph type="title"/>
          </p:nvPr>
        </p:nvSpPr>
        <p:spPr>
          <a:xfrm>
            <a:off x="0" y="0"/>
            <a:ext cx="9144000" cy="595313"/>
          </a:xfrm>
        </p:spPr>
        <p:txBody>
          <a:bodyPr/>
          <a:lstStyle/>
          <a:p>
            <a:pPr>
              <a:defRPr/>
            </a:pPr>
            <a:r>
              <a:rPr lang="en-GB" altLang="en-US" sz="2800">
                <a:solidFill>
                  <a:schemeClr val="accent1"/>
                </a:solidFill>
              </a:rPr>
              <a:t>Market demand for potatoes </a:t>
            </a:r>
            <a:r>
              <a:rPr lang="en-GB" altLang="en-US" sz="2400">
                <a:solidFill>
                  <a:schemeClr val="accent1"/>
                </a:solidFill>
              </a:rPr>
              <a:t>(monthly)</a:t>
            </a:r>
            <a:endParaRPr lang="en-GB" altLang="en-US" sz="2800">
              <a:solidFill>
                <a:schemeClr val="accent1"/>
              </a:solidFill>
            </a:endParaRPr>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5" presetClass="entr" presetSubtype="0" fill="hold" grpId="0" nodeType="clickEffect">
                                  <p:stCondLst>
                                    <p:cond delay="0"/>
                                  </p:stCondLst>
                                  <p:childTnLst>
                                    <p:set>
                                      <p:cBhvr>
                                        <p:cTn id="6" dur="1" fill="hold">
                                          <p:stCondLst>
                                            <p:cond delay="0"/>
                                          </p:stCondLst>
                                        </p:cTn>
                                        <p:tgtEl>
                                          <p:spTgt spid="1188884"/>
                                        </p:tgtEl>
                                        <p:attrNameLst>
                                          <p:attrName>style.visibility</p:attrName>
                                        </p:attrNameLst>
                                      </p:cBhvr>
                                      <p:to>
                                        <p:strVal val="visible"/>
                                      </p:to>
                                    </p:set>
                                    <p:anim calcmode="lin" valueType="num">
                                      <p:cBhvr>
                                        <p:cTn id="7" dur="1000" fill="hold"/>
                                        <p:tgtEl>
                                          <p:spTgt spid="1188884"/>
                                        </p:tgtEl>
                                        <p:attrNameLst>
                                          <p:attrName>ppt_w</p:attrName>
                                        </p:attrNameLst>
                                      </p:cBhvr>
                                      <p:tavLst>
                                        <p:tav tm="0">
                                          <p:val>
                                            <p:fltVal val="0"/>
                                          </p:val>
                                        </p:tav>
                                        <p:tav tm="100000">
                                          <p:val>
                                            <p:strVal val="#ppt_w"/>
                                          </p:val>
                                        </p:tav>
                                      </p:tavLst>
                                    </p:anim>
                                    <p:anim calcmode="lin" valueType="num">
                                      <p:cBhvr>
                                        <p:cTn id="8" dur="1000" fill="hold"/>
                                        <p:tgtEl>
                                          <p:spTgt spid="1188884"/>
                                        </p:tgtEl>
                                        <p:attrNameLst>
                                          <p:attrName>ppt_h</p:attrName>
                                        </p:attrNameLst>
                                      </p:cBhvr>
                                      <p:tavLst>
                                        <p:tav tm="0">
                                          <p:val>
                                            <p:fltVal val="0"/>
                                          </p:val>
                                        </p:tav>
                                        <p:tav tm="100000">
                                          <p:val>
                                            <p:strVal val="#ppt_h"/>
                                          </p:val>
                                        </p:tav>
                                      </p:tavLst>
                                    </p:anim>
                                    <p:anim calcmode="lin" valueType="num">
                                      <p:cBhvr>
                                        <p:cTn id="9" dur="1000" fill="hold"/>
                                        <p:tgtEl>
                                          <p:spTgt spid="1188884"/>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1188884"/>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8884" grpId="0"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F296935B-2586-8CE3-80E4-F47AC33E9065}"/>
              </a:ext>
            </a:extLst>
          </p:cNvPr>
          <p:cNvSpPr>
            <a:spLocks noChangeArrowheads="1"/>
          </p:cNvSpPr>
          <p:nvPr/>
        </p:nvSpPr>
        <p:spPr bwMode="auto">
          <a:xfrm>
            <a:off x="1084263" y="633413"/>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35843" name="Line 3">
            <a:extLst>
              <a:ext uri="{FF2B5EF4-FFF2-40B4-BE49-F238E27FC236}">
                <a16:creationId xmlns:a16="http://schemas.microsoft.com/office/drawing/2014/main" id="{0070A35D-A9FD-0D38-5EC0-658C8CC1B442}"/>
              </a:ext>
            </a:extLst>
          </p:cNvPr>
          <p:cNvSpPr>
            <a:spLocks noChangeShapeType="1"/>
          </p:cNvSpPr>
          <p:nvPr/>
        </p:nvSpPr>
        <p:spPr bwMode="auto">
          <a:xfrm flipH="1" flipV="1">
            <a:off x="1828800" y="950913"/>
            <a:ext cx="136525" cy="169862"/>
          </a:xfrm>
          <a:prstGeom prst="line">
            <a:avLst/>
          </a:prstGeom>
          <a:noFill/>
          <a:ln w="28575">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5844" name="Line 4">
            <a:extLst>
              <a:ext uri="{FF2B5EF4-FFF2-40B4-BE49-F238E27FC236}">
                <a16:creationId xmlns:a16="http://schemas.microsoft.com/office/drawing/2014/main" id="{04458711-5A14-5226-CFBB-4DE1DE3F7C1E}"/>
              </a:ext>
            </a:extLst>
          </p:cNvPr>
          <p:cNvSpPr>
            <a:spLocks noChangeShapeType="1"/>
          </p:cNvSpPr>
          <p:nvPr/>
        </p:nvSpPr>
        <p:spPr bwMode="auto">
          <a:xfrm>
            <a:off x="7148513" y="4973638"/>
            <a:ext cx="230187" cy="127000"/>
          </a:xfrm>
          <a:prstGeom prst="line">
            <a:avLst/>
          </a:prstGeom>
          <a:noFill/>
          <a:ln w="28575">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5845" name="Line 5">
            <a:extLst>
              <a:ext uri="{FF2B5EF4-FFF2-40B4-BE49-F238E27FC236}">
                <a16:creationId xmlns:a16="http://schemas.microsoft.com/office/drawing/2014/main" id="{CB4699F3-A1CD-25C8-0962-C5024A6731D1}"/>
              </a:ext>
            </a:extLst>
          </p:cNvPr>
          <p:cNvSpPr>
            <a:spLocks noChangeShapeType="1"/>
          </p:cNvSpPr>
          <p:nvPr/>
        </p:nvSpPr>
        <p:spPr bwMode="auto">
          <a:xfrm flipV="1">
            <a:off x="7191375" y="5045075"/>
            <a:ext cx="0" cy="917575"/>
          </a:xfrm>
          <a:prstGeom prst="line">
            <a:avLst/>
          </a:prstGeom>
          <a:noFill/>
          <a:ln w="1270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aphicFrame>
        <p:nvGraphicFramePr>
          <p:cNvPr id="35846" name="Object 6">
            <a:extLst>
              <a:ext uri="{FF2B5EF4-FFF2-40B4-BE49-F238E27FC236}">
                <a16:creationId xmlns:a16="http://schemas.microsoft.com/office/drawing/2014/main" id="{122AC6F3-08E0-4CC1-DE92-E562732579E2}"/>
              </a:ext>
            </a:extLst>
          </p:cNvPr>
          <p:cNvGraphicFramePr>
            <a:graphicFrameLocks/>
          </p:cNvGraphicFramePr>
          <p:nvPr/>
        </p:nvGraphicFramePr>
        <p:xfrm>
          <a:off x="487363" y="279400"/>
          <a:ext cx="7850187" cy="6405563"/>
        </p:xfrm>
        <a:graphic>
          <a:graphicData uri="http://schemas.openxmlformats.org/presentationml/2006/ole">
            <mc:AlternateContent xmlns:mc="http://schemas.openxmlformats.org/markup-compatibility/2006">
              <mc:Choice xmlns:v="urn:schemas-microsoft-com:vml" Requires="v">
                <p:oleObj name="Chart" r:id="rId4" imgW="7458456" imgH="5324856" progId="MSGraph.Chart.8">
                  <p:embed followColorScheme="full"/>
                </p:oleObj>
              </mc:Choice>
              <mc:Fallback>
                <p:oleObj name="Chart" r:id="rId4" imgW="7458456" imgH="5324856" progId="MSGraph.Chart.8">
                  <p:embed followColorScheme="full"/>
                  <p:pic>
                    <p:nvPicPr>
                      <p:cNvPr id="0" name="Object 6"/>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7363" y="279400"/>
                        <a:ext cx="7850187" cy="6405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5847" name="Line 7">
            <a:extLst>
              <a:ext uri="{FF2B5EF4-FFF2-40B4-BE49-F238E27FC236}">
                <a16:creationId xmlns:a16="http://schemas.microsoft.com/office/drawing/2014/main" id="{41C46E0D-E834-4F01-CE9E-F2F8065373EA}"/>
              </a:ext>
            </a:extLst>
          </p:cNvPr>
          <p:cNvSpPr>
            <a:spLocks noChangeShapeType="1"/>
          </p:cNvSpPr>
          <p:nvPr/>
        </p:nvSpPr>
        <p:spPr bwMode="auto">
          <a:xfrm flipV="1">
            <a:off x="5438775" y="4057650"/>
            <a:ext cx="0" cy="1905000"/>
          </a:xfrm>
          <a:prstGeom prst="line">
            <a:avLst/>
          </a:prstGeom>
          <a:noFill/>
          <a:ln w="1270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5848" name="AutoShape 8" descr="Parchment">
            <a:extLst>
              <a:ext uri="{FF2B5EF4-FFF2-40B4-BE49-F238E27FC236}">
                <a16:creationId xmlns:a16="http://schemas.microsoft.com/office/drawing/2014/main" id="{19E7AA0C-E70F-1CBA-0C1B-7342B5E4748B}"/>
              </a:ext>
            </a:extLst>
          </p:cNvPr>
          <p:cNvSpPr>
            <a:spLocks noChangeArrowheads="1"/>
          </p:cNvSpPr>
          <p:nvPr/>
        </p:nvSpPr>
        <p:spPr bwMode="auto">
          <a:xfrm>
            <a:off x="4849813" y="579438"/>
            <a:ext cx="4286250" cy="2457450"/>
          </a:xfrm>
          <a:prstGeom prst="roundRect">
            <a:avLst>
              <a:gd name="adj" fmla="val 12495"/>
            </a:avLst>
          </a:prstGeom>
          <a:blipFill dpi="0" rotWithShape="0">
            <a:blip r:embed="rId6"/>
            <a:srcRect/>
            <a:tile tx="0" ty="0" sx="100000" sy="100000" flip="none" algn="tl"/>
          </a:blipFill>
          <a:ln w="28575">
            <a:solidFill>
              <a:schemeClr val="hlink"/>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35849" name="Rectangle 9">
            <a:extLst>
              <a:ext uri="{FF2B5EF4-FFF2-40B4-BE49-F238E27FC236}">
                <a16:creationId xmlns:a16="http://schemas.microsoft.com/office/drawing/2014/main" id="{EC836563-17C6-1680-69CB-1CDB27C3A355}"/>
              </a:ext>
            </a:extLst>
          </p:cNvPr>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35850" name="Rectangle 10">
            <a:extLst>
              <a:ext uri="{FF2B5EF4-FFF2-40B4-BE49-F238E27FC236}">
                <a16:creationId xmlns:a16="http://schemas.microsoft.com/office/drawing/2014/main" id="{E8F4E720-753C-C728-3487-00F8D8B20BF2}"/>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35851" name="Rectangle 11">
            <a:extLst>
              <a:ext uri="{FF2B5EF4-FFF2-40B4-BE49-F238E27FC236}">
                <a16:creationId xmlns:a16="http://schemas.microsoft.com/office/drawing/2014/main" id="{017A65A1-F7E2-AEF9-4722-B2D35234359A}"/>
              </a:ext>
            </a:extLst>
          </p:cNvPr>
          <p:cNvSpPr>
            <a:spLocks noChangeArrowheads="1"/>
          </p:cNvSpPr>
          <p:nvPr/>
        </p:nvSpPr>
        <p:spPr bwMode="auto">
          <a:xfrm>
            <a:off x="3206750" y="6459538"/>
            <a:ext cx="28241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tx1"/>
                </a:solidFill>
              </a:rPr>
              <a:t>Quantity (tonnes: 000s)</a:t>
            </a:r>
          </a:p>
        </p:txBody>
      </p:sp>
      <p:sp>
        <p:nvSpPr>
          <p:cNvPr id="35852" name="Rectangle 12">
            <a:extLst>
              <a:ext uri="{FF2B5EF4-FFF2-40B4-BE49-F238E27FC236}">
                <a16:creationId xmlns:a16="http://schemas.microsoft.com/office/drawing/2014/main" id="{4D3A4857-E399-B806-F16F-EBC2B4DCB804}"/>
              </a:ext>
            </a:extLst>
          </p:cNvPr>
          <p:cNvSpPr>
            <a:spLocks noChangeArrowheads="1"/>
          </p:cNvSpPr>
          <p:nvPr/>
        </p:nvSpPr>
        <p:spPr bwMode="auto">
          <a:xfrm rot="-5400000">
            <a:off x="-881856" y="2863056"/>
            <a:ext cx="24717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tx1"/>
                </a:solidFill>
              </a:rPr>
              <a:t>Price (pence per kg)</a:t>
            </a:r>
          </a:p>
        </p:txBody>
      </p:sp>
      <p:sp>
        <p:nvSpPr>
          <p:cNvPr id="35853" name="Rectangle 13">
            <a:extLst>
              <a:ext uri="{FF2B5EF4-FFF2-40B4-BE49-F238E27FC236}">
                <a16:creationId xmlns:a16="http://schemas.microsoft.com/office/drawing/2014/main" id="{D22203FE-67BB-071A-9D86-DF85DD2E0F3C}"/>
              </a:ext>
            </a:extLst>
          </p:cNvPr>
          <p:cNvSpPr>
            <a:spLocks noChangeArrowheads="1"/>
          </p:cNvSpPr>
          <p:nvPr/>
        </p:nvSpPr>
        <p:spPr bwMode="auto">
          <a:xfrm>
            <a:off x="5472113" y="690563"/>
            <a:ext cx="1819275" cy="22844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a:solidFill>
                  <a:schemeClr val="tx1"/>
                </a:solidFill>
              </a:rPr>
              <a:t>Price</a:t>
            </a:r>
          </a:p>
          <a:p>
            <a:pPr algn="ctr">
              <a:lnSpc>
                <a:spcPct val="100000"/>
              </a:lnSpc>
              <a:spcBef>
                <a:spcPct val="0"/>
              </a:spcBef>
              <a:buClrTx/>
              <a:buSzTx/>
              <a:buFontTx/>
              <a:buNone/>
            </a:pPr>
            <a:r>
              <a:rPr lang="en-GB" altLang="en-US" sz="2000" b="0">
                <a:solidFill>
                  <a:schemeClr val="tx1"/>
                </a:solidFill>
              </a:rPr>
              <a:t>(pence per kg)</a:t>
            </a:r>
            <a:endParaRPr lang="en-GB" altLang="en-US" sz="2000">
              <a:solidFill>
                <a:schemeClr val="tx1"/>
              </a:solidFill>
            </a:endParaRPr>
          </a:p>
          <a:p>
            <a:pPr algn="ctr">
              <a:lnSpc>
                <a:spcPct val="160000"/>
              </a:lnSpc>
              <a:spcBef>
                <a:spcPct val="0"/>
              </a:spcBef>
              <a:buClrTx/>
              <a:buSzTx/>
              <a:buFontTx/>
              <a:buNone/>
            </a:pPr>
            <a:r>
              <a:rPr lang="en-GB" altLang="en-US" sz="2000">
                <a:solidFill>
                  <a:schemeClr val="folHlink"/>
                </a:solidFill>
              </a:rPr>
              <a:t>20</a:t>
            </a:r>
          </a:p>
          <a:p>
            <a:pPr algn="ctr">
              <a:lnSpc>
                <a:spcPct val="120000"/>
              </a:lnSpc>
              <a:spcBef>
                <a:spcPct val="0"/>
              </a:spcBef>
              <a:buClrTx/>
              <a:buSzTx/>
              <a:buFontTx/>
              <a:buNone/>
            </a:pPr>
            <a:r>
              <a:rPr lang="en-GB" altLang="en-US" sz="2000">
                <a:solidFill>
                  <a:schemeClr val="tx2"/>
                </a:solidFill>
              </a:rPr>
              <a:t>40</a:t>
            </a:r>
          </a:p>
          <a:p>
            <a:pPr algn="ctr">
              <a:lnSpc>
                <a:spcPct val="120000"/>
              </a:lnSpc>
              <a:spcBef>
                <a:spcPct val="0"/>
              </a:spcBef>
              <a:buClrTx/>
              <a:buSzTx/>
              <a:buFontTx/>
              <a:buNone/>
            </a:pPr>
            <a:r>
              <a:rPr lang="en-GB" altLang="en-US" sz="2000">
                <a:solidFill>
                  <a:schemeClr val="accent1"/>
                </a:solidFill>
              </a:rPr>
              <a:t>  60  </a:t>
            </a:r>
            <a:endParaRPr lang="en-GB" altLang="en-US" sz="2000">
              <a:solidFill>
                <a:schemeClr val="hlink"/>
              </a:solidFill>
            </a:endParaRPr>
          </a:p>
          <a:p>
            <a:pPr algn="ctr">
              <a:lnSpc>
                <a:spcPct val="120000"/>
              </a:lnSpc>
              <a:spcBef>
                <a:spcPct val="0"/>
              </a:spcBef>
              <a:buClrTx/>
              <a:buSzTx/>
              <a:buFontTx/>
              <a:buNone/>
            </a:pPr>
            <a:r>
              <a:rPr lang="en-GB" altLang="en-US" sz="2000">
                <a:solidFill>
                  <a:schemeClr val="hlink"/>
                </a:solidFill>
              </a:rPr>
              <a:t>   80 </a:t>
            </a:r>
            <a:r>
              <a:rPr lang="en-GB" altLang="en-US" sz="2000">
                <a:solidFill>
                  <a:schemeClr val="accent2"/>
                </a:solidFill>
              </a:rPr>
              <a:t>  </a:t>
            </a:r>
          </a:p>
        </p:txBody>
      </p:sp>
      <p:sp>
        <p:nvSpPr>
          <p:cNvPr id="35854" name="Rectangle 14">
            <a:extLst>
              <a:ext uri="{FF2B5EF4-FFF2-40B4-BE49-F238E27FC236}">
                <a16:creationId xmlns:a16="http://schemas.microsoft.com/office/drawing/2014/main" id="{AAC31A41-082A-3485-0F74-20382932E617}"/>
              </a:ext>
            </a:extLst>
          </p:cNvPr>
          <p:cNvSpPr>
            <a:spLocks noChangeArrowheads="1"/>
          </p:cNvSpPr>
          <p:nvPr/>
        </p:nvSpPr>
        <p:spPr bwMode="auto">
          <a:xfrm>
            <a:off x="7075488" y="666750"/>
            <a:ext cx="2046287" cy="2314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10000"/>
              </a:lnSpc>
              <a:spcBef>
                <a:spcPct val="0"/>
              </a:spcBef>
              <a:buClrTx/>
              <a:buSzTx/>
              <a:buFontTx/>
              <a:buNone/>
            </a:pPr>
            <a:r>
              <a:rPr lang="en-GB" altLang="en-US" sz="2000">
                <a:solidFill>
                  <a:schemeClr val="tx1"/>
                </a:solidFill>
              </a:rPr>
              <a:t>Market demand</a:t>
            </a:r>
          </a:p>
          <a:p>
            <a:pPr algn="ctr">
              <a:lnSpc>
                <a:spcPct val="100000"/>
              </a:lnSpc>
              <a:spcBef>
                <a:spcPct val="0"/>
              </a:spcBef>
              <a:buClrTx/>
              <a:buSzTx/>
              <a:buFontTx/>
              <a:buNone/>
            </a:pPr>
            <a:r>
              <a:rPr lang="en-GB" altLang="en-US" sz="2000" b="0">
                <a:solidFill>
                  <a:schemeClr val="tx1"/>
                </a:solidFill>
              </a:rPr>
              <a:t>(tonnes 000s)</a:t>
            </a:r>
          </a:p>
          <a:p>
            <a:pPr algn="ctr">
              <a:lnSpc>
                <a:spcPct val="160000"/>
              </a:lnSpc>
              <a:spcBef>
                <a:spcPct val="0"/>
              </a:spcBef>
              <a:buClrTx/>
              <a:buSzTx/>
              <a:buFontTx/>
              <a:buNone/>
            </a:pPr>
            <a:r>
              <a:rPr lang="en-GB" altLang="en-US" sz="2000">
                <a:solidFill>
                  <a:schemeClr val="folHlink"/>
                </a:solidFill>
              </a:rPr>
              <a:t>700</a:t>
            </a:r>
          </a:p>
          <a:p>
            <a:pPr algn="ctr">
              <a:lnSpc>
                <a:spcPct val="120000"/>
              </a:lnSpc>
              <a:spcBef>
                <a:spcPct val="0"/>
              </a:spcBef>
              <a:buClrTx/>
              <a:buSzTx/>
              <a:buFontTx/>
              <a:buNone/>
            </a:pPr>
            <a:r>
              <a:rPr lang="en-GB" altLang="en-US" sz="2000">
                <a:solidFill>
                  <a:schemeClr val="tx2"/>
                </a:solidFill>
              </a:rPr>
              <a:t>500</a:t>
            </a:r>
            <a:endParaRPr lang="en-GB" altLang="en-US" sz="2000">
              <a:solidFill>
                <a:schemeClr val="accent1"/>
              </a:solidFill>
            </a:endParaRPr>
          </a:p>
          <a:p>
            <a:pPr algn="ctr">
              <a:lnSpc>
                <a:spcPct val="120000"/>
              </a:lnSpc>
              <a:spcBef>
                <a:spcPct val="0"/>
              </a:spcBef>
              <a:buClrTx/>
              <a:buSzTx/>
              <a:buFontTx/>
              <a:buNone/>
            </a:pPr>
            <a:r>
              <a:rPr lang="en-GB" altLang="en-US" sz="2000">
                <a:solidFill>
                  <a:schemeClr val="accent1"/>
                </a:solidFill>
              </a:rPr>
              <a:t>350</a:t>
            </a:r>
          </a:p>
          <a:p>
            <a:pPr algn="ctr">
              <a:lnSpc>
                <a:spcPct val="120000"/>
              </a:lnSpc>
              <a:spcBef>
                <a:spcPct val="0"/>
              </a:spcBef>
              <a:buClrTx/>
              <a:buSzTx/>
              <a:buFontTx/>
              <a:buNone/>
            </a:pPr>
            <a:r>
              <a:rPr lang="en-GB" altLang="en-US" sz="2000">
                <a:solidFill>
                  <a:schemeClr val="hlink"/>
                </a:solidFill>
              </a:rPr>
              <a:t>200</a:t>
            </a:r>
            <a:endParaRPr lang="en-GB" altLang="en-US" sz="2000">
              <a:solidFill>
                <a:schemeClr val="accent2"/>
              </a:solidFill>
            </a:endParaRPr>
          </a:p>
        </p:txBody>
      </p:sp>
      <p:sp>
        <p:nvSpPr>
          <p:cNvPr id="35855" name="Rectangle 15">
            <a:extLst>
              <a:ext uri="{FF2B5EF4-FFF2-40B4-BE49-F238E27FC236}">
                <a16:creationId xmlns:a16="http://schemas.microsoft.com/office/drawing/2014/main" id="{E9BB796E-05FD-BBE8-81FB-67143B49A40B}"/>
              </a:ext>
            </a:extLst>
          </p:cNvPr>
          <p:cNvSpPr>
            <a:spLocks noChangeArrowheads="1"/>
          </p:cNvSpPr>
          <p:nvPr/>
        </p:nvSpPr>
        <p:spPr bwMode="auto">
          <a:xfrm>
            <a:off x="5154613" y="1276350"/>
            <a:ext cx="368300" cy="1704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70000"/>
              </a:lnSpc>
              <a:spcBef>
                <a:spcPct val="0"/>
              </a:spcBef>
              <a:buClrTx/>
              <a:buSzTx/>
              <a:buFontTx/>
              <a:buNone/>
            </a:pPr>
            <a:r>
              <a:rPr lang="en-GB" altLang="en-US" sz="2000">
                <a:solidFill>
                  <a:schemeClr val="folHlink"/>
                </a:solidFill>
              </a:rPr>
              <a:t>A</a:t>
            </a:r>
          </a:p>
          <a:p>
            <a:pPr algn="ctr">
              <a:lnSpc>
                <a:spcPct val="120000"/>
              </a:lnSpc>
              <a:spcBef>
                <a:spcPct val="0"/>
              </a:spcBef>
              <a:buClrTx/>
              <a:buSzTx/>
              <a:buFontTx/>
              <a:buNone/>
            </a:pPr>
            <a:r>
              <a:rPr lang="en-GB" altLang="en-US" sz="2000">
                <a:solidFill>
                  <a:schemeClr val="tx2"/>
                </a:solidFill>
              </a:rPr>
              <a:t>B</a:t>
            </a:r>
          </a:p>
          <a:p>
            <a:pPr algn="ctr">
              <a:lnSpc>
                <a:spcPct val="120000"/>
              </a:lnSpc>
              <a:spcBef>
                <a:spcPct val="0"/>
              </a:spcBef>
              <a:buClrTx/>
              <a:buSzTx/>
              <a:buFontTx/>
              <a:buNone/>
            </a:pPr>
            <a:r>
              <a:rPr lang="en-GB" altLang="en-US" sz="2000">
                <a:solidFill>
                  <a:schemeClr val="accent1"/>
                </a:solidFill>
              </a:rPr>
              <a:t>C</a:t>
            </a:r>
            <a:endParaRPr lang="en-GB" altLang="en-US" sz="2000">
              <a:solidFill>
                <a:schemeClr val="hlink"/>
              </a:solidFill>
            </a:endParaRPr>
          </a:p>
          <a:p>
            <a:pPr algn="ctr">
              <a:lnSpc>
                <a:spcPct val="120000"/>
              </a:lnSpc>
              <a:spcBef>
                <a:spcPct val="0"/>
              </a:spcBef>
              <a:buClrTx/>
              <a:buSzTx/>
              <a:buFontTx/>
              <a:buNone/>
            </a:pPr>
            <a:r>
              <a:rPr lang="en-GB" altLang="en-US" sz="2000">
                <a:solidFill>
                  <a:schemeClr val="hlink"/>
                </a:solidFill>
              </a:rPr>
              <a:t>D</a:t>
            </a:r>
            <a:endParaRPr lang="en-GB" altLang="en-US" sz="2000">
              <a:solidFill>
                <a:schemeClr val="accent2"/>
              </a:solidFill>
            </a:endParaRPr>
          </a:p>
        </p:txBody>
      </p:sp>
      <p:sp>
        <p:nvSpPr>
          <p:cNvPr id="35856" name="Line 16">
            <a:extLst>
              <a:ext uri="{FF2B5EF4-FFF2-40B4-BE49-F238E27FC236}">
                <a16:creationId xmlns:a16="http://schemas.microsoft.com/office/drawing/2014/main" id="{51184474-F556-7F26-8259-28B513E2C8ED}"/>
              </a:ext>
            </a:extLst>
          </p:cNvPr>
          <p:cNvSpPr>
            <a:spLocks noChangeShapeType="1"/>
          </p:cNvSpPr>
          <p:nvPr/>
        </p:nvSpPr>
        <p:spPr bwMode="auto">
          <a:xfrm>
            <a:off x="4997450" y="1389063"/>
            <a:ext cx="4081463" cy="0"/>
          </a:xfrm>
          <a:prstGeom prst="line">
            <a:avLst/>
          </a:prstGeom>
          <a:noFill/>
          <a:ln w="12700">
            <a:solidFill>
              <a:schemeClr val="hlink"/>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5857" name="Rectangle 17">
            <a:extLst>
              <a:ext uri="{FF2B5EF4-FFF2-40B4-BE49-F238E27FC236}">
                <a16:creationId xmlns:a16="http://schemas.microsoft.com/office/drawing/2014/main" id="{5A2F643F-4673-5A35-AC56-8E1A5B20B676}"/>
              </a:ext>
            </a:extLst>
          </p:cNvPr>
          <p:cNvSpPr>
            <a:spLocks noChangeArrowheads="1"/>
          </p:cNvSpPr>
          <p:nvPr/>
        </p:nvSpPr>
        <p:spPr bwMode="auto">
          <a:xfrm>
            <a:off x="4899025" y="688975"/>
            <a:ext cx="8191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a:solidFill>
                  <a:schemeClr val="tx1"/>
                </a:solidFill>
              </a:rPr>
              <a:t>Point</a:t>
            </a:r>
          </a:p>
        </p:txBody>
      </p:sp>
      <p:sp>
        <p:nvSpPr>
          <p:cNvPr id="35858" name="Rectangle 18">
            <a:extLst>
              <a:ext uri="{FF2B5EF4-FFF2-40B4-BE49-F238E27FC236}">
                <a16:creationId xmlns:a16="http://schemas.microsoft.com/office/drawing/2014/main" id="{66B343AF-B230-9F57-DF36-CD44E52BC674}"/>
              </a:ext>
            </a:extLst>
          </p:cNvPr>
          <p:cNvSpPr>
            <a:spLocks noChangeArrowheads="1"/>
          </p:cNvSpPr>
          <p:nvPr/>
        </p:nvSpPr>
        <p:spPr bwMode="auto">
          <a:xfrm>
            <a:off x="7077075" y="4532313"/>
            <a:ext cx="3683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a:solidFill>
                  <a:schemeClr val="folHlink"/>
                </a:solidFill>
              </a:rPr>
              <a:t>A</a:t>
            </a:r>
          </a:p>
        </p:txBody>
      </p:sp>
      <p:sp>
        <p:nvSpPr>
          <p:cNvPr id="35859" name="Rectangle 19">
            <a:extLst>
              <a:ext uri="{FF2B5EF4-FFF2-40B4-BE49-F238E27FC236}">
                <a16:creationId xmlns:a16="http://schemas.microsoft.com/office/drawing/2014/main" id="{A595C58A-1296-8EA6-F8B3-B5FD4194936B}"/>
              </a:ext>
            </a:extLst>
          </p:cNvPr>
          <p:cNvSpPr>
            <a:spLocks noChangeArrowheads="1"/>
          </p:cNvSpPr>
          <p:nvPr/>
        </p:nvSpPr>
        <p:spPr bwMode="auto">
          <a:xfrm>
            <a:off x="5359400" y="3613150"/>
            <a:ext cx="3683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a:solidFill>
                  <a:schemeClr val="tx2"/>
                </a:solidFill>
              </a:rPr>
              <a:t>B</a:t>
            </a:r>
          </a:p>
        </p:txBody>
      </p:sp>
      <p:sp>
        <p:nvSpPr>
          <p:cNvPr id="35860" name="Rectangle 20">
            <a:extLst>
              <a:ext uri="{FF2B5EF4-FFF2-40B4-BE49-F238E27FC236}">
                <a16:creationId xmlns:a16="http://schemas.microsoft.com/office/drawing/2014/main" id="{6C3117AB-EC01-614E-2A06-97E0974269FC}"/>
              </a:ext>
            </a:extLst>
          </p:cNvPr>
          <p:cNvSpPr>
            <a:spLocks noChangeArrowheads="1"/>
          </p:cNvSpPr>
          <p:nvPr/>
        </p:nvSpPr>
        <p:spPr bwMode="auto">
          <a:xfrm>
            <a:off x="4064000" y="2644775"/>
            <a:ext cx="3683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a:solidFill>
                  <a:schemeClr val="accent1"/>
                </a:solidFill>
              </a:rPr>
              <a:t>C</a:t>
            </a:r>
          </a:p>
        </p:txBody>
      </p:sp>
      <p:sp>
        <p:nvSpPr>
          <p:cNvPr id="35861" name="Rectangle 21">
            <a:extLst>
              <a:ext uri="{FF2B5EF4-FFF2-40B4-BE49-F238E27FC236}">
                <a16:creationId xmlns:a16="http://schemas.microsoft.com/office/drawing/2014/main" id="{19FC4A90-4F37-A254-9B34-1E95A3892806}"/>
              </a:ext>
            </a:extLst>
          </p:cNvPr>
          <p:cNvSpPr>
            <a:spLocks noChangeArrowheads="1"/>
          </p:cNvSpPr>
          <p:nvPr/>
        </p:nvSpPr>
        <p:spPr bwMode="auto">
          <a:xfrm>
            <a:off x="2738438" y="1692275"/>
            <a:ext cx="3683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a:solidFill>
                  <a:schemeClr val="hlink"/>
                </a:solidFill>
              </a:rPr>
              <a:t>D</a:t>
            </a:r>
          </a:p>
        </p:txBody>
      </p:sp>
      <p:sp>
        <p:nvSpPr>
          <p:cNvPr id="35862" name="Line 22">
            <a:extLst>
              <a:ext uri="{FF2B5EF4-FFF2-40B4-BE49-F238E27FC236}">
                <a16:creationId xmlns:a16="http://schemas.microsoft.com/office/drawing/2014/main" id="{4555B0E3-A95B-0E5C-E8D6-7ED9624E46BB}"/>
              </a:ext>
            </a:extLst>
          </p:cNvPr>
          <p:cNvSpPr>
            <a:spLocks noChangeShapeType="1"/>
          </p:cNvSpPr>
          <p:nvPr/>
        </p:nvSpPr>
        <p:spPr bwMode="auto">
          <a:xfrm>
            <a:off x="9142413" y="6284913"/>
            <a:ext cx="0" cy="17462"/>
          </a:xfrm>
          <a:prstGeom prst="line">
            <a:avLst/>
          </a:prstGeom>
          <a:noFill/>
          <a:ln w="1270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5863" name="Line 23">
            <a:extLst>
              <a:ext uri="{FF2B5EF4-FFF2-40B4-BE49-F238E27FC236}">
                <a16:creationId xmlns:a16="http://schemas.microsoft.com/office/drawing/2014/main" id="{3B321602-F869-3768-5BCB-A9BF1019A5A6}"/>
              </a:ext>
            </a:extLst>
          </p:cNvPr>
          <p:cNvSpPr>
            <a:spLocks noChangeShapeType="1"/>
          </p:cNvSpPr>
          <p:nvPr/>
        </p:nvSpPr>
        <p:spPr bwMode="auto">
          <a:xfrm flipH="1">
            <a:off x="1068388" y="5010150"/>
            <a:ext cx="6072187" cy="0"/>
          </a:xfrm>
          <a:prstGeom prst="line">
            <a:avLst/>
          </a:prstGeom>
          <a:noFill/>
          <a:ln w="1270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5864" name="Line 24">
            <a:extLst>
              <a:ext uri="{FF2B5EF4-FFF2-40B4-BE49-F238E27FC236}">
                <a16:creationId xmlns:a16="http://schemas.microsoft.com/office/drawing/2014/main" id="{E901D132-B448-3EE0-52D4-C0C8E0DB9B79}"/>
              </a:ext>
            </a:extLst>
          </p:cNvPr>
          <p:cNvSpPr>
            <a:spLocks noChangeShapeType="1"/>
          </p:cNvSpPr>
          <p:nvPr/>
        </p:nvSpPr>
        <p:spPr bwMode="auto">
          <a:xfrm>
            <a:off x="1068388" y="4041775"/>
            <a:ext cx="4303712" cy="0"/>
          </a:xfrm>
          <a:prstGeom prst="line">
            <a:avLst/>
          </a:prstGeom>
          <a:noFill/>
          <a:ln w="1270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5865" name="Line 25">
            <a:extLst>
              <a:ext uri="{FF2B5EF4-FFF2-40B4-BE49-F238E27FC236}">
                <a16:creationId xmlns:a16="http://schemas.microsoft.com/office/drawing/2014/main" id="{43584A47-034E-ADF6-63AD-03F9B37741DD}"/>
              </a:ext>
            </a:extLst>
          </p:cNvPr>
          <p:cNvSpPr>
            <a:spLocks noChangeShapeType="1"/>
          </p:cNvSpPr>
          <p:nvPr/>
        </p:nvSpPr>
        <p:spPr bwMode="auto">
          <a:xfrm>
            <a:off x="1068388" y="3071813"/>
            <a:ext cx="3027362" cy="0"/>
          </a:xfrm>
          <a:prstGeom prst="line">
            <a:avLst/>
          </a:prstGeom>
          <a:noFill/>
          <a:ln w="12700">
            <a:solidFill>
              <a:schemeClr val="accent1"/>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5866" name="Line 26">
            <a:extLst>
              <a:ext uri="{FF2B5EF4-FFF2-40B4-BE49-F238E27FC236}">
                <a16:creationId xmlns:a16="http://schemas.microsoft.com/office/drawing/2014/main" id="{E34C390A-6112-2518-D380-C119D66C3168}"/>
              </a:ext>
            </a:extLst>
          </p:cNvPr>
          <p:cNvSpPr>
            <a:spLocks noChangeShapeType="1"/>
          </p:cNvSpPr>
          <p:nvPr/>
        </p:nvSpPr>
        <p:spPr bwMode="auto">
          <a:xfrm>
            <a:off x="4129088" y="3122613"/>
            <a:ext cx="0" cy="2822575"/>
          </a:xfrm>
          <a:prstGeom prst="line">
            <a:avLst/>
          </a:prstGeom>
          <a:noFill/>
          <a:ln w="12700">
            <a:solidFill>
              <a:schemeClr val="accent1"/>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5867" name="Line 27">
            <a:extLst>
              <a:ext uri="{FF2B5EF4-FFF2-40B4-BE49-F238E27FC236}">
                <a16:creationId xmlns:a16="http://schemas.microsoft.com/office/drawing/2014/main" id="{11C12FB5-4011-E390-AA96-30B19EEACCA5}"/>
              </a:ext>
            </a:extLst>
          </p:cNvPr>
          <p:cNvSpPr>
            <a:spLocks noChangeShapeType="1"/>
          </p:cNvSpPr>
          <p:nvPr/>
        </p:nvSpPr>
        <p:spPr bwMode="auto">
          <a:xfrm>
            <a:off x="1068388" y="2103438"/>
            <a:ext cx="1717675" cy="0"/>
          </a:xfrm>
          <a:prstGeom prst="line">
            <a:avLst/>
          </a:prstGeom>
          <a:noFill/>
          <a:ln w="12700">
            <a:solidFill>
              <a:schemeClr va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5868" name="Line 28">
            <a:extLst>
              <a:ext uri="{FF2B5EF4-FFF2-40B4-BE49-F238E27FC236}">
                <a16:creationId xmlns:a16="http://schemas.microsoft.com/office/drawing/2014/main" id="{FCA93A6C-366C-AD2D-05A8-CF0323931BAB}"/>
              </a:ext>
            </a:extLst>
          </p:cNvPr>
          <p:cNvSpPr>
            <a:spLocks noChangeShapeType="1"/>
          </p:cNvSpPr>
          <p:nvPr/>
        </p:nvSpPr>
        <p:spPr bwMode="auto">
          <a:xfrm flipV="1">
            <a:off x="2820988" y="2170113"/>
            <a:ext cx="0" cy="3792537"/>
          </a:xfrm>
          <a:prstGeom prst="line">
            <a:avLst/>
          </a:prstGeom>
          <a:noFill/>
          <a:ln w="12700">
            <a:solidFill>
              <a:schemeClr va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5869" name="Oval 29">
            <a:extLst>
              <a:ext uri="{FF2B5EF4-FFF2-40B4-BE49-F238E27FC236}">
                <a16:creationId xmlns:a16="http://schemas.microsoft.com/office/drawing/2014/main" id="{19AB9CA3-7EC1-3240-608F-8EFF102259A1}"/>
              </a:ext>
            </a:extLst>
          </p:cNvPr>
          <p:cNvSpPr>
            <a:spLocks noChangeArrowheads="1"/>
          </p:cNvSpPr>
          <p:nvPr/>
        </p:nvSpPr>
        <p:spPr bwMode="auto">
          <a:xfrm>
            <a:off x="2763838" y="2046288"/>
            <a:ext cx="111125" cy="111125"/>
          </a:xfrm>
          <a:prstGeom prst="ellipse">
            <a:avLst/>
          </a:prstGeom>
          <a:solidFill>
            <a:srgbClr val="FF9900"/>
          </a:solidFill>
          <a:ln w="254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35870" name="Oval 30">
            <a:extLst>
              <a:ext uri="{FF2B5EF4-FFF2-40B4-BE49-F238E27FC236}">
                <a16:creationId xmlns:a16="http://schemas.microsoft.com/office/drawing/2014/main" id="{F039B808-E9C4-0476-66E4-3CEEA1C671CD}"/>
              </a:ext>
            </a:extLst>
          </p:cNvPr>
          <p:cNvSpPr>
            <a:spLocks noChangeArrowheads="1"/>
          </p:cNvSpPr>
          <p:nvPr/>
        </p:nvSpPr>
        <p:spPr bwMode="auto">
          <a:xfrm>
            <a:off x="4081463" y="3024188"/>
            <a:ext cx="111125" cy="111125"/>
          </a:xfrm>
          <a:prstGeom prst="ellipse">
            <a:avLst/>
          </a:prstGeom>
          <a:solidFill>
            <a:srgbClr val="CC99FF"/>
          </a:solidFill>
          <a:ln w="254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35871" name="Oval 31">
            <a:extLst>
              <a:ext uri="{FF2B5EF4-FFF2-40B4-BE49-F238E27FC236}">
                <a16:creationId xmlns:a16="http://schemas.microsoft.com/office/drawing/2014/main" id="{6E30CD55-2200-04CC-CCF3-4CDE85DE62DF}"/>
              </a:ext>
            </a:extLst>
          </p:cNvPr>
          <p:cNvSpPr>
            <a:spLocks noChangeArrowheads="1"/>
          </p:cNvSpPr>
          <p:nvPr/>
        </p:nvSpPr>
        <p:spPr bwMode="auto">
          <a:xfrm>
            <a:off x="5381625" y="3976688"/>
            <a:ext cx="111125" cy="111125"/>
          </a:xfrm>
          <a:prstGeom prst="ellipse">
            <a:avLst/>
          </a:prstGeom>
          <a:solidFill>
            <a:srgbClr val="99CCFF"/>
          </a:solidFill>
          <a:ln w="254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35872" name="Oval 32">
            <a:extLst>
              <a:ext uri="{FF2B5EF4-FFF2-40B4-BE49-F238E27FC236}">
                <a16:creationId xmlns:a16="http://schemas.microsoft.com/office/drawing/2014/main" id="{B32A9462-1A49-7982-83C6-F359E0FBE36E}"/>
              </a:ext>
            </a:extLst>
          </p:cNvPr>
          <p:cNvSpPr>
            <a:spLocks noChangeArrowheads="1"/>
          </p:cNvSpPr>
          <p:nvPr/>
        </p:nvSpPr>
        <p:spPr bwMode="auto">
          <a:xfrm>
            <a:off x="7135813" y="4951413"/>
            <a:ext cx="111125" cy="111125"/>
          </a:xfrm>
          <a:prstGeom prst="ellipse">
            <a:avLst/>
          </a:prstGeom>
          <a:solidFill>
            <a:srgbClr val="66FF99"/>
          </a:solidFill>
          <a:ln w="254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35873" name="Rectangle 33">
            <a:extLst>
              <a:ext uri="{FF2B5EF4-FFF2-40B4-BE49-F238E27FC236}">
                <a16:creationId xmlns:a16="http://schemas.microsoft.com/office/drawing/2014/main" id="{1EAC6CC0-6F7F-FCC6-7AA3-F884D0573993}"/>
              </a:ext>
            </a:extLst>
          </p:cNvPr>
          <p:cNvSpPr>
            <a:spLocks noChangeArrowheads="1"/>
          </p:cNvSpPr>
          <p:nvPr/>
        </p:nvSpPr>
        <p:spPr bwMode="auto">
          <a:xfrm>
            <a:off x="6810375" y="5080000"/>
            <a:ext cx="1287463" cy="427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200">
                <a:solidFill>
                  <a:schemeClr val="accent2"/>
                </a:solidFill>
              </a:rPr>
              <a:t>Demand</a:t>
            </a:r>
          </a:p>
        </p:txBody>
      </p:sp>
      <p:sp>
        <p:nvSpPr>
          <p:cNvPr id="1190946" name="Rectangle 34">
            <a:extLst>
              <a:ext uri="{FF2B5EF4-FFF2-40B4-BE49-F238E27FC236}">
                <a16:creationId xmlns:a16="http://schemas.microsoft.com/office/drawing/2014/main" id="{A4E2EA7F-6BC4-71BA-C619-A78FE40779F5}"/>
              </a:ext>
            </a:extLst>
          </p:cNvPr>
          <p:cNvSpPr>
            <a:spLocks noGrp="1" noChangeArrowheads="1"/>
          </p:cNvSpPr>
          <p:nvPr>
            <p:ph type="title"/>
          </p:nvPr>
        </p:nvSpPr>
        <p:spPr>
          <a:xfrm>
            <a:off x="0" y="0"/>
            <a:ext cx="9144000" cy="595313"/>
          </a:xfrm>
        </p:spPr>
        <p:txBody>
          <a:bodyPr/>
          <a:lstStyle/>
          <a:p>
            <a:pPr>
              <a:defRPr/>
            </a:pPr>
            <a:r>
              <a:rPr lang="en-GB" altLang="en-US" sz="2800">
                <a:solidFill>
                  <a:schemeClr val="accent1"/>
                </a:solidFill>
              </a:rPr>
              <a:t>Market demand for potatoes </a:t>
            </a:r>
            <a:r>
              <a:rPr lang="en-GB" altLang="en-US" sz="2400">
                <a:solidFill>
                  <a:schemeClr val="accent1"/>
                </a:solidFill>
              </a:rPr>
              <a:t>(monthly)</a:t>
            </a:r>
            <a:endParaRPr lang="en-GB" altLang="en-US" sz="2800">
              <a:solidFill>
                <a:schemeClr val="accent1"/>
              </a:solidFill>
            </a:endParaRPr>
          </a:p>
        </p:txBody>
      </p:sp>
    </p:spTree>
    <p:custDataLst>
      <p:tags r:id="rId1"/>
    </p:custData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969A4496-DFED-1EBA-10CC-EF376931DDE6}"/>
              </a:ext>
            </a:extLst>
          </p:cNvPr>
          <p:cNvSpPr>
            <a:spLocks noChangeArrowheads="1"/>
          </p:cNvSpPr>
          <p:nvPr/>
        </p:nvSpPr>
        <p:spPr bwMode="auto">
          <a:xfrm>
            <a:off x="1084263" y="633413"/>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37891" name="Line 3">
            <a:extLst>
              <a:ext uri="{FF2B5EF4-FFF2-40B4-BE49-F238E27FC236}">
                <a16:creationId xmlns:a16="http://schemas.microsoft.com/office/drawing/2014/main" id="{78489BD3-4DFA-E5D1-A711-4FDC2E47C51D}"/>
              </a:ext>
            </a:extLst>
          </p:cNvPr>
          <p:cNvSpPr>
            <a:spLocks noChangeShapeType="1"/>
          </p:cNvSpPr>
          <p:nvPr/>
        </p:nvSpPr>
        <p:spPr bwMode="auto">
          <a:xfrm flipH="1" flipV="1">
            <a:off x="1828800" y="950913"/>
            <a:ext cx="136525" cy="169862"/>
          </a:xfrm>
          <a:prstGeom prst="line">
            <a:avLst/>
          </a:prstGeom>
          <a:noFill/>
          <a:ln w="28575">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7892" name="Line 4">
            <a:extLst>
              <a:ext uri="{FF2B5EF4-FFF2-40B4-BE49-F238E27FC236}">
                <a16:creationId xmlns:a16="http://schemas.microsoft.com/office/drawing/2014/main" id="{3F5A6743-5E43-D15E-96F9-ACB33D4C30DF}"/>
              </a:ext>
            </a:extLst>
          </p:cNvPr>
          <p:cNvSpPr>
            <a:spLocks noChangeShapeType="1"/>
          </p:cNvSpPr>
          <p:nvPr/>
        </p:nvSpPr>
        <p:spPr bwMode="auto">
          <a:xfrm>
            <a:off x="7148513" y="4973638"/>
            <a:ext cx="230187" cy="127000"/>
          </a:xfrm>
          <a:prstGeom prst="line">
            <a:avLst/>
          </a:prstGeom>
          <a:noFill/>
          <a:ln w="28575">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aphicFrame>
        <p:nvGraphicFramePr>
          <p:cNvPr id="37893" name="Object 5">
            <a:extLst>
              <a:ext uri="{FF2B5EF4-FFF2-40B4-BE49-F238E27FC236}">
                <a16:creationId xmlns:a16="http://schemas.microsoft.com/office/drawing/2014/main" id="{E2837A27-C80E-7194-3398-ACC69EFAF7D1}"/>
              </a:ext>
            </a:extLst>
          </p:cNvPr>
          <p:cNvGraphicFramePr>
            <a:graphicFrameLocks/>
          </p:cNvGraphicFramePr>
          <p:nvPr/>
        </p:nvGraphicFramePr>
        <p:xfrm>
          <a:off x="487363" y="279400"/>
          <a:ext cx="7850187" cy="6405563"/>
        </p:xfrm>
        <a:graphic>
          <a:graphicData uri="http://schemas.openxmlformats.org/presentationml/2006/ole">
            <mc:AlternateContent xmlns:mc="http://schemas.openxmlformats.org/markup-compatibility/2006">
              <mc:Choice xmlns:v="urn:schemas-microsoft-com:vml" Requires="v">
                <p:oleObj name="Chart" r:id="rId4" imgW="7458456" imgH="5324856" progId="MSGraph.Chart.8">
                  <p:embed followColorScheme="full"/>
                </p:oleObj>
              </mc:Choice>
              <mc:Fallback>
                <p:oleObj name="Chart" r:id="rId4" imgW="7458456" imgH="5324856" progId="MSGraph.Chart.8">
                  <p:embed followColorScheme="full"/>
                  <p:pic>
                    <p:nvPicPr>
                      <p:cNvPr id="0" name="Object 5"/>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7363" y="279400"/>
                        <a:ext cx="7850187" cy="6405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7894" name="Line 6">
            <a:extLst>
              <a:ext uri="{FF2B5EF4-FFF2-40B4-BE49-F238E27FC236}">
                <a16:creationId xmlns:a16="http://schemas.microsoft.com/office/drawing/2014/main" id="{0647EC9B-1410-8753-82E0-25652952E2DF}"/>
              </a:ext>
            </a:extLst>
          </p:cNvPr>
          <p:cNvSpPr>
            <a:spLocks noChangeShapeType="1"/>
          </p:cNvSpPr>
          <p:nvPr/>
        </p:nvSpPr>
        <p:spPr bwMode="auto">
          <a:xfrm flipV="1">
            <a:off x="5438775" y="4057650"/>
            <a:ext cx="0" cy="1905000"/>
          </a:xfrm>
          <a:prstGeom prst="line">
            <a:avLst/>
          </a:prstGeom>
          <a:noFill/>
          <a:ln w="1270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7895" name="AutoShape 7" descr="Parchment">
            <a:extLst>
              <a:ext uri="{FF2B5EF4-FFF2-40B4-BE49-F238E27FC236}">
                <a16:creationId xmlns:a16="http://schemas.microsoft.com/office/drawing/2014/main" id="{60283E50-09F8-504D-D196-8536C65160BF}"/>
              </a:ext>
            </a:extLst>
          </p:cNvPr>
          <p:cNvSpPr>
            <a:spLocks noChangeArrowheads="1"/>
          </p:cNvSpPr>
          <p:nvPr/>
        </p:nvSpPr>
        <p:spPr bwMode="auto">
          <a:xfrm>
            <a:off x="4849813" y="579438"/>
            <a:ext cx="4286250" cy="2792412"/>
          </a:xfrm>
          <a:prstGeom prst="roundRect">
            <a:avLst>
              <a:gd name="adj" fmla="val 12495"/>
            </a:avLst>
          </a:prstGeom>
          <a:blipFill dpi="0" rotWithShape="0">
            <a:blip r:embed="rId6"/>
            <a:srcRect/>
            <a:tile tx="0" ty="0" sx="100000" sy="100000" flip="none" algn="tl"/>
          </a:blipFill>
          <a:ln w="28575">
            <a:solidFill>
              <a:schemeClr val="hlink"/>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37896" name="Rectangle 8">
            <a:extLst>
              <a:ext uri="{FF2B5EF4-FFF2-40B4-BE49-F238E27FC236}">
                <a16:creationId xmlns:a16="http://schemas.microsoft.com/office/drawing/2014/main" id="{A5723B31-6B25-C70F-EC0A-EFA3C7E029C8}"/>
              </a:ext>
            </a:extLst>
          </p:cNvPr>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37897" name="Rectangle 9">
            <a:extLst>
              <a:ext uri="{FF2B5EF4-FFF2-40B4-BE49-F238E27FC236}">
                <a16:creationId xmlns:a16="http://schemas.microsoft.com/office/drawing/2014/main" id="{6B341610-4275-C7D7-B1E3-6C4C3E804F87}"/>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37898" name="Rectangle 10">
            <a:extLst>
              <a:ext uri="{FF2B5EF4-FFF2-40B4-BE49-F238E27FC236}">
                <a16:creationId xmlns:a16="http://schemas.microsoft.com/office/drawing/2014/main" id="{545B9814-3D1C-DD9A-B6AB-FF21F2F993BD}"/>
              </a:ext>
            </a:extLst>
          </p:cNvPr>
          <p:cNvSpPr>
            <a:spLocks noChangeArrowheads="1"/>
          </p:cNvSpPr>
          <p:nvPr/>
        </p:nvSpPr>
        <p:spPr bwMode="auto">
          <a:xfrm>
            <a:off x="3206750" y="6459538"/>
            <a:ext cx="28241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tx1"/>
                </a:solidFill>
              </a:rPr>
              <a:t>Quantity (tonnes: 000s)</a:t>
            </a:r>
          </a:p>
        </p:txBody>
      </p:sp>
      <p:sp>
        <p:nvSpPr>
          <p:cNvPr id="37899" name="Rectangle 11">
            <a:extLst>
              <a:ext uri="{FF2B5EF4-FFF2-40B4-BE49-F238E27FC236}">
                <a16:creationId xmlns:a16="http://schemas.microsoft.com/office/drawing/2014/main" id="{863AA697-E620-9CB9-E4B1-D8E784EBE8FA}"/>
              </a:ext>
            </a:extLst>
          </p:cNvPr>
          <p:cNvSpPr>
            <a:spLocks noChangeArrowheads="1"/>
          </p:cNvSpPr>
          <p:nvPr/>
        </p:nvSpPr>
        <p:spPr bwMode="auto">
          <a:xfrm rot="-5400000">
            <a:off x="-881856" y="2863056"/>
            <a:ext cx="24717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tx1"/>
                </a:solidFill>
              </a:rPr>
              <a:t>Price (pence per kg)</a:t>
            </a:r>
          </a:p>
        </p:txBody>
      </p:sp>
      <p:sp>
        <p:nvSpPr>
          <p:cNvPr id="37900" name="Rectangle 12">
            <a:extLst>
              <a:ext uri="{FF2B5EF4-FFF2-40B4-BE49-F238E27FC236}">
                <a16:creationId xmlns:a16="http://schemas.microsoft.com/office/drawing/2014/main" id="{059B7581-D6DF-5F6A-C94B-FEE01DC39292}"/>
              </a:ext>
            </a:extLst>
          </p:cNvPr>
          <p:cNvSpPr>
            <a:spLocks noChangeArrowheads="1"/>
          </p:cNvSpPr>
          <p:nvPr/>
        </p:nvSpPr>
        <p:spPr bwMode="auto">
          <a:xfrm>
            <a:off x="5472113" y="690563"/>
            <a:ext cx="1819275" cy="2649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a:solidFill>
                  <a:schemeClr val="tx1"/>
                </a:solidFill>
              </a:rPr>
              <a:t>Price</a:t>
            </a:r>
          </a:p>
          <a:p>
            <a:pPr algn="ctr">
              <a:lnSpc>
                <a:spcPct val="100000"/>
              </a:lnSpc>
              <a:spcBef>
                <a:spcPct val="0"/>
              </a:spcBef>
              <a:buClrTx/>
              <a:buSzTx/>
              <a:buFontTx/>
              <a:buNone/>
            </a:pPr>
            <a:r>
              <a:rPr lang="en-GB" altLang="en-US" sz="2000" b="0">
                <a:solidFill>
                  <a:schemeClr val="tx1"/>
                </a:solidFill>
              </a:rPr>
              <a:t>(pence per kg)</a:t>
            </a:r>
            <a:endParaRPr lang="en-GB" altLang="en-US" sz="2000">
              <a:solidFill>
                <a:schemeClr val="tx1"/>
              </a:solidFill>
            </a:endParaRPr>
          </a:p>
          <a:p>
            <a:pPr algn="ctr">
              <a:lnSpc>
                <a:spcPct val="160000"/>
              </a:lnSpc>
              <a:spcBef>
                <a:spcPct val="0"/>
              </a:spcBef>
              <a:buClrTx/>
              <a:buSzTx/>
              <a:buFontTx/>
              <a:buNone/>
            </a:pPr>
            <a:r>
              <a:rPr lang="en-GB" altLang="en-US" sz="2000">
                <a:solidFill>
                  <a:schemeClr val="folHlink"/>
                </a:solidFill>
              </a:rPr>
              <a:t>20</a:t>
            </a:r>
          </a:p>
          <a:p>
            <a:pPr algn="ctr">
              <a:lnSpc>
                <a:spcPct val="120000"/>
              </a:lnSpc>
              <a:spcBef>
                <a:spcPct val="0"/>
              </a:spcBef>
              <a:buClrTx/>
              <a:buSzTx/>
              <a:buFontTx/>
              <a:buNone/>
            </a:pPr>
            <a:r>
              <a:rPr lang="en-GB" altLang="en-US" sz="2000">
                <a:solidFill>
                  <a:schemeClr val="tx2"/>
                </a:solidFill>
              </a:rPr>
              <a:t>40</a:t>
            </a:r>
          </a:p>
          <a:p>
            <a:pPr algn="ctr">
              <a:lnSpc>
                <a:spcPct val="120000"/>
              </a:lnSpc>
              <a:spcBef>
                <a:spcPct val="0"/>
              </a:spcBef>
              <a:buClrTx/>
              <a:buSzTx/>
              <a:buFontTx/>
              <a:buNone/>
            </a:pPr>
            <a:r>
              <a:rPr lang="en-GB" altLang="en-US" sz="2000">
                <a:solidFill>
                  <a:schemeClr val="accent1"/>
                </a:solidFill>
              </a:rPr>
              <a:t>  60  </a:t>
            </a:r>
            <a:endParaRPr lang="en-GB" altLang="en-US" sz="2000">
              <a:solidFill>
                <a:schemeClr val="hlink"/>
              </a:solidFill>
            </a:endParaRPr>
          </a:p>
          <a:p>
            <a:pPr algn="ctr">
              <a:lnSpc>
                <a:spcPct val="120000"/>
              </a:lnSpc>
              <a:spcBef>
                <a:spcPct val="0"/>
              </a:spcBef>
              <a:buClrTx/>
              <a:buSzTx/>
              <a:buFontTx/>
              <a:buNone/>
            </a:pPr>
            <a:r>
              <a:rPr lang="en-GB" altLang="en-US" sz="2000">
                <a:solidFill>
                  <a:schemeClr val="hlink"/>
                </a:solidFill>
              </a:rPr>
              <a:t>  80  </a:t>
            </a:r>
            <a:endParaRPr lang="en-GB" altLang="en-US" sz="2000">
              <a:solidFill>
                <a:schemeClr val="accent2"/>
              </a:solidFill>
            </a:endParaRPr>
          </a:p>
          <a:p>
            <a:pPr algn="ctr">
              <a:lnSpc>
                <a:spcPct val="120000"/>
              </a:lnSpc>
              <a:spcBef>
                <a:spcPct val="0"/>
              </a:spcBef>
              <a:buClrTx/>
              <a:buSzTx/>
              <a:buFontTx/>
              <a:buNone/>
            </a:pPr>
            <a:r>
              <a:rPr lang="en-GB" altLang="en-US" sz="2000">
                <a:solidFill>
                  <a:schemeClr val="accent2"/>
                </a:solidFill>
              </a:rPr>
              <a:t>100  </a:t>
            </a:r>
          </a:p>
        </p:txBody>
      </p:sp>
      <p:sp>
        <p:nvSpPr>
          <p:cNvPr id="37901" name="Rectangle 13">
            <a:extLst>
              <a:ext uri="{FF2B5EF4-FFF2-40B4-BE49-F238E27FC236}">
                <a16:creationId xmlns:a16="http://schemas.microsoft.com/office/drawing/2014/main" id="{2E83821D-CEC4-4A65-4C5E-4E87A5B2083D}"/>
              </a:ext>
            </a:extLst>
          </p:cNvPr>
          <p:cNvSpPr>
            <a:spLocks noChangeArrowheads="1"/>
          </p:cNvSpPr>
          <p:nvPr/>
        </p:nvSpPr>
        <p:spPr bwMode="auto">
          <a:xfrm>
            <a:off x="7075488" y="666750"/>
            <a:ext cx="2046287" cy="2649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10000"/>
              </a:lnSpc>
              <a:spcBef>
                <a:spcPct val="0"/>
              </a:spcBef>
              <a:buClrTx/>
              <a:buSzTx/>
              <a:buFontTx/>
              <a:buNone/>
            </a:pPr>
            <a:r>
              <a:rPr lang="en-GB" altLang="en-US" sz="2000">
                <a:solidFill>
                  <a:schemeClr val="tx1"/>
                </a:solidFill>
              </a:rPr>
              <a:t>Market demand</a:t>
            </a:r>
          </a:p>
          <a:p>
            <a:pPr algn="ctr">
              <a:lnSpc>
                <a:spcPct val="100000"/>
              </a:lnSpc>
              <a:spcBef>
                <a:spcPct val="0"/>
              </a:spcBef>
              <a:buClrTx/>
              <a:buSzTx/>
              <a:buFontTx/>
              <a:buNone/>
            </a:pPr>
            <a:r>
              <a:rPr lang="en-GB" altLang="en-US" sz="2000" b="0">
                <a:solidFill>
                  <a:schemeClr val="tx1"/>
                </a:solidFill>
              </a:rPr>
              <a:t>(tonnes 000s)</a:t>
            </a:r>
          </a:p>
          <a:p>
            <a:pPr algn="ctr">
              <a:lnSpc>
                <a:spcPct val="160000"/>
              </a:lnSpc>
              <a:spcBef>
                <a:spcPct val="0"/>
              </a:spcBef>
              <a:buClrTx/>
              <a:buSzTx/>
              <a:buFontTx/>
              <a:buNone/>
            </a:pPr>
            <a:r>
              <a:rPr lang="en-GB" altLang="en-US" sz="2000">
                <a:solidFill>
                  <a:schemeClr val="folHlink"/>
                </a:solidFill>
              </a:rPr>
              <a:t>700</a:t>
            </a:r>
          </a:p>
          <a:p>
            <a:pPr algn="ctr">
              <a:lnSpc>
                <a:spcPct val="120000"/>
              </a:lnSpc>
              <a:spcBef>
                <a:spcPct val="0"/>
              </a:spcBef>
              <a:buClrTx/>
              <a:buSzTx/>
              <a:buFontTx/>
              <a:buNone/>
            </a:pPr>
            <a:r>
              <a:rPr lang="en-GB" altLang="en-US" sz="2000">
                <a:solidFill>
                  <a:schemeClr val="tx2"/>
                </a:solidFill>
              </a:rPr>
              <a:t>500</a:t>
            </a:r>
            <a:endParaRPr lang="en-GB" altLang="en-US" sz="2000">
              <a:solidFill>
                <a:schemeClr val="accent1"/>
              </a:solidFill>
            </a:endParaRPr>
          </a:p>
          <a:p>
            <a:pPr algn="ctr">
              <a:lnSpc>
                <a:spcPct val="120000"/>
              </a:lnSpc>
              <a:spcBef>
                <a:spcPct val="0"/>
              </a:spcBef>
              <a:buClrTx/>
              <a:buSzTx/>
              <a:buFontTx/>
              <a:buNone/>
            </a:pPr>
            <a:r>
              <a:rPr lang="en-GB" altLang="en-US" sz="2000">
                <a:solidFill>
                  <a:schemeClr val="accent1"/>
                </a:solidFill>
              </a:rPr>
              <a:t>350</a:t>
            </a:r>
          </a:p>
          <a:p>
            <a:pPr algn="ctr">
              <a:lnSpc>
                <a:spcPct val="120000"/>
              </a:lnSpc>
              <a:spcBef>
                <a:spcPct val="0"/>
              </a:spcBef>
              <a:buClrTx/>
              <a:buSzTx/>
              <a:buFontTx/>
              <a:buNone/>
            </a:pPr>
            <a:r>
              <a:rPr lang="en-GB" altLang="en-US" sz="2000">
                <a:solidFill>
                  <a:schemeClr val="hlink"/>
                </a:solidFill>
              </a:rPr>
              <a:t>200</a:t>
            </a:r>
            <a:endParaRPr lang="en-GB" altLang="en-US" sz="2000">
              <a:solidFill>
                <a:schemeClr val="accent2"/>
              </a:solidFill>
            </a:endParaRPr>
          </a:p>
          <a:p>
            <a:pPr algn="ctr">
              <a:lnSpc>
                <a:spcPct val="110000"/>
              </a:lnSpc>
              <a:spcBef>
                <a:spcPct val="0"/>
              </a:spcBef>
              <a:buClrTx/>
              <a:buSzTx/>
              <a:buFontTx/>
              <a:buNone/>
            </a:pPr>
            <a:r>
              <a:rPr lang="en-GB" altLang="en-US" sz="2000">
                <a:solidFill>
                  <a:schemeClr val="accent2"/>
                </a:solidFill>
              </a:rPr>
              <a:t>100</a:t>
            </a:r>
          </a:p>
        </p:txBody>
      </p:sp>
      <p:sp>
        <p:nvSpPr>
          <p:cNvPr id="37902" name="Rectangle 14">
            <a:extLst>
              <a:ext uri="{FF2B5EF4-FFF2-40B4-BE49-F238E27FC236}">
                <a16:creationId xmlns:a16="http://schemas.microsoft.com/office/drawing/2014/main" id="{CD1D0E59-86DB-CEF8-F5D7-B97CB189E15B}"/>
              </a:ext>
            </a:extLst>
          </p:cNvPr>
          <p:cNvSpPr>
            <a:spLocks noChangeArrowheads="1"/>
          </p:cNvSpPr>
          <p:nvPr/>
        </p:nvSpPr>
        <p:spPr bwMode="auto">
          <a:xfrm>
            <a:off x="5154613" y="1276350"/>
            <a:ext cx="368300" cy="2070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70000"/>
              </a:lnSpc>
              <a:spcBef>
                <a:spcPct val="0"/>
              </a:spcBef>
              <a:buClrTx/>
              <a:buSzTx/>
              <a:buFontTx/>
              <a:buNone/>
            </a:pPr>
            <a:r>
              <a:rPr lang="en-GB" altLang="en-US" sz="2000">
                <a:solidFill>
                  <a:schemeClr val="folHlink"/>
                </a:solidFill>
              </a:rPr>
              <a:t>A</a:t>
            </a:r>
          </a:p>
          <a:p>
            <a:pPr algn="ctr">
              <a:lnSpc>
                <a:spcPct val="120000"/>
              </a:lnSpc>
              <a:spcBef>
                <a:spcPct val="0"/>
              </a:spcBef>
              <a:buClrTx/>
              <a:buSzTx/>
              <a:buFontTx/>
              <a:buNone/>
            </a:pPr>
            <a:r>
              <a:rPr lang="en-GB" altLang="en-US" sz="2000">
                <a:solidFill>
                  <a:schemeClr val="tx2"/>
                </a:solidFill>
              </a:rPr>
              <a:t>B</a:t>
            </a:r>
          </a:p>
          <a:p>
            <a:pPr algn="ctr">
              <a:lnSpc>
                <a:spcPct val="120000"/>
              </a:lnSpc>
              <a:spcBef>
                <a:spcPct val="0"/>
              </a:spcBef>
              <a:buClrTx/>
              <a:buSzTx/>
              <a:buFontTx/>
              <a:buNone/>
            </a:pPr>
            <a:r>
              <a:rPr lang="en-GB" altLang="en-US" sz="2000">
                <a:solidFill>
                  <a:schemeClr val="accent1"/>
                </a:solidFill>
              </a:rPr>
              <a:t>C</a:t>
            </a:r>
            <a:endParaRPr lang="en-GB" altLang="en-US" sz="2000">
              <a:solidFill>
                <a:schemeClr val="hlink"/>
              </a:solidFill>
            </a:endParaRPr>
          </a:p>
          <a:p>
            <a:pPr algn="ctr">
              <a:lnSpc>
                <a:spcPct val="120000"/>
              </a:lnSpc>
              <a:spcBef>
                <a:spcPct val="0"/>
              </a:spcBef>
              <a:buClrTx/>
              <a:buSzTx/>
              <a:buFontTx/>
              <a:buNone/>
            </a:pPr>
            <a:r>
              <a:rPr lang="en-GB" altLang="en-US" sz="2000">
                <a:solidFill>
                  <a:schemeClr val="hlink"/>
                </a:solidFill>
              </a:rPr>
              <a:t>D</a:t>
            </a:r>
            <a:endParaRPr lang="en-GB" altLang="en-US" sz="2000">
              <a:solidFill>
                <a:schemeClr val="accent2"/>
              </a:solidFill>
            </a:endParaRPr>
          </a:p>
          <a:p>
            <a:pPr algn="ctr">
              <a:lnSpc>
                <a:spcPct val="120000"/>
              </a:lnSpc>
              <a:spcBef>
                <a:spcPct val="0"/>
              </a:spcBef>
              <a:buClrTx/>
              <a:buSzTx/>
              <a:buFontTx/>
              <a:buNone/>
            </a:pPr>
            <a:r>
              <a:rPr lang="en-GB" altLang="en-US" sz="2000">
                <a:solidFill>
                  <a:schemeClr val="accent2"/>
                </a:solidFill>
              </a:rPr>
              <a:t>E</a:t>
            </a:r>
          </a:p>
        </p:txBody>
      </p:sp>
      <p:sp>
        <p:nvSpPr>
          <p:cNvPr id="37903" name="Line 15">
            <a:extLst>
              <a:ext uri="{FF2B5EF4-FFF2-40B4-BE49-F238E27FC236}">
                <a16:creationId xmlns:a16="http://schemas.microsoft.com/office/drawing/2014/main" id="{554DD0A7-D5CD-F04C-5CFE-0FE2AE69415A}"/>
              </a:ext>
            </a:extLst>
          </p:cNvPr>
          <p:cNvSpPr>
            <a:spLocks noChangeShapeType="1"/>
          </p:cNvSpPr>
          <p:nvPr/>
        </p:nvSpPr>
        <p:spPr bwMode="auto">
          <a:xfrm>
            <a:off x="4997450" y="1389063"/>
            <a:ext cx="4081463" cy="0"/>
          </a:xfrm>
          <a:prstGeom prst="line">
            <a:avLst/>
          </a:prstGeom>
          <a:noFill/>
          <a:ln w="12700">
            <a:solidFill>
              <a:schemeClr val="hlink"/>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7904" name="Rectangle 16">
            <a:extLst>
              <a:ext uri="{FF2B5EF4-FFF2-40B4-BE49-F238E27FC236}">
                <a16:creationId xmlns:a16="http://schemas.microsoft.com/office/drawing/2014/main" id="{ECCB111E-98EE-6BCE-ADB1-1E5C2953537C}"/>
              </a:ext>
            </a:extLst>
          </p:cNvPr>
          <p:cNvSpPr>
            <a:spLocks noChangeArrowheads="1"/>
          </p:cNvSpPr>
          <p:nvPr/>
        </p:nvSpPr>
        <p:spPr bwMode="auto">
          <a:xfrm>
            <a:off x="4899025" y="688975"/>
            <a:ext cx="8191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a:solidFill>
                  <a:schemeClr val="tx1"/>
                </a:solidFill>
              </a:rPr>
              <a:t>Point</a:t>
            </a:r>
          </a:p>
        </p:txBody>
      </p:sp>
      <p:sp>
        <p:nvSpPr>
          <p:cNvPr id="37905" name="Rectangle 17">
            <a:extLst>
              <a:ext uri="{FF2B5EF4-FFF2-40B4-BE49-F238E27FC236}">
                <a16:creationId xmlns:a16="http://schemas.microsoft.com/office/drawing/2014/main" id="{DD3E8578-03B1-51C5-7BF6-9FB45A92891E}"/>
              </a:ext>
            </a:extLst>
          </p:cNvPr>
          <p:cNvSpPr>
            <a:spLocks noChangeArrowheads="1"/>
          </p:cNvSpPr>
          <p:nvPr/>
        </p:nvSpPr>
        <p:spPr bwMode="auto">
          <a:xfrm>
            <a:off x="7077075" y="4532313"/>
            <a:ext cx="3683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a:solidFill>
                  <a:schemeClr val="folHlink"/>
                </a:solidFill>
              </a:rPr>
              <a:t>A</a:t>
            </a:r>
          </a:p>
        </p:txBody>
      </p:sp>
      <p:sp>
        <p:nvSpPr>
          <p:cNvPr id="37906" name="Rectangle 18">
            <a:extLst>
              <a:ext uri="{FF2B5EF4-FFF2-40B4-BE49-F238E27FC236}">
                <a16:creationId xmlns:a16="http://schemas.microsoft.com/office/drawing/2014/main" id="{658E1648-638E-C61D-706F-DAC49A3503CE}"/>
              </a:ext>
            </a:extLst>
          </p:cNvPr>
          <p:cNvSpPr>
            <a:spLocks noChangeArrowheads="1"/>
          </p:cNvSpPr>
          <p:nvPr/>
        </p:nvSpPr>
        <p:spPr bwMode="auto">
          <a:xfrm>
            <a:off x="5359400" y="3613150"/>
            <a:ext cx="3683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a:solidFill>
                  <a:schemeClr val="tx2"/>
                </a:solidFill>
              </a:rPr>
              <a:t>B</a:t>
            </a:r>
          </a:p>
        </p:txBody>
      </p:sp>
      <p:sp>
        <p:nvSpPr>
          <p:cNvPr id="37907" name="Rectangle 19">
            <a:extLst>
              <a:ext uri="{FF2B5EF4-FFF2-40B4-BE49-F238E27FC236}">
                <a16:creationId xmlns:a16="http://schemas.microsoft.com/office/drawing/2014/main" id="{BCA4C558-C8DC-1F22-F26B-B3352F620174}"/>
              </a:ext>
            </a:extLst>
          </p:cNvPr>
          <p:cNvSpPr>
            <a:spLocks noChangeArrowheads="1"/>
          </p:cNvSpPr>
          <p:nvPr/>
        </p:nvSpPr>
        <p:spPr bwMode="auto">
          <a:xfrm>
            <a:off x="4064000" y="2644775"/>
            <a:ext cx="3683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a:solidFill>
                  <a:schemeClr val="accent1"/>
                </a:solidFill>
              </a:rPr>
              <a:t>C</a:t>
            </a:r>
          </a:p>
        </p:txBody>
      </p:sp>
      <p:sp>
        <p:nvSpPr>
          <p:cNvPr id="37908" name="Rectangle 20">
            <a:extLst>
              <a:ext uri="{FF2B5EF4-FFF2-40B4-BE49-F238E27FC236}">
                <a16:creationId xmlns:a16="http://schemas.microsoft.com/office/drawing/2014/main" id="{891C2B70-012A-9FC6-D879-06336FBD0120}"/>
              </a:ext>
            </a:extLst>
          </p:cNvPr>
          <p:cNvSpPr>
            <a:spLocks noChangeArrowheads="1"/>
          </p:cNvSpPr>
          <p:nvPr/>
        </p:nvSpPr>
        <p:spPr bwMode="auto">
          <a:xfrm>
            <a:off x="2738438" y="1692275"/>
            <a:ext cx="3683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a:solidFill>
                  <a:schemeClr val="hlink"/>
                </a:solidFill>
              </a:rPr>
              <a:t>D</a:t>
            </a:r>
          </a:p>
        </p:txBody>
      </p:sp>
      <p:sp>
        <p:nvSpPr>
          <p:cNvPr id="37909" name="Rectangle 21">
            <a:extLst>
              <a:ext uri="{FF2B5EF4-FFF2-40B4-BE49-F238E27FC236}">
                <a16:creationId xmlns:a16="http://schemas.microsoft.com/office/drawing/2014/main" id="{3DF02CA6-650F-A57A-B645-10A7B0C30684}"/>
              </a:ext>
            </a:extLst>
          </p:cNvPr>
          <p:cNvSpPr>
            <a:spLocks noChangeArrowheads="1"/>
          </p:cNvSpPr>
          <p:nvPr/>
        </p:nvSpPr>
        <p:spPr bwMode="auto">
          <a:xfrm>
            <a:off x="1930400" y="739775"/>
            <a:ext cx="35401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a:solidFill>
                  <a:schemeClr val="accent2"/>
                </a:solidFill>
              </a:rPr>
              <a:t>E</a:t>
            </a:r>
          </a:p>
        </p:txBody>
      </p:sp>
      <p:sp>
        <p:nvSpPr>
          <p:cNvPr id="37910" name="Line 22">
            <a:extLst>
              <a:ext uri="{FF2B5EF4-FFF2-40B4-BE49-F238E27FC236}">
                <a16:creationId xmlns:a16="http://schemas.microsoft.com/office/drawing/2014/main" id="{E0581D8B-DA76-E5BE-E2C6-CB4C03E112CE}"/>
              </a:ext>
            </a:extLst>
          </p:cNvPr>
          <p:cNvSpPr>
            <a:spLocks noChangeShapeType="1"/>
          </p:cNvSpPr>
          <p:nvPr/>
        </p:nvSpPr>
        <p:spPr bwMode="auto">
          <a:xfrm>
            <a:off x="9142413" y="6284913"/>
            <a:ext cx="0" cy="17462"/>
          </a:xfrm>
          <a:prstGeom prst="line">
            <a:avLst/>
          </a:prstGeom>
          <a:noFill/>
          <a:ln w="1270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7911" name="Line 23">
            <a:extLst>
              <a:ext uri="{FF2B5EF4-FFF2-40B4-BE49-F238E27FC236}">
                <a16:creationId xmlns:a16="http://schemas.microsoft.com/office/drawing/2014/main" id="{3135BBD2-3C68-35BE-B120-38D7D675CD5F}"/>
              </a:ext>
            </a:extLst>
          </p:cNvPr>
          <p:cNvSpPr>
            <a:spLocks noChangeShapeType="1"/>
          </p:cNvSpPr>
          <p:nvPr/>
        </p:nvSpPr>
        <p:spPr bwMode="auto">
          <a:xfrm flipH="1">
            <a:off x="1068388" y="5010150"/>
            <a:ext cx="6072187" cy="0"/>
          </a:xfrm>
          <a:prstGeom prst="line">
            <a:avLst/>
          </a:prstGeom>
          <a:noFill/>
          <a:ln w="1270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7912" name="Line 24">
            <a:extLst>
              <a:ext uri="{FF2B5EF4-FFF2-40B4-BE49-F238E27FC236}">
                <a16:creationId xmlns:a16="http://schemas.microsoft.com/office/drawing/2014/main" id="{EA4BD611-D9FD-18F7-FD09-CCCB05F95534}"/>
              </a:ext>
            </a:extLst>
          </p:cNvPr>
          <p:cNvSpPr>
            <a:spLocks noChangeShapeType="1"/>
          </p:cNvSpPr>
          <p:nvPr/>
        </p:nvSpPr>
        <p:spPr bwMode="auto">
          <a:xfrm>
            <a:off x="1068388" y="4041775"/>
            <a:ext cx="4303712" cy="0"/>
          </a:xfrm>
          <a:prstGeom prst="line">
            <a:avLst/>
          </a:prstGeom>
          <a:noFill/>
          <a:ln w="1270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7913" name="Line 25">
            <a:extLst>
              <a:ext uri="{FF2B5EF4-FFF2-40B4-BE49-F238E27FC236}">
                <a16:creationId xmlns:a16="http://schemas.microsoft.com/office/drawing/2014/main" id="{C51BF71D-78AC-534A-65DA-69AC85D06702}"/>
              </a:ext>
            </a:extLst>
          </p:cNvPr>
          <p:cNvSpPr>
            <a:spLocks noChangeShapeType="1"/>
          </p:cNvSpPr>
          <p:nvPr/>
        </p:nvSpPr>
        <p:spPr bwMode="auto">
          <a:xfrm>
            <a:off x="1068388" y="3071813"/>
            <a:ext cx="3027362" cy="0"/>
          </a:xfrm>
          <a:prstGeom prst="line">
            <a:avLst/>
          </a:prstGeom>
          <a:noFill/>
          <a:ln w="12700">
            <a:solidFill>
              <a:schemeClr val="accent1"/>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7914" name="Line 26">
            <a:extLst>
              <a:ext uri="{FF2B5EF4-FFF2-40B4-BE49-F238E27FC236}">
                <a16:creationId xmlns:a16="http://schemas.microsoft.com/office/drawing/2014/main" id="{5F86542E-2389-DA29-3FCD-EEF341B4FC29}"/>
              </a:ext>
            </a:extLst>
          </p:cNvPr>
          <p:cNvSpPr>
            <a:spLocks noChangeShapeType="1"/>
          </p:cNvSpPr>
          <p:nvPr/>
        </p:nvSpPr>
        <p:spPr bwMode="auto">
          <a:xfrm>
            <a:off x="4129088" y="3122613"/>
            <a:ext cx="0" cy="2822575"/>
          </a:xfrm>
          <a:prstGeom prst="line">
            <a:avLst/>
          </a:prstGeom>
          <a:noFill/>
          <a:ln w="12700">
            <a:solidFill>
              <a:schemeClr val="accent1"/>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7915" name="Line 27">
            <a:extLst>
              <a:ext uri="{FF2B5EF4-FFF2-40B4-BE49-F238E27FC236}">
                <a16:creationId xmlns:a16="http://schemas.microsoft.com/office/drawing/2014/main" id="{7563D3CE-F311-FF4C-2975-C4EFD511088A}"/>
              </a:ext>
            </a:extLst>
          </p:cNvPr>
          <p:cNvSpPr>
            <a:spLocks noChangeShapeType="1"/>
          </p:cNvSpPr>
          <p:nvPr/>
        </p:nvSpPr>
        <p:spPr bwMode="auto">
          <a:xfrm>
            <a:off x="1068388" y="2103438"/>
            <a:ext cx="1717675" cy="0"/>
          </a:xfrm>
          <a:prstGeom prst="line">
            <a:avLst/>
          </a:prstGeom>
          <a:noFill/>
          <a:ln w="12700">
            <a:solidFill>
              <a:schemeClr va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7916" name="Line 28">
            <a:extLst>
              <a:ext uri="{FF2B5EF4-FFF2-40B4-BE49-F238E27FC236}">
                <a16:creationId xmlns:a16="http://schemas.microsoft.com/office/drawing/2014/main" id="{40EB6F6E-41A3-E141-C99F-708E88F3BECB}"/>
              </a:ext>
            </a:extLst>
          </p:cNvPr>
          <p:cNvSpPr>
            <a:spLocks noChangeShapeType="1"/>
          </p:cNvSpPr>
          <p:nvPr/>
        </p:nvSpPr>
        <p:spPr bwMode="auto">
          <a:xfrm flipV="1">
            <a:off x="2820988" y="2170113"/>
            <a:ext cx="0" cy="3792537"/>
          </a:xfrm>
          <a:prstGeom prst="line">
            <a:avLst/>
          </a:prstGeom>
          <a:noFill/>
          <a:ln w="12700">
            <a:solidFill>
              <a:schemeClr va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7917" name="Line 29">
            <a:extLst>
              <a:ext uri="{FF2B5EF4-FFF2-40B4-BE49-F238E27FC236}">
                <a16:creationId xmlns:a16="http://schemas.microsoft.com/office/drawing/2014/main" id="{DB1610B6-2C2F-C52B-5D2D-17BE482BBDE0}"/>
              </a:ext>
            </a:extLst>
          </p:cNvPr>
          <p:cNvSpPr>
            <a:spLocks noChangeShapeType="1"/>
          </p:cNvSpPr>
          <p:nvPr/>
        </p:nvSpPr>
        <p:spPr bwMode="auto">
          <a:xfrm>
            <a:off x="1068388" y="1133475"/>
            <a:ext cx="850900" cy="0"/>
          </a:xfrm>
          <a:prstGeom prst="line">
            <a:avLst/>
          </a:prstGeom>
          <a:noFill/>
          <a:ln w="12700">
            <a:solidFill>
              <a:schemeClr val="accent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7918" name="Line 30">
            <a:extLst>
              <a:ext uri="{FF2B5EF4-FFF2-40B4-BE49-F238E27FC236}">
                <a16:creationId xmlns:a16="http://schemas.microsoft.com/office/drawing/2014/main" id="{EF22F4DC-63C1-89E5-F8A4-2BDED9F7055A}"/>
              </a:ext>
            </a:extLst>
          </p:cNvPr>
          <p:cNvSpPr>
            <a:spLocks noChangeShapeType="1"/>
          </p:cNvSpPr>
          <p:nvPr/>
        </p:nvSpPr>
        <p:spPr bwMode="auto">
          <a:xfrm flipV="1">
            <a:off x="1952625" y="1166813"/>
            <a:ext cx="0" cy="4760912"/>
          </a:xfrm>
          <a:prstGeom prst="line">
            <a:avLst/>
          </a:prstGeom>
          <a:noFill/>
          <a:ln w="12700">
            <a:solidFill>
              <a:schemeClr val="accent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7919" name="Line 31">
            <a:extLst>
              <a:ext uri="{FF2B5EF4-FFF2-40B4-BE49-F238E27FC236}">
                <a16:creationId xmlns:a16="http://schemas.microsoft.com/office/drawing/2014/main" id="{D7A58288-A91D-40EC-FA5C-17B2E314109A}"/>
              </a:ext>
            </a:extLst>
          </p:cNvPr>
          <p:cNvSpPr>
            <a:spLocks noChangeShapeType="1"/>
          </p:cNvSpPr>
          <p:nvPr/>
        </p:nvSpPr>
        <p:spPr bwMode="auto">
          <a:xfrm flipV="1">
            <a:off x="7191375" y="5045075"/>
            <a:ext cx="0" cy="917575"/>
          </a:xfrm>
          <a:prstGeom prst="line">
            <a:avLst/>
          </a:prstGeom>
          <a:noFill/>
          <a:ln w="1270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7920" name="Oval 32">
            <a:extLst>
              <a:ext uri="{FF2B5EF4-FFF2-40B4-BE49-F238E27FC236}">
                <a16:creationId xmlns:a16="http://schemas.microsoft.com/office/drawing/2014/main" id="{55D8C61F-5AC9-3F59-9B97-F5D69F1FE3D3}"/>
              </a:ext>
            </a:extLst>
          </p:cNvPr>
          <p:cNvSpPr>
            <a:spLocks noChangeArrowheads="1"/>
          </p:cNvSpPr>
          <p:nvPr/>
        </p:nvSpPr>
        <p:spPr bwMode="auto">
          <a:xfrm>
            <a:off x="1897063" y="1085850"/>
            <a:ext cx="111125" cy="111125"/>
          </a:xfrm>
          <a:prstGeom prst="ellipse">
            <a:avLst/>
          </a:prstGeom>
          <a:solidFill>
            <a:srgbClr val="FFCCCC"/>
          </a:solidFill>
          <a:ln w="254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37921" name="Oval 33">
            <a:extLst>
              <a:ext uri="{FF2B5EF4-FFF2-40B4-BE49-F238E27FC236}">
                <a16:creationId xmlns:a16="http://schemas.microsoft.com/office/drawing/2014/main" id="{E1BDFB2D-9D9E-902E-BB49-FAB0C3569A9C}"/>
              </a:ext>
            </a:extLst>
          </p:cNvPr>
          <p:cNvSpPr>
            <a:spLocks noChangeArrowheads="1"/>
          </p:cNvSpPr>
          <p:nvPr/>
        </p:nvSpPr>
        <p:spPr bwMode="auto">
          <a:xfrm>
            <a:off x="2763838" y="2046288"/>
            <a:ext cx="111125" cy="111125"/>
          </a:xfrm>
          <a:prstGeom prst="ellipse">
            <a:avLst/>
          </a:prstGeom>
          <a:solidFill>
            <a:srgbClr val="FF9900"/>
          </a:solidFill>
          <a:ln w="254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37922" name="Oval 34">
            <a:extLst>
              <a:ext uri="{FF2B5EF4-FFF2-40B4-BE49-F238E27FC236}">
                <a16:creationId xmlns:a16="http://schemas.microsoft.com/office/drawing/2014/main" id="{B77DA5F5-E9EA-09BE-D03E-8CD8F51A6ACC}"/>
              </a:ext>
            </a:extLst>
          </p:cNvPr>
          <p:cNvSpPr>
            <a:spLocks noChangeArrowheads="1"/>
          </p:cNvSpPr>
          <p:nvPr/>
        </p:nvSpPr>
        <p:spPr bwMode="auto">
          <a:xfrm>
            <a:off x="4081463" y="3024188"/>
            <a:ext cx="111125" cy="111125"/>
          </a:xfrm>
          <a:prstGeom prst="ellipse">
            <a:avLst/>
          </a:prstGeom>
          <a:solidFill>
            <a:srgbClr val="CC99FF"/>
          </a:solidFill>
          <a:ln w="254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37923" name="Oval 35">
            <a:extLst>
              <a:ext uri="{FF2B5EF4-FFF2-40B4-BE49-F238E27FC236}">
                <a16:creationId xmlns:a16="http://schemas.microsoft.com/office/drawing/2014/main" id="{346FCD8E-2312-EE37-0EAB-E56B3FF5ABAA}"/>
              </a:ext>
            </a:extLst>
          </p:cNvPr>
          <p:cNvSpPr>
            <a:spLocks noChangeArrowheads="1"/>
          </p:cNvSpPr>
          <p:nvPr/>
        </p:nvSpPr>
        <p:spPr bwMode="auto">
          <a:xfrm>
            <a:off x="5381625" y="3976688"/>
            <a:ext cx="111125" cy="111125"/>
          </a:xfrm>
          <a:prstGeom prst="ellipse">
            <a:avLst/>
          </a:prstGeom>
          <a:solidFill>
            <a:srgbClr val="99CCFF"/>
          </a:solidFill>
          <a:ln w="254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37924" name="Oval 36">
            <a:extLst>
              <a:ext uri="{FF2B5EF4-FFF2-40B4-BE49-F238E27FC236}">
                <a16:creationId xmlns:a16="http://schemas.microsoft.com/office/drawing/2014/main" id="{A2AA269E-ECA0-5506-8432-87089DD22685}"/>
              </a:ext>
            </a:extLst>
          </p:cNvPr>
          <p:cNvSpPr>
            <a:spLocks noChangeArrowheads="1"/>
          </p:cNvSpPr>
          <p:nvPr/>
        </p:nvSpPr>
        <p:spPr bwMode="auto">
          <a:xfrm>
            <a:off x="7134225" y="4951413"/>
            <a:ext cx="111125" cy="111125"/>
          </a:xfrm>
          <a:prstGeom prst="ellipse">
            <a:avLst/>
          </a:prstGeom>
          <a:solidFill>
            <a:srgbClr val="66FF99"/>
          </a:solidFill>
          <a:ln w="25400">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37925" name="Rectangle 37">
            <a:extLst>
              <a:ext uri="{FF2B5EF4-FFF2-40B4-BE49-F238E27FC236}">
                <a16:creationId xmlns:a16="http://schemas.microsoft.com/office/drawing/2014/main" id="{F2C501CD-FE3E-02D6-EB1D-74017CB9D36D}"/>
              </a:ext>
            </a:extLst>
          </p:cNvPr>
          <p:cNvSpPr>
            <a:spLocks noChangeArrowheads="1"/>
          </p:cNvSpPr>
          <p:nvPr/>
        </p:nvSpPr>
        <p:spPr bwMode="auto">
          <a:xfrm>
            <a:off x="6810375" y="5080000"/>
            <a:ext cx="1287463" cy="427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200">
                <a:solidFill>
                  <a:schemeClr val="accent2"/>
                </a:solidFill>
              </a:rPr>
              <a:t>Demand</a:t>
            </a:r>
          </a:p>
        </p:txBody>
      </p:sp>
      <p:sp>
        <p:nvSpPr>
          <p:cNvPr id="1192998" name="Rectangle 38">
            <a:extLst>
              <a:ext uri="{FF2B5EF4-FFF2-40B4-BE49-F238E27FC236}">
                <a16:creationId xmlns:a16="http://schemas.microsoft.com/office/drawing/2014/main" id="{3DC7FF51-6C25-D410-ACB1-B5E86F86C9FE}"/>
              </a:ext>
            </a:extLst>
          </p:cNvPr>
          <p:cNvSpPr>
            <a:spLocks noGrp="1" noChangeArrowheads="1"/>
          </p:cNvSpPr>
          <p:nvPr>
            <p:ph type="title"/>
          </p:nvPr>
        </p:nvSpPr>
        <p:spPr>
          <a:xfrm>
            <a:off x="0" y="0"/>
            <a:ext cx="9144000" cy="595313"/>
          </a:xfrm>
        </p:spPr>
        <p:txBody>
          <a:bodyPr/>
          <a:lstStyle/>
          <a:p>
            <a:pPr>
              <a:defRPr/>
            </a:pPr>
            <a:r>
              <a:rPr lang="en-GB" altLang="en-US" sz="2800">
                <a:solidFill>
                  <a:schemeClr val="accent1"/>
                </a:solidFill>
              </a:rPr>
              <a:t>Market demand for potatoes </a:t>
            </a:r>
            <a:r>
              <a:rPr lang="en-GB" altLang="en-US" sz="2400">
                <a:solidFill>
                  <a:schemeClr val="accent1"/>
                </a:solidFill>
              </a:rPr>
              <a:t>(monthly)</a:t>
            </a:r>
            <a:endParaRPr lang="en-GB" altLang="en-US" sz="2800">
              <a:solidFill>
                <a:schemeClr val="accent1"/>
              </a:solidFill>
            </a:endParaRPr>
          </a:p>
        </p:txBody>
      </p:sp>
    </p:spTree>
    <p:custDataLst>
      <p:tags r:id="rId1"/>
    </p:custData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6D1CD7BF-D4EE-B9E8-DFE1-1022DDD89485}"/>
              </a:ext>
            </a:extLst>
          </p:cNvPr>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39939" name="Rectangle 3">
            <a:extLst>
              <a:ext uri="{FF2B5EF4-FFF2-40B4-BE49-F238E27FC236}">
                <a16:creationId xmlns:a16="http://schemas.microsoft.com/office/drawing/2014/main" id="{E9DC009A-0F1E-E797-55DD-CC9E81C8C9CF}"/>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1201156" name="Rectangle 4">
            <a:extLst>
              <a:ext uri="{FF2B5EF4-FFF2-40B4-BE49-F238E27FC236}">
                <a16:creationId xmlns:a16="http://schemas.microsoft.com/office/drawing/2014/main" id="{D69A0360-E4F2-4176-D9F0-18B47E39FD06}"/>
              </a:ext>
            </a:extLst>
          </p:cNvPr>
          <p:cNvSpPr>
            <a:spLocks noGrp="1" noChangeArrowheads="1"/>
          </p:cNvSpPr>
          <p:nvPr>
            <p:ph type="title"/>
          </p:nvPr>
        </p:nvSpPr>
        <p:spPr/>
        <p:txBody>
          <a:bodyPr/>
          <a:lstStyle/>
          <a:p>
            <a:pPr>
              <a:defRPr/>
            </a:pPr>
            <a:r>
              <a:rPr lang="en-GB" altLang="en-US"/>
              <a:t>Demand</a:t>
            </a:r>
          </a:p>
        </p:txBody>
      </p:sp>
      <p:sp>
        <p:nvSpPr>
          <p:cNvPr id="1201157" name="Rectangle 5">
            <a:extLst>
              <a:ext uri="{FF2B5EF4-FFF2-40B4-BE49-F238E27FC236}">
                <a16:creationId xmlns:a16="http://schemas.microsoft.com/office/drawing/2014/main" id="{7538CFF3-6CFF-910A-BE70-FCC218A950B2}"/>
              </a:ext>
            </a:extLst>
          </p:cNvPr>
          <p:cNvSpPr>
            <a:spLocks noGrp="1" noChangeArrowheads="1"/>
          </p:cNvSpPr>
          <p:nvPr>
            <p:ph type="body" idx="1"/>
          </p:nvPr>
        </p:nvSpPr>
        <p:spPr/>
        <p:txBody>
          <a:bodyPr/>
          <a:lstStyle/>
          <a:p>
            <a:pPr>
              <a:spcBef>
                <a:spcPct val="75000"/>
              </a:spcBef>
              <a:defRPr/>
            </a:pPr>
            <a:r>
              <a:rPr lang="en-GB" altLang="en-US" dirty="0"/>
              <a:t>Other determinants of demand</a:t>
            </a:r>
          </a:p>
          <a:p>
            <a:pPr lvl="1">
              <a:spcBef>
                <a:spcPct val="75000"/>
              </a:spcBef>
              <a:defRPr/>
            </a:pPr>
            <a:r>
              <a:rPr lang="en-GB" altLang="en-US" dirty="0"/>
              <a:t>tastes</a:t>
            </a:r>
          </a:p>
          <a:p>
            <a:pPr lvl="1">
              <a:spcBef>
                <a:spcPct val="75000"/>
              </a:spcBef>
              <a:defRPr/>
            </a:pPr>
            <a:r>
              <a:rPr lang="en-GB" altLang="en-US" dirty="0"/>
              <a:t>income</a:t>
            </a:r>
          </a:p>
        </p:txBody>
      </p:sp>
    </p:spTree>
    <p:custDataLst>
      <p:tags r:id="rId1"/>
    </p:custData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43B38E1F-7CFE-931C-369D-68F329BF3EE9}"/>
              </a:ext>
            </a:extLst>
          </p:cNvPr>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41987" name="Rectangle 3">
            <a:extLst>
              <a:ext uri="{FF2B5EF4-FFF2-40B4-BE49-F238E27FC236}">
                <a16:creationId xmlns:a16="http://schemas.microsoft.com/office/drawing/2014/main" id="{4B1CF19A-455B-2254-5504-EB58B847AF13}"/>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1203204" name="Rectangle 4">
            <a:extLst>
              <a:ext uri="{FF2B5EF4-FFF2-40B4-BE49-F238E27FC236}">
                <a16:creationId xmlns:a16="http://schemas.microsoft.com/office/drawing/2014/main" id="{F7318F42-80DB-EC98-CFB5-7CE97A8B9EF9}"/>
              </a:ext>
            </a:extLst>
          </p:cNvPr>
          <p:cNvSpPr>
            <a:spLocks noGrp="1" noChangeArrowheads="1"/>
          </p:cNvSpPr>
          <p:nvPr>
            <p:ph type="body" idx="1"/>
          </p:nvPr>
        </p:nvSpPr>
        <p:spPr/>
        <p:txBody>
          <a:bodyPr/>
          <a:lstStyle/>
          <a:p>
            <a:pPr>
              <a:spcBef>
                <a:spcPct val="85000"/>
              </a:spcBef>
              <a:defRPr/>
            </a:pPr>
            <a:r>
              <a:rPr lang="en-GB" altLang="en-US"/>
              <a:t>Movements along and shifts in the demand curve</a:t>
            </a:r>
          </a:p>
          <a:p>
            <a:pPr lvl="1">
              <a:spcBef>
                <a:spcPct val="85000"/>
              </a:spcBef>
              <a:defRPr/>
            </a:pPr>
            <a:r>
              <a:rPr lang="en-GB" altLang="en-US"/>
              <a:t>change in price</a:t>
            </a:r>
          </a:p>
          <a:p>
            <a:pPr lvl="2">
              <a:spcBef>
                <a:spcPct val="85000"/>
              </a:spcBef>
              <a:buFontTx/>
              <a:buNone/>
              <a:defRPr/>
            </a:pPr>
            <a:r>
              <a:rPr lang="en-GB" altLang="en-US">
                <a:sym typeface="Symbol" pitchFamily="18" charset="2"/>
              </a:rPr>
              <a:t> movement along </a:t>
            </a:r>
            <a:r>
              <a:rPr lang="en-GB" altLang="en-US" i="1">
                <a:sym typeface="Symbol" pitchFamily="18" charset="2"/>
              </a:rPr>
              <a:t>D</a:t>
            </a:r>
            <a:r>
              <a:rPr lang="en-GB" altLang="en-US">
                <a:sym typeface="Symbol" pitchFamily="18" charset="2"/>
              </a:rPr>
              <a:t> curve</a:t>
            </a:r>
          </a:p>
          <a:p>
            <a:pPr lvl="1">
              <a:spcBef>
                <a:spcPct val="85000"/>
              </a:spcBef>
              <a:defRPr/>
            </a:pPr>
            <a:r>
              <a:rPr lang="en-GB" altLang="en-US">
                <a:sym typeface="Symbol" pitchFamily="18" charset="2"/>
              </a:rPr>
              <a:t>change in any other determinant of demand</a:t>
            </a:r>
            <a:endParaRPr lang="en-GB" altLang="en-US"/>
          </a:p>
          <a:p>
            <a:pPr lvl="2">
              <a:spcBef>
                <a:spcPct val="85000"/>
              </a:spcBef>
              <a:buFontTx/>
              <a:buNone/>
              <a:defRPr/>
            </a:pPr>
            <a:r>
              <a:rPr lang="en-GB" altLang="en-US">
                <a:sym typeface="Symbol" pitchFamily="18" charset="2"/>
              </a:rPr>
              <a:t> shift in </a:t>
            </a:r>
            <a:r>
              <a:rPr lang="en-GB" altLang="en-US" i="1">
                <a:sym typeface="Symbol" pitchFamily="18" charset="2"/>
              </a:rPr>
              <a:t>D</a:t>
            </a:r>
            <a:r>
              <a:rPr lang="en-GB" altLang="en-US">
                <a:sym typeface="Symbol" pitchFamily="18" charset="2"/>
              </a:rPr>
              <a:t> curve</a:t>
            </a:r>
          </a:p>
          <a:p>
            <a:pPr lvl="3">
              <a:spcBef>
                <a:spcPct val="85000"/>
              </a:spcBef>
              <a:buClr>
                <a:srgbClr val="FFCC99"/>
              </a:buClr>
              <a:defRPr/>
            </a:pPr>
            <a:r>
              <a:rPr lang="en-GB" altLang="en-US">
                <a:sym typeface="Symbol" pitchFamily="18" charset="2"/>
              </a:rPr>
              <a:t>increase in demand  rightward shift</a:t>
            </a:r>
          </a:p>
          <a:p>
            <a:pPr lvl="3">
              <a:spcBef>
                <a:spcPct val="85000"/>
              </a:spcBef>
              <a:buClr>
                <a:srgbClr val="FFCC99"/>
              </a:buClr>
              <a:defRPr/>
            </a:pPr>
            <a:r>
              <a:rPr lang="en-GB" altLang="en-US"/>
              <a:t>decrease in demand </a:t>
            </a:r>
            <a:r>
              <a:rPr lang="en-GB" altLang="en-US">
                <a:sym typeface="Symbol" pitchFamily="18" charset="2"/>
              </a:rPr>
              <a:t></a:t>
            </a:r>
            <a:r>
              <a:rPr lang="en-GB" altLang="en-US"/>
              <a:t> leftward shift</a:t>
            </a:r>
          </a:p>
        </p:txBody>
      </p:sp>
      <p:sp>
        <p:nvSpPr>
          <p:cNvPr id="1203205" name="Rectangle 5">
            <a:extLst>
              <a:ext uri="{FF2B5EF4-FFF2-40B4-BE49-F238E27FC236}">
                <a16:creationId xmlns:a16="http://schemas.microsoft.com/office/drawing/2014/main" id="{FF89D554-C997-E052-C3CE-01752D46BFCF}"/>
              </a:ext>
            </a:extLst>
          </p:cNvPr>
          <p:cNvSpPr>
            <a:spLocks noGrp="1" noChangeArrowheads="1"/>
          </p:cNvSpPr>
          <p:nvPr>
            <p:ph type="title"/>
          </p:nvPr>
        </p:nvSpPr>
        <p:spPr/>
        <p:txBody>
          <a:bodyPr/>
          <a:lstStyle/>
          <a:p>
            <a:pPr>
              <a:defRPr/>
            </a:pPr>
            <a:r>
              <a:rPr lang="en-GB" altLang="en-US"/>
              <a:t>Demand</a:t>
            </a:r>
          </a:p>
        </p:txBody>
      </p:sp>
    </p:spTree>
    <p:custDataLst>
      <p:tags r:id="rId1"/>
    </p:custData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FCCDDE72-AA97-148E-53FC-B87E8185312D}"/>
              </a:ext>
            </a:extLst>
          </p:cNvPr>
          <p:cNvSpPr>
            <a:spLocks noChangeArrowheads="1"/>
          </p:cNvSpPr>
          <p:nvPr/>
        </p:nvSpPr>
        <p:spPr bwMode="auto">
          <a:xfrm>
            <a:off x="1066800" y="609600"/>
            <a:ext cx="7466013"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44035" name="Line 3">
            <a:extLst>
              <a:ext uri="{FF2B5EF4-FFF2-40B4-BE49-F238E27FC236}">
                <a16:creationId xmlns:a16="http://schemas.microsoft.com/office/drawing/2014/main" id="{1840B86C-C368-1C07-4EFA-AA68B32CD4D3}"/>
              </a:ext>
            </a:extLst>
          </p:cNvPr>
          <p:cNvSpPr>
            <a:spLocks noChangeShapeType="1"/>
          </p:cNvSpPr>
          <p:nvPr/>
        </p:nvSpPr>
        <p:spPr bwMode="auto">
          <a:xfrm>
            <a:off x="1066800" y="2286000"/>
            <a:ext cx="1219200" cy="0"/>
          </a:xfrm>
          <a:prstGeom prst="line">
            <a:avLst/>
          </a:prstGeom>
          <a:noFill/>
          <a:ln w="1905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36" name="Line 4">
            <a:extLst>
              <a:ext uri="{FF2B5EF4-FFF2-40B4-BE49-F238E27FC236}">
                <a16:creationId xmlns:a16="http://schemas.microsoft.com/office/drawing/2014/main" id="{1E6FA5A5-1AF2-1556-E880-15154A95D937}"/>
              </a:ext>
            </a:extLst>
          </p:cNvPr>
          <p:cNvSpPr>
            <a:spLocks noChangeShapeType="1"/>
          </p:cNvSpPr>
          <p:nvPr/>
        </p:nvSpPr>
        <p:spPr bwMode="auto">
          <a:xfrm>
            <a:off x="2286000" y="2286000"/>
            <a:ext cx="0" cy="3657600"/>
          </a:xfrm>
          <a:prstGeom prst="line">
            <a:avLst/>
          </a:prstGeom>
          <a:noFill/>
          <a:ln w="1905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37" name="Line 5">
            <a:extLst>
              <a:ext uri="{FF2B5EF4-FFF2-40B4-BE49-F238E27FC236}">
                <a16:creationId xmlns:a16="http://schemas.microsoft.com/office/drawing/2014/main" id="{613BA657-7D7C-33CB-E2DA-1BDB4784A95D}"/>
              </a:ext>
            </a:extLst>
          </p:cNvPr>
          <p:cNvSpPr>
            <a:spLocks noChangeShapeType="1"/>
          </p:cNvSpPr>
          <p:nvPr/>
        </p:nvSpPr>
        <p:spPr bwMode="auto">
          <a:xfrm>
            <a:off x="2286000" y="2286000"/>
            <a:ext cx="1676400" cy="0"/>
          </a:xfrm>
          <a:prstGeom prst="line">
            <a:avLst/>
          </a:prstGeom>
          <a:noFill/>
          <a:ln w="19050">
            <a:solidFill>
              <a:schemeClr val="accent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38" name="Line 6">
            <a:extLst>
              <a:ext uri="{FF2B5EF4-FFF2-40B4-BE49-F238E27FC236}">
                <a16:creationId xmlns:a16="http://schemas.microsoft.com/office/drawing/2014/main" id="{9B1F2AE8-8755-0551-E0AD-7280BC9A6872}"/>
              </a:ext>
            </a:extLst>
          </p:cNvPr>
          <p:cNvSpPr>
            <a:spLocks noChangeShapeType="1"/>
          </p:cNvSpPr>
          <p:nvPr/>
        </p:nvSpPr>
        <p:spPr bwMode="auto">
          <a:xfrm>
            <a:off x="3962400" y="2286000"/>
            <a:ext cx="0" cy="3657600"/>
          </a:xfrm>
          <a:prstGeom prst="line">
            <a:avLst/>
          </a:prstGeom>
          <a:noFill/>
          <a:ln w="19050">
            <a:solidFill>
              <a:schemeClr val="accent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39" name="Arc 7">
            <a:extLst>
              <a:ext uri="{FF2B5EF4-FFF2-40B4-BE49-F238E27FC236}">
                <a16:creationId xmlns:a16="http://schemas.microsoft.com/office/drawing/2014/main" id="{3C8E5AD5-D689-49BC-E461-AD12474E721E}"/>
              </a:ext>
            </a:extLst>
          </p:cNvPr>
          <p:cNvSpPr>
            <a:spLocks/>
          </p:cNvSpPr>
          <p:nvPr/>
        </p:nvSpPr>
        <p:spPr bwMode="auto">
          <a:xfrm rot="-7920000">
            <a:off x="735806" y="2543969"/>
            <a:ext cx="5940425" cy="1081088"/>
          </a:xfrm>
          <a:custGeom>
            <a:avLst/>
            <a:gdLst>
              <a:gd name="T0" fmla="*/ 0 w 23737"/>
              <a:gd name="T1" fmla="*/ 2147483646 h 21600"/>
              <a:gd name="T2" fmla="*/ 2147483646 w 23737"/>
              <a:gd name="T3" fmla="*/ 2147483646 h 21600"/>
              <a:gd name="T4" fmla="*/ 2147483646 w 23737"/>
              <a:gd name="T5" fmla="*/ 2147483646 h 21600"/>
              <a:gd name="T6" fmla="*/ 0 60000 65536"/>
              <a:gd name="T7" fmla="*/ 0 60000 65536"/>
              <a:gd name="T8" fmla="*/ 0 60000 65536"/>
            </a:gdLst>
            <a:ahLst/>
            <a:cxnLst>
              <a:cxn ang="T6">
                <a:pos x="T0" y="T1"/>
              </a:cxn>
              <a:cxn ang="T7">
                <a:pos x="T2" y="T3"/>
              </a:cxn>
              <a:cxn ang="T8">
                <a:pos x="T4" y="T5"/>
              </a:cxn>
            </a:cxnLst>
            <a:rect l="0" t="0" r="r" b="b"/>
            <a:pathLst>
              <a:path w="23737" h="21600" fill="none" extrusionOk="0">
                <a:moveTo>
                  <a:pt x="-1" y="10440"/>
                </a:moveTo>
                <a:cubicBezTo>
                  <a:pt x="3909" y="3960"/>
                  <a:pt x="10925" y="-1"/>
                  <a:pt x="18494" y="0"/>
                </a:cubicBezTo>
                <a:cubicBezTo>
                  <a:pt x="20261" y="0"/>
                  <a:pt x="22022" y="216"/>
                  <a:pt x="23737" y="645"/>
                </a:cubicBezTo>
              </a:path>
              <a:path w="23737" h="21600" stroke="0" extrusionOk="0">
                <a:moveTo>
                  <a:pt x="-1" y="10440"/>
                </a:moveTo>
                <a:cubicBezTo>
                  <a:pt x="3909" y="3960"/>
                  <a:pt x="10925" y="-1"/>
                  <a:pt x="18494" y="0"/>
                </a:cubicBezTo>
                <a:cubicBezTo>
                  <a:pt x="20261" y="0"/>
                  <a:pt x="22022" y="216"/>
                  <a:pt x="23737" y="645"/>
                </a:cubicBezTo>
                <a:lnTo>
                  <a:pt x="18494" y="21600"/>
                </a:lnTo>
                <a:lnTo>
                  <a:pt x="-1" y="10440"/>
                </a:lnTo>
                <a:close/>
              </a:path>
            </a:pathLst>
          </a:custGeom>
          <a:noFill/>
          <a:ln w="44450" cap="rnd">
            <a:solidFill>
              <a:schemeClr val="tx2"/>
            </a:solidFill>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40" name="Line 8">
            <a:extLst>
              <a:ext uri="{FF2B5EF4-FFF2-40B4-BE49-F238E27FC236}">
                <a16:creationId xmlns:a16="http://schemas.microsoft.com/office/drawing/2014/main" id="{A35D97E7-CB62-1338-2394-0DA70A74C6FD}"/>
              </a:ext>
            </a:extLst>
          </p:cNvPr>
          <p:cNvSpPr>
            <a:spLocks noChangeShapeType="1"/>
          </p:cNvSpPr>
          <p:nvPr/>
        </p:nvSpPr>
        <p:spPr bwMode="auto">
          <a:xfrm>
            <a:off x="1066800" y="609600"/>
            <a:ext cx="0" cy="5334000"/>
          </a:xfrm>
          <a:prstGeom prst="line">
            <a:avLst/>
          </a:prstGeom>
          <a:noFill/>
          <a:ln w="28575">
            <a:solidFill>
              <a:schemeClr val="tx1"/>
            </a:solidFill>
            <a:round/>
            <a:headEnd type="stealth" w="med" len="lg"/>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41" name="Line 9">
            <a:extLst>
              <a:ext uri="{FF2B5EF4-FFF2-40B4-BE49-F238E27FC236}">
                <a16:creationId xmlns:a16="http://schemas.microsoft.com/office/drawing/2014/main" id="{EF979778-6AA5-9081-E360-012BE8F396E4}"/>
              </a:ext>
            </a:extLst>
          </p:cNvPr>
          <p:cNvSpPr>
            <a:spLocks noChangeShapeType="1"/>
          </p:cNvSpPr>
          <p:nvPr/>
        </p:nvSpPr>
        <p:spPr bwMode="auto">
          <a:xfrm>
            <a:off x="1066800" y="5943600"/>
            <a:ext cx="7462838" cy="0"/>
          </a:xfrm>
          <a:prstGeom prst="line">
            <a:avLst/>
          </a:prstGeom>
          <a:noFill/>
          <a:ln w="28575">
            <a:solidFill>
              <a:schemeClr val="tx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44042" name="Group 10">
            <a:extLst>
              <a:ext uri="{FF2B5EF4-FFF2-40B4-BE49-F238E27FC236}">
                <a16:creationId xmlns:a16="http://schemas.microsoft.com/office/drawing/2014/main" id="{92254779-2A14-604F-0C97-8E2ED0E32DF2}"/>
              </a:ext>
            </a:extLst>
          </p:cNvPr>
          <p:cNvGrpSpPr>
            <a:grpSpLocks/>
          </p:cNvGrpSpPr>
          <p:nvPr/>
        </p:nvGrpSpPr>
        <p:grpSpPr bwMode="auto">
          <a:xfrm>
            <a:off x="2133600" y="114300"/>
            <a:ext cx="5775325" cy="5940425"/>
            <a:chOff x="1344" y="72"/>
            <a:chExt cx="3638" cy="3742"/>
          </a:xfrm>
        </p:grpSpPr>
        <p:grpSp>
          <p:nvGrpSpPr>
            <p:cNvPr id="44054" name="Group 11">
              <a:extLst>
                <a:ext uri="{FF2B5EF4-FFF2-40B4-BE49-F238E27FC236}">
                  <a16:creationId xmlns:a16="http://schemas.microsoft.com/office/drawing/2014/main" id="{AEF95577-E3C0-4C1C-F6D4-D8775B3F3CE3}"/>
                </a:ext>
              </a:extLst>
            </p:cNvPr>
            <p:cNvGrpSpPr>
              <a:grpSpLocks/>
            </p:cNvGrpSpPr>
            <p:nvPr/>
          </p:nvGrpSpPr>
          <p:grpSpPr bwMode="auto">
            <a:xfrm>
              <a:off x="1344" y="1056"/>
              <a:ext cx="2208" cy="1632"/>
              <a:chOff x="1344" y="1056"/>
              <a:chExt cx="2208" cy="1632"/>
            </a:xfrm>
          </p:grpSpPr>
          <p:sp>
            <p:nvSpPr>
              <p:cNvPr id="44058" name="Line 12">
                <a:extLst>
                  <a:ext uri="{FF2B5EF4-FFF2-40B4-BE49-F238E27FC236}">
                    <a16:creationId xmlns:a16="http://schemas.microsoft.com/office/drawing/2014/main" id="{7463E2F5-830F-9BF7-DFDE-65F3157B4ABB}"/>
                  </a:ext>
                </a:extLst>
              </p:cNvPr>
              <p:cNvSpPr>
                <a:spLocks noChangeShapeType="1"/>
              </p:cNvSpPr>
              <p:nvPr/>
            </p:nvSpPr>
            <p:spPr bwMode="auto">
              <a:xfrm>
                <a:off x="1344" y="1056"/>
                <a:ext cx="624" cy="0"/>
              </a:xfrm>
              <a:prstGeom prst="line">
                <a:avLst/>
              </a:prstGeom>
              <a:noFill/>
              <a:ln w="28575">
                <a:solidFill>
                  <a:schemeClr val="accent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59" name="Line 13">
                <a:extLst>
                  <a:ext uri="{FF2B5EF4-FFF2-40B4-BE49-F238E27FC236}">
                    <a16:creationId xmlns:a16="http://schemas.microsoft.com/office/drawing/2014/main" id="{21FFF2E1-E10D-B1DF-492B-0A4FF407BEA6}"/>
                  </a:ext>
                </a:extLst>
              </p:cNvPr>
              <p:cNvSpPr>
                <a:spLocks noChangeShapeType="1"/>
              </p:cNvSpPr>
              <p:nvPr/>
            </p:nvSpPr>
            <p:spPr bwMode="auto">
              <a:xfrm>
                <a:off x="2928" y="2688"/>
                <a:ext cx="624" cy="0"/>
              </a:xfrm>
              <a:prstGeom prst="line">
                <a:avLst/>
              </a:prstGeom>
              <a:noFill/>
              <a:ln w="28575">
                <a:solidFill>
                  <a:schemeClr val="accent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44055" name="Group 14">
              <a:extLst>
                <a:ext uri="{FF2B5EF4-FFF2-40B4-BE49-F238E27FC236}">
                  <a16:creationId xmlns:a16="http://schemas.microsoft.com/office/drawing/2014/main" id="{2F07BA8F-9B10-E926-BD8F-17558D335968}"/>
                </a:ext>
              </a:extLst>
            </p:cNvPr>
            <p:cNvGrpSpPr>
              <a:grpSpLocks/>
            </p:cNvGrpSpPr>
            <p:nvPr/>
          </p:nvGrpSpPr>
          <p:grpSpPr bwMode="auto">
            <a:xfrm>
              <a:off x="3050" y="72"/>
              <a:ext cx="1932" cy="3742"/>
              <a:chOff x="3050" y="72"/>
              <a:chExt cx="1932" cy="3742"/>
            </a:xfrm>
          </p:grpSpPr>
          <p:sp>
            <p:nvSpPr>
              <p:cNvPr id="44056" name="Arc 15">
                <a:extLst>
                  <a:ext uri="{FF2B5EF4-FFF2-40B4-BE49-F238E27FC236}">
                    <a16:creationId xmlns:a16="http://schemas.microsoft.com/office/drawing/2014/main" id="{7BAAD18C-A604-4A59-9A15-7808CE15849B}"/>
                  </a:ext>
                </a:extLst>
              </p:cNvPr>
              <p:cNvSpPr>
                <a:spLocks/>
              </p:cNvSpPr>
              <p:nvPr/>
            </p:nvSpPr>
            <p:spPr bwMode="auto">
              <a:xfrm rot="-7920000">
                <a:off x="1520" y="1602"/>
                <a:ext cx="3742" cy="681"/>
              </a:xfrm>
              <a:custGeom>
                <a:avLst/>
                <a:gdLst>
                  <a:gd name="T0" fmla="*/ 0 w 23737"/>
                  <a:gd name="T1" fmla="*/ 0 h 21600"/>
                  <a:gd name="T2" fmla="*/ 0 w 23737"/>
                  <a:gd name="T3" fmla="*/ 0 h 21600"/>
                  <a:gd name="T4" fmla="*/ 0 w 23737"/>
                  <a:gd name="T5" fmla="*/ 0 h 21600"/>
                  <a:gd name="T6" fmla="*/ 0 60000 65536"/>
                  <a:gd name="T7" fmla="*/ 0 60000 65536"/>
                  <a:gd name="T8" fmla="*/ 0 60000 65536"/>
                </a:gdLst>
                <a:ahLst/>
                <a:cxnLst>
                  <a:cxn ang="T6">
                    <a:pos x="T0" y="T1"/>
                  </a:cxn>
                  <a:cxn ang="T7">
                    <a:pos x="T2" y="T3"/>
                  </a:cxn>
                  <a:cxn ang="T8">
                    <a:pos x="T4" y="T5"/>
                  </a:cxn>
                </a:cxnLst>
                <a:rect l="0" t="0" r="r" b="b"/>
                <a:pathLst>
                  <a:path w="23737" h="21600" fill="none" extrusionOk="0">
                    <a:moveTo>
                      <a:pt x="-1" y="10440"/>
                    </a:moveTo>
                    <a:cubicBezTo>
                      <a:pt x="3909" y="3960"/>
                      <a:pt x="10925" y="-1"/>
                      <a:pt x="18494" y="0"/>
                    </a:cubicBezTo>
                    <a:cubicBezTo>
                      <a:pt x="20261" y="0"/>
                      <a:pt x="22022" y="216"/>
                      <a:pt x="23737" y="645"/>
                    </a:cubicBezTo>
                  </a:path>
                  <a:path w="23737" h="21600" stroke="0" extrusionOk="0">
                    <a:moveTo>
                      <a:pt x="-1" y="10440"/>
                    </a:moveTo>
                    <a:cubicBezTo>
                      <a:pt x="3909" y="3960"/>
                      <a:pt x="10925" y="-1"/>
                      <a:pt x="18494" y="0"/>
                    </a:cubicBezTo>
                    <a:cubicBezTo>
                      <a:pt x="20261" y="0"/>
                      <a:pt x="22022" y="216"/>
                      <a:pt x="23737" y="645"/>
                    </a:cubicBezTo>
                    <a:lnTo>
                      <a:pt x="18494" y="21600"/>
                    </a:lnTo>
                    <a:lnTo>
                      <a:pt x="-1" y="10440"/>
                    </a:lnTo>
                    <a:close/>
                  </a:path>
                </a:pathLst>
              </a:custGeom>
              <a:noFill/>
              <a:ln w="44450" cap="rnd">
                <a:solidFill>
                  <a:schemeClr val="accent2"/>
                </a:solidFill>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057" name="Rectangle 16">
                <a:extLst>
                  <a:ext uri="{FF2B5EF4-FFF2-40B4-BE49-F238E27FC236}">
                    <a16:creationId xmlns:a16="http://schemas.microsoft.com/office/drawing/2014/main" id="{C564AEB8-9478-302D-3275-4755CB7E8E86}"/>
                  </a:ext>
                </a:extLst>
              </p:cNvPr>
              <p:cNvSpPr>
                <a:spLocks noChangeArrowheads="1"/>
              </p:cNvSpPr>
              <p:nvPr/>
            </p:nvSpPr>
            <p:spPr bwMode="auto">
              <a:xfrm>
                <a:off x="4646" y="3235"/>
                <a:ext cx="336" cy="2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500" i="1">
                    <a:solidFill>
                      <a:schemeClr val="accent2"/>
                    </a:solidFill>
                  </a:rPr>
                  <a:t>D</a:t>
                </a:r>
                <a:r>
                  <a:rPr lang="en-GB" altLang="en-US" sz="2500" baseline="-25000">
                    <a:solidFill>
                      <a:schemeClr val="accent2"/>
                    </a:solidFill>
                  </a:rPr>
                  <a:t>1</a:t>
                </a:r>
                <a:endParaRPr lang="en-GB" altLang="en-US" sz="2400" baseline="-25000">
                  <a:solidFill>
                    <a:schemeClr val="accent2"/>
                  </a:solidFill>
                </a:endParaRPr>
              </a:p>
            </p:txBody>
          </p:sp>
        </p:grpSp>
      </p:grpSp>
      <p:sp>
        <p:nvSpPr>
          <p:cNvPr id="44043" name="Rectangle 17">
            <a:extLst>
              <a:ext uri="{FF2B5EF4-FFF2-40B4-BE49-F238E27FC236}">
                <a16:creationId xmlns:a16="http://schemas.microsoft.com/office/drawing/2014/main" id="{B3123A6A-40BB-58EA-9E5D-61ADF0F6F588}"/>
              </a:ext>
            </a:extLst>
          </p:cNvPr>
          <p:cNvSpPr>
            <a:spLocks noChangeArrowheads="1"/>
          </p:cNvSpPr>
          <p:nvPr/>
        </p:nvSpPr>
        <p:spPr bwMode="auto">
          <a:xfrm rot="-5400000">
            <a:off x="-46038" y="2833688"/>
            <a:ext cx="8794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400" b="0">
                <a:solidFill>
                  <a:schemeClr val="tx1"/>
                </a:solidFill>
              </a:rPr>
              <a:t>Price</a:t>
            </a:r>
          </a:p>
        </p:txBody>
      </p:sp>
      <p:sp>
        <p:nvSpPr>
          <p:cNvPr id="44044" name="Rectangle 18">
            <a:extLst>
              <a:ext uri="{FF2B5EF4-FFF2-40B4-BE49-F238E27FC236}">
                <a16:creationId xmlns:a16="http://schemas.microsoft.com/office/drawing/2014/main" id="{3267DE67-E7C7-949A-4FF0-16F229FFD113}"/>
              </a:ext>
            </a:extLst>
          </p:cNvPr>
          <p:cNvSpPr>
            <a:spLocks noChangeArrowheads="1"/>
          </p:cNvSpPr>
          <p:nvPr/>
        </p:nvSpPr>
        <p:spPr bwMode="auto">
          <a:xfrm>
            <a:off x="609600" y="2057400"/>
            <a:ext cx="3873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400" b="0" i="1">
                <a:solidFill>
                  <a:schemeClr val="tx1"/>
                </a:solidFill>
              </a:rPr>
              <a:t>P</a:t>
            </a:r>
          </a:p>
        </p:txBody>
      </p:sp>
      <p:sp>
        <p:nvSpPr>
          <p:cNvPr id="44045" name="Rectangle 19">
            <a:extLst>
              <a:ext uri="{FF2B5EF4-FFF2-40B4-BE49-F238E27FC236}">
                <a16:creationId xmlns:a16="http://schemas.microsoft.com/office/drawing/2014/main" id="{E7D52C20-C3B0-6716-0F80-4D393922AC01}"/>
              </a:ext>
            </a:extLst>
          </p:cNvPr>
          <p:cNvSpPr>
            <a:spLocks noChangeArrowheads="1"/>
          </p:cNvSpPr>
          <p:nvPr/>
        </p:nvSpPr>
        <p:spPr bwMode="auto">
          <a:xfrm>
            <a:off x="704850" y="5973763"/>
            <a:ext cx="4206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400" b="0">
                <a:solidFill>
                  <a:schemeClr val="tx1"/>
                </a:solidFill>
              </a:rPr>
              <a:t>O</a:t>
            </a:r>
          </a:p>
        </p:txBody>
      </p:sp>
      <p:sp>
        <p:nvSpPr>
          <p:cNvPr id="44046" name="Rectangle 20">
            <a:extLst>
              <a:ext uri="{FF2B5EF4-FFF2-40B4-BE49-F238E27FC236}">
                <a16:creationId xmlns:a16="http://schemas.microsoft.com/office/drawing/2014/main" id="{7CB12764-AAAB-6C08-0275-C164FA8427EB}"/>
              </a:ext>
            </a:extLst>
          </p:cNvPr>
          <p:cNvSpPr>
            <a:spLocks noChangeArrowheads="1"/>
          </p:cNvSpPr>
          <p:nvPr/>
        </p:nvSpPr>
        <p:spPr bwMode="auto">
          <a:xfrm>
            <a:off x="2057400" y="5973763"/>
            <a:ext cx="533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400" b="0" i="1">
                <a:solidFill>
                  <a:schemeClr val="tx2"/>
                </a:solidFill>
              </a:rPr>
              <a:t>Q</a:t>
            </a:r>
            <a:r>
              <a:rPr lang="en-GB" altLang="en-US" sz="2400" b="0" baseline="-25000">
                <a:solidFill>
                  <a:schemeClr val="tx2"/>
                </a:solidFill>
              </a:rPr>
              <a:t>0</a:t>
            </a:r>
          </a:p>
        </p:txBody>
      </p:sp>
      <p:sp>
        <p:nvSpPr>
          <p:cNvPr id="44047" name="Rectangle 21">
            <a:extLst>
              <a:ext uri="{FF2B5EF4-FFF2-40B4-BE49-F238E27FC236}">
                <a16:creationId xmlns:a16="http://schemas.microsoft.com/office/drawing/2014/main" id="{2458A6BD-0212-CE2B-64B5-D81FF8D1F187}"/>
              </a:ext>
            </a:extLst>
          </p:cNvPr>
          <p:cNvSpPr>
            <a:spLocks noChangeArrowheads="1"/>
          </p:cNvSpPr>
          <p:nvPr/>
        </p:nvSpPr>
        <p:spPr bwMode="auto">
          <a:xfrm>
            <a:off x="3733800" y="5973763"/>
            <a:ext cx="533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400" b="0" i="1">
                <a:solidFill>
                  <a:schemeClr val="accent2"/>
                </a:solidFill>
              </a:rPr>
              <a:t>Q</a:t>
            </a:r>
            <a:r>
              <a:rPr lang="en-GB" altLang="en-US" sz="2400" b="0" baseline="-25000">
                <a:solidFill>
                  <a:schemeClr val="accent2"/>
                </a:solidFill>
              </a:rPr>
              <a:t>1</a:t>
            </a:r>
          </a:p>
        </p:txBody>
      </p:sp>
      <p:sp>
        <p:nvSpPr>
          <p:cNvPr id="44048" name="Rectangle 22">
            <a:extLst>
              <a:ext uri="{FF2B5EF4-FFF2-40B4-BE49-F238E27FC236}">
                <a16:creationId xmlns:a16="http://schemas.microsoft.com/office/drawing/2014/main" id="{BF756540-F200-A34D-B6EA-21FF2E2065CE}"/>
              </a:ext>
            </a:extLst>
          </p:cNvPr>
          <p:cNvSpPr>
            <a:spLocks noChangeArrowheads="1"/>
          </p:cNvSpPr>
          <p:nvPr/>
        </p:nvSpPr>
        <p:spPr bwMode="auto">
          <a:xfrm>
            <a:off x="3746500" y="6353175"/>
            <a:ext cx="13192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400" b="0">
                <a:solidFill>
                  <a:schemeClr val="tx1"/>
                </a:solidFill>
              </a:rPr>
              <a:t>Quantity</a:t>
            </a:r>
          </a:p>
        </p:txBody>
      </p:sp>
      <p:sp>
        <p:nvSpPr>
          <p:cNvPr id="44049" name="Rectangle 23">
            <a:extLst>
              <a:ext uri="{FF2B5EF4-FFF2-40B4-BE49-F238E27FC236}">
                <a16:creationId xmlns:a16="http://schemas.microsoft.com/office/drawing/2014/main" id="{516287A9-A544-C556-B26D-1C5F85AC8AD5}"/>
              </a:ext>
            </a:extLst>
          </p:cNvPr>
          <p:cNvSpPr>
            <a:spLocks noChangeArrowheads="1"/>
          </p:cNvSpPr>
          <p:nvPr/>
        </p:nvSpPr>
        <p:spPr bwMode="auto">
          <a:xfrm>
            <a:off x="0" y="0"/>
            <a:ext cx="9142413" cy="519113"/>
          </a:xfrm>
          <a:prstGeom prst="rect">
            <a:avLst/>
          </a:prstGeom>
          <a:noFill/>
          <a:ln>
            <a:noFill/>
          </a:ln>
          <a:effectLst>
            <a:outerShdw dist="17961" dir="2700000" algn="ctr" rotWithShape="0">
              <a:schemeClr val="tx1"/>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800">
                <a:solidFill>
                  <a:srgbClr val="006666"/>
                </a:solidFill>
              </a:rPr>
              <a:t>An increase in demand</a:t>
            </a:r>
          </a:p>
        </p:txBody>
      </p:sp>
      <p:sp>
        <p:nvSpPr>
          <p:cNvPr id="44050" name="Rectangle 24">
            <a:extLst>
              <a:ext uri="{FF2B5EF4-FFF2-40B4-BE49-F238E27FC236}">
                <a16:creationId xmlns:a16="http://schemas.microsoft.com/office/drawing/2014/main" id="{7276E5D5-BD1F-C54F-0938-18BE43E8E103}"/>
              </a:ext>
            </a:extLst>
          </p:cNvPr>
          <p:cNvSpPr>
            <a:spLocks noChangeArrowheads="1"/>
          </p:cNvSpPr>
          <p:nvPr/>
        </p:nvSpPr>
        <p:spPr bwMode="auto">
          <a:xfrm>
            <a:off x="5699125" y="5135563"/>
            <a:ext cx="533400" cy="47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500" i="1">
                <a:solidFill>
                  <a:schemeClr val="tx2"/>
                </a:solidFill>
              </a:rPr>
              <a:t>D</a:t>
            </a:r>
            <a:r>
              <a:rPr lang="en-GB" altLang="en-US" sz="2500" baseline="-25000">
                <a:solidFill>
                  <a:schemeClr val="tx2"/>
                </a:solidFill>
              </a:rPr>
              <a:t>0</a:t>
            </a:r>
          </a:p>
        </p:txBody>
      </p:sp>
      <p:sp>
        <p:nvSpPr>
          <p:cNvPr id="44051" name="Oval 25">
            <a:extLst>
              <a:ext uri="{FF2B5EF4-FFF2-40B4-BE49-F238E27FC236}">
                <a16:creationId xmlns:a16="http://schemas.microsoft.com/office/drawing/2014/main" id="{D63B6F13-82A7-4E7D-CBB1-76D1C027D14E}"/>
              </a:ext>
            </a:extLst>
          </p:cNvPr>
          <p:cNvSpPr>
            <a:spLocks noChangeArrowheads="1"/>
          </p:cNvSpPr>
          <p:nvPr/>
        </p:nvSpPr>
        <p:spPr bwMode="auto">
          <a:xfrm>
            <a:off x="2224088" y="2238375"/>
            <a:ext cx="106362" cy="106363"/>
          </a:xfrm>
          <a:prstGeom prst="ellipse">
            <a:avLst/>
          </a:prstGeom>
          <a:solidFill>
            <a:srgbClr val="00FFFF"/>
          </a:solidFill>
          <a:ln w="28575">
            <a:solidFill>
              <a:schemeClr val="tx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44052" name="Oval 26">
            <a:extLst>
              <a:ext uri="{FF2B5EF4-FFF2-40B4-BE49-F238E27FC236}">
                <a16:creationId xmlns:a16="http://schemas.microsoft.com/office/drawing/2014/main" id="{9399D768-972F-5DA2-410A-D8C2E3A39942}"/>
              </a:ext>
            </a:extLst>
          </p:cNvPr>
          <p:cNvSpPr>
            <a:spLocks noChangeArrowheads="1"/>
          </p:cNvSpPr>
          <p:nvPr/>
        </p:nvSpPr>
        <p:spPr bwMode="auto">
          <a:xfrm>
            <a:off x="3892550" y="2232025"/>
            <a:ext cx="106363" cy="106363"/>
          </a:xfrm>
          <a:prstGeom prst="ellipse">
            <a:avLst/>
          </a:prstGeom>
          <a:solidFill>
            <a:srgbClr val="FF9999"/>
          </a:solidFill>
          <a:ln w="28575">
            <a:solidFill>
              <a:schemeClr val="tx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1276955" name="Rectangle 27">
            <a:extLst>
              <a:ext uri="{FF2B5EF4-FFF2-40B4-BE49-F238E27FC236}">
                <a16:creationId xmlns:a16="http://schemas.microsoft.com/office/drawing/2014/main" id="{ACD82943-17BF-5EE9-B563-0D7D72CFEF8E}"/>
              </a:ext>
            </a:extLst>
          </p:cNvPr>
          <p:cNvSpPr>
            <a:spLocks noChangeArrowheads="1"/>
          </p:cNvSpPr>
          <p:nvPr/>
        </p:nvSpPr>
        <p:spPr bwMode="auto">
          <a:xfrm>
            <a:off x="3697288" y="603250"/>
            <a:ext cx="5062537" cy="1908175"/>
          </a:xfrm>
          <a:prstGeom prst="rect">
            <a:avLst/>
          </a:prstGeom>
          <a:noFill/>
          <a:ln>
            <a:noFill/>
          </a:ln>
          <a:effectLst/>
        </p:spPr>
        <p:txBody>
          <a:bodyPr lIns="92075" tIns="46038" rIns="92075" bIns="46038"/>
          <a:lstStyle>
            <a:lvl1pPr marL="342900" indent="-342900">
              <a:lnSpc>
                <a:spcPct val="90000"/>
              </a:lnSpc>
              <a:spcBef>
                <a:spcPct val="30000"/>
              </a:spcBef>
              <a:buClr>
                <a:srgbClr val="660033"/>
              </a:buClr>
              <a:buSzPct val="70000"/>
              <a:buFont typeface="Monotype Sorts" pitchFamily="2" charset="2"/>
              <a:buChar char="n"/>
              <a:defRPr sz="3000" b="1">
                <a:solidFill>
                  <a:srgbClr val="006A5E"/>
                </a:solidFill>
                <a:effectLst>
                  <a:outerShdw blurRad="38100" dist="38100" dir="2700000" algn="tl">
                    <a:srgbClr val="000000"/>
                  </a:outerShdw>
                </a:effectLst>
                <a:latin typeface="Arial" pitchFamily="34" charset="0"/>
              </a:defRPr>
            </a:lvl1pPr>
            <a:lvl2pPr marL="742950" indent="-169863">
              <a:lnSpc>
                <a:spcPct val="90000"/>
              </a:lnSpc>
              <a:spcBef>
                <a:spcPct val="30000"/>
              </a:spcBef>
              <a:buClr>
                <a:srgbClr val="003BB0"/>
              </a:buClr>
              <a:buSzPct val="75000"/>
              <a:buFont typeface="Monotype Sorts" pitchFamily="2" charset="2"/>
              <a:buChar char="²"/>
              <a:defRPr sz="2600" b="1">
                <a:solidFill>
                  <a:srgbClr val="003366"/>
                </a:solidFill>
                <a:effectLst>
                  <a:outerShdw blurRad="38100" dist="38100" dir="2700000" algn="tl">
                    <a:srgbClr val="000000"/>
                  </a:outerShdw>
                </a:effectLst>
                <a:latin typeface="Arial" pitchFamily="34" charset="0"/>
              </a:defRPr>
            </a:lvl2pPr>
            <a:lvl3pPr marL="1162050" indent="-228600">
              <a:lnSpc>
                <a:spcPct val="90000"/>
              </a:lnSpc>
              <a:spcBef>
                <a:spcPct val="30000"/>
              </a:spcBef>
              <a:buClr>
                <a:srgbClr val="A000A0"/>
              </a:buClr>
              <a:buSzPct val="75000"/>
              <a:buChar char="•"/>
              <a:defRPr sz="2200" b="1">
                <a:solidFill>
                  <a:srgbClr val="666699"/>
                </a:solidFill>
                <a:effectLst>
                  <a:outerShdw blurRad="38100" dist="38100" dir="2700000" algn="tl">
                    <a:srgbClr val="000000"/>
                  </a:outerShdw>
                </a:effectLst>
                <a:latin typeface="Arial" pitchFamily="34" charset="0"/>
              </a:defRPr>
            </a:lvl3pPr>
            <a:lvl4pPr marL="1600200" indent="-228600">
              <a:lnSpc>
                <a:spcPct val="90000"/>
              </a:lnSpc>
              <a:spcBef>
                <a:spcPct val="30000"/>
              </a:spcBef>
              <a:buClr>
                <a:srgbClr val="CC3300"/>
              </a:buClr>
              <a:buChar char="•"/>
              <a:defRPr sz="2000" b="1">
                <a:solidFill>
                  <a:srgbClr val="5E6B82"/>
                </a:solidFill>
                <a:effectLst>
                  <a:outerShdw blurRad="38100" dist="38100" dir="2700000" algn="tl">
                    <a:srgbClr val="000000"/>
                  </a:outerShdw>
                </a:effectLst>
                <a:latin typeface="Arial" pitchFamily="34" charset="0"/>
              </a:defRPr>
            </a:lvl4pPr>
            <a:lvl5pPr marL="2057400" indent="-228600">
              <a:lnSpc>
                <a:spcPct val="90000"/>
              </a:lnSpc>
              <a:spcBef>
                <a:spcPct val="30000"/>
              </a:spcBef>
              <a:buClr>
                <a:schemeClr val="bg2"/>
              </a:buClr>
              <a:buSzPct val="75000"/>
              <a:buChar char="•"/>
              <a:defRPr b="1">
                <a:solidFill>
                  <a:schemeClr val="tx1"/>
                </a:solidFill>
                <a:effectLst>
                  <a:outerShdw blurRad="38100" dist="38100" dir="2700000" algn="tl">
                    <a:srgbClr val="FFFFFF"/>
                  </a:outerShdw>
                </a:effectLst>
                <a:latin typeface="Arial"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effectLst>
                  <a:outerShdw blurRad="38100" dist="38100" dir="2700000" algn="tl">
                    <a:srgbClr val="FFFFFF"/>
                  </a:outerShdw>
                </a:effectLst>
                <a:latin typeface="Arial"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effectLst>
                  <a:outerShdw blurRad="38100" dist="38100" dir="2700000" algn="tl">
                    <a:srgbClr val="FFFFFF"/>
                  </a:outerShdw>
                </a:effectLst>
                <a:latin typeface="Arial"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effectLst>
                  <a:outerShdw blurRad="38100" dist="38100" dir="2700000" algn="tl">
                    <a:srgbClr val="FFFFFF"/>
                  </a:outerShdw>
                </a:effectLst>
                <a:latin typeface="Arial"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effectLst>
                  <a:outerShdw blurRad="38100" dist="38100" dir="2700000" algn="tl">
                    <a:srgbClr val="FFFFFF"/>
                  </a:outerShdw>
                </a:effectLst>
                <a:latin typeface="Arial" pitchFamily="34" charset="0"/>
              </a:defRPr>
            </a:lvl9pPr>
          </a:lstStyle>
          <a:p>
            <a:pPr lvl="1">
              <a:lnSpc>
                <a:spcPct val="100000"/>
              </a:lnSpc>
              <a:spcBef>
                <a:spcPct val="20000"/>
              </a:spcBef>
              <a:buFont typeface="Monotype Sorts" pitchFamily="2" charset="2"/>
              <a:buNone/>
              <a:defRPr/>
            </a:pPr>
            <a:r>
              <a:rPr lang="en-GB" altLang="en-US" sz="1800" dirty="0"/>
              <a:t>Possible causes of a rise in demand</a:t>
            </a:r>
          </a:p>
          <a:p>
            <a:pPr lvl="1">
              <a:lnSpc>
                <a:spcPct val="100000"/>
              </a:lnSpc>
              <a:spcBef>
                <a:spcPct val="20000"/>
              </a:spcBef>
              <a:buClr>
                <a:srgbClr val="006666"/>
              </a:buClr>
              <a:buSzTx/>
              <a:buFontTx/>
              <a:buChar char="•"/>
              <a:defRPr/>
            </a:pPr>
            <a:r>
              <a:rPr lang="en-GB" altLang="en-US" sz="1700" dirty="0">
                <a:solidFill>
                  <a:srgbClr val="005A58"/>
                </a:solidFill>
              </a:rPr>
              <a:t>Tastes shift towards this product</a:t>
            </a:r>
          </a:p>
          <a:p>
            <a:pPr lvl="1">
              <a:lnSpc>
                <a:spcPct val="100000"/>
              </a:lnSpc>
              <a:spcBef>
                <a:spcPct val="20000"/>
              </a:spcBef>
              <a:buClr>
                <a:srgbClr val="006666"/>
              </a:buClr>
              <a:buSzTx/>
              <a:buFontTx/>
              <a:buChar char="•"/>
              <a:defRPr/>
            </a:pPr>
            <a:r>
              <a:rPr lang="en-GB" altLang="en-US" sz="1700" dirty="0">
                <a:solidFill>
                  <a:srgbClr val="005A58"/>
                </a:solidFill>
              </a:rPr>
              <a:t>Rise in income</a:t>
            </a:r>
          </a:p>
        </p:txBody>
      </p:sp>
    </p:spTree>
    <p:custDataLst>
      <p:tags r:id="rId1"/>
    </p:custData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65D2E835-D0A8-5347-364D-F073E9E0FCEF}"/>
              </a:ext>
            </a:extLst>
          </p:cNvPr>
          <p:cNvSpPr>
            <a:spLocks noGrp="1" noChangeArrowheads="1"/>
          </p:cNvSpPr>
          <p:nvPr>
            <p:ph type="title"/>
          </p:nvPr>
        </p:nvSpPr>
        <p:spPr>
          <a:xfrm>
            <a:off x="762000" y="533400"/>
            <a:ext cx="7391400" cy="990600"/>
          </a:xfrm>
        </p:spPr>
        <p:txBody>
          <a:bodyPr/>
          <a:lstStyle/>
          <a:p>
            <a:pPr eaLnBrk="1" hangingPunct="1"/>
            <a:r>
              <a:rPr lang="en-US" altLang="en-US"/>
              <a:t>Supply</a:t>
            </a:r>
          </a:p>
        </p:txBody>
      </p:sp>
      <p:sp>
        <p:nvSpPr>
          <p:cNvPr id="46083" name="Rectangle 3">
            <a:extLst>
              <a:ext uri="{FF2B5EF4-FFF2-40B4-BE49-F238E27FC236}">
                <a16:creationId xmlns:a16="http://schemas.microsoft.com/office/drawing/2014/main" id="{246FBFF8-C89A-64E7-0E7D-0BC172AB1372}"/>
              </a:ext>
            </a:extLst>
          </p:cNvPr>
          <p:cNvSpPr>
            <a:spLocks noGrp="1" noChangeArrowheads="1"/>
          </p:cNvSpPr>
          <p:nvPr>
            <p:ph idx="1"/>
          </p:nvPr>
        </p:nvSpPr>
        <p:spPr>
          <a:xfrm>
            <a:off x="457200" y="1676400"/>
            <a:ext cx="8458200" cy="3810000"/>
          </a:xfrm>
        </p:spPr>
        <p:txBody>
          <a:bodyPr/>
          <a:lstStyle/>
          <a:p>
            <a:pPr eaLnBrk="1" hangingPunct="1"/>
            <a:r>
              <a:rPr lang="en-US" altLang="en-US">
                <a:solidFill>
                  <a:srgbClr val="1B44A1"/>
                </a:solidFill>
              </a:rPr>
              <a:t>Supply </a:t>
            </a:r>
            <a:r>
              <a:rPr lang="en-US" altLang="en-US"/>
              <a:t>refers to the quantities of a good the producer is willing and able to bring to market at a given set of prices during some time period, </a:t>
            </a:r>
            <a:r>
              <a:rPr lang="en-US" altLang="en-US" i="1"/>
              <a:t>c.p.</a:t>
            </a:r>
          </a:p>
          <a:p>
            <a:pPr eaLnBrk="1" hangingPunct="1"/>
            <a:r>
              <a:rPr lang="en-GB" altLang="en-US"/>
              <a:t>Economic variables held constant when deriving a supply curve include production technology, input prices, taxes and subsidies, and price expectations</a:t>
            </a:r>
            <a:endParaRPr lang="en-US" altLang="en-US"/>
          </a:p>
          <a:p>
            <a:pPr eaLnBrk="1" hangingPunct="1">
              <a:lnSpc>
                <a:spcPct val="80000"/>
              </a:lnSpc>
            </a:pPr>
            <a:r>
              <a:rPr lang="en-US" altLang="en-US">
                <a:solidFill>
                  <a:srgbClr val="1B44A1"/>
                </a:solidFill>
              </a:rPr>
              <a:t>Law of Supply </a:t>
            </a:r>
            <a:r>
              <a:rPr lang="en-US" altLang="en-US"/>
              <a:t>says there is a direct relationship between price (P) and quantity supplied (Qs) of a good, </a:t>
            </a:r>
            <a:r>
              <a:rPr lang="en-US" altLang="en-US" i="1"/>
              <a:t>c.p.</a:t>
            </a:r>
          </a:p>
          <a:p>
            <a:pPr lvl="1" eaLnBrk="1" hangingPunct="1">
              <a:lnSpc>
                <a:spcPct val="80000"/>
              </a:lnSpc>
            </a:pPr>
            <a:r>
              <a:rPr lang="en-US" altLang="en-US"/>
              <a:t>Rising marginal cost (MC) supports this positive relationship (</a:t>
            </a:r>
            <a:r>
              <a:rPr lang="el-GR" altLang="en-US"/>
              <a:t>Δ</a:t>
            </a:r>
            <a:r>
              <a:rPr lang="en-US" altLang="en-US"/>
              <a:t>TC/</a:t>
            </a:r>
            <a:r>
              <a:rPr lang="el-GR" altLang="en-US"/>
              <a:t>Δ</a:t>
            </a:r>
            <a:r>
              <a:rPr lang="en-US" altLang="en-US"/>
              <a:t>Q)</a:t>
            </a:r>
          </a:p>
        </p:txBody>
      </p:sp>
      <p:sp>
        <p:nvSpPr>
          <p:cNvPr id="46084" name="Slide Number Placeholder 4">
            <a:extLst>
              <a:ext uri="{FF2B5EF4-FFF2-40B4-BE49-F238E27FC236}">
                <a16:creationId xmlns:a16="http://schemas.microsoft.com/office/drawing/2014/main" id="{0F9C62A7-31FB-5FB0-67AB-CDF6CA632BE6}"/>
              </a:ext>
            </a:extLst>
          </p:cNvPr>
          <p:cNvSpPr>
            <a:spLocks noGrp="1" noChangeArrowheads="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85000"/>
              <a:buFont typeface="Wingdings" panose="05000000000000000000" pitchFamily="2" charset="2"/>
              <a:buChar char="n"/>
              <a:defRPr sz="2800">
                <a:solidFill>
                  <a:schemeClr val="tx2"/>
                </a:solidFill>
                <a:latin typeface="Arial" panose="020B0604020202020204" pitchFamily="34" charset="0"/>
              </a:defRPr>
            </a:lvl1pPr>
            <a:lvl2pPr marL="742950" indent="-285750">
              <a:spcBef>
                <a:spcPct val="20000"/>
              </a:spcBef>
              <a:buClr>
                <a:schemeClr val="bg2"/>
              </a:buClr>
              <a:buSzPct val="75000"/>
              <a:buFont typeface="Wingdings" panose="05000000000000000000" pitchFamily="2" charset="2"/>
              <a:buChar char="n"/>
              <a:defRPr sz="2500">
                <a:solidFill>
                  <a:schemeClr val="tx2"/>
                </a:solidFill>
                <a:latin typeface="Arial" panose="020B0604020202020204" pitchFamily="34" charset="0"/>
              </a:defRPr>
            </a:lvl2pPr>
            <a:lvl3pPr marL="1143000" indent="-228600">
              <a:spcBef>
                <a:spcPct val="20000"/>
              </a:spcBef>
              <a:buClr>
                <a:schemeClr val="bg2"/>
              </a:buClr>
              <a:buSzPct val="70000"/>
              <a:buFont typeface="Wingdings" panose="05000000000000000000" pitchFamily="2" charset="2"/>
              <a:buChar char="p"/>
              <a:defRPr sz="2200">
                <a:solidFill>
                  <a:schemeClr val="tx2"/>
                </a:solidFill>
                <a:latin typeface="Arial" panose="020B0604020202020204" pitchFamily="34" charset="0"/>
              </a:defRPr>
            </a:lvl3pPr>
            <a:lvl4pPr marL="1600200" indent="-228600">
              <a:spcBef>
                <a:spcPct val="20000"/>
              </a:spcBef>
              <a:buClr>
                <a:schemeClr val="bg2"/>
              </a:buClr>
              <a:buSzPct val="70000"/>
              <a:buFont typeface="Wingdings" panose="05000000000000000000" pitchFamily="2" charset="2"/>
              <a:buChar char="n"/>
              <a:defRPr sz="2000">
                <a:solidFill>
                  <a:schemeClr val="tx2"/>
                </a:solidFill>
                <a:latin typeface="Arial" panose="020B0604020202020204" pitchFamily="34" charset="0"/>
              </a:defRPr>
            </a:lvl4pPr>
            <a:lvl5pPr marL="2057400" indent="-228600">
              <a:spcBef>
                <a:spcPct val="20000"/>
              </a:spcBef>
              <a:buClr>
                <a:schemeClr val="bg2"/>
              </a:buClr>
              <a:buSzPct val="70000"/>
              <a:buFont typeface="Wingdings" panose="05000000000000000000" pitchFamily="2" charset="2"/>
              <a:buChar char="o"/>
              <a:defRPr sz="2000">
                <a:solidFill>
                  <a:schemeClr val="tx2"/>
                </a:solidFill>
                <a:latin typeface="Arial" panose="020B0604020202020204" pitchFamily="34" charset="0"/>
              </a:defRPr>
            </a:lvl5pPr>
            <a:lvl6pPr marL="25146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6pPr>
            <a:lvl7pPr marL="29718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7pPr>
            <a:lvl8pPr marL="34290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8pPr>
            <a:lvl9pPr marL="38862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9pPr>
          </a:lstStyle>
          <a:p>
            <a:pPr>
              <a:spcBef>
                <a:spcPct val="0"/>
              </a:spcBef>
              <a:buClrTx/>
              <a:buSzTx/>
              <a:buFontTx/>
              <a:buNone/>
            </a:pPr>
            <a:fld id="{FB5CA553-6E37-478B-ADBF-6D43AF24CE08}" type="slidenum">
              <a:rPr lang="en-US" altLang="en-US" sz="1200" b="0" smtClean="0">
                <a:solidFill>
                  <a:srgbClr val="1C1C34"/>
                </a:solidFill>
              </a:rPr>
              <a:pPr>
                <a:spcBef>
                  <a:spcPct val="0"/>
                </a:spcBef>
                <a:buClrTx/>
                <a:buSzTx/>
                <a:buFontTx/>
                <a:buNone/>
              </a:pPr>
              <a:t>19</a:t>
            </a:fld>
            <a:endParaRPr lang="en-US" altLang="en-US" sz="1200" b="0">
              <a:solidFill>
                <a:srgbClr val="1C1C34"/>
              </a:solidFill>
            </a:endParaRPr>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6082"/>
                                        </p:tgtEl>
                                        <p:attrNameLst>
                                          <p:attrName>style.visibility</p:attrName>
                                        </p:attrNameLst>
                                      </p:cBhvr>
                                      <p:to>
                                        <p:strVal val="visible"/>
                                      </p:to>
                                    </p:set>
                                    <p:animEffect transition="in" filter="fade">
                                      <p:cBhvr>
                                        <p:cTn id="7" dur="500"/>
                                        <p:tgtEl>
                                          <p:spTgt spid="4608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46083">
                                            <p:txEl>
                                              <p:pRg st="0" end="0"/>
                                            </p:txEl>
                                          </p:spTgt>
                                        </p:tgtEl>
                                        <p:attrNameLst>
                                          <p:attrName>style.visibility</p:attrName>
                                        </p:attrNameLst>
                                      </p:cBhvr>
                                      <p:to>
                                        <p:strVal val="visible"/>
                                      </p:to>
                                    </p:set>
                                    <p:animEffect transition="in" filter="wipe(left)">
                                      <p:cBhvr>
                                        <p:cTn id="12" dur="500"/>
                                        <p:tgtEl>
                                          <p:spTgt spid="46083">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46083">
                                            <p:txEl>
                                              <p:pRg st="1" end="1"/>
                                            </p:txEl>
                                          </p:spTgt>
                                        </p:tgtEl>
                                        <p:attrNameLst>
                                          <p:attrName>style.visibility</p:attrName>
                                        </p:attrNameLst>
                                      </p:cBhvr>
                                      <p:to>
                                        <p:strVal val="visible"/>
                                      </p:to>
                                    </p:set>
                                    <p:animEffect transition="in" filter="wipe(left)">
                                      <p:cBhvr>
                                        <p:cTn id="17" dur="500"/>
                                        <p:tgtEl>
                                          <p:spTgt spid="46083">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46083">
                                            <p:txEl>
                                              <p:pRg st="2" end="2"/>
                                            </p:txEl>
                                          </p:spTgt>
                                        </p:tgtEl>
                                        <p:attrNameLst>
                                          <p:attrName>style.visibility</p:attrName>
                                        </p:attrNameLst>
                                      </p:cBhvr>
                                      <p:to>
                                        <p:strVal val="visible"/>
                                      </p:to>
                                    </p:set>
                                    <p:animEffect transition="in" filter="wipe(left)">
                                      <p:cBhvr>
                                        <p:cTn id="22" dur="500"/>
                                        <p:tgtEl>
                                          <p:spTgt spid="46083">
                                            <p:txEl>
                                              <p:pRg st="2" end="2"/>
                                            </p:txEl>
                                          </p:spTgt>
                                        </p:tgtEl>
                                      </p:cBhvr>
                                    </p:animEffect>
                                  </p:childTnLst>
                                </p:cTn>
                              </p:par>
                              <p:par>
                                <p:cTn id="23" presetID="22" presetClass="entr" presetSubtype="8" fill="hold" grpId="0" nodeType="withEffect">
                                  <p:stCondLst>
                                    <p:cond delay="0"/>
                                  </p:stCondLst>
                                  <p:childTnLst>
                                    <p:set>
                                      <p:cBhvr>
                                        <p:cTn id="24" dur="1" fill="hold">
                                          <p:stCondLst>
                                            <p:cond delay="0"/>
                                          </p:stCondLst>
                                        </p:cTn>
                                        <p:tgtEl>
                                          <p:spTgt spid="46083">
                                            <p:txEl>
                                              <p:pRg st="3" end="3"/>
                                            </p:txEl>
                                          </p:spTgt>
                                        </p:tgtEl>
                                        <p:attrNameLst>
                                          <p:attrName>style.visibility</p:attrName>
                                        </p:attrNameLst>
                                      </p:cBhvr>
                                      <p:to>
                                        <p:strVal val="visible"/>
                                      </p:to>
                                    </p:set>
                                    <p:animEffect transition="in" filter="wipe(left)">
                                      <p:cBhvr>
                                        <p:cTn id="25" dur="500"/>
                                        <p:tgtEl>
                                          <p:spTgt spid="4608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P spid="46083"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091873B9-2EC6-6E03-F03F-6A3F13A9C31E}"/>
              </a:ext>
            </a:extLst>
          </p:cNvPr>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48131" name="Rectangle 3">
            <a:extLst>
              <a:ext uri="{FF2B5EF4-FFF2-40B4-BE49-F238E27FC236}">
                <a16:creationId xmlns:a16="http://schemas.microsoft.com/office/drawing/2014/main" id="{C5D65822-0AA0-A826-BC3F-A70001EA373B}"/>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1207300" name="Rectangle 4">
            <a:extLst>
              <a:ext uri="{FF2B5EF4-FFF2-40B4-BE49-F238E27FC236}">
                <a16:creationId xmlns:a16="http://schemas.microsoft.com/office/drawing/2014/main" id="{E66E0662-FBB7-9271-EF63-48B6E9D1B5F8}"/>
              </a:ext>
            </a:extLst>
          </p:cNvPr>
          <p:cNvSpPr>
            <a:spLocks noGrp="1" noChangeArrowheads="1"/>
          </p:cNvSpPr>
          <p:nvPr>
            <p:ph type="title"/>
          </p:nvPr>
        </p:nvSpPr>
        <p:spPr/>
        <p:txBody>
          <a:bodyPr/>
          <a:lstStyle/>
          <a:p>
            <a:pPr>
              <a:defRPr/>
            </a:pPr>
            <a:r>
              <a:rPr lang="en-GB" altLang="en-US"/>
              <a:t>Supply</a:t>
            </a:r>
          </a:p>
        </p:txBody>
      </p:sp>
      <p:sp>
        <p:nvSpPr>
          <p:cNvPr id="1207301" name="Rectangle 5">
            <a:extLst>
              <a:ext uri="{FF2B5EF4-FFF2-40B4-BE49-F238E27FC236}">
                <a16:creationId xmlns:a16="http://schemas.microsoft.com/office/drawing/2014/main" id="{DA90DC56-96F7-3730-4F61-8746A752EA53}"/>
              </a:ext>
            </a:extLst>
          </p:cNvPr>
          <p:cNvSpPr>
            <a:spLocks noGrp="1" noChangeArrowheads="1"/>
          </p:cNvSpPr>
          <p:nvPr>
            <p:ph type="body" idx="1"/>
          </p:nvPr>
        </p:nvSpPr>
        <p:spPr/>
        <p:txBody>
          <a:bodyPr/>
          <a:lstStyle/>
          <a:p>
            <a:pPr>
              <a:defRPr/>
            </a:pPr>
            <a:r>
              <a:rPr lang="en-GB" altLang="en-US"/>
              <a:t>Relationship between supply and price</a:t>
            </a:r>
          </a:p>
          <a:p>
            <a:pPr lvl="1">
              <a:defRPr/>
            </a:pPr>
            <a:r>
              <a:rPr lang="en-GB" altLang="en-US"/>
              <a:t>as price rises, firms supply more</a:t>
            </a:r>
          </a:p>
          <a:p>
            <a:pPr lvl="2">
              <a:defRPr/>
            </a:pPr>
            <a:r>
              <a:rPr lang="en-GB" altLang="en-US"/>
              <a:t>it is worth incurring the extra unit costs</a:t>
            </a:r>
          </a:p>
          <a:p>
            <a:pPr lvl="2">
              <a:defRPr/>
            </a:pPr>
            <a:r>
              <a:rPr lang="en-GB" altLang="en-US"/>
              <a:t>firms switch from less profitable goods</a:t>
            </a:r>
          </a:p>
          <a:p>
            <a:pPr lvl="2">
              <a:defRPr/>
            </a:pPr>
            <a:r>
              <a:rPr lang="en-GB" altLang="en-US"/>
              <a:t>in the long run, new firms will be encouraged to enter the market</a:t>
            </a:r>
          </a:p>
          <a:p>
            <a:pPr>
              <a:defRPr/>
            </a:pPr>
            <a:r>
              <a:rPr lang="en-GB" altLang="en-US"/>
              <a:t>The supply curve</a:t>
            </a:r>
          </a:p>
          <a:p>
            <a:pPr lvl="1">
              <a:defRPr/>
            </a:pPr>
            <a:r>
              <a:rPr lang="en-GB" altLang="en-US"/>
              <a:t>constructing the supply curve</a:t>
            </a:r>
          </a:p>
          <a:p>
            <a:pPr lvl="2">
              <a:defRPr/>
            </a:pPr>
            <a:r>
              <a:rPr lang="en-GB" altLang="en-US"/>
              <a:t>individual and market supply curves</a:t>
            </a:r>
          </a:p>
          <a:p>
            <a:pPr lvl="2">
              <a:defRPr/>
            </a:pPr>
            <a:r>
              <a:rPr lang="en-GB" altLang="en-US"/>
              <a:t>assumptions</a:t>
            </a:r>
          </a:p>
          <a:p>
            <a:pPr lvl="1">
              <a:defRPr/>
            </a:pPr>
            <a:r>
              <a:rPr lang="en-GB" altLang="en-US"/>
              <a:t>generally upward sloping</a:t>
            </a:r>
          </a:p>
        </p:txBody>
      </p:sp>
    </p:spTree>
    <p:custDataLst>
      <p:tags r:id="rId1"/>
    </p:custData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09698" name="Rectangle 2">
            <a:extLst>
              <a:ext uri="{FF2B5EF4-FFF2-40B4-BE49-F238E27FC236}">
                <a16:creationId xmlns:a16="http://schemas.microsoft.com/office/drawing/2014/main" id="{0C5E7954-B207-2B01-9E7E-26C5431145C0}"/>
              </a:ext>
            </a:extLst>
          </p:cNvPr>
          <p:cNvSpPr>
            <a:spLocks noGrp="1" noChangeArrowheads="1"/>
          </p:cNvSpPr>
          <p:nvPr>
            <p:ph type="title"/>
          </p:nvPr>
        </p:nvSpPr>
        <p:spPr>
          <a:xfrm>
            <a:off x="77788" y="0"/>
            <a:ext cx="9066212" cy="1066800"/>
          </a:xfrm>
        </p:spPr>
        <p:txBody>
          <a:bodyPr/>
          <a:lstStyle/>
          <a:p>
            <a:pPr>
              <a:defRPr/>
            </a:pPr>
            <a:r>
              <a:rPr lang="en-GB" altLang="en-US" sz="3200">
                <a:solidFill>
                  <a:srgbClr val="003366"/>
                </a:solidFill>
              </a:rPr>
              <a:t>The supply curve:</a:t>
            </a:r>
            <a:br>
              <a:rPr lang="en-GB" altLang="en-US" sz="3200">
                <a:solidFill>
                  <a:srgbClr val="003366"/>
                </a:solidFill>
              </a:rPr>
            </a:br>
            <a:r>
              <a:rPr lang="en-GB" altLang="en-US" sz="2000">
                <a:solidFill>
                  <a:srgbClr val="003366"/>
                </a:solidFill>
              </a:rPr>
              <a:t>The supply of potatoes (monthly)</a:t>
            </a:r>
          </a:p>
        </p:txBody>
      </p:sp>
      <p:graphicFrame>
        <p:nvGraphicFramePr>
          <p:cNvPr id="50179" name="Object 3">
            <a:extLst>
              <a:ext uri="{FF2B5EF4-FFF2-40B4-BE49-F238E27FC236}">
                <a16:creationId xmlns:a16="http://schemas.microsoft.com/office/drawing/2014/main" id="{4E80B10A-F906-A362-DDFB-FA34112494F1}"/>
              </a:ext>
            </a:extLst>
          </p:cNvPr>
          <p:cNvGraphicFramePr>
            <a:graphicFrameLocks noGrp="1"/>
          </p:cNvGraphicFramePr>
          <p:nvPr>
            <p:ph type="tbl" idx="1"/>
          </p:nvPr>
        </p:nvGraphicFramePr>
        <p:xfrm>
          <a:off x="609600" y="1309688"/>
          <a:ext cx="7962900" cy="4810125"/>
        </p:xfrm>
        <a:graphic>
          <a:graphicData uri="http://schemas.openxmlformats.org/presentationml/2006/ole">
            <mc:AlternateContent xmlns:mc="http://schemas.openxmlformats.org/markup-compatibility/2006">
              <mc:Choice xmlns:v="urn:schemas-microsoft-com:vml" Requires="v">
                <p:oleObj name="Document" r:id="rId3" imgW="2880360" imgH="2356104" progId="Word.Document.8">
                  <p:embed/>
                </p:oleObj>
              </mc:Choice>
              <mc:Fallback>
                <p:oleObj name="Document" r:id="rId3" imgW="2880360" imgH="2356104" progId="Word.Document.8">
                  <p:embed/>
                  <p:pic>
                    <p:nvPicPr>
                      <p:cNvPr id="0" name="Object 3"/>
                      <p:cNvPicPr>
                        <a:picLocks noChangeArrowheads="1"/>
                      </p:cNvPicPr>
                      <p:nvPr/>
                    </p:nvPicPr>
                    <p:blipFill>
                      <a:blip r:embed="rId4">
                        <a:extLst>
                          <a:ext uri="{28A0092B-C50C-407E-A947-70E740481C1C}">
                            <a14:useLocalDpi xmlns:a14="http://schemas.microsoft.com/office/drawing/2010/main" val="0"/>
                          </a:ext>
                        </a:extLst>
                      </a:blip>
                      <a:srcRect b="18275"/>
                      <a:stretch>
                        <a:fillRect/>
                      </a:stretch>
                    </p:blipFill>
                    <p:spPr bwMode="auto">
                      <a:xfrm>
                        <a:off x="609600" y="1309688"/>
                        <a:ext cx="7962900" cy="4810125"/>
                      </a:xfrm>
                      <a:prstGeom prst="rect">
                        <a:avLst/>
                      </a:prstGeom>
                      <a:solidFill>
                        <a:schemeClr val="bg1">
                          <a:alpha val="50195"/>
                        </a:scheme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17961" dir="2700000" algn="ctr" rotWithShape="0">
                                <a:schemeClr val="bg2"/>
                              </a:outerShdw>
                            </a:effectLst>
                          </a14:hiddenEffects>
                        </a:ext>
                      </a:extLst>
                    </p:spPr>
                  </p:pic>
                </p:oleObj>
              </mc:Fallback>
            </mc:AlternateContent>
          </a:graphicData>
        </a:graphic>
      </p:graphicFrame>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B3200F52-E25D-A943-B4A3-3ACE50CE0BF8}"/>
              </a:ext>
            </a:extLst>
          </p:cNvPr>
          <p:cNvSpPr>
            <a:spLocks noChangeArrowheads="1"/>
          </p:cNvSpPr>
          <p:nvPr/>
        </p:nvSpPr>
        <p:spPr bwMode="auto">
          <a:xfrm>
            <a:off x="1084263" y="609600"/>
            <a:ext cx="6992937"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graphicFrame>
        <p:nvGraphicFramePr>
          <p:cNvPr id="52227" name="Object 3">
            <a:extLst>
              <a:ext uri="{FF2B5EF4-FFF2-40B4-BE49-F238E27FC236}">
                <a16:creationId xmlns:a16="http://schemas.microsoft.com/office/drawing/2014/main" id="{DB2B5EFF-2253-F116-0781-4394ADE425E1}"/>
              </a:ext>
            </a:extLst>
          </p:cNvPr>
          <p:cNvGraphicFramePr>
            <a:graphicFrameLocks/>
          </p:cNvGraphicFramePr>
          <p:nvPr/>
        </p:nvGraphicFramePr>
        <p:xfrm>
          <a:off x="485775" y="254000"/>
          <a:ext cx="7850188" cy="6405563"/>
        </p:xfrm>
        <a:graphic>
          <a:graphicData uri="http://schemas.openxmlformats.org/presentationml/2006/ole">
            <mc:AlternateContent xmlns:mc="http://schemas.openxmlformats.org/markup-compatibility/2006">
              <mc:Choice xmlns:v="urn:schemas-microsoft-com:vml" Requires="v">
                <p:oleObj name="Chart" r:id="rId4" imgW="7448931" imgH="5324856" progId="MSGraph.Chart.8">
                  <p:embed followColorScheme="full"/>
                </p:oleObj>
              </mc:Choice>
              <mc:Fallback>
                <p:oleObj name="Chart" r:id="rId4" imgW="7448931" imgH="5324856" progId="MSGraph.Chart.8">
                  <p:embed followColorScheme="full"/>
                  <p:pic>
                    <p:nvPicPr>
                      <p:cNvPr id="0" name="Object 3"/>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5775" y="254000"/>
                        <a:ext cx="7850188" cy="6405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52228" name="Rectangle 4">
            <a:extLst>
              <a:ext uri="{FF2B5EF4-FFF2-40B4-BE49-F238E27FC236}">
                <a16:creationId xmlns:a16="http://schemas.microsoft.com/office/drawing/2014/main" id="{45BA3D14-9C88-739B-9124-0878648DAA23}"/>
              </a:ext>
            </a:extLst>
          </p:cNvPr>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52229" name="Rectangle 5">
            <a:extLst>
              <a:ext uri="{FF2B5EF4-FFF2-40B4-BE49-F238E27FC236}">
                <a16:creationId xmlns:a16="http://schemas.microsoft.com/office/drawing/2014/main" id="{B0076738-CC74-EB74-7F79-4398DA6519A7}"/>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52230" name="Line 6">
            <a:extLst>
              <a:ext uri="{FF2B5EF4-FFF2-40B4-BE49-F238E27FC236}">
                <a16:creationId xmlns:a16="http://schemas.microsoft.com/office/drawing/2014/main" id="{58415759-4999-6740-4D77-A8D022E99694}"/>
              </a:ext>
            </a:extLst>
          </p:cNvPr>
          <p:cNvSpPr>
            <a:spLocks noChangeShapeType="1"/>
          </p:cNvSpPr>
          <p:nvPr/>
        </p:nvSpPr>
        <p:spPr bwMode="auto">
          <a:xfrm flipV="1">
            <a:off x="1955800" y="4889500"/>
            <a:ext cx="0" cy="1079500"/>
          </a:xfrm>
          <a:prstGeom prst="line">
            <a:avLst/>
          </a:prstGeom>
          <a:noFill/>
          <a:ln w="19050">
            <a:solidFill>
              <a:schemeClr val="accent1"/>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2231" name="Line 7">
            <a:extLst>
              <a:ext uri="{FF2B5EF4-FFF2-40B4-BE49-F238E27FC236}">
                <a16:creationId xmlns:a16="http://schemas.microsoft.com/office/drawing/2014/main" id="{0DE64EA6-5DEC-1A6B-A177-729362C20985}"/>
              </a:ext>
            </a:extLst>
          </p:cNvPr>
          <p:cNvSpPr>
            <a:spLocks noChangeShapeType="1"/>
          </p:cNvSpPr>
          <p:nvPr/>
        </p:nvSpPr>
        <p:spPr bwMode="auto">
          <a:xfrm>
            <a:off x="1066800" y="4881563"/>
            <a:ext cx="889000" cy="0"/>
          </a:xfrm>
          <a:prstGeom prst="line">
            <a:avLst/>
          </a:prstGeom>
          <a:noFill/>
          <a:ln w="19050">
            <a:solidFill>
              <a:schemeClr val="accent1"/>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2232" name="Rectangle 8">
            <a:extLst>
              <a:ext uri="{FF2B5EF4-FFF2-40B4-BE49-F238E27FC236}">
                <a16:creationId xmlns:a16="http://schemas.microsoft.com/office/drawing/2014/main" id="{A6855FD1-B44D-7FC1-DBC1-51855FA65BE8}"/>
              </a:ext>
            </a:extLst>
          </p:cNvPr>
          <p:cNvSpPr>
            <a:spLocks noChangeArrowheads="1"/>
          </p:cNvSpPr>
          <p:nvPr/>
        </p:nvSpPr>
        <p:spPr bwMode="auto">
          <a:xfrm rot="-5400000">
            <a:off x="-888206" y="3042444"/>
            <a:ext cx="24685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a:solidFill>
                  <a:schemeClr val="tx1"/>
                </a:solidFill>
              </a:rPr>
              <a:t>Price (pence per kg)</a:t>
            </a:r>
          </a:p>
        </p:txBody>
      </p:sp>
      <p:sp>
        <p:nvSpPr>
          <p:cNvPr id="52233" name="Rectangle 9">
            <a:extLst>
              <a:ext uri="{FF2B5EF4-FFF2-40B4-BE49-F238E27FC236}">
                <a16:creationId xmlns:a16="http://schemas.microsoft.com/office/drawing/2014/main" id="{1CC1023D-285A-599D-3D1C-68654370971D}"/>
              </a:ext>
            </a:extLst>
          </p:cNvPr>
          <p:cNvSpPr>
            <a:spLocks noChangeArrowheads="1"/>
          </p:cNvSpPr>
          <p:nvPr/>
        </p:nvSpPr>
        <p:spPr bwMode="auto">
          <a:xfrm>
            <a:off x="3197225" y="6459538"/>
            <a:ext cx="28194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a:solidFill>
                  <a:schemeClr val="tx1"/>
                </a:solidFill>
              </a:rPr>
              <a:t>Quantity (tonnes: 000s)</a:t>
            </a:r>
          </a:p>
        </p:txBody>
      </p:sp>
      <p:sp>
        <p:nvSpPr>
          <p:cNvPr id="52234" name="Rectangle 10">
            <a:extLst>
              <a:ext uri="{FF2B5EF4-FFF2-40B4-BE49-F238E27FC236}">
                <a16:creationId xmlns:a16="http://schemas.microsoft.com/office/drawing/2014/main" id="{5AC88213-D318-AF25-CE52-BD4B2C7CF9C7}"/>
              </a:ext>
            </a:extLst>
          </p:cNvPr>
          <p:cNvSpPr>
            <a:spLocks noChangeArrowheads="1"/>
          </p:cNvSpPr>
          <p:nvPr/>
        </p:nvSpPr>
        <p:spPr bwMode="auto">
          <a:xfrm>
            <a:off x="6807200" y="773113"/>
            <a:ext cx="14446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400">
                <a:solidFill>
                  <a:schemeClr val="accent2"/>
                </a:solidFill>
              </a:rPr>
              <a:t>Supply</a:t>
            </a:r>
          </a:p>
        </p:txBody>
      </p:sp>
      <p:sp>
        <p:nvSpPr>
          <p:cNvPr id="52235" name="Rectangle 11">
            <a:extLst>
              <a:ext uri="{FF2B5EF4-FFF2-40B4-BE49-F238E27FC236}">
                <a16:creationId xmlns:a16="http://schemas.microsoft.com/office/drawing/2014/main" id="{812DFB73-CF5A-8847-5BC6-4B0A89E67AC9}"/>
              </a:ext>
            </a:extLst>
          </p:cNvPr>
          <p:cNvSpPr>
            <a:spLocks noChangeArrowheads="1"/>
          </p:cNvSpPr>
          <p:nvPr/>
        </p:nvSpPr>
        <p:spPr bwMode="auto">
          <a:xfrm>
            <a:off x="1747838" y="4452938"/>
            <a:ext cx="339725" cy="427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200">
                <a:solidFill>
                  <a:schemeClr val="accent1"/>
                </a:solidFill>
              </a:rPr>
              <a:t>a</a:t>
            </a:r>
          </a:p>
        </p:txBody>
      </p:sp>
      <p:sp>
        <p:nvSpPr>
          <p:cNvPr id="52236" name="AutoShape 12" descr="Parchment">
            <a:extLst>
              <a:ext uri="{FF2B5EF4-FFF2-40B4-BE49-F238E27FC236}">
                <a16:creationId xmlns:a16="http://schemas.microsoft.com/office/drawing/2014/main" id="{B91F34A1-C34C-7CB9-6F90-BAB6797A9401}"/>
              </a:ext>
            </a:extLst>
          </p:cNvPr>
          <p:cNvSpPr>
            <a:spLocks noChangeArrowheads="1"/>
          </p:cNvSpPr>
          <p:nvPr/>
        </p:nvSpPr>
        <p:spPr bwMode="auto">
          <a:xfrm>
            <a:off x="7407275" y="1316038"/>
            <a:ext cx="1654175" cy="971550"/>
          </a:xfrm>
          <a:prstGeom prst="roundRect">
            <a:avLst>
              <a:gd name="adj" fmla="val 12495"/>
            </a:avLst>
          </a:prstGeom>
          <a:blipFill dpi="0" rotWithShape="0">
            <a:blip r:embed="rId6"/>
            <a:srcRect/>
            <a:tile tx="0" ty="0" sx="100000" sy="100000" flip="none" algn="tl"/>
          </a:blipFill>
          <a:ln w="28575">
            <a:solidFill>
              <a:schemeClr val="hlink"/>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52237" name="Rectangle 13">
            <a:extLst>
              <a:ext uri="{FF2B5EF4-FFF2-40B4-BE49-F238E27FC236}">
                <a16:creationId xmlns:a16="http://schemas.microsoft.com/office/drawing/2014/main" id="{E94C0DAF-1CB6-E99A-E274-4F22E416D76B}"/>
              </a:ext>
            </a:extLst>
          </p:cNvPr>
          <p:cNvSpPr>
            <a:spLocks noChangeArrowheads="1"/>
          </p:cNvSpPr>
          <p:nvPr/>
        </p:nvSpPr>
        <p:spPr bwMode="auto">
          <a:xfrm>
            <a:off x="7812088" y="1335088"/>
            <a:ext cx="625475" cy="854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i="1">
                <a:solidFill>
                  <a:schemeClr val="tx1"/>
                </a:solidFill>
              </a:rPr>
              <a:t> </a:t>
            </a:r>
            <a:r>
              <a:rPr lang="en-GB" altLang="en-US" sz="1600" i="1">
                <a:solidFill>
                  <a:schemeClr val="tx1"/>
                </a:solidFill>
              </a:rPr>
              <a:t> </a:t>
            </a:r>
            <a:r>
              <a:rPr lang="en-GB" altLang="en-US" sz="2000" i="1">
                <a:solidFill>
                  <a:schemeClr val="tx1"/>
                </a:solidFill>
              </a:rPr>
              <a:t>P</a:t>
            </a:r>
            <a:endParaRPr lang="en-GB" altLang="en-US" sz="2000" i="1">
              <a:solidFill>
                <a:srgbClr val="FFFFFF"/>
              </a:solidFill>
            </a:endParaRPr>
          </a:p>
          <a:p>
            <a:pPr>
              <a:lnSpc>
                <a:spcPct val="150000"/>
              </a:lnSpc>
              <a:spcBef>
                <a:spcPct val="0"/>
              </a:spcBef>
              <a:buClrTx/>
              <a:buSzTx/>
              <a:buFontTx/>
              <a:buNone/>
            </a:pPr>
            <a:r>
              <a:rPr lang="en-GB" altLang="en-US" sz="2000" i="1">
                <a:solidFill>
                  <a:schemeClr val="accent1"/>
                </a:solidFill>
              </a:rPr>
              <a:t>  </a:t>
            </a:r>
            <a:r>
              <a:rPr lang="en-GB" altLang="en-US" sz="2000">
                <a:solidFill>
                  <a:schemeClr val="accent1"/>
                </a:solidFill>
              </a:rPr>
              <a:t>20</a:t>
            </a:r>
            <a:endParaRPr lang="en-GB" altLang="en-US" sz="2000">
              <a:solidFill>
                <a:srgbClr val="FF0000"/>
              </a:solidFill>
            </a:endParaRPr>
          </a:p>
        </p:txBody>
      </p:sp>
      <p:sp>
        <p:nvSpPr>
          <p:cNvPr id="52238" name="Rectangle 14">
            <a:extLst>
              <a:ext uri="{FF2B5EF4-FFF2-40B4-BE49-F238E27FC236}">
                <a16:creationId xmlns:a16="http://schemas.microsoft.com/office/drawing/2014/main" id="{6319AA88-2E3A-2931-1524-8FDA1BB0E12D}"/>
              </a:ext>
            </a:extLst>
          </p:cNvPr>
          <p:cNvSpPr>
            <a:spLocks noChangeArrowheads="1"/>
          </p:cNvSpPr>
          <p:nvPr/>
        </p:nvSpPr>
        <p:spPr bwMode="auto">
          <a:xfrm>
            <a:off x="8466138" y="1335088"/>
            <a:ext cx="608012" cy="854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i="1">
                <a:solidFill>
                  <a:schemeClr val="tx1"/>
                </a:solidFill>
              </a:rPr>
              <a:t> Q</a:t>
            </a:r>
            <a:endParaRPr lang="en-GB" altLang="en-US" sz="2000" i="1">
              <a:solidFill>
                <a:srgbClr val="FFFFFF"/>
              </a:solidFill>
            </a:endParaRPr>
          </a:p>
          <a:p>
            <a:pPr>
              <a:lnSpc>
                <a:spcPct val="150000"/>
              </a:lnSpc>
              <a:spcBef>
                <a:spcPct val="0"/>
              </a:spcBef>
              <a:buClrTx/>
              <a:buSzTx/>
              <a:buFontTx/>
              <a:buNone/>
            </a:pPr>
            <a:r>
              <a:rPr lang="en-GB" altLang="en-US" sz="2000">
                <a:solidFill>
                  <a:schemeClr val="accent1"/>
                </a:solidFill>
              </a:rPr>
              <a:t>100</a:t>
            </a:r>
            <a:endParaRPr lang="en-GB" altLang="en-US" sz="2000">
              <a:solidFill>
                <a:srgbClr val="FF0000"/>
              </a:solidFill>
            </a:endParaRPr>
          </a:p>
        </p:txBody>
      </p:sp>
      <p:sp>
        <p:nvSpPr>
          <p:cNvPr id="52239" name="Rectangle 15">
            <a:extLst>
              <a:ext uri="{FF2B5EF4-FFF2-40B4-BE49-F238E27FC236}">
                <a16:creationId xmlns:a16="http://schemas.microsoft.com/office/drawing/2014/main" id="{BF79949D-7690-73D9-B1A3-BAB6A199D079}"/>
              </a:ext>
            </a:extLst>
          </p:cNvPr>
          <p:cNvSpPr>
            <a:spLocks noChangeArrowheads="1"/>
          </p:cNvSpPr>
          <p:nvPr/>
        </p:nvSpPr>
        <p:spPr bwMode="auto">
          <a:xfrm>
            <a:off x="7507288" y="1738313"/>
            <a:ext cx="325437" cy="427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10000"/>
              </a:lnSpc>
              <a:spcBef>
                <a:spcPct val="0"/>
              </a:spcBef>
              <a:buClrTx/>
              <a:buSzTx/>
              <a:buFontTx/>
              <a:buNone/>
            </a:pPr>
            <a:r>
              <a:rPr lang="en-GB" altLang="en-US" sz="2000">
                <a:solidFill>
                  <a:schemeClr val="accent1"/>
                </a:solidFill>
              </a:rPr>
              <a:t>a</a:t>
            </a:r>
            <a:endParaRPr lang="en-GB" altLang="en-US" sz="2000">
              <a:solidFill>
                <a:srgbClr val="FF0000"/>
              </a:solidFill>
            </a:endParaRPr>
          </a:p>
        </p:txBody>
      </p:sp>
      <p:sp>
        <p:nvSpPr>
          <p:cNvPr id="52240" name="Line 16">
            <a:extLst>
              <a:ext uri="{FF2B5EF4-FFF2-40B4-BE49-F238E27FC236}">
                <a16:creationId xmlns:a16="http://schemas.microsoft.com/office/drawing/2014/main" id="{8E4FEC06-B2E2-2200-68F0-5AFFAEADC536}"/>
              </a:ext>
            </a:extLst>
          </p:cNvPr>
          <p:cNvSpPr>
            <a:spLocks noChangeShapeType="1"/>
          </p:cNvSpPr>
          <p:nvPr/>
        </p:nvSpPr>
        <p:spPr bwMode="auto">
          <a:xfrm>
            <a:off x="7513638" y="1728788"/>
            <a:ext cx="1463675" cy="0"/>
          </a:xfrm>
          <a:prstGeom prst="line">
            <a:avLst/>
          </a:prstGeom>
          <a:noFill/>
          <a:ln w="25400">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2241" name="Rectangle 17">
            <a:extLst>
              <a:ext uri="{FF2B5EF4-FFF2-40B4-BE49-F238E27FC236}">
                <a16:creationId xmlns:a16="http://schemas.microsoft.com/office/drawing/2014/main" id="{6652B8A5-07C4-FA67-3F31-3EF96C7019B3}"/>
              </a:ext>
            </a:extLst>
          </p:cNvPr>
          <p:cNvSpPr>
            <a:spLocks noChangeArrowheads="1"/>
          </p:cNvSpPr>
          <p:nvPr/>
        </p:nvSpPr>
        <p:spPr bwMode="auto">
          <a:xfrm>
            <a:off x="0" y="0"/>
            <a:ext cx="9144000" cy="519113"/>
          </a:xfrm>
          <a:prstGeom prst="rect">
            <a:avLst/>
          </a:prstGeom>
          <a:noFill/>
          <a:ln>
            <a:noFill/>
          </a:ln>
          <a:effectLst>
            <a:outerShdw dist="17961" dir="2700000" algn="ctr" rotWithShape="0">
              <a:schemeClr val="tx1"/>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800">
                <a:solidFill>
                  <a:schemeClr val="folHlink"/>
                </a:solidFill>
              </a:rPr>
              <a:t>Market supply of potatoes </a:t>
            </a:r>
            <a:r>
              <a:rPr lang="en-GB" altLang="en-US" sz="2400">
                <a:solidFill>
                  <a:schemeClr val="folHlink"/>
                </a:solidFill>
              </a:rPr>
              <a:t>(monthly)</a:t>
            </a:r>
            <a:endParaRPr lang="en-GB" altLang="en-US" sz="2800">
              <a:solidFill>
                <a:schemeClr val="folHlink"/>
              </a:solidFill>
            </a:endParaRPr>
          </a:p>
        </p:txBody>
      </p:sp>
      <p:grpSp>
        <p:nvGrpSpPr>
          <p:cNvPr id="52242" name="Group 18">
            <a:extLst>
              <a:ext uri="{FF2B5EF4-FFF2-40B4-BE49-F238E27FC236}">
                <a16:creationId xmlns:a16="http://schemas.microsoft.com/office/drawing/2014/main" id="{1EFC5FDD-F292-AC8F-8B00-D603889D5DFA}"/>
              </a:ext>
            </a:extLst>
          </p:cNvPr>
          <p:cNvGrpSpPr>
            <a:grpSpLocks/>
          </p:cNvGrpSpPr>
          <p:nvPr/>
        </p:nvGrpSpPr>
        <p:grpSpPr bwMode="auto">
          <a:xfrm>
            <a:off x="1876425" y="592138"/>
            <a:ext cx="5359400" cy="4356100"/>
            <a:chOff x="1182" y="373"/>
            <a:chExt cx="3376" cy="2744"/>
          </a:xfrm>
        </p:grpSpPr>
        <p:sp>
          <p:nvSpPr>
            <p:cNvPr id="52243" name="Oval 19">
              <a:extLst>
                <a:ext uri="{FF2B5EF4-FFF2-40B4-BE49-F238E27FC236}">
                  <a16:creationId xmlns:a16="http://schemas.microsoft.com/office/drawing/2014/main" id="{15716745-83F1-DEE8-8DC3-C68819170932}"/>
                </a:ext>
              </a:extLst>
            </p:cNvPr>
            <p:cNvSpPr>
              <a:spLocks noChangeArrowheads="1"/>
            </p:cNvSpPr>
            <p:nvPr/>
          </p:nvSpPr>
          <p:spPr bwMode="auto">
            <a:xfrm>
              <a:off x="1182" y="3045"/>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52244" name="Oval 20">
              <a:extLst>
                <a:ext uri="{FF2B5EF4-FFF2-40B4-BE49-F238E27FC236}">
                  <a16:creationId xmlns:a16="http://schemas.microsoft.com/office/drawing/2014/main" id="{72AA1ECD-99FA-1FE1-6BCB-2146EA0ADE47}"/>
                </a:ext>
              </a:extLst>
            </p:cNvPr>
            <p:cNvSpPr>
              <a:spLocks noChangeArrowheads="1"/>
            </p:cNvSpPr>
            <p:nvPr/>
          </p:nvSpPr>
          <p:spPr bwMode="auto">
            <a:xfrm>
              <a:off x="1726" y="2389"/>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52245" name="Oval 21">
              <a:extLst>
                <a:ext uri="{FF2B5EF4-FFF2-40B4-BE49-F238E27FC236}">
                  <a16:creationId xmlns:a16="http://schemas.microsoft.com/office/drawing/2014/main" id="{9E2A67E6-A662-1BF2-D206-86C811A82EAC}"/>
                </a:ext>
              </a:extLst>
            </p:cNvPr>
            <p:cNvSpPr>
              <a:spLocks noChangeArrowheads="1"/>
            </p:cNvSpPr>
            <p:nvPr/>
          </p:nvSpPr>
          <p:spPr bwMode="auto">
            <a:xfrm>
              <a:off x="2558" y="1709"/>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52246" name="Oval 22">
              <a:extLst>
                <a:ext uri="{FF2B5EF4-FFF2-40B4-BE49-F238E27FC236}">
                  <a16:creationId xmlns:a16="http://schemas.microsoft.com/office/drawing/2014/main" id="{0DFC6565-E27D-3264-2B28-7B8DE95D6520}"/>
                </a:ext>
              </a:extLst>
            </p:cNvPr>
            <p:cNvSpPr>
              <a:spLocks noChangeArrowheads="1"/>
            </p:cNvSpPr>
            <p:nvPr/>
          </p:nvSpPr>
          <p:spPr bwMode="auto">
            <a:xfrm>
              <a:off x="3518" y="1037"/>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52247" name="Oval 23">
              <a:extLst>
                <a:ext uri="{FF2B5EF4-FFF2-40B4-BE49-F238E27FC236}">
                  <a16:creationId xmlns:a16="http://schemas.microsoft.com/office/drawing/2014/main" id="{3DC9F983-D652-C6E7-0E03-93D70EF658B9}"/>
                </a:ext>
              </a:extLst>
            </p:cNvPr>
            <p:cNvSpPr>
              <a:spLocks noChangeArrowheads="1"/>
            </p:cNvSpPr>
            <p:nvPr/>
          </p:nvSpPr>
          <p:spPr bwMode="auto">
            <a:xfrm>
              <a:off x="4486" y="373"/>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grpSp>
    </p:spTree>
    <p:custDataLst>
      <p:tags r:id="rId1"/>
    </p:custData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216F2D66-ADD4-0360-AF41-B02DB67548FC}"/>
              </a:ext>
            </a:extLst>
          </p:cNvPr>
          <p:cNvSpPr>
            <a:spLocks noChangeArrowheads="1"/>
          </p:cNvSpPr>
          <p:nvPr/>
        </p:nvSpPr>
        <p:spPr bwMode="auto">
          <a:xfrm>
            <a:off x="1084263" y="609600"/>
            <a:ext cx="6992937"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graphicFrame>
        <p:nvGraphicFramePr>
          <p:cNvPr id="54275" name="Object 3">
            <a:extLst>
              <a:ext uri="{FF2B5EF4-FFF2-40B4-BE49-F238E27FC236}">
                <a16:creationId xmlns:a16="http://schemas.microsoft.com/office/drawing/2014/main" id="{5CEE8C25-FD89-DD8E-07C0-6E8568867075}"/>
              </a:ext>
            </a:extLst>
          </p:cNvPr>
          <p:cNvGraphicFramePr>
            <a:graphicFrameLocks/>
          </p:cNvGraphicFramePr>
          <p:nvPr/>
        </p:nvGraphicFramePr>
        <p:xfrm>
          <a:off x="485775" y="254000"/>
          <a:ext cx="7850188" cy="6405563"/>
        </p:xfrm>
        <a:graphic>
          <a:graphicData uri="http://schemas.openxmlformats.org/presentationml/2006/ole">
            <mc:AlternateContent xmlns:mc="http://schemas.openxmlformats.org/markup-compatibility/2006">
              <mc:Choice xmlns:v="urn:schemas-microsoft-com:vml" Requires="v">
                <p:oleObj name="Chart" r:id="rId4" imgW="7448931" imgH="5324856" progId="MSGraph.Chart.8">
                  <p:embed followColorScheme="full"/>
                </p:oleObj>
              </mc:Choice>
              <mc:Fallback>
                <p:oleObj name="Chart" r:id="rId4" imgW="7448931" imgH="5324856" progId="MSGraph.Chart.8">
                  <p:embed followColorScheme="full"/>
                  <p:pic>
                    <p:nvPicPr>
                      <p:cNvPr id="0" name="Object 3"/>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5775" y="254000"/>
                        <a:ext cx="7850188" cy="6405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54276" name="Line 4">
            <a:extLst>
              <a:ext uri="{FF2B5EF4-FFF2-40B4-BE49-F238E27FC236}">
                <a16:creationId xmlns:a16="http://schemas.microsoft.com/office/drawing/2014/main" id="{61FAB7A2-D36A-7328-90B6-B4EFD36101A1}"/>
              </a:ext>
            </a:extLst>
          </p:cNvPr>
          <p:cNvSpPr>
            <a:spLocks noChangeShapeType="1"/>
          </p:cNvSpPr>
          <p:nvPr/>
        </p:nvSpPr>
        <p:spPr bwMode="auto">
          <a:xfrm>
            <a:off x="1066800" y="4881563"/>
            <a:ext cx="889000" cy="0"/>
          </a:xfrm>
          <a:prstGeom prst="line">
            <a:avLst/>
          </a:prstGeom>
          <a:noFill/>
          <a:ln w="19050">
            <a:solidFill>
              <a:schemeClr val="accent1"/>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277" name="Rectangle 5">
            <a:extLst>
              <a:ext uri="{FF2B5EF4-FFF2-40B4-BE49-F238E27FC236}">
                <a16:creationId xmlns:a16="http://schemas.microsoft.com/office/drawing/2014/main" id="{5D3469FF-A6BB-06DA-C1DD-9EA8720D0BF3}"/>
              </a:ext>
            </a:extLst>
          </p:cNvPr>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54278" name="Rectangle 6">
            <a:extLst>
              <a:ext uri="{FF2B5EF4-FFF2-40B4-BE49-F238E27FC236}">
                <a16:creationId xmlns:a16="http://schemas.microsoft.com/office/drawing/2014/main" id="{098D6008-750A-8ED9-C6D6-7EB3A548BE5B}"/>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54279" name="Line 7">
            <a:extLst>
              <a:ext uri="{FF2B5EF4-FFF2-40B4-BE49-F238E27FC236}">
                <a16:creationId xmlns:a16="http://schemas.microsoft.com/office/drawing/2014/main" id="{40805AF5-B845-4634-0FC0-89125861250A}"/>
              </a:ext>
            </a:extLst>
          </p:cNvPr>
          <p:cNvSpPr>
            <a:spLocks noChangeShapeType="1"/>
          </p:cNvSpPr>
          <p:nvPr/>
        </p:nvSpPr>
        <p:spPr bwMode="auto">
          <a:xfrm>
            <a:off x="1066800" y="3830638"/>
            <a:ext cx="1765300" cy="0"/>
          </a:xfrm>
          <a:prstGeom prst="line">
            <a:avLst/>
          </a:prstGeom>
          <a:noFill/>
          <a:ln w="1905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280" name="Line 8">
            <a:extLst>
              <a:ext uri="{FF2B5EF4-FFF2-40B4-BE49-F238E27FC236}">
                <a16:creationId xmlns:a16="http://schemas.microsoft.com/office/drawing/2014/main" id="{DB205066-D9D9-38F5-2C80-D8EF54BAD36A}"/>
              </a:ext>
            </a:extLst>
          </p:cNvPr>
          <p:cNvSpPr>
            <a:spLocks noChangeShapeType="1"/>
          </p:cNvSpPr>
          <p:nvPr/>
        </p:nvSpPr>
        <p:spPr bwMode="auto">
          <a:xfrm>
            <a:off x="2832100" y="3848100"/>
            <a:ext cx="0" cy="2120900"/>
          </a:xfrm>
          <a:prstGeom prst="line">
            <a:avLst/>
          </a:prstGeom>
          <a:noFill/>
          <a:ln w="1905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281" name="Line 9">
            <a:extLst>
              <a:ext uri="{FF2B5EF4-FFF2-40B4-BE49-F238E27FC236}">
                <a16:creationId xmlns:a16="http://schemas.microsoft.com/office/drawing/2014/main" id="{18C842A6-1FBC-EA66-752A-627F4F3460F5}"/>
              </a:ext>
            </a:extLst>
          </p:cNvPr>
          <p:cNvSpPr>
            <a:spLocks noChangeShapeType="1"/>
          </p:cNvSpPr>
          <p:nvPr/>
        </p:nvSpPr>
        <p:spPr bwMode="auto">
          <a:xfrm flipV="1">
            <a:off x="1955800" y="4889500"/>
            <a:ext cx="0" cy="1079500"/>
          </a:xfrm>
          <a:prstGeom prst="line">
            <a:avLst/>
          </a:prstGeom>
          <a:noFill/>
          <a:ln w="19050">
            <a:solidFill>
              <a:schemeClr val="accent1"/>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282" name="Rectangle 10">
            <a:extLst>
              <a:ext uri="{FF2B5EF4-FFF2-40B4-BE49-F238E27FC236}">
                <a16:creationId xmlns:a16="http://schemas.microsoft.com/office/drawing/2014/main" id="{77AF8A8B-3371-E9E8-8E1A-F84D835DD2AF}"/>
              </a:ext>
            </a:extLst>
          </p:cNvPr>
          <p:cNvSpPr>
            <a:spLocks noChangeArrowheads="1"/>
          </p:cNvSpPr>
          <p:nvPr/>
        </p:nvSpPr>
        <p:spPr bwMode="auto">
          <a:xfrm rot="-5400000">
            <a:off x="-888206" y="3042444"/>
            <a:ext cx="24685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a:solidFill>
                  <a:schemeClr val="tx1"/>
                </a:solidFill>
              </a:rPr>
              <a:t>Price (pence per kg)</a:t>
            </a:r>
          </a:p>
        </p:txBody>
      </p:sp>
      <p:sp>
        <p:nvSpPr>
          <p:cNvPr id="54283" name="Rectangle 11">
            <a:extLst>
              <a:ext uri="{FF2B5EF4-FFF2-40B4-BE49-F238E27FC236}">
                <a16:creationId xmlns:a16="http://schemas.microsoft.com/office/drawing/2014/main" id="{64D2B38B-8326-D67B-4637-01FB282B6362}"/>
              </a:ext>
            </a:extLst>
          </p:cNvPr>
          <p:cNvSpPr>
            <a:spLocks noChangeArrowheads="1"/>
          </p:cNvSpPr>
          <p:nvPr/>
        </p:nvSpPr>
        <p:spPr bwMode="auto">
          <a:xfrm>
            <a:off x="3197225" y="6459538"/>
            <a:ext cx="28194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a:solidFill>
                  <a:schemeClr val="tx1"/>
                </a:solidFill>
              </a:rPr>
              <a:t>Quantity (tonnes: 000s)</a:t>
            </a:r>
          </a:p>
        </p:txBody>
      </p:sp>
      <p:sp>
        <p:nvSpPr>
          <p:cNvPr id="54284" name="Rectangle 12">
            <a:extLst>
              <a:ext uri="{FF2B5EF4-FFF2-40B4-BE49-F238E27FC236}">
                <a16:creationId xmlns:a16="http://schemas.microsoft.com/office/drawing/2014/main" id="{DEE745F9-AB15-3E03-2DF4-CA25CC5303AD}"/>
              </a:ext>
            </a:extLst>
          </p:cNvPr>
          <p:cNvSpPr>
            <a:spLocks noChangeArrowheads="1"/>
          </p:cNvSpPr>
          <p:nvPr/>
        </p:nvSpPr>
        <p:spPr bwMode="auto">
          <a:xfrm>
            <a:off x="6807200" y="773113"/>
            <a:ext cx="14446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400">
                <a:solidFill>
                  <a:schemeClr val="accent2"/>
                </a:solidFill>
              </a:rPr>
              <a:t>Supply</a:t>
            </a:r>
          </a:p>
        </p:txBody>
      </p:sp>
      <p:sp>
        <p:nvSpPr>
          <p:cNvPr id="54285" name="Rectangle 13">
            <a:extLst>
              <a:ext uri="{FF2B5EF4-FFF2-40B4-BE49-F238E27FC236}">
                <a16:creationId xmlns:a16="http://schemas.microsoft.com/office/drawing/2014/main" id="{8012B450-A8EC-6681-1C65-7F3849FA113C}"/>
              </a:ext>
            </a:extLst>
          </p:cNvPr>
          <p:cNvSpPr>
            <a:spLocks noChangeArrowheads="1"/>
          </p:cNvSpPr>
          <p:nvPr/>
        </p:nvSpPr>
        <p:spPr bwMode="auto">
          <a:xfrm>
            <a:off x="1747838" y="4452938"/>
            <a:ext cx="339725" cy="427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200">
                <a:solidFill>
                  <a:schemeClr val="accent1"/>
                </a:solidFill>
              </a:rPr>
              <a:t>a</a:t>
            </a:r>
          </a:p>
        </p:txBody>
      </p:sp>
      <p:sp>
        <p:nvSpPr>
          <p:cNvPr id="54286" name="Rectangle 14">
            <a:extLst>
              <a:ext uri="{FF2B5EF4-FFF2-40B4-BE49-F238E27FC236}">
                <a16:creationId xmlns:a16="http://schemas.microsoft.com/office/drawing/2014/main" id="{99DEDE2D-0514-B56C-0C83-91761B66F60E}"/>
              </a:ext>
            </a:extLst>
          </p:cNvPr>
          <p:cNvSpPr>
            <a:spLocks noChangeArrowheads="1"/>
          </p:cNvSpPr>
          <p:nvPr/>
        </p:nvSpPr>
        <p:spPr bwMode="auto">
          <a:xfrm>
            <a:off x="2578100" y="3386138"/>
            <a:ext cx="355600" cy="427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200">
                <a:solidFill>
                  <a:schemeClr val="folHlink"/>
                </a:solidFill>
              </a:rPr>
              <a:t>b</a:t>
            </a:r>
          </a:p>
        </p:txBody>
      </p:sp>
      <p:sp>
        <p:nvSpPr>
          <p:cNvPr id="54287" name="AutoShape 15" descr="Parchment">
            <a:extLst>
              <a:ext uri="{FF2B5EF4-FFF2-40B4-BE49-F238E27FC236}">
                <a16:creationId xmlns:a16="http://schemas.microsoft.com/office/drawing/2014/main" id="{C5772E04-6DA7-8072-1982-5A6AB07C38BB}"/>
              </a:ext>
            </a:extLst>
          </p:cNvPr>
          <p:cNvSpPr>
            <a:spLocks noChangeArrowheads="1"/>
          </p:cNvSpPr>
          <p:nvPr/>
        </p:nvSpPr>
        <p:spPr bwMode="auto">
          <a:xfrm>
            <a:off x="7407275" y="1316038"/>
            <a:ext cx="1654175" cy="1219200"/>
          </a:xfrm>
          <a:prstGeom prst="roundRect">
            <a:avLst>
              <a:gd name="adj" fmla="val 12495"/>
            </a:avLst>
          </a:prstGeom>
          <a:blipFill dpi="0" rotWithShape="0">
            <a:blip r:embed="rId6"/>
            <a:srcRect/>
            <a:tile tx="0" ty="0" sx="100000" sy="100000" flip="none" algn="tl"/>
          </a:blipFill>
          <a:ln w="28575">
            <a:solidFill>
              <a:schemeClr val="hlink"/>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54288" name="Rectangle 16">
            <a:extLst>
              <a:ext uri="{FF2B5EF4-FFF2-40B4-BE49-F238E27FC236}">
                <a16:creationId xmlns:a16="http://schemas.microsoft.com/office/drawing/2014/main" id="{1922CFFA-1B8E-B443-3956-92388E2EC09E}"/>
              </a:ext>
            </a:extLst>
          </p:cNvPr>
          <p:cNvSpPr>
            <a:spLocks noChangeArrowheads="1"/>
          </p:cNvSpPr>
          <p:nvPr/>
        </p:nvSpPr>
        <p:spPr bwMode="auto">
          <a:xfrm>
            <a:off x="7812088" y="1335088"/>
            <a:ext cx="625475" cy="1158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i="1">
                <a:solidFill>
                  <a:schemeClr val="tx1"/>
                </a:solidFill>
              </a:rPr>
              <a:t> </a:t>
            </a:r>
            <a:r>
              <a:rPr lang="en-GB" altLang="en-US" sz="1600" i="1">
                <a:solidFill>
                  <a:schemeClr val="tx1"/>
                </a:solidFill>
              </a:rPr>
              <a:t> </a:t>
            </a:r>
            <a:r>
              <a:rPr lang="en-GB" altLang="en-US" sz="2000" i="1">
                <a:solidFill>
                  <a:schemeClr val="tx1"/>
                </a:solidFill>
              </a:rPr>
              <a:t>P</a:t>
            </a:r>
            <a:endParaRPr lang="en-GB" altLang="en-US" sz="2000" i="1">
              <a:solidFill>
                <a:srgbClr val="FFFFFF"/>
              </a:solidFill>
            </a:endParaRPr>
          </a:p>
          <a:p>
            <a:pPr>
              <a:lnSpc>
                <a:spcPct val="150000"/>
              </a:lnSpc>
              <a:spcBef>
                <a:spcPct val="0"/>
              </a:spcBef>
              <a:buClrTx/>
              <a:buSzTx/>
              <a:buFontTx/>
              <a:buNone/>
            </a:pPr>
            <a:r>
              <a:rPr lang="en-GB" altLang="en-US" sz="2000" i="1">
                <a:solidFill>
                  <a:schemeClr val="accent1"/>
                </a:solidFill>
              </a:rPr>
              <a:t>  </a:t>
            </a:r>
            <a:r>
              <a:rPr lang="en-GB" altLang="en-US" sz="2000">
                <a:solidFill>
                  <a:schemeClr val="accent1"/>
                </a:solidFill>
              </a:rPr>
              <a:t>20</a:t>
            </a:r>
            <a:endParaRPr lang="en-GB" altLang="en-US" sz="2000">
              <a:solidFill>
                <a:srgbClr val="FFFFFF"/>
              </a:solidFill>
            </a:endParaRPr>
          </a:p>
          <a:p>
            <a:pPr>
              <a:lnSpc>
                <a:spcPct val="100000"/>
              </a:lnSpc>
              <a:spcBef>
                <a:spcPct val="0"/>
              </a:spcBef>
              <a:buClrTx/>
              <a:buSzTx/>
              <a:buFontTx/>
              <a:buNone/>
            </a:pPr>
            <a:r>
              <a:rPr lang="en-GB" altLang="en-US" sz="2000">
                <a:solidFill>
                  <a:schemeClr val="folHlink"/>
                </a:solidFill>
              </a:rPr>
              <a:t>  40</a:t>
            </a:r>
            <a:endParaRPr lang="en-GB" altLang="en-US" sz="2000">
              <a:solidFill>
                <a:srgbClr val="FF0000"/>
              </a:solidFill>
            </a:endParaRPr>
          </a:p>
        </p:txBody>
      </p:sp>
      <p:sp>
        <p:nvSpPr>
          <p:cNvPr id="54289" name="Rectangle 17">
            <a:extLst>
              <a:ext uri="{FF2B5EF4-FFF2-40B4-BE49-F238E27FC236}">
                <a16:creationId xmlns:a16="http://schemas.microsoft.com/office/drawing/2014/main" id="{B8ACC521-B1CC-2CFF-EC26-345303990695}"/>
              </a:ext>
            </a:extLst>
          </p:cNvPr>
          <p:cNvSpPr>
            <a:spLocks noChangeArrowheads="1"/>
          </p:cNvSpPr>
          <p:nvPr/>
        </p:nvSpPr>
        <p:spPr bwMode="auto">
          <a:xfrm>
            <a:off x="8466138" y="1335088"/>
            <a:ext cx="608012" cy="1158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i="1">
                <a:solidFill>
                  <a:schemeClr val="tx1"/>
                </a:solidFill>
              </a:rPr>
              <a:t> Q</a:t>
            </a:r>
            <a:endParaRPr lang="en-GB" altLang="en-US" sz="2000" i="1">
              <a:solidFill>
                <a:srgbClr val="FFFFFF"/>
              </a:solidFill>
            </a:endParaRPr>
          </a:p>
          <a:p>
            <a:pPr>
              <a:lnSpc>
                <a:spcPct val="150000"/>
              </a:lnSpc>
              <a:spcBef>
                <a:spcPct val="0"/>
              </a:spcBef>
              <a:buClrTx/>
              <a:buSzTx/>
              <a:buFontTx/>
              <a:buNone/>
            </a:pPr>
            <a:r>
              <a:rPr lang="en-GB" altLang="en-US" sz="2000">
                <a:solidFill>
                  <a:schemeClr val="accent1"/>
                </a:solidFill>
              </a:rPr>
              <a:t>100</a:t>
            </a:r>
            <a:endParaRPr lang="en-GB" altLang="en-US" sz="2000">
              <a:solidFill>
                <a:srgbClr val="FFFFFF"/>
              </a:solidFill>
            </a:endParaRPr>
          </a:p>
          <a:p>
            <a:pPr>
              <a:lnSpc>
                <a:spcPct val="100000"/>
              </a:lnSpc>
              <a:spcBef>
                <a:spcPct val="0"/>
              </a:spcBef>
              <a:buClrTx/>
              <a:buSzTx/>
              <a:buFontTx/>
              <a:buNone/>
            </a:pPr>
            <a:r>
              <a:rPr lang="en-GB" altLang="en-US" sz="2000">
                <a:solidFill>
                  <a:schemeClr val="folHlink"/>
                </a:solidFill>
              </a:rPr>
              <a:t>200</a:t>
            </a:r>
            <a:endParaRPr lang="en-GB" altLang="en-US" sz="2000">
              <a:solidFill>
                <a:srgbClr val="FF0000"/>
              </a:solidFill>
            </a:endParaRPr>
          </a:p>
        </p:txBody>
      </p:sp>
      <p:sp>
        <p:nvSpPr>
          <p:cNvPr id="54290" name="Rectangle 18">
            <a:extLst>
              <a:ext uri="{FF2B5EF4-FFF2-40B4-BE49-F238E27FC236}">
                <a16:creationId xmlns:a16="http://schemas.microsoft.com/office/drawing/2014/main" id="{A7743805-18F6-F48A-1B5C-504B2394F37F}"/>
              </a:ext>
            </a:extLst>
          </p:cNvPr>
          <p:cNvSpPr>
            <a:spLocks noChangeArrowheads="1"/>
          </p:cNvSpPr>
          <p:nvPr/>
        </p:nvSpPr>
        <p:spPr bwMode="auto">
          <a:xfrm>
            <a:off x="7507288" y="1738313"/>
            <a:ext cx="339725" cy="7318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10000"/>
              </a:lnSpc>
              <a:spcBef>
                <a:spcPct val="0"/>
              </a:spcBef>
              <a:buClrTx/>
              <a:buSzTx/>
              <a:buFontTx/>
              <a:buNone/>
            </a:pPr>
            <a:r>
              <a:rPr lang="en-GB" altLang="en-US" sz="2000">
                <a:solidFill>
                  <a:schemeClr val="accent1"/>
                </a:solidFill>
              </a:rPr>
              <a:t>a</a:t>
            </a:r>
            <a:endParaRPr lang="en-GB" altLang="en-US" sz="2000">
              <a:solidFill>
                <a:srgbClr val="FFFFFF"/>
              </a:solidFill>
            </a:endParaRPr>
          </a:p>
          <a:p>
            <a:pPr>
              <a:lnSpc>
                <a:spcPct val="100000"/>
              </a:lnSpc>
              <a:spcBef>
                <a:spcPct val="0"/>
              </a:spcBef>
              <a:buClrTx/>
              <a:buSzTx/>
              <a:buFontTx/>
              <a:buNone/>
            </a:pPr>
            <a:r>
              <a:rPr lang="en-GB" altLang="en-US" sz="2000">
                <a:solidFill>
                  <a:schemeClr val="folHlink"/>
                </a:solidFill>
              </a:rPr>
              <a:t>b</a:t>
            </a:r>
            <a:endParaRPr lang="en-GB" altLang="en-US" sz="2000">
              <a:solidFill>
                <a:srgbClr val="FF0000"/>
              </a:solidFill>
            </a:endParaRPr>
          </a:p>
        </p:txBody>
      </p:sp>
      <p:sp>
        <p:nvSpPr>
          <p:cNvPr id="54291" name="Line 19">
            <a:extLst>
              <a:ext uri="{FF2B5EF4-FFF2-40B4-BE49-F238E27FC236}">
                <a16:creationId xmlns:a16="http://schemas.microsoft.com/office/drawing/2014/main" id="{78FFE82E-F387-81EB-579A-D7BAFD1BE4BF}"/>
              </a:ext>
            </a:extLst>
          </p:cNvPr>
          <p:cNvSpPr>
            <a:spLocks noChangeShapeType="1"/>
          </p:cNvSpPr>
          <p:nvPr/>
        </p:nvSpPr>
        <p:spPr bwMode="auto">
          <a:xfrm>
            <a:off x="7513638" y="1728788"/>
            <a:ext cx="1463675" cy="0"/>
          </a:xfrm>
          <a:prstGeom prst="line">
            <a:avLst/>
          </a:prstGeom>
          <a:noFill/>
          <a:ln w="25400">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4292" name="Rectangle 20">
            <a:extLst>
              <a:ext uri="{FF2B5EF4-FFF2-40B4-BE49-F238E27FC236}">
                <a16:creationId xmlns:a16="http://schemas.microsoft.com/office/drawing/2014/main" id="{0AC2C6B9-FD5D-1467-90E9-A98F91597453}"/>
              </a:ext>
            </a:extLst>
          </p:cNvPr>
          <p:cNvSpPr>
            <a:spLocks noChangeArrowheads="1"/>
          </p:cNvSpPr>
          <p:nvPr/>
        </p:nvSpPr>
        <p:spPr bwMode="auto">
          <a:xfrm>
            <a:off x="0" y="0"/>
            <a:ext cx="9144000" cy="519113"/>
          </a:xfrm>
          <a:prstGeom prst="rect">
            <a:avLst/>
          </a:prstGeom>
          <a:noFill/>
          <a:ln>
            <a:noFill/>
          </a:ln>
          <a:effectLst>
            <a:outerShdw dist="17961" dir="2700000" algn="ctr" rotWithShape="0">
              <a:schemeClr val="tx1"/>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800">
                <a:solidFill>
                  <a:schemeClr val="folHlink"/>
                </a:solidFill>
              </a:rPr>
              <a:t>Market supply of potatoes </a:t>
            </a:r>
            <a:r>
              <a:rPr lang="en-GB" altLang="en-US" sz="2400">
                <a:solidFill>
                  <a:schemeClr val="folHlink"/>
                </a:solidFill>
              </a:rPr>
              <a:t>(monthly)</a:t>
            </a:r>
            <a:endParaRPr lang="en-GB" altLang="en-US" sz="2800">
              <a:solidFill>
                <a:schemeClr val="folHlink"/>
              </a:solidFill>
            </a:endParaRPr>
          </a:p>
        </p:txBody>
      </p:sp>
      <p:grpSp>
        <p:nvGrpSpPr>
          <p:cNvPr id="54293" name="Group 21">
            <a:extLst>
              <a:ext uri="{FF2B5EF4-FFF2-40B4-BE49-F238E27FC236}">
                <a16:creationId xmlns:a16="http://schemas.microsoft.com/office/drawing/2014/main" id="{7CA2AED7-5C18-C1CD-6D1F-17F671A35E74}"/>
              </a:ext>
            </a:extLst>
          </p:cNvPr>
          <p:cNvGrpSpPr>
            <a:grpSpLocks/>
          </p:cNvGrpSpPr>
          <p:nvPr/>
        </p:nvGrpSpPr>
        <p:grpSpPr bwMode="auto">
          <a:xfrm>
            <a:off x="1876425" y="592138"/>
            <a:ext cx="5359400" cy="4356100"/>
            <a:chOff x="1182" y="373"/>
            <a:chExt cx="3376" cy="2744"/>
          </a:xfrm>
        </p:grpSpPr>
        <p:sp>
          <p:nvSpPr>
            <p:cNvPr id="54294" name="Oval 22">
              <a:extLst>
                <a:ext uri="{FF2B5EF4-FFF2-40B4-BE49-F238E27FC236}">
                  <a16:creationId xmlns:a16="http://schemas.microsoft.com/office/drawing/2014/main" id="{58794BCB-6A5D-6167-74F5-344F3C379271}"/>
                </a:ext>
              </a:extLst>
            </p:cNvPr>
            <p:cNvSpPr>
              <a:spLocks noChangeArrowheads="1"/>
            </p:cNvSpPr>
            <p:nvPr/>
          </p:nvSpPr>
          <p:spPr bwMode="auto">
            <a:xfrm>
              <a:off x="1182" y="3045"/>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54295" name="Oval 23">
              <a:extLst>
                <a:ext uri="{FF2B5EF4-FFF2-40B4-BE49-F238E27FC236}">
                  <a16:creationId xmlns:a16="http://schemas.microsoft.com/office/drawing/2014/main" id="{7C4CFA18-BAF8-188D-6A39-AB08DAB5C55B}"/>
                </a:ext>
              </a:extLst>
            </p:cNvPr>
            <p:cNvSpPr>
              <a:spLocks noChangeArrowheads="1"/>
            </p:cNvSpPr>
            <p:nvPr/>
          </p:nvSpPr>
          <p:spPr bwMode="auto">
            <a:xfrm>
              <a:off x="1726" y="2389"/>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54296" name="Oval 24">
              <a:extLst>
                <a:ext uri="{FF2B5EF4-FFF2-40B4-BE49-F238E27FC236}">
                  <a16:creationId xmlns:a16="http://schemas.microsoft.com/office/drawing/2014/main" id="{EDA8B58A-9A86-3300-891B-BCF2E69388F1}"/>
                </a:ext>
              </a:extLst>
            </p:cNvPr>
            <p:cNvSpPr>
              <a:spLocks noChangeArrowheads="1"/>
            </p:cNvSpPr>
            <p:nvPr/>
          </p:nvSpPr>
          <p:spPr bwMode="auto">
            <a:xfrm>
              <a:off x="2558" y="1709"/>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54297" name="Oval 25">
              <a:extLst>
                <a:ext uri="{FF2B5EF4-FFF2-40B4-BE49-F238E27FC236}">
                  <a16:creationId xmlns:a16="http://schemas.microsoft.com/office/drawing/2014/main" id="{DFEEA1BC-4252-9EDC-4BB3-F00794FEB016}"/>
                </a:ext>
              </a:extLst>
            </p:cNvPr>
            <p:cNvSpPr>
              <a:spLocks noChangeArrowheads="1"/>
            </p:cNvSpPr>
            <p:nvPr/>
          </p:nvSpPr>
          <p:spPr bwMode="auto">
            <a:xfrm>
              <a:off x="3518" y="1037"/>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54298" name="Oval 26">
              <a:extLst>
                <a:ext uri="{FF2B5EF4-FFF2-40B4-BE49-F238E27FC236}">
                  <a16:creationId xmlns:a16="http://schemas.microsoft.com/office/drawing/2014/main" id="{6E4555F4-9E67-0EC7-CEB5-32D86059824A}"/>
                </a:ext>
              </a:extLst>
            </p:cNvPr>
            <p:cNvSpPr>
              <a:spLocks noChangeArrowheads="1"/>
            </p:cNvSpPr>
            <p:nvPr/>
          </p:nvSpPr>
          <p:spPr bwMode="auto">
            <a:xfrm>
              <a:off x="4486" y="373"/>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grpSp>
    </p:spTree>
    <p:custDataLst>
      <p:tags r:id="rId1"/>
    </p:custData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472D3FE9-E6FF-1DFA-B413-017B7616B087}"/>
              </a:ext>
            </a:extLst>
          </p:cNvPr>
          <p:cNvSpPr>
            <a:spLocks noChangeArrowheads="1"/>
          </p:cNvSpPr>
          <p:nvPr/>
        </p:nvSpPr>
        <p:spPr bwMode="auto">
          <a:xfrm>
            <a:off x="1084263" y="609600"/>
            <a:ext cx="6992937"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56323" name="Line 3">
            <a:extLst>
              <a:ext uri="{FF2B5EF4-FFF2-40B4-BE49-F238E27FC236}">
                <a16:creationId xmlns:a16="http://schemas.microsoft.com/office/drawing/2014/main" id="{AA2F5E06-AED6-21B8-FC96-78303160C7F5}"/>
              </a:ext>
            </a:extLst>
          </p:cNvPr>
          <p:cNvSpPr>
            <a:spLocks noChangeShapeType="1"/>
          </p:cNvSpPr>
          <p:nvPr/>
        </p:nvSpPr>
        <p:spPr bwMode="auto">
          <a:xfrm>
            <a:off x="1066800" y="4881563"/>
            <a:ext cx="889000" cy="0"/>
          </a:xfrm>
          <a:prstGeom prst="line">
            <a:avLst/>
          </a:prstGeom>
          <a:noFill/>
          <a:ln w="19050">
            <a:solidFill>
              <a:schemeClr val="accent1"/>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aphicFrame>
        <p:nvGraphicFramePr>
          <p:cNvPr id="56324" name="Object 4">
            <a:extLst>
              <a:ext uri="{FF2B5EF4-FFF2-40B4-BE49-F238E27FC236}">
                <a16:creationId xmlns:a16="http://schemas.microsoft.com/office/drawing/2014/main" id="{EA819A64-2FBC-E96A-C8FB-9353311D7EA1}"/>
              </a:ext>
            </a:extLst>
          </p:cNvPr>
          <p:cNvGraphicFramePr>
            <a:graphicFrameLocks/>
          </p:cNvGraphicFramePr>
          <p:nvPr/>
        </p:nvGraphicFramePr>
        <p:xfrm>
          <a:off x="485775" y="254000"/>
          <a:ext cx="7850188" cy="6405563"/>
        </p:xfrm>
        <a:graphic>
          <a:graphicData uri="http://schemas.openxmlformats.org/presentationml/2006/ole">
            <mc:AlternateContent xmlns:mc="http://schemas.openxmlformats.org/markup-compatibility/2006">
              <mc:Choice xmlns:v="urn:schemas-microsoft-com:vml" Requires="v">
                <p:oleObj name="Chart" r:id="rId4" imgW="7448931" imgH="5324856" progId="MSGraph.Chart.8">
                  <p:embed followColorScheme="full"/>
                </p:oleObj>
              </mc:Choice>
              <mc:Fallback>
                <p:oleObj name="Chart" r:id="rId4" imgW="7448931" imgH="5324856" progId="MSGraph.Chart.8">
                  <p:embed followColorScheme="full"/>
                  <p:pic>
                    <p:nvPicPr>
                      <p:cNvPr id="0" name="Object 4"/>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5775" y="254000"/>
                        <a:ext cx="7850188" cy="6405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56325" name="Rectangle 5">
            <a:extLst>
              <a:ext uri="{FF2B5EF4-FFF2-40B4-BE49-F238E27FC236}">
                <a16:creationId xmlns:a16="http://schemas.microsoft.com/office/drawing/2014/main" id="{37D99D09-AA5E-1C9B-B733-CF684F9C3761}"/>
              </a:ext>
            </a:extLst>
          </p:cNvPr>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56326" name="Rectangle 6">
            <a:extLst>
              <a:ext uri="{FF2B5EF4-FFF2-40B4-BE49-F238E27FC236}">
                <a16:creationId xmlns:a16="http://schemas.microsoft.com/office/drawing/2014/main" id="{0D46E29E-33A0-B90F-264E-69D87D7237D1}"/>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56327" name="Line 7">
            <a:extLst>
              <a:ext uri="{FF2B5EF4-FFF2-40B4-BE49-F238E27FC236}">
                <a16:creationId xmlns:a16="http://schemas.microsoft.com/office/drawing/2014/main" id="{4E02650A-3FAF-AA61-DE78-65B3A1E02AF0}"/>
              </a:ext>
            </a:extLst>
          </p:cNvPr>
          <p:cNvSpPr>
            <a:spLocks noChangeShapeType="1"/>
          </p:cNvSpPr>
          <p:nvPr/>
        </p:nvSpPr>
        <p:spPr bwMode="auto">
          <a:xfrm>
            <a:off x="1066800" y="2765425"/>
            <a:ext cx="3048000" cy="0"/>
          </a:xfrm>
          <a:prstGeom prst="line">
            <a:avLst/>
          </a:prstGeom>
          <a:noFill/>
          <a:ln w="1905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28" name="Line 8">
            <a:extLst>
              <a:ext uri="{FF2B5EF4-FFF2-40B4-BE49-F238E27FC236}">
                <a16:creationId xmlns:a16="http://schemas.microsoft.com/office/drawing/2014/main" id="{0146BD09-AFDE-C6C1-FA96-72FFBF2F1624}"/>
              </a:ext>
            </a:extLst>
          </p:cNvPr>
          <p:cNvSpPr>
            <a:spLocks noChangeShapeType="1"/>
          </p:cNvSpPr>
          <p:nvPr/>
        </p:nvSpPr>
        <p:spPr bwMode="auto">
          <a:xfrm>
            <a:off x="4140200" y="2781300"/>
            <a:ext cx="0" cy="3173413"/>
          </a:xfrm>
          <a:prstGeom prst="line">
            <a:avLst/>
          </a:prstGeom>
          <a:noFill/>
          <a:ln w="1905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29" name="Line 9">
            <a:extLst>
              <a:ext uri="{FF2B5EF4-FFF2-40B4-BE49-F238E27FC236}">
                <a16:creationId xmlns:a16="http://schemas.microsoft.com/office/drawing/2014/main" id="{55A5428B-CB7D-1818-F4E8-08CAF8712A5C}"/>
              </a:ext>
            </a:extLst>
          </p:cNvPr>
          <p:cNvSpPr>
            <a:spLocks noChangeShapeType="1"/>
          </p:cNvSpPr>
          <p:nvPr/>
        </p:nvSpPr>
        <p:spPr bwMode="auto">
          <a:xfrm>
            <a:off x="1066800" y="3830638"/>
            <a:ext cx="1765300" cy="0"/>
          </a:xfrm>
          <a:prstGeom prst="line">
            <a:avLst/>
          </a:prstGeom>
          <a:noFill/>
          <a:ln w="1905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30" name="Line 10">
            <a:extLst>
              <a:ext uri="{FF2B5EF4-FFF2-40B4-BE49-F238E27FC236}">
                <a16:creationId xmlns:a16="http://schemas.microsoft.com/office/drawing/2014/main" id="{0F59C674-3562-AF97-6626-F38B852AA465}"/>
              </a:ext>
            </a:extLst>
          </p:cNvPr>
          <p:cNvSpPr>
            <a:spLocks noChangeShapeType="1"/>
          </p:cNvSpPr>
          <p:nvPr/>
        </p:nvSpPr>
        <p:spPr bwMode="auto">
          <a:xfrm>
            <a:off x="2832100" y="3848100"/>
            <a:ext cx="0" cy="2120900"/>
          </a:xfrm>
          <a:prstGeom prst="line">
            <a:avLst/>
          </a:prstGeom>
          <a:noFill/>
          <a:ln w="1905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31" name="Line 11">
            <a:extLst>
              <a:ext uri="{FF2B5EF4-FFF2-40B4-BE49-F238E27FC236}">
                <a16:creationId xmlns:a16="http://schemas.microsoft.com/office/drawing/2014/main" id="{89FFCE0F-7397-B5F2-7E2F-D4848BFFFC99}"/>
              </a:ext>
            </a:extLst>
          </p:cNvPr>
          <p:cNvSpPr>
            <a:spLocks noChangeShapeType="1"/>
          </p:cNvSpPr>
          <p:nvPr/>
        </p:nvSpPr>
        <p:spPr bwMode="auto">
          <a:xfrm flipV="1">
            <a:off x="1955800" y="4889500"/>
            <a:ext cx="0" cy="1079500"/>
          </a:xfrm>
          <a:prstGeom prst="line">
            <a:avLst/>
          </a:prstGeom>
          <a:noFill/>
          <a:ln w="19050">
            <a:solidFill>
              <a:schemeClr val="accent1"/>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32" name="Rectangle 12">
            <a:extLst>
              <a:ext uri="{FF2B5EF4-FFF2-40B4-BE49-F238E27FC236}">
                <a16:creationId xmlns:a16="http://schemas.microsoft.com/office/drawing/2014/main" id="{D369510D-5194-2EAF-7D95-FA3FD3C5E6DA}"/>
              </a:ext>
            </a:extLst>
          </p:cNvPr>
          <p:cNvSpPr>
            <a:spLocks noChangeArrowheads="1"/>
          </p:cNvSpPr>
          <p:nvPr/>
        </p:nvSpPr>
        <p:spPr bwMode="auto">
          <a:xfrm rot="-5400000">
            <a:off x="-888206" y="3042444"/>
            <a:ext cx="24685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a:solidFill>
                  <a:schemeClr val="tx1"/>
                </a:solidFill>
              </a:rPr>
              <a:t>Price (pence per kg)</a:t>
            </a:r>
          </a:p>
        </p:txBody>
      </p:sp>
      <p:sp>
        <p:nvSpPr>
          <p:cNvPr id="56333" name="Rectangle 13">
            <a:extLst>
              <a:ext uri="{FF2B5EF4-FFF2-40B4-BE49-F238E27FC236}">
                <a16:creationId xmlns:a16="http://schemas.microsoft.com/office/drawing/2014/main" id="{1FD5ED17-81C8-412F-3EBD-A92AD8CE9687}"/>
              </a:ext>
            </a:extLst>
          </p:cNvPr>
          <p:cNvSpPr>
            <a:spLocks noChangeArrowheads="1"/>
          </p:cNvSpPr>
          <p:nvPr/>
        </p:nvSpPr>
        <p:spPr bwMode="auto">
          <a:xfrm>
            <a:off x="3197225" y="6459538"/>
            <a:ext cx="28194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a:solidFill>
                  <a:schemeClr val="tx1"/>
                </a:solidFill>
              </a:rPr>
              <a:t>Quantity (tonnes: 000s)</a:t>
            </a:r>
          </a:p>
        </p:txBody>
      </p:sp>
      <p:sp>
        <p:nvSpPr>
          <p:cNvPr id="56334" name="Rectangle 14">
            <a:extLst>
              <a:ext uri="{FF2B5EF4-FFF2-40B4-BE49-F238E27FC236}">
                <a16:creationId xmlns:a16="http://schemas.microsoft.com/office/drawing/2014/main" id="{344F042C-E9EC-76A7-339E-967FBD650838}"/>
              </a:ext>
            </a:extLst>
          </p:cNvPr>
          <p:cNvSpPr>
            <a:spLocks noChangeArrowheads="1"/>
          </p:cNvSpPr>
          <p:nvPr/>
        </p:nvSpPr>
        <p:spPr bwMode="auto">
          <a:xfrm>
            <a:off x="6807200" y="773113"/>
            <a:ext cx="14446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400">
                <a:solidFill>
                  <a:schemeClr val="accent2"/>
                </a:solidFill>
              </a:rPr>
              <a:t>Supply</a:t>
            </a:r>
          </a:p>
        </p:txBody>
      </p:sp>
      <p:sp>
        <p:nvSpPr>
          <p:cNvPr id="56335" name="Rectangle 15">
            <a:extLst>
              <a:ext uri="{FF2B5EF4-FFF2-40B4-BE49-F238E27FC236}">
                <a16:creationId xmlns:a16="http://schemas.microsoft.com/office/drawing/2014/main" id="{6AB280F9-BB18-06D8-1CFB-2F3B5F6FBC21}"/>
              </a:ext>
            </a:extLst>
          </p:cNvPr>
          <p:cNvSpPr>
            <a:spLocks noChangeArrowheads="1"/>
          </p:cNvSpPr>
          <p:nvPr/>
        </p:nvSpPr>
        <p:spPr bwMode="auto">
          <a:xfrm>
            <a:off x="1747838" y="4452938"/>
            <a:ext cx="339725" cy="427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200">
                <a:solidFill>
                  <a:schemeClr val="accent1"/>
                </a:solidFill>
              </a:rPr>
              <a:t>a</a:t>
            </a:r>
          </a:p>
        </p:txBody>
      </p:sp>
      <p:sp>
        <p:nvSpPr>
          <p:cNvPr id="56336" name="Rectangle 16">
            <a:extLst>
              <a:ext uri="{FF2B5EF4-FFF2-40B4-BE49-F238E27FC236}">
                <a16:creationId xmlns:a16="http://schemas.microsoft.com/office/drawing/2014/main" id="{AD73F34F-9A62-F029-ACBA-E2C0B8F12CCA}"/>
              </a:ext>
            </a:extLst>
          </p:cNvPr>
          <p:cNvSpPr>
            <a:spLocks noChangeArrowheads="1"/>
          </p:cNvSpPr>
          <p:nvPr/>
        </p:nvSpPr>
        <p:spPr bwMode="auto">
          <a:xfrm>
            <a:off x="2578100" y="3386138"/>
            <a:ext cx="355600" cy="427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200">
                <a:solidFill>
                  <a:schemeClr val="folHlink"/>
                </a:solidFill>
              </a:rPr>
              <a:t>b</a:t>
            </a:r>
          </a:p>
        </p:txBody>
      </p:sp>
      <p:sp>
        <p:nvSpPr>
          <p:cNvPr id="56337" name="Rectangle 17">
            <a:extLst>
              <a:ext uri="{FF2B5EF4-FFF2-40B4-BE49-F238E27FC236}">
                <a16:creationId xmlns:a16="http://schemas.microsoft.com/office/drawing/2014/main" id="{BFAE5B71-1F27-9713-5339-0DF34FD9BE94}"/>
              </a:ext>
            </a:extLst>
          </p:cNvPr>
          <p:cNvSpPr>
            <a:spLocks noChangeArrowheads="1"/>
          </p:cNvSpPr>
          <p:nvPr/>
        </p:nvSpPr>
        <p:spPr bwMode="auto">
          <a:xfrm>
            <a:off x="3894138" y="2319338"/>
            <a:ext cx="339725" cy="427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200">
                <a:solidFill>
                  <a:schemeClr val="tx2"/>
                </a:solidFill>
              </a:rPr>
              <a:t>c</a:t>
            </a:r>
          </a:p>
        </p:txBody>
      </p:sp>
      <p:sp>
        <p:nvSpPr>
          <p:cNvPr id="56338" name="AutoShape 18" descr="Parchment">
            <a:extLst>
              <a:ext uri="{FF2B5EF4-FFF2-40B4-BE49-F238E27FC236}">
                <a16:creationId xmlns:a16="http://schemas.microsoft.com/office/drawing/2014/main" id="{0F38C7C8-DA2C-0768-7E92-6DCDB8A877CE}"/>
              </a:ext>
            </a:extLst>
          </p:cNvPr>
          <p:cNvSpPr>
            <a:spLocks noChangeArrowheads="1"/>
          </p:cNvSpPr>
          <p:nvPr/>
        </p:nvSpPr>
        <p:spPr bwMode="auto">
          <a:xfrm>
            <a:off x="7407275" y="1316038"/>
            <a:ext cx="1654175" cy="1536700"/>
          </a:xfrm>
          <a:prstGeom prst="roundRect">
            <a:avLst>
              <a:gd name="adj" fmla="val 12495"/>
            </a:avLst>
          </a:prstGeom>
          <a:blipFill dpi="0" rotWithShape="0">
            <a:blip r:embed="rId6"/>
            <a:srcRect/>
            <a:tile tx="0" ty="0" sx="100000" sy="100000" flip="none" algn="tl"/>
          </a:blipFill>
          <a:ln w="28575">
            <a:solidFill>
              <a:schemeClr val="hlink"/>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56339" name="Rectangle 19">
            <a:extLst>
              <a:ext uri="{FF2B5EF4-FFF2-40B4-BE49-F238E27FC236}">
                <a16:creationId xmlns:a16="http://schemas.microsoft.com/office/drawing/2014/main" id="{DE7AB4AD-AF3C-C7BB-0271-391579DB267C}"/>
              </a:ext>
            </a:extLst>
          </p:cNvPr>
          <p:cNvSpPr>
            <a:spLocks noChangeArrowheads="1"/>
          </p:cNvSpPr>
          <p:nvPr/>
        </p:nvSpPr>
        <p:spPr bwMode="auto">
          <a:xfrm>
            <a:off x="7812088" y="1335088"/>
            <a:ext cx="625475" cy="1463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i="1">
                <a:solidFill>
                  <a:schemeClr val="tx1"/>
                </a:solidFill>
              </a:rPr>
              <a:t> </a:t>
            </a:r>
            <a:r>
              <a:rPr lang="en-GB" altLang="en-US" sz="1600" i="1">
                <a:solidFill>
                  <a:schemeClr val="tx1"/>
                </a:solidFill>
              </a:rPr>
              <a:t> </a:t>
            </a:r>
            <a:r>
              <a:rPr lang="en-GB" altLang="en-US" sz="2000" i="1">
                <a:solidFill>
                  <a:schemeClr val="tx1"/>
                </a:solidFill>
              </a:rPr>
              <a:t>P</a:t>
            </a:r>
            <a:endParaRPr lang="en-GB" altLang="en-US" sz="2000" i="1">
              <a:solidFill>
                <a:srgbClr val="FFFFFF"/>
              </a:solidFill>
            </a:endParaRPr>
          </a:p>
          <a:p>
            <a:pPr>
              <a:lnSpc>
                <a:spcPct val="150000"/>
              </a:lnSpc>
              <a:spcBef>
                <a:spcPct val="0"/>
              </a:spcBef>
              <a:buClrTx/>
              <a:buSzTx/>
              <a:buFontTx/>
              <a:buNone/>
            </a:pPr>
            <a:r>
              <a:rPr lang="en-GB" altLang="en-US" sz="2000" i="1">
                <a:solidFill>
                  <a:schemeClr val="accent1"/>
                </a:solidFill>
              </a:rPr>
              <a:t>  </a:t>
            </a:r>
            <a:r>
              <a:rPr lang="en-GB" altLang="en-US" sz="2000">
                <a:solidFill>
                  <a:schemeClr val="accent1"/>
                </a:solidFill>
              </a:rPr>
              <a:t>20</a:t>
            </a:r>
            <a:endParaRPr lang="en-GB" altLang="en-US" sz="2000">
              <a:solidFill>
                <a:srgbClr val="FFFFFF"/>
              </a:solidFill>
            </a:endParaRPr>
          </a:p>
          <a:p>
            <a:pPr>
              <a:lnSpc>
                <a:spcPct val="100000"/>
              </a:lnSpc>
              <a:spcBef>
                <a:spcPct val="0"/>
              </a:spcBef>
              <a:buClrTx/>
              <a:buSzTx/>
              <a:buFontTx/>
              <a:buNone/>
            </a:pPr>
            <a:r>
              <a:rPr lang="en-GB" altLang="en-US" sz="2000">
                <a:solidFill>
                  <a:schemeClr val="folHlink"/>
                </a:solidFill>
              </a:rPr>
              <a:t>  40</a:t>
            </a:r>
            <a:endParaRPr lang="en-GB" altLang="en-US" sz="2000">
              <a:solidFill>
                <a:srgbClr val="FFFFFF"/>
              </a:solidFill>
            </a:endParaRPr>
          </a:p>
          <a:p>
            <a:pPr>
              <a:lnSpc>
                <a:spcPct val="100000"/>
              </a:lnSpc>
              <a:spcBef>
                <a:spcPct val="0"/>
              </a:spcBef>
              <a:buClrTx/>
              <a:buSzTx/>
              <a:buFontTx/>
              <a:buNone/>
            </a:pPr>
            <a:r>
              <a:rPr lang="en-GB" altLang="en-US" sz="2000">
                <a:solidFill>
                  <a:schemeClr val="tx2"/>
                </a:solidFill>
              </a:rPr>
              <a:t>  60</a:t>
            </a:r>
            <a:endParaRPr lang="en-GB" altLang="en-US" sz="2000">
              <a:solidFill>
                <a:srgbClr val="FF0000"/>
              </a:solidFill>
            </a:endParaRPr>
          </a:p>
        </p:txBody>
      </p:sp>
      <p:sp>
        <p:nvSpPr>
          <p:cNvPr id="56340" name="Rectangle 20">
            <a:extLst>
              <a:ext uri="{FF2B5EF4-FFF2-40B4-BE49-F238E27FC236}">
                <a16:creationId xmlns:a16="http://schemas.microsoft.com/office/drawing/2014/main" id="{CCA09314-D409-E694-D21D-24E99695FE6B}"/>
              </a:ext>
            </a:extLst>
          </p:cNvPr>
          <p:cNvSpPr>
            <a:spLocks noChangeArrowheads="1"/>
          </p:cNvSpPr>
          <p:nvPr/>
        </p:nvSpPr>
        <p:spPr bwMode="auto">
          <a:xfrm>
            <a:off x="8466138" y="1335088"/>
            <a:ext cx="608012" cy="1463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i="1">
                <a:solidFill>
                  <a:schemeClr val="tx1"/>
                </a:solidFill>
              </a:rPr>
              <a:t> Q</a:t>
            </a:r>
            <a:endParaRPr lang="en-GB" altLang="en-US" sz="2000" i="1">
              <a:solidFill>
                <a:srgbClr val="FFFFFF"/>
              </a:solidFill>
            </a:endParaRPr>
          </a:p>
          <a:p>
            <a:pPr>
              <a:lnSpc>
                <a:spcPct val="150000"/>
              </a:lnSpc>
              <a:spcBef>
                <a:spcPct val="0"/>
              </a:spcBef>
              <a:buClrTx/>
              <a:buSzTx/>
              <a:buFontTx/>
              <a:buNone/>
            </a:pPr>
            <a:r>
              <a:rPr lang="en-GB" altLang="en-US" sz="2000">
                <a:solidFill>
                  <a:schemeClr val="accent1"/>
                </a:solidFill>
              </a:rPr>
              <a:t>100</a:t>
            </a:r>
            <a:endParaRPr lang="en-GB" altLang="en-US" sz="2000">
              <a:solidFill>
                <a:srgbClr val="FFFFFF"/>
              </a:solidFill>
            </a:endParaRPr>
          </a:p>
          <a:p>
            <a:pPr>
              <a:lnSpc>
                <a:spcPct val="100000"/>
              </a:lnSpc>
              <a:spcBef>
                <a:spcPct val="0"/>
              </a:spcBef>
              <a:buClrTx/>
              <a:buSzTx/>
              <a:buFontTx/>
              <a:buNone/>
            </a:pPr>
            <a:r>
              <a:rPr lang="en-GB" altLang="en-US" sz="2000">
                <a:solidFill>
                  <a:schemeClr val="folHlink"/>
                </a:solidFill>
              </a:rPr>
              <a:t>200</a:t>
            </a:r>
            <a:endParaRPr lang="en-GB" altLang="en-US" sz="2000">
              <a:solidFill>
                <a:srgbClr val="FFFFFF"/>
              </a:solidFill>
            </a:endParaRPr>
          </a:p>
          <a:p>
            <a:pPr>
              <a:lnSpc>
                <a:spcPct val="100000"/>
              </a:lnSpc>
              <a:spcBef>
                <a:spcPct val="0"/>
              </a:spcBef>
              <a:buClrTx/>
              <a:buSzTx/>
              <a:buFontTx/>
              <a:buNone/>
            </a:pPr>
            <a:r>
              <a:rPr lang="en-GB" altLang="en-US" sz="2000">
                <a:solidFill>
                  <a:schemeClr val="tx2"/>
                </a:solidFill>
              </a:rPr>
              <a:t>350</a:t>
            </a:r>
            <a:endParaRPr lang="en-GB" altLang="en-US" sz="2000">
              <a:solidFill>
                <a:srgbClr val="FF0000"/>
              </a:solidFill>
            </a:endParaRPr>
          </a:p>
        </p:txBody>
      </p:sp>
      <p:sp>
        <p:nvSpPr>
          <p:cNvPr id="56341" name="Rectangle 21">
            <a:extLst>
              <a:ext uri="{FF2B5EF4-FFF2-40B4-BE49-F238E27FC236}">
                <a16:creationId xmlns:a16="http://schemas.microsoft.com/office/drawing/2014/main" id="{D2871E4D-9BA1-55F0-8540-6D78AD31E6DE}"/>
              </a:ext>
            </a:extLst>
          </p:cNvPr>
          <p:cNvSpPr>
            <a:spLocks noChangeArrowheads="1"/>
          </p:cNvSpPr>
          <p:nvPr/>
        </p:nvSpPr>
        <p:spPr bwMode="auto">
          <a:xfrm>
            <a:off x="7507288" y="1738313"/>
            <a:ext cx="339725" cy="1036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10000"/>
              </a:lnSpc>
              <a:spcBef>
                <a:spcPct val="0"/>
              </a:spcBef>
              <a:buClrTx/>
              <a:buSzTx/>
              <a:buFontTx/>
              <a:buNone/>
            </a:pPr>
            <a:r>
              <a:rPr lang="en-GB" altLang="en-US" sz="2000">
                <a:solidFill>
                  <a:schemeClr val="accent1"/>
                </a:solidFill>
              </a:rPr>
              <a:t>a</a:t>
            </a:r>
            <a:endParaRPr lang="en-GB" altLang="en-US" sz="2000">
              <a:solidFill>
                <a:srgbClr val="FFFFFF"/>
              </a:solidFill>
            </a:endParaRPr>
          </a:p>
          <a:p>
            <a:pPr>
              <a:lnSpc>
                <a:spcPct val="100000"/>
              </a:lnSpc>
              <a:spcBef>
                <a:spcPct val="0"/>
              </a:spcBef>
              <a:buClrTx/>
              <a:buSzTx/>
              <a:buFontTx/>
              <a:buNone/>
            </a:pPr>
            <a:r>
              <a:rPr lang="en-GB" altLang="en-US" sz="2000">
                <a:solidFill>
                  <a:schemeClr val="folHlink"/>
                </a:solidFill>
              </a:rPr>
              <a:t>b</a:t>
            </a:r>
            <a:endParaRPr lang="en-GB" altLang="en-US" sz="2000">
              <a:solidFill>
                <a:srgbClr val="FFFFFF"/>
              </a:solidFill>
            </a:endParaRPr>
          </a:p>
          <a:p>
            <a:pPr>
              <a:lnSpc>
                <a:spcPct val="100000"/>
              </a:lnSpc>
              <a:spcBef>
                <a:spcPct val="0"/>
              </a:spcBef>
              <a:buClrTx/>
              <a:buSzTx/>
              <a:buFontTx/>
              <a:buNone/>
            </a:pPr>
            <a:r>
              <a:rPr lang="en-GB" altLang="en-US" sz="2000">
                <a:solidFill>
                  <a:schemeClr val="tx2"/>
                </a:solidFill>
              </a:rPr>
              <a:t>c</a:t>
            </a:r>
            <a:endParaRPr lang="en-GB" altLang="en-US" sz="2000">
              <a:solidFill>
                <a:srgbClr val="FF0000"/>
              </a:solidFill>
            </a:endParaRPr>
          </a:p>
        </p:txBody>
      </p:sp>
      <p:sp>
        <p:nvSpPr>
          <p:cNvPr id="56342" name="Line 22">
            <a:extLst>
              <a:ext uri="{FF2B5EF4-FFF2-40B4-BE49-F238E27FC236}">
                <a16:creationId xmlns:a16="http://schemas.microsoft.com/office/drawing/2014/main" id="{D599E0E9-8C69-5547-6754-4507C07A0476}"/>
              </a:ext>
            </a:extLst>
          </p:cNvPr>
          <p:cNvSpPr>
            <a:spLocks noChangeShapeType="1"/>
          </p:cNvSpPr>
          <p:nvPr/>
        </p:nvSpPr>
        <p:spPr bwMode="auto">
          <a:xfrm>
            <a:off x="7513638" y="1728788"/>
            <a:ext cx="1463675" cy="0"/>
          </a:xfrm>
          <a:prstGeom prst="line">
            <a:avLst/>
          </a:prstGeom>
          <a:noFill/>
          <a:ln w="25400">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43" name="Rectangle 23">
            <a:extLst>
              <a:ext uri="{FF2B5EF4-FFF2-40B4-BE49-F238E27FC236}">
                <a16:creationId xmlns:a16="http://schemas.microsoft.com/office/drawing/2014/main" id="{20B04978-0FBD-B0E7-EC44-4B3099FC0F87}"/>
              </a:ext>
            </a:extLst>
          </p:cNvPr>
          <p:cNvSpPr>
            <a:spLocks noChangeArrowheads="1"/>
          </p:cNvSpPr>
          <p:nvPr/>
        </p:nvSpPr>
        <p:spPr bwMode="auto">
          <a:xfrm>
            <a:off x="0" y="0"/>
            <a:ext cx="9144000" cy="519113"/>
          </a:xfrm>
          <a:prstGeom prst="rect">
            <a:avLst/>
          </a:prstGeom>
          <a:noFill/>
          <a:ln>
            <a:noFill/>
          </a:ln>
          <a:effectLst>
            <a:outerShdw dist="17961" dir="2700000" algn="ctr" rotWithShape="0">
              <a:schemeClr val="tx1"/>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800">
                <a:solidFill>
                  <a:schemeClr val="folHlink"/>
                </a:solidFill>
              </a:rPr>
              <a:t>Market supply of potatoes </a:t>
            </a:r>
            <a:r>
              <a:rPr lang="en-GB" altLang="en-US" sz="2400">
                <a:solidFill>
                  <a:schemeClr val="folHlink"/>
                </a:solidFill>
              </a:rPr>
              <a:t>(monthly)</a:t>
            </a:r>
            <a:endParaRPr lang="en-GB" altLang="en-US" sz="2800">
              <a:solidFill>
                <a:schemeClr val="folHlink"/>
              </a:solidFill>
            </a:endParaRPr>
          </a:p>
        </p:txBody>
      </p:sp>
      <p:grpSp>
        <p:nvGrpSpPr>
          <p:cNvPr id="56344" name="Group 24">
            <a:extLst>
              <a:ext uri="{FF2B5EF4-FFF2-40B4-BE49-F238E27FC236}">
                <a16:creationId xmlns:a16="http://schemas.microsoft.com/office/drawing/2014/main" id="{CB837B75-8811-BD09-2865-42132DB5F0F0}"/>
              </a:ext>
            </a:extLst>
          </p:cNvPr>
          <p:cNvGrpSpPr>
            <a:grpSpLocks/>
          </p:cNvGrpSpPr>
          <p:nvPr/>
        </p:nvGrpSpPr>
        <p:grpSpPr bwMode="auto">
          <a:xfrm>
            <a:off x="1876425" y="592138"/>
            <a:ext cx="5359400" cy="4356100"/>
            <a:chOff x="1182" y="373"/>
            <a:chExt cx="3376" cy="2744"/>
          </a:xfrm>
        </p:grpSpPr>
        <p:sp>
          <p:nvSpPr>
            <p:cNvPr id="56345" name="Oval 25">
              <a:extLst>
                <a:ext uri="{FF2B5EF4-FFF2-40B4-BE49-F238E27FC236}">
                  <a16:creationId xmlns:a16="http://schemas.microsoft.com/office/drawing/2014/main" id="{C4E9FE10-6CFD-913C-39FC-592BF7BA995F}"/>
                </a:ext>
              </a:extLst>
            </p:cNvPr>
            <p:cNvSpPr>
              <a:spLocks noChangeArrowheads="1"/>
            </p:cNvSpPr>
            <p:nvPr/>
          </p:nvSpPr>
          <p:spPr bwMode="auto">
            <a:xfrm>
              <a:off x="1182" y="3045"/>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56346" name="Oval 26">
              <a:extLst>
                <a:ext uri="{FF2B5EF4-FFF2-40B4-BE49-F238E27FC236}">
                  <a16:creationId xmlns:a16="http://schemas.microsoft.com/office/drawing/2014/main" id="{6A2B165F-480A-09F4-947C-22F161CF2B9C}"/>
                </a:ext>
              </a:extLst>
            </p:cNvPr>
            <p:cNvSpPr>
              <a:spLocks noChangeArrowheads="1"/>
            </p:cNvSpPr>
            <p:nvPr/>
          </p:nvSpPr>
          <p:spPr bwMode="auto">
            <a:xfrm>
              <a:off x="1726" y="2389"/>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56347" name="Oval 27">
              <a:extLst>
                <a:ext uri="{FF2B5EF4-FFF2-40B4-BE49-F238E27FC236}">
                  <a16:creationId xmlns:a16="http://schemas.microsoft.com/office/drawing/2014/main" id="{BF533FC9-59A8-731E-601F-46C3A9A12573}"/>
                </a:ext>
              </a:extLst>
            </p:cNvPr>
            <p:cNvSpPr>
              <a:spLocks noChangeArrowheads="1"/>
            </p:cNvSpPr>
            <p:nvPr/>
          </p:nvSpPr>
          <p:spPr bwMode="auto">
            <a:xfrm>
              <a:off x="2558" y="1709"/>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56348" name="Oval 28">
              <a:extLst>
                <a:ext uri="{FF2B5EF4-FFF2-40B4-BE49-F238E27FC236}">
                  <a16:creationId xmlns:a16="http://schemas.microsoft.com/office/drawing/2014/main" id="{B8349C58-A537-9791-CF49-6DC6074391B5}"/>
                </a:ext>
              </a:extLst>
            </p:cNvPr>
            <p:cNvSpPr>
              <a:spLocks noChangeArrowheads="1"/>
            </p:cNvSpPr>
            <p:nvPr/>
          </p:nvSpPr>
          <p:spPr bwMode="auto">
            <a:xfrm>
              <a:off x="3518" y="1037"/>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56349" name="Oval 29">
              <a:extLst>
                <a:ext uri="{FF2B5EF4-FFF2-40B4-BE49-F238E27FC236}">
                  <a16:creationId xmlns:a16="http://schemas.microsoft.com/office/drawing/2014/main" id="{043300BC-8F3C-8D1A-F9FC-EF79401F0C55}"/>
                </a:ext>
              </a:extLst>
            </p:cNvPr>
            <p:cNvSpPr>
              <a:spLocks noChangeArrowheads="1"/>
            </p:cNvSpPr>
            <p:nvPr/>
          </p:nvSpPr>
          <p:spPr bwMode="auto">
            <a:xfrm>
              <a:off x="4486" y="373"/>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grpSp>
    </p:spTree>
    <p:custDataLst>
      <p:tags r:id="rId1"/>
    </p:custData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3E9445F8-7598-3C65-8B51-E89397F2C946}"/>
              </a:ext>
            </a:extLst>
          </p:cNvPr>
          <p:cNvSpPr>
            <a:spLocks noChangeArrowheads="1"/>
          </p:cNvSpPr>
          <p:nvPr/>
        </p:nvSpPr>
        <p:spPr bwMode="auto">
          <a:xfrm>
            <a:off x="1084263" y="609600"/>
            <a:ext cx="6992937"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graphicFrame>
        <p:nvGraphicFramePr>
          <p:cNvPr id="58371" name="Object 3">
            <a:extLst>
              <a:ext uri="{FF2B5EF4-FFF2-40B4-BE49-F238E27FC236}">
                <a16:creationId xmlns:a16="http://schemas.microsoft.com/office/drawing/2014/main" id="{5E832E41-BB4A-15BF-CCA0-AADAA827A24F}"/>
              </a:ext>
            </a:extLst>
          </p:cNvPr>
          <p:cNvGraphicFramePr>
            <a:graphicFrameLocks/>
          </p:cNvGraphicFramePr>
          <p:nvPr/>
        </p:nvGraphicFramePr>
        <p:xfrm>
          <a:off x="485775" y="254000"/>
          <a:ext cx="7850188" cy="6405563"/>
        </p:xfrm>
        <a:graphic>
          <a:graphicData uri="http://schemas.openxmlformats.org/presentationml/2006/ole">
            <mc:AlternateContent xmlns:mc="http://schemas.openxmlformats.org/markup-compatibility/2006">
              <mc:Choice xmlns:v="urn:schemas-microsoft-com:vml" Requires="v">
                <p:oleObj name="Chart" r:id="rId4" imgW="7448931" imgH="5324856" progId="MSGraph.Chart.8">
                  <p:embed followColorScheme="full"/>
                </p:oleObj>
              </mc:Choice>
              <mc:Fallback>
                <p:oleObj name="Chart" r:id="rId4" imgW="7448931" imgH="5324856" progId="MSGraph.Chart.8">
                  <p:embed followColorScheme="full"/>
                  <p:pic>
                    <p:nvPicPr>
                      <p:cNvPr id="0" name="Object 3"/>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5775" y="254000"/>
                        <a:ext cx="7850188" cy="6405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58372" name="Line 4">
            <a:extLst>
              <a:ext uri="{FF2B5EF4-FFF2-40B4-BE49-F238E27FC236}">
                <a16:creationId xmlns:a16="http://schemas.microsoft.com/office/drawing/2014/main" id="{B11C447C-65C4-9A59-E4BF-A9C0721B95AD}"/>
              </a:ext>
            </a:extLst>
          </p:cNvPr>
          <p:cNvSpPr>
            <a:spLocks noChangeShapeType="1"/>
          </p:cNvSpPr>
          <p:nvPr/>
        </p:nvSpPr>
        <p:spPr bwMode="auto">
          <a:xfrm>
            <a:off x="1066800" y="4881563"/>
            <a:ext cx="889000" cy="0"/>
          </a:xfrm>
          <a:prstGeom prst="line">
            <a:avLst/>
          </a:prstGeom>
          <a:noFill/>
          <a:ln w="19050">
            <a:solidFill>
              <a:schemeClr val="accent1"/>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73" name="Rectangle 5">
            <a:extLst>
              <a:ext uri="{FF2B5EF4-FFF2-40B4-BE49-F238E27FC236}">
                <a16:creationId xmlns:a16="http://schemas.microsoft.com/office/drawing/2014/main" id="{05261AE9-2635-BE77-26A3-675831FF7499}"/>
              </a:ext>
            </a:extLst>
          </p:cNvPr>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58374" name="Rectangle 6">
            <a:extLst>
              <a:ext uri="{FF2B5EF4-FFF2-40B4-BE49-F238E27FC236}">
                <a16:creationId xmlns:a16="http://schemas.microsoft.com/office/drawing/2014/main" id="{2A8C6243-F02D-66CB-F90D-C407D113AAD1}"/>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58375" name="Line 7">
            <a:extLst>
              <a:ext uri="{FF2B5EF4-FFF2-40B4-BE49-F238E27FC236}">
                <a16:creationId xmlns:a16="http://schemas.microsoft.com/office/drawing/2014/main" id="{5ED4AE4D-4277-4645-026F-167B94FB2FA8}"/>
              </a:ext>
            </a:extLst>
          </p:cNvPr>
          <p:cNvSpPr>
            <a:spLocks noChangeShapeType="1"/>
          </p:cNvSpPr>
          <p:nvPr/>
        </p:nvSpPr>
        <p:spPr bwMode="auto">
          <a:xfrm flipV="1">
            <a:off x="1066800" y="1685925"/>
            <a:ext cx="4619625" cy="7938"/>
          </a:xfrm>
          <a:prstGeom prst="line">
            <a:avLst/>
          </a:prstGeom>
          <a:noFill/>
          <a:ln w="19050">
            <a:solidFill>
              <a:schemeClr va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76" name="Line 8">
            <a:extLst>
              <a:ext uri="{FF2B5EF4-FFF2-40B4-BE49-F238E27FC236}">
                <a16:creationId xmlns:a16="http://schemas.microsoft.com/office/drawing/2014/main" id="{43303DE2-A207-3F6D-6ADD-56B799CCBF01}"/>
              </a:ext>
            </a:extLst>
          </p:cNvPr>
          <p:cNvSpPr>
            <a:spLocks noChangeShapeType="1"/>
          </p:cNvSpPr>
          <p:nvPr/>
        </p:nvSpPr>
        <p:spPr bwMode="auto">
          <a:xfrm flipH="1">
            <a:off x="5661025" y="1701800"/>
            <a:ext cx="3175" cy="4252913"/>
          </a:xfrm>
          <a:prstGeom prst="line">
            <a:avLst/>
          </a:prstGeom>
          <a:noFill/>
          <a:ln w="19050">
            <a:solidFill>
              <a:schemeClr va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77" name="Line 9">
            <a:extLst>
              <a:ext uri="{FF2B5EF4-FFF2-40B4-BE49-F238E27FC236}">
                <a16:creationId xmlns:a16="http://schemas.microsoft.com/office/drawing/2014/main" id="{C36A8D6F-2409-AEBF-C76D-91FF18ED0E7C}"/>
              </a:ext>
            </a:extLst>
          </p:cNvPr>
          <p:cNvSpPr>
            <a:spLocks noChangeShapeType="1"/>
          </p:cNvSpPr>
          <p:nvPr/>
        </p:nvSpPr>
        <p:spPr bwMode="auto">
          <a:xfrm>
            <a:off x="1066800" y="2765425"/>
            <a:ext cx="3048000" cy="0"/>
          </a:xfrm>
          <a:prstGeom prst="line">
            <a:avLst/>
          </a:prstGeom>
          <a:noFill/>
          <a:ln w="1905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78" name="Line 10">
            <a:extLst>
              <a:ext uri="{FF2B5EF4-FFF2-40B4-BE49-F238E27FC236}">
                <a16:creationId xmlns:a16="http://schemas.microsoft.com/office/drawing/2014/main" id="{B8937781-98E0-4329-3CAC-93900F6D875D}"/>
              </a:ext>
            </a:extLst>
          </p:cNvPr>
          <p:cNvSpPr>
            <a:spLocks noChangeShapeType="1"/>
          </p:cNvSpPr>
          <p:nvPr/>
        </p:nvSpPr>
        <p:spPr bwMode="auto">
          <a:xfrm>
            <a:off x="4140200" y="2781300"/>
            <a:ext cx="0" cy="3173413"/>
          </a:xfrm>
          <a:prstGeom prst="line">
            <a:avLst/>
          </a:prstGeom>
          <a:noFill/>
          <a:ln w="1905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79" name="Line 11">
            <a:extLst>
              <a:ext uri="{FF2B5EF4-FFF2-40B4-BE49-F238E27FC236}">
                <a16:creationId xmlns:a16="http://schemas.microsoft.com/office/drawing/2014/main" id="{62866910-9324-FEC9-5D7F-7678C0B69AB7}"/>
              </a:ext>
            </a:extLst>
          </p:cNvPr>
          <p:cNvSpPr>
            <a:spLocks noChangeShapeType="1"/>
          </p:cNvSpPr>
          <p:nvPr/>
        </p:nvSpPr>
        <p:spPr bwMode="auto">
          <a:xfrm>
            <a:off x="1066800" y="3830638"/>
            <a:ext cx="1765300" cy="0"/>
          </a:xfrm>
          <a:prstGeom prst="line">
            <a:avLst/>
          </a:prstGeom>
          <a:noFill/>
          <a:ln w="1905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80" name="Line 12">
            <a:extLst>
              <a:ext uri="{FF2B5EF4-FFF2-40B4-BE49-F238E27FC236}">
                <a16:creationId xmlns:a16="http://schemas.microsoft.com/office/drawing/2014/main" id="{DDBB03DC-BDE4-6E1E-6224-990E22A69D60}"/>
              </a:ext>
            </a:extLst>
          </p:cNvPr>
          <p:cNvSpPr>
            <a:spLocks noChangeShapeType="1"/>
          </p:cNvSpPr>
          <p:nvPr/>
        </p:nvSpPr>
        <p:spPr bwMode="auto">
          <a:xfrm>
            <a:off x="2832100" y="3848100"/>
            <a:ext cx="0" cy="2120900"/>
          </a:xfrm>
          <a:prstGeom prst="line">
            <a:avLst/>
          </a:prstGeom>
          <a:noFill/>
          <a:ln w="1905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81" name="Line 13">
            <a:extLst>
              <a:ext uri="{FF2B5EF4-FFF2-40B4-BE49-F238E27FC236}">
                <a16:creationId xmlns:a16="http://schemas.microsoft.com/office/drawing/2014/main" id="{2D0E61F4-BC2E-73FA-0E7A-D652E4B7BECD}"/>
              </a:ext>
            </a:extLst>
          </p:cNvPr>
          <p:cNvSpPr>
            <a:spLocks noChangeShapeType="1"/>
          </p:cNvSpPr>
          <p:nvPr/>
        </p:nvSpPr>
        <p:spPr bwMode="auto">
          <a:xfrm flipV="1">
            <a:off x="1955800" y="4889500"/>
            <a:ext cx="0" cy="1079500"/>
          </a:xfrm>
          <a:prstGeom prst="line">
            <a:avLst/>
          </a:prstGeom>
          <a:noFill/>
          <a:ln w="19050">
            <a:solidFill>
              <a:schemeClr val="accent1"/>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82" name="Rectangle 14">
            <a:extLst>
              <a:ext uri="{FF2B5EF4-FFF2-40B4-BE49-F238E27FC236}">
                <a16:creationId xmlns:a16="http://schemas.microsoft.com/office/drawing/2014/main" id="{8AFBD858-6E84-4D58-FBFF-9E82044D7E05}"/>
              </a:ext>
            </a:extLst>
          </p:cNvPr>
          <p:cNvSpPr>
            <a:spLocks noChangeArrowheads="1"/>
          </p:cNvSpPr>
          <p:nvPr/>
        </p:nvSpPr>
        <p:spPr bwMode="auto">
          <a:xfrm rot="-5400000">
            <a:off x="-888206" y="3042444"/>
            <a:ext cx="24685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a:solidFill>
                  <a:schemeClr val="tx1"/>
                </a:solidFill>
              </a:rPr>
              <a:t>Price (pence per kg)</a:t>
            </a:r>
          </a:p>
        </p:txBody>
      </p:sp>
      <p:sp>
        <p:nvSpPr>
          <p:cNvPr id="58383" name="Rectangle 15">
            <a:extLst>
              <a:ext uri="{FF2B5EF4-FFF2-40B4-BE49-F238E27FC236}">
                <a16:creationId xmlns:a16="http://schemas.microsoft.com/office/drawing/2014/main" id="{48009210-C67C-3E6F-60B8-194420354D55}"/>
              </a:ext>
            </a:extLst>
          </p:cNvPr>
          <p:cNvSpPr>
            <a:spLocks noChangeArrowheads="1"/>
          </p:cNvSpPr>
          <p:nvPr/>
        </p:nvSpPr>
        <p:spPr bwMode="auto">
          <a:xfrm>
            <a:off x="3197225" y="6459538"/>
            <a:ext cx="28194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a:solidFill>
                  <a:schemeClr val="tx1"/>
                </a:solidFill>
              </a:rPr>
              <a:t>Quantity (tonnes: 000s)</a:t>
            </a:r>
          </a:p>
        </p:txBody>
      </p:sp>
      <p:sp>
        <p:nvSpPr>
          <p:cNvPr id="58384" name="Rectangle 16">
            <a:extLst>
              <a:ext uri="{FF2B5EF4-FFF2-40B4-BE49-F238E27FC236}">
                <a16:creationId xmlns:a16="http://schemas.microsoft.com/office/drawing/2014/main" id="{9E41E437-9691-F80F-C010-660989F711D6}"/>
              </a:ext>
            </a:extLst>
          </p:cNvPr>
          <p:cNvSpPr>
            <a:spLocks noChangeArrowheads="1"/>
          </p:cNvSpPr>
          <p:nvPr/>
        </p:nvSpPr>
        <p:spPr bwMode="auto">
          <a:xfrm>
            <a:off x="6807200" y="773113"/>
            <a:ext cx="14446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400">
                <a:solidFill>
                  <a:schemeClr val="accent2"/>
                </a:solidFill>
              </a:rPr>
              <a:t>Supply</a:t>
            </a:r>
          </a:p>
        </p:txBody>
      </p:sp>
      <p:sp>
        <p:nvSpPr>
          <p:cNvPr id="58385" name="Rectangle 17">
            <a:extLst>
              <a:ext uri="{FF2B5EF4-FFF2-40B4-BE49-F238E27FC236}">
                <a16:creationId xmlns:a16="http://schemas.microsoft.com/office/drawing/2014/main" id="{C49B0897-EBD3-197E-3561-B15099D4600C}"/>
              </a:ext>
            </a:extLst>
          </p:cNvPr>
          <p:cNvSpPr>
            <a:spLocks noChangeArrowheads="1"/>
          </p:cNvSpPr>
          <p:nvPr/>
        </p:nvSpPr>
        <p:spPr bwMode="auto">
          <a:xfrm>
            <a:off x="1747838" y="4452938"/>
            <a:ext cx="339725" cy="427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200">
                <a:solidFill>
                  <a:schemeClr val="accent1"/>
                </a:solidFill>
              </a:rPr>
              <a:t>a</a:t>
            </a:r>
          </a:p>
        </p:txBody>
      </p:sp>
      <p:sp>
        <p:nvSpPr>
          <p:cNvPr id="58386" name="Rectangle 18">
            <a:extLst>
              <a:ext uri="{FF2B5EF4-FFF2-40B4-BE49-F238E27FC236}">
                <a16:creationId xmlns:a16="http://schemas.microsoft.com/office/drawing/2014/main" id="{852C6E85-A4A0-867E-7E2F-CD034DD5E183}"/>
              </a:ext>
            </a:extLst>
          </p:cNvPr>
          <p:cNvSpPr>
            <a:spLocks noChangeArrowheads="1"/>
          </p:cNvSpPr>
          <p:nvPr/>
        </p:nvSpPr>
        <p:spPr bwMode="auto">
          <a:xfrm>
            <a:off x="2578100" y="3386138"/>
            <a:ext cx="355600" cy="427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200">
                <a:solidFill>
                  <a:schemeClr val="folHlink"/>
                </a:solidFill>
              </a:rPr>
              <a:t>b</a:t>
            </a:r>
          </a:p>
        </p:txBody>
      </p:sp>
      <p:sp>
        <p:nvSpPr>
          <p:cNvPr id="58387" name="Rectangle 19">
            <a:extLst>
              <a:ext uri="{FF2B5EF4-FFF2-40B4-BE49-F238E27FC236}">
                <a16:creationId xmlns:a16="http://schemas.microsoft.com/office/drawing/2014/main" id="{68DC24F9-5266-1C05-66EE-35579E7B33F9}"/>
              </a:ext>
            </a:extLst>
          </p:cNvPr>
          <p:cNvSpPr>
            <a:spLocks noChangeArrowheads="1"/>
          </p:cNvSpPr>
          <p:nvPr/>
        </p:nvSpPr>
        <p:spPr bwMode="auto">
          <a:xfrm>
            <a:off x="3894138" y="2319338"/>
            <a:ext cx="339725" cy="427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200">
                <a:solidFill>
                  <a:schemeClr val="tx2"/>
                </a:solidFill>
              </a:rPr>
              <a:t>c</a:t>
            </a:r>
          </a:p>
        </p:txBody>
      </p:sp>
      <p:sp>
        <p:nvSpPr>
          <p:cNvPr id="58388" name="Rectangle 20">
            <a:extLst>
              <a:ext uri="{FF2B5EF4-FFF2-40B4-BE49-F238E27FC236}">
                <a16:creationId xmlns:a16="http://schemas.microsoft.com/office/drawing/2014/main" id="{938D92D9-C882-CF6C-B040-D5367FC041DF}"/>
              </a:ext>
            </a:extLst>
          </p:cNvPr>
          <p:cNvSpPr>
            <a:spLocks noChangeArrowheads="1"/>
          </p:cNvSpPr>
          <p:nvPr/>
        </p:nvSpPr>
        <p:spPr bwMode="auto">
          <a:xfrm>
            <a:off x="5422900" y="1239838"/>
            <a:ext cx="355600" cy="427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200">
                <a:solidFill>
                  <a:schemeClr val="hlink"/>
                </a:solidFill>
              </a:rPr>
              <a:t>d</a:t>
            </a:r>
          </a:p>
        </p:txBody>
      </p:sp>
      <p:sp>
        <p:nvSpPr>
          <p:cNvPr id="58389" name="AutoShape 21" descr="Parchment">
            <a:extLst>
              <a:ext uri="{FF2B5EF4-FFF2-40B4-BE49-F238E27FC236}">
                <a16:creationId xmlns:a16="http://schemas.microsoft.com/office/drawing/2014/main" id="{52714AD5-F33C-1F20-DD23-411D7A36CBF2}"/>
              </a:ext>
            </a:extLst>
          </p:cNvPr>
          <p:cNvSpPr>
            <a:spLocks noChangeArrowheads="1"/>
          </p:cNvSpPr>
          <p:nvPr/>
        </p:nvSpPr>
        <p:spPr bwMode="auto">
          <a:xfrm>
            <a:off x="7407275" y="1316038"/>
            <a:ext cx="1654175" cy="1800225"/>
          </a:xfrm>
          <a:prstGeom prst="roundRect">
            <a:avLst>
              <a:gd name="adj" fmla="val 12495"/>
            </a:avLst>
          </a:prstGeom>
          <a:blipFill dpi="0" rotWithShape="0">
            <a:blip r:embed="rId6"/>
            <a:srcRect/>
            <a:tile tx="0" ty="0" sx="100000" sy="100000" flip="none" algn="tl"/>
          </a:blipFill>
          <a:ln w="28575">
            <a:solidFill>
              <a:schemeClr val="hlink"/>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58390" name="Rectangle 22">
            <a:extLst>
              <a:ext uri="{FF2B5EF4-FFF2-40B4-BE49-F238E27FC236}">
                <a16:creationId xmlns:a16="http://schemas.microsoft.com/office/drawing/2014/main" id="{8E308F02-59CF-5216-770A-5935CB8F584D}"/>
              </a:ext>
            </a:extLst>
          </p:cNvPr>
          <p:cNvSpPr>
            <a:spLocks noChangeArrowheads="1"/>
          </p:cNvSpPr>
          <p:nvPr/>
        </p:nvSpPr>
        <p:spPr bwMode="auto">
          <a:xfrm>
            <a:off x="7812088" y="1335088"/>
            <a:ext cx="625475" cy="1768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i="1">
                <a:solidFill>
                  <a:schemeClr val="tx1"/>
                </a:solidFill>
              </a:rPr>
              <a:t> </a:t>
            </a:r>
            <a:r>
              <a:rPr lang="en-GB" altLang="en-US" sz="1600" i="1">
                <a:solidFill>
                  <a:schemeClr val="tx1"/>
                </a:solidFill>
              </a:rPr>
              <a:t> </a:t>
            </a:r>
            <a:r>
              <a:rPr lang="en-GB" altLang="en-US" sz="2000" i="1">
                <a:solidFill>
                  <a:schemeClr val="tx1"/>
                </a:solidFill>
              </a:rPr>
              <a:t>P</a:t>
            </a:r>
            <a:endParaRPr lang="en-GB" altLang="en-US" sz="2000" i="1">
              <a:solidFill>
                <a:srgbClr val="FFFFFF"/>
              </a:solidFill>
            </a:endParaRPr>
          </a:p>
          <a:p>
            <a:pPr>
              <a:lnSpc>
                <a:spcPct val="150000"/>
              </a:lnSpc>
              <a:spcBef>
                <a:spcPct val="0"/>
              </a:spcBef>
              <a:buClrTx/>
              <a:buSzTx/>
              <a:buFontTx/>
              <a:buNone/>
            </a:pPr>
            <a:r>
              <a:rPr lang="en-GB" altLang="en-US" sz="2000" i="1">
                <a:solidFill>
                  <a:schemeClr val="accent1"/>
                </a:solidFill>
              </a:rPr>
              <a:t>  </a:t>
            </a:r>
            <a:r>
              <a:rPr lang="en-GB" altLang="en-US" sz="2000">
                <a:solidFill>
                  <a:schemeClr val="accent1"/>
                </a:solidFill>
              </a:rPr>
              <a:t>20</a:t>
            </a:r>
            <a:endParaRPr lang="en-GB" altLang="en-US" sz="2000">
              <a:solidFill>
                <a:srgbClr val="FFFFFF"/>
              </a:solidFill>
            </a:endParaRPr>
          </a:p>
          <a:p>
            <a:pPr>
              <a:lnSpc>
                <a:spcPct val="100000"/>
              </a:lnSpc>
              <a:spcBef>
                <a:spcPct val="0"/>
              </a:spcBef>
              <a:buClrTx/>
              <a:buSzTx/>
              <a:buFontTx/>
              <a:buNone/>
            </a:pPr>
            <a:r>
              <a:rPr lang="en-GB" altLang="en-US" sz="2000">
                <a:solidFill>
                  <a:schemeClr val="folHlink"/>
                </a:solidFill>
              </a:rPr>
              <a:t>  40</a:t>
            </a:r>
            <a:endParaRPr lang="en-GB" altLang="en-US" sz="2000">
              <a:solidFill>
                <a:srgbClr val="FFFFFF"/>
              </a:solidFill>
            </a:endParaRPr>
          </a:p>
          <a:p>
            <a:pPr>
              <a:lnSpc>
                <a:spcPct val="100000"/>
              </a:lnSpc>
              <a:spcBef>
                <a:spcPct val="0"/>
              </a:spcBef>
              <a:buClrTx/>
              <a:buSzTx/>
              <a:buFontTx/>
              <a:buNone/>
            </a:pPr>
            <a:r>
              <a:rPr lang="en-GB" altLang="en-US" sz="2000">
                <a:solidFill>
                  <a:schemeClr val="tx2"/>
                </a:solidFill>
              </a:rPr>
              <a:t>  60</a:t>
            </a:r>
            <a:endParaRPr lang="en-GB" altLang="en-US" sz="2000">
              <a:solidFill>
                <a:srgbClr val="FFFFFF"/>
              </a:solidFill>
            </a:endParaRPr>
          </a:p>
          <a:p>
            <a:pPr>
              <a:lnSpc>
                <a:spcPct val="100000"/>
              </a:lnSpc>
              <a:spcBef>
                <a:spcPct val="0"/>
              </a:spcBef>
              <a:buClrTx/>
              <a:buSzTx/>
              <a:buFontTx/>
              <a:buNone/>
            </a:pPr>
            <a:r>
              <a:rPr lang="en-GB" altLang="en-US" sz="2000">
                <a:solidFill>
                  <a:schemeClr val="hlink"/>
                </a:solidFill>
              </a:rPr>
              <a:t>  80</a:t>
            </a:r>
            <a:endParaRPr lang="en-GB" altLang="en-US" sz="2000">
              <a:solidFill>
                <a:srgbClr val="FF0000"/>
              </a:solidFill>
            </a:endParaRPr>
          </a:p>
        </p:txBody>
      </p:sp>
      <p:sp>
        <p:nvSpPr>
          <p:cNvPr id="58391" name="Rectangle 23">
            <a:extLst>
              <a:ext uri="{FF2B5EF4-FFF2-40B4-BE49-F238E27FC236}">
                <a16:creationId xmlns:a16="http://schemas.microsoft.com/office/drawing/2014/main" id="{E22BE2B6-8D10-B8C9-158A-1525B47ABFA5}"/>
              </a:ext>
            </a:extLst>
          </p:cNvPr>
          <p:cNvSpPr>
            <a:spLocks noChangeArrowheads="1"/>
          </p:cNvSpPr>
          <p:nvPr/>
        </p:nvSpPr>
        <p:spPr bwMode="auto">
          <a:xfrm>
            <a:off x="8466138" y="1335088"/>
            <a:ext cx="608012" cy="1768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i="1">
                <a:solidFill>
                  <a:schemeClr val="tx1"/>
                </a:solidFill>
              </a:rPr>
              <a:t> Q</a:t>
            </a:r>
            <a:endParaRPr lang="en-GB" altLang="en-US" sz="2000" i="1">
              <a:solidFill>
                <a:srgbClr val="FFFFFF"/>
              </a:solidFill>
            </a:endParaRPr>
          </a:p>
          <a:p>
            <a:pPr>
              <a:lnSpc>
                <a:spcPct val="150000"/>
              </a:lnSpc>
              <a:spcBef>
                <a:spcPct val="0"/>
              </a:spcBef>
              <a:buClrTx/>
              <a:buSzTx/>
              <a:buFontTx/>
              <a:buNone/>
            </a:pPr>
            <a:r>
              <a:rPr lang="en-GB" altLang="en-US" sz="2000">
                <a:solidFill>
                  <a:schemeClr val="accent1"/>
                </a:solidFill>
              </a:rPr>
              <a:t>100</a:t>
            </a:r>
            <a:endParaRPr lang="en-GB" altLang="en-US" sz="2000">
              <a:solidFill>
                <a:srgbClr val="FFFFFF"/>
              </a:solidFill>
            </a:endParaRPr>
          </a:p>
          <a:p>
            <a:pPr>
              <a:lnSpc>
                <a:spcPct val="100000"/>
              </a:lnSpc>
              <a:spcBef>
                <a:spcPct val="0"/>
              </a:spcBef>
              <a:buClrTx/>
              <a:buSzTx/>
              <a:buFontTx/>
              <a:buNone/>
            </a:pPr>
            <a:r>
              <a:rPr lang="en-GB" altLang="en-US" sz="2000">
                <a:solidFill>
                  <a:schemeClr val="folHlink"/>
                </a:solidFill>
              </a:rPr>
              <a:t>200</a:t>
            </a:r>
            <a:endParaRPr lang="en-GB" altLang="en-US" sz="2000">
              <a:solidFill>
                <a:srgbClr val="FFFFFF"/>
              </a:solidFill>
            </a:endParaRPr>
          </a:p>
          <a:p>
            <a:pPr>
              <a:lnSpc>
                <a:spcPct val="100000"/>
              </a:lnSpc>
              <a:spcBef>
                <a:spcPct val="0"/>
              </a:spcBef>
              <a:buClrTx/>
              <a:buSzTx/>
              <a:buFontTx/>
              <a:buNone/>
            </a:pPr>
            <a:r>
              <a:rPr lang="en-GB" altLang="en-US" sz="2000">
                <a:solidFill>
                  <a:schemeClr val="tx2"/>
                </a:solidFill>
              </a:rPr>
              <a:t>350</a:t>
            </a:r>
            <a:endParaRPr lang="en-GB" altLang="en-US" sz="2000">
              <a:solidFill>
                <a:srgbClr val="FFFFFF"/>
              </a:solidFill>
            </a:endParaRPr>
          </a:p>
          <a:p>
            <a:pPr>
              <a:lnSpc>
                <a:spcPct val="100000"/>
              </a:lnSpc>
              <a:spcBef>
                <a:spcPct val="0"/>
              </a:spcBef>
              <a:buClrTx/>
              <a:buSzTx/>
              <a:buFontTx/>
              <a:buNone/>
            </a:pPr>
            <a:r>
              <a:rPr lang="en-GB" altLang="en-US" sz="2000">
                <a:solidFill>
                  <a:schemeClr val="hlink"/>
                </a:solidFill>
              </a:rPr>
              <a:t>530</a:t>
            </a:r>
            <a:endParaRPr lang="en-GB" altLang="en-US" sz="2000">
              <a:solidFill>
                <a:srgbClr val="FF0000"/>
              </a:solidFill>
            </a:endParaRPr>
          </a:p>
        </p:txBody>
      </p:sp>
      <p:sp>
        <p:nvSpPr>
          <p:cNvPr id="58392" name="Rectangle 24">
            <a:extLst>
              <a:ext uri="{FF2B5EF4-FFF2-40B4-BE49-F238E27FC236}">
                <a16:creationId xmlns:a16="http://schemas.microsoft.com/office/drawing/2014/main" id="{A0AE5795-8447-D8DE-8AB3-B18C4363B277}"/>
              </a:ext>
            </a:extLst>
          </p:cNvPr>
          <p:cNvSpPr>
            <a:spLocks noChangeArrowheads="1"/>
          </p:cNvSpPr>
          <p:nvPr/>
        </p:nvSpPr>
        <p:spPr bwMode="auto">
          <a:xfrm>
            <a:off x="7507288" y="1738313"/>
            <a:ext cx="339725" cy="1341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10000"/>
              </a:lnSpc>
              <a:spcBef>
                <a:spcPct val="0"/>
              </a:spcBef>
              <a:buClrTx/>
              <a:buSzTx/>
              <a:buFontTx/>
              <a:buNone/>
            </a:pPr>
            <a:r>
              <a:rPr lang="en-GB" altLang="en-US" sz="2000">
                <a:solidFill>
                  <a:schemeClr val="accent1"/>
                </a:solidFill>
              </a:rPr>
              <a:t>a</a:t>
            </a:r>
            <a:endParaRPr lang="en-GB" altLang="en-US" sz="2000">
              <a:solidFill>
                <a:srgbClr val="FFFFFF"/>
              </a:solidFill>
            </a:endParaRPr>
          </a:p>
          <a:p>
            <a:pPr>
              <a:lnSpc>
                <a:spcPct val="100000"/>
              </a:lnSpc>
              <a:spcBef>
                <a:spcPct val="0"/>
              </a:spcBef>
              <a:buClrTx/>
              <a:buSzTx/>
              <a:buFontTx/>
              <a:buNone/>
            </a:pPr>
            <a:r>
              <a:rPr lang="en-GB" altLang="en-US" sz="2000">
                <a:solidFill>
                  <a:schemeClr val="folHlink"/>
                </a:solidFill>
              </a:rPr>
              <a:t>b</a:t>
            </a:r>
            <a:endParaRPr lang="en-GB" altLang="en-US" sz="2000">
              <a:solidFill>
                <a:srgbClr val="FFFFFF"/>
              </a:solidFill>
            </a:endParaRPr>
          </a:p>
          <a:p>
            <a:pPr>
              <a:lnSpc>
                <a:spcPct val="100000"/>
              </a:lnSpc>
              <a:spcBef>
                <a:spcPct val="0"/>
              </a:spcBef>
              <a:buClrTx/>
              <a:buSzTx/>
              <a:buFontTx/>
              <a:buNone/>
            </a:pPr>
            <a:r>
              <a:rPr lang="en-GB" altLang="en-US" sz="2000">
                <a:solidFill>
                  <a:schemeClr val="tx2"/>
                </a:solidFill>
              </a:rPr>
              <a:t>c</a:t>
            </a:r>
            <a:endParaRPr lang="en-GB" altLang="en-US" sz="2000">
              <a:solidFill>
                <a:srgbClr val="FFFFFF"/>
              </a:solidFill>
            </a:endParaRPr>
          </a:p>
          <a:p>
            <a:pPr>
              <a:lnSpc>
                <a:spcPct val="100000"/>
              </a:lnSpc>
              <a:spcBef>
                <a:spcPct val="0"/>
              </a:spcBef>
              <a:buClrTx/>
              <a:buSzTx/>
              <a:buFontTx/>
              <a:buNone/>
            </a:pPr>
            <a:r>
              <a:rPr lang="en-GB" altLang="en-US" sz="2000">
                <a:solidFill>
                  <a:schemeClr val="hlink"/>
                </a:solidFill>
              </a:rPr>
              <a:t>d</a:t>
            </a:r>
            <a:endParaRPr lang="en-GB" altLang="en-US" sz="2000">
              <a:solidFill>
                <a:srgbClr val="FF0000"/>
              </a:solidFill>
            </a:endParaRPr>
          </a:p>
        </p:txBody>
      </p:sp>
      <p:sp>
        <p:nvSpPr>
          <p:cNvPr id="58393" name="Line 25">
            <a:extLst>
              <a:ext uri="{FF2B5EF4-FFF2-40B4-BE49-F238E27FC236}">
                <a16:creationId xmlns:a16="http://schemas.microsoft.com/office/drawing/2014/main" id="{A2147322-36C3-B09B-787E-F7963A81E094}"/>
              </a:ext>
            </a:extLst>
          </p:cNvPr>
          <p:cNvSpPr>
            <a:spLocks noChangeShapeType="1"/>
          </p:cNvSpPr>
          <p:nvPr/>
        </p:nvSpPr>
        <p:spPr bwMode="auto">
          <a:xfrm>
            <a:off x="7513638" y="1728788"/>
            <a:ext cx="1463675" cy="0"/>
          </a:xfrm>
          <a:prstGeom prst="line">
            <a:avLst/>
          </a:prstGeom>
          <a:noFill/>
          <a:ln w="25400">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94" name="Rectangle 26">
            <a:extLst>
              <a:ext uri="{FF2B5EF4-FFF2-40B4-BE49-F238E27FC236}">
                <a16:creationId xmlns:a16="http://schemas.microsoft.com/office/drawing/2014/main" id="{BCD6E9DF-E6FC-8EFF-370C-1671CDB64279}"/>
              </a:ext>
            </a:extLst>
          </p:cNvPr>
          <p:cNvSpPr>
            <a:spLocks noChangeArrowheads="1"/>
          </p:cNvSpPr>
          <p:nvPr/>
        </p:nvSpPr>
        <p:spPr bwMode="auto">
          <a:xfrm>
            <a:off x="0" y="0"/>
            <a:ext cx="9144000" cy="519113"/>
          </a:xfrm>
          <a:prstGeom prst="rect">
            <a:avLst/>
          </a:prstGeom>
          <a:noFill/>
          <a:ln>
            <a:noFill/>
          </a:ln>
          <a:effectLst>
            <a:outerShdw dist="17961" dir="2700000" algn="ctr" rotWithShape="0">
              <a:schemeClr val="tx1"/>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800">
                <a:solidFill>
                  <a:schemeClr val="folHlink"/>
                </a:solidFill>
              </a:rPr>
              <a:t>Market supply of potatoes </a:t>
            </a:r>
            <a:r>
              <a:rPr lang="en-GB" altLang="en-US" sz="2400">
                <a:solidFill>
                  <a:schemeClr val="folHlink"/>
                </a:solidFill>
              </a:rPr>
              <a:t>(monthly)</a:t>
            </a:r>
            <a:endParaRPr lang="en-GB" altLang="en-US" sz="2800">
              <a:solidFill>
                <a:schemeClr val="folHlink"/>
              </a:solidFill>
            </a:endParaRPr>
          </a:p>
        </p:txBody>
      </p:sp>
      <p:grpSp>
        <p:nvGrpSpPr>
          <p:cNvPr id="58395" name="Group 27">
            <a:extLst>
              <a:ext uri="{FF2B5EF4-FFF2-40B4-BE49-F238E27FC236}">
                <a16:creationId xmlns:a16="http://schemas.microsoft.com/office/drawing/2014/main" id="{85C13246-B232-6015-B374-48BC8FCDB0B7}"/>
              </a:ext>
            </a:extLst>
          </p:cNvPr>
          <p:cNvGrpSpPr>
            <a:grpSpLocks/>
          </p:cNvGrpSpPr>
          <p:nvPr/>
        </p:nvGrpSpPr>
        <p:grpSpPr bwMode="auto">
          <a:xfrm>
            <a:off x="1876425" y="592138"/>
            <a:ext cx="5359400" cy="4356100"/>
            <a:chOff x="1182" y="373"/>
            <a:chExt cx="3376" cy="2744"/>
          </a:xfrm>
        </p:grpSpPr>
        <p:sp>
          <p:nvSpPr>
            <p:cNvPr id="58396" name="Oval 28">
              <a:extLst>
                <a:ext uri="{FF2B5EF4-FFF2-40B4-BE49-F238E27FC236}">
                  <a16:creationId xmlns:a16="http://schemas.microsoft.com/office/drawing/2014/main" id="{E505F2D6-AFFF-2A18-24F3-0A87C940773E}"/>
                </a:ext>
              </a:extLst>
            </p:cNvPr>
            <p:cNvSpPr>
              <a:spLocks noChangeArrowheads="1"/>
            </p:cNvSpPr>
            <p:nvPr/>
          </p:nvSpPr>
          <p:spPr bwMode="auto">
            <a:xfrm>
              <a:off x="1182" y="3045"/>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58397" name="Oval 29">
              <a:extLst>
                <a:ext uri="{FF2B5EF4-FFF2-40B4-BE49-F238E27FC236}">
                  <a16:creationId xmlns:a16="http://schemas.microsoft.com/office/drawing/2014/main" id="{B3901D2D-45CC-FE19-26BB-B28A0E434B14}"/>
                </a:ext>
              </a:extLst>
            </p:cNvPr>
            <p:cNvSpPr>
              <a:spLocks noChangeArrowheads="1"/>
            </p:cNvSpPr>
            <p:nvPr/>
          </p:nvSpPr>
          <p:spPr bwMode="auto">
            <a:xfrm>
              <a:off x="1726" y="2389"/>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58398" name="Oval 30">
              <a:extLst>
                <a:ext uri="{FF2B5EF4-FFF2-40B4-BE49-F238E27FC236}">
                  <a16:creationId xmlns:a16="http://schemas.microsoft.com/office/drawing/2014/main" id="{D6D96C2C-D914-107E-886A-6B9D02420762}"/>
                </a:ext>
              </a:extLst>
            </p:cNvPr>
            <p:cNvSpPr>
              <a:spLocks noChangeArrowheads="1"/>
            </p:cNvSpPr>
            <p:nvPr/>
          </p:nvSpPr>
          <p:spPr bwMode="auto">
            <a:xfrm>
              <a:off x="2558" y="1709"/>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58399" name="Oval 31">
              <a:extLst>
                <a:ext uri="{FF2B5EF4-FFF2-40B4-BE49-F238E27FC236}">
                  <a16:creationId xmlns:a16="http://schemas.microsoft.com/office/drawing/2014/main" id="{BA019BF0-EDC8-21F2-A733-7183A6892A29}"/>
                </a:ext>
              </a:extLst>
            </p:cNvPr>
            <p:cNvSpPr>
              <a:spLocks noChangeArrowheads="1"/>
            </p:cNvSpPr>
            <p:nvPr/>
          </p:nvSpPr>
          <p:spPr bwMode="auto">
            <a:xfrm>
              <a:off x="3518" y="1037"/>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58400" name="Oval 32">
              <a:extLst>
                <a:ext uri="{FF2B5EF4-FFF2-40B4-BE49-F238E27FC236}">
                  <a16:creationId xmlns:a16="http://schemas.microsoft.com/office/drawing/2014/main" id="{7C58E0F2-C876-4930-54AC-1219B57D6868}"/>
                </a:ext>
              </a:extLst>
            </p:cNvPr>
            <p:cNvSpPr>
              <a:spLocks noChangeArrowheads="1"/>
            </p:cNvSpPr>
            <p:nvPr/>
          </p:nvSpPr>
          <p:spPr bwMode="auto">
            <a:xfrm>
              <a:off x="4486" y="373"/>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grpSp>
    </p:spTree>
    <p:custDataLst>
      <p:tags r:id="rId1"/>
    </p:custData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03BC4A59-82A5-B2ED-0F59-56C716BC1545}"/>
              </a:ext>
            </a:extLst>
          </p:cNvPr>
          <p:cNvSpPr>
            <a:spLocks noChangeArrowheads="1"/>
          </p:cNvSpPr>
          <p:nvPr/>
        </p:nvSpPr>
        <p:spPr bwMode="auto">
          <a:xfrm>
            <a:off x="1084263" y="609600"/>
            <a:ext cx="6992937"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graphicFrame>
        <p:nvGraphicFramePr>
          <p:cNvPr id="60419" name="Object 3">
            <a:extLst>
              <a:ext uri="{FF2B5EF4-FFF2-40B4-BE49-F238E27FC236}">
                <a16:creationId xmlns:a16="http://schemas.microsoft.com/office/drawing/2014/main" id="{4FDCFFC4-D1B2-6364-DB24-BD8BFCF08A6C}"/>
              </a:ext>
            </a:extLst>
          </p:cNvPr>
          <p:cNvGraphicFramePr>
            <a:graphicFrameLocks/>
          </p:cNvGraphicFramePr>
          <p:nvPr/>
        </p:nvGraphicFramePr>
        <p:xfrm>
          <a:off x="485775" y="254000"/>
          <a:ext cx="7850188" cy="6405563"/>
        </p:xfrm>
        <a:graphic>
          <a:graphicData uri="http://schemas.openxmlformats.org/presentationml/2006/ole">
            <mc:AlternateContent xmlns:mc="http://schemas.openxmlformats.org/markup-compatibility/2006">
              <mc:Choice xmlns:v="urn:schemas-microsoft-com:vml" Requires="v">
                <p:oleObj name="Chart" r:id="rId4" imgW="7448931" imgH="5324856" progId="MSGraph.Chart.8">
                  <p:embed followColorScheme="full"/>
                </p:oleObj>
              </mc:Choice>
              <mc:Fallback>
                <p:oleObj name="Chart" r:id="rId4" imgW="7448931" imgH="5324856" progId="MSGraph.Chart.8">
                  <p:embed followColorScheme="full"/>
                  <p:pic>
                    <p:nvPicPr>
                      <p:cNvPr id="0" name="Object 3"/>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5775" y="254000"/>
                        <a:ext cx="7850188" cy="6405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60420" name="Line 4">
            <a:extLst>
              <a:ext uri="{FF2B5EF4-FFF2-40B4-BE49-F238E27FC236}">
                <a16:creationId xmlns:a16="http://schemas.microsoft.com/office/drawing/2014/main" id="{3EED58EC-7750-F0FE-7E73-85EEEE416382}"/>
              </a:ext>
            </a:extLst>
          </p:cNvPr>
          <p:cNvSpPr>
            <a:spLocks noChangeShapeType="1"/>
          </p:cNvSpPr>
          <p:nvPr/>
        </p:nvSpPr>
        <p:spPr bwMode="auto">
          <a:xfrm>
            <a:off x="1066800" y="4881563"/>
            <a:ext cx="889000" cy="0"/>
          </a:xfrm>
          <a:prstGeom prst="line">
            <a:avLst/>
          </a:prstGeom>
          <a:noFill/>
          <a:ln w="19050">
            <a:solidFill>
              <a:schemeClr val="accent1"/>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21" name="Rectangle 5">
            <a:extLst>
              <a:ext uri="{FF2B5EF4-FFF2-40B4-BE49-F238E27FC236}">
                <a16:creationId xmlns:a16="http://schemas.microsoft.com/office/drawing/2014/main" id="{1C2E629B-27AA-D332-8429-86676B0A96E7}"/>
              </a:ext>
            </a:extLst>
          </p:cNvPr>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60422" name="Rectangle 6">
            <a:extLst>
              <a:ext uri="{FF2B5EF4-FFF2-40B4-BE49-F238E27FC236}">
                <a16:creationId xmlns:a16="http://schemas.microsoft.com/office/drawing/2014/main" id="{5E06EBCE-8372-2CF6-296D-5D306F3AD326}"/>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60423" name="Line 7">
            <a:extLst>
              <a:ext uri="{FF2B5EF4-FFF2-40B4-BE49-F238E27FC236}">
                <a16:creationId xmlns:a16="http://schemas.microsoft.com/office/drawing/2014/main" id="{1F0F58BE-50FE-41CA-18BE-11CFC30E9BD4}"/>
              </a:ext>
            </a:extLst>
          </p:cNvPr>
          <p:cNvSpPr>
            <a:spLocks noChangeShapeType="1"/>
          </p:cNvSpPr>
          <p:nvPr/>
        </p:nvSpPr>
        <p:spPr bwMode="auto">
          <a:xfrm flipV="1">
            <a:off x="1066800" y="1685925"/>
            <a:ext cx="4619625" cy="7938"/>
          </a:xfrm>
          <a:prstGeom prst="line">
            <a:avLst/>
          </a:prstGeom>
          <a:noFill/>
          <a:ln w="19050">
            <a:solidFill>
              <a:schemeClr va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24" name="Line 8">
            <a:extLst>
              <a:ext uri="{FF2B5EF4-FFF2-40B4-BE49-F238E27FC236}">
                <a16:creationId xmlns:a16="http://schemas.microsoft.com/office/drawing/2014/main" id="{D2C39967-ED92-DF6D-C63B-925C1682C857}"/>
              </a:ext>
            </a:extLst>
          </p:cNvPr>
          <p:cNvSpPr>
            <a:spLocks noChangeShapeType="1"/>
          </p:cNvSpPr>
          <p:nvPr/>
        </p:nvSpPr>
        <p:spPr bwMode="auto">
          <a:xfrm flipH="1">
            <a:off x="5661025" y="1701800"/>
            <a:ext cx="3175" cy="4252913"/>
          </a:xfrm>
          <a:prstGeom prst="line">
            <a:avLst/>
          </a:prstGeom>
          <a:noFill/>
          <a:ln w="19050">
            <a:solidFill>
              <a:schemeClr va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25" name="Line 9">
            <a:extLst>
              <a:ext uri="{FF2B5EF4-FFF2-40B4-BE49-F238E27FC236}">
                <a16:creationId xmlns:a16="http://schemas.microsoft.com/office/drawing/2014/main" id="{64BD208F-4E24-D9DF-98A3-67F21D011B29}"/>
              </a:ext>
            </a:extLst>
          </p:cNvPr>
          <p:cNvSpPr>
            <a:spLocks noChangeShapeType="1"/>
          </p:cNvSpPr>
          <p:nvPr/>
        </p:nvSpPr>
        <p:spPr bwMode="auto">
          <a:xfrm>
            <a:off x="1066800" y="2765425"/>
            <a:ext cx="3048000" cy="0"/>
          </a:xfrm>
          <a:prstGeom prst="line">
            <a:avLst/>
          </a:prstGeom>
          <a:noFill/>
          <a:ln w="1905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26" name="Line 10">
            <a:extLst>
              <a:ext uri="{FF2B5EF4-FFF2-40B4-BE49-F238E27FC236}">
                <a16:creationId xmlns:a16="http://schemas.microsoft.com/office/drawing/2014/main" id="{78BF2067-326E-5CCA-D0A1-95EA07DA78CF}"/>
              </a:ext>
            </a:extLst>
          </p:cNvPr>
          <p:cNvSpPr>
            <a:spLocks noChangeShapeType="1"/>
          </p:cNvSpPr>
          <p:nvPr/>
        </p:nvSpPr>
        <p:spPr bwMode="auto">
          <a:xfrm>
            <a:off x="4140200" y="2781300"/>
            <a:ext cx="0" cy="3173413"/>
          </a:xfrm>
          <a:prstGeom prst="line">
            <a:avLst/>
          </a:prstGeom>
          <a:noFill/>
          <a:ln w="1905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27" name="Line 11">
            <a:extLst>
              <a:ext uri="{FF2B5EF4-FFF2-40B4-BE49-F238E27FC236}">
                <a16:creationId xmlns:a16="http://schemas.microsoft.com/office/drawing/2014/main" id="{74EE8684-DE25-4E67-E754-D6FD4C5E6CDE}"/>
              </a:ext>
            </a:extLst>
          </p:cNvPr>
          <p:cNvSpPr>
            <a:spLocks noChangeShapeType="1"/>
          </p:cNvSpPr>
          <p:nvPr/>
        </p:nvSpPr>
        <p:spPr bwMode="auto">
          <a:xfrm>
            <a:off x="1066800" y="3830638"/>
            <a:ext cx="1765300" cy="0"/>
          </a:xfrm>
          <a:prstGeom prst="line">
            <a:avLst/>
          </a:prstGeom>
          <a:noFill/>
          <a:ln w="1905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28" name="Line 12">
            <a:extLst>
              <a:ext uri="{FF2B5EF4-FFF2-40B4-BE49-F238E27FC236}">
                <a16:creationId xmlns:a16="http://schemas.microsoft.com/office/drawing/2014/main" id="{78DEFD0D-AE4A-55CC-562E-AC20923A76BF}"/>
              </a:ext>
            </a:extLst>
          </p:cNvPr>
          <p:cNvSpPr>
            <a:spLocks noChangeShapeType="1"/>
          </p:cNvSpPr>
          <p:nvPr/>
        </p:nvSpPr>
        <p:spPr bwMode="auto">
          <a:xfrm>
            <a:off x="2832100" y="3848100"/>
            <a:ext cx="0" cy="2120900"/>
          </a:xfrm>
          <a:prstGeom prst="line">
            <a:avLst/>
          </a:prstGeom>
          <a:noFill/>
          <a:ln w="1905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29" name="Line 13">
            <a:extLst>
              <a:ext uri="{FF2B5EF4-FFF2-40B4-BE49-F238E27FC236}">
                <a16:creationId xmlns:a16="http://schemas.microsoft.com/office/drawing/2014/main" id="{FB4DC4EA-7385-D43B-46E5-DF7D26881322}"/>
              </a:ext>
            </a:extLst>
          </p:cNvPr>
          <p:cNvSpPr>
            <a:spLocks noChangeShapeType="1"/>
          </p:cNvSpPr>
          <p:nvPr/>
        </p:nvSpPr>
        <p:spPr bwMode="auto">
          <a:xfrm flipV="1">
            <a:off x="1955800" y="4889500"/>
            <a:ext cx="0" cy="1079500"/>
          </a:xfrm>
          <a:prstGeom prst="line">
            <a:avLst/>
          </a:prstGeom>
          <a:noFill/>
          <a:ln w="19050">
            <a:solidFill>
              <a:schemeClr val="accent1"/>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30" name="Line 14">
            <a:extLst>
              <a:ext uri="{FF2B5EF4-FFF2-40B4-BE49-F238E27FC236}">
                <a16:creationId xmlns:a16="http://schemas.microsoft.com/office/drawing/2014/main" id="{B363EF16-B452-224D-9E5C-F1D912385CD0}"/>
              </a:ext>
            </a:extLst>
          </p:cNvPr>
          <p:cNvSpPr>
            <a:spLocks noChangeShapeType="1"/>
          </p:cNvSpPr>
          <p:nvPr/>
        </p:nvSpPr>
        <p:spPr bwMode="auto">
          <a:xfrm>
            <a:off x="1066800" y="617538"/>
            <a:ext cx="6146800" cy="0"/>
          </a:xfrm>
          <a:prstGeom prst="line">
            <a:avLst/>
          </a:prstGeom>
          <a:noFill/>
          <a:ln w="19050">
            <a:solidFill>
              <a:schemeClr val="accent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31" name="Line 15">
            <a:extLst>
              <a:ext uri="{FF2B5EF4-FFF2-40B4-BE49-F238E27FC236}">
                <a16:creationId xmlns:a16="http://schemas.microsoft.com/office/drawing/2014/main" id="{49E784EA-3891-EE26-98D6-91E60A00707B}"/>
              </a:ext>
            </a:extLst>
          </p:cNvPr>
          <p:cNvSpPr>
            <a:spLocks noChangeShapeType="1"/>
          </p:cNvSpPr>
          <p:nvPr/>
        </p:nvSpPr>
        <p:spPr bwMode="auto">
          <a:xfrm>
            <a:off x="7200900" y="635000"/>
            <a:ext cx="0" cy="5334000"/>
          </a:xfrm>
          <a:prstGeom prst="line">
            <a:avLst/>
          </a:prstGeom>
          <a:noFill/>
          <a:ln w="19050">
            <a:solidFill>
              <a:schemeClr val="accent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32" name="Rectangle 16">
            <a:extLst>
              <a:ext uri="{FF2B5EF4-FFF2-40B4-BE49-F238E27FC236}">
                <a16:creationId xmlns:a16="http://schemas.microsoft.com/office/drawing/2014/main" id="{5A12CF3B-B83D-4891-9137-D47E0E5CE5DF}"/>
              </a:ext>
            </a:extLst>
          </p:cNvPr>
          <p:cNvSpPr>
            <a:spLocks noChangeArrowheads="1"/>
          </p:cNvSpPr>
          <p:nvPr/>
        </p:nvSpPr>
        <p:spPr bwMode="auto">
          <a:xfrm rot="-5400000">
            <a:off x="-888206" y="3042444"/>
            <a:ext cx="24685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a:solidFill>
                  <a:schemeClr val="tx1"/>
                </a:solidFill>
              </a:rPr>
              <a:t>Price (pence per kg)</a:t>
            </a:r>
          </a:p>
        </p:txBody>
      </p:sp>
      <p:sp>
        <p:nvSpPr>
          <p:cNvPr id="60433" name="Rectangle 17">
            <a:extLst>
              <a:ext uri="{FF2B5EF4-FFF2-40B4-BE49-F238E27FC236}">
                <a16:creationId xmlns:a16="http://schemas.microsoft.com/office/drawing/2014/main" id="{BE1D6FC0-9C5E-1D5D-0FC1-4551FC65D16B}"/>
              </a:ext>
            </a:extLst>
          </p:cNvPr>
          <p:cNvSpPr>
            <a:spLocks noChangeArrowheads="1"/>
          </p:cNvSpPr>
          <p:nvPr/>
        </p:nvSpPr>
        <p:spPr bwMode="auto">
          <a:xfrm>
            <a:off x="3197225" y="6459538"/>
            <a:ext cx="28194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a:solidFill>
                  <a:schemeClr val="tx1"/>
                </a:solidFill>
              </a:rPr>
              <a:t>Quantity (tonnes: 000s)</a:t>
            </a:r>
          </a:p>
        </p:txBody>
      </p:sp>
      <p:sp>
        <p:nvSpPr>
          <p:cNvPr id="60434" name="Rectangle 18">
            <a:extLst>
              <a:ext uri="{FF2B5EF4-FFF2-40B4-BE49-F238E27FC236}">
                <a16:creationId xmlns:a16="http://schemas.microsoft.com/office/drawing/2014/main" id="{FD3EED78-6D8F-2361-596B-5221B8CAFA4F}"/>
              </a:ext>
            </a:extLst>
          </p:cNvPr>
          <p:cNvSpPr>
            <a:spLocks noChangeArrowheads="1"/>
          </p:cNvSpPr>
          <p:nvPr/>
        </p:nvSpPr>
        <p:spPr bwMode="auto">
          <a:xfrm>
            <a:off x="6807200" y="773113"/>
            <a:ext cx="14446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400">
                <a:solidFill>
                  <a:schemeClr val="accent2"/>
                </a:solidFill>
              </a:rPr>
              <a:t>Supply</a:t>
            </a:r>
          </a:p>
        </p:txBody>
      </p:sp>
      <p:sp>
        <p:nvSpPr>
          <p:cNvPr id="60435" name="Rectangle 19">
            <a:extLst>
              <a:ext uri="{FF2B5EF4-FFF2-40B4-BE49-F238E27FC236}">
                <a16:creationId xmlns:a16="http://schemas.microsoft.com/office/drawing/2014/main" id="{1A20FF85-51E7-7951-0230-A30CC6F63E70}"/>
              </a:ext>
            </a:extLst>
          </p:cNvPr>
          <p:cNvSpPr>
            <a:spLocks noChangeArrowheads="1"/>
          </p:cNvSpPr>
          <p:nvPr/>
        </p:nvSpPr>
        <p:spPr bwMode="auto">
          <a:xfrm>
            <a:off x="1747838" y="4452938"/>
            <a:ext cx="339725" cy="427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200">
                <a:solidFill>
                  <a:schemeClr val="accent1"/>
                </a:solidFill>
              </a:rPr>
              <a:t>a</a:t>
            </a:r>
          </a:p>
        </p:txBody>
      </p:sp>
      <p:sp>
        <p:nvSpPr>
          <p:cNvPr id="60436" name="Rectangle 20">
            <a:extLst>
              <a:ext uri="{FF2B5EF4-FFF2-40B4-BE49-F238E27FC236}">
                <a16:creationId xmlns:a16="http://schemas.microsoft.com/office/drawing/2014/main" id="{CA74A382-B6CF-450A-0F19-40C04EF7AE4C}"/>
              </a:ext>
            </a:extLst>
          </p:cNvPr>
          <p:cNvSpPr>
            <a:spLocks noChangeArrowheads="1"/>
          </p:cNvSpPr>
          <p:nvPr/>
        </p:nvSpPr>
        <p:spPr bwMode="auto">
          <a:xfrm>
            <a:off x="2578100" y="3386138"/>
            <a:ext cx="355600" cy="427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200">
                <a:solidFill>
                  <a:schemeClr val="folHlink"/>
                </a:solidFill>
              </a:rPr>
              <a:t>b</a:t>
            </a:r>
          </a:p>
        </p:txBody>
      </p:sp>
      <p:sp>
        <p:nvSpPr>
          <p:cNvPr id="60437" name="Rectangle 21">
            <a:extLst>
              <a:ext uri="{FF2B5EF4-FFF2-40B4-BE49-F238E27FC236}">
                <a16:creationId xmlns:a16="http://schemas.microsoft.com/office/drawing/2014/main" id="{BB92212A-57FE-97B1-7CEF-1D847A90D0FC}"/>
              </a:ext>
            </a:extLst>
          </p:cNvPr>
          <p:cNvSpPr>
            <a:spLocks noChangeArrowheads="1"/>
          </p:cNvSpPr>
          <p:nvPr/>
        </p:nvSpPr>
        <p:spPr bwMode="auto">
          <a:xfrm>
            <a:off x="3894138" y="2319338"/>
            <a:ext cx="339725" cy="427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200">
                <a:solidFill>
                  <a:schemeClr val="tx2"/>
                </a:solidFill>
              </a:rPr>
              <a:t>c</a:t>
            </a:r>
          </a:p>
        </p:txBody>
      </p:sp>
      <p:sp>
        <p:nvSpPr>
          <p:cNvPr id="60438" name="Rectangle 22">
            <a:extLst>
              <a:ext uri="{FF2B5EF4-FFF2-40B4-BE49-F238E27FC236}">
                <a16:creationId xmlns:a16="http://schemas.microsoft.com/office/drawing/2014/main" id="{9ACBB09E-17F9-1EAE-B2BA-A1633A69988E}"/>
              </a:ext>
            </a:extLst>
          </p:cNvPr>
          <p:cNvSpPr>
            <a:spLocks noChangeArrowheads="1"/>
          </p:cNvSpPr>
          <p:nvPr/>
        </p:nvSpPr>
        <p:spPr bwMode="auto">
          <a:xfrm>
            <a:off x="5422900" y="1239838"/>
            <a:ext cx="355600" cy="427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200">
                <a:solidFill>
                  <a:schemeClr val="hlink"/>
                </a:solidFill>
              </a:rPr>
              <a:t>d</a:t>
            </a:r>
          </a:p>
        </p:txBody>
      </p:sp>
      <p:sp>
        <p:nvSpPr>
          <p:cNvPr id="1219607" name="Rectangle 23">
            <a:extLst>
              <a:ext uri="{FF2B5EF4-FFF2-40B4-BE49-F238E27FC236}">
                <a16:creationId xmlns:a16="http://schemas.microsoft.com/office/drawing/2014/main" id="{AF8EFC6B-6150-1125-B130-FA0819398CA6}"/>
              </a:ext>
            </a:extLst>
          </p:cNvPr>
          <p:cNvSpPr>
            <a:spLocks noChangeArrowheads="1"/>
          </p:cNvSpPr>
          <p:nvPr/>
        </p:nvSpPr>
        <p:spPr bwMode="auto">
          <a:xfrm>
            <a:off x="7173913" y="454025"/>
            <a:ext cx="339725" cy="427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200">
                <a:solidFill>
                  <a:schemeClr val="accent2"/>
                </a:solidFill>
              </a:rPr>
              <a:t>e</a:t>
            </a:r>
          </a:p>
        </p:txBody>
      </p:sp>
      <p:sp>
        <p:nvSpPr>
          <p:cNvPr id="60440" name="AutoShape 24" descr="Parchment">
            <a:extLst>
              <a:ext uri="{FF2B5EF4-FFF2-40B4-BE49-F238E27FC236}">
                <a16:creationId xmlns:a16="http://schemas.microsoft.com/office/drawing/2014/main" id="{108CDB82-8A20-CBD8-3B45-86D04C381ECE}"/>
              </a:ext>
            </a:extLst>
          </p:cNvPr>
          <p:cNvSpPr>
            <a:spLocks noChangeArrowheads="1"/>
          </p:cNvSpPr>
          <p:nvPr/>
        </p:nvSpPr>
        <p:spPr bwMode="auto">
          <a:xfrm>
            <a:off x="7407275" y="1316038"/>
            <a:ext cx="1654175" cy="2100262"/>
          </a:xfrm>
          <a:prstGeom prst="roundRect">
            <a:avLst>
              <a:gd name="adj" fmla="val 12495"/>
            </a:avLst>
          </a:prstGeom>
          <a:blipFill dpi="0" rotWithShape="0">
            <a:blip r:embed="rId6"/>
            <a:srcRect/>
            <a:tile tx="0" ty="0" sx="100000" sy="100000" flip="none" algn="tl"/>
          </a:blipFill>
          <a:ln w="28575">
            <a:solidFill>
              <a:schemeClr val="hlink"/>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60441" name="Rectangle 25">
            <a:extLst>
              <a:ext uri="{FF2B5EF4-FFF2-40B4-BE49-F238E27FC236}">
                <a16:creationId xmlns:a16="http://schemas.microsoft.com/office/drawing/2014/main" id="{3D72B448-1265-60B9-1F40-CD6B97D9D4DE}"/>
              </a:ext>
            </a:extLst>
          </p:cNvPr>
          <p:cNvSpPr>
            <a:spLocks noChangeArrowheads="1"/>
          </p:cNvSpPr>
          <p:nvPr/>
        </p:nvSpPr>
        <p:spPr bwMode="auto">
          <a:xfrm>
            <a:off x="7812088" y="1335088"/>
            <a:ext cx="625475" cy="2073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i="1">
                <a:solidFill>
                  <a:schemeClr val="tx1"/>
                </a:solidFill>
              </a:rPr>
              <a:t> </a:t>
            </a:r>
            <a:r>
              <a:rPr lang="en-GB" altLang="en-US" sz="1600" i="1">
                <a:solidFill>
                  <a:schemeClr val="tx1"/>
                </a:solidFill>
              </a:rPr>
              <a:t> </a:t>
            </a:r>
            <a:r>
              <a:rPr lang="en-GB" altLang="en-US" sz="2000" i="1">
                <a:solidFill>
                  <a:schemeClr val="tx1"/>
                </a:solidFill>
              </a:rPr>
              <a:t>P</a:t>
            </a:r>
            <a:endParaRPr lang="en-GB" altLang="en-US" sz="2000" i="1">
              <a:solidFill>
                <a:srgbClr val="FFFFFF"/>
              </a:solidFill>
            </a:endParaRPr>
          </a:p>
          <a:p>
            <a:pPr>
              <a:lnSpc>
                <a:spcPct val="150000"/>
              </a:lnSpc>
              <a:spcBef>
                <a:spcPct val="0"/>
              </a:spcBef>
              <a:buClrTx/>
              <a:buSzTx/>
              <a:buFontTx/>
              <a:buNone/>
            </a:pPr>
            <a:r>
              <a:rPr lang="en-GB" altLang="en-US" sz="2000" i="1">
                <a:solidFill>
                  <a:schemeClr val="accent1"/>
                </a:solidFill>
              </a:rPr>
              <a:t>  </a:t>
            </a:r>
            <a:r>
              <a:rPr lang="en-GB" altLang="en-US" sz="2000">
                <a:solidFill>
                  <a:schemeClr val="accent1"/>
                </a:solidFill>
              </a:rPr>
              <a:t>20</a:t>
            </a:r>
            <a:endParaRPr lang="en-GB" altLang="en-US" sz="2000">
              <a:solidFill>
                <a:srgbClr val="FFFFFF"/>
              </a:solidFill>
            </a:endParaRPr>
          </a:p>
          <a:p>
            <a:pPr>
              <a:lnSpc>
                <a:spcPct val="100000"/>
              </a:lnSpc>
              <a:spcBef>
                <a:spcPct val="0"/>
              </a:spcBef>
              <a:buClrTx/>
              <a:buSzTx/>
              <a:buFontTx/>
              <a:buNone/>
            </a:pPr>
            <a:r>
              <a:rPr lang="en-GB" altLang="en-US" sz="2000">
                <a:solidFill>
                  <a:schemeClr val="folHlink"/>
                </a:solidFill>
              </a:rPr>
              <a:t>  40</a:t>
            </a:r>
            <a:endParaRPr lang="en-GB" altLang="en-US" sz="2000">
              <a:solidFill>
                <a:srgbClr val="FFFFFF"/>
              </a:solidFill>
            </a:endParaRPr>
          </a:p>
          <a:p>
            <a:pPr>
              <a:lnSpc>
                <a:spcPct val="100000"/>
              </a:lnSpc>
              <a:spcBef>
                <a:spcPct val="0"/>
              </a:spcBef>
              <a:buClrTx/>
              <a:buSzTx/>
              <a:buFontTx/>
              <a:buNone/>
            </a:pPr>
            <a:r>
              <a:rPr lang="en-GB" altLang="en-US" sz="2000">
                <a:solidFill>
                  <a:schemeClr val="tx2"/>
                </a:solidFill>
              </a:rPr>
              <a:t>  60</a:t>
            </a:r>
            <a:endParaRPr lang="en-GB" altLang="en-US" sz="2000">
              <a:solidFill>
                <a:srgbClr val="FFFFFF"/>
              </a:solidFill>
            </a:endParaRPr>
          </a:p>
          <a:p>
            <a:pPr>
              <a:lnSpc>
                <a:spcPct val="100000"/>
              </a:lnSpc>
              <a:spcBef>
                <a:spcPct val="0"/>
              </a:spcBef>
              <a:buClrTx/>
              <a:buSzTx/>
              <a:buFontTx/>
              <a:buNone/>
            </a:pPr>
            <a:r>
              <a:rPr lang="en-GB" altLang="en-US" sz="2000">
                <a:solidFill>
                  <a:schemeClr val="hlink"/>
                </a:solidFill>
              </a:rPr>
              <a:t>  80</a:t>
            </a:r>
            <a:endParaRPr lang="en-GB" altLang="en-US" sz="2000">
              <a:solidFill>
                <a:srgbClr val="FFFFFF"/>
              </a:solidFill>
            </a:endParaRPr>
          </a:p>
          <a:p>
            <a:pPr>
              <a:lnSpc>
                <a:spcPct val="100000"/>
              </a:lnSpc>
              <a:spcBef>
                <a:spcPct val="0"/>
              </a:spcBef>
              <a:buClrTx/>
              <a:buSzTx/>
              <a:buFontTx/>
              <a:buNone/>
            </a:pPr>
            <a:r>
              <a:rPr lang="en-GB" altLang="en-US" sz="2000">
                <a:solidFill>
                  <a:schemeClr val="accent2"/>
                </a:solidFill>
              </a:rPr>
              <a:t>100</a:t>
            </a:r>
            <a:endParaRPr lang="en-GB" altLang="en-US" sz="2000">
              <a:solidFill>
                <a:srgbClr val="FF0000"/>
              </a:solidFill>
            </a:endParaRPr>
          </a:p>
        </p:txBody>
      </p:sp>
      <p:sp>
        <p:nvSpPr>
          <p:cNvPr id="60442" name="Rectangle 26">
            <a:extLst>
              <a:ext uri="{FF2B5EF4-FFF2-40B4-BE49-F238E27FC236}">
                <a16:creationId xmlns:a16="http://schemas.microsoft.com/office/drawing/2014/main" id="{445DAD63-5ED7-B5A1-02F3-956118AF07E5}"/>
              </a:ext>
            </a:extLst>
          </p:cNvPr>
          <p:cNvSpPr>
            <a:spLocks noChangeArrowheads="1"/>
          </p:cNvSpPr>
          <p:nvPr/>
        </p:nvSpPr>
        <p:spPr bwMode="auto">
          <a:xfrm>
            <a:off x="8466138" y="1335088"/>
            <a:ext cx="608012" cy="2073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i="1">
                <a:solidFill>
                  <a:schemeClr val="tx1"/>
                </a:solidFill>
              </a:rPr>
              <a:t> Q</a:t>
            </a:r>
            <a:endParaRPr lang="en-GB" altLang="en-US" sz="2000" i="1">
              <a:solidFill>
                <a:srgbClr val="FFFFFF"/>
              </a:solidFill>
            </a:endParaRPr>
          </a:p>
          <a:p>
            <a:pPr>
              <a:lnSpc>
                <a:spcPct val="150000"/>
              </a:lnSpc>
              <a:spcBef>
                <a:spcPct val="0"/>
              </a:spcBef>
              <a:buClrTx/>
              <a:buSzTx/>
              <a:buFontTx/>
              <a:buNone/>
            </a:pPr>
            <a:r>
              <a:rPr lang="en-GB" altLang="en-US" sz="2000">
                <a:solidFill>
                  <a:schemeClr val="accent1"/>
                </a:solidFill>
              </a:rPr>
              <a:t>100</a:t>
            </a:r>
            <a:endParaRPr lang="en-GB" altLang="en-US" sz="2000">
              <a:solidFill>
                <a:srgbClr val="FFFFFF"/>
              </a:solidFill>
            </a:endParaRPr>
          </a:p>
          <a:p>
            <a:pPr>
              <a:lnSpc>
                <a:spcPct val="100000"/>
              </a:lnSpc>
              <a:spcBef>
                <a:spcPct val="0"/>
              </a:spcBef>
              <a:buClrTx/>
              <a:buSzTx/>
              <a:buFontTx/>
              <a:buNone/>
            </a:pPr>
            <a:r>
              <a:rPr lang="en-GB" altLang="en-US" sz="2000">
                <a:solidFill>
                  <a:schemeClr val="folHlink"/>
                </a:solidFill>
              </a:rPr>
              <a:t>200</a:t>
            </a:r>
            <a:endParaRPr lang="en-GB" altLang="en-US" sz="2000">
              <a:solidFill>
                <a:srgbClr val="FFFFFF"/>
              </a:solidFill>
            </a:endParaRPr>
          </a:p>
          <a:p>
            <a:pPr>
              <a:lnSpc>
                <a:spcPct val="100000"/>
              </a:lnSpc>
              <a:spcBef>
                <a:spcPct val="0"/>
              </a:spcBef>
              <a:buClrTx/>
              <a:buSzTx/>
              <a:buFontTx/>
              <a:buNone/>
            </a:pPr>
            <a:r>
              <a:rPr lang="en-GB" altLang="en-US" sz="2000">
                <a:solidFill>
                  <a:schemeClr val="tx2"/>
                </a:solidFill>
              </a:rPr>
              <a:t>350</a:t>
            </a:r>
            <a:endParaRPr lang="en-GB" altLang="en-US" sz="2000">
              <a:solidFill>
                <a:srgbClr val="FFFFFF"/>
              </a:solidFill>
            </a:endParaRPr>
          </a:p>
          <a:p>
            <a:pPr>
              <a:lnSpc>
                <a:spcPct val="100000"/>
              </a:lnSpc>
              <a:spcBef>
                <a:spcPct val="0"/>
              </a:spcBef>
              <a:buClrTx/>
              <a:buSzTx/>
              <a:buFontTx/>
              <a:buNone/>
            </a:pPr>
            <a:r>
              <a:rPr lang="en-GB" altLang="en-US" sz="2000">
                <a:solidFill>
                  <a:schemeClr val="hlink"/>
                </a:solidFill>
              </a:rPr>
              <a:t>530</a:t>
            </a:r>
            <a:endParaRPr lang="en-GB" altLang="en-US" sz="2000">
              <a:solidFill>
                <a:srgbClr val="FFFFFF"/>
              </a:solidFill>
            </a:endParaRPr>
          </a:p>
          <a:p>
            <a:pPr>
              <a:lnSpc>
                <a:spcPct val="100000"/>
              </a:lnSpc>
              <a:spcBef>
                <a:spcPct val="0"/>
              </a:spcBef>
              <a:buClrTx/>
              <a:buSzTx/>
              <a:buFontTx/>
              <a:buNone/>
            </a:pPr>
            <a:r>
              <a:rPr lang="en-GB" altLang="en-US" sz="2000">
                <a:solidFill>
                  <a:schemeClr val="accent2"/>
                </a:solidFill>
              </a:rPr>
              <a:t>700</a:t>
            </a:r>
            <a:endParaRPr lang="en-GB" altLang="en-US" sz="2000">
              <a:solidFill>
                <a:srgbClr val="FF0000"/>
              </a:solidFill>
            </a:endParaRPr>
          </a:p>
        </p:txBody>
      </p:sp>
      <p:sp>
        <p:nvSpPr>
          <p:cNvPr id="60443" name="Rectangle 27">
            <a:extLst>
              <a:ext uri="{FF2B5EF4-FFF2-40B4-BE49-F238E27FC236}">
                <a16:creationId xmlns:a16="http://schemas.microsoft.com/office/drawing/2014/main" id="{D87FC62F-54B4-5FB7-2AF9-DE4397745374}"/>
              </a:ext>
            </a:extLst>
          </p:cNvPr>
          <p:cNvSpPr>
            <a:spLocks noChangeArrowheads="1"/>
          </p:cNvSpPr>
          <p:nvPr/>
        </p:nvSpPr>
        <p:spPr bwMode="auto">
          <a:xfrm>
            <a:off x="7507288" y="1738313"/>
            <a:ext cx="339725" cy="16462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10000"/>
              </a:lnSpc>
              <a:spcBef>
                <a:spcPct val="0"/>
              </a:spcBef>
              <a:buClrTx/>
              <a:buSzTx/>
              <a:buFontTx/>
              <a:buNone/>
            </a:pPr>
            <a:r>
              <a:rPr lang="en-GB" altLang="en-US" sz="2000">
                <a:solidFill>
                  <a:schemeClr val="accent1"/>
                </a:solidFill>
              </a:rPr>
              <a:t>a</a:t>
            </a:r>
            <a:endParaRPr lang="en-GB" altLang="en-US" sz="2000">
              <a:solidFill>
                <a:srgbClr val="FFFFFF"/>
              </a:solidFill>
            </a:endParaRPr>
          </a:p>
          <a:p>
            <a:pPr>
              <a:lnSpc>
                <a:spcPct val="100000"/>
              </a:lnSpc>
              <a:spcBef>
                <a:spcPct val="0"/>
              </a:spcBef>
              <a:buClrTx/>
              <a:buSzTx/>
              <a:buFontTx/>
              <a:buNone/>
            </a:pPr>
            <a:r>
              <a:rPr lang="en-GB" altLang="en-US" sz="2000">
                <a:solidFill>
                  <a:schemeClr val="folHlink"/>
                </a:solidFill>
              </a:rPr>
              <a:t>b</a:t>
            </a:r>
            <a:endParaRPr lang="en-GB" altLang="en-US" sz="2000">
              <a:solidFill>
                <a:srgbClr val="FFFFFF"/>
              </a:solidFill>
            </a:endParaRPr>
          </a:p>
          <a:p>
            <a:pPr>
              <a:lnSpc>
                <a:spcPct val="100000"/>
              </a:lnSpc>
              <a:spcBef>
                <a:spcPct val="0"/>
              </a:spcBef>
              <a:buClrTx/>
              <a:buSzTx/>
              <a:buFontTx/>
              <a:buNone/>
            </a:pPr>
            <a:r>
              <a:rPr lang="en-GB" altLang="en-US" sz="2000">
                <a:solidFill>
                  <a:schemeClr val="tx2"/>
                </a:solidFill>
              </a:rPr>
              <a:t>c</a:t>
            </a:r>
            <a:endParaRPr lang="en-GB" altLang="en-US" sz="2000">
              <a:solidFill>
                <a:srgbClr val="FFFFFF"/>
              </a:solidFill>
            </a:endParaRPr>
          </a:p>
          <a:p>
            <a:pPr>
              <a:lnSpc>
                <a:spcPct val="100000"/>
              </a:lnSpc>
              <a:spcBef>
                <a:spcPct val="0"/>
              </a:spcBef>
              <a:buClrTx/>
              <a:buSzTx/>
              <a:buFontTx/>
              <a:buNone/>
            </a:pPr>
            <a:r>
              <a:rPr lang="en-GB" altLang="en-US" sz="2000">
                <a:solidFill>
                  <a:schemeClr val="hlink"/>
                </a:solidFill>
              </a:rPr>
              <a:t>d</a:t>
            </a:r>
            <a:endParaRPr lang="en-GB" altLang="en-US" sz="2000">
              <a:solidFill>
                <a:srgbClr val="FFFFFF"/>
              </a:solidFill>
            </a:endParaRPr>
          </a:p>
          <a:p>
            <a:pPr>
              <a:lnSpc>
                <a:spcPct val="100000"/>
              </a:lnSpc>
              <a:spcBef>
                <a:spcPct val="0"/>
              </a:spcBef>
              <a:buClrTx/>
              <a:buSzTx/>
              <a:buFontTx/>
              <a:buNone/>
            </a:pPr>
            <a:r>
              <a:rPr lang="en-GB" altLang="en-US" sz="2000">
                <a:solidFill>
                  <a:schemeClr val="accent2"/>
                </a:solidFill>
              </a:rPr>
              <a:t>e</a:t>
            </a:r>
            <a:endParaRPr lang="en-GB" altLang="en-US" sz="2000">
              <a:solidFill>
                <a:srgbClr val="FF0000"/>
              </a:solidFill>
            </a:endParaRPr>
          </a:p>
        </p:txBody>
      </p:sp>
      <p:sp>
        <p:nvSpPr>
          <p:cNvPr id="60444" name="Line 28">
            <a:extLst>
              <a:ext uri="{FF2B5EF4-FFF2-40B4-BE49-F238E27FC236}">
                <a16:creationId xmlns:a16="http://schemas.microsoft.com/office/drawing/2014/main" id="{A55A79DC-F6C6-A5E9-996B-9E6C71E0AB1C}"/>
              </a:ext>
            </a:extLst>
          </p:cNvPr>
          <p:cNvSpPr>
            <a:spLocks noChangeShapeType="1"/>
          </p:cNvSpPr>
          <p:nvPr/>
        </p:nvSpPr>
        <p:spPr bwMode="auto">
          <a:xfrm>
            <a:off x="7513638" y="1728788"/>
            <a:ext cx="1463675" cy="0"/>
          </a:xfrm>
          <a:prstGeom prst="line">
            <a:avLst/>
          </a:prstGeom>
          <a:noFill/>
          <a:ln w="25400">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45" name="Rectangle 29">
            <a:extLst>
              <a:ext uri="{FF2B5EF4-FFF2-40B4-BE49-F238E27FC236}">
                <a16:creationId xmlns:a16="http://schemas.microsoft.com/office/drawing/2014/main" id="{BDD0F4DD-3FD6-AE94-357C-F6FF9A644863}"/>
              </a:ext>
            </a:extLst>
          </p:cNvPr>
          <p:cNvSpPr>
            <a:spLocks noChangeArrowheads="1"/>
          </p:cNvSpPr>
          <p:nvPr/>
        </p:nvSpPr>
        <p:spPr bwMode="auto">
          <a:xfrm>
            <a:off x="0" y="0"/>
            <a:ext cx="9144000" cy="519113"/>
          </a:xfrm>
          <a:prstGeom prst="rect">
            <a:avLst/>
          </a:prstGeom>
          <a:noFill/>
          <a:ln>
            <a:noFill/>
          </a:ln>
          <a:effectLst>
            <a:outerShdw dist="17961" dir="2700000" algn="ctr" rotWithShape="0">
              <a:schemeClr val="tx1"/>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800">
                <a:solidFill>
                  <a:schemeClr val="folHlink"/>
                </a:solidFill>
              </a:rPr>
              <a:t>Market supply of potatoes </a:t>
            </a:r>
            <a:r>
              <a:rPr lang="en-GB" altLang="en-US" sz="2400">
                <a:solidFill>
                  <a:schemeClr val="folHlink"/>
                </a:solidFill>
              </a:rPr>
              <a:t>(monthly)</a:t>
            </a:r>
            <a:endParaRPr lang="en-GB" altLang="en-US" sz="2800">
              <a:solidFill>
                <a:schemeClr val="folHlink"/>
              </a:solidFill>
            </a:endParaRPr>
          </a:p>
        </p:txBody>
      </p:sp>
      <p:grpSp>
        <p:nvGrpSpPr>
          <p:cNvPr id="60446" name="Group 30">
            <a:extLst>
              <a:ext uri="{FF2B5EF4-FFF2-40B4-BE49-F238E27FC236}">
                <a16:creationId xmlns:a16="http://schemas.microsoft.com/office/drawing/2014/main" id="{E7823F86-48AC-FC13-01ED-1680998602BF}"/>
              </a:ext>
            </a:extLst>
          </p:cNvPr>
          <p:cNvGrpSpPr>
            <a:grpSpLocks/>
          </p:cNvGrpSpPr>
          <p:nvPr/>
        </p:nvGrpSpPr>
        <p:grpSpPr bwMode="auto">
          <a:xfrm>
            <a:off x="1876425" y="592138"/>
            <a:ext cx="5359400" cy="4356100"/>
            <a:chOff x="1182" y="373"/>
            <a:chExt cx="3376" cy="2744"/>
          </a:xfrm>
        </p:grpSpPr>
        <p:sp>
          <p:nvSpPr>
            <p:cNvPr id="60447" name="Oval 31">
              <a:extLst>
                <a:ext uri="{FF2B5EF4-FFF2-40B4-BE49-F238E27FC236}">
                  <a16:creationId xmlns:a16="http://schemas.microsoft.com/office/drawing/2014/main" id="{0F09E698-FBE1-54D5-A464-1EDCEDAAC5F6}"/>
                </a:ext>
              </a:extLst>
            </p:cNvPr>
            <p:cNvSpPr>
              <a:spLocks noChangeArrowheads="1"/>
            </p:cNvSpPr>
            <p:nvPr/>
          </p:nvSpPr>
          <p:spPr bwMode="auto">
            <a:xfrm>
              <a:off x="1182" y="3045"/>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60448" name="Oval 32">
              <a:extLst>
                <a:ext uri="{FF2B5EF4-FFF2-40B4-BE49-F238E27FC236}">
                  <a16:creationId xmlns:a16="http://schemas.microsoft.com/office/drawing/2014/main" id="{AE6C484F-6BDF-FC49-7CB2-4681105BAFA1}"/>
                </a:ext>
              </a:extLst>
            </p:cNvPr>
            <p:cNvSpPr>
              <a:spLocks noChangeArrowheads="1"/>
            </p:cNvSpPr>
            <p:nvPr/>
          </p:nvSpPr>
          <p:spPr bwMode="auto">
            <a:xfrm>
              <a:off x="1726" y="2389"/>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60449" name="Oval 33">
              <a:extLst>
                <a:ext uri="{FF2B5EF4-FFF2-40B4-BE49-F238E27FC236}">
                  <a16:creationId xmlns:a16="http://schemas.microsoft.com/office/drawing/2014/main" id="{FABF94F8-50F1-E1A6-AA5F-B4ADCF714A98}"/>
                </a:ext>
              </a:extLst>
            </p:cNvPr>
            <p:cNvSpPr>
              <a:spLocks noChangeArrowheads="1"/>
            </p:cNvSpPr>
            <p:nvPr/>
          </p:nvSpPr>
          <p:spPr bwMode="auto">
            <a:xfrm>
              <a:off x="2558" y="1709"/>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60450" name="Oval 34">
              <a:extLst>
                <a:ext uri="{FF2B5EF4-FFF2-40B4-BE49-F238E27FC236}">
                  <a16:creationId xmlns:a16="http://schemas.microsoft.com/office/drawing/2014/main" id="{83E1DEB6-77DD-D7AB-997C-7EBEE0763145}"/>
                </a:ext>
              </a:extLst>
            </p:cNvPr>
            <p:cNvSpPr>
              <a:spLocks noChangeArrowheads="1"/>
            </p:cNvSpPr>
            <p:nvPr/>
          </p:nvSpPr>
          <p:spPr bwMode="auto">
            <a:xfrm>
              <a:off x="3518" y="1037"/>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60451" name="Oval 35">
              <a:extLst>
                <a:ext uri="{FF2B5EF4-FFF2-40B4-BE49-F238E27FC236}">
                  <a16:creationId xmlns:a16="http://schemas.microsoft.com/office/drawing/2014/main" id="{AB98B9A2-A2EC-051E-B5F1-0FECB282B581}"/>
                </a:ext>
              </a:extLst>
            </p:cNvPr>
            <p:cNvSpPr>
              <a:spLocks noChangeArrowheads="1"/>
            </p:cNvSpPr>
            <p:nvPr/>
          </p:nvSpPr>
          <p:spPr bwMode="auto">
            <a:xfrm>
              <a:off x="4486" y="373"/>
              <a:ext cx="72" cy="72"/>
            </a:xfrm>
            <a:prstGeom prst="ellipse">
              <a:avLst/>
            </a:prstGeom>
            <a:solidFill>
              <a:srgbClr val="FF0000"/>
            </a:solidFill>
            <a:ln w="2540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gr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5" presetClass="entr" presetSubtype="0" fill="hold" grpId="0" nodeType="clickEffect">
                                  <p:stCondLst>
                                    <p:cond delay="0"/>
                                  </p:stCondLst>
                                  <p:childTnLst>
                                    <p:set>
                                      <p:cBhvr>
                                        <p:cTn id="6" dur="1" fill="hold">
                                          <p:stCondLst>
                                            <p:cond delay="0"/>
                                          </p:stCondLst>
                                        </p:cTn>
                                        <p:tgtEl>
                                          <p:spTgt spid="1219607"/>
                                        </p:tgtEl>
                                        <p:attrNameLst>
                                          <p:attrName>style.visibility</p:attrName>
                                        </p:attrNameLst>
                                      </p:cBhvr>
                                      <p:to>
                                        <p:strVal val="visible"/>
                                      </p:to>
                                    </p:set>
                                    <p:anim calcmode="lin" valueType="num">
                                      <p:cBhvr>
                                        <p:cTn id="7" dur="1000" fill="hold"/>
                                        <p:tgtEl>
                                          <p:spTgt spid="1219607"/>
                                        </p:tgtEl>
                                        <p:attrNameLst>
                                          <p:attrName>ppt_w</p:attrName>
                                        </p:attrNameLst>
                                      </p:cBhvr>
                                      <p:tavLst>
                                        <p:tav tm="0">
                                          <p:val>
                                            <p:fltVal val="0"/>
                                          </p:val>
                                        </p:tav>
                                        <p:tav tm="100000">
                                          <p:val>
                                            <p:strVal val="#ppt_w"/>
                                          </p:val>
                                        </p:tav>
                                      </p:tavLst>
                                    </p:anim>
                                    <p:anim calcmode="lin" valueType="num">
                                      <p:cBhvr>
                                        <p:cTn id="8" dur="1000" fill="hold"/>
                                        <p:tgtEl>
                                          <p:spTgt spid="1219607"/>
                                        </p:tgtEl>
                                        <p:attrNameLst>
                                          <p:attrName>ppt_h</p:attrName>
                                        </p:attrNameLst>
                                      </p:cBhvr>
                                      <p:tavLst>
                                        <p:tav tm="0">
                                          <p:val>
                                            <p:fltVal val="0"/>
                                          </p:val>
                                        </p:tav>
                                        <p:tav tm="100000">
                                          <p:val>
                                            <p:strVal val="#ppt_h"/>
                                          </p:val>
                                        </p:tav>
                                      </p:tavLst>
                                    </p:anim>
                                    <p:anim calcmode="lin" valueType="num">
                                      <p:cBhvr>
                                        <p:cTn id="9" dur="1000" fill="hold"/>
                                        <p:tgtEl>
                                          <p:spTgt spid="1219607"/>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1219607"/>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19607" grpId="0"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79EE40DB-1F7E-42EA-5B3A-248EDAE4FCA5}"/>
              </a:ext>
            </a:extLst>
          </p:cNvPr>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62467" name="Rectangle 3">
            <a:extLst>
              <a:ext uri="{FF2B5EF4-FFF2-40B4-BE49-F238E27FC236}">
                <a16:creationId xmlns:a16="http://schemas.microsoft.com/office/drawing/2014/main" id="{A6A581CF-739B-F1E5-84AB-2827432ED19E}"/>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1221636" name="Rectangle 4">
            <a:extLst>
              <a:ext uri="{FF2B5EF4-FFF2-40B4-BE49-F238E27FC236}">
                <a16:creationId xmlns:a16="http://schemas.microsoft.com/office/drawing/2014/main" id="{69413479-9FC7-66B3-D619-E4634491044C}"/>
              </a:ext>
            </a:extLst>
          </p:cNvPr>
          <p:cNvSpPr>
            <a:spLocks noGrp="1" noChangeArrowheads="1"/>
          </p:cNvSpPr>
          <p:nvPr>
            <p:ph type="title"/>
          </p:nvPr>
        </p:nvSpPr>
        <p:spPr>
          <a:xfrm>
            <a:off x="838200" y="242888"/>
            <a:ext cx="7921625" cy="603250"/>
          </a:xfrm>
        </p:spPr>
        <p:txBody>
          <a:bodyPr/>
          <a:lstStyle/>
          <a:p>
            <a:pPr>
              <a:defRPr/>
            </a:pPr>
            <a:r>
              <a:rPr lang="en-GB" altLang="en-US" sz="4000"/>
              <a:t>Supply</a:t>
            </a:r>
          </a:p>
        </p:txBody>
      </p:sp>
      <p:sp>
        <p:nvSpPr>
          <p:cNvPr id="1221637" name="Rectangle 5">
            <a:extLst>
              <a:ext uri="{FF2B5EF4-FFF2-40B4-BE49-F238E27FC236}">
                <a16:creationId xmlns:a16="http://schemas.microsoft.com/office/drawing/2014/main" id="{AD545B3A-BB7F-8EE3-0406-7C3578CC5775}"/>
              </a:ext>
            </a:extLst>
          </p:cNvPr>
          <p:cNvSpPr>
            <a:spLocks noGrp="1" noChangeArrowheads="1"/>
          </p:cNvSpPr>
          <p:nvPr>
            <p:ph type="body" idx="1"/>
          </p:nvPr>
        </p:nvSpPr>
        <p:spPr/>
        <p:txBody>
          <a:bodyPr/>
          <a:lstStyle/>
          <a:p>
            <a:pPr>
              <a:spcBef>
                <a:spcPct val="75000"/>
              </a:spcBef>
              <a:defRPr/>
            </a:pPr>
            <a:r>
              <a:rPr lang="en-GB" altLang="en-US" dirty="0"/>
              <a:t>Other determinants of supply</a:t>
            </a:r>
          </a:p>
          <a:p>
            <a:pPr lvl="1">
              <a:spcBef>
                <a:spcPct val="75000"/>
              </a:spcBef>
              <a:defRPr/>
            </a:pPr>
            <a:r>
              <a:rPr lang="en-GB" altLang="en-US" dirty="0"/>
              <a:t>costs of production</a:t>
            </a:r>
          </a:p>
          <a:p>
            <a:pPr lvl="2">
              <a:spcBef>
                <a:spcPct val="75000"/>
              </a:spcBef>
              <a:defRPr/>
            </a:pPr>
            <a:r>
              <a:rPr lang="en-GB" altLang="en-US" dirty="0"/>
              <a:t>Change in input costs (wages, raw materials, rents, interest rates etc.</a:t>
            </a:r>
          </a:p>
          <a:p>
            <a:pPr lvl="2">
              <a:spcBef>
                <a:spcPct val="75000"/>
              </a:spcBef>
              <a:defRPr/>
            </a:pPr>
            <a:r>
              <a:rPr lang="en-GB" altLang="en-US" dirty="0"/>
              <a:t>Change in technology can alter costs</a:t>
            </a:r>
          </a:p>
          <a:p>
            <a:pPr lvl="2">
              <a:spcBef>
                <a:spcPct val="75000"/>
              </a:spcBef>
              <a:defRPr/>
            </a:pPr>
            <a:r>
              <a:rPr lang="en-GB" altLang="en-US" dirty="0"/>
              <a:t>Organisation changes (cost savings due to reorganising production)</a:t>
            </a:r>
          </a:p>
          <a:p>
            <a:pPr lvl="2">
              <a:spcBef>
                <a:spcPct val="75000"/>
              </a:spcBef>
              <a:defRPr/>
            </a:pPr>
            <a:r>
              <a:rPr lang="en-GB" altLang="en-US" dirty="0"/>
              <a:t>Government policy (costs reduced by govt. subsidies or raised taxes)</a:t>
            </a:r>
          </a:p>
        </p:txBody>
      </p:sp>
    </p:spTree>
    <p:custDataLst>
      <p:tags r:id="rId1"/>
    </p:custData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4514" name="Rectangle 2">
            <a:extLst>
              <a:ext uri="{FF2B5EF4-FFF2-40B4-BE49-F238E27FC236}">
                <a16:creationId xmlns:a16="http://schemas.microsoft.com/office/drawing/2014/main" id="{A7FF0A03-9964-320A-0FE1-950A286902B3}"/>
              </a:ext>
            </a:extLst>
          </p:cNvPr>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64515" name="Rectangle 3">
            <a:extLst>
              <a:ext uri="{FF2B5EF4-FFF2-40B4-BE49-F238E27FC236}">
                <a16:creationId xmlns:a16="http://schemas.microsoft.com/office/drawing/2014/main" id="{4406F6C4-3D81-D52D-5927-1E9EC9E68081}"/>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1223685" name="Rectangle 5">
            <a:extLst>
              <a:ext uri="{FF2B5EF4-FFF2-40B4-BE49-F238E27FC236}">
                <a16:creationId xmlns:a16="http://schemas.microsoft.com/office/drawing/2014/main" id="{288C2FB6-F0C4-04BD-F026-400AA9B2690A}"/>
              </a:ext>
            </a:extLst>
          </p:cNvPr>
          <p:cNvSpPr>
            <a:spLocks noGrp="1" noChangeArrowheads="1"/>
          </p:cNvSpPr>
          <p:nvPr>
            <p:ph type="body" idx="1"/>
          </p:nvPr>
        </p:nvSpPr>
        <p:spPr/>
        <p:txBody>
          <a:bodyPr/>
          <a:lstStyle/>
          <a:p>
            <a:pPr>
              <a:defRPr/>
            </a:pPr>
            <a:r>
              <a:rPr lang="en-GB" altLang="en-US"/>
              <a:t>Movements along and shifts in the supply curve</a:t>
            </a:r>
          </a:p>
          <a:p>
            <a:pPr lvl="1">
              <a:spcBef>
                <a:spcPct val="75000"/>
              </a:spcBef>
              <a:defRPr/>
            </a:pPr>
            <a:r>
              <a:rPr lang="en-GB" altLang="en-US"/>
              <a:t>change in price</a:t>
            </a:r>
          </a:p>
          <a:p>
            <a:pPr lvl="2">
              <a:spcBef>
                <a:spcPct val="75000"/>
              </a:spcBef>
              <a:buFontTx/>
              <a:buNone/>
              <a:defRPr/>
            </a:pPr>
            <a:r>
              <a:rPr lang="en-GB" altLang="en-US">
                <a:sym typeface="Symbol" pitchFamily="18" charset="2"/>
              </a:rPr>
              <a:t> movement along </a:t>
            </a:r>
            <a:r>
              <a:rPr lang="en-GB" altLang="en-US" i="1">
                <a:sym typeface="Symbol" pitchFamily="18" charset="2"/>
              </a:rPr>
              <a:t>S</a:t>
            </a:r>
            <a:r>
              <a:rPr lang="en-GB" altLang="en-US">
                <a:sym typeface="Symbol" pitchFamily="18" charset="2"/>
              </a:rPr>
              <a:t> curve</a:t>
            </a:r>
          </a:p>
          <a:p>
            <a:pPr lvl="1">
              <a:spcBef>
                <a:spcPct val="75000"/>
              </a:spcBef>
              <a:defRPr/>
            </a:pPr>
            <a:r>
              <a:rPr lang="en-GB" altLang="en-US">
                <a:sym typeface="Symbol" pitchFamily="18" charset="2"/>
              </a:rPr>
              <a:t>change in any other determinant of supply</a:t>
            </a:r>
            <a:endParaRPr lang="en-GB" altLang="en-US"/>
          </a:p>
          <a:p>
            <a:pPr lvl="2">
              <a:spcBef>
                <a:spcPct val="75000"/>
              </a:spcBef>
              <a:buFontTx/>
              <a:buNone/>
              <a:defRPr/>
            </a:pPr>
            <a:r>
              <a:rPr lang="en-GB" altLang="en-US">
                <a:sym typeface="Symbol" pitchFamily="18" charset="2"/>
              </a:rPr>
              <a:t> shift in </a:t>
            </a:r>
            <a:r>
              <a:rPr lang="en-GB" altLang="en-US" i="1">
                <a:sym typeface="Symbol" pitchFamily="18" charset="2"/>
              </a:rPr>
              <a:t>S</a:t>
            </a:r>
            <a:r>
              <a:rPr lang="en-GB" altLang="en-US">
                <a:sym typeface="Symbol" pitchFamily="18" charset="2"/>
              </a:rPr>
              <a:t> curve</a:t>
            </a:r>
          </a:p>
          <a:p>
            <a:pPr lvl="3">
              <a:spcBef>
                <a:spcPct val="75000"/>
              </a:spcBef>
              <a:buClr>
                <a:srgbClr val="FFCC99"/>
              </a:buClr>
              <a:defRPr/>
            </a:pPr>
            <a:r>
              <a:rPr lang="en-GB" altLang="en-US">
                <a:sym typeface="Symbol" pitchFamily="18" charset="2"/>
              </a:rPr>
              <a:t>increase in supply  rightward shift</a:t>
            </a:r>
          </a:p>
          <a:p>
            <a:pPr lvl="3">
              <a:spcBef>
                <a:spcPct val="75000"/>
              </a:spcBef>
              <a:buClr>
                <a:srgbClr val="FFCC99"/>
              </a:buClr>
              <a:defRPr/>
            </a:pPr>
            <a:r>
              <a:rPr lang="en-GB" altLang="en-US"/>
              <a:t>decrease in supply </a:t>
            </a:r>
            <a:r>
              <a:rPr lang="en-GB" altLang="en-US">
                <a:sym typeface="Symbol" pitchFamily="18" charset="2"/>
              </a:rPr>
              <a:t></a:t>
            </a:r>
            <a:r>
              <a:rPr lang="en-GB" altLang="en-US"/>
              <a:t> leftward shift</a:t>
            </a:r>
          </a:p>
        </p:txBody>
      </p:sp>
      <p:sp>
        <p:nvSpPr>
          <p:cNvPr id="1223687" name="Rectangle 7">
            <a:extLst>
              <a:ext uri="{FF2B5EF4-FFF2-40B4-BE49-F238E27FC236}">
                <a16:creationId xmlns:a16="http://schemas.microsoft.com/office/drawing/2014/main" id="{F3F60726-5563-FC0C-CAF8-66C377571619}"/>
              </a:ext>
            </a:extLst>
          </p:cNvPr>
          <p:cNvSpPr>
            <a:spLocks noGrp="1" noChangeArrowheads="1"/>
          </p:cNvSpPr>
          <p:nvPr>
            <p:ph type="title"/>
          </p:nvPr>
        </p:nvSpPr>
        <p:spPr>
          <a:xfrm>
            <a:off x="838200" y="242888"/>
            <a:ext cx="7921625" cy="603250"/>
          </a:xfrm>
        </p:spPr>
        <p:txBody>
          <a:bodyPr/>
          <a:lstStyle/>
          <a:p>
            <a:pPr>
              <a:defRPr/>
            </a:pPr>
            <a:r>
              <a:rPr lang="en-GB" altLang="en-US" sz="4000"/>
              <a:t>Supply</a:t>
            </a:r>
          </a:p>
        </p:txBody>
      </p:sp>
    </p:spTree>
    <p:custDataLst>
      <p:tags r:id="rId1"/>
    </p:custData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013714B3-33C1-18E9-E310-E6E9E2F2B49B}"/>
              </a:ext>
            </a:extLst>
          </p:cNvPr>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66563" name="Rectangle 3">
            <a:extLst>
              <a:ext uri="{FF2B5EF4-FFF2-40B4-BE49-F238E27FC236}">
                <a16:creationId xmlns:a16="http://schemas.microsoft.com/office/drawing/2014/main" id="{78D59AF3-3247-602D-A491-6DFDE72ADBA0}"/>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66564" name="Rectangle 4">
            <a:extLst>
              <a:ext uri="{FF2B5EF4-FFF2-40B4-BE49-F238E27FC236}">
                <a16:creationId xmlns:a16="http://schemas.microsoft.com/office/drawing/2014/main" id="{49A9FE8D-7FA1-1FD5-A6BD-47AA4909B132}"/>
              </a:ext>
            </a:extLst>
          </p:cNvPr>
          <p:cNvSpPr>
            <a:spLocks noChangeArrowheads="1"/>
          </p:cNvSpPr>
          <p:nvPr/>
        </p:nvSpPr>
        <p:spPr bwMode="auto">
          <a:xfrm>
            <a:off x="1066800" y="596900"/>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66565" name="Line 5">
            <a:extLst>
              <a:ext uri="{FF2B5EF4-FFF2-40B4-BE49-F238E27FC236}">
                <a16:creationId xmlns:a16="http://schemas.microsoft.com/office/drawing/2014/main" id="{BA962D5A-6414-6612-2EA5-11356C1B9781}"/>
              </a:ext>
            </a:extLst>
          </p:cNvPr>
          <p:cNvSpPr>
            <a:spLocks noChangeShapeType="1"/>
          </p:cNvSpPr>
          <p:nvPr/>
        </p:nvSpPr>
        <p:spPr bwMode="auto">
          <a:xfrm>
            <a:off x="1066800" y="609600"/>
            <a:ext cx="0" cy="5334000"/>
          </a:xfrm>
          <a:prstGeom prst="line">
            <a:avLst/>
          </a:prstGeom>
          <a:noFill/>
          <a:ln w="25400">
            <a:solidFill>
              <a:schemeClr val="tx1"/>
            </a:solidFill>
            <a:round/>
            <a:headEnd type="stealth" w="med" len="lg"/>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6566" name="Line 6">
            <a:extLst>
              <a:ext uri="{FF2B5EF4-FFF2-40B4-BE49-F238E27FC236}">
                <a16:creationId xmlns:a16="http://schemas.microsoft.com/office/drawing/2014/main" id="{A102DAB0-6290-BE31-BEC5-06E88C5C4ED9}"/>
              </a:ext>
            </a:extLst>
          </p:cNvPr>
          <p:cNvSpPr>
            <a:spLocks noChangeShapeType="1"/>
          </p:cNvSpPr>
          <p:nvPr/>
        </p:nvSpPr>
        <p:spPr bwMode="auto">
          <a:xfrm>
            <a:off x="1066800" y="5943600"/>
            <a:ext cx="7010400" cy="0"/>
          </a:xfrm>
          <a:prstGeom prst="line">
            <a:avLst/>
          </a:prstGeom>
          <a:noFill/>
          <a:ln w="25400">
            <a:solidFill>
              <a:schemeClr val="tx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6567" name="Rectangle 7">
            <a:extLst>
              <a:ext uri="{FF2B5EF4-FFF2-40B4-BE49-F238E27FC236}">
                <a16:creationId xmlns:a16="http://schemas.microsoft.com/office/drawing/2014/main" id="{D06D6C53-7B1E-C61B-4A4F-1F5ABCEBDC75}"/>
              </a:ext>
            </a:extLst>
          </p:cNvPr>
          <p:cNvSpPr>
            <a:spLocks noChangeArrowheads="1"/>
          </p:cNvSpPr>
          <p:nvPr/>
        </p:nvSpPr>
        <p:spPr bwMode="auto">
          <a:xfrm>
            <a:off x="646113" y="487363"/>
            <a:ext cx="3873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400" b="0" i="1">
                <a:solidFill>
                  <a:schemeClr val="tx1"/>
                </a:solidFill>
              </a:rPr>
              <a:t>P</a:t>
            </a:r>
          </a:p>
        </p:txBody>
      </p:sp>
      <p:sp>
        <p:nvSpPr>
          <p:cNvPr id="66568" name="Rectangle 8">
            <a:extLst>
              <a:ext uri="{FF2B5EF4-FFF2-40B4-BE49-F238E27FC236}">
                <a16:creationId xmlns:a16="http://schemas.microsoft.com/office/drawing/2014/main" id="{29B4EF3F-75D5-607A-A169-4C6F0AA3AE7D}"/>
              </a:ext>
            </a:extLst>
          </p:cNvPr>
          <p:cNvSpPr>
            <a:spLocks noChangeArrowheads="1"/>
          </p:cNvSpPr>
          <p:nvPr/>
        </p:nvSpPr>
        <p:spPr bwMode="auto">
          <a:xfrm>
            <a:off x="7886700" y="5973763"/>
            <a:ext cx="4953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400" b="0" i="1">
                <a:solidFill>
                  <a:schemeClr val="tx1"/>
                </a:solidFill>
              </a:rPr>
              <a:t>Q</a:t>
            </a:r>
          </a:p>
        </p:txBody>
      </p:sp>
      <p:sp>
        <p:nvSpPr>
          <p:cNvPr id="66569" name="Rectangle 9">
            <a:extLst>
              <a:ext uri="{FF2B5EF4-FFF2-40B4-BE49-F238E27FC236}">
                <a16:creationId xmlns:a16="http://schemas.microsoft.com/office/drawing/2014/main" id="{BDEC3D58-6233-B842-41D6-0122BE20858E}"/>
              </a:ext>
            </a:extLst>
          </p:cNvPr>
          <p:cNvSpPr>
            <a:spLocks noChangeArrowheads="1"/>
          </p:cNvSpPr>
          <p:nvPr/>
        </p:nvSpPr>
        <p:spPr bwMode="auto">
          <a:xfrm>
            <a:off x="704850" y="5973763"/>
            <a:ext cx="4206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400" b="0">
                <a:solidFill>
                  <a:schemeClr val="tx1"/>
                </a:solidFill>
              </a:rPr>
              <a:t>O</a:t>
            </a:r>
          </a:p>
        </p:txBody>
      </p:sp>
      <p:sp>
        <p:nvSpPr>
          <p:cNvPr id="66570" name="Arc 10">
            <a:extLst>
              <a:ext uri="{FF2B5EF4-FFF2-40B4-BE49-F238E27FC236}">
                <a16:creationId xmlns:a16="http://schemas.microsoft.com/office/drawing/2014/main" id="{10472F59-202A-CF10-EF9F-4E4927837E39}"/>
              </a:ext>
            </a:extLst>
          </p:cNvPr>
          <p:cNvSpPr>
            <a:spLocks/>
          </p:cNvSpPr>
          <p:nvPr/>
        </p:nvSpPr>
        <p:spPr bwMode="auto">
          <a:xfrm rot="2520000">
            <a:off x="2933700" y="430213"/>
            <a:ext cx="1984375" cy="5226050"/>
          </a:xfrm>
          <a:custGeom>
            <a:avLst/>
            <a:gdLst>
              <a:gd name="T0" fmla="*/ 2147483646 w 21595"/>
              <a:gd name="T1" fmla="*/ 0 h 17682"/>
              <a:gd name="T2" fmla="*/ 2147483646 w 21595"/>
              <a:gd name="T3" fmla="*/ 2147483646 h 17682"/>
              <a:gd name="T4" fmla="*/ 0 w 21595"/>
              <a:gd name="T5" fmla="*/ 2147483646 h 17682"/>
              <a:gd name="T6" fmla="*/ 0 60000 65536"/>
              <a:gd name="T7" fmla="*/ 0 60000 65536"/>
              <a:gd name="T8" fmla="*/ 0 60000 65536"/>
            </a:gdLst>
            <a:ahLst/>
            <a:cxnLst>
              <a:cxn ang="T6">
                <a:pos x="T0" y="T1"/>
              </a:cxn>
              <a:cxn ang="T7">
                <a:pos x="T2" y="T3"/>
              </a:cxn>
              <a:cxn ang="T8">
                <a:pos x="T4" y="T5"/>
              </a:cxn>
            </a:cxnLst>
            <a:rect l="0" t="0" r="r" b="b"/>
            <a:pathLst>
              <a:path w="21595" h="17682" fill="none" extrusionOk="0">
                <a:moveTo>
                  <a:pt x="12405" y="-1"/>
                </a:moveTo>
                <a:cubicBezTo>
                  <a:pt x="18032" y="3947"/>
                  <a:pt x="21444" y="10337"/>
                  <a:pt x="21594" y="17209"/>
                </a:cubicBezTo>
              </a:path>
              <a:path w="21595" h="17682" stroke="0" extrusionOk="0">
                <a:moveTo>
                  <a:pt x="12405" y="-1"/>
                </a:moveTo>
                <a:cubicBezTo>
                  <a:pt x="18032" y="3947"/>
                  <a:pt x="21444" y="10337"/>
                  <a:pt x="21594" y="17209"/>
                </a:cubicBezTo>
                <a:lnTo>
                  <a:pt x="0" y="17682"/>
                </a:lnTo>
                <a:lnTo>
                  <a:pt x="12405" y="-1"/>
                </a:lnTo>
                <a:close/>
              </a:path>
            </a:pathLst>
          </a:custGeom>
          <a:noFill/>
          <a:ln w="38100" cap="rnd">
            <a:solidFill>
              <a:schemeClr val="tx2"/>
            </a:solidFill>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6571" name="Rectangle 11">
            <a:extLst>
              <a:ext uri="{FF2B5EF4-FFF2-40B4-BE49-F238E27FC236}">
                <a16:creationId xmlns:a16="http://schemas.microsoft.com/office/drawing/2014/main" id="{45B336AE-400A-1C9A-3966-E1C716712643}"/>
              </a:ext>
            </a:extLst>
          </p:cNvPr>
          <p:cNvSpPr>
            <a:spLocks noChangeArrowheads="1"/>
          </p:cNvSpPr>
          <p:nvPr/>
        </p:nvSpPr>
        <p:spPr bwMode="auto">
          <a:xfrm>
            <a:off x="5541963" y="715963"/>
            <a:ext cx="50006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400" i="1">
                <a:solidFill>
                  <a:schemeClr val="tx2"/>
                </a:solidFill>
              </a:rPr>
              <a:t>S</a:t>
            </a:r>
            <a:r>
              <a:rPr lang="en-GB" altLang="en-US" sz="2400" i="1" baseline="-25000">
                <a:solidFill>
                  <a:schemeClr val="tx2"/>
                </a:solidFill>
              </a:rPr>
              <a:t>0</a:t>
            </a:r>
          </a:p>
        </p:txBody>
      </p:sp>
      <p:sp>
        <p:nvSpPr>
          <p:cNvPr id="66572" name="Rectangle 12">
            <a:extLst>
              <a:ext uri="{FF2B5EF4-FFF2-40B4-BE49-F238E27FC236}">
                <a16:creationId xmlns:a16="http://schemas.microsoft.com/office/drawing/2014/main" id="{7D162E9F-7EDB-AB41-15CD-02CB6426835A}"/>
              </a:ext>
            </a:extLst>
          </p:cNvPr>
          <p:cNvSpPr>
            <a:spLocks noChangeArrowheads="1"/>
          </p:cNvSpPr>
          <p:nvPr/>
        </p:nvSpPr>
        <p:spPr bwMode="auto">
          <a:xfrm>
            <a:off x="6289675" y="3108325"/>
            <a:ext cx="14509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400" b="0">
                <a:solidFill>
                  <a:schemeClr val="accent2"/>
                </a:solidFill>
                <a:latin typeface="Comic Sans MS" panose="030F0702030302020204" pitchFamily="66" charset="0"/>
              </a:rPr>
              <a:t>Increase</a:t>
            </a:r>
          </a:p>
        </p:txBody>
      </p:sp>
      <p:grpSp>
        <p:nvGrpSpPr>
          <p:cNvPr id="66573" name="Group 14">
            <a:extLst>
              <a:ext uri="{FF2B5EF4-FFF2-40B4-BE49-F238E27FC236}">
                <a16:creationId xmlns:a16="http://schemas.microsoft.com/office/drawing/2014/main" id="{0D01ACEE-9868-0A83-7095-D8F0F85B492D}"/>
              </a:ext>
            </a:extLst>
          </p:cNvPr>
          <p:cNvGrpSpPr>
            <a:grpSpLocks/>
          </p:cNvGrpSpPr>
          <p:nvPr/>
        </p:nvGrpSpPr>
        <p:grpSpPr bwMode="auto">
          <a:xfrm>
            <a:off x="4321175" y="466725"/>
            <a:ext cx="3092450" cy="5226050"/>
            <a:chOff x="2722" y="294"/>
            <a:chExt cx="1948" cy="3292"/>
          </a:xfrm>
        </p:grpSpPr>
        <p:sp>
          <p:nvSpPr>
            <p:cNvPr id="66576" name="Arc 15">
              <a:extLst>
                <a:ext uri="{FF2B5EF4-FFF2-40B4-BE49-F238E27FC236}">
                  <a16:creationId xmlns:a16="http://schemas.microsoft.com/office/drawing/2014/main" id="{111F95DF-A87D-5B9C-B60B-065636E7F22C}"/>
                </a:ext>
              </a:extLst>
            </p:cNvPr>
            <p:cNvSpPr>
              <a:spLocks/>
            </p:cNvSpPr>
            <p:nvPr/>
          </p:nvSpPr>
          <p:spPr bwMode="auto">
            <a:xfrm rot="2520000">
              <a:off x="2722" y="294"/>
              <a:ext cx="1250" cy="3292"/>
            </a:xfrm>
            <a:custGeom>
              <a:avLst/>
              <a:gdLst>
                <a:gd name="T0" fmla="*/ 0 w 21595"/>
                <a:gd name="T1" fmla="*/ 0 h 17682"/>
                <a:gd name="T2" fmla="*/ 0 w 21595"/>
                <a:gd name="T3" fmla="*/ 0 h 17682"/>
                <a:gd name="T4" fmla="*/ 0 w 21595"/>
                <a:gd name="T5" fmla="*/ 0 h 17682"/>
                <a:gd name="T6" fmla="*/ 0 60000 65536"/>
                <a:gd name="T7" fmla="*/ 0 60000 65536"/>
                <a:gd name="T8" fmla="*/ 0 60000 65536"/>
              </a:gdLst>
              <a:ahLst/>
              <a:cxnLst>
                <a:cxn ang="T6">
                  <a:pos x="T0" y="T1"/>
                </a:cxn>
                <a:cxn ang="T7">
                  <a:pos x="T2" y="T3"/>
                </a:cxn>
                <a:cxn ang="T8">
                  <a:pos x="T4" y="T5"/>
                </a:cxn>
              </a:cxnLst>
              <a:rect l="0" t="0" r="r" b="b"/>
              <a:pathLst>
                <a:path w="21595" h="17682" fill="none" extrusionOk="0">
                  <a:moveTo>
                    <a:pt x="12405" y="-1"/>
                  </a:moveTo>
                  <a:cubicBezTo>
                    <a:pt x="18032" y="3947"/>
                    <a:pt x="21444" y="10337"/>
                    <a:pt x="21594" y="17209"/>
                  </a:cubicBezTo>
                </a:path>
                <a:path w="21595" h="17682" stroke="0" extrusionOk="0">
                  <a:moveTo>
                    <a:pt x="12405" y="-1"/>
                  </a:moveTo>
                  <a:cubicBezTo>
                    <a:pt x="18032" y="3947"/>
                    <a:pt x="21444" y="10337"/>
                    <a:pt x="21594" y="17209"/>
                  </a:cubicBezTo>
                  <a:lnTo>
                    <a:pt x="0" y="17682"/>
                  </a:lnTo>
                  <a:lnTo>
                    <a:pt x="12405" y="-1"/>
                  </a:lnTo>
                  <a:close/>
                </a:path>
              </a:pathLst>
            </a:custGeom>
            <a:noFill/>
            <a:ln w="38100" cap="rnd">
              <a:solidFill>
                <a:schemeClr val="accent2"/>
              </a:solidFill>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6577" name="Rectangle 16">
              <a:extLst>
                <a:ext uri="{FF2B5EF4-FFF2-40B4-BE49-F238E27FC236}">
                  <a16:creationId xmlns:a16="http://schemas.microsoft.com/office/drawing/2014/main" id="{6AD6AEAB-9065-533E-BD0A-B389EE4E1C06}"/>
                </a:ext>
              </a:extLst>
            </p:cNvPr>
            <p:cNvSpPr>
              <a:spLocks noChangeArrowheads="1"/>
            </p:cNvSpPr>
            <p:nvPr/>
          </p:nvSpPr>
          <p:spPr bwMode="auto">
            <a:xfrm>
              <a:off x="4355" y="499"/>
              <a:ext cx="315"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400" i="1">
                  <a:solidFill>
                    <a:schemeClr val="accent2"/>
                  </a:solidFill>
                </a:rPr>
                <a:t>S</a:t>
              </a:r>
              <a:r>
                <a:rPr lang="en-GB" altLang="en-US" sz="2400" i="1" baseline="-25000">
                  <a:solidFill>
                    <a:schemeClr val="accent2"/>
                  </a:solidFill>
                </a:rPr>
                <a:t>1</a:t>
              </a:r>
            </a:p>
          </p:txBody>
        </p:sp>
        <p:sp>
          <p:nvSpPr>
            <p:cNvPr id="66578" name="Line 17">
              <a:extLst>
                <a:ext uri="{FF2B5EF4-FFF2-40B4-BE49-F238E27FC236}">
                  <a16:creationId xmlns:a16="http://schemas.microsoft.com/office/drawing/2014/main" id="{EC309266-CB15-FA73-8954-7DDE314F9F5F}"/>
                </a:ext>
              </a:extLst>
            </p:cNvPr>
            <p:cNvSpPr>
              <a:spLocks noChangeShapeType="1"/>
            </p:cNvSpPr>
            <p:nvPr/>
          </p:nvSpPr>
          <p:spPr bwMode="auto">
            <a:xfrm>
              <a:off x="3120" y="2112"/>
              <a:ext cx="576" cy="0"/>
            </a:xfrm>
            <a:prstGeom prst="line">
              <a:avLst/>
            </a:prstGeom>
            <a:noFill/>
            <a:ln w="28575">
              <a:solidFill>
                <a:srgbClr val="FF3300"/>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1278994" name="Rectangle 18">
            <a:extLst>
              <a:ext uri="{FF2B5EF4-FFF2-40B4-BE49-F238E27FC236}">
                <a16:creationId xmlns:a16="http://schemas.microsoft.com/office/drawing/2014/main" id="{6CBDFC03-EAEB-FA09-D889-E2C4737F625B}"/>
              </a:ext>
            </a:extLst>
          </p:cNvPr>
          <p:cNvSpPr>
            <a:spLocks noChangeArrowheads="1"/>
          </p:cNvSpPr>
          <p:nvPr/>
        </p:nvSpPr>
        <p:spPr bwMode="auto">
          <a:xfrm>
            <a:off x="655638" y="754063"/>
            <a:ext cx="4616450" cy="2670175"/>
          </a:xfrm>
          <a:prstGeom prst="rect">
            <a:avLst/>
          </a:prstGeom>
          <a:noFill/>
          <a:ln>
            <a:noFill/>
          </a:ln>
          <a:effectLst/>
        </p:spPr>
        <p:txBody>
          <a:bodyPr lIns="92075" tIns="46038" rIns="92075" bIns="46038"/>
          <a:lstStyle>
            <a:lvl1pPr marL="342900" indent="-342900">
              <a:lnSpc>
                <a:spcPct val="90000"/>
              </a:lnSpc>
              <a:spcBef>
                <a:spcPct val="30000"/>
              </a:spcBef>
              <a:buClr>
                <a:srgbClr val="660033"/>
              </a:buClr>
              <a:buSzPct val="70000"/>
              <a:buFont typeface="Monotype Sorts" pitchFamily="2" charset="2"/>
              <a:buChar char="n"/>
              <a:defRPr sz="3000" b="1">
                <a:solidFill>
                  <a:srgbClr val="006A5E"/>
                </a:solidFill>
                <a:effectLst>
                  <a:outerShdw blurRad="38100" dist="38100" dir="2700000" algn="tl">
                    <a:srgbClr val="000000"/>
                  </a:outerShdw>
                </a:effectLst>
                <a:latin typeface="Arial" pitchFamily="34" charset="0"/>
              </a:defRPr>
            </a:lvl1pPr>
            <a:lvl2pPr marL="742950" indent="-169863">
              <a:lnSpc>
                <a:spcPct val="90000"/>
              </a:lnSpc>
              <a:spcBef>
                <a:spcPct val="30000"/>
              </a:spcBef>
              <a:buClr>
                <a:srgbClr val="003BB0"/>
              </a:buClr>
              <a:buSzPct val="75000"/>
              <a:buFont typeface="Monotype Sorts" pitchFamily="2" charset="2"/>
              <a:buChar char="²"/>
              <a:defRPr sz="2600" b="1">
                <a:solidFill>
                  <a:srgbClr val="003366"/>
                </a:solidFill>
                <a:effectLst>
                  <a:outerShdw blurRad="38100" dist="38100" dir="2700000" algn="tl">
                    <a:srgbClr val="000000"/>
                  </a:outerShdw>
                </a:effectLst>
                <a:latin typeface="Arial" pitchFamily="34" charset="0"/>
              </a:defRPr>
            </a:lvl2pPr>
            <a:lvl3pPr marL="1162050" indent="-228600">
              <a:lnSpc>
                <a:spcPct val="90000"/>
              </a:lnSpc>
              <a:spcBef>
                <a:spcPct val="30000"/>
              </a:spcBef>
              <a:buClr>
                <a:srgbClr val="A000A0"/>
              </a:buClr>
              <a:buSzPct val="75000"/>
              <a:buChar char="•"/>
              <a:defRPr sz="2200" b="1">
                <a:solidFill>
                  <a:srgbClr val="666699"/>
                </a:solidFill>
                <a:effectLst>
                  <a:outerShdw blurRad="38100" dist="38100" dir="2700000" algn="tl">
                    <a:srgbClr val="000000"/>
                  </a:outerShdw>
                </a:effectLst>
                <a:latin typeface="Arial" pitchFamily="34" charset="0"/>
              </a:defRPr>
            </a:lvl3pPr>
            <a:lvl4pPr marL="1600200" indent="-228600">
              <a:lnSpc>
                <a:spcPct val="90000"/>
              </a:lnSpc>
              <a:spcBef>
                <a:spcPct val="30000"/>
              </a:spcBef>
              <a:buClr>
                <a:srgbClr val="CC3300"/>
              </a:buClr>
              <a:buChar char="•"/>
              <a:defRPr sz="2000" b="1">
                <a:solidFill>
                  <a:srgbClr val="5E6B82"/>
                </a:solidFill>
                <a:effectLst>
                  <a:outerShdw blurRad="38100" dist="38100" dir="2700000" algn="tl">
                    <a:srgbClr val="000000"/>
                  </a:outerShdw>
                </a:effectLst>
                <a:latin typeface="Arial" pitchFamily="34" charset="0"/>
              </a:defRPr>
            </a:lvl4pPr>
            <a:lvl5pPr marL="2057400" indent="-228600">
              <a:lnSpc>
                <a:spcPct val="90000"/>
              </a:lnSpc>
              <a:spcBef>
                <a:spcPct val="30000"/>
              </a:spcBef>
              <a:buClr>
                <a:schemeClr val="bg2"/>
              </a:buClr>
              <a:buSzPct val="75000"/>
              <a:buChar char="•"/>
              <a:defRPr b="1">
                <a:solidFill>
                  <a:schemeClr val="tx1"/>
                </a:solidFill>
                <a:effectLst>
                  <a:outerShdw blurRad="38100" dist="38100" dir="2700000" algn="tl">
                    <a:srgbClr val="FFFFFF"/>
                  </a:outerShdw>
                </a:effectLst>
                <a:latin typeface="Arial"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effectLst>
                  <a:outerShdw blurRad="38100" dist="38100" dir="2700000" algn="tl">
                    <a:srgbClr val="FFFFFF"/>
                  </a:outerShdw>
                </a:effectLst>
                <a:latin typeface="Arial"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effectLst>
                  <a:outerShdw blurRad="38100" dist="38100" dir="2700000" algn="tl">
                    <a:srgbClr val="FFFFFF"/>
                  </a:outerShdw>
                </a:effectLst>
                <a:latin typeface="Arial"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effectLst>
                  <a:outerShdw blurRad="38100" dist="38100" dir="2700000" algn="tl">
                    <a:srgbClr val="FFFFFF"/>
                  </a:outerShdw>
                </a:effectLst>
                <a:latin typeface="Arial"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effectLst>
                  <a:outerShdw blurRad="38100" dist="38100" dir="2700000" algn="tl">
                    <a:srgbClr val="FFFFFF"/>
                  </a:outerShdw>
                </a:effectLst>
                <a:latin typeface="Arial" pitchFamily="34" charset="0"/>
              </a:defRPr>
            </a:lvl9pPr>
          </a:lstStyle>
          <a:p>
            <a:pPr lvl="1">
              <a:lnSpc>
                <a:spcPct val="100000"/>
              </a:lnSpc>
              <a:buFont typeface="Monotype Sorts" pitchFamily="2" charset="2"/>
              <a:buNone/>
              <a:defRPr/>
            </a:pPr>
            <a:r>
              <a:rPr lang="en-GB" altLang="en-US" sz="1800" dirty="0"/>
              <a:t>Possible causes of a rise in supply</a:t>
            </a:r>
          </a:p>
          <a:p>
            <a:pPr lvl="1">
              <a:lnSpc>
                <a:spcPct val="100000"/>
              </a:lnSpc>
              <a:buClr>
                <a:srgbClr val="006666"/>
              </a:buClr>
              <a:buSzTx/>
              <a:buFontTx/>
              <a:buChar char="•"/>
              <a:defRPr/>
            </a:pPr>
            <a:r>
              <a:rPr lang="en-GB" altLang="en-US" sz="1700" dirty="0">
                <a:solidFill>
                  <a:srgbClr val="005A58"/>
                </a:solidFill>
              </a:rPr>
              <a:t>Fall in costs of production</a:t>
            </a:r>
          </a:p>
          <a:p>
            <a:pPr lvl="1">
              <a:lnSpc>
                <a:spcPct val="100000"/>
              </a:lnSpc>
              <a:buClr>
                <a:srgbClr val="006666"/>
              </a:buClr>
              <a:buSzTx/>
              <a:buFontTx/>
              <a:buChar char="•"/>
              <a:defRPr/>
            </a:pPr>
            <a:r>
              <a:rPr lang="en-GB" altLang="en-US" sz="1700" dirty="0">
                <a:solidFill>
                  <a:srgbClr val="005A58"/>
                </a:solidFill>
              </a:rPr>
              <a:t>Reduced profitability of alternative products that could be supplied</a:t>
            </a:r>
          </a:p>
          <a:p>
            <a:pPr lvl="1">
              <a:lnSpc>
                <a:spcPct val="100000"/>
              </a:lnSpc>
              <a:buClr>
                <a:srgbClr val="006666"/>
              </a:buClr>
              <a:buSzTx/>
              <a:buFontTx/>
              <a:buChar char="•"/>
              <a:defRPr/>
            </a:pPr>
            <a:r>
              <a:rPr lang="en-GB" altLang="en-US" sz="1700" dirty="0">
                <a:solidFill>
                  <a:srgbClr val="005A58"/>
                </a:solidFill>
              </a:rPr>
              <a:t>Expectations of a fall in price</a:t>
            </a:r>
          </a:p>
        </p:txBody>
      </p:sp>
      <p:sp>
        <p:nvSpPr>
          <p:cNvPr id="1278996" name="Rectangle 20">
            <a:extLst>
              <a:ext uri="{FF2B5EF4-FFF2-40B4-BE49-F238E27FC236}">
                <a16:creationId xmlns:a16="http://schemas.microsoft.com/office/drawing/2014/main" id="{57E97DAF-1FE5-80DB-D8E3-678B9063D3AC}"/>
              </a:ext>
            </a:extLst>
          </p:cNvPr>
          <p:cNvSpPr>
            <a:spLocks noGrp="1" noChangeArrowheads="1"/>
          </p:cNvSpPr>
          <p:nvPr>
            <p:ph type="title"/>
          </p:nvPr>
        </p:nvSpPr>
        <p:spPr>
          <a:xfrm>
            <a:off x="0" y="0"/>
            <a:ext cx="9144000" cy="566738"/>
          </a:xfrm>
        </p:spPr>
        <p:txBody>
          <a:bodyPr/>
          <a:lstStyle/>
          <a:p>
            <a:pPr>
              <a:defRPr/>
            </a:pPr>
            <a:r>
              <a:rPr lang="en-GB" altLang="en-US" sz="2800">
                <a:solidFill>
                  <a:schemeClr val="folHlink"/>
                </a:solidFill>
              </a:rPr>
              <a:t>Shifts in the supply curve</a:t>
            </a:r>
          </a:p>
        </p:txBody>
      </p:sp>
    </p:spTree>
    <p:custDataLst>
      <p:tags r:id="rId1"/>
    </p:custData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8610" name="Rectangle 2">
            <a:extLst>
              <a:ext uri="{FF2B5EF4-FFF2-40B4-BE49-F238E27FC236}">
                <a16:creationId xmlns:a16="http://schemas.microsoft.com/office/drawing/2014/main" id="{67BF60CC-9109-EEC8-4A50-D4BC05983390}"/>
              </a:ext>
            </a:extLst>
          </p:cNvPr>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68611" name="Rectangle 3">
            <a:extLst>
              <a:ext uri="{FF2B5EF4-FFF2-40B4-BE49-F238E27FC236}">
                <a16:creationId xmlns:a16="http://schemas.microsoft.com/office/drawing/2014/main" id="{82C072D9-8E39-DC80-926B-A31C4F8321C2}"/>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68612" name="Rectangle 4">
            <a:extLst>
              <a:ext uri="{FF2B5EF4-FFF2-40B4-BE49-F238E27FC236}">
                <a16:creationId xmlns:a16="http://schemas.microsoft.com/office/drawing/2014/main" id="{F8248DF8-918D-775A-F3AE-3043D1AE7D57}"/>
              </a:ext>
            </a:extLst>
          </p:cNvPr>
          <p:cNvSpPr>
            <a:spLocks noChangeArrowheads="1"/>
          </p:cNvSpPr>
          <p:nvPr/>
        </p:nvSpPr>
        <p:spPr bwMode="auto">
          <a:xfrm>
            <a:off x="1066800" y="596900"/>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68613" name="Line 5">
            <a:extLst>
              <a:ext uri="{FF2B5EF4-FFF2-40B4-BE49-F238E27FC236}">
                <a16:creationId xmlns:a16="http://schemas.microsoft.com/office/drawing/2014/main" id="{C461386D-FD37-3E61-46A3-17B0830315F9}"/>
              </a:ext>
            </a:extLst>
          </p:cNvPr>
          <p:cNvSpPr>
            <a:spLocks noChangeShapeType="1"/>
          </p:cNvSpPr>
          <p:nvPr/>
        </p:nvSpPr>
        <p:spPr bwMode="auto">
          <a:xfrm>
            <a:off x="1066800" y="609600"/>
            <a:ext cx="0" cy="5334000"/>
          </a:xfrm>
          <a:prstGeom prst="line">
            <a:avLst/>
          </a:prstGeom>
          <a:noFill/>
          <a:ln w="25400">
            <a:solidFill>
              <a:schemeClr val="tx1"/>
            </a:solidFill>
            <a:round/>
            <a:headEnd type="stealth" w="med" len="lg"/>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8614" name="Line 6">
            <a:extLst>
              <a:ext uri="{FF2B5EF4-FFF2-40B4-BE49-F238E27FC236}">
                <a16:creationId xmlns:a16="http://schemas.microsoft.com/office/drawing/2014/main" id="{D315B788-5704-6CA7-EEFF-B2C9F960CE61}"/>
              </a:ext>
            </a:extLst>
          </p:cNvPr>
          <p:cNvSpPr>
            <a:spLocks noChangeShapeType="1"/>
          </p:cNvSpPr>
          <p:nvPr/>
        </p:nvSpPr>
        <p:spPr bwMode="auto">
          <a:xfrm>
            <a:off x="1066800" y="5943600"/>
            <a:ext cx="7010400" cy="0"/>
          </a:xfrm>
          <a:prstGeom prst="line">
            <a:avLst/>
          </a:prstGeom>
          <a:noFill/>
          <a:ln w="25400">
            <a:solidFill>
              <a:schemeClr val="tx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8615" name="Rectangle 7">
            <a:extLst>
              <a:ext uri="{FF2B5EF4-FFF2-40B4-BE49-F238E27FC236}">
                <a16:creationId xmlns:a16="http://schemas.microsoft.com/office/drawing/2014/main" id="{B3AD1694-BAFE-BE9E-3FF4-22169C96D713}"/>
              </a:ext>
            </a:extLst>
          </p:cNvPr>
          <p:cNvSpPr>
            <a:spLocks noChangeArrowheads="1"/>
          </p:cNvSpPr>
          <p:nvPr/>
        </p:nvSpPr>
        <p:spPr bwMode="auto">
          <a:xfrm>
            <a:off x="646113" y="487363"/>
            <a:ext cx="3873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400" b="0" i="1">
                <a:solidFill>
                  <a:schemeClr val="tx1"/>
                </a:solidFill>
              </a:rPr>
              <a:t>P</a:t>
            </a:r>
          </a:p>
        </p:txBody>
      </p:sp>
      <p:sp>
        <p:nvSpPr>
          <p:cNvPr id="68616" name="Rectangle 8">
            <a:extLst>
              <a:ext uri="{FF2B5EF4-FFF2-40B4-BE49-F238E27FC236}">
                <a16:creationId xmlns:a16="http://schemas.microsoft.com/office/drawing/2014/main" id="{54C3FE8D-578F-7254-9703-B825CFE75195}"/>
              </a:ext>
            </a:extLst>
          </p:cNvPr>
          <p:cNvSpPr>
            <a:spLocks noChangeArrowheads="1"/>
          </p:cNvSpPr>
          <p:nvPr/>
        </p:nvSpPr>
        <p:spPr bwMode="auto">
          <a:xfrm>
            <a:off x="7886700" y="5973763"/>
            <a:ext cx="4953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400" b="0" i="1">
                <a:solidFill>
                  <a:schemeClr val="tx1"/>
                </a:solidFill>
              </a:rPr>
              <a:t>Q</a:t>
            </a:r>
          </a:p>
        </p:txBody>
      </p:sp>
      <p:sp>
        <p:nvSpPr>
          <p:cNvPr id="68617" name="Rectangle 9">
            <a:extLst>
              <a:ext uri="{FF2B5EF4-FFF2-40B4-BE49-F238E27FC236}">
                <a16:creationId xmlns:a16="http://schemas.microsoft.com/office/drawing/2014/main" id="{AF6C4DC0-ABE3-DA15-6DEA-45F812B7EA52}"/>
              </a:ext>
            </a:extLst>
          </p:cNvPr>
          <p:cNvSpPr>
            <a:spLocks noChangeArrowheads="1"/>
          </p:cNvSpPr>
          <p:nvPr/>
        </p:nvSpPr>
        <p:spPr bwMode="auto">
          <a:xfrm>
            <a:off x="704850" y="5973763"/>
            <a:ext cx="4206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400" b="0">
                <a:solidFill>
                  <a:schemeClr val="tx1"/>
                </a:solidFill>
              </a:rPr>
              <a:t>O</a:t>
            </a:r>
          </a:p>
        </p:txBody>
      </p:sp>
      <p:sp>
        <p:nvSpPr>
          <p:cNvPr id="68618" name="Arc 10">
            <a:extLst>
              <a:ext uri="{FF2B5EF4-FFF2-40B4-BE49-F238E27FC236}">
                <a16:creationId xmlns:a16="http://schemas.microsoft.com/office/drawing/2014/main" id="{BFD6406F-6AF0-03D3-A177-CAB37BB06EA1}"/>
              </a:ext>
            </a:extLst>
          </p:cNvPr>
          <p:cNvSpPr>
            <a:spLocks/>
          </p:cNvSpPr>
          <p:nvPr/>
        </p:nvSpPr>
        <p:spPr bwMode="auto">
          <a:xfrm rot="2520000">
            <a:off x="2933700" y="430213"/>
            <a:ext cx="1984375" cy="5226050"/>
          </a:xfrm>
          <a:custGeom>
            <a:avLst/>
            <a:gdLst>
              <a:gd name="T0" fmla="*/ 2147483646 w 21595"/>
              <a:gd name="T1" fmla="*/ 0 h 17682"/>
              <a:gd name="T2" fmla="*/ 2147483646 w 21595"/>
              <a:gd name="T3" fmla="*/ 2147483646 h 17682"/>
              <a:gd name="T4" fmla="*/ 0 w 21595"/>
              <a:gd name="T5" fmla="*/ 2147483646 h 17682"/>
              <a:gd name="T6" fmla="*/ 0 60000 65536"/>
              <a:gd name="T7" fmla="*/ 0 60000 65536"/>
              <a:gd name="T8" fmla="*/ 0 60000 65536"/>
            </a:gdLst>
            <a:ahLst/>
            <a:cxnLst>
              <a:cxn ang="T6">
                <a:pos x="T0" y="T1"/>
              </a:cxn>
              <a:cxn ang="T7">
                <a:pos x="T2" y="T3"/>
              </a:cxn>
              <a:cxn ang="T8">
                <a:pos x="T4" y="T5"/>
              </a:cxn>
            </a:cxnLst>
            <a:rect l="0" t="0" r="r" b="b"/>
            <a:pathLst>
              <a:path w="21595" h="17682" fill="none" extrusionOk="0">
                <a:moveTo>
                  <a:pt x="12405" y="-1"/>
                </a:moveTo>
                <a:cubicBezTo>
                  <a:pt x="18032" y="3947"/>
                  <a:pt x="21444" y="10337"/>
                  <a:pt x="21594" y="17209"/>
                </a:cubicBezTo>
              </a:path>
              <a:path w="21595" h="17682" stroke="0" extrusionOk="0">
                <a:moveTo>
                  <a:pt x="12405" y="-1"/>
                </a:moveTo>
                <a:cubicBezTo>
                  <a:pt x="18032" y="3947"/>
                  <a:pt x="21444" y="10337"/>
                  <a:pt x="21594" y="17209"/>
                </a:cubicBezTo>
                <a:lnTo>
                  <a:pt x="0" y="17682"/>
                </a:lnTo>
                <a:lnTo>
                  <a:pt x="12405" y="-1"/>
                </a:lnTo>
                <a:close/>
              </a:path>
            </a:pathLst>
          </a:custGeom>
          <a:noFill/>
          <a:ln w="38100" cap="rnd">
            <a:solidFill>
              <a:schemeClr val="tx2"/>
            </a:solidFill>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8619" name="Arc 11">
            <a:extLst>
              <a:ext uri="{FF2B5EF4-FFF2-40B4-BE49-F238E27FC236}">
                <a16:creationId xmlns:a16="http://schemas.microsoft.com/office/drawing/2014/main" id="{981FD35A-3BEC-D749-B3B3-3CE8E0A37C67}"/>
              </a:ext>
            </a:extLst>
          </p:cNvPr>
          <p:cNvSpPr>
            <a:spLocks/>
          </p:cNvSpPr>
          <p:nvPr/>
        </p:nvSpPr>
        <p:spPr bwMode="auto">
          <a:xfrm rot="2520000">
            <a:off x="4321175" y="466725"/>
            <a:ext cx="1984375" cy="5226050"/>
          </a:xfrm>
          <a:custGeom>
            <a:avLst/>
            <a:gdLst>
              <a:gd name="T0" fmla="*/ 2147483646 w 21595"/>
              <a:gd name="T1" fmla="*/ 0 h 17682"/>
              <a:gd name="T2" fmla="*/ 2147483646 w 21595"/>
              <a:gd name="T3" fmla="*/ 2147483646 h 17682"/>
              <a:gd name="T4" fmla="*/ 0 w 21595"/>
              <a:gd name="T5" fmla="*/ 2147483646 h 17682"/>
              <a:gd name="T6" fmla="*/ 0 60000 65536"/>
              <a:gd name="T7" fmla="*/ 0 60000 65536"/>
              <a:gd name="T8" fmla="*/ 0 60000 65536"/>
            </a:gdLst>
            <a:ahLst/>
            <a:cxnLst>
              <a:cxn ang="T6">
                <a:pos x="T0" y="T1"/>
              </a:cxn>
              <a:cxn ang="T7">
                <a:pos x="T2" y="T3"/>
              </a:cxn>
              <a:cxn ang="T8">
                <a:pos x="T4" y="T5"/>
              </a:cxn>
            </a:cxnLst>
            <a:rect l="0" t="0" r="r" b="b"/>
            <a:pathLst>
              <a:path w="21595" h="17682" fill="none" extrusionOk="0">
                <a:moveTo>
                  <a:pt x="12405" y="-1"/>
                </a:moveTo>
                <a:cubicBezTo>
                  <a:pt x="18032" y="3947"/>
                  <a:pt x="21444" y="10337"/>
                  <a:pt x="21594" y="17209"/>
                </a:cubicBezTo>
              </a:path>
              <a:path w="21595" h="17682" stroke="0" extrusionOk="0">
                <a:moveTo>
                  <a:pt x="12405" y="-1"/>
                </a:moveTo>
                <a:cubicBezTo>
                  <a:pt x="18032" y="3947"/>
                  <a:pt x="21444" y="10337"/>
                  <a:pt x="21594" y="17209"/>
                </a:cubicBezTo>
                <a:lnTo>
                  <a:pt x="0" y="17682"/>
                </a:lnTo>
                <a:lnTo>
                  <a:pt x="12405" y="-1"/>
                </a:lnTo>
                <a:close/>
              </a:path>
            </a:pathLst>
          </a:custGeom>
          <a:noFill/>
          <a:ln w="38100" cap="rnd">
            <a:solidFill>
              <a:schemeClr val="accent2"/>
            </a:solidFill>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8620" name="Line 12">
            <a:extLst>
              <a:ext uri="{FF2B5EF4-FFF2-40B4-BE49-F238E27FC236}">
                <a16:creationId xmlns:a16="http://schemas.microsoft.com/office/drawing/2014/main" id="{1EBD44FA-4032-2705-25C6-BD36A819C91F}"/>
              </a:ext>
            </a:extLst>
          </p:cNvPr>
          <p:cNvSpPr>
            <a:spLocks noChangeShapeType="1"/>
          </p:cNvSpPr>
          <p:nvPr/>
        </p:nvSpPr>
        <p:spPr bwMode="auto">
          <a:xfrm>
            <a:off x="4953000" y="3352800"/>
            <a:ext cx="914400" cy="0"/>
          </a:xfrm>
          <a:prstGeom prst="line">
            <a:avLst/>
          </a:prstGeom>
          <a:noFill/>
          <a:ln w="28575">
            <a:solidFill>
              <a:srgbClr val="FF3300"/>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68621" name="Group 13">
            <a:extLst>
              <a:ext uri="{FF2B5EF4-FFF2-40B4-BE49-F238E27FC236}">
                <a16:creationId xmlns:a16="http://schemas.microsoft.com/office/drawing/2014/main" id="{A47B4BE7-A833-0D9E-1BF8-6D8BB1FBE912}"/>
              </a:ext>
            </a:extLst>
          </p:cNvPr>
          <p:cNvGrpSpPr>
            <a:grpSpLocks/>
          </p:cNvGrpSpPr>
          <p:nvPr/>
        </p:nvGrpSpPr>
        <p:grpSpPr bwMode="auto">
          <a:xfrm>
            <a:off x="1570038" y="425450"/>
            <a:ext cx="3100387" cy="5226050"/>
            <a:chOff x="989" y="268"/>
            <a:chExt cx="1953" cy="3292"/>
          </a:xfrm>
        </p:grpSpPr>
        <p:sp>
          <p:nvSpPr>
            <p:cNvPr id="68627" name="Arc 14">
              <a:extLst>
                <a:ext uri="{FF2B5EF4-FFF2-40B4-BE49-F238E27FC236}">
                  <a16:creationId xmlns:a16="http://schemas.microsoft.com/office/drawing/2014/main" id="{886136B7-80A4-E838-A601-9A883C1B2154}"/>
                </a:ext>
              </a:extLst>
            </p:cNvPr>
            <p:cNvSpPr>
              <a:spLocks/>
            </p:cNvSpPr>
            <p:nvPr/>
          </p:nvSpPr>
          <p:spPr bwMode="auto">
            <a:xfrm rot="2520000">
              <a:off x="989" y="268"/>
              <a:ext cx="1250" cy="3292"/>
            </a:xfrm>
            <a:custGeom>
              <a:avLst/>
              <a:gdLst>
                <a:gd name="T0" fmla="*/ 0 w 21595"/>
                <a:gd name="T1" fmla="*/ 0 h 17682"/>
                <a:gd name="T2" fmla="*/ 0 w 21595"/>
                <a:gd name="T3" fmla="*/ 0 h 17682"/>
                <a:gd name="T4" fmla="*/ 0 w 21595"/>
                <a:gd name="T5" fmla="*/ 0 h 17682"/>
                <a:gd name="T6" fmla="*/ 0 60000 65536"/>
                <a:gd name="T7" fmla="*/ 0 60000 65536"/>
                <a:gd name="T8" fmla="*/ 0 60000 65536"/>
              </a:gdLst>
              <a:ahLst/>
              <a:cxnLst>
                <a:cxn ang="T6">
                  <a:pos x="T0" y="T1"/>
                </a:cxn>
                <a:cxn ang="T7">
                  <a:pos x="T2" y="T3"/>
                </a:cxn>
                <a:cxn ang="T8">
                  <a:pos x="T4" y="T5"/>
                </a:cxn>
              </a:cxnLst>
              <a:rect l="0" t="0" r="r" b="b"/>
              <a:pathLst>
                <a:path w="21595" h="17682" fill="none" extrusionOk="0">
                  <a:moveTo>
                    <a:pt x="12405" y="-1"/>
                  </a:moveTo>
                  <a:cubicBezTo>
                    <a:pt x="18032" y="3947"/>
                    <a:pt x="21444" y="10337"/>
                    <a:pt x="21594" y="17209"/>
                  </a:cubicBezTo>
                </a:path>
                <a:path w="21595" h="17682" stroke="0" extrusionOk="0">
                  <a:moveTo>
                    <a:pt x="12405" y="-1"/>
                  </a:moveTo>
                  <a:cubicBezTo>
                    <a:pt x="18032" y="3947"/>
                    <a:pt x="21444" y="10337"/>
                    <a:pt x="21594" y="17209"/>
                  </a:cubicBezTo>
                  <a:lnTo>
                    <a:pt x="0" y="17682"/>
                  </a:lnTo>
                  <a:lnTo>
                    <a:pt x="12405" y="-1"/>
                  </a:lnTo>
                  <a:close/>
                </a:path>
              </a:pathLst>
            </a:custGeom>
            <a:noFill/>
            <a:ln w="38100" cap="rnd">
              <a:solidFill>
                <a:schemeClr val="folHlink"/>
              </a:solidFill>
              <a:round/>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8628" name="Line 15">
              <a:extLst>
                <a:ext uri="{FF2B5EF4-FFF2-40B4-BE49-F238E27FC236}">
                  <a16:creationId xmlns:a16="http://schemas.microsoft.com/office/drawing/2014/main" id="{DB87EDB0-33E7-72B7-AB39-907D29D52815}"/>
                </a:ext>
              </a:extLst>
            </p:cNvPr>
            <p:cNvSpPr>
              <a:spLocks noChangeShapeType="1"/>
            </p:cNvSpPr>
            <p:nvPr/>
          </p:nvSpPr>
          <p:spPr bwMode="auto">
            <a:xfrm flipH="1">
              <a:off x="2160" y="2112"/>
              <a:ext cx="576" cy="0"/>
            </a:xfrm>
            <a:prstGeom prst="line">
              <a:avLst/>
            </a:prstGeom>
            <a:noFill/>
            <a:ln w="28575">
              <a:solidFill>
                <a:srgbClr val="009900"/>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8629" name="Rectangle 16">
              <a:extLst>
                <a:ext uri="{FF2B5EF4-FFF2-40B4-BE49-F238E27FC236}">
                  <a16:creationId xmlns:a16="http://schemas.microsoft.com/office/drawing/2014/main" id="{F808EBCC-136F-B1DC-0886-BC684F45E9FA}"/>
                </a:ext>
              </a:extLst>
            </p:cNvPr>
            <p:cNvSpPr>
              <a:spLocks noChangeArrowheads="1"/>
            </p:cNvSpPr>
            <p:nvPr/>
          </p:nvSpPr>
          <p:spPr bwMode="auto">
            <a:xfrm>
              <a:off x="2627" y="451"/>
              <a:ext cx="315"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400" i="1">
                  <a:solidFill>
                    <a:schemeClr val="folHlink"/>
                  </a:solidFill>
                </a:rPr>
                <a:t>S</a:t>
              </a:r>
              <a:r>
                <a:rPr lang="en-GB" altLang="en-US" sz="2400" i="1" baseline="-25000">
                  <a:solidFill>
                    <a:schemeClr val="folHlink"/>
                  </a:solidFill>
                </a:rPr>
                <a:t>2</a:t>
              </a:r>
            </a:p>
          </p:txBody>
        </p:sp>
      </p:grpSp>
      <p:sp>
        <p:nvSpPr>
          <p:cNvPr id="68622" name="Rectangle 17">
            <a:extLst>
              <a:ext uri="{FF2B5EF4-FFF2-40B4-BE49-F238E27FC236}">
                <a16:creationId xmlns:a16="http://schemas.microsoft.com/office/drawing/2014/main" id="{0808B2AC-F7A2-E3D0-3F8F-551F2CFE32AC}"/>
              </a:ext>
            </a:extLst>
          </p:cNvPr>
          <p:cNvSpPr>
            <a:spLocks noChangeArrowheads="1"/>
          </p:cNvSpPr>
          <p:nvPr/>
        </p:nvSpPr>
        <p:spPr bwMode="auto">
          <a:xfrm>
            <a:off x="5541963" y="715963"/>
            <a:ext cx="50006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400" i="1">
                <a:solidFill>
                  <a:schemeClr val="tx2"/>
                </a:solidFill>
              </a:rPr>
              <a:t>S</a:t>
            </a:r>
            <a:r>
              <a:rPr lang="en-GB" altLang="en-US" sz="2400" i="1" baseline="-25000">
                <a:solidFill>
                  <a:schemeClr val="tx2"/>
                </a:solidFill>
              </a:rPr>
              <a:t>0</a:t>
            </a:r>
          </a:p>
        </p:txBody>
      </p:sp>
      <p:sp>
        <p:nvSpPr>
          <p:cNvPr id="68623" name="Rectangle 18">
            <a:extLst>
              <a:ext uri="{FF2B5EF4-FFF2-40B4-BE49-F238E27FC236}">
                <a16:creationId xmlns:a16="http://schemas.microsoft.com/office/drawing/2014/main" id="{D8982610-2030-3F94-16D9-913E11A83EF7}"/>
              </a:ext>
            </a:extLst>
          </p:cNvPr>
          <p:cNvSpPr>
            <a:spLocks noChangeArrowheads="1"/>
          </p:cNvSpPr>
          <p:nvPr/>
        </p:nvSpPr>
        <p:spPr bwMode="auto">
          <a:xfrm>
            <a:off x="6913563" y="792163"/>
            <a:ext cx="50006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400" i="1">
                <a:solidFill>
                  <a:schemeClr val="accent2"/>
                </a:solidFill>
              </a:rPr>
              <a:t>S</a:t>
            </a:r>
            <a:r>
              <a:rPr lang="en-GB" altLang="en-US" sz="2400" i="1" baseline="-25000">
                <a:solidFill>
                  <a:schemeClr val="accent2"/>
                </a:solidFill>
              </a:rPr>
              <a:t>1</a:t>
            </a:r>
          </a:p>
        </p:txBody>
      </p:sp>
      <p:sp>
        <p:nvSpPr>
          <p:cNvPr id="68624" name="Rectangle 19">
            <a:extLst>
              <a:ext uri="{FF2B5EF4-FFF2-40B4-BE49-F238E27FC236}">
                <a16:creationId xmlns:a16="http://schemas.microsoft.com/office/drawing/2014/main" id="{0D637D46-1842-5142-0EC5-EFF5FB01439F}"/>
              </a:ext>
            </a:extLst>
          </p:cNvPr>
          <p:cNvSpPr>
            <a:spLocks noChangeArrowheads="1"/>
          </p:cNvSpPr>
          <p:nvPr/>
        </p:nvSpPr>
        <p:spPr bwMode="auto">
          <a:xfrm>
            <a:off x="6289675" y="3108325"/>
            <a:ext cx="14509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400" b="0">
                <a:solidFill>
                  <a:schemeClr val="accent2"/>
                </a:solidFill>
                <a:latin typeface="Comic Sans MS" panose="030F0702030302020204" pitchFamily="66" charset="0"/>
              </a:rPr>
              <a:t>Increase</a:t>
            </a:r>
          </a:p>
        </p:txBody>
      </p:sp>
      <p:sp>
        <p:nvSpPr>
          <p:cNvPr id="68625" name="Rectangle 20">
            <a:extLst>
              <a:ext uri="{FF2B5EF4-FFF2-40B4-BE49-F238E27FC236}">
                <a16:creationId xmlns:a16="http://schemas.microsoft.com/office/drawing/2014/main" id="{D225D867-2E63-64D2-1785-4295CF4EF938}"/>
              </a:ext>
            </a:extLst>
          </p:cNvPr>
          <p:cNvSpPr>
            <a:spLocks noChangeArrowheads="1"/>
          </p:cNvSpPr>
          <p:nvPr/>
        </p:nvSpPr>
        <p:spPr bwMode="auto">
          <a:xfrm>
            <a:off x="1533525" y="3108325"/>
            <a:ext cx="15113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400" b="0">
                <a:solidFill>
                  <a:schemeClr val="folHlink"/>
                </a:solidFill>
                <a:latin typeface="Comic Sans MS" panose="030F0702030302020204" pitchFamily="66" charset="0"/>
              </a:rPr>
              <a:t>Decrease</a:t>
            </a:r>
          </a:p>
        </p:txBody>
      </p:sp>
      <p:sp>
        <p:nvSpPr>
          <p:cNvPr id="1227797" name="Rectangle 21">
            <a:extLst>
              <a:ext uri="{FF2B5EF4-FFF2-40B4-BE49-F238E27FC236}">
                <a16:creationId xmlns:a16="http://schemas.microsoft.com/office/drawing/2014/main" id="{8DA48F11-DDC6-83A9-39D8-3D16A5456F18}"/>
              </a:ext>
            </a:extLst>
          </p:cNvPr>
          <p:cNvSpPr>
            <a:spLocks noGrp="1" noChangeArrowheads="1"/>
          </p:cNvSpPr>
          <p:nvPr>
            <p:ph type="title"/>
          </p:nvPr>
        </p:nvSpPr>
        <p:spPr>
          <a:xfrm>
            <a:off x="0" y="0"/>
            <a:ext cx="9144000" cy="566738"/>
          </a:xfrm>
        </p:spPr>
        <p:txBody>
          <a:bodyPr/>
          <a:lstStyle/>
          <a:p>
            <a:pPr>
              <a:defRPr/>
            </a:pPr>
            <a:r>
              <a:rPr lang="en-GB" altLang="en-US" sz="2800">
                <a:solidFill>
                  <a:schemeClr val="folHlink"/>
                </a:solidFill>
              </a:rPr>
              <a:t>Shifts in the supply curve</a:t>
            </a:r>
          </a:p>
        </p:txBody>
      </p:sp>
    </p:spTree>
    <p:custDataLst>
      <p:tags r:id="rId1"/>
    </p:custData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658" name="Rectangle 2">
            <a:extLst>
              <a:ext uri="{FF2B5EF4-FFF2-40B4-BE49-F238E27FC236}">
                <a16:creationId xmlns:a16="http://schemas.microsoft.com/office/drawing/2014/main" id="{0D4DF35E-DF9B-D077-258A-4613EFB89AB1}"/>
              </a:ext>
            </a:extLst>
          </p:cNvPr>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70659" name="Rectangle 3">
            <a:extLst>
              <a:ext uri="{FF2B5EF4-FFF2-40B4-BE49-F238E27FC236}">
                <a16:creationId xmlns:a16="http://schemas.microsoft.com/office/drawing/2014/main" id="{45C0B6BD-7764-EFB9-8B41-FA659D29A470}"/>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1229828" name="Rectangle 4">
            <a:extLst>
              <a:ext uri="{FF2B5EF4-FFF2-40B4-BE49-F238E27FC236}">
                <a16:creationId xmlns:a16="http://schemas.microsoft.com/office/drawing/2014/main" id="{1D7CB288-ABD6-9DD1-E316-7430C1A7912A}"/>
              </a:ext>
            </a:extLst>
          </p:cNvPr>
          <p:cNvSpPr>
            <a:spLocks noGrp="1" noChangeArrowheads="1"/>
          </p:cNvSpPr>
          <p:nvPr>
            <p:ph type="title"/>
          </p:nvPr>
        </p:nvSpPr>
        <p:spPr/>
        <p:txBody>
          <a:bodyPr/>
          <a:lstStyle/>
          <a:p>
            <a:pPr>
              <a:defRPr/>
            </a:pPr>
            <a:r>
              <a:rPr lang="en-GB" altLang="en-US"/>
              <a:t>Price and Output Determination</a:t>
            </a:r>
          </a:p>
        </p:txBody>
      </p:sp>
      <p:sp>
        <p:nvSpPr>
          <p:cNvPr id="1229829" name="Rectangle 5">
            <a:extLst>
              <a:ext uri="{FF2B5EF4-FFF2-40B4-BE49-F238E27FC236}">
                <a16:creationId xmlns:a16="http://schemas.microsoft.com/office/drawing/2014/main" id="{E23B04AC-044D-3F42-E283-3CAFEB6ED754}"/>
              </a:ext>
            </a:extLst>
          </p:cNvPr>
          <p:cNvSpPr>
            <a:spLocks noGrp="1" noChangeArrowheads="1"/>
          </p:cNvSpPr>
          <p:nvPr>
            <p:ph type="body" idx="1"/>
          </p:nvPr>
        </p:nvSpPr>
        <p:spPr/>
        <p:txBody>
          <a:bodyPr/>
          <a:lstStyle/>
          <a:p>
            <a:pPr>
              <a:lnSpc>
                <a:spcPct val="95000"/>
              </a:lnSpc>
              <a:spcBef>
                <a:spcPct val="55000"/>
              </a:spcBef>
              <a:defRPr/>
            </a:pPr>
            <a:r>
              <a:rPr lang="en-GB" altLang="en-US" sz="3400"/>
              <a:t>Equilibrium price and output</a:t>
            </a:r>
          </a:p>
          <a:p>
            <a:pPr lvl="1">
              <a:lnSpc>
                <a:spcPct val="95000"/>
              </a:lnSpc>
              <a:spcBef>
                <a:spcPct val="55000"/>
              </a:spcBef>
              <a:defRPr/>
            </a:pPr>
            <a:r>
              <a:rPr lang="en-GB" altLang="en-US" sz="3000"/>
              <a:t>response to shortages and surpluses</a:t>
            </a:r>
          </a:p>
          <a:p>
            <a:pPr lvl="2">
              <a:lnSpc>
                <a:spcPct val="95000"/>
              </a:lnSpc>
              <a:spcBef>
                <a:spcPct val="55000"/>
              </a:spcBef>
              <a:defRPr/>
            </a:pPr>
            <a:r>
              <a:rPr lang="en-GB" altLang="en-US" sz="2700"/>
              <a:t>shortage (</a:t>
            </a:r>
            <a:r>
              <a:rPr lang="en-GB" altLang="en-US" sz="2700" i="1"/>
              <a:t>D &gt; S</a:t>
            </a:r>
            <a:r>
              <a:rPr lang="en-GB" altLang="en-US" sz="2700"/>
              <a:t>)</a:t>
            </a:r>
          </a:p>
          <a:p>
            <a:pPr lvl="3">
              <a:lnSpc>
                <a:spcPct val="95000"/>
              </a:lnSpc>
              <a:spcBef>
                <a:spcPct val="55000"/>
              </a:spcBef>
              <a:buClr>
                <a:srgbClr val="FFCC99"/>
              </a:buClr>
              <a:buFontTx/>
              <a:buNone/>
              <a:defRPr/>
            </a:pPr>
            <a:r>
              <a:rPr lang="en-GB" altLang="en-US" sz="2400">
                <a:sym typeface="Symbol" pitchFamily="18" charset="2"/>
              </a:rPr>
              <a:t> price rises</a:t>
            </a:r>
            <a:endParaRPr lang="en-GB" altLang="en-US" sz="2400"/>
          </a:p>
          <a:p>
            <a:pPr lvl="2">
              <a:lnSpc>
                <a:spcPct val="95000"/>
              </a:lnSpc>
              <a:spcBef>
                <a:spcPct val="55000"/>
              </a:spcBef>
              <a:defRPr/>
            </a:pPr>
            <a:r>
              <a:rPr lang="en-GB" altLang="en-US" sz="2700"/>
              <a:t>surplus (</a:t>
            </a:r>
            <a:r>
              <a:rPr lang="en-GB" altLang="en-US" sz="2700" i="1"/>
              <a:t>S &gt; D</a:t>
            </a:r>
            <a:r>
              <a:rPr lang="en-GB" altLang="en-US" sz="2700"/>
              <a:t>)</a:t>
            </a:r>
          </a:p>
          <a:p>
            <a:pPr lvl="3">
              <a:lnSpc>
                <a:spcPct val="95000"/>
              </a:lnSpc>
              <a:spcBef>
                <a:spcPct val="55000"/>
              </a:spcBef>
              <a:buClr>
                <a:srgbClr val="FFCC99"/>
              </a:buClr>
              <a:buFontTx/>
              <a:buNone/>
              <a:defRPr/>
            </a:pPr>
            <a:r>
              <a:rPr lang="en-GB" altLang="en-US" sz="2400">
                <a:sym typeface="Symbol" pitchFamily="18" charset="2"/>
              </a:rPr>
              <a:t> price falls</a:t>
            </a:r>
          </a:p>
          <a:p>
            <a:pPr lvl="1">
              <a:lnSpc>
                <a:spcPct val="95000"/>
              </a:lnSpc>
              <a:spcBef>
                <a:spcPct val="55000"/>
              </a:spcBef>
              <a:defRPr/>
            </a:pPr>
            <a:r>
              <a:rPr lang="en-GB" altLang="en-US" sz="3000"/>
              <a:t>significance of ‘equilibrium’</a:t>
            </a:r>
          </a:p>
        </p:txBody>
      </p:sp>
    </p:spTree>
    <p:custDataLst>
      <p:tags r:id="rId1"/>
    </p:custData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11746" name="Rectangle 2">
            <a:extLst>
              <a:ext uri="{FF2B5EF4-FFF2-40B4-BE49-F238E27FC236}">
                <a16:creationId xmlns:a16="http://schemas.microsoft.com/office/drawing/2014/main" id="{DB345974-16D7-2AE6-BEF4-2810A2D72B6A}"/>
              </a:ext>
            </a:extLst>
          </p:cNvPr>
          <p:cNvSpPr>
            <a:spLocks noGrp="1" noChangeArrowheads="1"/>
          </p:cNvSpPr>
          <p:nvPr>
            <p:ph type="title"/>
          </p:nvPr>
        </p:nvSpPr>
        <p:spPr>
          <a:xfrm>
            <a:off x="77788" y="0"/>
            <a:ext cx="9066212" cy="990600"/>
          </a:xfrm>
        </p:spPr>
        <p:txBody>
          <a:bodyPr/>
          <a:lstStyle/>
          <a:p>
            <a:pPr>
              <a:defRPr/>
            </a:pPr>
            <a:r>
              <a:rPr lang="en-GB" altLang="en-US" sz="3200">
                <a:solidFill>
                  <a:srgbClr val="993366"/>
                </a:solidFill>
              </a:rPr>
              <a:t>Equilibrium price and output</a:t>
            </a:r>
            <a:r>
              <a:rPr lang="en-GB" altLang="en-US" sz="2000">
                <a:solidFill>
                  <a:srgbClr val="993366"/>
                </a:solidFill>
              </a:rPr>
              <a:t>:</a:t>
            </a:r>
            <a:br>
              <a:rPr lang="en-GB" altLang="en-US" sz="2000">
                <a:solidFill>
                  <a:srgbClr val="993366"/>
                </a:solidFill>
              </a:rPr>
            </a:br>
            <a:r>
              <a:rPr lang="en-GB" altLang="en-US" sz="2000">
                <a:solidFill>
                  <a:srgbClr val="993366"/>
                </a:solidFill>
              </a:rPr>
              <a:t>The market demand and supply of potatoes (monthly)</a:t>
            </a:r>
          </a:p>
        </p:txBody>
      </p:sp>
      <p:graphicFrame>
        <p:nvGraphicFramePr>
          <p:cNvPr id="72707" name="Object 3">
            <a:extLst>
              <a:ext uri="{FF2B5EF4-FFF2-40B4-BE49-F238E27FC236}">
                <a16:creationId xmlns:a16="http://schemas.microsoft.com/office/drawing/2014/main" id="{64A16D0E-A0F0-84AC-BBB6-906C56B72432}"/>
              </a:ext>
            </a:extLst>
          </p:cNvPr>
          <p:cNvGraphicFramePr>
            <a:graphicFrameLocks noGrp="1"/>
          </p:cNvGraphicFramePr>
          <p:nvPr>
            <p:ph type="tbl" idx="1"/>
          </p:nvPr>
        </p:nvGraphicFramePr>
        <p:xfrm>
          <a:off x="523875" y="1431925"/>
          <a:ext cx="8158163" cy="4433888"/>
        </p:xfrm>
        <a:graphic>
          <a:graphicData uri="http://schemas.openxmlformats.org/presentationml/2006/ole">
            <mc:AlternateContent xmlns:mc="http://schemas.openxmlformats.org/markup-compatibility/2006">
              <mc:Choice xmlns:v="urn:schemas-microsoft-com:vml" Requires="v">
                <p:oleObj name="Document" r:id="rId3" imgW="3907536" imgH="2154936" progId="Word.Document.8">
                  <p:embed/>
                </p:oleObj>
              </mc:Choice>
              <mc:Fallback>
                <p:oleObj name="Document" r:id="rId3" imgW="3907536" imgH="2154936" progId="Word.Document.8">
                  <p:embed/>
                  <p:pic>
                    <p:nvPicPr>
                      <p:cNvPr id="0" name="Object 3"/>
                      <p:cNvPicPr>
                        <a:picLocks noChangeArrowheads="1"/>
                      </p:cNvPicPr>
                      <p:nvPr/>
                    </p:nvPicPr>
                    <p:blipFill>
                      <a:blip r:embed="rId4">
                        <a:extLst>
                          <a:ext uri="{28A0092B-C50C-407E-A947-70E740481C1C}">
                            <a14:useLocalDpi xmlns:a14="http://schemas.microsoft.com/office/drawing/2010/main" val="0"/>
                          </a:ext>
                        </a:extLst>
                      </a:blip>
                      <a:srcRect b="6300"/>
                      <a:stretch>
                        <a:fillRect/>
                      </a:stretch>
                    </p:blipFill>
                    <p:spPr bwMode="auto">
                      <a:xfrm>
                        <a:off x="523875" y="1431925"/>
                        <a:ext cx="8158163" cy="4433888"/>
                      </a:xfrm>
                      <a:prstGeom prst="rect">
                        <a:avLst/>
                      </a:prstGeom>
                      <a:solidFill>
                        <a:schemeClr val="bg1">
                          <a:alpha val="50195"/>
                        </a:schemeClr>
                      </a:solidFill>
                      <a:ln>
                        <a:noFill/>
                      </a:ln>
                      <a:effectLst/>
                      <a:extLst>
                        <a:ext uri="{91240B29-F687-4F45-9708-019B960494DF}">
                          <a14:hiddenLine xmlns:a14="http://schemas.microsoft.com/office/drawing/2010/main" w="9525">
                            <a:solidFill>
                              <a:srgbClr val="663300"/>
                            </a:solidFill>
                            <a:miter lim="800000"/>
                            <a:headEnd/>
                            <a:tailEnd/>
                          </a14:hiddenLine>
                        </a:ext>
                        <a:ext uri="{AF507438-7753-43E0-B8FC-AC1667EBCBE1}">
                          <a14:hiddenEffects xmlns:a14="http://schemas.microsoft.com/office/drawing/2010/main">
                            <a:effectLst>
                              <a:outerShdw dist="17961" dir="2700000" algn="ctr" rotWithShape="0">
                                <a:schemeClr val="bg2"/>
                              </a:outerShdw>
                            </a:effectLst>
                          </a14:hiddenEffects>
                        </a:ext>
                      </a:extLst>
                    </p:spPr>
                  </p:pic>
                </p:oleObj>
              </mc:Fallback>
            </mc:AlternateContent>
          </a:graphicData>
        </a:graphic>
      </p:graphicFrame>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4754" name="Rectangle 2">
            <a:extLst>
              <a:ext uri="{FF2B5EF4-FFF2-40B4-BE49-F238E27FC236}">
                <a16:creationId xmlns:a16="http://schemas.microsoft.com/office/drawing/2014/main" id="{7934BE53-8947-9F45-3039-EBEA0F0C81F1}"/>
              </a:ext>
            </a:extLst>
          </p:cNvPr>
          <p:cNvSpPr>
            <a:spLocks noChangeArrowheads="1"/>
          </p:cNvSpPr>
          <p:nvPr/>
        </p:nvSpPr>
        <p:spPr bwMode="auto">
          <a:xfrm>
            <a:off x="1084263" y="609600"/>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graphicFrame>
        <p:nvGraphicFramePr>
          <p:cNvPr id="74755" name="Object 3">
            <a:extLst>
              <a:ext uri="{FF2B5EF4-FFF2-40B4-BE49-F238E27FC236}">
                <a16:creationId xmlns:a16="http://schemas.microsoft.com/office/drawing/2014/main" id="{CE01AB5A-74B5-77E6-2AFD-3D2274D62ACF}"/>
              </a:ext>
            </a:extLst>
          </p:cNvPr>
          <p:cNvGraphicFramePr>
            <a:graphicFrameLocks/>
          </p:cNvGraphicFramePr>
          <p:nvPr/>
        </p:nvGraphicFramePr>
        <p:xfrm>
          <a:off x="481013" y="266700"/>
          <a:ext cx="7851775" cy="6405563"/>
        </p:xfrm>
        <a:graphic>
          <a:graphicData uri="http://schemas.openxmlformats.org/presentationml/2006/ole">
            <mc:AlternateContent xmlns:mc="http://schemas.openxmlformats.org/markup-compatibility/2006">
              <mc:Choice xmlns:v="urn:schemas-microsoft-com:vml" Requires="v">
                <p:oleObj name="Chart" r:id="rId4" imgW="7448931" imgH="5324856" progId="MSGraph.Chart.8">
                  <p:embed followColorScheme="full"/>
                </p:oleObj>
              </mc:Choice>
              <mc:Fallback>
                <p:oleObj name="Chart" r:id="rId4" imgW="7448931" imgH="5324856" progId="MSGraph.Chart.8">
                  <p:embed followColorScheme="full"/>
                  <p:pic>
                    <p:nvPicPr>
                      <p:cNvPr id="0" name="Object 3"/>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1013" y="266700"/>
                        <a:ext cx="7851775" cy="6405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74756" name="Line 4">
            <a:extLst>
              <a:ext uri="{FF2B5EF4-FFF2-40B4-BE49-F238E27FC236}">
                <a16:creationId xmlns:a16="http://schemas.microsoft.com/office/drawing/2014/main" id="{74EC9729-303E-6C70-6657-70D73A159F6E}"/>
              </a:ext>
            </a:extLst>
          </p:cNvPr>
          <p:cNvSpPr>
            <a:spLocks noChangeShapeType="1"/>
          </p:cNvSpPr>
          <p:nvPr/>
        </p:nvSpPr>
        <p:spPr bwMode="auto">
          <a:xfrm>
            <a:off x="1085850" y="4029075"/>
            <a:ext cx="4348163" cy="0"/>
          </a:xfrm>
          <a:prstGeom prst="line">
            <a:avLst/>
          </a:prstGeom>
          <a:noFill/>
          <a:ln w="19050">
            <a:solidFill>
              <a:schemeClr val="accent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4757" name="Line 5">
            <a:extLst>
              <a:ext uri="{FF2B5EF4-FFF2-40B4-BE49-F238E27FC236}">
                <a16:creationId xmlns:a16="http://schemas.microsoft.com/office/drawing/2014/main" id="{B33F0EB0-5E48-2DCA-AE91-59D25C5272B8}"/>
              </a:ext>
            </a:extLst>
          </p:cNvPr>
          <p:cNvSpPr>
            <a:spLocks noChangeShapeType="1"/>
          </p:cNvSpPr>
          <p:nvPr/>
        </p:nvSpPr>
        <p:spPr bwMode="auto">
          <a:xfrm flipV="1">
            <a:off x="2820988" y="4057650"/>
            <a:ext cx="0" cy="1903413"/>
          </a:xfrm>
          <a:prstGeom prst="line">
            <a:avLst/>
          </a:prstGeom>
          <a:noFill/>
          <a:ln w="19050">
            <a:solidFill>
              <a:schemeClr val="accent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4758" name="Line 6">
            <a:extLst>
              <a:ext uri="{FF2B5EF4-FFF2-40B4-BE49-F238E27FC236}">
                <a16:creationId xmlns:a16="http://schemas.microsoft.com/office/drawing/2014/main" id="{9268B04D-0E42-F857-7C99-275CD5E1C736}"/>
              </a:ext>
            </a:extLst>
          </p:cNvPr>
          <p:cNvSpPr>
            <a:spLocks noChangeShapeType="1"/>
          </p:cNvSpPr>
          <p:nvPr/>
        </p:nvSpPr>
        <p:spPr bwMode="auto">
          <a:xfrm flipV="1">
            <a:off x="5456238" y="4092575"/>
            <a:ext cx="0" cy="1852613"/>
          </a:xfrm>
          <a:prstGeom prst="line">
            <a:avLst/>
          </a:prstGeom>
          <a:noFill/>
          <a:ln w="19050">
            <a:solidFill>
              <a:schemeClr val="accent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4759" name="Rectangle 7">
            <a:extLst>
              <a:ext uri="{FF2B5EF4-FFF2-40B4-BE49-F238E27FC236}">
                <a16:creationId xmlns:a16="http://schemas.microsoft.com/office/drawing/2014/main" id="{A7F406AB-2FD2-F849-FE2E-73D8D8699AF6}"/>
              </a:ext>
            </a:extLst>
          </p:cNvPr>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74760" name="Rectangle 8">
            <a:extLst>
              <a:ext uri="{FF2B5EF4-FFF2-40B4-BE49-F238E27FC236}">
                <a16:creationId xmlns:a16="http://schemas.microsoft.com/office/drawing/2014/main" id="{34590DA5-77DC-9C29-7EFF-9460FCBAC846}"/>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1233929" name="Rectangle 9">
            <a:extLst>
              <a:ext uri="{FF2B5EF4-FFF2-40B4-BE49-F238E27FC236}">
                <a16:creationId xmlns:a16="http://schemas.microsoft.com/office/drawing/2014/main" id="{00A90439-4BA6-0094-6C6F-E7A1AAD18498}"/>
              </a:ext>
            </a:extLst>
          </p:cNvPr>
          <p:cNvSpPr>
            <a:spLocks noGrp="1" noChangeArrowheads="1"/>
          </p:cNvSpPr>
          <p:nvPr>
            <p:ph type="title"/>
          </p:nvPr>
        </p:nvSpPr>
        <p:spPr>
          <a:xfrm>
            <a:off x="0" y="0"/>
            <a:ext cx="9144000" cy="617538"/>
          </a:xfrm>
        </p:spPr>
        <p:txBody>
          <a:bodyPr/>
          <a:lstStyle/>
          <a:p>
            <a:pPr>
              <a:lnSpc>
                <a:spcPct val="80000"/>
              </a:lnSpc>
              <a:defRPr/>
            </a:pPr>
            <a:r>
              <a:rPr lang="en-GB" altLang="en-US" sz="2800"/>
              <a:t>The determination of market equilibrium</a:t>
            </a:r>
            <a:r>
              <a:rPr lang="en-GB" altLang="en-US" sz="2000"/>
              <a:t> </a:t>
            </a:r>
            <a:br>
              <a:rPr lang="en-GB" altLang="en-US" sz="2000"/>
            </a:br>
            <a:r>
              <a:rPr lang="en-GB" altLang="en-US" sz="1800"/>
              <a:t>(potatoes: monthly)</a:t>
            </a:r>
          </a:p>
        </p:txBody>
      </p:sp>
      <p:sp>
        <p:nvSpPr>
          <p:cNvPr id="74762" name="Rectangle 10">
            <a:extLst>
              <a:ext uri="{FF2B5EF4-FFF2-40B4-BE49-F238E27FC236}">
                <a16:creationId xmlns:a16="http://schemas.microsoft.com/office/drawing/2014/main" id="{EA80D5E0-CAB0-37CF-27E0-679D5033F57C}"/>
              </a:ext>
            </a:extLst>
          </p:cNvPr>
          <p:cNvSpPr>
            <a:spLocks noChangeArrowheads="1"/>
          </p:cNvSpPr>
          <p:nvPr/>
        </p:nvSpPr>
        <p:spPr bwMode="auto">
          <a:xfrm>
            <a:off x="3184525" y="6507163"/>
            <a:ext cx="28241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tx1"/>
                </a:solidFill>
              </a:rPr>
              <a:t>Quantity (tonnes: 000s)</a:t>
            </a:r>
          </a:p>
        </p:txBody>
      </p:sp>
      <p:sp>
        <p:nvSpPr>
          <p:cNvPr id="74763" name="Rectangle 11">
            <a:extLst>
              <a:ext uri="{FF2B5EF4-FFF2-40B4-BE49-F238E27FC236}">
                <a16:creationId xmlns:a16="http://schemas.microsoft.com/office/drawing/2014/main" id="{DC5D39D9-F61E-6F04-785A-BA06E64B860F}"/>
              </a:ext>
            </a:extLst>
          </p:cNvPr>
          <p:cNvSpPr>
            <a:spLocks noChangeArrowheads="1"/>
          </p:cNvSpPr>
          <p:nvPr/>
        </p:nvSpPr>
        <p:spPr bwMode="auto">
          <a:xfrm>
            <a:off x="1944688" y="704850"/>
            <a:ext cx="3365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1800" b="0">
                <a:solidFill>
                  <a:schemeClr val="tx2"/>
                </a:solidFill>
              </a:rPr>
              <a:t>E</a:t>
            </a:r>
          </a:p>
        </p:txBody>
      </p:sp>
      <p:sp>
        <p:nvSpPr>
          <p:cNvPr id="74764" name="Rectangle 12">
            <a:extLst>
              <a:ext uri="{FF2B5EF4-FFF2-40B4-BE49-F238E27FC236}">
                <a16:creationId xmlns:a16="http://schemas.microsoft.com/office/drawing/2014/main" id="{5D34B97C-A1E7-F179-3C68-A50A91C39F07}"/>
              </a:ext>
            </a:extLst>
          </p:cNvPr>
          <p:cNvSpPr>
            <a:spLocks noChangeArrowheads="1"/>
          </p:cNvSpPr>
          <p:nvPr/>
        </p:nvSpPr>
        <p:spPr bwMode="auto">
          <a:xfrm>
            <a:off x="2798763" y="1693863"/>
            <a:ext cx="3492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1800" b="0">
                <a:solidFill>
                  <a:schemeClr val="tx2"/>
                </a:solidFill>
              </a:rPr>
              <a:t>D</a:t>
            </a:r>
          </a:p>
        </p:txBody>
      </p:sp>
      <p:sp>
        <p:nvSpPr>
          <p:cNvPr id="74765" name="Rectangle 13">
            <a:extLst>
              <a:ext uri="{FF2B5EF4-FFF2-40B4-BE49-F238E27FC236}">
                <a16:creationId xmlns:a16="http://schemas.microsoft.com/office/drawing/2014/main" id="{6AD942EB-D637-537E-6693-9DB5662AF411}"/>
              </a:ext>
            </a:extLst>
          </p:cNvPr>
          <p:cNvSpPr>
            <a:spLocks noChangeArrowheads="1"/>
          </p:cNvSpPr>
          <p:nvPr/>
        </p:nvSpPr>
        <p:spPr bwMode="auto">
          <a:xfrm>
            <a:off x="3856038" y="2593975"/>
            <a:ext cx="3492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1800" b="0">
                <a:solidFill>
                  <a:schemeClr val="tx2"/>
                </a:solidFill>
              </a:rPr>
              <a:t>C</a:t>
            </a:r>
          </a:p>
        </p:txBody>
      </p:sp>
      <p:sp>
        <p:nvSpPr>
          <p:cNvPr id="74766" name="Rectangle 14">
            <a:extLst>
              <a:ext uri="{FF2B5EF4-FFF2-40B4-BE49-F238E27FC236}">
                <a16:creationId xmlns:a16="http://schemas.microsoft.com/office/drawing/2014/main" id="{A6C8AD56-6834-2C8B-488F-B08F6E47C239}"/>
              </a:ext>
            </a:extLst>
          </p:cNvPr>
          <p:cNvSpPr>
            <a:spLocks noChangeArrowheads="1"/>
          </p:cNvSpPr>
          <p:nvPr/>
        </p:nvSpPr>
        <p:spPr bwMode="auto">
          <a:xfrm>
            <a:off x="7156450" y="4591050"/>
            <a:ext cx="3365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1800" b="0">
                <a:solidFill>
                  <a:schemeClr val="tx2"/>
                </a:solidFill>
              </a:rPr>
              <a:t>A</a:t>
            </a:r>
          </a:p>
        </p:txBody>
      </p:sp>
      <p:sp>
        <p:nvSpPr>
          <p:cNvPr id="74767" name="Rectangle 15">
            <a:extLst>
              <a:ext uri="{FF2B5EF4-FFF2-40B4-BE49-F238E27FC236}">
                <a16:creationId xmlns:a16="http://schemas.microsoft.com/office/drawing/2014/main" id="{93A166AA-41B6-3ECB-6280-633F988EE9AD}"/>
              </a:ext>
            </a:extLst>
          </p:cNvPr>
          <p:cNvSpPr>
            <a:spLocks noChangeArrowheads="1"/>
          </p:cNvSpPr>
          <p:nvPr/>
        </p:nvSpPr>
        <p:spPr bwMode="auto">
          <a:xfrm>
            <a:off x="1692275" y="4541838"/>
            <a:ext cx="3254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tx2"/>
                </a:solidFill>
              </a:rPr>
              <a:t>a</a:t>
            </a:r>
          </a:p>
        </p:txBody>
      </p:sp>
      <p:sp>
        <p:nvSpPr>
          <p:cNvPr id="74768" name="Rectangle 16">
            <a:extLst>
              <a:ext uri="{FF2B5EF4-FFF2-40B4-BE49-F238E27FC236}">
                <a16:creationId xmlns:a16="http://schemas.microsoft.com/office/drawing/2014/main" id="{77CDE80C-5556-50CE-E266-54D552EF7987}"/>
              </a:ext>
            </a:extLst>
          </p:cNvPr>
          <p:cNvSpPr>
            <a:spLocks noChangeArrowheads="1"/>
          </p:cNvSpPr>
          <p:nvPr/>
        </p:nvSpPr>
        <p:spPr bwMode="auto">
          <a:xfrm>
            <a:off x="4078288" y="2570163"/>
            <a:ext cx="3111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tx2"/>
                </a:solidFill>
              </a:rPr>
              <a:t>c</a:t>
            </a:r>
          </a:p>
        </p:txBody>
      </p:sp>
      <p:sp>
        <p:nvSpPr>
          <p:cNvPr id="74769" name="Rectangle 17">
            <a:extLst>
              <a:ext uri="{FF2B5EF4-FFF2-40B4-BE49-F238E27FC236}">
                <a16:creationId xmlns:a16="http://schemas.microsoft.com/office/drawing/2014/main" id="{A634946D-A189-1C97-33A7-2E11DD665F8F}"/>
              </a:ext>
            </a:extLst>
          </p:cNvPr>
          <p:cNvSpPr>
            <a:spLocks noChangeArrowheads="1"/>
          </p:cNvSpPr>
          <p:nvPr/>
        </p:nvSpPr>
        <p:spPr bwMode="auto">
          <a:xfrm>
            <a:off x="5422900" y="1655763"/>
            <a:ext cx="3254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tx2"/>
                </a:solidFill>
              </a:rPr>
              <a:t>d</a:t>
            </a:r>
          </a:p>
        </p:txBody>
      </p:sp>
      <p:sp>
        <p:nvSpPr>
          <p:cNvPr id="74770" name="Rectangle 18">
            <a:extLst>
              <a:ext uri="{FF2B5EF4-FFF2-40B4-BE49-F238E27FC236}">
                <a16:creationId xmlns:a16="http://schemas.microsoft.com/office/drawing/2014/main" id="{DE2099E1-49EC-650B-3FF9-E69B63A0C994}"/>
              </a:ext>
            </a:extLst>
          </p:cNvPr>
          <p:cNvSpPr>
            <a:spLocks noChangeArrowheads="1"/>
          </p:cNvSpPr>
          <p:nvPr/>
        </p:nvSpPr>
        <p:spPr bwMode="auto">
          <a:xfrm>
            <a:off x="6916738" y="703263"/>
            <a:ext cx="32543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tx2"/>
                </a:solidFill>
              </a:rPr>
              <a:t>e</a:t>
            </a:r>
          </a:p>
        </p:txBody>
      </p:sp>
      <p:sp>
        <p:nvSpPr>
          <p:cNvPr id="74771" name="Rectangle 19">
            <a:extLst>
              <a:ext uri="{FF2B5EF4-FFF2-40B4-BE49-F238E27FC236}">
                <a16:creationId xmlns:a16="http://schemas.microsoft.com/office/drawing/2014/main" id="{B36B6E1F-3938-596F-91F5-780D4128CF6D}"/>
              </a:ext>
            </a:extLst>
          </p:cNvPr>
          <p:cNvSpPr>
            <a:spLocks noChangeArrowheads="1"/>
          </p:cNvSpPr>
          <p:nvPr/>
        </p:nvSpPr>
        <p:spPr bwMode="auto">
          <a:xfrm>
            <a:off x="7067550" y="1249363"/>
            <a:ext cx="9604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tx2"/>
                </a:solidFill>
              </a:rPr>
              <a:t>Supply</a:t>
            </a:r>
          </a:p>
        </p:txBody>
      </p:sp>
      <p:sp>
        <p:nvSpPr>
          <p:cNvPr id="74772" name="Rectangle 20">
            <a:extLst>
              <a:ext uri="{FF2B5EF4-FFF2-40B4-BE49-F238E27FC236}">
                <a16:creationId xmlns:a16="http://schemas.microsoft.com/office/drawing/2014/main" id="{5679879B-C7D5-FE4D-5FF5-CF830A67A6B4}"/>
              </a:ext>
            </a:extLst>
          </p:cNvPr>
          <p:cNvSpPr>
            <a:spLocks noChangeArrowheads="1"/>
          </p:cNvSpPr>
          <p:nvPr/>
        </p:nvSpPr>
        <p:spPr bwMode="auto">
          <a:xfrm>
            <a:off x="6899275" y="5287963"/>
            <a:ext cx="114458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tx2"/>
                </a:solidFill>
              </a:rPr>
              <a:t>Demand</a:t>
            </a:r>
          </a:p>
        </p:txBody>
      </p:sp>
      <p:grpSp>
        <p:nvGrpSpPr>
          <p:cNvPr id="74773" name="Group 21">
            <a:extLst>
              <a:ext uri="{FF2B5EF4-FFF2-40B4-BE49-F238E27FC236}">
                <a16:creationId xmlns:a16="http://schemas.microsoft.com/office/drawing/2014/main" id="{D5134464-BAC5-0AA1-DDB9-0FD82720BA8B}"/>
              </a:ext>
            </a:extLst>
          </p:cNvPr>
          <p:cNvGrpSpPr>
            <a:grpSpLocks/>
          </p:cNvGrpSpPr>
          <p:nvPr/>
        </p:nvGrpSpPr>
        <p:grpSpPr bwMode="auto">
          <a:xfrm>
            <a:off x="1892300" y="1058863"/>
            <a:ext cx="5368925" cy="4017962"/>
            <a:chOff x="1192" y="667"/>
            <a:chExt cx="3382" cy="2531"/>
          </a:xfrm>
        </p:grpSpPr>
        <p:sp>
          <p:nvSpPr>
            <p:cNvPr id="74779" name="Oval 22">
              <a:extLst>
                <a:ext uri="{FF2B5EF4-FFF2-40B4-BE49-F238E27FC236}">
                  <a16:creationId xmlns:a16="http://schemas.microsoft.com/office/drawing/2014/main" id="{460219B9-D9B7-B3A5-44AC-A6C2B07AF886}"/>
                </a:ext>
              </a:extLst>
            </p:cNvPr>
            <p:cNvSpPr>
              <a:spLocks noChangeArrowheads="1"/>
            </p:cNvSpPr>
            <p:nvPr/>
          </p:nvSpPr>
          <p:spPr bwMode="auto">
            <a:xfrm>
              <a:off x="1193" y="668"/>
              <a:ext cx="74" cy="74"/>
            </a:xfrm>
            <a:prstGeom prst="ellipse">
              <a:avLst/>
            </a:prstGeom>
            <a:solidFill>
              <a:srgbClr val="66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74780" name="Oval 23">
              <a:extLst>
                <a:ext uri="{FF2B5EF4-FFF2-40B4-BE49-F238E27FC236}">
                  <a16:creationId xmlns:a16="http://schemas.microsoft.com/office/drawing/2014/main" id="{53E6AD65-A65B-983F-AEB5-CA3EC9C6B3E8}"/>
                </a:ext>
              </a:extLst>
            </p:cNvPr>
            <p:cNvSpPr>
              <a:spLocks noChangeArrowheads="1"/>
            </p:cNvSpPr>
            <p:nvPr/>
          </p:nvSpPr>
          <p:spPr bwMode="auto">
            <a:xfrm>
              <a:off x="1743" y="1291"/>
              <a:ext cx="74" cy="74"/>
            </a:xfrm>
            <a:prstGeom prst="ellipse">
              <a:avLst/>
            </a:prstGeom>
            <a:solidFill>
              <a:srgbClr val="66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74781" name="Oval 24">
              <a:extLst>
                <a:ext uri="{FF2B5EF4-FFF2-40B4-BE49-F238E27FC236}">
                  <a16:creationId xmlns:a16="http://schemas.microsoft.com/office/drawing/2014/main" id="{7F3DEA84-DAB0-76E5-8445-CA01A3DA61BF}"/>
                </a:ext>
              </a:extLst>
            </p:cNvPr>
            <p:cNvSpPr>
              <a:spLocks noChangeArrowheads="1"/>
            </p:cNvSpPr>
            <p:nvPr/>
          </p:nvSpPr>
          <p:spPr bwMode="auto">
            <a:xfrm>
              <a:off x="2570" y="1900"/>
              <a:ext cx="74" cy="74"/>
            </a:xfrm>
            <a:prstGeom prst="ellipse">
              <a:avLst/>
            </a:prstGeom>
            <a:solidFill>
              <a:srgbClr val="66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74782" name="Oval 25">
              <a:extLst>
                <a:ext uri="{FF2B5EF4-FFF2-40B4-BE49-F238E27FC236}">
                  <a16:creationId xmlns:a16="http://schemas.microsoft.com/office/drawing/2014/main" id="{B3369FE4-CF7D-BE8D-647A-2165336D5222}"/>
                </a:ext>
              </a:extLst>
            </p:cNvPr>
            <p:cNvSpPr>
              <a:spLocks noChangeArrowheads="1"/>
            </p:cNvSpPr>
            <p:nvPr/>
          </p:nvSpPr>
          <p:spPr bwMode="auto">
            <a:xfrm>
              <a:off x="3535" y="1291"/>
              <a:ext cx="74" cy="74"/>
            </a:xfrm>
            <a:prstGeom prst="ellipse">
              <a:avLst/>
            </a:prstGeom>
            <a:solidFill>
              <a:srgbClr val="66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74783" name="Oval 26">
              <a:extLst>
                <a:ext uri="{FF2B5EF4-FFF2-40B4-BE49-F238E27FC236}">
                  <a16:creationId xmlns:a16="http://schemas.microsoft.com/office/drawing/2014/main" id="{EFE4B9ED-B81E-57F6-CB1D-DA09406B3522}"/>
                </a:ext>
              </a:extLst>
            </p:cNvPr>
            <p:cNvSpPr>
              <a:spLocks noChangeArrowheads="1"/>
            </p:cNvSpPr>
            <p:nvPr/>
          </p:nvSpPr>
          <p:spPr bwMode="auto">
            <a:xfrm>
              <a:off x="4500" y="667"/>
              <a:ext cx="74" cy="74"/>
            </a:xfrm>
            <a:prstGeom prst="ellipse">
              <a:avLst/>
            </a:prstGeom>
            <a:solidFill>
              <a:srgbClr val="66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74784" name="Oval 27">
              <a:extLst>
                <a:ext uri="{FF2B5EF4-FFF2-40B4-BE49-F238E27FC236}">
                  <a16:creationId xmlns:a16="http://schemas.microsoft.com/office/drawing/2014/main" id="{37C9C829-1ADC-44CA-61BB-A57DC9BC8833}"/>
                </a:ext>
              </a:extLst>
            </p:cNvPr>
            <p:cNvSpPr>
              <a:spLocks noChangeArrowheads="1"/>
            </p:cNvSpPr>
            <p:nvPr/>
          </p:nvSpPr>
          <p:spPr bwMode="auto">
            <a:xfrm>
              <a:off x="1192" y="3124"/>
              <a:ext cx="74" cy="74"/>
            </a:xfrm>
            <a:prstGeom prst="ellipse">
              <a:avLst/>
            </a:prstGeom>
            <a:solidFill>
              <a:srgbClr val="66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74785" name="Oval 28">
              <a:extLst>
                <a:ext uri="{FF2B5EF4-FFF2-40B4-BE49-F238E27FC236}">
                  <a16:creationId xmlns:a16="http://schemas.microsoft.com/office/drawing/2014/main" id="{AC2E244F-F49E-0C1D-56B5-21F7EF4280E9}"/>
                </a:ext>
              </a:extLst>
            </p:cNvPr>
            <p:cNvSpPr>
              <a:spLocks noChangeArrowheads="1"/>
            </p:cNvSpPr>
            <p:nvPr/>
          </p:nvSpPr>
          <p:spPr bwMode="auto">
            <a:xfrm>
              <a:off x="1743" y="2508"/>
              <a:ext cx="74" cy="74"/>
            </a:xfrm>
            <a:prstGeom prst="ellipse">
              <a:avLst/>
            </a:prstGeom>
            <a:solidFill>
              <a:srgbClr val="66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74786" name="Oval 29">
              <a:extLst>
                <a:ext uri="{FF2B5EF4-FFF2-40B4-BE49-F238E27FC236}">
                  <a16:creationId xmlns:a16="http://schemas.microsoft.com/office/drawing/2014/main" id="{EE5BB258-9475-2764-1DDE-E3F7E39ADF80}"/>
                </a:ext>
              </a:extLst>
            </p:cNvPr>
            <p:cNvSpPr>
              <a:spLocks noChangeArrowheads="1"/>
            </p:cNvSpPr>
            <p:nvPr/>
          </p:nvSpPr>
          <p:spPr bwMode="auto">
            <a:xfrm>
              <a:off x="3397" y="2516"/>
              <a:ext cx="74" cy="74"/>
            </a:xfrm>
            <a:prstGeom prst="ellipse">
              <a:avLst/>
            </a:prstGeom>
            <a:solidFill>
              <a:srgbClr val="66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74787" name="Oval 30">
              <a:extLst>
                <a:ext uri="{FF2B5EF4-FFF2-40B4-BE49-F238E27FC236}">
                  <a16:creationId xmlns:a16="http://schemas.microsoft.com/office/drawing/2014/main" id="{19339E58-1FD1-1F12-4FBE-B7A6F8E645AE}"/>
                </a:ext>
              </a:extLst>
            </p:cNvPr>
            <p:cNvSpPr>
              <a:spLocks noChangeArrowheads="1"/>
            </p:cNvSpPr>
            <p:nvPr/>
          </p:nvSpPr>
          <p:spPr bwMode="auto">
            <a:xfrm>
              <a:off x="4500" y="3124"/>
              <a:ext cx="74" cy="74"/>
            </a:xfrm>
            <a:prstGeom prst="ellipse">
              <a:avLst/>
            </a:prstGeom>
            <a:solidFill>
              <a:srgbClr val="66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grpSp>
      <p:sp>
        <p:nvSpPr>
          <p:cNvPr id="74774" name="Rectangle 31">
            <a:extLst>
              <a:ext uri="{FF2B5EF4-FFF2-40B4-BE49-F238E27FC236}">
                <a16:creationId xmlns:a16="http://schemas.microsoft.com/office/drawing/2014/main" id="{7B7269D7-56FD-9D11-A19A-0E5E20D71BA1}"/>
              </a:ext>
            </a:extLst>
          </p:cNvPr>
          <p:cNvSpPr>
            <a:spLocks noChangeArrowheads="1"/>
          </p:cNvSpPr>
          <p:nvPr/>
        </p:nvSpPr>
        <p:spPr bwMode="auto">
          <a:xfrm>
            <a:off x="511175" y="3738563"/>
            <a:ext cx="547688" cy="528637"/>
          </a:xfrm>
          <a:prstGeom prst="rect">
            <a:avLst/>
          </a:prstGeom>
          <a:noFill/>
          <a:ln w="38100">
            <a:solidFill>
              <a:schemeClr val="hlink"/>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74775" name="Rectangle 32">
            <a:extLst>
              <a:ext uri="{FF2B5EF4-FFF2-40B4-BE49-F238E27FC236}">
                <a16:creationId xmlns:a16="http://schemas.microsoft.com/office/drawing/2014/main" id="{7BBE74D3-FBCA-389E-F2D7-C5AFED3E700B}"/>
              </a:ext>
            </a:extLst>
          </p:cNvPr>
          <p:cNvSpPr>
            <a:spLocks noChangeArrowheads="1"/>
          </p:cNvSpPr>
          <p:nvPr/>
        </p:nvSpPr>
        <p:spPr bwMode="auto">
          <a:xfrm rot="-5400000">
            <a:off x="-1035843" y="3118644"/>
            <a:ext cx="247173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tx1"/>
                </a:solidFill>
              </a:rPr>
              <a:t>Price (pence per kg)</a:t>
            </a:r>
          </a:p>
        </p:txBody>
      </p:sp>
      <p:grpSp>
        <p:nvGrpSpPr>
          <p:cNvPr id="74776" name="Group 33">
            <a:extLst>
              <a:ext uri="{FF2B5EF4-FFF2-40B4-BE49-F238E27FC236}">
                <a16:creationId xmlns:a16="http://schemas.microsoft.com/office/drawing/2014/main" id="{57CACA35-06C6-C509-844A-2C89163AB887}"/>
              </a:ext>
            </a:extLst>
          </p:cNvPr>
          <p:cNvGrpSpPr>
            <a:grpSpLocks/>
          </p:cNvGrpSpPr>
          <p:nvPr/>
        </p:nvGrpSpPr>
        <p:grpSpPr bwMode="auto">
          <a:xfrm>
            <a:off x="2519363" y="3587750"/>
            <a:ext cx="3213100" cy="457200"/>
            <a:chOff x="1587" y="2260"/>
            <a:chExt cx="2024" cy="288"/>
          </a:xfrm>
        </p:grpSpPr>
        <p:sp>
          <p:nvSpPr>
            <p:cNvPr id="74777" name="Rectangle 34">
              <a:extLst>
                <a:ext uri="{FF2B5EF4-FFF2-40B4-BE49-F238E27FC236}">
                  <a16:creationId xmlns:a16="http://schemas.microsoft.com/office/drawing/2014/main" id="{942BD31A-AC0A-6D79-7824-F246F1369D48}"/>
                </a:ext>
              </a:extLst>
            </p:cNvPr>
            <p:cNvSpPr>
              <a:spLocks noChangeArrowheads="1"/>
            </p:cNvSpPr>
            <p:nvPr/>
          </p:nvSpPr>
          <p:spPr bwMode="auto">
            <a:xfrm>
              <a:off x="3379" y="2292"/>
              <a:ext cx="232"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a:solidFill>
                    <a:schemeClr val="accent2"/>
                  </a:solidFill>
                </a:rPr>
                <a:t>B</a:t>
              </a:r>
            </a:p>
          </p:txBody>
        </p:sp>
        <p:sp>
          <p:nvSpPr>
            <p:cNvPr id="74778" name="Rectangle 35">
              <a:extLst>
                <a:ext uri="{FF2B5EF4-FFF2-40B4-BE49-F238E27FC236}">
                  <a16:creationId xmlns:a16="http://schemas.microsoft.com/office/drawing/2014/main" id="{2CC091F4-C967-924F-09EB-28C6CC7694F9}"/>
                </a:ext>
              </a:extLst>
            </p:cNvPr>
            <p:cNvSpPr>
              <a:spLocks noChangeArrowheads="1"/>
            </p:cNvSpPr>
            <p:nvPr/>
          </p:nvSpPr>
          <p:spPr bwMode="auto">
            <a:xfrm>
              <a:off x="1587" y="2260"/>
              <a:ext cx="233"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400">
                  <a:solidFill>
                    <a:schemeClr val="accent2"/>
                  </a:solidFill>
                </a:rPr>
                <a:t>b</a:t>
              </a:r>
            </a:p>
          </p:txBody>
        </p:sp>
      </p:grpSp>
    </p:spTree>
    <p:custDataLst>
      <p:tags r:id="rId1"/>
    </p:custData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6802" name="Rectangle 2">
            <a:extLst>
              <a:ext uri="{FF2B5EF4-FFF2-40B4-BE49-F238E27FC236}">
                <a16:creationId xmlns:a16="http://schemas.microsoft.com/office/drawing/2014/main" id="{49F8A07E-1C86-1FDA-5E3F-3EA5BA0FE9A0}"/>
              </a:ext>
            </a:extLst>
          </p:cNvPr>
          <p:cNvSpPr>
            <a:spLocks noChangeArrowheads="1"/>
          </p:cNvSpPr>
          <p:nvPr/>
        </p:nvSpPr>
        <p:spPr bwMode="auto">
          <a:xfrm>
            <a:off x="1084263" y="609600"/>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graphicFrame>
        <p:nvGraphicFramePr>
          <p:cNvPr id="76803" name="Object 3">
            <a:extLst>
              <a:ext uri="{FF2B5EF4-FFF2-40B4-BE49-F238E27FC236}">
                <a16:creationId xmlns:a16="http://schemas.microsoft.com/office/drawing/2014/main" id="{59B6F7A4-85CC-91A1-DF7C-27EB1ACB18DE}"/>
              </a:ext>
            </a:extLst>
          </p:cNvPr>
          <p:cNvGraphicFramePr>
            <a:graphicFrameLocks/>
          </p:cNvGraphicFramePr>
          <p:nvPr/>
        </p:nvGraphicFramePr>
        <p:xfrm>
          <a:off x="481013" y="266700"/>
          <a:ext cx="7851775" cy="6405563"/>
        </p:xfrm>
        <a:graphic>
          <a:graphicData uri="http://schemas.openxmlformats.org/presentationml/2006/ole">
            <mc:AlternateContent xmlns:mc="http://schemas.openxmlformats.org/markup-compatibility/2006">
              <mc:Choice xmlns:v="urn:schemas-microsoft-com:vml" Requires="v">
                <p:oleObj name="Chart" r:id="rId4" imgW="7448931" imgH="5324856" progId="MSGraph.Chart.8">
                  <p:embed followColorScheme="full"/>
                </p:oleObj>
              </mc:Choice>
              <mc:Fallback>
                <p:oleObj name="Chart" r:id="rId4" imgW="7448931" imgH="5324856" progId="MSGraph.Chart.8">
                  <p:embed followColorScheme="full"/>
                  <p:pic>
                    <p:nvPicPr>
                      <p:cNvPr id="0" name="Object 3"/>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1013" y="266700"/>
                        <a:ext cx="7851775" cy="6405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76804" name="Line 4">
            <a:extLst>
              <a:ext uri="{FF2B5EF4-FFF2-40B4-BE49-F238E27FC236}">
                <a16:creationId xmlns:a16="http://schemas.microsoft.com/office/drawing/2014/main" id="{44D2D754-00CD-70D3-374B-7150FE232F04}"/>
              </a:ext>
            </a:extLst>
          </p:cNvPr>
          <p:cNvSpPr>
            <a:spLocks noChangeShapeType="1"/>
          </p:cNvSpPr>
          <p:nvPr/>
        </p:nvSpPr>
        <p:spPr bwMode="auto">
          <a:xfrm>
            <a:off x="1085850" y="4041775"/>
            <a:ext cx="4348163" cy="0"/>
          </a:xfrm>
          <a:prstGeom prst="line">
            <a:avLst/>
          </a:prstGeom>
          <a:noFill/>
          <a:ln w="19050">
            <a:solidFill>
              <a:schemeClr val="accent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6805" name="Line 5">
            <a:extLst>
              <a:ext uri="{FF2B5EF4-FFF2-40B4-BE49-F238E27FC236}">
                <a16:creationId xmlns:a16="http://schemas.microsoft.com/office/drawing/2014/main" id="{26589906-0DDA-75A6-D339-E1FC3DA8E391}"/>
              </a:ext>
            </a:extLst>
          </p:cNvPr>
          <p:cNvSpPr>
            <a:spLocks noChangeShapeType="1"/>
          </p:cNvSpPr>
          <p:nvPr/>
        </p:nvSpPr>
        <p:spPr bwMode="auto">
          <a:xfrm flipV="1">
            <a:off x="2820988" y="4057650"/>
            <a:ext cx="0" cy="1903413"/>
          </a:xfrm>
          <a:prstGeom prst="line">
            <a:avLst/>
          </a:prstGeom>
          <a:noFill/>
          <a:ln w="19050">
            <a:solidFill>
              <a:schemeClr val="accent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6806" name="Line 6">
            <a:extLst>
              <a:ext uri="{FF2B5EF4-FFF2-40B4-BE49-F238E27FC236}">
                <a16:creationId xmlns:a16="http://schemas.microsoft.com/office/drawing/2014/main" id="{E4029C72-FB30-9ED6-C315-A530CEEB2495}"/>
              </a:ext>
            </a:extLst>
          </p:cNvPr>
          <p:cNvSpPr>
            <a:spLocks noChangeShapeType="1"/>
          </p:cNvSpPr>
          <p:nvPr/>
        </p:nvSpPr>
        <p:spPr bwMode="auto">
          <a:xfrm flipV="1">
            <a:off x="5456238" y="4092575"/>
            <a:ext cx="0" cy="1852613"/>
          </a:xfrm>
          <a:prstGeom prst="line">
            <a:avLst/>
          </a:prstGeom>
          <a:noFill/>
          <a:ln w="19050">
            <a:solidFill>
              <a:schemeClr val="accent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6807" name="Rectangle 7">
            <a:extLst>
              <a:ext uri="{FF2B5EF4-FFF2-40B4-BE49-F238E27FC236}">
                <a16:creationId xmlns:a16="http://schemas.microsoft.com/office/drawing/2014/main" id="{10C471D1-2BC8-64DC-8DAC-92F6AC9F777D}"/>
              </a:ext>
            </a:extLst>
          </p:cNvPr>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76808" name="Rectangle 8">
            <a:extLst>
              <a:ext uri="{FF2B5EF4-FFF2-40B4-BE49-F238E27FC236}">
                <a16:creationId xmlns:a16="http://schemas.microsoft.com/office/drawing/2014/main" id="{72C6D294-C4D2-0655-389B-68F60DD090B2}"/>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76809" name="Rectangle 9">
            <a:extLst>
              <a:ext uri="{FF2B5EF4-FFF2-40B4-BE49-F238E27FC236}">
                <a16:creationId xmlns:a16="http://schemas.microsoft.com/office/drawing/2014/main" id="{F336CBB0-98AC-49BE-A224-3E1455991E75}"/>
              </a:ext>
            </a:extLst>
          </p:cNvPr>
          <p:cNvSpPr>
            <a:spLocks noChangeArrowheads="1"/>
          </p:cNvSpPr>
          <p:nvPr/>
        </p:nvSpPr>
        <p:spPr bwMode="auto">
          <a:xfrm>
            <a:off x="3184525" y="6507163"/>
            <a:ext cx="28241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tx1"/>
                </a:solidFill>
              </a:rPr>
              <a:t>Quantity (tonnes: 000s)</a:t>
            </a:r>
          </a:p>
        </p:txBody>
      </p:sp>
      <p:sp>
        <p:nvSpPr>
          <p:cNvPr id="76810" name="Rectangle 10">
            <a:extLst>
              <a:ext uri="{FF2B5EF4-FFF2-40B4-BE49-F238E27FC236}">
                <a16:creationId xmlns:a16="http://schemas.microsoft.com/office/drawing/2014/main" id="{57626520-61DA-7764-5157-6B8E458D25AA}"/>
              </a:ext>
            </a:extLst>
          </p:cNvPr>
          <p:cNvSpPr>
            <a:spLocks noChangeArrowheads="1"/>
          </p:cNvSpPr>
          <p:nvPr/>
        </p:nvSpPr>
        <p:spPr bwMode="auto">
          <a:xfrm>
            <a:off x="1944688" y="704850"/>
            <a:ext cx="3365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1800" b="0">
                <a:solidFill>
                  <a:schemeClr val="tx2"/>
                </a:solidFill>
              </a:rPr>
              <a:t>E</a:t>
            </a:r>
          </a:p>
        </p:txBody>
      </p:sp>
      <p:sp>
        <p:nvSpPr>
          <p:cNvPr id="76811" name="Rectangle 11">
            <a:extLst>
              <a:ext uri="{FF2B5EF4-FFF2-40B4-BE49-F238E27FC236}">
                <a16:creationId xmlns:a16="http://schemas.microsoft.com/office/drawing/2014/main" id="{C71C8A22-75BE-DB04-E370-6A4664C880BA}"/>
              </a:ext>
            </a:extLst>
          </p:cNvPr>
          <p:cNvSpPr>
            <a:spLocks noChangeArrowheads="1"/>
          </p:cNvSpPr>
          <p:nvPr/>
        </p:nvSpPr>
        <p:spPr bwMode="auto">
          <a:xfrm>
            <a:off x="2798763" y="1693863"/>
            <a:ext cx="3492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1800" b="0">
                <a:solidFill>
                  <a:schemeClr val="tx2"/>
                </a:solidFill>
              </a:rPr>
              <a:t>D</a:t>
            </a:r>
          </a:p>
        </p:txBody>
      </p:sp>
      <p:sp>
        <p:nvSpPr>
          <p:cNvPr id="76812" name="Rectangle 12">
            <a:extLst>
              <a:ext uri="{FF2B5EF4-FFF2-40B4-BE49-F238E27FC236}">
                <a16:creationId xmlns:a16="http://schemas.microsoft.com/office/drawing/2014/main" id="{C4A82883-04F9-1ABB-49AF-BFB6A3EA5696}"/>
              </a:ext>
            </a:extLst>
          </p:cNvPr>
          <p:cNvSpPr>
            <a:spLocks noChangeArrowheads="1"/>
          </p:cNvSpPr>
          <p:nvPr/>
        </p:nvSpPr>
        <p:spPr bwMode="auto">
          <a:xfrm>
            <a:off x="3856038" y="2593975"/>
            <a:ext cx="3492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1800" b="0">
                <a:solidFill>
                  <a:schemeClr val="tx2"/>
                </a:solidFill>
              </a:rPr>
              <a:t>C</a:t>
            </a:r>
          </a:p>
        </p:txBody>
      </p:sp>
      <p:sp>
        <p:nvSpPr>
          <p:cNvPr id="76813" name="Rectangle 13">
            <a:extLst>
              <a:ext uri="{FF2B5EF4-FFF2-40B4-BE49-F238E27FC236}">
                <a16:creationId xmlns:a16="http://schemas.microsoft.com/office/drawing/2014/main" id="{0011C29C-7A56-B78C-E413-E411F4CFCACF}"/>
              </a:ext>
            </a:extLst>
          </p:cNvPr>
          <p:cNvSpPr>
            <a:spLocks noChangeArrowheads="1"/>
          </p:cNvSpPr>
          <p:nvPr/>
        </p:nvSpPr>
        <p:spPr bwMode="auto">
          <a:xfrm>
            <a:off x="5364163" y="3638550"/>
            <a:ext cx="3683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a:solidFill>
                  <a:schemeClr val="accent2"/>
                </a:solidFill>
              </a:rPr>
              <a:t>B</a:t>
            </a:r>
          </a:p>
        </p:txBody>
      </p:sp>
      <p:sp>
        <p:nvSpPr>
          <p:cNvPr id="76814" name="Rectangle 14">
            <a:extLst>
              <a:ext uri="{FF2B5EF4-FFF2-40B4-BE49-F238E27FC236}">
                <a16:creationId xmlns:a16="http://schemas.microsoft.com/office/drawing/2014/main" id="{2E9B2CD2-B9C9-C12E-EFA8-94652BB4B862}"/>
              </a:ext>
            </a:extLst>
          </p:cNvPr>
          <p:cNvSpPr>
            <a:spLocks noChangeArrowheads="1"/>
          </p:cNvSpPr>
          <p:nvPr/>
        </p:nvSpPr>
        <p:spPr bwMode="auto">
          <a:xfrm>
            <a:off x="7156450" y="4591050"/>
            <a:ext cx="3365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1800" b="0">
                <a:solidFill>
                  <a:schemeClr val="tx2"/>
                </a:solidFill>
              </a:rPr>
              <a:t>A</a:t>
            </a:r>
          </a:p>
        </p:txBody>
      </p:sp>
      <p:sp>
        <p:nvSpPr>
          <p:cNvPr id="76815" name="Rectangle 15">
            <a:extLst>
              <a:ext uri="{FF2B5EF4-FFF2-40B4-BE49-F238E27FC236}">
                <a16:creationId xmlns:a16="http://schemas.microsoft.com/office/drawing/2014/main" id="{8BF54820-0FF8-9AB0-49F1-1D11F24BD670}"/>
              </a:ext>
            </a:extLst>
          </p:cNvPr>
          <p:cNvSpPr>
            <a:spLocks noChangeArrowheads="1"/>
          </p:cNvSpPr>
          <p:nvPr/>
        </p:nvSpPr>
        <p:spPr bwMode="auto">
          <a:xfrm>
            <a:off x="1692275" y="4541838"/>
            <a:ext cx="3254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tx2"/>
                </a:solidFill>
              </a:rPr>
              <a:t>a</a:t>
            </a:r>
          </a:p>
        </p:txBody>
      </p:sp>
      <p:sp>
        <p:nvSpPr>
          <p:cNvPr id="76816" name="Rectangle 16">
            <a:extLst>
              <a:ext uri="{FF2B5EF4-FFF2-40B4-BE49-F238E27FC236}">
                <a16:creationId xmlns:a16="http://schemas.microsoft.com/office/drawing/2014/main" id="{853C0162-9377-D1F8-57C6-FC61BFBA35BF}"/>
              </a:ext>
            </a:extLst>
          </p:cNvPr>
          <p:cNvSpPr>
            <a:spLocks noChangeArrowheads="1"/>
          </p:cNvSpPr>
          <p:nvPr/>
        </p:nvSpPr>
        <p:spPr bwMode="auto">
          <a:xfrm>
            <a:off x="2519363" y="3587750"/>
            <a:ext cx="3698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400">
                <a:solidFill>
                  <a:schemeClr val="accent2"/>
                </a:solidFill>
              </a:rPr>
              <a:t>b</a:t>
            </a:r>
          </a:p>
        </p:txBody>
      </p:sp>
      <p:sp>
        <p:nvSpPr>
          <p:cNvPr id="76817" name="Rectangle 17">
            <a:extLst>
              <a:ext uri="{FF2B5EF4-FFF2-40B4-BE49-F238E27FC236}">
                <a16:creationId xmlns:a16="http://schemas.microsoft.com/office/drawing/2014/main" id="{24842BD3-BE9B-CB69-C90A-8509AAF434CE}"/>
              </a:ext>
            </a:extLst>
          </p:cNvPr>
          <p:cNvSpPr>
            <a:spLocks noChangeArrowheads="1"/>
          </p:cNvSpPr>
          <p:nvPr/>
        </p:nvSpPr>
        <p:spPr bwMode="auto">
          <a:xfrm>
            <a:off x="4078288" y="2570163"/>
            <a:ext cx="3111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tx2"/>
                </a:solidFill>
              </a:rPr>
              <a:t>c</a:t>
            </a:r>
          </a:p>
        </p:txBody>
      </p:sp>
      <p:sp>
        <p:nvSpPr>
          <p:cNvPr id="76818" name="Rectangle 18">
            <a:extLst>
              <a:ext uri="{FF2B5EF4-FFF2-40B4-BE49-F238E27FC236}">
                <a16:creationId xmlns:a16="http://schemas.microsoft.com/office/drawing/2014/main" id="{124EBAC7-0436-ECAB-AD4D-05FF814D57EF}"/>
              </a:ext>
            </a:extLst>
          </p:cNvPr>
          <p:cNvSpPr>
            <a:spLocks noChangeArrowheads="1"/>
          </p:cNvSpPr>
          <p:nvPr/>
        </p:nvSpPr>
        <p:spPr bwMode="auto">
          <a:xfrm>
            <a:off x="5422900" y="1655763"/>
            <a:ext cx="3254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tx2"/>
                </a:solidFill>
              </a:rPr>
              <a:t>d</a:t>
            </a:r>
          </a:p>
        </p:txBody>
      </p:sp>
      <p:sp>
        <p:nvSpPr>
          <p:cNvPr id="76819" name="Rectangle 19">
            <a:extLst>
              <a:ext uri="{FF2B5EF4-FFF2-40B4-BE49-F238E27FC236}">
                <a16:creationId xmlns:a16="http://schemas.microsoft.com/office/drawing/2014/main" id="{96A3648C-A30A-F332-E9D1-E6644F811861}"/>
              </a:ext>
            </a:extLst>
          </p:cNvPr>
          <p:cNvSpPr>
            <a:spLocks noChangeArrowheads="1"/>
          </p:cNvSpPr>
          <p:nvPr/>
        </p:nvSpPr>
        <p:spPr bwMode="auto">
          <a:xfrm>
            <a:off x="6916738" y="703263"/>
            <a:ext cx="32543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tx2"/>
                </a:solidFill>
              </a:rPr>
              <a:t>e</a:t>
            </a:r>
          </a:p>
        </p:txBody>
      </p:sp>
      <p:sp>
        <p:nvSpPr>
          <p:cNvPr id="76820" name="Rectangle 20">
            <a:extLst>
              <a:ext uri="{FF2B5EF4-FFF2-40B4-BE49-F238E27FC236}">
                <a16:creationId xmlns:a16="http://schemas.microsoft.com/office/drawing/2014/main" id="{37F62C5F-D10F-AB15-1009-15D01FC0D15D}"/>
              </a:ext>
            </a:extLst>
          </p:cNvPr>
          <p:cNvSpPr>
            <a:spLocks noChangeArrowheads="1"/>
          </p:cNvSpPr>
          <p:nvPr/>
        </p:nvSpPr>
        <p:spPr bwMode="auto">
          <a:xfrm>
            <a:off x="7067550" y="1249363"/>
            <a:ext cx="9604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tx2"/>
                </a:solidFill>
              </a:rPr>
              <a:t>Supply</a:t>
            </a:r>
          </a:p>
        </p:txBody>
      </p:sp>
      <p:sp>
        <p:nvSpPr>
          <p:cNvPr id="76821" name="Rectangle 21">
            <a:extLst>
              <a:ext uri="{FF2B5EF4-FFF2-40B4-BE49-F238E27FC236}">
                <a16:creationId xmlns:a16="http://schemas.microsoft.com/office/drawing/2014/main" id="{7A67EA31-3D90-9501-A64C-91FE86487E9B}"/>
              </a:ext>
            </a:extLst>
          </p:cNvPr>
          <p:cNvSpPr>
            <a:spLocks noChangeArrowheads="1"/>
          </p:cNvSpPr>
          <p:nvPr/>
        </p:nvSpPr>
        <p:spPr bwMode="auto">
          <a:xfrm>
            <a:off x="6899275" y="5287963"/>
            <a:ext cx="114458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tx2"/>
                </a:solidFill>
              </a:rPr>
              <a:t>Demand</a:t>
            </a:r>
          </a:p>
        </p:txBody>
      </p:sp>
      <p:grpSp>
        <p:nvGrpSpPr>
          <p:cNvPr id="76822" name="Group 22">
            <a:extLst>
              <a:ext uri="{FF2B5EF4-FFF2-40B4-BE49-F238E27FC236}">
                <a16:creationId xmlns:a16="http://schemas.microsoft.com/office/drawing/2014/main" id="{68279C7E-1BDB-CEBE-8B2D-797D37F675C3}"/>
              </a:ext>
            </a:extLst>
          </p:cNvPr>
          <p:cNvGrpSpPr>
            <a:grpSpLocks/>
          </p:cNvGrpSpPr>
          <p:nvPr/>
        </p:nvGrpSpPr>
        <p:grpSpPr bwMode="auto">
          <a:xfrm>
            <a:off x="1892300" y="1058863"/>
            <a:ext cx="5368925" cy="4017962"/>
            <a:chOff x="1192" y="667"/>
            <a:chExt cx="3382" cy="2531"/>
          </a:xfrm>
        </p:grpSpPr>
        <p:sp>
          <p:nvSpPr>
            <p:cNvPr id="76834" name="Oval 23">
              <a:extLst>
                <a:ext uri="{FF2B5EF4-FFF2-40B4-BE49-F238E27FC236}">
                  <a16:creationId xmlns:a16="http://schemas.microsoft.com/office/drawing/2014/main" id="{44D504E4-CBD5-4A6F-1924-6E3A25280E0B}"/>
                </a:ext>
              </a:extLst>
            </p:cNvPr>
            <p:cNvSpPr>
              <a:spLocks noChangeArrowheads="1"/>
            </p:cNvSpPr>
            <p:nvPr/>
          </p:nvSpPr>
          <p:spPr bwMode="auto">
            <a:xfrm>
              <a:off x="1193" y="668"/>
              <a:ext cx="74" cy="74"/>
            </a:xfrm>
            <a:prstGeom prst="ellipse">
              <a:avLst/>
            </a:prstGeom>
            <a:solidFill>
              <a:srgbClr val="66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76835" name="Oval 24">
              <a:extLst>
                <a:ext uri="{FF2B5EF4-FFF2-40B4-BE49-F238E27FC236}">
                  <a16:creationId xmlns:a16="http://schemas.microsoft.com/office/drawing/2014/main" id="{2628E687-55E6-5694-100F-D331A0FCFBE0}"/>
                </a:ext>
              </a:extLst>
            </p:cNvPr>
            <p:cNvSpPr>
              <a:spLocks noChangeArrowheads="1"/>
            </p:cNvSpPr>
            <p:nvPr/>
          </p:nvSpPr>
          <p:spPr bwMode="auto">
            <a:xfrm>
              <a:off x="1743" y="1291"/>
              <a:ext cx="74" cy="74"/>
            </a:xfrm>
            <a:prstGeom prst="ellipse">
              <a:avLst/>
            </a:prstGeom>
            <a:solidFill>
              <a:srgbClr val="66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76836" name="Oval 25">
              <a:extLst>
                <a:ext uri="{FF2B5EF4-FFF2-40B4-BE49-F238E27FC236}">
                  <a16:creationId xmlns:a16="http://schemas.microsoft.com/office/drawing/2014/main" id="{36F0A7EC-2A2C-EEBE-46DD-117F7C3BE5A9}"/>
                </a:ext>
              </a:extLst>
            </p:cNvPr>
            <p:cNvSpPr>
              <a:spLocks noChangeArrowheads="1"/>
            </p:cNvSpPr>
            <p:nvPr/>
          </p:nvSpPr>
          <p:spPr bwMode="auto">
            <a:xfrm>
              <a:off x="2570" y="1900"/>
              <a:ext cx="74" cy="74"/>
            </a:xfrm>
            <a:prstGeom prst="ellipse">
              <a:avLst/>
            </a:prstGeom>
            <a:solidFill>
              <a:srgbClr val="66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76837" name="Oval 26">
              <a:extLst>
                <a:ext uri="{FF2B5EF4-FFF2-40B4-BE49-F238E27FC236}">
                  <a16:creationId xmlns:a16="http://schemas.microsoft.com/office/drawing/2014/main" id="{9D3C0BA6-0107-22D0-EBA1-6166D2FCDC19}"/>
                </a:ext>
              </a:extLst>
            </p:cNvPr>
            <p:cNvSpPr>
              <a:spLocks noChangeArrowheads="1"/>
            </p:cNvSpPr>
            <p:nvPr/>
          </p:nvSpPr>
          <p:spPr bwMode="auto">
            <a:xfrm>
              <a:off x="3535" y="1291"/>
              <a:ext cx="74" cy="74"/>
            </a:xfrm>
            <a:prstGeom prst="ellipse">
              <a:avLst/>
            </a:prstGeom>
            <a:solidFill>
              <a:srgbClr val="66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76838" name="Oval 27">
              <a:extLst>
                <a:ext uri="{FF2B5EF4-FFF2-40B4-BE49-F238E27FC236}">
                  <a16:creationId xmlns:a16="http://schemas.microsoft.com/office/drawing/2014/main" id="{62DA7843-6AF3-046E-9D39-CB3083F9E528}"/>
                </a:ext>
              </a:extLst>
            </p:cNvPr>
            <p:cNvSpPr>
              <a:spLocks noChangeArrowheads="1"/>
            </p:cNvSpPr>
            <p:nvPr/>
          </p:nvSpPr>
          <p:spPr bwMode="auto">
            <a:xfrm>
              <a:off x="4500" y="667"/>
              <a:ext cx="74" cy="74"/>
            </a:xfrm>
            <a:prstGeom prst="ellipse">
              <a:avLst/>
            </a:prstGeom>
            <a:solidFill>
              <a:srgbClr val="66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76839" name="Oval 28">
              <a:extLst>
                <a:ext uri="{FF2B5EF4-FFF2-40B4-BE49-F238E27FC236}">
                  <a16:creationId xmlns:a16="http://schemas.microsoft.com/office/drawing/2014/main" id="{49F6831C-45FD-5C8A-0B4C-20DED4F7CA3E}"/>
                </a:ext>
              </a:extLst>
            </p:cNvPr>
            <p:cNvSpPr>
              <a:spLocks noChangeArrowheads="1"/>
            </p:cNvSpPr>
            <p:nvPr/>
          </p:nvSpPr>
          <p:spPr bwMode="auto">
            <a:xfrm>
              <a:off x="1192" y="3124"/>
              <a:ext cx="74" cy="74"/>
            </a:xfrm>
            <a:prstGeom prst="ellipse">
              <a:avLst/>
            </a:prstGeom>
            <a:solidFill>
              <a:srgbClr val="66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76840" name="Oval 29">
              <a:extLst>
                <a:ext uri="{FF2B5EF4-FFF2-40B4-BE49-F238E27FC236}">
                  <a16:creationId xmlns:a16="http://schemas.microsoft.com/office/drawing/2014/main" id="{AFDAB007-43CB-4E99-6DC0-D89AC64AC451}"/>
                </a:ext>
              </a:extLst>
            </p:cNvPr>
            <p:cNvSpPr>
              <a:spLocks noChangeArrowheads="1"/>
            </p:cNvSpPr>
            <p:nvPr/>
          </p:nvSpPr>
          <p:spPr bwMode="auto">
            <a:xfrm>
              <a:off x="1743" y="2508"/>
              <a:ext cx="74" cy="74"/>
            </a:xfrm>
            <a:prstGeom prst="ellipse">
              <a:avLst/>
            </a:prstGeom>
            <a:solidFill>
              <a:srgbClr val="66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76841" name="Oval 30">
              <a:extLst>
                <a:ext uri="{FF2B5EF4-FFF2-40B4-BE49-F238E27FC236}">
                  <a16:creationId xmlns:a16="http://schemas.microsoft.com/office/drawing/2014/main" id="{50F8959A-3084-F8F3-0D3E-6881CEF3BF2C}"/>
                </a:ext>
              </a:extLst>
            </p:cNvPr>
            <p:cNvSpPr>
              <a:spLocks noChangeArrowheads="1"/>
            </p:cNvSpPr>
            <p:nvPr/>
          </p:nvSpPr>
          <p:spPr bwMode="auto">
            <a:xfrm>
              <a:off x="3397" y="2516"/>
              <a:ext cx="74" cy="74"/>
            </a:xfrm>
            <a:prstGeom prst="ellipse">
              <a:avLst/>
            </a:prstGeom>
            <a:solidFill>
              <a:srgbClr val="66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76842" name="Oval 31">
              <a:extLst>
                <a:ext uri="{FF2B5EF4-FFF2-40B4-BE49-F238E27FC236}">
                  <a16:creationId xmlns:a16="http://schemas.microsoft.com/office/drawing/2014/main" id="{5670522B-E349-CDF2-99E1-F37CE108C3E7}"/>
                </a:ext>
              </a:extLst>
            </p:cNvPr>
            <p:cNvSpPr>
              <a:spLocks noChangeArrowheads="1"/>
            </p:cNvSpPr>
            <p:nvPr/>
          </p:nvSpPr>
          <p:spPr bwMode="auto">
            <a:xfrm>
              <a:off x="4500" y="3124"/>
              <a:ext cx="74" cy="74"/>
            </a:xfrm>
            <a:prstGeom prst="ellipse">
              <a:avLst/>
            </a:prstGeom>
            <a:solidFill>
              <a:srgbClr val="66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grpSp>
      <p:sp>
        <p:nvSpPr>
          <p:cNvPr id="76823" name="Rectangle 32">
            <a:extLst>
              <a:ext uri="{FF2B5EF4-FFF2-40B4-BE49-F238E27FC236}">
                <a16:creationId xmlns:a16="http://schemas.microsoft.com/office/drawing/2014/main" id="{56FFEDF9-B4B8-A813-75BD-B4C0EF1A3391}"/>
              </a:ext>
            </a:extLst>
          </p:cNvPr>
          <p:cNvSpPr>
            <a:spLocks noChangeArrowheads="1"/>
          </p:cNvSpPr>
          <p:nvPr/>
        </p:nvSpPr>
        <p:spPr bwMode="auto">
          <a:xfrm>
            <a:off x="511175" y="3738563"/>
            <a:ext cx="547688" cy="528637"/>
          </a:xfrm>
          <a:prstGeom prst="rect">
            <a:avLst/>
          </a:prstGeom>
          <a:noFill/>
          <a:ln w="38100">
            <a:solidFill>
              <a:schemeClr val="hlink"/>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76824" name="Rectangle 33">
            <a:extLst>
              <a:ext uri="{FF2B5EF4-FFF2-40B4-BE49-F238E27FC236}">
                <a16:creationId xmlns:a16="http://schemas.microsoft.com/office/drawing/2014/main" id="{E43EA3F0-576C-ED39-668F-E1FB0EA5F4B0}"/>
              </a:ext>
            </a:extLst>
          </p:cNvPr>
          <p:cNvSpPr>
            <a:spLocks noChangeArrowheads="1"/>
          </p:cNvSpPr>
          <p:nvPr/>
        </p:nvSpPr>
        <p:spPr bwMode="auto">
          <a:xfrm rot="-5400000">
            <a:off x="-1035843" y="3118644"/>
            <a:ext cx="247173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tx1"/>
                </a:solidFill>
              </a:rPr>
              <a:t>Price (pence per kg)</a:t>
            </a:r>
          </a:p>
        </p:txBody>
      </p:sp>
      <p:sp>
        <p:nvSpPr>
          <p:cNvPr id="76825" name="Line 34">
            <a:extLst>
              <a:ext uri="{FF2B5EF4-FFF2-40B4-BE49-F238E27FC236}">
                <a16:creationId xmlns:a16="http://schemas.microsoft.com/office/drawing/2014/main" id="{159C9B4D-757A-B1F5-1916-2F66CA43C544}"/>
              </a:ext>
            </a:extLst>
          </p:cNvPr>
          <p:cNvSpPr>
            <a:spLocks noChangeShapeType="1"/>
          </p:cNvSpPr>
          <p:nvPr/>
        </p:nvSpPr>
        <p:spPr bwMode="auto">
          <a:xfrm>
            <a:off x="398463" y="3190875"/>
            <a:ext cx="0" cy="741363"/>
          </a:xfrm>
          <a:prstGeom prst="line">
            <a:avLst/>
          </a:prstGeom>
          <a:noFill/>
          <a:ln w="38100">
            <a:solidFill>
              <a:schemeClr val="accent2"/>
            </a:solidFill>
            <a:round/>
            <a:headEnd type="stealth" w="med" len="lg"/>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6826" name="Line 35">
            <a:extLst>
              <a:ext uri="{FF2B5EF4-FFF2-40B4-BE49-F238E27FC236}">
                <a16:creationId xmlns:a16="http://schemas.microsoft.com/office/drawing/2014/main" id="{264FBAEC-4BDA-F060-6FEA-31089DBADD7C}"/>
              </a:ext>
            </a:extLst>
          </p:cNvPr>
          <p:cNvSpPr>
            <a:spLocks noChangeShapeType="1"/>
          </p:cNvSpPr>
          <p:nvPr/>
        </p:nvSpPr>
        <p:spPr bwMode="auto">
          <a:xfrm flipV="1">
            <a:off x="2895600" y="3124200"/>
            <a:ext cx="990600" cy="685800"/>
          </a:xfrm>
          <a:prstGeom prst="line">
            <a:avLst/>
          </a:prstGeom>
          <a:noFill/>
          <a:ln w="28575">
            <a:solidFill>
              <a:schemeClr val="accent2"/>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76827" name="Group 36">
            <a:extLst>
              <a:ext uri="{FF2B5EF4-FFF2-40B4-BE49-F238E27FC236}">
                <a16:creationId xmlns:a16="http://schemas.microsoft.com/office/drawing/2014/main" id="{17B7C011-A57C-A770-55A8-29375016352D}"/>
              </a:ext>
            </a:extLst>
          </p:cNvPr>
          <p:cNvGrpSpPr>
            <a:grpSpLocks/>
          </p:cNvGrpSpPr>
          <p:nvPr/>
        </p:nvGrpSpPr>
        <p:grpSpPr bwMode="auto">
          <a:xfrm>
            <a:off x="2905125" y="3611563"/>
            <a:ext cx="2466975" cy="854075"/>
            <a:chOff x="1830" y="2275"/>
            <a:chExt cx="1554" cy="538"/>
          </a:xfrm>
        </p:grpSpPr>
        <p:sp>
          <p:nvSpPr>
            <p:cNvPr id="76830" name="Rectangle 37">
              <a:extLst>
                <a:ext uri="{FF2B5EF4-FFF2-40B4-BE49-F238E27FC236}">
                  <a16:creationId xmlns:a16="http://schemas.microsoft.com/office/drawing/2014/main" id="{FA47D966-FE8A-845A-F4DA-49DA3BB79E2C}"/>
                </a:ext>
              </a:extLst>
            </p:cNvPr>
            <p:cNvSpPr>
              <a:spLocks noChangeArrowheads="1"/>
            </p:cNvSpPr>
            <p:nvPr/>
          </p:nvSpPr>
          <p:spPr bwMode="auto">
            <a:xfrm>
              <a:off x="2084" y="2275"/>
              <a:ext cx="1024"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a:solidFill>
                    <a:schemeClr val="accent2"/>
                  </a:solidFill>
                </a:rPr>
                <a:t>SHORTAGE</a:t>
              </a:r>
            </a:p>
          </p:txBody>
        </p:sp>
        <p:grpSp>
          <p:nvGrpSpPr>
            <p:cNvPr id="76831" name="Group 38">
              <a:extLst>
                <a:ext uri="{FF2B5EF4-FFF2-40B4-BE49-F238E27FC236}">
                  <a16:creationId xmlns:a16="http://schemas.microsoft.com/office/drawing/2014/main" id="{69AC14CF-9663-AA90-8284-26FE2453C521}"/>
                </a:ext>
              </a:extLst>
            </p:cNvPr>
            <p:cNvGrpSpPr>
              <a:grpSpLocks/>
            </p:cNvGrpSpPr>
            <p:nvPr/>
          </p:nvGrpSpPr>
          <p:grpSpPr bwMode="auto">
            <a:xfrm>
              <a:off x="1830" y="2544"/>
              <a:ext cx="1554" cy="269"/>
              <a:chOff x="1830" y="2544"/>
              <a:chExt cx="1554" cy="269"/>
            </a:xfrm>
          </p:grpSpPr>
          <p:sp>
            <p:nvSpPr>
              <p:cNvPr id="76832" name="Line 39">
                <a:extLst>
                  <a:ext uri="{FF2B5EF4-FFF2-40B4-BE49-F238E27FC236}">
                    <a16:creationId xmlns:a16="http://schemas.microsoft.com/office/drawing/2014/main" id="{C2787B55-0C40-1402-9A69-BFD02129DD06}"/>
                  </a:ext>
                </a:extLst>
              </p:cNvPr>
              <p:cNvSpPr>
                <a:spLocks noChangeShapeType="1"/>
              </p:cNvSpPr>
              <p:nvPr/>
            </p:nvSpPr>
            <p:spPr bwMode="auto">
              <a:xfrm>
                <a:off x="1830" y="2544"/>
                <a:ext cx="1554" cy="0"/>
              </a:xfrm>
              <a:prstGeom prst="line">
                <a:avLst/>
              </a:prstGeom>
              <a:noFill/>
              <a:ln w="57150">
                <a:solidFill>
                  <a:schemeClr val="accent2"/>
                </a:solidFill>
                <a:round/>
                <a:headEnd type="stealth" w="med" len="lg"/>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6833" name="Rectangle 40">
                <a:extLst>
                  <a:ext uri="{FF2B5EF4-FFF2-40B4-BE49-F238E27FC236}">
                    <a16:creationId xmlns:a16="http://schemas.microsoft.com/office/drawing/2014/main" id="{3552964E-BA03-9D81-6DA2-4AB738327578}"/>
                  </a:ext>
                </a:extLst>
              </p:cNvPr>
              <p:cNvSpPr>
                <a:spLocks noChangeArrowheads="1"/>
              </p:cNvSpPr>
              <p:nvPr/>
            </p:nvSpPr>
            <p:spPr bwMode="auto">
              <a:xfrm>
                <a:off x="2196" y="2563"/>
                <a:ext cx="801"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accent2"/>
                    </a:solidFill>
                  </a:rPr>
                  <a:t>(300 000)</a:t>
                </a:r>
              </a:p>
            </p:txBody>
          </p:sp>
        </p:grpSp>
      </p:grpSp>
      <p:sp>
        <p:nvSpPr>
          <p:cNvPr id="76828" name="Line 41">
            <a:extLst>
              <a:ext uri="{FF2B5EF4-FFF2-40B4-BE49-F238E27FC236}">
                <a16:creationId xmlns:a16="http://schemas.microsoft.com/office/drawing/2014/main" id="{EFF501A8-5168-C7F2-DCF6-B066D50E9D42}"/>
              </a:ext>
            </a:extLst>
          </p:cNvPr>
          <p:cNvSpPr>
            <a:spLocks noChangeShapeType="1"/>
          </p:cNvSpPr>
          <p:nvPr/>
        </p:nvSpPr>
        <p:spPr bwMode="auto">
          <a:xfrm flipH="1" flipV="1">
            <a:off x="4343400" y="3124200"/>
            <a:ext cx="990600" cy="685800"/>
          </a:xfrm>
          <a:prstGeom prst="line">
            <a:avLst/>
          </a:prstGeom>
          <a:noFill/>
          <a:ln w="28575">
            <a:solidFill>
              <a:schemeClr val="accent2"/>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36010" name="Rectangle 42">
            <a:extLst>
              <a:ext uri="{FF2B5EF4-FFF2-40B4-BE49-F238E27FC236}">
                <a16:creationId xmlns:a16="http://schemas.microsoft.com/office/drawing/2014/main" id="{0BC17CFB-4495-C20F-6C80-6BE87E69FE72}"/>
              </a:ext>
            </a:extLst>
          </p:cNvPr>
          <p:cNvSpPr>
            <a:spLocks noGrp="1" noChangeArrowheads="1"/>
          </p:cNvSpPr>
          <p:nvPr>
            <p:ph type="title"/>
          </p:nvPr>
        </p:nvSpPr>
        <p:spPr>
          <a:xfrm>
            <a:off x="0" y="0"/>
            <a:ext cx="9144000" cy="617538"/>
          </a:xfrm>
        </p:spPr>
        <p:txBody>
          <a:bodyPr/>
          <a:lstStyle/>
          <a:p>
            <a:pPr>
              <a:lnSpc>
                <a:spcPct val="80000"/>
              </a:lnSpc>
              <a:defRPr/>
            </a:pPr>
            <a:r>
              <a:rPr lang="en-GB" altLang="en-US" sz="2800"/>
              <a:t>The determination of market equilibrium</a:t>
            </a:r>
            <a:r>
              <a:rPr lang="en-GB" altLang="en-US" sz="2000"/>
              <a:t> </a:t>
            </a:r>
            <a:br>
              <a:rPr lang="en-GB" altLang="en-US" sz="2000"/>
            </a:br>
            <a:r>
              <a:rPr lang="en-GB" altLang="en-US" sz="1800"/>
              <a:t>(potatoes: monthly)</a:t>
            </a:r>
          </a:p>
        </p:txBody>
      </p:sp>
    </p:spTree>
    <p:custDataLst>
      <p:tags r:id="rId1"/>
    </p:custDataLst>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8850" name="Rectangle 2">
            <a:extLst>
              <a:ext uri="{FF2B5EF4-FFF2-40B4-BE49-F238E27FC236}">
                <a16:creationId xmlns:a16="http://schemas.microsoft.com/office/drawing/2014/main" id="{07FF759E-321D-1BB7-065D-160092260E12}"/>
              </a:ext>
            </a:extLst>
          </p:cNvPr>
          <p:cNvSpPr>
            <a:spLocks noChangeArrowheads="1"/>
          </p:cNvSpPr>
          <p:nvPr/>
        </p:nvSpPr>
        <p:spPr bwMode="auto">
          <a:xfrm>
            <a:off x="1084263" y="609600"/>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78851" name="Line 3">
            <a:extLst>
              <a:ext uri="{FF2B5EF4-FFF2-40B4-BE49-F238E27FC236}">
                <a16:creationId xmlns:a16="http://schemas.microsoft.com/office/drawing/2014/main" id="{A66C0772-CE2F-1C5D-E708-E67EDE300DD2}"/>
              </a:ext>
            </a:extLst>
          </p:cNvPr>
          <p:cNvSpPr>
            <a:spLocks noChangeShapeType="1"/>
          </p:cNvSpPr>
          <p:nvPr/>
        </p:nvSpPr>
        <p:spPr bwMode="auto">
          <a:xfrm>
            <a:off x="1076325" y="2100263"/>
            <a:ext cx="4610100" cy="0"/>
          </a:xfrm>
          <a:prstGeom prst="line">
            <a:avLst/>
          </a:prstGeom>
          <a:noFill/>
          <a:ln w="19050">
            <a:solidFill>
              <a:schemeClr val="folHlink"/>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8852" name="Line 4">
            <a:extLst>
              <a:ext uri="{FF2B5EF4-FFF2-40B4-BE49-F238E27FC236}">
                <a16:creationId xmlns:a16="http://schemas.microsoft.com/office/drawing/2014/main" id="{26B1264D-048B-687C-E6CD-C589626B71E9}"/>
              </a:ext>
            </a:extLst>
          </p:cNvPr>
          <p:cNvSpPr>
            <a:spLocks noChangeShapeType="1"/>
          </p:cNvSpPr>
          <p:nvPr/>
        </p:nvSpPr>
        <p:spPr bwMode="auto">
          <a:xfrm>
            <a:off x="2836863" y="2136775"/>
            <a:ext cx="0" cy="3859213"/>
          </a:xfrm>
          <a:prstGeom prst="line">
            <a:avLst/>
          </a:prstGeom>
          <a:noFill/>
          <a:ln w="1905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aphicFrame>
        <p:nvGraphicFramePr>
          <p:cNvPr id="78853" name="Object 5">
            <a:extLst>
              <a:ext uri="{FF2B5EF4-FFF2-40B4-BE49-F238E27FC236}">
                <a16:creationId xmlns:a16="http://schemas.microsoft.com/office/drawing/2014/main" id="{F3C2088C-6D65-1285-C3B9-2789095B977D}"/>
              </a:ext>
            </a:extLst>
          </p:cNvPr>
          <p:cNvGraphicFramePr>
            <a:graphicFrameLocks/>
          </p:cNvGraphicFramePr>
          <p:nvPr/>
        </p:nvGraphicFramePr>
        <p:xfrm>
          <a:off x="481013" y="266700"/>
          <a:ext cx="7851775" cy="6405563"/>
        </p:xfrm>
        <a:graphic>
          <a:graphicData uri="http://schemas.openxmlformats.org/presentationml/2006/ole">
            <mc:AlternateContent xmlns:mc="http://schemas.openxmlformats.org/markup-compatibility/2006">
              <mc:Choice xmlns:v="urn:schemas-microsoft-com:vml" Requires="v">
                <p:oleObj name="Chart" r:id="rId4" imgW="7448931" imgH="5324856" progId="MSGraph.Chart.8">
                  <p:embed followColorScheme="full"/>
                </p:oleObj>
              </mc:Choice>
              <mc:Fallback>
                <p:oleObj name="Chart" r:id="rId4" imgW="7448931" imgH="5324856" progId="MSGraph.Chart.8">
                  <p:embed followColorScheme="full"/>
                  <p:pic>
                    <p:nvPicPr>
                      <p:cNvPr id="0" name="Object 5"/>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1013" y="266700"/>
                        <a:ext cx="7851775" cy="6405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78854" name="Rectangle 6">
            <a:extLst>
              <a:ext uri="{FF2B5EF4-FFF2-40B4-BE49-F238E27FC236}">
                <a16:creationId xmlns:a16="http://schemas.microsoft.com/office/drawing/2014/main" id="{6F2FFBC7-3B30-AA7E-A429-085F937BEB12}"/>
              </a:ext>
            </a:extLst>
          </p:cNvPr>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78855" name="Rectangle 7">
            <a:extLst>
              <a:ext uri="{FF2B5EF4-FFF2-40B4-BE49-F238E27FC236}">
                <a16:creationId xmlns:a16="http://schemas.microsoft.com/office/drawing/2014/main" id="{8AC71A48-ADE8-CCB1-9B4C-C269E7597414}"/>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78856" name="Rectangle 8">
            <a:extLst>
              <a:ext uri="{FF2B5EF4-FFF2-40B4-BE49-F238E27FC236}">
                <a16:creationId xmlns:a16="http://schemas.microsoft.com/office/drawing/2014/main" id="{FB1E8BE3-58AC-DAA3-D196-52BE5D94B6D6}"/>
              </a:ext>
            </a:extLst>
          </p:cNvPr>
          <p:cNvSpPr>
            <a:spLocks noChangeArrowheads="1"/>
          </p:cNvSpPr>
          <p:nvPr/>
        </p:nvSpPr>
        <p:spPr bwMode="auto">
          <a:xfrm>
            <a:off x="3184525" y="6507163"/>
            <a:ext cx="28241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tx1"/>
                </a:solidFill>
              </a:rPr>
              <a:t>Quantity (tonnes: 000s)</a:t>
            </a:r>
          </a:p>
        </p:txBody>
      </p:sp>
      <p:sp>
        <p:nvSpPr>
          <p:cNvPr id="78857" name="Rectangle 9">
            <a:extLst>
              <a:ext uri="{FF2B5EF4-FFF2-40B4-BE49-F238E27FC236}">
                <a16:creationId xmlns:a16="http://schemas.microsoft.com/office/drawing/2014/main" id="{3E76EB6C-A8F7-2CA5-AF56-4D418C67C307}"/>
              </a:ext>
            </a:extLst>
          </p:cNvPr>
          <p:cNvSpPr>
            <a:spLocks noChangeArrowheads="1"/>
          </p:cNvSpPr>
          <p:nvPr/>
        </p:nvSpPr>
        <p:spPr bwMode="auto">
          <a:xfrm>
            <a:off x="1944688" y="704850"/>
            <a:ext cx="3365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1800" b="0">
                <a:solidFill>
                  <a:schemeClr val="tx2"/>
                </a:solidFill>
              </a:rPr>
              <a:t>E</a:t>
            </a:r>
          </a:p>
        </p:txBody>
      </p:sp>
      <p:sp>
        <p:nvSpPr>
          <p:cNvPr id="78858" name="Rectangle 10">
            <a:extLst>
              <a:ext uri="{FF2B5EF4-FFF2-40B4-BE49-F238E27FC236}">
                <a16:creationId xmlns:a16="http://schemas.microsoft.com/office/drawing/2014/main" id="{CE903589-43C5-1669-268E-4DBDA41D9FC5}"/>
              </a:ext>
            </a:extLst>
          </p:cNvPr>
          <p:cNvSpPr>
            <a:spLocks noChangeArrowheads="1"/>
          </p:cNvSpPr>
          <p:nvPr/>
        </p:nvSpPr>
        <p:spPr bwMode="auto">
          <a:xfrm>
            <a:off x="3856038" y="2593975"/>
            <a:ext cx="3492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1800" b="0">
                <a:solidFill>
                  <a:schemeClr val="tx2"/>
                </a:solidFill>
              </a:rPr>
              <a:t>C</a:t>
            </a:r>
          </a:p>
        </p:txBody>
      </p:sp>
      <p:sp>
        <p:nvSpPr>
          <p:cNvPr id="78859" name="Rectangle 11">
            <a:extLst>
              <a:ext uri="{FF2B5EF4-FFF2-40B4-BE49-F238E27FC236}">
                <a16:creationId xmlns:a16="http://schemas.microsoft.com/office/drawing/2014/main" id="{2C790694-FF88-24AE-82D5-A2DD2349C375}"/>
              </a:ext>
            </a:extLst>
          </p:cNvPr>
          <p:cNvSpPr>
            <a:spLocks noChangeArrowheads="1"/>
          </p:cNvSpPr>
          <p:nvPr/>
        </p:nvSpPr>
        <p:spPr bwMode="auto">
          <a:xfrm>
            <a:off x="5380038" y="3638550"/>
            <a:ext cx="3365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1800" b="0">
                <a:solidFill>
                  <a:schemeClr val="tx2"/>
                </a:solidFill>
              </a:rPr>
              <a:t>B</a:t>
            </a:r>
          </a:p>
        </p:txBody>
      </p:sp>
      <p:sp>
        <p:nvSpPr>
          <p:cNvPr id="78860" name="Rectangle 12">
            <a:extLst>
              <a:ext uri="{FF2B5EF4-FFF2-40B4-BE49-F238E27FC236}">
                <a16:creationId xmlns:a16="http://schemas.microsoft.com/office/drawing/2014/main" id="{18C9FF26-985B-7D6E-10EC-E38606F98CE0}"/>
              </a:ext>
            </a:extLst>
          </p:cNvPr>
          <p:cNvSpPr>
            <a:spLocks noChangeArrowheads="1"/>
          </p:cNvSpPr>
          <p:nvPr/>
        </p:nvSpPr>
        <p:spPr bwMode="auto">
          <a:xfrm>
            <a:off x="7156450" y="4591050"/>
            <a:ext cx="3365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1800" b="0">
                <a:solidFill>
                  <a:schemeClr val="tx2"/>
                </a:solidFill>
              </a:rPr>
              <a:t>A</a:t>
            </a:r>
          </a:p>
        </p:txBody>
      </p:sp>
      <p:sp>
        <p:nvSpPr>
          <p:cNvPr id="78861" name="Rectangle 13">
            <a:extLst>
              <a:ext uri="{FF2B5EF4-FFF2-40B4-BE49-F238E27FC236}">
                <a16:creationId xmlns:a16="http://schemas.microsoft.com/office/drawing/2014/main" id="{DC6560E0-1489-AF52-2CAA-0B31991DDC8B}"/>
              </a:ext>
            </a:extLst>
          </p:cNvPr>
          <p:cNvSpPr>
            <a:spLocks noChangeArrowheads="1"/>
          </p:cNvSpPr>
          <p:nvPr/>
        </p:nvSpPr>
        <p:spPr bwMode="auto">
          <a:xfrm>
            <a:off x="1692275" y="4541838"/>
            <a:ext cx="3254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tx2"/>
                </a:solidFill>
              </a:rPr>
              <a:t>a</a:t>
            </a:r>
          </a:p>
        </p:txBody>
      </p:sp>
      <p:sp>
        <p:nvSpPr>
          <p:cNvPr id="78862" name="Rectangle 14">
            <a:extLst>
              <a:ext uri="{FF2B5EF4-FFF2-40B4-BE49-F238E27FC236}">
                <a16:creationId xmlns:a16="http://schemas.microsoft.com/office/drawing/2014/main" id="{7988D8B9-82CA-E3A7-471D-2103BB01387F}"/>
              </a:ext>
            </a:extLst>
          </p:cNvPr>
          <p:cNvSpPr>
            <a:spLocks noChangeArrowheads="1"/>
          </p:cNvSpPr>
          <p:nvPr/>
        </p:nvSpPr>
        <p:spPr bwMode="auto">
          <a:xfrm>
            <a:off x="2540000" y="3587750"/>
            <a:ext cx="3254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tx2"/>
                </a:solidFill>
              </a:rPr>
              <a:t>b</a:t>
            </a:r>
          </a:p>
        </p:txBody>
      </p:sp>
      <p:sp>
        <p:nvSpPr>
          <p:cNvPr id="78863" name="Rectangle 15">
            <a:extLst>
              <a:ext uri="{FF2B5EF4-FFF2-40B4-BE49-F238E27FC236}">
                <a16:creationId xmlns:a16="http://schemas.microsoft.com/office/drawing/2014/main" id="{FAC900F0-F6F6-2456-FA37-463171A4D637}"/>
              </a:ext>
            </a:extLst>
          </p:cNvPr>
          <p:cNvSpPr>
            <a:spLocks noChangeArrowheads="1"/>
          </p:cNvSpPr>
          <p:nvPr/>
        </p:nvSpPr>
        <p:spPr bwMode="auto">
          <a:xfrm>
            <a:off x="4078288" y="2570163"/>
            <a:ext cx="3111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tx2"/>
                </a:solidFill>
              </a:rPr>
              <a:t>c</a:t>
            </a:r>
          </a:p>
        </p:txBody>
      </p:sp>
      <p:sp>
        <p:nvSpPr>
          <p:cNvPr id="78864" name="Rectangle 16">
            <a:extLst>
              <a:ext uri="{FF2B5EF4-FFF2-40B4-BE49-F238E27FC236}">
                <a16:creationId xmlns:a16="http://schemas.microsoft.com/office/drawing/2014/main" id="{65766CFC-D859-AB97-E669-366EE453C992}"/>
              </a:ext>
            </a:extLst>
          </p:cNvPr>
          <p:cNvSpPr>
            <a:spLocks noChangeArrowheads="1"/>
          </p:cNvSpPr>
          <p:nvPr/>
        </p:nvSpPr>
        <p:spPr bwMode="auto">
          <a:xfrm>
            <a:off x="6916738" y="703263"/>
            <a:ext cx="32543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tx2"/>
                </a:solidFill>
              </a:rPr>
              <a:t>e</a:t>
            </a:r>
          </a:p>
        </p:txBody>
      </p:sp>
      <p:sp>
        <p:nvSpPr>
          <p:cNvPr id="78865" name="Rectangle 17">
            <a:extLst>
              <a:ext uri="{FF2B5EF4-FFF2-40B4-BE49-F238E27FC236}">
                <a16:creationId xmlns:a16="http://schemas.microsoft.com/office/drawing/2014/main" id="{27636CDB-9402-EF92-E0AC-3C8E0C467DB1}"/>
              </a:ext>
            </a:extLst>
          </p:cNvPr>
          <p:cNvSpPr>
            <a:spLocks noChangeArrowheads="1"/>
          </p:cNvSpPr>
          <p:nvPr/>
        </p:nvSpPr>
        <p:spPr bwMode="auto">
          <a:xfrm>
            <a:off x="7067550" y="1249363"/>
            <a:ext cx="9604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tx2"/>
                </a:solidFill>
              </a:rPr>
              <a:t>Supply</a:t>
            </a:r>
          </a:p>
        </p:txBody>
      </p:sp>
      <p:sp>
        <p:nvSpPr>
          <p:cNvPr id="78866" name="Rectangle 18">
            <a:extLst>
              <a:ext uri="{FF2B5EF4-FFF2-40B4-BE49-F238E27FC236}">
                <a16:creationId xmlns:a16="http://schemas.microsoft.com/office/drawing/2014/main" id="{319BDC6A-9927-0D6F-BD23-622DD9B2A2E3}"/>
              </a:ext>
            </a:extLst>
          </p:cNvPr>
          <p:cNvSpPr>
            <a:spLocks noChangeArrowheads="1"/>
          </p:cNvSpPr>
          <p:nvPr/>
        </p:nvSpPr>
        <p:spPr bwMode="auto">
          <a:xfrm>
            <a:off x="6899275" y="5287963"/>
            <a:ext cx="114458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tx2"/>
                </a:solidFill>
              </a:rPr>
              <a:t>Demand</a:t>
            </a:r>
          </a:p>
        </p:txBody>
      </p:sp>
      <p:grpSp>
        <p:nvGrpSpPr>
          <p:cNvPr id="78867" name="Group 19">
            <a:extLst>
              <a:ext uri="{FF2B5EF4-FFF2-40B4-BE49-F238E27FC236}">
                <a16:creationId xmlns:a16="http://schemas.microsoft.com/office/drawing/2014/main" id="{C2F9F48A-74FC-1649-B2D9-E8138D34AF8C}"/>
              </a:ext>
            </a:extLst>
          </p:cNvPr>
          <p:cNvGrpSpPr>
            <a:grpSpLocks/>
          </p:cNvGrpSpPr>
          <p:nvPr/>
        </p:nvGrpSpPr>
        <p:grpSpPr bwMode="auto">
          <a:xfrm>
            <a:off x="1892300" y="1058863"/>
            <a:ext cx="5368925" cy="4017962"/>
            <a:chOff x="1192" y="667"/>
            <a:chExt cx="3382" cy="2531"/>
          </a:xfrm>
        </p:grpSpPr>
        <p:sp>
          <p:nvSpPr>
            <p:cNvPr id="78882" name="Oval 20">
              <a:extLst>
                <a:ext uri="{FF2B5EF4-FFF2-40B4-BE49-F238E27FC236}">
                  <a16:creationId xmlns:a16="http://schemas.microsoft.com/office/drawing/2014/main" id="{9CB89584-110F-91F6-4F57-964E9E78A5D1}"/>
                </a:ext>
              </a:extLst>
            </p:cNvPr>
            <p:cNvSpPr>
              <a:spLocks noChangeArrowheads="1"/>
            </p:cNvSpPr>
            <p:nvPr/>
          </p:nvSpPr>
          <p:spPr bwMode="auto">
            <a:xfrm>
              <a:off x="1193" y="668"/>
              <a:ext cx="74" cy="74"/>
            </a:xfrm>
            <a:prstGeom prst="ellipse">
              <a:avLst/>
            </a:prstGeom>
            <a:solidFill>
              <a:srgbClr val="66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78883" name="Oval 21">
              <a:extLst>
                <a:ext uri="{FF2B5EF4-FFF2-40B4-BE49-F238E27FC236}">
                  <a16:creationId xmlns:a16="http://schemas.microsoft.com/office/drawing/2014/main" id="{2F0F47B4-2CA0-36C2-A70C-76B08EDB16DD}"/>
                </a:ext>
              </a:extLst>
            </p:cNvPr>
            <p:cNvSpPr>
              <a:spLocks noChangeArrowheads="1"/>
            </p:cNvSpPr>
            <p:nvPr/>
          </p:nvSpPr>
          <p:spPr bwMode="auto">
            <a:xfrm>
              <a:off x="1743" y="1291"/>
              <a:ext cx="74" cy="74"/>
            </a:xfrm>
            <a:prstGeom prst="ellipse">
              <a:avLst/>
            </a:prstGeom>
            <a:solidFill>
              <a:srgbClr val="66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78884" name="Oval 22">
              <a:extLst>
                <a:ext uri="{FF2B5EF4-FFF2-40B4-BE49-F238E27FC236}">
                  <a16:creationId xmlns:a16="http://schemas.microsoft.com/office/drawing/2014/main" id="{2067E10C-1B9D-A42E-48CC-E052DA6D4C0F}"/>
                </a:ext>
              </a:extLst>
            </p:cNvPr>
            <p:cNvSpPr>
              <a:spLocks noChangeArrowheads="1"/>
            </p:cNvSpPr>
            <p:nvPr/>
          </p:nvSpPr>
          <p:spPr bwMode="auto">
            <a:xfrm>
              <a:off x="2570" y="1900"/>
              <a:ext cx="74" cy="74"/>
            </a:xfrm>
            <a:prstGeom prst="ellipse">
              <a:avLst/>
            </a:prstGeom>
            <a:solidFill>
              <a:srgbClr val="66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78885" name="Oval 23">
              <a:extLst>
                <a:ext uri="{FF2B5EF4-FFF2-40B4-BE49-F238E27FC236}">
                  <a16:creationId xmlns:a16="http://schemas.microsoft.com/office/drawing/2014/main" id="{E5316742-337D-D955-48B0-EA0CE75871A6}"/>
                </a:ext>
              </a:extLst>
            </p:cNvPr>
            <p:cNvSpPr>
              <a:spLocks noChangeArrowheads="1"/>
            </p:cNvSpPr>
            <p:nvPr/>
          </p:nvSpPr>
          <p:spPr bwMode="auto">
            <a:xfrm>
              <a:off x="3535" y="1291"/>
              <a:ext cx="74" cy="74"/>
            </a:xfrm>
            <a:prstGeom prst="ellipse">
              <a:avLst/>
            </a:prstGeom>
            <a:solidFill>
              <a:srgbClr val="66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78886" name="Oval 24">
              <a:extLst>
                <a:ext uri="{FF2B5EF4-FFF2-40B4-BE49-F238E27FC236}">
                  <a16:creationId xmlns:a16="http://schemas.microsoft.com/office/drawing/2014/main" id="{EC3DD9E2-18A9-3958-441A-0CACE7E6F9C7}"/>
                </a:ext>
              </a:extLst>
            </p:cNvPr>
            <p:cNvSpPr>
              <a:spLocks noChangeArrowheads="1"/>
            </p:cNvSpPr>
            <p:nvPr/>
          </p:nvSpPr>
          <p:spPr bwMode="auto">
            <a:xfrm>
              <a:off x="4500" y="667"/>
              <a:ext cx="74" cy="74"/>
            </a:xfrm>
            <a:prstGeom prst="ellipse">
              <a:avLst/>
            </a:prstGeom>
            <a:solidFill>
              <a:srgbClr val="66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78887" name="Oval 25">
              <a:extLst>
                <a:ext uri="{FF2B5EF4-FFF2-40B4-BE49-F238E27FC236}">
                  <a16:creationId xmlns:a16="http://schemas.microsoft.com/office/drawing/2014/main" id="{4EA0D618-1D2D-6ABB-5957-E9164F22FD4F}"/>
                </a:ext>
              </a:extLst>
            </p:cNvPr>
            <p:cNvSpPr>
              <a:spLocks noChangeArrowheads="1"/>
            </p:cNvSpPr>
            <p:nvPr/>
          </p:nvSpPr>
          <p:spPr bwMode="auto">
            <a:xfrm>
              <a:off x="1192" y="3124"/>
              <a:ext cx="74" cy="74"/>
            </a:xfrm>
            <a:prstGeom prst="ellipse">
              <a:avLst/>
            </a:prstGeom>
            <a:solidFill>
              <a:srgbClr val="66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78888" name="Oval 26">
              <a:extLst>
                <a:ext uri="{FF2B5EF4-FFF2-40B4-BE49-F238E27FC236}">
                  <a16:creationId xmlns:a16="http://schemas.microsoft.com/office/drawing/2014/main" id="{FF5B2B4E-2D11-E12D-F79E-ED227CEB2B7B}"/>
                </a:ext>
              </a:extLst>
            </p:cNvPr>
            <p:cNvSpPr>
              <a:spLocks noChangeArrowheads="1"/>
            </p:cNvSpPr>
            <p:nvPr/>
          </p:nvSpPr>
          <p:spPr bwMode="auto">
            <a:xfrm>
              <a:off x="1743" y="2508"/>
              <a:ext cx="74" cy="74"/>
            </a:xfrm>
            <a:prstGeom prst="ellipse">
              <a:avLst/>
            </a:prstGeom>
            <a:solidFill>
              <a:srgbClr val="66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78889" name="Oval 27">
              <a:extLst>
                <a:ext uri="{FF2B5EF4-FFF2-40B4-BE49-F238E27FC236}">
                  <a16:creationId xmlns:a16="http://schemas.microsoft.com/office/drawing/2014/main" id="{9E7ACE18-79B5-B609-A195-91321CBAFD48}"/>
                </a:ext>
              </a:extLst>
            </p:cNvPr>
            <p:cNvSpPr>
              <a:spLocks noChangeArrowheads="1"/>
            </p:cNvSpPr>
            <p:nvPr/>
          </p:nvSpPr>
          <p:spPr bwMode="auto">
            <a:xfrm>
              <a:off x="3397" y="2516"/>
              <a:ext cx="74" cy="74"/>
            </a:xfrm>
            <a:prstGeom prst="ellipse">
              <a:avLst/>
            </a:prstGeom>
            <a:solidFill>
              <a:srgbClr val="66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78890" name="Oval 28">
              <a:extLst>
                <a:ext uri="{FF2B5EF4-FFF2-40B4-BE49-F238E27FC236}">
                  <a16:creationId xmlns:a16="http://schemas.microsoft.com/office/drawing/2014/main" id="{E05D230F-D9D1-42F3-2199-B7AF2F83E953}"/>
                </a:ext>
              </a:extLst>
            </p:cNvPr>
            <p:cNvSpPr>
              <a:spLocks noChangeArrowheads="1"/>
            </p:cNvSpPr>
            <p:nvPr/>
          </p:nvSpPr>
          <p:spPr bwMode="auto">
            <a:xfrm>
              <a:off x="4500" y="3124"/>
              <a:ext cx="74" cy="74"/>
            </a:xfrm>
            <a:prstGeom prst="ellipse">
              <a:avLst/>
            </a:prstGeom>
            <a:solidFill>
              <a:srgbClr val="66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grpSp>
      <p:sp>
        <p:nvSpPr>
          <p:cNvPr id="78868" name="Rectangle 29">
            <a:extLst>
              <a:ext uri="{FF2B5EF4-FFF2-40B4-BE49-F238E27FC236}">
                <a16:creationId xmlns:a16="http://schemas.microsoft.com/office/drawing/2014/main" id="{2ACEE9C4-F1C5-81EC-81B7-934B030B552B}"/>
              </a:ext>
            </a:extLst>
          </p:cNvPr>
          <p:cNvSpPr>
            <a:spLocks noChangeArrowheads="1"/>
          </p:cNvSpPr>
          <p:nvPr/>
        </p:nvSpPr>
        <p:spPr bwMode="auto">
          <a:xfrm rot="-5400000">
            <a:off x="-1035843" y="3118644"/>
            <a:ext cx="247173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tx1"/>
                </a:solidFill>
              </a:rPr>
              <a:t>Price (pence per kg)</a:t>
            </a:r>
          </a:p>
        </p:txBody>
      </p:sp>
      <p:grpSp>
        <p:nvGrpSpPr>
          <p:cNvPr id="78869" name="Group 30">
            <a:extLst>
              <a:ext uri="{FF2B5EF4-FFF2-40B4-BE49-F238E27FC236}">
                <a16:creationId xmlns:a16="http://schemas.microsoft.com/office/drawing/2014/main" id="{60310248-2DF5-2F39-177D-4EA203B8AC0C}"/>
              </a:ext>
            </a:extLst>
          </p:cNvPr>
          <p:cNvGrpSpPr>
            <a:grpSpLocks/>
          </p:cNvGrpSpPr>
          <p:nvPr/>
        </p:nvGrpSpPr>
        <p:grpSpPr bwMode="auto">
          <a:xfrm>
            <a:off x="2789238" y="1655763"/>
            <a:ext cx="2981325" cy="457200"/>
            <a:chOff x="1757" y="1043"/>
            <a:chExt cx="1878" cy="288"/>
          </a:xfrm>
        </p:grpSpPr>
        <p:sp>
          <p:nvSpPr>
            <p:cNvPr id="78880" name="Rectangle 31">
              <a:extLst>
                <a:ext uri="{FF2B5EF4-FFF2-40B4-BE49-F238E27FC236}">
                  <a16:creationId xmlns:a16="http://schemas.microsoft.com/office/drawing/2014/main" id="{8F3B24D8-4815-4712-D639-C1E2614CB94F}"/>
                </a:ext>
              </a:extLst>
            </p:cNvPr>
            <p:cNvSpPr>
              <a:spLocks noChangeArrowheads="1"/>
            </p:cNvSpPr>
            <p:nvPr/>
          </p:nvSpPr>
          <p:spPr bwMode="auto">
            <a:xfrm>
              <a:off x="1757" y="1067"/>
              <a:ext cx="232"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a:solidFill>
                    <a:schemeClr val="folHlink"/>
                  </a:solidFill>
                </a:rPr>
                <a:t>D</a:t>
              </a:r>
            </a:p>
          </p:txBody>
        </p:sp>
        <p:sp>
          <p:nvSpPr>
            <p:cNvPr id="78881" name="Rectangle 32">
              <a:extLst>
                <a:ext uri="{FF2B5EF4-FFF2-40B4-BE49-F238E27FC236}">
                  <a16:creationId xmlns:a16="http://schemas.microsoft.com/office/drawing/2014/main" id="{88B67BFF-0E77-D657-12D0-DB6665061363}"/>
                </a:ext>
              </a:extLst>
            </p:cNvPr>
            <p:cNvSpPr>
              <a:spLocks noChangeArrowheads="1"/>
            </p:cNvSpPr>
            <p:nvPr/>
          </p:nvSpPr>
          <p:spPr bwMode="auto">
            <a:xfrm>
              <a:off x="3402" y="1043"/>
              <a:ext cx="233"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400">
                  <a:solidFill>
                    <a:schemeClr val="folHlink"/>
                  </a:solidFill>
                </a:rPr>
                <a:t>d</a:t>
              </a:r>
            </a:p>
          </p:txBody>
        </p:sp>
      </p:grpSp>
      <p:sp>
        <p:nvSpPr>
          <p:cNvPr id="78870" name="Line 33">
            <a:extLst>
              <a:ext uri="{FF2B5EF4-FFF2-40B4-BE49-F238E27FC236}">
                <a16:creationId xmlns:a16="http://schemas.microsoft.com/office/drawing/2014/main" id="{CB0F2388-4874-F446-CC7F-D4F239426216}"/>
              </a:ext>
            </a:extLst>
          </p:cNvPr>
          <p:cNvSpPr>
            <a:spLocks noChangeShapeType="1"/>
          </p:cNvSpPr>
          <p:nvPr/>
        </p:nvSpPr>
        <p:spPr bwMode="auto">
          <a:xfrm>
            <a:off x="465138" y="2135188"/>
            <a:ext cx="0" cy="890587"/>
          </a:xfrm>
          <a:prstGeom prst="line">
            <a:avLst/>
          </a:prstGeom>
          <a:noFill/>
          <a:ln w="38100">
            <a:solidFill>
              <a:schemeClr val="folHlink"/>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8871" name="Line 34">
            <a:extLst>
              <a:ext uri="{FF2B5EF4-FFF2-40B4-BE49-F238E27FC236}">
                <a16:creationId xmlns:a16="http://schemas.microsoft.com/office/drawing/2014/main" id="{C54AD92E-A1C0-C127-019B-FB96CCA92481}"/>
              </a:ext>
            </a:extLst>
          </p:cNvPr>
          <p:cNvSpPr>
            <a:spLocks noChangeShapeType="1"/>
          </p:cNvSpPr>
          <p:nvPr/>
        </p:nvSpPr>
        <p:spPr bwMode="auto">
          <a:xfrm>
            <a:off x="2819400" y="2286000"/>
            <a:ext cx="1066800" cy="762000"/>
          </a:xfrm>
          <a:prstGeom prst="line">
            <a:avLst/>
          </a:prstGeom>
          <a:noFill/>
          <a:ln w="38100">
            <a:solidFill>
              <a:schemeClr val="folHlink"/>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78872" name="Group 35">
            <a:extLst>
              <a:ext uri="{FF2B5EF4-FFF2-40B4-BE49-F238E27FC236}">
                <a16:creationId xmlns:a16="http://schemas.microsoft.com/office/drawing/2014/main" id="{CDE9C38B-88F7-A762-3E7B-0B1CB715D508}"/>
              </a:ext>
            </a:extLst>
          </p:cNvPr>
          <p:cNvGrpSpPr>
            <a:grpSpLocks/>
          </p:cNvGrpSpPr>
          <p:nvPr/>
        </p:nvGrpSpPr>
        <p:grpSpPr bwMode="auto">
          <a:xfrm>
            <a:off x="2922588" y="1706563"/>
            <a:ext cx="2635250" cy="854075"/>
            <a:chOff x="1841" y="1075"/>
            <a:chExt cx="1660" cy="538"/>
          </a:xfrm>
        </p:grpSpPr>
        <p:sp>
          <p:nvSpPr>
            <p:cNvPr id="78877" name="Line 36">
              <a:extLst>
                <a:ext uri="{FF2B5EF4-FFF2-40B4-BE49-F238E27FC236}">
                  <a16:creationId xmlns:a16="http://schemas.microsoft.com/office/drawing/2014/main" id="{ABEB464A-43B0-B582-5F41-128B00CF3EEF}"/>
                </a:ext>
              </a:extLst>
            </p:cNvPr>
            <p:cNvSpPr>
              <a:spLocks noChangeShapeType="1"/>
            </p:cNvSpPr>
            <p:nvPr/>
          </p:nvSpPr>
          <p:spPr bwMode="auto">
            <a:xfrm>
              <a:off x="1841" y="1322"/>
              <a:ext cx="1660" cy="0"/>
            </a:xfrm>
            <a:prstGeom prst="line">
              <a:avLst/>
            </a:prstGeom>
            <a:noFill/>
            <a:ln w="57150">
              <a:solidFill>
                <a:schemeClr val="folHlink"/>
              </a:solidFill>
              <a:round/>
              <a:headEnd type="stealth" w="med" len="lg"/>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8878" name="Rectangle 37">
              <a:extLst>
                <a:ext uri="{FF2B5EF4-FFF2-40B4-BE49-F238E27FC236}">
                  <a16:creationId xmlns:a16="http://schemas.microsoft.com/office/drawing/2014/main" id="{0157092A-34B4-AB55-33F0-01E95546BD8E}"/>
                </a:ext>
              </a:extLst>
            </p:cNvPr>
            <p:cNvSpPr>
              <a:spLocks noChangeArrowheads="1"/>
            </p:cNvSpPr>
            <p:nvPr/>
          </p:nvSpPr>
          <p:spPr bwMode="auto">
            <a:xfrm>
              <a:off x="2201" y="1075"/>
              <a:ext cx="883"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a:solidFill>
                    <a:schemeClr val="folHlink"/>
                  </a:solidFill>
                </a:rPr>
                <a:t>SURPLUS</a:t>
              </a:r>
            </a:p>
          </p:txBody>
        </p:sp>
        <p:sp>
          <p:nvSpPr>
            <p:cNvPr id="78879" name="Rectangle 38">
              <a:extLst>
                <a:ext uri="{FF2B5EF4-FFF2-40B4-BE49-F238E27FC236}">
                  <a16:creationId xmlns:a16="http://schemas.microsoft.com/office/drawing/2014/main" id="{0F3F1BDF-BAE7-372A-A2D9-D601077BA3DB}"/>
                </a:ext>
              </a:extLst>
            </p:cNvPr>
            <p:cNvSpPr>
              <a:spLocks noChangeArrowheads="1"/>
            </p:cNvSpPr>
            <p:nvPr/>
          </p:nvSpPr>
          <p:spPr bwMode="auto">
            <a:xfrm>
              <a:off x="2244" y="1363"/>
              <a:ext cx="800"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folHlink"/>
                  </a:solidFill>
                </a:rPr>
                <a:t>(330 000)</a:t>
              </a:r>
            </a:p>
          </p:txBody>
        </p:sp>
      </p:grpSp>
      <p:sp>
        <p:nvSpPr>
          <p:cNvPr id="78873" name="Rectangle 39">
            <a:extLst>
              <a:ext uri="{FF2B5EF4-FFF2-40B4-BE49-F238E27FC236}">
                <a16:creationId xmlns:a16="http://schemas.microsoft.com/office/drawing/2014/main" id="{763ED0EA-57F7-8FD7-83CF-3093ACDD4B39}"/>
              </a:ext>
            </a:extLst>
          </p:cNvPr>
          <p:cNvSpPr>
            <a:spLocks noChangeArrowheads="1"/>
          </p:cNvSpPr>
          <p:nvPr/>
        </p:nvSpPr>
        <p:spPr bwMode="auto">
          <a:xfrm>
            <a:off x="530225" y="1800225"/>
            <a:ext cx="528638" cy="528638"/>
          </a:xfrm>
          <a:prstGeom prst="rect">
            <a:avLst/>
          </a:prstGeom>
          <a:noFill/>
          <a:ln w="38100">
            <a:solidFill>
              <a:schemeClr val="hlink"/>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78874" name="Line 40">
            <a:extLst>
              <a:ext uri="{FF2B5EF4-FFF2-40B4-BE49-F238E27FC236}">
                <a16:creationId xmlns:a16="http://schemas.microsoft.com/office/drawing/2014/main" id="{7ACE8EA3-FC1B-4603-97A9-9C9ECFB342CB}"/>
              </a:ext>
            </a:extLst>
          </p:cNvPr>
          <p:cNvSpPr>
            <a:spLocks noChangeShapeType="1"/>
          </p:cNvSpPr>
          <p:nvPr/>
        </p:nvSpPr>
        <p:spPr bwMode="auto">
          <a:xfrm flipH="1">
            <a:off x="4419600" y="2286000"/>
            <a:ext cx="1295400" cy="762000"/>
          </a:xfrm>
          <a:prstGeom prst="line">
            <a:avLst/>
          </a:prstGeom>
          <a:noFill/>
          <a:ln w="38100">
            <a:solidFill>
              <a:schemeClr val="folHlink"/>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8875" name="Line 41">
            <a:extLst>
              <a:ext uri="{FF2B5EF4-FFF2-40B4-BE49-F238E27FC236}">
                <a16:creationId xmlns:a16="http://schemas.microsoft.com/office/drawing/2014/main" id="{AFBDEA3E-3822-AC85-51B5-3E0F7233BEA3}"/>
              </a:ext>
            </a:extLst>
          </p:cNvPr>
          <p:cNvSpPr>
            <a:spLocks noChangeShapeType="1"/>
          </p:cNvSpPr>
          <p:nvPr/>
        </p:nvSpPr>
        <p:spPr bwMode="auto">
          <a:xfrm flipV="1">
            <a:off x="5676900" y="2154238"/>
            <a:ext cx="0" cy="3808412"/>
          </a:xfrm>
          <a:prstGeom prst="line">
            <a:avLst/>
          </a:prstGeom>
          <a:noFill/>
          <a:ln w="1905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38058" name="Rectangle 42">
            <a:extLst>
              <a:ext uri="{FF2B5EF4-FFF2-40B4-BE49-F238E27FC236}">
                <a16:creationId xmlns:a16="http://schemas.microsoft.com/office/drawing/2014/main" id="{8EB622D7-6244-3AE4-C096-68E7509B1508}"/>
              </a:ext>
            </a:extLst>
          </p:cNvPr>
          <p:cNvSpPr>
            <a:spLocks noGrp="1" noChangeArrowheads="1"/>
          </p:cNvSpPr>
          <p:nvPr>
            <p:ph type="title"/>
          </p:nvPr>
        </p:nvSpPr>
        <p:spPr>
          <a:xfrm>
            <a:off x="0" y="0"/>
            <a:ext cx="9144000" cy="617538"/>
          </a:xfrm>
        </p:spPr>
        <p:txBody>
          <a:bodyPr/>
          <a:lstStyle/>
          <a:p>
            <a:pPr>
              <a:lnSpc>
                <a:spcPct val="80000"/>
              </a:lnSpc>
              <a:defRPr/>
            </a:pPr>
            <a:r>
              <a:rPr lang="en-GB" altLang="en-US" sz="2800"/>
              <a:t>The determination of market equilibrium</a:t>
            </a:r>
            <a:r>
              <a:rPr lang="en-GB" altLang="en-US" sz="2000"/>
              <a:t> </a:t>
            </a:r>
            <a:br>
              <a:rPr lang="en-GB" altLang="en-US" sz="2000"/>
            </a:br>
            <a:r>
              <a:rPr lang="en-GB" altLang="en-US" sz="1800"/>
              <a:t>(potatoes: monthly)</a:t>
            </a:r>
          </a:p>
        </p:txBody>
      </p:sp>
    </p:spTree>
    <p:custDataLst>
      <p:tags r:id="rId1"/>
    </p:custDataLst>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0898" name="Rectangle 2">
            <a:extLst>
              <a:ext uri="{FF2B5EF4-FFF2-40B4-BE49-F238E27FC236}">
                <a16:creationId xmlns:a16="http://schemas.microsoft.com/office/drawing/2014/main" id="{0461C269-555E-146F-7E15-F579398BAA8B}"/>
              </a:ext>
            </a:extLst>
          </p:cNvPr>
          <p:cNvSpPr>
            <a:spLocks noChangeArrowheads="1"/>
          </p:cNvSpPr>
          <p:nvPr/>
        </p:nvSpPr>
        <p:spPr bwMode="auto">
          <a:xfrm>
            <a:off x="1084263" y="609600"/>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graphicFrame>
        <p:nvGraphicFramePr>
          <p:cNvPr id="80899" name="Object 3">
            <a:extLst>
              <a:ext uri="{FF2B5EF4-FFF2-40B4-BE49-F238E27FC236}">
                <a16:creationId xmlns:a16="http://schemas.microsoft.com/office/drawing/2014/main" id="{E39D8EDF-C76B-95FE-10E2-9CD87B3A6610}"/>
              </a:ext>
            </a:extLst>
          </p:cNvPr>
          <p:cNvGraphicFramePr>
            <a:graphicFrameLocks/>
          </p:cNvGraphicFramePr>
          <p:nvPr/>
        </p:nvGraphicFramePr>
        <p:xfrm>
          <a:off x="481013" y="266700"/>
          <a:ext cx="7851775" cy="6405563"/>
        </p:xfrm>
        <a:graphic>
          <a:graphicData uri="http://schemas.openxmlformats.org/presentationml/2006/ole">
            <mc:AlternateContent xmlns:mc="http://schemas.openxmlformats.org/markup-compatibility/2006">
              <mc:Choice xmlns:v="urn:schemas-microsoft-com:vml" Requires="v">
                <p:oleObj name="Chart" r:id="rId4" imgW="7448931" imgH="5324856" progId="MSGraph.Chart.8">
                  <p:embed followColorScheme="full"/>
                </p:oleObj>
              </mc:Choice>
              <mc:Fallback>
                <p:oleObj name="Chart" r:id="rId4" imgW="7448931" imgH="5324856" progId="MSGraph.Chart.8">
                  <p:embed followColorScheme="full"/>
                  <p:pic>
                    <p:nvPicPr>
                      <p:cNvPr id="0" name="Object 3"/>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1013" y="266700"/>
                        <a:ext cx="7851775" cy="6405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80900" name="Rectangle 4">
            <a:extLst>
              <a:ext uri="{FF2B5EF4-FFF2-40B4-BE49-F238E27FC236}">
                <a16:creationId xmlns:a16="http://schemas.microsoft.com/office/drawing/2014/main" id="{169B0D4C-A0A1-6C5D-3322-435B51114AE5}"/>
              </a:ext>
            </a:extLst>
          </p:cNvPr>
          <p:cNvSpPr>
            <a:spLocks noChangeArrowheads="1"/>
          </p:cNvSpPr>
          <p:nvPr/>
        </p:nvSpPr>
        <p:spPr bwMode="auto">
          <a:xfrm>
            <a:off x="2798763" y="1693863"/>
            <a:ext cx="3492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1800" b="0">
                <a:solidFill>
                  <a:schemeClr val="tx2"/>
                </a:solidFill>
              </a:rPr>
              <a:t>D</a:t>
            </a:r>
          </a:p>
        </p:txBody>
      </p:sp>
      <p:sp>
        <p:nvSpPr>
          <p:cNvPr id="80901" name="Rectangle 5">
            <a:extLst>
              <a:ext uri="{FF2B5EF4-FFF2-40B4-BE49-F238E27FC236}">
                <a16:creationId xmlns:a16="http://schemas.microsoft.com/office/drawing/2014/main" id="{89AAB02A-BBFA-E068-7891-5127AB435059}"/>
              </a:ext>
            </a:extLst>
          </p:cNvPr>
          <p:cNvSpPr>
            <a:spLocks noChangeArrowheads="1"/>
          </p:cNvSpPr>
          <p:nvPr/>
        </p:nvSpPr>
        <p:spPr bwMode="auto">
          <a:xfrm>
            <a:off x="5422900" y="1655763"/>
            <a:ext cx="3254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tx2"/>
                </a:solidFill>
              </a:rPr>
              <a:t>d</a:t>
            </a:r>
          </a:p>
        </p:txBody>
      </p:sp>
      <p:sp>
        <p:nvSpPr>
          <p:cNvPr id="80902" name="Rectangle 6">
            <a:extLst>
              <a:ext uri="{FF2B5EF4-FFF2-40B4-BE49-F238E27FC236}">
                <a16:creationId xmlns:a16="http://schemas.microsoft.com/office/drawing/2014/main" id="{5369066F-54E1-7C57-A900-5DF90B1FACBE}"/>
              </a:ext>
            </a:extLst>
          </p:cNvPr>
          <p:cNvSpPr>
            <a:spLocks noChangeArrowheads="1"/>
          </p:cNvSpPr>
          <p:nvPr/>
        </p:nvSpPr>
        <p:spPr bwMode="auto">
          <a:xfrm>
            <a:off x="3868738" y="6005513"/>
            <a:ext cx="533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400" i="1">
                <a:solidFill>
                  <a:schemeClr val="tx2"/>
                </a:solidFill>
              </a:rPr>
              <a:t>Q</a:t>
            </a:r>
            <a:r>
              <a:rPr lang="en-GB" altLang="en-US" sz="2400" i="1" baseline="-25000">
                <a:solidFill>
                  <a:schemeClr val="tx2"/>
                </a:solidFill>
              </a:rPr>
              <a:t>e</a:t>
            </a:r>
          </a:p>
        </p:txBody>
      </p:sp>
      <p:sp>
        <p:nvSpPr>
          <p:cNvPr id="80903" name="Line 7">
            <a:extLst>
              <a:ext uri="{FF2B5EF4-FFF2-40B4-BE49-F238E27FC236}">
                <a16:creationId xmlns:a16="http://schemas.microsoft.com/office/drawing/2014/main" id="{104BA596-10FB-00A3-CF7A-8E0E61C4BC98}"/>
              </a:ext>
            </a:extLst>
          </p:cNvPr>
          <p:cNvSpPr>
            <a:spLocks noChangeShapeType="1"/>
          </p:cNvSpPr>
          <p:nvPr/>
        </p:nvSpPr>
        <p:spPr bwMode="auto">
          <a:xfrm flipV="1">
            <a:off x="2895600" y="3124200"/>
            <a:ext cx="990600" cy="685800"/>
          </a:xfrm>
          <a:prstGeom prst="line">
            <a:avLst/>
          </a:prstGeom>
          <a:noFill/>
          <a:ln w="28575">
            <a:solidFill>
              <a:schemeClr val="accent2"/>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0904" name="Line 8">
            <a:extLst>
              <a:ext uri="{FF2B5EF4-FFF2-40B4-BE49-F238E27FC236}">
                <a16:creationId xmlns:a16="http://schemas.microsoft.com/office/drawing/2014/main" id="{BEB90543-67E0-B553-5C0B-9184A65FC0EA}"/>
              </a:ext>
            </a:extLst>
          </p:cNvPr>
          <p:cNvSpPr>
            <a:spLocks noChangeShapeType="1"/>
          </p:cNvSpPr>
          <p:nvPr/>
        </p:nvSpPr>
        <p:spPr bwMode="auto">
          <a:xfrm flipH="1" flipV="1">
            <a:off x="4343400" y="3124200"/>
            <a:ext cx="990600" cy="685800"/>
          </a:xfrm>
          <a:prstGeom prst="line">
            <a:avLst/>
          </a:prstGeom>
          <a:noFill/>
          <a:ln w="28575">
            <a:solidFill>
              <a:schemeClr val="accent2"/>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0905" name="Line 9">
            <a:extLst>
              <a:ext uri="{FF2B5EF4-FFF2-40B4-BE49-F238E27FC236}">
                <a16:creationId xmlns:a16="http://schemas.microsoft.com/office/drawing/2014/main" id="{29FBEAD4-4837-61D1-C38A-BA9582A90764}"/>
              </a:ext>
            </a:extLst>
          </p:cNvPr>
          <p:cNvSpPr>
            <a:spLocks noChangeShapeType="1"/>
          </p:cNvSpPr>
          <p:nvPr/>
        </p:nvSpPr>
        <p:spPr bwMode="auto">
          <a:xfrm>
            <a:off x="2819400" y="2286000"/>
            <a:ext cx="1066800" cy="762000"/>
          </a:xfrm>
          <a:prstGeom prst="line">
            <a:avLst/>
          </a:prstGeom>
          <a:noFill/>
          <a:ln w="28575">
            <a:solidFill>
              <a:schemeClr val="folHlink"/>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0906" name="Line 10">
            <a:extLst>
              <a:ext uri="{FF2B5EF4-FFF2-40B4-BE49-F238E27FC236}">
                <a16:creationId xmlns:a16="http://schemas.microsoft.com/office/drawing/2014/main" id="{7914F48D-F41E-CAAC-70AF-5D8816084103}"/>
              </a:ext>
            </a:extLst>
          </p:cNvPr>
          <p:cNvSpPr>
            <a:spLocks noChangeShapeType="1"/>
          </p:cNvSpPr>
          <p:nvPr/>
        </p:nvSpPr>
        <p:spPr bwMode="auto">
          <a:xfrm flipH="1">
            <a:off x="4419600" y="2286000"/>
            <a:ext cx="1295400" cy="762000"/>
          </a:xfrm>
          <a:prstGeom prst="line">
            <a:avLst/>
          </a:prstGeom>
          <a:noFill/>
          <a:ln w="28575">
            <a:solidFill>
              <a:schemeClr val="folHlink"/>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0907" name="Line 11">
            <a:extLst>
              <a:ext uri="{FF2B5EF4-FFF2-40B4-BE49-F238E27FC236}">
                <a16:creationId xmlns:a16="http://schemas.microsoft.com/office/drawing/2014/main" id="{D37CF3AA-961F-322B-48D9-5C6CC2B900B0}"/>
              </a:ext>
            </a:extLst>
          </p:cNvPr>
          <p:cNvSpPr>
            <a:spLocks noChangeShapeType="1"/>
          </p:cNvSpPr>
          <p:nvPr/>
        </p:nvSpPr>
        <p:spPr bwMode="auto">
          <a:xfrm>
            <a:off x="1103313" y="3054350"/>
            <a:ext cx="2974975" cy="0"/>
          </a:xfrm>
          <a:prstGeom prst="line">
            <a:avLst/>
          </a:prstGeom>
          <a:noFill/>
          <a:ln w="19050">
            <a:solidFill>
              <a:schemeClr va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0908" name="Line 12">
            <a:extLst>
              <a:ext uri="{FF2B5EF4-FFF2-40B4-BE49-F238E27FC236}">
                <a16:creationId xmlns:a16="http://schemas.microsoft.com/office/drawing/2014/main" id="{B506A678-0D64-472D-B389-74DA054FBBA2}"/>
              </a:ext>
            </a:extLst>
          </p:cNvPr>
          <p:cNvSpPr>
            <a:spLocks noChangeShapeType="1"/>
          </p:cNvSpPr>
          <p:nvPr/>
        </p:nvSpPr>
        <p:spPr bwMode="auto">
          <a:xfrm>
            <a:off x="4129088" y="3173413"/>
            <a:ext cx="0" cy="2789237"/>
          </a:xfrm>
          <a:prstGeom prst="line">
            <a:avLst/>
          </a:prstGeom>
          <a:noFill/>
          <a:ln w="19050">
            <a:solidFill>
              <a:schemeClr va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0909" name="Rectangle 13">
            <a:extLst>
              <a:ext uri="{FF2B5EF4-FFF2-40B4-BE49-F238E27FC236}">
                <a16:creationId xmlns:a16="http://schemas.microsoft.com/office/drawing/2014/main" id="{BB49BD52-FE65-750F-1667-4279638298F2}"/>
              </a:ext>
            </a:extLst>
          </p:cNvPr>
          <p:cNvSpPr>
            <a:spLocks noChangeArrowheads="1"/>
          </p:cNvSpPr>
          <p:nvPr/>
        </p:nvSpPr>
        <p:spPr bwMode="auto">
          <a:xfrm>
            <a:off x="493713" y="2778125"/>
            <a:ext cx="565150" cy="528638"/>
          </a:xfrm>
          <a:prstGeom prst="rect">
            <a:avLst/>
          </a:prstGeom>
          <a:noFill/>
          <a:ln w="38100">
            <a:solidFill>
              <a:schemeClr val="hlink"/>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grpSp>
        <p:nvGrpSpPr>
          <p:cNvPr id="80910" name="Group 14">
            <a:extLst>
              <a:ext uri="{FF2B5EF4-FFF2-40B4-BE49-F238E27FC236}">
                <a16:creationId xmlns:a16="http://schemas.microsoft.com/office/drawing/2014/main" id="{59392DF3-802C-1CBF-6A93-47B113349AF6}"/>
              </a:ext>
            </a:extLst>
          </p:cNvPr>
          <p:cNvGrpSpPr>
            <a:grpSpLocks/>
          </p:cNvGrpSpPr>
          <p:nvPr/>
        </p:nvGrpSpPr>
        <p:grpSpPr bwMode="auto">
          <a:xfrm>
            <a:off x="838200" y="2206625"/>
            <a:ext cx="14288" cy="1690688"/>
            <a:chOff x="528" y="1390"/>
            <a:chExt cx="9" cy="1065"/>
          </a:xfrm>
        </p:grpSpPr>
        <p:sp>
          <p:nvSpPr>
            <p:cNvPr id="80934" name="Line 15">
              <a:extLst>
                <a:ext uri="{FF2B5EF4-FFF2-40B4-BE49-F238E27FC236}">
                  <a16:creationId xmlns:a16="http://schemas.microsoft.com/office/drawing/2014/main" id="{11A499B7-94C8-1653-3654-0615535212AB}"/>
                </a:ext>
              </a:extLst>
            </p:cNvPr>
            <p:cNvSpPr>
              <a:spLocks noChangeShapeType="1"/>
            </p:cNvSpPr>
            <p:nvPr/>
          </p:nvSpPr>
          <p:spPr bwMode="auto">
            <a:xfrm>
              <a:off x="528" y="2064"/>
              <a:ext cx="0" cy="391"/>
            </a:xfrm>
            <a:prstGeom prst="line">
              <a:avLst/>
            </a:prstGeom>
            <a:noFill/>
            <a:ln w="38100">
              <a:solidFill>
                <a:schemeClr val="accent2"/>
              </a:solidFill>
              <a:round/>
              <a:headEnd type="stealth" w="med" len="lg"/>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0935" name="Line 16">
              <a:extLst>
                <a:ext uri="{FF2B5EF4-FFF2-40B4-BE49-F238E27FC236}">
                  <a16:creationId xmlns:a16="http://schemas.microsoft.com/office/drawing/2014/main" id="{B7A5EEF8-E838-86CF-C64A-D309C2CA10BE}"/>
                </a:ext>
              </a:extLst>
            </p:cNvPr>
            <p:cNvSpPr>
              <a:spLocks noChangeShapeType="1"/>
            </p:cNvSpPr>
            <p:nvPr/>
          </p:nvSpPr>
          <p:spPr bwMode="auto">
            <a:xfrm>
              <a:off x="537" y="1390"/>
              <a:ext cx="0" cy="349"/>
            </a:xfrm>
            <a:prstGeom prst="line">
              <a:avLst/>
            </a:prstGeom>
            <a:noFill/>
            <a:ln w="38100">
              <a:solidFill>
                <a:schemeClr val="folHlink"/>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80911" name="Rectangle 17">
            <a:extLst>
              <a:ext uri="{FF2B5EF4-FFF2-40B4-BE49-F238E27FC236}">
                <a16:creationId xmlns:a16="http://schemas.microsoft.com/office/drawing/2014/main" id="{1DD72131-8170-1F1F-7A82-1667F8A3013B}"/>
              </a:ext>
            </a:extLst>
          </p:cNvPr>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80912" name="Rectangle 18">
            <a:extLst>
              <a:ext uri="{FF2B5EF4-FFF2-40B4-BE49-F238E27FC236}">
                <a16:creationId xmlns:a16="http://schemas.microsoft.com/office/drawing/2014/main" id="{FBB3DE51-9223-78BE-3B47-E7E9C69B1955}"/>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80913" name="Rectangle 19">
            <a:extLst>
              <a:ext uri="{FF2B5EF4-FFF2-40B4-BE49-F238E27FC236}">
                <a16:creationId xmlns:a16="http://schemas.microsoft.com/office/drawing/2014/main" id="{2E09BFE8-F448-03C4-9399-0FB057E0BF57}"/>
              </a:ext>
            </a:extLst>
          </p:cNvPr>
          <p:cNvSpPr>
            <a:spLocks noChangeArrowheads="1"/>
          </p:cNvSpPr>
          <p:nvPr/>
        </p:nvSpPr>
        <p:spPr bwMode="auto">
          <a:xfrm>
            <a:off x="3184525" y="6507163"/>
            <a:ext cx="28241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tx1"/>
                </a:solidFill>
              </a:rPr>
              <a:t>Quantity (tonnes: 000s)</a:t>
            </a:r>
          </a:p>
        </p:txBody>
      </p:sp>
      <p:sp>
        <p:nvSpPr>
          <p:cNvPr id="80914" name="Rectangle 20">
            <a:extLst>
              <a:ext uri="{FF2B5EF4-FFF2-40B4-BE49-F238E27FC236}">
                <a16:creationId xmlns:a16="http://schemas.microsoft.com/office/drawing/2014/main" id="{7D3F1BB8-888D-1BF2-C445-DDD99A63CD4E}"/>
              </a:ext>
            </a:extLst>
          </p:cNvPr>
          <p:cNvSpPr>
            <a:spLocks noChangeArrowheads="1"/>
          </p:cNvSpPr>
          <p:nvPr/>
        </p:nvSpPr>
        <p:spPr bwMode="auto">
          <a:xfrm>
            <a:off x="1944688" y="704850"/>
            <a:ext cx="3365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1800" b="0">
                <a:solidFill>
                  <a:schemeClr val="tx2"/>
                </a:solidFill>
              </a:rPr>
              <a:t>E</a:t>
            </a:r>
          </a:p>
        </p:txBody>
      </p:sp>
      <p:sp>
        <p:nvSpPr>
          <p:cNvPr id="80915" name="Rectangle 21">
            <a:extLst>
              <a:ext uri="{FF2B5EF4-FFF2-40B4-BE49-F238E27FC236}">
                <a16:creationId xmlns:a16="http://schemas.microsoft.com/office/drawing/2014/main" id="{5C9F39E8-B1C6-BE7C-206F-9F5229016CD1}"/>
              </a:ext>
            </a:extLst>
          </p:cNvPr>
          <p:cNvSpPr>
            <a:spLocks noChangeArrowheads="1"/>
          </p:cNvSpPr>
          <p:nvPr/>
        </p:nvSpPr>
        <p:spPr bwMode="auto">
          <a:xfrm>
            <a:off x="5380038" y="3638550"/>
            <a:ext cx="3365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1800" b="0">
                <a:solidFill>
                  <a:schemeClr val="tx2"/>
                </a:solidFill>
              </a:rPr>
              <a:t>B</a:t>
            </a:r>
          </a:p>
        </p:txBody>
      </p:sp>
      <p:sp>
        <p:nvSpPr>
          <p:cNvPr id="80916" name="Rectangle 22">
            <a:extLst>
              <a:ext uri="{FF2B5EF4-FFF2-40B4-BE49-F238E27FC236}">
                <a16:creationId xmlns:a16="http://schemas.microsoft.com/office/drawing/2014/main" id="{50350127-5BD6-773D-4B5D-29C081884143}"/>
              </a:ext>
            </a:extLst>
          </p:cNvPr>
          <p:cNvSpPr>
            <a:spLocks noChangeArrowheads="1"/>
          </p:cNvSpPr>
          <p:nvPr/>
        </p:nvSpPr>
        <p:spPr bwMode="auto">
          <a:xfrm>
            <a:off x="7156450" y="4591050"/>
            <a:ext cx="3365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1800" b="0">
                <a:solidFill>
                  <a:schemeClr val="tx2"/>
                </a:solidFill>
              </a:rPr>
              <a:t>A</a:t>
            </a:r>
          </a:p>
        </p:txBody>
      </p:sp>
      <p:sp>
        <p:nvSpPr>
          <p:cNvPr id="80917" name="Rectangle 23">
            <a:extLst>
              <a:ext uri="{FF2B5EF4-FFF2-40B4-BE49-F238E27FC236}">
                <a16:creationId xmlns:a16="http://schemas.microsoft.com/office/drawing/2014/main" id="{A47D30CB-4E07-453E-A197-DA1F2C03C5FA}"/>
              </a:ext>
            </a:extLst>
          </p:cNvPr>
          <p:cNvSpPr>
            <a:spLocks noChangeArrowheads="1"/>
          </p:cNvSpPr>
          <p:nvPr/>
        </p:nvSpPr>
        <p:spPr bwMode="auto">
          <a:xfrm>
            <a:off x="1692275" y="4541838"/>
            <a:ext cx="3254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tx2"/>
                </a:solidFill>
              </a:rPr>
              <a:t>a</a:t>
            </a:r>
          </a:p>
        </p:txBody>
      </p:sp>
      <p:sp>
        <p:nvSpPr>
          <p:cNvPr id="80918" name="Rectangle 24">
            <a:extLst>
              <a:ext uri="{FF2B5EF4-FFF2-40B4-BE49-F238E27FC236}">
                <a16:creationId xmlns:a16="http://schemas.microsoft.com/office/drawing/2014/main" id="{56324767-C4C4-C02B-28BB-48986F04E489}"/>
              </a:ext>
            </a:extLst>
          </p:cNvPr>
          <p:cNvSpPr>
            <a:spLocks noChangeArrowheads="1"/>
          </p:cNvSpPr>
          <p:nvPr/>
        </p:nvSpPr>
        <p:spPr bwMode="auto">
          <a:xfrm>
            <a:off x="2540000" y="3587750"/>
            <a:ext cx="3254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tx2"/>
                </a:solidFill>
              </a:rPr>
              <a:t>b</a:t>
            </a:r>
          </a:p>
        </p:txBody>
      </p:sp>
      <p:sp>
        <p:nvSpPr>
          <p:cNvPr id="80919" name="Rectangle 25">
            <a:extLst>
              <a:ext uri="{FF2B5EF4-FFF2-40B4-BE49-F238E27FC236}">
                <a16:creationId xmlns:a16="http://schemas.microsoft.com/office/drawing/2014/main" id="{DC956CD2-BE8A-8FE7-CE51-AB349722FE70}"/>
              </a:ext>
            </a:extLst>
          </p:cNvPr>
          <p:cNvSpPr>
            <a:spLocks noChangeArrowheads="1"/>
          </p:cNvSpPr>
          <p:nvPr/>
        </p:nvSpPr>
        <p:spPr bwMode="auto">
          <a:xfrm>
            <a:off x="6916738" y="703263"/>
            <a:ext cx="32543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tx2"/>
                </a:solidFill>
              </a:rPr>
              <a:t>e</a:t>
            </a:r>
          </a:p>
        </p:txBody>
      </p:sp>
      <p:sp>
        <p:nvSpPr>
          <p:cNvPr id="80920" name="Rectangle 26">
            <a:extLst>
              <a:ext uri="{FF2B5EF4-FFF2-40B4-BE49-F238E27FC236}">
                <a16:creationId xmlns:a16="http://schemas.microsoft.com/office/drawing/2014/main" id="{5794107E-F80D-7C8A-7D95-D1C104C3ABEB}"/>
              </a:ext>
            </a:extLst>
          </p:cNvPr>
          <p:cNvSpPr>
            <a:spLocks noChangeArrowheads="1"/>
          </p:cNvSpPr>
          <p:nvPr/>
        </p:nvSpPr>
        <p:spPr bwMode="auto">
          <a:xfrm>
            <a:off x="7067550" y="1249363"/>
            <a:ext cx="9604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tx2"/>
                </a:solidFill>
              </a:rPr>
              <a:t>Supply</a:t>
            </a:r>
          </a:p>
        </p:txBody>
      </p:sp>
      <p:sp>
        <p:nvSpPr>
          <p:cNvPr id="80921" name="Rectangle 27">
            <a:extLst>
              <a:ext uri="{FF2B5EF4-FFF2-40B4-BE49-F238E27FC236}">
                <a16:creationId xmlns:a16="http://schemas.microsoft.com/office/drawing/2014/main" id="{ED68BEED-525C-026C-9164-A918022F040C}"/>
              </a:ext>
            </a:extLst>
          </p:cNvPr>
          <p:cNvSpPr>
            <a:spLocks noChangeArrowheads="1"/>
          </p:cNvSpPr>
          <p:nvPr/>
        </p:nvSpPr>
        <p:spPr bwMode="auto">
          <a:xfrm>
            <a:off x="6899275" y="5287963"/>
            <a:ext cx="114458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tx2"/>
                </a:solidFill>
              </a:rPr>
              <a:t>Demand</a:t>
            </a:r>
          </a:p>
        </p:txBody>
      </p:sp>
      <p:grpSp>
        <p:nvGrpSpPr>
          <p:cNvPr id="80922" name="Group 28">
            <a:extLst>
              <a:ext uri="{FF2B5EF4-FFF2-40B4-BE49-F238E27FC236}">
                <a16:creationId xmlns:a16="http://schemas.microsoft.com/office/drawing/2014/main" id="{8128771B-142D-4B16-0211-DA18E2F5CC83}"/>
              </a:ext>
            </a:extLst>
          </p:cNvPr>
          <p:cNvGrpSpPr>
            <a:grpSpLocks/>
          </p:cNvGrpSpPr>
          <p:nvPr/>
        </p:nvGrpSpPr>
        <p:grpSpPr bwMode="auto">
          <a:xfrm>
            <a:off x="1892300" y="1058863"/>
            <a:ext cx="5368925" cy="4017962"/>
            <a:chOff x="1192" y="667"/>
            <a:chExt cx="3382" cy="2531"/>
          </a:xfrm>
        </p:grpSpPr>
        <p:sp>
          <p:nvSpPr>
            <p:cNvPr id="80925" name="Oval 29">
              <a:extLst>
                <a:ext uri="{FF2B5EF4-FFF2-40B4-BE49-F238E27FC236}">
                  <a16:creationId xmlns:a16="http://schemas.microsoft.com/office/drawing/2014/main" id="{5CC75399-243C-F80E-CDB9-D1A242DEE7DB}"/>
                </a:ext>
              </a:extLst>
            </p:cNvPr>
            <p:cNvSpPr>
              <a:spLocks noChangeArrowheads="1"/>
            </p:cNvSpPr>
            <p:nvPr/>
          </p:nvSpPr>
          <p:spPr bwMode="auto">
            <a:xfrm>
              <a:off x="1193" y="668"/>
              <a:ext cx="74" cy="74"/>
            </a:xfrm>
            <a:prstGeom prst="ellipse">
              <a:avLst/>
            </a:prstGeom>
            <a:solidFill>
              <a:srgbClr val="66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80926" name="Oval 30">
              <a:extLst>
                <a:ext uri="{FF2B5EF4-FFF2-40B4-BE49-F238E27FC236}">
                  <a16:creationId xmlns:a16="http://schemas.microsoft.com/office/drawing/2014/main" id="{853988FF-430F-768E-0359-A3798639EF53}"/>
                </a:ext>
              </a:extLst>
            </p:cNvPr>
            <p:cNvSpPr>
              <a:spLocks noChangeArrowheads="1"/>
            </p:cNvSpPr>
            <p:nvPr/>
          </p:nvSpPr>
          <p:spPr bwMode="auto">
            <a:xfrm>
              <a:off x="1743" y="1291"/>
              <a:ext cx="74" cy="74"/>
            </a:xfrm>
            <a:prstGeom prst="ellipse">
              <a:avLst/>
            </a:prstGeom>
            <a:solidFill>
              <a:srgbClr val="66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80927" name="Oval 31">
              <a:extLst>
                <a:ext uri="{FF2B5EF4-FFF2-40B4-BE49-F238E27FC236}">
                  <a16:creationId xmlns:a16="http://schemas.microsoft.com/office/drawing/2014/main" id="{0A4CD1EE-277A-6219-1581-F5A7241AB7A1}"/>
                </a:ext>
              </a:extLst>
            </p:cNvPr>
            <p:cNvSpPr>
              <a:spLocks noChangeArrowheads="1"/>
            </p:cNvSpPr>
            <p:nvPr/>
          </p:nvSpPr>
          <p:spPr bwMode="auto">
            <a:xfrm>
              <a:off x="2570" y="1900"/>
              <a:ext cx="74" cy="74"/>
            </a:xfrm>
            <a:prstGeom prst="ellipse">
              <a:avLst/>
            </a:prstGeom>
            <a:solidFill>
              <a:srgbClr val="66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80928" name="Oval 32">
              <a:extLst>
                <a:ext uri="{FF2B5EF4-FFF2-40B4-BE49-F238E27FC236}">
                  <a16:creationId xmlns:a16="http://schemas.microsoft.com/office/drawing/2014/main" id="{3E4AD0ED-298F-9CDB-1AE4-B851FAB43A72}"/>
                </a:ext>
              </a:extLst>
            </p:cNvPr>
            <p:cNvSpPr>
              <a:spLocks noChangeArrowheads="1"/>
            </p:cNvSpPr>
            <p:nvPr/>
          </p:nvSpPr>
          <p:spPr bwMode="auto">
            <a:xfrm>
              <a:off x="3535" y="1291"/>
              <a:ext cx="74" cy="74"/>
            </a:xfrm>
            <a:prstGeom prst="ellipse">
              <a:avLst/>
            </a:prstGeom>
            <a:solidFill>
              <a:srgbClr val="66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80929" name="Oval 33">
              <a:extLst>
                <a:ext uri="{FF2B5EF4-FFF2-40B4-BE49-F238E27FC236}">
                  <a16:creationId xmlns:a16="http://schemas.microsoft.com/office/drawing/2014/main" id="{7C4CA203-56F0-5D73-4686-EA85CE707C91}"/>
                </a:ext>
              </a:extLst>
            </p:cNvPr>
            <p:cNvSpPr>
              <a:spLocks noChangeArrowheads="1"/>
            </p:cNvSpPr>
            <p:nvPr/>
          </p:nvSpPr>
          <p:spPr bwMode="auto">
            <a:xfrm>
              <a:off x="4500" y="667"/>
              <a:ext cx="74" cy="74"/>
            </a:xfrm>
            <a:prstGeom prst="ellipse">
              <a:avLst/>
            </a:prstGeom>
            <a:solidFill>
              <a:srgbClr val="66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80930" name="Oval 34">
              <a:extLst>
                <a:ext uri="{FF2B5EF4-FFF2-40B4-BE49-F238E27FC236}">
                  <a16:creationId xmlns:a16="http://schemas.microsoft.com/office/drawing/2014/main" id="{ED1E2D33-B978-165F-79F2-63B1290E5821}"/>
                </a:ext>
              </a:extLst>
            </p:cNvPr>
            <p:cNvSpPr>
              <a:spLocks noChangeArrowheads="1"/>
            </p:cNvSpPr>
            <p:nvPr/>
          </p:nvSpPr>
          <p:spPr bwMode="auto">
            <a:xfrm>
              <a:off x="1192" y="3124"/>
              <a:ext cx="74" cy="74"/>
            </a:xfrm>
            <a:prstGeom prst="ellipse">
              <a:avLst/>
            </a:prstGeom>
            <a:solidFill>
              <a:srgbClr val="66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80931" name="Oval 35">
              <a:extLst>
                <a:ext uri="{FF2B5EF4-FFF2-40B4-BE49-F238E27FC236}">
                  <a16:creationId xmlns:a16="http://schemas.microsoft.com/office/drawing/2014/main" id="{6F570FCF-A173-F8B9-E374-8084DCAE7266}"/>
                </a:ext>
              </a:extLst>
            </p:cNvPr>
            <p:cNvSpPr>
              <a:spLocks noChangeArrowheads="1"/>
            </p:cNvSpPr>
            <p:nvPr/>
          </p:nvSpPr>
          <p:spPr bwMode="auto">
            <a:xfrm>
              <a:off x="1743" y="2508"/>
              <a:ext cx="74" cy="74"/>
            </a:xfrm>
            <a:prstGeom prst="ellipse">
              <a:avLst/>
            </a:prstGeom>
            <a:solidFill>
              <a:srgbClr val="66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80932" name="Oval 36">
              <a:extLst>
                <a:ext uri="{FF2B5EF4-FFF2-40B4-BE49-F238E27FC236}">
                  <a16:creationId xmlns:a16="http://schemas.microsoft.com/office/drawing/2014/main" id="{950C7971-D427-33EA-6712-3E7FE03D2E84}"/>
                </a:ext>
              </a:extLst>
            </p:cNvPr>
            <p:cNvSpPr>
              <a:spLocks noChangeArrowheads="1"/>
            </p:cNvSpPr>
            <p:nvPr/>
          </p:nvSpPr>
          <p:spPr bwMode="auto">
            <a:xfrm>
              <a:off x="3397" y="2516"/>
              <a:ext cx="74" cy="74"/>
            </a:xfrm>
            <a:prstGeom prst="ellipse">
              <a:avLst/>
            </a:prstGeom>
            <a:solidFill>
              <a:srgbClr val="66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80933" name="Oval 37">
              <a:extLst>
                <a:ext uri="{FF2B5EF4-FFF2-40B4-BE49-F238E27FC236}">
                  <a16:creationId xmlns:a16="http://schemas.microsoft.com/office/drawing/2014/main" id="{AE0E0A89-69F9-1DC3-A540-06CCD629B8ED}"/>
                </a:ext>
              </a:extLst>
            </p:cNvPr>
            <p:cNvSpPr>
              <a:spLocks noChangeArrowheads="1"/>
            </p:cNvSpPr>
            <p:nvPr/>
          </p:nvSpPr>
          <p:spPr bwMode="auto">
            <a:xfrm>
              <a:off x="4500" y="3124"/>
              <a:ext cx="74" cy="74"/>
            </a:xfrm>
            <a:prstGeom prst="ellipse">
              <a:avLst/>
            </a:prstGeom>
            <a:solidFill>
              <a:srgbClr val="66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grpSp>
      <p:sp>
        <p:nvSpPr>
          <p:cNvPr id="80923" name="Rectangle 38">
            <a:extLst>
              <a:ext uri="{FF2B5EF4-FFF2-40B4-BE49-F238E27FC236}">
                <a16:creationId xmlns:a16="http://schemas.microsoft.com/office/drawing/2014/main" id="{43150121-932C-D87F-DBCB-8EF470F2C06D}"/>
              </a:ext>
            </a:extLst>
          </p:cNvPr>
          <p:cNvSpPr>
            <a:spLocks noChangeArrowheads="1"/>
          </p:cNvSpPr>
          <p:nvPr/>
        </p:nvSpPr>
        <p:spPr bwMode="auto">
          <a:xfrm rot="-5400000">
            <a:off x="-1035843" y="3118644"/>
            <a:ext cx="247173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000" b="0">
                <a:solidFill>
                  <a:schemeClr val="tx1"/>
                </a:solidFill>
              </a:rPr>
              <a:t>Price (pence per kg)</a:t>
            </a:r>
          </a:p>
        </p:txBody>
      </p:sp>
      <p:sp>
        <p:nvSpPr>
          <p:cNvPr id="1240103" name="Rectangle 39">
            <a:extLst>
              <a:ext uri="{FF2B5EF4-FFF2-40B4-BE49-F238E27FC236}">
                <a16:creationId xmlns:a16="http://schemas.microsoft.com/office/drawing/2014/main" id="{5A4FDF28-AB1C-D594-0392-C32C83081924}"/>
              </a:ext>
            </a:extLst>
          </p:cNvPr>
          <p:cNvSpPr>
            <a:spLocks noGrp="1" noChangeArrowheads="1"/>
          </p:cNvSpPr>
          <p:nvPr>
            <p:ph type="title"/>
          </p:nvPr>
        </p:nvSpPr>
        <p:spPr>
          <a:xfrm>
            <a:off x="0" y="0"/>
            <a:ext cx="9144000" cy="617538"/>
          </a:xfrm>
        </p:spPr>
        <p:txBody>
          <a:bodyPr/>
          <a:lstStyle/>
          <a:p>
            <a:pPr>
              <a:lnSpc>
                <a:spcPct val="80000"/>
              </a:lnSpc>
              <a:defRPr/>
            </a:pPr>
            <a:r>
              <a:rPr lang="en-GB" altLang="en-US" sz="2800"/>
              <a:t>The determination of market equilibrium</a:t>
            </a:r>
            <a:r>
              <a:rPr lang="en-GB" altLang="en-US" sz="2000"/>
              <a:t> </a:t>
            </a:r>
            <a:br>
              <a:rPr lang="en-GB" altLang="en-US" sz="2000"/>
            </a:br>
            <a:r>
              <a:rPr lang="en-GB" altLang="en-US" sz="1800"/>
              <a:t>(potatoes: monthly)</a:t>
            </a:r>
          </a:p>
        </p:txBody>
      </p:sp>
    </p:spTree>
    <p:custDataLst>
      <p:tags r:id="rId1"/>
    </p:custData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2946" name="Rectangle 2">
            <a:extLst>
              <a:ext uri="{FF2B5EF4-FFF2-40B4-BE49-F238E27FC236}">
                <a16:creationId xmlns:a16="http://schemas.microsoft.com/office/drawing/2014/main" id="{8299D4EA-7878-3072-F782-651DEFF7BCF9}"/>
              </a:ext>
            </a:extLst>
          </p:cNvPr>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82947" name="Rectangle 3">
            <a:extLst>
              <a:ext uri="{FF2B5EF4-FFF2-40B4-BE49-F238E27FC236}">
                <a16:creationId xmlns:a16="http://schemas.microsoft.com/office/drawing/2014/main" id="{C06A2E5D-571D-12A4-06F6-627A69210023}"/>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1242116" name="Rectangle 4">
            <a:extLst>
              <a:ext uri="{FF2B5EF4-FFF2-40B4-BE49-F238E27FC236}">
                <a16:creationId xmlns:a16="http://schemas.microsoft.com/office/drawing/2014/main" id="{FF1CDA9D-13C9-AE35-96F3-44A442DA7D3D}"/>
              </a:ext>
            </a:extLst>
          </p:cNvPr>
          <p:cNvSpPr>
            <a:spLocks noGrp="1" noChangeArrowheads="1"/>
          </p:cNvSpPr>
          <p:nvPr>
            <p:ph type="title"/>
          </p:nvPr>
        </p:nvSpPr>
        <p:spPr/>
        <p:txBody>
          <a:bodyPr/>
          <a:lstStyle/>
          <a:p>
            <a:pPr>
              <a:defRPr/>
            </a:pPr>
            <a:r>
              <a:rPr lang="en-GB" altLang="en-US"/>
              <a:t>Price and Output Determination</a:t>
            </a:r>
          </a:p>
        </p:txBody>
      </p:sp>
      <p:sp>
        <p:nvSpPr>
          <p:cNvPr id="1242117" name="Rectangle 5">
            <a:extLst>
              <a:ext uri="{FF2B5EF4-FFF2-40B4-BE49-F238E27FC236}">
                <a16:creationId xmlns:a16="http://schemas.microsoft.com/office/drawing/2014/main" id="{E6098BBC-5DAF-3814-A7AB-8B73E7A4E614}"/>
              </a:ext>
            </a:extLst>
          </p:cNvPr>
          <p:cNvSpPr>
            <a:spLocks noGrp="1" noChangeArrowheads="1"/>
          </p:cNvSpPr>
          <p:nvPr>
            <p:ph type="body" idx="1"/>
          </p:nvPr>
        </p:nvSpPr>
        <p:spPr/>
        <p:txBody>
          <a:bodyPr/>
          <a:lstStyle/>
          <a:p>
            <a:pPr>
              <a:spcBef>
                <a:spcPct val="75000"/>
              </a:spcBef>
              <a:defRPr/>
            </a:pPr>
            <a:r>
              <a:rPr lang="en-GB" altLang="en-US"/>
              <a:t>Effects of shifts in the demand curve</a:t>
            </a:r>
          </a:p>
          <a:p>
            <a:pPr lvl="1">
              <a:spcBef>
                <a:spcPct val="75000"/>
              </a:spcBef>
              <a:defRPr/>
            </a:pPr>
            <a:r>
              <a:rPr lang="en-GB" altLang="en-US"/>
              <a:t>movement along </a:t>
            </a:r>
            <a:r>
              <a:rPr lang="en-GB" altLang="en-US" i="1"/>
              <a:t>S</a:t>
            </a:r>
            <a:r>
              <a:rPr lang="en-GB" altLang="en-US"/>
              <a:t> curve and new </a:t>
            </a:r>
            <a:r>
              <a:rPr lang="en-GB" altLang="en-US" i="1"/>
              <a:t>D</a:t>
            </a:r>
            <a:r>
              <a:rPr lang="en-GB" altLang="en-US"/>
              <a:t> curve</a:t>
            </a:r>
          </a:p>
          <a:p>
            <a:pPr lvl="2">
              <a:spcBef>
                <a:spcPct val="75000"/>
              </a:spcBef>
              <a:defRPr/>
            </a:pPr>
            <a:r>
              <a:rPr lang="en-GB" altLang="en-US"/>
              <a:t>rise in demand (rightward shift) </a:t>
            </a:r>
            <a:r>
              <a:rPr lang="en-GB" altLang="en-US">
                <a:sym typeface="Symbol" pitchFamily="18" charset="2"/>
              </a:rPr>
              <a:t> </a:t>
            </a:r>
            <a:r>
              <a:rPr lang="en-GB" altLang="en-US" i="1">
                <a:sym typeface="Symbol" pitchFamily="18" charset="2"/>
              </a:rPr>
              <a:t>P</a:t>
            </a:r>
            <a:r>
              <a:rPr lang="en-GB" altLang="en-US">
                <a:sym typeface="Symbol" pitchFamily="18" charset="2"/>
              </a:rPr>
              <a:t> rises</a:t>
            </a:r>
          </a:p>
        </p:txBody>
      </p:sp>
    </p:spTree>
    <p:custDataLst>
      <p:tags r:id="rId1"/>
    </p:custData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4994" name="Rectangle 2">
            <a:extLst>
              <a:ext uri="{FF2B5EF4-FFF2-40B4-BE49-F238E27FC236}">
                <a16:creationId xmlns:a16="http://schemas.microsoft.com/office/drawing/2014/main" id="{781B5BD3-2B72-6EEB-B5DA-E13A56B5C050}"/>
              </a:ext>
            </a:extLst>
          </p:cNvPr>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84995" name="Rectangle 3">
            <a:extLst>
              <a:ext uri="{FF2B5EF4-FFF2-40B4-BE49-F238E27FC236}">
                <a16:creationId xmlns:a16="http://schemas.microsoft.com/office/drawing/2014/main" id="{C474B2F4-E923-115E-4A88-D06B6F9F5D35}"/>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84996" name="Rectangle 4">
            <a:extLst>
              <a:ext uri="{FF2B5EF4-FFF2-40B4-BE49-F238E27FC236}">
                <a16:creationId xmlns:a16="http://schemas.microsoft.com/office/drawing/2014/main" id="{0A6FCF37-636F-1023-65CC-54EC961AB0A6}"/>
              </a:ext>
            </a:extLst>
          </p:cNvPr>
          <p:cNvSpPr>
            <a:spLocks noChangeArrowheads="1"/>
          </p:cNvSpPr>
          <p:nvPr/>
        </p:nvSpPr>
        <p:spPr bwMode="auto">
          <a:xfrm>
            <a:off x="1066800" y="609600"/>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1244165" name="Rectangle 5">
            <a:extLst>
              <a:ext uri="{FF2B5EF4-FFF2-40B4-BE49-F238E27FC236}">
                <a16:creationId xmlns:a16="http://schemas.microsoft.com/office/drawing/2014/main" id="{C3FAEE4B-8135-E14D-0468-5C55CC53CB4F}"/>
              </a:ext>
            </a:extLst>
          </p:cNvPr>
          <p:cNvSpPr>
            <a:spLocks noGrp="1" noChangeArrowheads="1"/>
          </p:cNvSpPr>
          <p:nvPr>
            <p:ph type="title"/>
          </p:nvPr>
        </p:nvSpPr>
        <p:spPr>
          <a:xfrm>
            <a:off x="0" y="0"/>
            <a:ext cx="9144000" cy="595313"/>
          </a:xfrm>
        </p:spPr>
        <p:txBody>
          <a:bodyPr/>
          <a:lstStyle/>
          <a:p>
            <a:pPr>
              <a:defRPr/>
            </a:pPr>
            <a:r>
              <a:rPr lang="en-GB" altLang="en-US" sz="2800">
                <a:solidFill>
                  <a:schemeClr val="folHlink"/>
                </a:solidFill>
              </a:rPr>
              <a:t>Effect of a shift in the demand curve</a:t>
            </a:r>
          </a:p>
        </p:txBody>
      </p:sp>
      <p:sp>
        <p:nvSpPr>
          <p:cNvPr id="84998" name="Rectangle 6">
            <a:extLst>
              <a:ext uri="{FF2B5EF4-FFF2-40B4-BE49-F238E27FC236}">
                <a16:creationId xmlns:a16="http://schemas.microsoft.com/office/drawing/2014/main" id="{853E903B-8A1D-327F-9002-6357A2DD81D9}"/>
              </a:ext>
            </a:extLst>
          </p:cNvPr>
          <p:cNvSpPr>
            <a:spLocks noChangeArrowheads="1"/>
          </p:cNvSpPr>
          <p:nvPr/>
        </p:nvSpPr>
        <p:spPr bwMode="auto">
          <a:xfrm>
            <a:off x="685800" y="487363"/>
            <a:ext cx="3381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i="1">
                <a:solidFill>
                  <a:schemeClr val="tx1"/>
                </a:solidFill>
              </a:rPr>
              <a:t>P</a:t>
            </a:r>
          </a:p>
        </p:txBody>
      </p:sp>
      <p:sp>
        <p:nvSpPr>
          <p:cNvPr id="84999" name="Rectangle 7">
            <a:extLst>
              <a:ext uri="{FF2B5EF4-FFF2-40B4-BE49-F238E27FC236}">
                <a16:creationId xmlns:a16="http://schemas.microsoft.com/office/drawing/2014/main" id="{DFC11774-A4A9-4709-90F9-3BDA3C815786}"/>
              </a:ext>
            </a:extLst>
          </p:cNvPr>
          <p:cNvSpPr>
            <a:spLocks noChangeArrowheads="1"/>
          </p:cNvSpPr>
          <p:nvPr/>
        </p:nvSpPr>
        <p:spPr bwMode="auto">
          <a:xfrm>
            <a:off x="7985125" y="6049963"/>
            <a:ext cx="3810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i="1">
                <a:solidFill>
                  <a:schemeClr val="tx1"/>
                </a:solidFill>
              </a:rPr>
              <a:t>Q</a:t>
            </a:r>
          </a:p>
        </p:txBody>
      </p:sp>
      <p:sp>
        <p:nvSpPr>
          <p:cNvPr id="85000" name="Rectangle 8">
            <a:extLst>
              <a:ext uri="{FF2B5EF4-FFF2-40B4-BE49-F238E27FC236}">
                <a16:creationId xmlns:a16="http://schemas.microsoft.com/office/drawing/2014/main" id="{0C33EA7E-42AB-82E8-07E4-4E2BDDA992CB}"/>
              </a:ext>
            </a:extLst>
          </p:cNvPr>
          <p:cNvSpPr>
            <a:spLocks noChangeArrowheads="1"/>
          </p:cNvSpPr>
          <p:nvPr/>
        </p:nvSpPr>
        <p:spPr bwMode="auto">
          <a:xfrm>
            <a:off x="746125" y="5973763"/>
            <a:ext cx="3810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a:solidFill>
                  <a:schemeClr val="tx1"/>
                </a:solidFill>
              </a:rPr>
              <a:t>O</a:t>
            </a:r>
          </a:p>
        </p:txBody>
      </p:sp>
      <p:sp>
        <p:nvSpPr>
          <p:cNvPr id="85001" name="Line 9">
            <a:extLst>
              <a:ext uri="{FF2B5EF4-FFF2-40B4-BE49-F238E27FC236}">
                <a16:creationId xmlns:a16="http://schemas.microsoft.com/office/drawing/2014/main" id="{15D9E3CC-A9BF-0D62-C02A-42172834A499}"/>
              </a:ext>
            </a:extLst>
          </p:cNvPr>
          <p:cNvSpPr>
            <a:spLocks noChangeShapeType="1"/>
          </p:cNvSpPr>
          <p:nvPr/>
        </p:nvSpPr>
        <p:spPr bwMode="auto">
          <a:xfrm flipV="1">
            <a:off x="2590800" y="1219200"/>
            <a:ext cx="3810000" cy="4267200"/>
          </a:xfrm>
          <a:prstGeom prst="line">
            <a:avLst/>
          </a:prstGeom>
          <a:noFill/>
          <a:ln w="381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5002" name="Line 10">
            <a:extLst>
              <a:ext uri="{FF2B5EF4-FFF2-40B4-BE49-F238E27FC236}">
                <a16:creationId xmlns:a16="http://schemas.microsoft.com/office/drawing/2014/main" id="{A1A550AA-C1BA-55E9-5B0D-DF4731CF0546}"/>
              </a:ext>
            </a:extLst>
          </p:cNvPr>
          <p:cNvSpPr>
            <a:spLocks noChangeShapeType="1"/>
          </p:cNvSpPr>
          <p:nvPr/>
        </p:nvSpPr>
        <p:spPr bwMode="auto">
          <a:xfrm>
            <a:off x="1828800" y="1600200"/>
            <a:ext cx="4114800" cy="3886200"/>
          </a:xfrm>
          <a:prstGeom prst="line">
            <a:avLst/>
          </a:prstGeom>
          <a:noFill/>
          <a:ln w="381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5003" name="Line 11">
            <a:extLst>
              <a:ext uri="{FF2B5EF4-FFF2-40B4-BE49-F238E27FC236}">
                <a16:creationId xmlns:a16="http://schemas.microsoft.com/office/drawing/2014/main" id="{AAA73782-4D03-FB3B-10E0-41416C7C44FB}"/>
              </a:ext>
            </a:extLst>
          </p:cNvPr>
          <p:cNvSpPr>
            <a:spLocks noChangeShapeType="1"/>
          </p:cNvSpPr>
          <p:nvPr/>
        </p:nvSpPr>
        <p:spPr bwMode="auto">
          <a:xfrm flipH="1">
            <a:off x="1066800" y="3733800"/>
            <a:ext cx="3048000" cy="0"/>
          </a:xfrm>
          <a:prstGeom prst="line">
            <a:avLst/>
          </a:prstGeom>
          <a:noFill/>
          <a:ln w="1905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5004" name="Line 12">
            <a:extLst>
              <a:ext uri="{FF2B5EF4-FFF2-40B4-BE49-F238E27FC236}">
                <a16:creationId xmlns:a16="http://schemas.microsoft.com/office/drawing/2014/main" id="{1B385939-A775-00ED-26C9-EBE51D276778}"/>
              </a:ext>
            </a:extLst>
          </p:cNvPr>
          <p:cNvSpPr>
            <a:spLocks noChangeShapeType="1"/>
          </p:cNvSpPr>
          <p:nvPr/>
        </p:nvSpPr>
        <p:spPr bwMode="auto">
          <a:xfrm>
            <a:off x="4114800" y="3733800"/>
            <a:ext cx="0" cy="2209800"/>
          </a:xfrm>
          <a:prstGeom prst="line">
            <a:avLst/>
          </a:prstGeom>
          <a:noFill/>
          <a:ln w="1905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5005" name="Line 13">
            <a:extLst>
              <a:ext uri="{FF2B5EF4-FFF2-40B4-BE49-F238E27FC236}">
                <a16:creationId xmlns:a16="http://schemas.microsoft.com/office/drawing/2014/main" id="{8E1E309F-26C4-9269-947F-015510864896}"/>
              </a:ext>
            </a:extLst>
          </p:cNvPr>
          <p:cNvSpPr>
            <a:spLocks noChangeShapeType="1"/>
          </p:cNvSpPr>
          <p:nvPr/>
        </p:nvSpPr>
        <p:spPr bwMode="auto">
          <a:xfrm>
            <a:off x="1066800" y="5943600"/>
            <a:ext cx="7010400" cy="0"/>
          </a:xfrm>
          <a:prstGeom prst="line">
            <a:avLst/>
          </a:prstGeom>
          <a:noFill/>
          <a:ln w="25400">
            <a:solidFill>
              <a:schemeClr val="tx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5006" name="Line 14">
            <a:extLst>
              <a:ext uri="{FF2B5EF4-FFF2-40B4-BE49-F238E27FC236}">
                <a16:creationId xmlns:a16="http://schemas.microsoft.com/office/drawing/2014/main" id="{0B6B75A2-581B-661C-6834-E1C684E2C27B}"/>
              </a:ext>
            </a:extLst>
          </p:cNvPr>
          <p:cNvSpPr>
            <a:spLocks noChangeShapeType="1"/>
          </p:cNvSpPr>
          <p:nvPr/>
        </p:nvSpPr>
        <p:spPr bwMode="auto">
          <a:xfrm>
            <a:off x="1066800" y="609600"/>
            <a:ext cx="0" cy="5334000"/>
          </a:xfrm>
          <a:prstGeom prst="line">
            <a:avLst/>
          </a:prstGeom>
          <a:noFill/>
          <a:ln w="25400">
            <a:solidFill>
              <a:schemeClr val="tx1"/>
            </a:solidFill>
            <a:round/>
            <a:headEnd type="stealth" w="med" len="lg"/>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5007" name="Oval 15">
            <a:extLst>
              <a:ext uri="{FF2B5EF4-FFF2-40B4-BE49-F238E27FC236}">
                <a16:creationId xmlns:a16="http://schemas.microsoft.com/office/drawing/2014/main" id="{F279A744-3CDC-B99E-649A-F70E3116C1A1}"/>
              </a:ext>
            </a:extLst>
          </p:cNvPr>
          <p:cNvSpPr>
            <a:spLocks noChangeArrowheads="1"/>
          </p:cNvSpPr>
          <p:nvPr/>
        </p:nvSpPr>
        <p:spPr bwMode="auto">
          <a:xfrm>
            <a:off x="4064000" y="3700463"/>
            <a:ext cx="101600" cy="101600"/>
          </a:xfrm>
          <a:prstGeom prst="ellipse">
            <a:avLst/>
          </a:prstGeom>
          <a:solidFill>
            <a:srgbClr val="99CCFF"/>
          </a:solidFill>
          <a:ln w="28575">
            <a:solidFill>
              <a:schemeClr val="tx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85008" name="Rectangle 16">
            <a:extLst>
              <a:ext uri="{FF2B5EF4-FFF2-40B4-BE49-F238E27FC236}">
                <a16:creationId xmlns:a16="http://schemas.microsoft.com/office/drawing/2014/main" id="{A235E8A7-AC70-C8F4-A778-6A0AEE121329}"/>
              </a:ext>
            </a:extLst>
          </p:cNvPr>
          <p:cNvSpPr>
            <a:spLocks noChangeArrowheads="1"/>
          </p:cNvSpPr>
          <p:nvPr/>
        </p:nvSpPr>
        <p:spPr bwMode="auto">
          <a:xfrm>
            <a:off x="457200" y="3489325"/>
            <a:ext cx="6858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i="1">
                <a:solidFill>
                  <a:schemeClr val="tx2"/>
                </a:solidFill>
              </a:rPr>
              <a:t>P</a:t>
            </a:r>
            <a:r>
              <a:rPr lang="en-GB" altLang="en-US" sz="2400" b="0" baseline="-25000">
                <a:solidFill>
                  <a:schemeClr val="tx2"/>
                </a:solidFill>
              </a:rPr>
              <a:t>e</a:t>
            </a:r>
            <a:r>
              <a:rPr lang="en-GB" altLang="en-US" sz="2000" b="0" baseline="-50000">
                <a:solidFill>
                  <a:schemeClr val="tx2"/>
                </a:solidFill>
              </a:rPr>
              <a:t>1</a:t>
            </a:r>
          </a:p>
        </p:txBody>
      </p:sp>
      <p:sp>
        <p:nvSpPr>
          <p:cNvPr id="85009" name="Rectangle 17">
            <a:extLst>
              <a:ext uri="{FF2B5EF4-FFF2-40B4-BE49-F238E27FC236}">
                <a16:creationId xmlns:a16="http://schemas.microsoft.com/office/drawing/2014/main" id="{01D38816-956E-B532-9536-42774044DB88}"/>
              </a:ext>
            </a:extLst>
          </p:cNvPr>
          <p:cNvSpPr>
            <a:spLocks noChangeArrowheads="1"/>
          </p:cNvSpPr>
          <p:nvPr/>
        </p:nvSpPr>
        <p:spPr bwMode="auto">
          <a:xfrm>
            <a:off x="3810000" y="6003925"/>
            <a:ext cx="6858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i="1">
                <a:solidFill>
                  <a:schemeClr val="tx2"/>
                </a:solidFill>
              </a:rPr>
              <a:t>Q</a:t>
            </a:r>
            <a:r>
              <a:rPr lang="en-GB" altLang="en-US" sz="2400" b="0" baseline="-25000">
                <a:solidFill>
                  <a:schemeClr val="tx2"/>
                </a:solidFill>
              </a:rPr>
              <a:t>e</a:t>
            </a:r>
            <a:r>
              <a:rPr lang="en-GB" altLang="en-US" sz="2000" b="0" baseline="-50000">
                <a:solidFill>
                  <a:schemeClr val="tx2"/>
                </a:solidFill>
              </a:rPr>
              <a:t>1</a:t>
            </a:r>
          </a:p>
        </p:txBody>
      </p:sp>
      <p:sp>
        <p:nvSpPr>
          <p:cNvPr id="85010" name="Rectangle 18">
            <a:extLst>
              <a:ext uri="{FF2B5EF4-FFF2-40B4-BE49-F238E27FC236}">
                <a16:creationId xmlns:a16="http://schemas.microsoft.com/office/drawing/2014/main" id="{0433FFDC-2CB0-35AD-DC9C-DE7B01D031C4}"/>
              </a:ext>
            </a:extLst>
          </p:cNvPr>
          <p:cNvSpPr>
            <a:spLocks noChangeArrowheads="1"/>
          </p:cNvSpPr>
          <p:nvPr/>
        </p:nvSpPr>
        <p:spPr bwMode="auto">
          <a:xfrm>
            <a:off x="6400800" y="868363"/>
            <a:ext cx="3873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400" b="0" i="1">
                <a:solidFill>
                  <a:schemeClr val="tx2"/>
                </a:solidFill>
              </a:rPr>
              <a:t>S</a:t>
            </a:r>
          </a:p>
        </p:txBody>
      </p:sp>
      <p:sp>
        <p:nvSpPr>
          <p:cNvPr id="85011" name="Rectangle 19">
            <a:extLst>
              <a:ext uri="{FF2B5EF4-FFF2-40B4-BE49-F238E27FC236}">
                <a16:creationId xmlns:a16="http://schemas.microsoft.com/office/drawing/2014/main" id="{04D43ED4-3A47-61CF-04A1-A67821B9A1B1}"/>
              </a:ext>
            </a:extLst>
          </p:cNvPr>
          <p:cNvSpPr>
            <a:spLocks noChangeArrowheads="1"/>
          </p:cNvSpPr>
          <p:nvPr/>
        </p:nvSpPr>
        <p:spPr bwMode="auto">
          <a:xfrm>
            <a:off x="5954713" y="5440363"/>
            <a:ext cx="5175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400" b="0" i="1">
                <a:solidFill>
                  <a:schemeClr val="tx2"/>
                </a:solidFill>
              </a:rPr>
              <a:t>D</a:t>
            </a:r>
            <a:r>
              <a:rPr lang="en-GB" altLang="en-US" sz="2400" b="0" baseline="-25000">
                <a:solidFill>
                  <a:schemeClr val="tx2"/>
                </a:solidFill>
              </a:rPr>
              <a:t>1</a:t>
            </a:r>
          </a:p>
        </p:txBody>
      </p:sp>
      <p:sp>
        <p:nvSpPr>
          <p:cNvPr id="85012" name="Rectangle 20">
            <a:extLst>
              <a:ext uri="{FF2B5EF4-FFF2-40B4-BE49-F238E27FC236}">
                <a16:creationId xmlns:a16="http://schemas.microsoft.com/office/drawing/2014/main" id="{A42A3E6B-FE4D-38A5-1C23-E12196A89323}"/>
              </a:ext>
            </a:extLst>
          </p:cNvPr>
          <p:cNvSpPr>
            <a:spLocks noChangeArrowheads="1"/>
          </p:cNvSpPr>
          <p:nvPr/>
        </p:nvSpPr>
        <p:spPr bwMode="auto">
          <a:xfrm>
            <a:off x="3946525" y="3184525"/>
            <a:ext cx="3540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400" b="0">
                <a:solidFill>
                  <a:schemeClr val="tx2"/>
                </a:solidFill>
              </a:rPr>
              <a:t>g</a:t>
            </a:r>
          </a:p>
        </p:txBody>
      </p:sp>
    </p:spTree>
    <p:custDataLst>
      <p:tags r:id="rId1"/>
    </p:custData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3EBABDCD-4E55-D92D-0120-77BC195463F7}"/>
              </a:ext>
            </a:extLst>
          </p:cNvPr>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87043" name="Rectangle 3">
            <a:extLst>
              <a:ext uri="{FF2B5EF4-FFF2-40B4-BE49-F238E27FC236}">
                <a16:creationId xmlns:a16="http://schemas.microsoft.com/office/drawing/2014/main" id="{F72CB2B5-0B8B-F118-E915-D949923C903D}"/>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87044" name="Rectangle 4">
            <a:extLst>
              <a:ext uri="{FF2B5EF4-FFF2-40B4-BE49-F238E27FC236}">
                <a16:creationId xmlns:a16="http://schemas.microsoft.com/office/drawing/2014/main" id="{1B71737F-AC4E-7BC3-408C-43735AD24582}"/>
              </a:ext>
            </a:extLst>
          </p:cNvPr>
          <p:cNvSpPr>
            <a:spLocks noChangeArrowheads="1"/>
          </p:cNvSpPr>
          <p:nvPr/>
        </p:nvSpPr>
        <p:spPr bwMode="auto">
          <a:xfrm>
            <a:off x="1066800" y="609600"/>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87045" name="Rectangle 5">
            <a:extLst>
              <a:ext uri="{FF2B5EF4-FFF2-40B4-BE49-F238E27FC236}">
                <a16:creationId xmlns:a16="http://schemas.microsoft.com/office/drawing/2014/main" id="{BB262065-7996-E39E-0A4D-1A805E32709F}"/>
              </a:ext>
            </a:extLst>
          </p:cNvPr>
          <p:cNvSpPr>
            <a:spLocks noChangeArrowheads="1"/>
          </p:cNvSpPr>
          <p:nvPr/>
        </p:nvSpPr>
        <p:spPr bwMode="auto">
          <a:xfrm>
            <a:off x="685800" y="487363"/>
            <a:ext cx="3381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i="1">
                <a:solidFill>
                  <a:schemeClr val="tx1"/>
                </a:solidFill>
              </a:rPr>
              <a:t>P</a:t>
            </a:r>
          </a:p>
        </p:txBody>
      </p:sp>
      <p:sp>
        <p:nvSpPr>
          <p:cNvPr id="87046" name="Rectangle 6">
            <a:extLst>
              <a:ext uri="{FF2B5EF4-FFF2-40B4-BE49-F238E27FC236}">
                <a16:creationId xmlns:a16="http://schemas.microsoft.com/office/drawing/2014/main" id="{7CD3FEAF-DEAD-708A-DC9C-0B5830449255}"/>
              </a:ext>
            </a:extLst>
          </p:cNvPr>
          <p:cNvSpPr>
            <a:spLocks noChangeArrowheads="1"/>
          </p:cNvSpPr>
          <p:nvPr/>
        </p:nvSpPr>
        <p:spPr bwMode="auto">
          <a:xfrm>
            <a:off x="7985125" y="6049963"/>
            <a:ext cx="3810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i="1">
                <a:solidFill>
                  <a:schemeClr val="tx1"/>
                </a:solidFill>
              </a:rPr>
              <a:t>Q</a:t>
            </a:r>
          </a:p>
        </p:txBody>
      </p:sp>
      <p:sp>
        <p:nvSpPr>
          <p:cNvPr id="87047" name="Rectangle 7">
            <a:extLst>
              <a:ext uri="{FF2B5EF4-FFF2-40B4-BE49-F238E27FC236}">
                <a16:creationId xmlns:a16="http://schemas.microsoft.com/office/drawing/2014/main" id="{B43079F4-46B1-6881-FDAE-316CD5E0CA07}"/>
              </a:ext>
            </a:extLst>
          </p:cNvPr>
          <p:cNvSpPr>
            <a:spLocks noChangeArrowheads="1"/>
          </p:cNvSpPr>
          <p:nvPr/>
        </p:nvSpPr>
        <p:spPr bwMode="auto">
          <a:xfrm>
            <a:off x="746125" y="5973763"/>
            <a:ext cx="3810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a:solidFill>
                  <a:schemeClr val="tx1"/>
                </a:solidFill>
              </a:rPr>
              <a:t>O</a:t>
            </a:r>
          </a:p>
        </p:txBody>
      </p:sp>
      <p:sp>
        <p:nvSpPr>
          <p:cNvPr id="87048" name="Line 8">
            <a:extLst>
              <a:ext uri="{FF2B5EF4-FFF2-40B4-BE49-F238E27FC236}">
                <a16:creationId xmlns:a16="http://schemas.microsoft.com/office/drawing/2014/main" id="{0D8270CC-1972-FF4F-0674-186FE85F7005}"/>
              </a:ext>
            </a:extLst>
          </p:cNvPr>
          <p:cNvSpPr>
            <a:spLocks noChangeShapeType="1"/>
          </p:cNvSpPr>
          <p:nvPr/>
        </p:nvSpPr>
        <p:spPr bwMode="auto">
          <a:xfrm flipV="1">
            <a:off x="2590800" y="1219200"/>
            <a:ext cx="3810000" cy="4267200"/>
          </a:xfrm>
          <a:prstGeom prst="line">
            <a:avLst/>
          </a:prstGeom>
          <a:noFill/>
          <a:ln w="381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7049" name="Line 9">
            <a:extLst>
              <a:ext uri="{FF2B5EF4-FFF2-40B4-BE49-F238E27FC236}">
                <a16:creationId xmlns:a16="http://schemas.microsoft.com/office/drawing/2014/main" id="{EFADA24A-6BBC-1F00-2955-B44C58B9E81F}"/>
              </a:ext>
            </a:extLst>
          </p:cNvPr>
          <p:cNvSpPr>
            <a:spLocks noChangeShapeType="1"/>
          </p:cNvSpPr>
          <p:nvPr/>
        </p:nvSpPr>
        <p:spPr bwMode="auto">
          <a:xfrm>
            <a:off x="1828800" y="1600200"/>
            <a:ext cx="4114800" cy="3886200"/>
          </a:xfrm>
          <a:prstGeom prst="line">
            <a:avLst/>
          </a:prstGeom>
          <a:noFill/>
          <a:ln w="381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7050" name="Line 10">
            <a:extLst>
              <a:ext uri="{FF2B5EF4-FFF2-40B4-BE49-F238E27FC236}">
                <a16:creationId xmlns:a16="http://schemas.microsoft.com/office/drawing/2014/main" id="{BF528849-1A6A-A0E2-2857-919B1B2043B8}"/>
              </a:ext>
            </a:extLst>
          </p:cNvPr>
          <p:cNvSpPr>
            <a:spLocks noChangeShapeType="1"/>
          </p:cNvSpPr>
          <p:nvPr/>
        </p:nvSpPr>
        <p:spPr bwMode="auto">
          <a:xfrm flipH="1">
            <a:off x="1066800" y="3733800"/>
            <a:ext cx="3048000" cy="0"/>
          </a:xfrm>
          <a:prstGeom prst="line">
            <a:avLst/>
          </a:prstGeom>
          <a:noFill/>
          <a:ln w="1905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7051" name="Line 11">
            <a:extLst>
              <a:ext uri="{FF2B5EF4-FFF2-40B4-BE49-F238E27FC236}">
                <a16:creationId xmlns:a16="http://schemas.microsoft.com/office/drawing/2014/main" id="{0B2C3C7E-75EE-BE0F-BC4A-773DE134C773}"/>
              </a:ext>
            </a:extLst>
          </p:cNvPr>
          <p:cNvSpPr>
            <a:spLocks noChangeShapeType="1"/>
          </p:cNvSpPr>
          <p:nvPr/>
        </p:nvSpPr>
        <p:spPr bwMode="auto">
          <a:xfrm>
            <a:off x="4114800" y="3733800"/>
            <a:ext cx="0" cy="2209800"/>
          </a:xfrm>
          <a:prstGeom prst="line">
            <a:avLst/>
          </a:prstGeom>
          <a:noFill/>
          <a:ln w="1905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7052" name="Line 12">
            <a:extLst>
              <a:ext uri="{FF2B5EF4-FFF2-40B4-BE49-F238E27FC236}">
                <a16:creationId xmlns:a16="http://schemas.microsoft.com/office/drawing/2014/main" id="{00F9ED82-E3B5-B814-B390-650DE6569B67}"/>
              </a:ext>
            </a:extLst>
          </p:cNvPr>
          <p:cNvSpPr>
            <a:spLocks noChangeShapeType="1"/>
          </p:cNvSpPr>
          <p:nvPr/>
        </p:nvSpPr>
        <p:spPr bwMode="auto">
          <a:xfrm>
            <a:off x="1066800" y="5943600"/>
            <a:ext cx="7010400" cy="0"/>
          </a:xfrm>
          <a:prstGeom prst="line">
            <a:avLst/>
          </a:prstGeom>
          <a:noFill/>
          <a:ln w="25400">
            <a:solidFill>
              <a:schemeClr val="tx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7053" name="Line 13">
            <a:extLst>
              <a:ext uri="{FF2B5EF4-FFF2-40B4-BE49-F238E27FC236}">
                <a16:creationId xmlns:a16="http://schemas.microsoft.com/office/drawing/2014/main" id="{04BC9CDA-A93B-6EDF-EB78-E8A3FEF76E6D}"/>
              </a:ext>
            </a:extLst>
          </p:cNvPr>
          <p:cNvSpPr>
            <a:spLocks noChangeShapeType="1"/>
          </p:cNvSpPr>
          <p:nvPr/>
        </p:nvSpPr>
        <p:spPr bwMode="auto">
          <a:xfrm>
            <a:off x="1066800" y="609600"/>
            <a:ext cx="0" cy="5334000"/>
          </a:xfrm>
          <a:prstGeom prst="line">
            <a:avLst/>
          </a:prstGeom>
          <a:noFill/>
          <a:ln w="25400">
            <a:solidFill>
              <a:schemeClr val="tx1"/>
            </a:solidFill>
            <a:round/>
            <a:headEnd type="stealth" w="med" len="lg"/>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7054" name="Rectangle 14">
            <a:extLst>
              <a:ext uri="{FF2B5EF4-FFF2-40B4-BE49-F238E27FC236}">
                <a16:creationId xmlns:a16="http://schemas.microsoft.com/office/drawing/2014/main" id="{F38C86D9-64A8-CDBE-708A-BB31EEA03A6C}"/>
              </a:ext>
            </a:extLst>
          </p:cNvPr>
          <p:cNvSpPr>
            <a:spLocks noChangeArrowheads="1"/>
          </p:cNvSpPr>
          <p:nvPr/>
        </p:nvSpPr>
        <p:spPr bwMode="auto">
          <a:xfrm>
            <a:off x="457200" y="3489325"/>
            <a:ext cx="6858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i="1">
                <a:solidFill>
                  <a:schemeClr val="tx2"/>
                </a:solidFill>
              </a:rPr>
              <a:t>P</a:t>
            </a:r>
            <a:r>
              <a:rPr lang="en-GB" altLang="en-US" sz="2400" b="0" baseline="-25000">
                <a:solidFill>
                  <a:schemeClr val="tx2"/>
                </a:solidFill>
              </a:rPr>
              <a:t>e</a:t>
            </a:r>
            <a:r>
              <a:rPr lang="en-GB" altLang="en-US" sz="2000" b="0" baseline="-50000">
                <a:solidFill>
                  <a:schemeClr val="tx2"/>
                </a:solidFill>
              </a:rPr>
              <a:t>1</a:t>
            </a:r>
          </a:p>
        </p:txBody>
      </p:sp>
      <p:sp>
        <p:nvSpPr>
          <p:cNvPr id="87055" name="Rectangle 15">
            <a:extLst>
              <a:ext uri="{FF2B5EF4-FFF2-40B4-BE49-F238E27FC236}">
                <a16:creationId xmlns:a16="http://schemas.microsoft.com/office/drawing/2014/main" id="{CCC4EBCB-01E5-A8F3-39B0-61F16E583231}"/>
              </a:ext>
            </a:extLst>
          </p:cNvPr>
          <p:cNvSpPr>
            <a:spLocks noChangeArrowheads="1"/>
          </p:cNvSpPr>
          <p:nvPr/>
        </p:nvSpPr>
        <p:spPr bwMode="auto">
          <a:xfrm>
            <a:off x="3810000" y="6003925"/>
            <a:ext cx="6858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i="1">
                <a:solidFill>
                  <a:schemeClr val="tx2"/>
                </a:solidFill>
              </a:rPr>
              <a:t>Q</a:t>
            </a:r>
            <a:r>
              <a:rPr lang="en-GB" altLang="en-US" sz="2400" b="0" baseline="-25000">
                <a:solidFill>
                  <a:schemeClr val="tx2"/>
                </a:solidFill>
              </a:rPr>
              <a:t>e</a:t>
            </a:r>
            <a:r>
              <a:rPr lang="en-GB" altLang="en-US" sz="2000" b="0" baseline="-50000">
                <a:solidFill>
                  <a:schemeClr val="tx2"/>
                </a:solidFill>
              </a:rPr>
              <a:t>1</a:t>
            </a:r>
          </a:p>
        </p:txBody>
      </p:sp>
      <p:sp>
        <p:nvSpPr>
          <p:cNvPr id="87056" name="Rectangle 16">
            <a:extLst>
              <a:ext uri="{FF2B5EF4-FFF2-40B4-BE49-F238E27FC236}">
                <a16:creationId xmlns:a16="http://schemas.microsoft.com/office/drawing/2014/main" id="{326FA24C-7968-16CB-8A35-D7B49AB84C2D}"/>
              </a:ext>
            </a:extLst>
          </p:cNvPr>
          <p:cNvSpPr>
            <a:spLocks noChangeArrowheads="1"/>
          </p:cNvSpPr>
          <p:nvPr/>
        </p:nvSpPr>
        <p:spPr bwMode="auto">
          <a:xfrm>
            <a:off x="6400800" y="868363"/>
            <a:ext cx="3873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400" b="0" i="1">
                <a:solidFill>
                  <a:schemeClr val="tx2"/>
                </a:solidFill>
              </a:rPr>
              <a:t>S</a:t>
            </a:r>
          </a:p>
        </p:txBody>
      </p:sp>
      <p:sp>
        <p:nvSpPr>
          <p:cNvPr id="87057" name="Rectangle 17">
            <a:extLst>
              <a:ext uri="{FF2B5EF4-FFF2-40B4-BE49-F238E27FC236}">
                <a16:creationId xmlns:a16="http://schemas.microsoft.com/office/drawing/2014/main" id="{E8C6A3FC-100F-B582-BE88-ED1E89745087}"/>
              </a:ext>
            </a:extLst>
          </p:cNvPr>
          <p:cNvSpPr>
            <a:spLocks noChangeArrowheads="1"/>
          </p:cNvSpPr>
          <p:nvPr/>
        </p:nvSpPr>
        <p:spPr bwMode="auto">
          <a:xfrm>
            <a:off x="5954713" y="5440363"/>
            <a:ext cx="5175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400" b="0" i="1">
                <a:solidFill>
                  <a:schemeClr val="tx2"/>
                </a:solidFill>
              </a:rPr>
              <a:t>D</a:t>
            </a:r>
            <a:r>
              <a:rPr lang="en-GB" altLang="en-US" sz="2400" b="0" baseline="-25000">
                <a:solidFill>
                  <a:schemeClr val="tx2"/>
                </a:solidFill>
              </a:rPr>
              <a:t>1</a:t>
            </a:r>
          </a:p>
        </p:txBody>
      </p:sp>
      <p:sp>
        <p:nvSpPr>
          <p:cNvPr id="87058" name="Rectangle 18">
            <a:extLst>
              <a:ext uri="{FF2B5EF4-FFF2-40B4-BE49-F238E27FC236}">
                <a16:creationId xmlns:a16="http://schemas.microsoft.com/office/drawing/2014/main" id="{ACE40B82-4F18-6B54-AB90-BFC25E528415}"/>
              </a:ext>
            </a:extLst>
          </p:cNvPr>
          <p:cNvSpPr>
            <a:spLocks noChangeArrowheads="1"/>
          </p:cNvSpPr>
          <p:nvPr/>
        </p:nvSpPr>
        <p:spPr bwMode="auto">
          <a:xfrm>
            <a:off x="3946525" y="3184525"/>
            <a:ext cx="3540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400" b="0">
                <a:solidFill>
                  <a:schemeClr val="tx2"/>
                </a:solidFill>
              </a:rPr>
              <a:t>g</a:t>
            </a:r>
          </a:p>
        </p:txBody>
      </p:sp>
      <p:sp>
        <p:nvSpPr>
          <p:cNvPr id="87059" name="Line 19">
            <a:extLst>
              <a:ext uri="{FF2B5EF4-FFF2-40B4-BE49-F238E27FC236}">
                <a16:creationId xmlns:a16="http://schemas.microsoft.com/office/drawing/2014/main" id="{8108695F-7770-B1D2-EC37-D5B049047116}"/>
              </a:ext>
            </a:extLst>
          </p:cNvPr>
          <p:cNvSpPr>
            <a:spLocks noChangeShapeType="1"/>
          </p:cNvSpPr>
          <p:nvPr/>
        </p:nvSpPr>
        <p:spPr bwMode="auto">
          <a:xfrm>
            <a:off x="2514600" y="2133600"/>
            <a:ext cx="1447800" cy="0"/>
          </a:xfrm>
          <a:prstGeom prst="line">
            <a:avLst/>
          </a:prstGeom>
          <a:noFill/>
          <a:ln w="28575">
            <a:solidFill>
              <a:schemeClr val="hlink"/>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7060" name="Line 20">
            <a:extLst>
              <a:ext uri="{FF2B5EF4-FFF2-40B4-BE49-F238E27FC236}">
                <a16:creationId xmlns:a16="http://schemas.microsoft.com/office/drawing/2014/main" id="{8C7E90E6-2C61-06DF-43E2-FFD3B13ECFCC}"/>
              </a:ext>
            </a:extLst>
          </p:cNvPr>
          <p:cNvSpPr>
            <a:spLocks noChangeShapeType="1"/>
          </p:cNvSpPr>
          <p:nvPr/>
        </p:nvSpPr>
        <p:spPr bwMode="auto">
          <a:xfrm>
            <a:off x="5181600" y="4724400"/>
            <a:ext cx="1447800" cy="0"/>
          </a:xfrm>
          <a:prstGeom prst="line">
            <a:avLst/>
          </a:prstGeom>
          <a:noFill/>
          <a:ln w="28575">
            <a:solidFill>
              <a:schemeClr val="hlink"/>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7061" name="Oval 21">
            <a:extLst>
              <a:ext uri="{FF2B5EF4-FFF2-40B4-BE49-F238E27FC236}">
                <a16:creationId xmlns:a16="http://schemas.microsoft.com/office/drawing/2014/main" id="{E2350AF5-FA61-41D2-CD4D-40D1D1924D4F}"/>
              </a:ext>
            </a:extLst>
          </p:cNvPr>
          <p:cNvSpPr>
            <a:spLocks noChangeArrowheads="1"/>
          </p:cNvSpPr>
          <p:nvPr/>
        </p:nvSpPr>
        <p:spPr bwMode="auto">
          <a:xfrm>
            <a:off x="4064000" y="3700463"/>
            <a:ext cx="101600" cy="101600"/>
          </a:xfrm>
          <a:prstGeom prst="ellipse">
            <a:avLst/>
          </a:prstGeom>
          <a:solidFill>
            <a:srgbClr val="99CCFF"/>
          </a:solidFill>
          <a:ln w="28575">
            <a:solidFill>
              <a:schemeClr val="tx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1246230" name="Rectangle 22">
            <a:extLst>
              <a:ext uri="{FF2B5EF4-FFF2-40B4-BE49-F238E27FC236}">
                <a16:creationId xmlns:a16="http://schemas.microsoft.com/office/drawing/2014/main" id="{106C3CFD-EFF7-A1F2-27B7-037190D8A664}"/>
              </a:ext>
            </a:extLst>
          </p:cNvPr>
          <p:cNvSpPr>
            <a:spLocks noGrp="1" noChangeArrowheads="1"/>
          </p:cNvSpPr>
          <p:nvPr>
            <p:ph type="title"/>
          </p:nvPr>
        </p:nvSpPr>
        <p:spPr>
          <a:xfrm>
            <a:off x="0" y="0"/>
            <a:ext cx="9144000" cy="595313"/>
          </a:xfrm>
        </p:spPr>
        <p:txBody>
          <a:bodyPr/>
          <a:lstStyle/>
          <a:p>
            <a:pPr>
              <a:defRPr/>
            </a:pPr>
            <a:r>
              <a:rPr lang="en-GB" altLang="en-US" sz="2800">
                <a:solidFill>
                  <a:schemeClr val="folHlink"/>
                </a:solidFill>
              </a:rPr>
              <a:t>Effect of a shift in the demand curve</a:t>
            </a:r>
          </a:p>
        </p:txBody>
      </p:sp>
    </p:spTree>
    <p:custDataLst>
      <p:tags r:id="rId1"/>
    </p:custData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9090" name="Rectangle 2">
            <a:extLst>
              <a:ext uri="{FF2B5EF4-FFF2-40B4-BE49-F238E27FC236}">
                <a16:creationId xmlns:a16="http://schemas.microsoft.com/office/drawing/2014/main" id="{860E5A1A-8BC4-39FD-1CEB-ACF7C38E5CF1}"/>
              </a:ext>
            </a:extLst>
          </p:cNvPr>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89091" name="Rectangle 3">
            <a:extLst>
              <a:ext uri="{FF2B5EF4-FFF2-40B4-BE49-F238E27FC236}">
                <a16:creationId xmlns:a16="http://schemas.microsoft.com/office/drawing/2014/main" id="{238CFAB9-8ABE-4666-0606-0FA23F705335}"/>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89092" name="Rectangle 4">
            <a:extLst>
              <a:ext uri="{FF2B5EF4-FFF2-40B4-BE49-F238E27FC236}">
                <a16:creationId xmlns:a16="http://schemas.microsoft.com/office/drawing/2014/main" id="{4454FD25-DA4D-49C7-3FA8-FBA4727B082F}"/>
              </a:ext>
            </a:extLst>
          </p:cNvPr>
          <p:cNvSpPr>
            <a:spLocks noChangeArrowheads="1"/>
          </p:cNvSpPr>
          <p:nvPr/>
        </p:nvSpPr>
        <p:spPr bwMode="auto">
          <a:xfrm>
            <a:off x="1066800" y="609600"/>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89093" name="Rectangle 5">
            <a:extLst>
              <a:ext uri="{FF2B5EF4-FFF2-40B4-BE49-F238E27FC236}">
                <a16:creationId xmlns:a16="http://schemas.microsoft.com/office/drawing/2014/main" id="{190272F3-79D5-C75F-CEFB-8583D7DF2E5C}"/>
              </a:ext>
            </a:extLst>
          </p:cNvPr>
          <p:cNvSpPr>
            <a:spLocks noChangeArrowheads="1"/>
          </p:cNvSpPr>
          <p:nvPr/>
        </p:nvSpPr>
        <p:spPr bwMode="auto">
          <a:xfrm>
            <a:off x="685800" y="487363"/>
            <a:ext cx="3381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i="1">
                <a:solidFill>
                  <a:schemeClr val="tx1"/>
                </a:solidFill>
              </a:rPr>
              <a:t>P</a:t>
            </a:r>
          </a:p>
        </p:txBody>
      </p:sp>
      <p:sp>
        <p:nvSpPr>
          <p:cNvPr id="89094" name="Rectangle 6">
            <a:extLst>
              <a:ext uri="{FF2B5EF4-FFF2-40B4-BE49-F238E27FC236}">
                <a16:creationId xmlns:a16="http://schemas.microsoft.com/office/drawing/2014/main" id="{BA559948-0F8B-BED7-0C79-D701BBC715FA}"/>
              </a:ext>
            </a:extLst>
          </p:cNvPr>
          <p:cNvSpPr>
            <a:spLocks noChangeArrowheads="1"/>
          </p:cNvSpPr>
          <p:nvPr/>
        </p:nvSpPr>
        <p:spPr bwMode="auto">
          <a:xfrm>
            <a:off x="7985125" y="6049963"/>
            <a:ext cx="3810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i="1">
                <a:solidFill>
                  <a:schemeClr val="tx1"/>
                </a:solidFill>
              </a:rPr>
              <a:t>Q</a:t>
            </a:r>
          </a:p>
        </p:txBody>
      </p:sp>
      <p:sp>
        <p:nvSpPr>
          <p:cNvPr id="89095" name="Rectangle 7">
            <a:extLst>
              <a:ext uri="{FF2B5EF4-FFF2-40B4-BE49-F238E27FC236}">
                <a16:creationId xmlns:a16="http://schemas.microsoft.com/office/drawing/2014/main" id="{1B932505-E551-9734-8EFD-D855C9775C35}"/>
              </a:ext>
            </a:extLst>
          </p:cNvPr>
          <p:cNvSpPr>
            <a:spLocks noChangeArrowheads="1"/>
          </p:cNvSpPr>
          <p:nvPr/>
        </p:nvSpPr>
        <p:spPr bwMode="auto">
          <a:xfrm>
            <a:off x="746125" y="5973763"/>
            <a:ext cx="3810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a:solidFill>
                  <a:schemeClr val="tx1"/>
                </a:solidFill>
              </a:rPr>
              <a:t>O</a:t>
            </a:r>
          </a:p>
        </p:txBody>
      </p:sp>
      <p:sp>
        <p:nvSpPr>
          <p:cNvPr id="89096" name="Line 8">
            <a:extLst>
              <a:ext uri="{FF2B5EF4-FFF2-40B4-BE49-F238E27FC236}">
                <a16:creationId xmlns:a16="http://schemas.microsoft.com/office/drawing/2014/main" id="{5A8A766D-7F5B-9AA8-9C82-910E315F1B47}"/>
              </a:ext>
            </a:extLst>
          </p:cNvPr>
          <p:cNvSpPr>
            <a:spLocks noChangeShapeType="1"/>
          </p:cNvSpPr>
          <p:nvPr/>
        </p:nvSpPr>
        <p:spPr bwMode="auto">
          <a:xfrm flipV="1">
            <a:off x="2590800" y="1219200"/>
            <a:ext cx="3810000" cy="4267200"/>
          </a:xfrm>
          <a:prstGeom prst="line">
            <a:avLst/>
          </a:prstGeom>
          <a:noFill/>
          <a:ln w="381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9097" name="Line 9">
            <a:extLst>
              <a:ext uri="{FF2B5EF4-FFF2-40B4-BE49-F238E27FC236}">
                <a16:creationId xmlns:a16="http://schemas.microsoft.com/office/drawing/2014/main" id="{BDB0E428-553C-5F43-89FB-AA83238A0872}"/>
              </a:ext>
            </a:extLst>
          </p:cNvPr>
          <p:cNvSpPr>
            <a:spLocks noChangeShapeType="1"/>
          </p:cNvSpPr>
          <p:nvPr/>
        </p:nvSpPr>
        <p:spPr bwMode="auto">
          <a:xfrm>
            <a:off x="1828800" y="1600200"/>
            <a:ext cx="4114800" cy="3886200"/>
          </a:xfrm>
          <a:prstGeom prst="line">
            <a:avLst/>
          </a:prstGeom>
          <a:noFill/>
          <a:ln w="381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9098" name="Line 10">
            <a:extLst>
              <a:ext uri="{FF2B5EF4-FFF2-40B4-BE49-F238E27FC236}">
                <a16:creationId xmlns:a16="http://schemas.microsoft.com/office/drawing/2014/main" id="{138BF340-9273-53A8-8AA0-801414E10CCF}"/>
              </a:ext>
            </a:extLst>
          </p:cNvPr>
          <p:cNvSpPr>
            <a:spLocks noChangeShapeType="1"/>
          </p:cNvSpPr>
          <p:nvPr/>
        </p:nvSpPr>
        <p:spPr bwMode="auto">
          <a:xfrm>
            <a:off x="2971800" y="990600"/>
            <a:ext cx="4114800" cy="3886200"/>
          </a:xfrm>
          <a:prstGeom prst="line">
            <a:avLst/>
          </a:prstGeom>
          <a:noFill/>
          <a:ln w="38100">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9099" name="Line 11">
            <a:extLst>
              <a:ext uri="{FF2B5EF4-FFF2-40B4-BE49-F238E27FC236}">
                <a16:creationId xmlns:a16="http://schemas.microsoft.com/office/drawing/2014/main" id="{248AF179-164C-1E2E-E4F1-95C40CF68854}"/>
              </a:ext>
            </a:extLst>
          </p:cNvPr>
          <p:cNvSpPr>
            <a:spLocks noChangeShapeType="1"/>
          </p:cNvSpPr>
          <p:nvPr/>
        </p:nvSpPr>
        <p:spPr bwMode="auto">
          <a:xfrm flipH="1">
            <a:off x="1066800" y="3733800"/>
            <a:ext cx="3048000" cy="0"/>
          </a:xfrm>
          <a:prstGeom prst="line">
            <a:avLst/>
          </a:prstGeom>
          <a:noFill/>
          <a:ln w="1905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9100" name="Line 12">
            <a:extLst>
              <a:ext uri="{FF2B5EF4-FFF2-40B4-BE49-F238E27FC236}">
                <a16:creationId xmlns:a16="http://schemas.microsoft.com/office/drawing/2014/main" id="{9D16DCC5-6844-49C5-F57B-B7CD0723F13D}"/>
              </a:ext>
            </a:extLst>
          </p:cNvPr>
          <p:cNvSpPr>
            <a:spLocks noChangeShapeType="1"/>
          </p:cNvSpPr>
          <p:nvPr/>
        </p:nvSpPr>
        <p:spPr bwMode="auto">
          <a:xfrm>
            <a:off x="4114800" y="3733800"/>
            <a:ext cx="0" cy="2209800"/>
          </a:xfrm>
          <a:prstGeom prst="line">
            <a:avLst/>
          </a:prstGeom>
          <a:noFill/>
          <a:ln w="1905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9101" name="Line 13">
            <a:extLst>
              <a:ext uri="{FF2B5EF4-FFF2-40B4-BE49-F238E27FC236}">
                <a16:creationId xmlns:a16="http://schemas.microsoft.com/office/drawing/2014/main" id="{BB9C550D-2C01-2C8E-5BBC-D2882C027772}"/>
              </a:ext>
            </a:extLst>
          </p:cNvPr>
          <p:cNvSpPr>
            <a:spLocks noChangeShapeType="1"/>
          </p:cNvSpPr>
          <p:nvPr/>
        </p:nvSpPr>
        <p:spPr bwMode="auto">
          <a:xfrm>
            <a:off x="1066800" y="5943600"/>
            <a:ext cx="7010400" cy="0"/>
          </a:xfrm>
          <a:prstGeom prst="line">
            <a:avLst/>
          </a:prstGeom>
          <a:noFill/>
          <a:ln w="25400">
            <a:solidFill>
              <a:schemeClr val="tx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9102" name="Line 14">
            <a:extLst>
              <a:ext uri="{FF2B5EF4-FFF2-40B4-BE49-F238E27FC236}">
                <a16:creationId xmlns:a16="http://schemas.microsoft.com/office/drawing/2014/main" id="{C4E94E4E-DF5A-57E2-28EE-BC84164F40DC}"/>
              </a:ext>
            </a:extLst>
          </p:cNvPr>
          <p:cNvSpPr>
            <a:spLocks noChangeShapeType="1"/>
          </p:cNvSpPr>
          <p:nvPr/>
        </p:nvSpPr>
        <p:spPr bwMode="auto">
          <a:xfrm>
            <a:off x="1066800" y="609600"/>
            <a:ext cx="0" cy="5334000"/>
          </a:xfrm>
          <a:prstGeom prst="line">
            <a:avLst/>
          </a:prstGeom>
          <a:noFill/>
          <a:ln w="25400">
            <a:solidFill>
              <a:schemeClr val="tx1"/>
            </a:solidFill>
            <a:round/>
            <a:headEnd type="stealth" w="med" len="lg"/>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9103" name="Rectangle 15">
            <a:extLst>
              <a:ext uri="{FF2B5EF4-FFF2-40B4-BE49-F238E27FC236}">
                <a16:creationId xmlns:a16="http://schemas.microsoft.com/office/drawing/2014/main" id="{9DF0297A-A7A6-4B41-AECB-900327C380EB}"/>
              </a:ext>
            </a:extLst>
          </p:cNvPr>
          <p:cNvSpPr>
            <a:spLocks noChangeArrowheads="1"/>
          </p:cNvSpPr>
          <p:nvPr/>
        </p:nvSpPr>
        <p:spPr bwMode="auto">
          <a:xfrm>
            <a:off x="457200" y="3489325"/>
            <a:ext cx="6858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i="1">
                <a:solidFill>
                  <a:schemeClr val="tx2"/>
                </a:solidFill>
              </a:rPr>
              <a:t>P</a:t>
            </a:r>
            <a:r>
              <a:rPr lang="en-GB" altLang="en-US" sz="2400" b="0" baseline="-25000">
                <a:solidFill>
                  <a:schemeClr val="tx2"/>
                </a:solidFill>
              </a:rPr>
              <a:t>e</a:t>
            </a:r>
            <a:r>
              <a:rPr lang="en-GB" altLang="en-US" sz="2000" b="0" baseline="-50000">
                <a:solidFill>
                  <a:schemeClr val="tx2"/>
                </a:solidFill>
              </a:rPr>
              <a:t>1</a:t>
            </a:r>
          </a:p>
        </p:txBody>
      </p:sp>
      <p:sp>
        <p:nvSpPr>
          <p:cNvPr id="89104" name="Rectangle 16">
            <a:extLst>
              <a:ext uri="{FF2B5EF4-FFF2-40B4-BE49-F238E27FC236}">
                <a16:creationId xmlns:a16="http://schemas.microsoft.com/office/drawing/2014/main" id="{6A3343AC-036C-7929-B18E-02422FE029D6}"/>
              </a:ext>
            </a:extLst>
          </p:cNvPr>
          <p:cNvSpPr>
            <a:spLocks noChangeArrowheads="1"/>
          </p:cNvSpPr>
          <p:nvPr/>
        </p:nvSpPr>
        <p:spPr bwMode="auto">
          <a:xfrm>
            <a:off x="3810000" y="6003925"/>
            <a:ext cx="6858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i="1">
                <a:solidFill>
                  <a:schemeClr val="tx2"/>
                </a:solidFill>
              </a:rPr>
              <a:t>Q</a:t>
            </a:r>
            <a:r>
              <a:rPr lang="en-GB" altLang="en-US" sz="2400" b="0" baseline="-25000">
                <a:solidFill>
                  <a:schemeClr val="tx2"/>
                </a:solidFill>
              </a:rPr>
              <a:t>e</a:t>
            </a:r>
            <a:r>
              <a:rPr lang="en-GB" altLang="en-US" sz="2000" b="0" baseline="-50000">
                <a:solidFill>
                  <a:schemeClr val="tx2"/>
                </a:solidFill>
              </a:rPr>
              <a:t>1</a:t>
            </a:r>
          </a:p>
        </p:txBody>
      </p:sp>
      <p:sp>
        <p:nvSpPr>
          <p:cNvPr id="89105" name="Rectangle 17">
            <a:extLst>
              <a:ext uri="{FF2B5EF4-FFF2-40B4-BE49-F238E27FC236}">
                <a16:creationId xmlns:a16="http://schemas.microsoft.com/office/drawing/2014/main" id="{0B0D623D-FB53-BFF5-73C5-DCFC949B54EF}"/>
              </a:ext>
            </a:extLst>
          </p:cNvPr>
          <p:cNvSpPr>
            <a:spLocks noChangeArrowheads="1"/>
          </p:cNvSpPr>
          <p:nvPr/>
        </p:nvSpPr>
        <p:spPr bwMode="auto">
          <a:xfrm>
            <a:off x="6400800" y="868363"/>
            <a:ext cx="3873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400" b="0" i="1">
                <a:solidFill>
                  <a:schemeClr val="tx2"/>
                </a:solidFill>
              </a:rPr>
              <a:t>S</a:t>
            </a:r>
          </a:p>
        </p:txBody>
      </p:sp>
      <p:sp>
        <p:nvSpPr>
          <p:cNvPr id="89106" name="Rectangle 18">
            <a:extLst>
              <a:ext uri="{FF2B5EF4-FFF2-40B4-BE49-F238E27FC236}">
                <a16:creationId xmlns:a16="http://schemas.microsoft.com/office/drawing/2014/main" id="{D78406F1-2A48-77DF-9C65-826D427F88C9}"/>
              </a:ext>
            </a:extLst>
          </p:cNvPr>
          <p:cNvSpPr>
            <a:spLocks noChangeArrowheads="1"/>
          </p:cNvSpPr>
          <p:nvPr/>
        </p:nvSpPr>
        <p:spPr bwMode="auto">
          <a:xfrm>
            <a:off x="5954713" y="5440363"/>
            <a:ext cx="5175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400" b="0" i="1">
                <a:solidFill>
                  <a:schemeClr val="tx2"/>
                </a:solidFill>
              </a:rPr>
              <a:t>D</a:t>
            </a:r>
            <a:r>
              <a:rPr lang="en-GB" altLang="en-US" sz="2400" b="0" baseline="-25000">
                <a:solidFill>
                  <a:schemeClr val="tx2"/>
                </a:solidFill>
              </a:rPr>
              <a:t>1</a:t>
            </a:r>
          </a:p>
        </p:txBody>
      </p:sp>
      <p:sp>
        <p:nvSpPr>
          <p:cNvPr id="89107" name="Rectangle 19">
            <a:extLst>
              <a:ext uri="{FF2B5EF4-FFF2-40B4-BE49-F238E27FC236}">
                <a16:creationId xmlns:a16="http://schemas.microsoft.com/office/drawing/2014/main" id="{8E197F3E-77EE-E473-794C-9AB182B6DD82}"/>
              </a:ext>
            </a:extLst>
          </p:cNvPr>
          <p:cNvSpPr>
            <a:spLocks noChangeArrowheads="1"/>
          </p:cNvSpPr>
          <p:nvPr/>
        </p:nvSpPr>
        <p:spPr bwMode="auto">
          <a:xfrm>
            <a:off x="7097713" y="4830763"/>
            <a:ext cx="5175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400" b="0" i="1">
                <a:solidFill>
                  <a:schemeClr val="accent2"/>
                </a:solidFill>
              </a:rPr>
              <a:t>D</a:t>
            </a:r>
            <a:r>
              <a:rPr lang="en-GB" altLang="en-US" sz="2400" b="0" baseline="-25000">
                <a:solidFill>
                  <a:schemeClr val="accent2"/>
                </a:solidFill>
              </a:rPr>
              <a:t>2</a:t>
            </a:r>
          </a:p>
        </p:txBody>
      </p:sp>
      <p:sp>
        <p:nvSpPr>
          <p:cNvPr id="89108" name="Rectangle 20">
            <a:extLst>
              <a:ext uri="{FF2B5EF4-FFF2-40B4-BE49-F238E27FC236}">
                <a16:creationId xmlns:a16="http://schemas.microsoft.com/office/drawing/2014/main" id="{FEB7A0CF-0F00-5EDB-CBAB-1CF0C79DFB77}"/>
              </a:ext>
            </a:extLst>
          </p:cNvPr>
          <p:cNvSpPr>
            <a:spLocks noChangeArrowheads="1"/>
          </p:cNvSpPr>
          <p:nvPr/>
        </p:nvSpPr>
        <p:spPr bwMode="auto">
          <a:xfrm>
            <a:off x="3946525" y="3184525"/>
            <a:ext cx="3540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400" b="0">
                <a:solidFill>
                  <a:schemeClr val="tx2"/>
                </a:solidFill>
              </a:rPr>
              <a:t>g</a:t>
            </a:r>
          </a:p>
        </p:txBody>
      </p:sp>
      <p:sp>
        <p:nvSpPr>
          <p:cNvPr id="89109" name="Line 21">
            <a:extLst>
              <a:ext uri="{FF2B5EF4-FFF2-40B4-BE49-F238E27FC236}">
                <a16:creationId xmlns:a16="http://schemas.microsoft.com/office/drawing/2014/main" id="{9190690A-237A-C6D0-EFFC-B4B41A4998E5}"/>
              </a:ext>
            </a:extLst>
          </p:cNvPr>
          <p:cNvSpPr>
            <a:spLocks noChangeShapeType="1"/>
          </p:cNvSpPr>
          <p:nvPr/>
        </p:nvSpPr>
        <p:spPr bwMode="auto">
          <a:xfrm>
            <a:off x="2514600" y="2133600"/>
            <a:ext cx="1447800" cy="0"/>
          </a:xfrm>
          <a:prstGeom prst="line">
            <a:avLst/>
          </a:prstGeom>
          <a:noFill/>
          <a:ln w="28575">
            <a:solidFill>
              <a:schemeClr val="hlink"/>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9110" name="Line 22">
            <a:extLst>
              <a:ext uri="{FF2B5EF4-FFF2-40B4-BE49-F238E27FC236}">
                <a16:creationId xmlns:a16="http://schemas.microsoft.com/office/drawing/2014/main" id="{50F1698C-D302-0599-73E9-B0D28F9FA205}"/>
              </a:ext>
            </a:extLst>
          </p:cNvPr>
          <p:cNvSpPr>
            <a:spLocks noChangeShapeType="1"/>
          </p:cNvSpPr>
          <p:nvPr/>
        </p:nvSpPr>
        <p:spPr bwMode="auto">
          <a:xfrm>
            <a:off x="5181600" y="4724400"/>
            <a:ext cx="1447800" cy="0"/>
          </a:xfrm>
          <a:prstGeom prst="line">
            <a:avLst/>
          </a:prstGeom>
          <a:noFill/>
          <a:ln w="28575">
            <a:solidFill>
              <a:schemeClr val="hlink"/>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9111" name="Oval 23">
            <a:extLst>
              <a:ext uri="{FF2B5EF4-FFF2-40B4-BE49-F238E27FC236}">
                <a16:creationId xmlns:a16="http://schemas.microsoft.com/office/drawing/2014/main" id="{92856208-11B5-C8D9-56EF-7CC6AA7B6172}"/>
              </a:ext>
            </a:extLst>
          </p:cNvPr>
          <p:cNvSpPr>
            <a:spLocks noChangeArrowheads="1"/>
          </p:cNvSpPr>
          <p:nvPr/>
        </p:nvSpPr>
        <p:spPr bwMode="auto">
          <a:xfrm>
            <a:off x="4064000" y="3700463"/>
            <a:ext cx="101600" cy="101600"/>
          </a:xfrm>
          <a:prstGeom prst="ellipse">
            <a:avLst/>
          </a:prstGeom>
          <a:solidFill>
            <a:srgbClr val="99CCFF"/>
          </a:solidFill>
          <a:ln w="28575">
            <a:solidFill>
              <a:schemeClr val="tx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1248280" name="Rectangle 24">
            <a:extLst>
              <a:ext uri="{FF2B5EF4-FFF2-40B4-BE49-F238E27FC236}">
                <a16:creationId xmlns:a16="http://schemas.microsoft.com/office/drawing/2014/main" id="{EE4A423B-267B-5930-0DDE-B72D1E5D8907}"/>
              </a:ext>
            </a:extLst>
          </p:cNvPr>
          <p:cNvSpPr>
            <a:spLocks noGrp="1" noChangeArrowheads="1"/>
          </p:cNvSpPr>
          <p:nvPr>
            <p:ph type="title"/>
          </p:nvPr>
        </p:nvSpPr>
        <p:spPr>
          <a:xfrm>
            <a:off x="0" y="0"/>
            <a:ext cx="9144000" cy="595313"/>
          </a:xfrm>
        </p:spPr>
        <p:txBody>
          <a:bodyPr/>
          <a:lstStyle/>
          <a:p>
            <a:pPr>
              <a:defRPr/>
            </a:pPr>
            <a:r>
              <a:rPr lang="en-GB" altLang="en-US" sz="2800">
                <a:solidFill>
                  <a:schemeClr val="folHlink"/>
                </a:solidFill>
              </a:rPr>
              <a:t>Effect of a shift in the demand curve</a:t>
            </a:r>
          </a:p>
        </p:txBody>
      </p:sp>
    </p:spTree>
    <p:custDataLst>
      <p:tags r:id="rId1"/>
    </p:custData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1138" name="Rectangle 2">
            <a:extLst>
              <a:ext uri="{FF2B5EF4-FFF2-40B4-BE49-F238E27FC236}">
                <a16:creationId xmlns:a16="http://schemas.microsoft.com/office/drawing/2014/main" id="{E617B834-EB73-8378-ACDB-3370B6311219}"/>
              </a:ext>
            </a:extLst>
          </p:cNvPr>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91139" name="Rectangle 3">
            <a:extLst>
              <a:ext uri="{FF2B5EF4-FFF2-40B4-BE49-F238E27FC236}">
                <a16:creationId xmlns:a16="http://schemas.microsoft.com/office/drawing/2014/main" id="{F60EB987-25DB-1437-AE02-67B5406E3FA4}"/>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91140" name="Rectangle 4">
            <a:extLst>
              <a:ext uri="{FF2B5EF4-FFF2-40B4-BE49-F238E27FC236}">
                <a16:creationId xmlns:a16="http://schemas.microsoft.com/office/drawing/2014/main" id="{9998237B-D992-86B3-1818-57641C9599B9}"/>
              </a:ext>
            </a:extLst>
          </p:cNvPr>
          <p:cNvSpPr>
            <a:spLocks noChangeArrowheads="1"/>
          </p:cNvSpPr>
          <p:nvPr/>
        </p:nvSpPr>
        <p:spPr bwMode="auto">
          <a:xfrm>
            <a:off x="1066800" y="609600"/>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91141" name="Rectangle 5">
            <a:extLst>
              <a:ext uri="{FF2B5EF4-FFF2-40B4-BE49-F238E27FC236}">
                <a16:creationId xmlns:a16="http://schemas.microsoft.com/office/drawing/2014/main" id="{CDA55FBA-A11B-373E-5FFF-874A4E024233}"/>
              </a:ext>
            </a:extLst>
          </p:cNvPr>
          <p:cNvSpPr>
            <a:spLocks noChangeArrowheads="1"/>
          </p:cNvSpPr>
          <p:nvPr/>
        </p:nvSpPr>
        <p:spPr bwMode="auto">
          <a:xfrm>
            <a:off x="685800" y="487363"/>
            <a:ext cx="3381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i="1">
                <a:solidFill>
                  <a:schemeClr val="tx1"/>
                </a:solidFill>
              </a:rPr>
              <a:t>P</a:t>
            </a:r>
          </a:p>
        </p:txBody>
      </p:sp>
      <p:sp>
        <p:nvSpPr>
          <p:cNvPr id="91142" name="Rectangle 6">
            <a:extLst>
              <a:ext uri="{FF2B5EF4-FFF2-40B4-BE49-F238E27FC236}">
                <a16:creationId xmlns:a16="http://schemas.microsoft.com/office/drawing/2014/main" id="{D8841FB8-CDF9-F336-5F38-ECF6A47D9EF6}"/>
              </a:ext>
            </a:extLst>
          </p:cNvPr>
          <p:cNvSpPr>
            <a:spLocks noChangeArrowheads="1"/>
          </p:cNvSpPr>
          <p:nvPr/>
        </p:nvSpPr>
        <p:spPr bwMode="auto">
          <a:xfrm>
            <a:off x="7985125" y="6049963"/>
            <a:ext cx="3810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i="1">
                <a:solidFill>
                  <a:schemeClr val="tx1"/>
                </a:solidFill>
              </a:rPr>
              <a:t>Q</a:t>
            </a:r>
          </a:p>
        </p:txBody>
      </p:sp>
      <p:sp>
        <p:nvSpPr>
          <p:cNvPr id="91143" name="Rectangle 7">
            <a:extLst>
              <a:ext uri="{FF2B5EF4-FFF2-40B4-BE49-F238E27FC236}">
                <a16:creationId xmlns:a16="http://schemas.microsoft.com/office/drawing/2014/main" id="{FB80B7DE-21A8-DBD4-C4A6-CB8133817FE3}"/>
              </a:ext>
            </a:extLst>
          </p:cNvPr>
          <p:cNvSpPr>
            <a:spLocks noChangeArrowheads="1"/>
          </p:cNvSpPr>
          <p:nvPr/>
        </p:nvSpPr>
        <p:spPr bwMode="auto">
          <a:xfrm>
            <a:off x="746125" y="5973763"/>
            <a:ext cx="3810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a:solidFill>
                  <a:schemeClr val="tx1"/>
                </a:solidFill>
              </a:rPr>
              <a:t>O</a:t>
            </a:r>
          </a:p>
        </p:txBody>
      </p:sp>
      <p:sp>
        <p:nvSpPr>
          <p:cNvPr id="91144" name="Line 8">
            <a:extLst>
              <a:ext uri="{FF2B5EF4-FFF2-40B4-BE49-F238E27FC236}">
                <a16:creationId xmlns:a16="http://schemas.microsoft.com/office/drawing/2014/main" id="{A2E8AC4F-DE53-CEB8-EFD4-4ABF0FAA0335}"/>
              </a:ext>
            </a:extLst>
          </p:cNvPr>
          <p:cNvSpPr>
            <a:spLocks noChangeShapeType="1"/>
          </p:cNvSpPr>
          <p:nvPr/>
        </p:nvSpPr>
        <p:spPr bwMode="auto">
          <a:xfrm flipV="1">
            <a:off x="2590800" y="1219200"/>
            <a:ext cx="3810000" cy="4267200"/>
          </a:xfrm>
          <a:prstGeom prst="line">
            <a:avLst/>
          </a:prstGeom>
          <a:noFill/>
          <a:ln w="381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1145" name="Line 9">
            <a:extLst>
              <a:ext uri="{FF2B5EF4-FFF2-40B4-BE49-F238E27FC236}">
                <a16:creationId xmlns:a16="http://schemas.microsoft.com/office/drawing/2014/main" id="{4E850F19-8BD5-0088-9DEF-09B2137F7F87}"/>
              </a:ext>
            </a:extLst>
          </p:cNvPr>
          <p:cNvSpPr>
            <a:spLocks noChangeShapeType="1"/>
          </p:cNvSpPr>
          <p:nvPr/>
        </p:nvSpPr>
        <p:spPr bwMode="auto">
          <a:xfrm>
            <a:off x="1828800" y="1600200"/>
            <a:ext cx="4114800" cy="3886200"/>
          </a:xfrm>
          <a:prstGeom prst="line">
            <a:avLst/>
          </a:prstGeom>
          <a:noFill/>
          <a:ln w="381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1146" name="Line 10">
            <a:extLst>
              <a:ext uri="{FF2B5EF4-FFF2-40B4-BE49-F238E27FC236}">
                <a16:creationId xmlns:a16="http://schemas.microsoft.com/office/drawing/2014/main" id="{36D734CF-5F9A-8662-D3AE-2F16E09F7EFA}"/>
              </a:ext>
            </a:extLst>
          </p:cNvPr>
          <p:cNvSpPr>
            <a:spLocks noChangeShapeType="1"/>
          </p:cNvSpPr>
          <p:nvPr/>
        </p:nvSpPr>
        <p:spPr bwMode="auto">
          <a:xfrm>
            <a:off x="2971800" y="990600"/>
            <a:ext cx="4114800" cy="3886200"/>
          </a:xfrm>
          <a:prstGeom prst="line">
            <a:avLst/>
          </a:prstGeom>
          <a:noFill/>
          <a:ln w="38100">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1147" name="Line 11">
            <a:extLst>
              <a:ext uri="{FF2B5EF4-FFF2-40B4-BE49-F238E27FC236}">
                <a16:creationId xmlns:a16="http://schemas.microsoft.com/office/drawing/2014/main" id="{AED0C557-FE3A-DF31-2EF5-0D16B212303C}"/>
              </a:ext>
            </a:extLst>
          </p:cNvPr>
          <p:cNvSpPr>
            <a:spLocks noChangeShapeType="1"/>
          </p:cNvSpPr>
          <p:nvPr/>
        </p:nvSpPr>
        <p:spPr bwMode="auto">
          <a:xfrm flipH="1">
            <a:off x="1066800" y="3733800"/>
            <a:ext cx="3048000" cy="0"/>
          </a:xfrm>
          <a:prstGeom prst="line">
            <a:avLst/>
          </a:prstGeom>
          <a:noFill/>
          <a:ln w="1905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1148" name="Line 12">
            <a:extLst>
              <a:ext uri="{FF2B5EF4-FFF2-40B4-BE49-F238E27FC236}">
                <a16:creationId xmlns:a16="http://schemas.microsoft.com/office/drawing/2014/main" id="{2B89E580-F4E3-5237-80A4-0CA070E29C7B}"/>
              </a:ext>
            </a:extLst>
          </p:cNvPr>
          <p:cNvSpPr>
            <a:spLocks noChangeShapeType="1"/>
          </p:cNvSpPr>
          <p:nvPr/>
        </p:nvSpPr>
        <p:spPr bwMode="auto">
          <a:xfrm>
            <a:off x="4114800" y="3733800"/>
            <a:ext cx="0" cy="2209800"/>
          </a:xfrm>
          <a:prstGeom prst="line">
            <a:avLst/>
          </a:prstGeom>
          <a:noFill/>
          <a:ln w="1905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1149" name="Line 13">
            <a:extLst>
              <a:ext uri="{FF2B5EF4-FFF2-40B4-BE49-F238E27FC236}">
                <a16:creationId xmlns:a16="http://schemas.microsoft.com/office/drawing/2014/main" id="{A90DB420-CDBC-45EB-2B3C-99DAE51F1884}"/>
              </a:ext>
            </a:extLst>
          </p:cNvPr>
          <p:cNvSpPr>
            <a:spLocks noChangeShapeType="1"/>
          </p:cNvSpPr>
          <p:nvPr/>
        </p:nvSpPr>
        <p:spPr bwMode="auto">
          <a:xfrm>
            <a:off x="4114800" y="3733800"/>
            <a:ext cx="1752600" cy="0"/>
          </a:xfrm>
          <a:prstGeom prst="line">
            <a:avLst/>
          </a:prstGeom>
          <a:noFill/>
          <a:ln w="1905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1150" name="Line 14">
            <a:extLst>
              <a:ext uri="{FF2B5EF4-FFF2-40B4-BE49-F238E27FC236}">
                <a16:creationId xmlns:a16="http://schemas.microsoft.com/office/drawing/2014/main" id="{6193B15A-033E-08C7-835C-7AECC934F4A6}"/>
              </a:ext>
            </a:extLst>
          </p:cNvPr>
          <p:cNvSpPr>
            <a:spLocks noChangeShapeType="1"/>
          </p:cNvSpPr>
          <p:nvPr/>
        </p:nvSpPr>
        <p:spPr bwMode="auto">
          <a:xfrm>
            <a:off x="1066800" y="5943600"/>
            <a:ext cx="7010400" cy="0"/>
          </a:xfrm>
          <a:prstGeom prst="line">
            <a:avLst/>
          </a:prstGeom>
          <a:noFill/>
          <a:ln w="25400">
            <a:solidFill>
              <a:schemeClr val="tx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1151" name="Line 15">
            <a:extLst>
              <a:ext uri="{FF2B5EF4-FFF2-40B4-BE49-F238E27FC236}">
                <a16:creationId xmlns:a16="http://schemas.microsoft.com/office/drawing/2014/main" id="{61FFC085-BB9B-C4FE-08D4-BC0E43170EED}"/>
              </a:ext>
            </a:extLst>
          </p:cNvPr>
          <p:cNvSpPr>
            <a:spLocks noChangeShapeType="1"/>
          </p:cNvSpPr>
          <p:nvPr/>
        </p:nvSpPr>
        <p:spPr bwMode="auto">
          <a:xfrm>
            <a:off x="1066800" y="609600"/>
            <a:ext cx="0" cy="5334000"/>
          </a:xfrm>
          <a:prstGeom prst="line">
            <a:avLst/>
          </a:prstGeom>
          <a:noFill/>
          <a:ln w="25400">
            <a:solidFill>
              <a:schemeClr val="tx1"/>
            </a:solidFill>
            <a:round/>
            <a:headEnd type="stealth" w="med" len="lg"/>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1152" name="Rectangle 16">
            <a:extLst>
              <a:ext uri="{FF2B5EF4-FFF2-40B4-BE49-F238E27FC236}">
                <a16:creationId xmlns:a16="http://schemas.microsoft.com/office/drawing/2014/main" id="{8EF35F3B-3A9F-7FC4-6461-76BA34B02DAC}"/>
              </a:ext>
            </a:extLst>
          </p:cNvPr>
          <p:cNvSpPr>
            <a:spLocks noChangeArrowheads="1"/>
          </p:cNvSpPr>
          <p:nvPr/>
        </p:nvSpPr>
        <p:spPr bwMode="auto">
          <a:xfrm>
            <a:off x="457200" y="3489325"/>
            <a:ext cx="6858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i="1">
                <a:solidFill>
                  <a:schemeClr val="tx2"/>
                </a:solidFill>
              </a:rPr>
              <a:t>P</a:t>
            </a:r>
            <a:r>
              <a:rPr lang="en-GB" altLang="en-US" sz="2400" b="0" baseline="-25000">
                <a:solidFill>
                  <a:schemeClr val="tx2"/>
                </a:solidFill>
              </a:rPr>
              <a:t>e</a:t>
            </a:r>
            <a:r>
              <a:rPr lang="en-GB" altLang="en-US" sz="2000" b="0" baseline="-50000">
                <a:solidFill>
                  <a:schemeClr val="tx2"/>
                </a:solidFill>
              </a:rPr>
              <a:t>1</a:t>
            </a:r>
          </a:p>
        </p:txBody>
      </p:sp>
      <p:sp>
        <p:nvSpPr>
          <p:cNvPr id="91153" name="Rectangle 17">
            <a:extLst>
              <a:ext uri="{FF2B5EF4-FFF2-40B4-BE49-F238E27FC236}">
                <a16:creationId xmlns:a16="http://schemas.microsoft.com/office/drawing/2014/main" id="{E1651453-78F3-02D6-DA51-7A23D70B8C2F}"/>
              </a:ext>
            </a:extLst>
          </p:cNvPr>
          <p:cNvSpPr>
            <a:spLocks noChangeArrowheads="1"/>
          </p:cNvSpPr>
          <p:nvPr/>
        </p:nvSpPr>
        <p:spPr bwMode="auto">
          <a:xfrm>
            <a:off x="3810000" y="6003925"/>
            <a:ext cx="6858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i="1">
                <a:solidFill>
                  <a:schemeClr val="tx2"/>
                </a:solidFill>
              </a:rPr>
              <a:t>Q</a:t>
            </a:r>
            <a:r>
              <a:rPr lang="en-GB" altLang="en-US" sz="2400" b="0" baseline="-25000">
                <a:solidFill>
                  <a:schemeClr val="tx2"/>
                </a:solidFill>
              </a:rPr>
              <a:t>e</a:t>
            </a:r>
            <a:r>
              <a:rPr lang="en-GB" altLang="en-US" sz="2000" b="0" baseline="-50000">
                <a:solidFill>
                  <a:schemeClr val="tx2"/>
                </a:solidFill>
              </a:rPr>
              <a:t>1</a:t>
            </a:r>
          </a:p>
        </p:txBody>
      </p:sp>
      <p:sp>
        <p:nvSpPr>
          <p:cNvPr id="91154" name="Line 18">
            <a:extLst>
              <a:ext uri="{FF2B5EF4-FFF2-40B4-BE49-F238E27FC236}">
                <a16:creationId xmlns:a16="http://schemas.microsoft.com/office/drawing/2014/main" id="{7248DF13-6BD0-0D1F-9F86-E2BC6A61873E}"/>
              </a:ext>
            </a:extLst>
          </p:cNvPr>
          <p:cNvSpPr>
            <a:spLocks noChangeShapeType="1"/>
          </p:cNvSpPr>
          <p:nvPr/>
        </p:nvSpPr>
        <p:spPr bwMode="auto">
          <a:xfrm flipV="1">
            <a:off x="228600" y="2895600"/>
            <a:ext cx="0" cy="838200"/>
          </a:xfrm>
          <a:prstGeom prst="line">
            <a:avLst/>
          </a:prstGeom>
          <a:noFill/>
          <a:ln w="28575">
            <a:solidFill>
              <a:schemeClr val="accent2"/>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1155" name="Line 19">
            <a:extLst>
              <a:ext uri="{FF2B5EF4-FFF2-40B4-BE49-F238E27FC236}">
                <a16:creationId xmlns:a16="http://schemas.microsoft.com/office/drawing/2014/main" id="{8DC6A673-8CD8-CA77-264D-6E1F9EAF9491}"/>
              </a:ext>
            </a:extLst>
          </p:cNvPr>
          <p:cNvSpPr>
            <a:spLocks noChangeShapeType="1"/>
          </p:cNvSpPr>
          <p:nvPr/>
        </p:nvSpPr>
        <p:spPr bwMode="auto">
          <a:xfrm>
            <a:off x="4114800" y="6629400"/>
            <a:ext cx="838200" cy="0"/>
          </a:xfrm>
          <a:prstGeom prst="line">
            <a:avLst/>
          </a:prstGeom>
          <a:noFill/>
          <a:ln w="28575">
            <a:solidFill>
              <a:schemeClr val="accent2"/>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1156" name="Line 20">
            <a:extLst>
              <a:ext uri="{FF2B5EF4-FFF2-40B4-BE49-F238E27FC236}">
                <a16:creationId xmlns:a16="http://schemas.microsoft.com/office/drawing/2014/main" id="{61AB4EB6-2526-1AFC-F141-D0ACB0B4925B}"/>
              </a:ext>
            </a:extLst>
          </p:cNvPr>
          <p:cNvSpPr>
            <a:spLocks noChangeShapeType="1"/>
          </p:cNvSpPr>
          <p:nvPr/>
        </p:nvSpPr>
        <p:spPr bwMode="auto">
          <a:xfrm flipV="1">
            <a:off x="4419600" y="3124200"/>
            <a:ext cx="457200" cy="533400"/>
          </a:xfrm>
          <a:prstGeom prst="line">
            <a:avLst/>
          </a:prstGeom>
          <a:noFill/>
          <a:ln w="28575">
            <a:solidFill>
              <a:schemeClr val="accent2"/>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1157" name="Line 21">
            <a:extLst>
              <a:ext uri="{FF2B5EF4-FFF2-40B4-BE49-F238E27FC236}">
                <a16:creationId xmlns:a16="http://schemas.microsoft.com/office/drawing/2014/main" id="{37F11307-ABD5-8EE0-1FE4-3D148F662EED}"/>
              </a:ext>
            </a:extLst>
          </p:cNvPr>
          <p:cNvSpPr>
            <a:spLocks noChangeShapeType="1"/>
          </p:cNvSpPr>
          <p:nvPr/>
        </p:nvSpPr>
        <p:spPr bwMode="auto">
          <a:xfrm flipH="1" flipV="1">
            <a:off x="5029200" y="3124200"/>
            <a:ext cx="533400" cy="533400"/>
          </a:xfrm>
          <a:prstGeom prst="line">
            <a:avLst/>
          </a:prstGeom>
          <a:noFill/>
          <a:ln w="28575">
            <a:solidFill>
              <a:schemeClr val="accent2"/>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1158" name="Rectangle 22">
            <a:extLst>
              <a:ext uri="{FF2B5EF4-FFF2-40B4-BE49-F238E27FC236}">
                <a16:creationId xmlns:a16="http://schemas.microsoft.com/office/drawing/2014/main" id="{AD8684A2-B285-DF8A-05B8-0EB96D90E509}"/>
              </a:ext>
            </a:extLst>
          </p:cNvPr>
          <p:cNvSpPr>
            <a:spLocks noChangeArrowheads="1"/>
          </p:cNvSpPr>
          <p:nvPr/>
        </p:nvSpPr>
        <p:spPr bwMode="auto">
          <a:xfrm>
            <a:off x="6400800" y="868363"/>
            <a:ext cx="3873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400" b="0" i="1">
                <a:solidFill>
                  <a:schemeClr val="tx2"/>
                </a:solidFill>
              </a:rPr>
              <a:t>S</a:t>
            </a:r>
          </a:p>
        </p:txBody>
      </p:sp>
      <p:sp>
        <p:nvSpPr>
          <p:cNvPr id="91159" name="Rectangle 23">
            <a:extLst>
              <a:ext uri="{FF2B5EF4-FFF2-40B4-BE49-F238E27FC236}">
                <a16:creationId xmlns:a16="http://schemas.microsoft.com/office/drawing/2014/main" id="{797D531C-3C3F-6D47-FDB8-F074CBFCE738}"/>
              </a:ext>
            </a:extLst>
          </p:cNvPr>
          <p:cNvSpPr>
            <a:spLocks noChangeArrowheads="1"/>
          </p:cNvSpPr>
          <p:nvPr/>
        </p:nvSpPr>
        <p:spPr bwMode="auto">
          <a:xfrm>
            <a:off x="3946525" y="3184525"/>
            <a:ext cx="3540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400" b="0">
                <a:solidFill>
                  <a:schemeClr val="tx2"/>
                </a:solidFill>
              </a:rPr>
              <a:t>g</a:t>
            </a:r>
          </a:p>
        </p:txBody>
      </p:sp>
      <p:grpSp>
        <p:nvGrpSpPr>
          <p:cNvPr id="91160" name="Group 24">
            <a:extLst>
              <a:ext uri="{FF2B5EF4-FFF2-40B4-BE49-F238E27FC236}">
                <a16:creationId xmlns:a16="http://schemas.microsoft.com/office/drawing/2014/main" id="{F75FC2E6-8081-1536-A5AE-144758A0F299}"/>
              </a:ext>
            </a:extLst>
          </p:cNvPr>
          <p:cNvGrpSpPr>
            <a:grpSpLocks/>
          </p:cNvGrpSpPr>
          <p:nvPr/>
        </p:nvGrpSpPr>
        <p:grpSpPr bwMode="auto">
          <a:xfrm>
            <a:off x="5699125" y="3260725"/>
            <a:ext cx="354013" cy="523875"/>
            <a:chOff x="3590" y="2054"/>
            <a:chExt cx="223" cy="330"/>
          </a:xfrm>
        </p:grpSpPr>
        <p:sp>
          <p:nvSpPr>
            <p:cNvPr id="91172" name="Oval 25">
              <a:extLst>
                <a:ext uri="{FF2B5EF4-FFF2-40B4-BE49-F238E27FC236}">
                  <a16:creationId xmlns:a16="http://schemas.microsoft.com/office/drawing/2014/main" id="{76F310D2-26C8-EAD4-D99B-752B49AFACDB}"/>
                </a:ext>
              </a:extLst>
            </p:cNvPr>
            <p:cNvSpPr>
              <a:spLocks noChangeArrowheads="1"/>
            </p:cNvSpPr>
            <p:nvPr/>
          </p:nvSpPr>
          <p:spPr bwMode="auto">
            <a:xfrm>
              <a:off x="3664" y="2320"/>
              <a:ext cx="64" cy="64"/>
            </a:xfrm>
            <a:prstGeom prst="ellipse">
              <a:avLst/>
            </a:prstGeom>
            <a:solidFill>
              <a:srgbClr val="99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91173" name="Rectangle 26">
              <a:extLst>
                <a:ext uri="{FF2B5EF4-FFF2-40B4-BE49-F238E27FC236}">
                  <a16:creationId xmlns:a16="http://schemas.microsoft.com/office/drawing/2014/main" id="{1D16F8EA-3C4E-912C-D717-834EA26BC386}"/>
                </a:ext>
              </a:extLst>
            </p:cNvPr>
            <p:cNvSpPr>
              <a:spLocks noChangeArrowheads="1"/>
            </p:cNvSpPr>
            <p:nvPr/>
          </p:nvSpPr>
          <p:spPr bwMode="auto">
            <a:xfrm>
              <a:off x="3590" y="2054"/>
              <a:ext cx="223"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400" b="0">
                  <a:solidFill>
                    <a:schemeClr val="tx2"/>
                  </a:solidFill>
                </a:rPr>
                <a:t>h</a:t>
              </a:r>
            </a:p>
          </p:txBody>
        </p:sp>
      </p:grpSp>
      <p:sp>
        <p:nvSpPr>
          <p:cNvPr id="91161" name="Rectangle 27">
            <a:extLst>
              <a:ext uri="{FF2B5EF4-FFF2-40B4-BE49-F238E27FC236}">
                <a16:creationId xmlns:a16="http://schemas.microsoft.com/office/drawing/2014/main" id="{D53D858D-C1A9-54DA-0CF5-677CE27F4DD0}"/>
              </a:ext>
            </a:extLst>
          </p:cNvPr>
          <p:cNvSpPr>
            <a:spLocks noChangeArrowheads="1"/>
          </p:cNvSpPr>
          <p:nvPr/>
        </p:nvSpPr>
        <p:spPr bwMode="auto">
          <a:xfrm>
            <a:off x="5954713" y="5440363"/>
            <a:ext cx="5175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400" b="0" i="1">
                <a:solidFill>
                  <a:schemeClr val="tx2"/>
                </a:solidFill>
              </a:rPr>
              <a:t>D</a:t>
            </a:r>
            <a:r>
              <a:rPr lang="en-GB" altLang="en-US" sz="2400" b="0" baseline="-25000">
                <a:solidFill>
                  <a:schemeClr val="tx2"/>
                </a:solidFill>
              </a:rPr>
              <a:t>1</a:t>
            </a:r>
          </a:p>
        </p:txBody>
      </p:sp>
      <p:sp>
        <p:nvSpPr>
          <p:cNvPr id="91162" name="Rectangle 28">
            <a:extLst>
              <a:ext uri="{FF2B5EF4-FFF2-40B4-BE49-F238E27FC236}">
                <a16:creationId xmlns:a16="http://schemas.microsoft.com/office/drawing/2014/main" id="{D019C64E-EC0D-3A9D-D656-39604230F306}"/>
              </a:ext>
            </a:extLst>
          </p:cNvPr>
          <p:cNvSpPr>
            <a:spLocks noChangeArrowheads="1"/>
          </p:cNvSpPr>
          <p:nvPr/>
        </p:nvSpPr>
        <p:spPr bwMode="auto">
          <a:xfrm>
            <a:off x="7097713" y="4830763"/>
            <a:ext cx="5175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400" b="0" i="1">
                <a:solidFill>
                  <a:schemeClr val="accent2"/>
                </a:solidFill>
              </a:rPr>
              <a:t>D</a:t>
            </a:r>
            <a:r>
              <a:rPr lang="en-GB" altLang="en-US" sz="2400" b="0" baseline="-25000">
                <a:solidFill>
                  <a:schemeClr val="accent2"/>
                </a:solidFill>
              </a:rPr>
              <a:t>2</a:t>
            </a:r>
          </a:p>
        </p:txBody>
      </p:sp>
      <p:sp>
        <p:nvSpPr>
          <p:cNvPr id="91163" name="Oval 29">
            <a:extLst>
              <a:ext uri="{FF2B5EF4-FFF2-40B4-BE49-F238E27FC236}">
                <a16:creationId xmlns:a16="http://schemas.microsoft.com/office/drawing/2014/main" id="{1DCA9CFF-2E45-FCCA-880A-2AEF3172FA33}"/>
              </a:ext>
            </a:extLst>
          </p:cNvPr>
          <p:cNvSpPr>
            <a:spLocks noChangeArrowheads="1"/>
          </p:cNvSpPr>
          <p:nvPr/>
        </p:nvSpPr>
        <p:spPr bwMode="auto">
          <a:xfrm>
            <a:off x="4064000" y="3700463"/>
            <a:ext cx="101600" cy="101600"/>
          </a:xfrm>
          <a:prstGeom prst="ellipse">
            <a:avLst/>
          </a:prstGeom>
          <a:solidFill>
            <a:srgbClr val="99CCFF"/>
          </a:solidFill>
          <a:ln w="28575">
            <a:solidFill>
              <a:schemeClr val="tx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91164" name="Line 30">
            <a:extLst>
              <a:ext uri="{FF2B5EF4-FFF2-40B4-BE49-F238E27FC236}">
                <a16:creationId xmlns:a16="http://schemas.microsoft.com/office/drawing/2014/main" id="{8CCBB5DA-D252-C635-DE7C-490786F917A9}"/>
              </a:ext>
            </a:extLst>
          </p:cNvPr>
          <p:cNvSpPr>
            <a:spLocks noChangeShapeType="1"/>
          </p:cNvSpPr>
          <p:nvPr/>
        </p:nvSpPr>
        <p:spPr bwMode="auto">
          <a:xfrm>
            <a:off x="4945063" y="2819400"/>
            <a:ext cx="0" cy="3124200"/>
          </a:xfrm>
          <a:prstGeom prst="line">
            <a:avLst/>
          </a:prstGeom>
          <a:noFill/>
          <a:ln w="19050">
            <a:solidFill>
              <a:schemeClr val="accent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1165" name="Line 31">
            <a:extLst>
              <a:ext uri="{FF2B5EF4-FFF2-40B4-BE49-F238E27FC236}">
                <a16:creationId xmlns:a16="http://schemas.microsoft.com/office/drawing/2014/main" id="{B34EF0AF-8E0E-0049-D5F3-DD8252B35AD2}"/>
              </a:ext>
            </a:extLst>
          </p:cNvPr>
          <p:cNvSpPr>
            <a:spLocks noChangeShapeType="1"/>
          </p:cNvSpPr>
          <p:nvPr/>
        </p:nvSpPr>
        <p:spPr bwMode="auto">
          <a:xfrm flipH="1">
            <a:off x="1066800" y="2836863"/>
            <a:ext cx="3886200" cy="0"/>
          </a:xfrm>
          <a:prstGeom prst="line">
            <a:avLst/>
          </a:prstGeom>
          <a:noFill/>
          <a:ln w="19050">
            <a:solidFill>
              <a:schemeClr val="accent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1166" name="Rectangle 32">
            <a:extLst>
              <a:ext uri="{FF2B5EF4-FFF2-40B4-BE49-F238E27FC236}">
                <a16:creationId xmlns:a16="http://schemas.microsoft.com/office/drawing/2014/main" id="{F9F5A0BF-10C0-55E2-F789-11DA449275F9}"/>
              </a:ext>
            </a:extLst>
          </p:cNvPr>
          <p:cNvSpPr>
            <a:spLocks noChangeArrowheads="1"/>
          </p:cNvSpPr>
          <p:nvPr/>
        </p:nvSpPr>
        <p:spPr bwMode="auto">
          <a:xfrm>
            <a:off x="457200" y="2574925"/>
            <a:ext cx="6858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i="1">
                <a:solidFill>
                  <a:schemeClr val="accent2"/>
                </a:solidFill>
              </a:rPr>
              <a:t>P</a:t>
            </a:r>
            <a:r>
              <a:rPr lang="en-GB" altLang="en-US" sz="2400" b="0" baseline="-25000">
                <a:solidFill>
                  <a:schemeClr val="accent2"/>
                </a:solidFill>
              </a:rPr>
              <a:t>e</a:t>
            </a:r>
            <a:r>
              <a:rPr lang="en-GB" altLang="en-US" sz="2000" b="0" baseline="-50000">
                <a:solidFill>
                  <a:schemeClr val="accent2"/>
                </a:solidFill>
              </a:rPr>
              <a:t>2</a:t>
            </a:r>
          </a:p>
        </p:txBody>
      </p:sp>
      <p:sp>
        <p:nvSpPr>
          <p:cNvPr id="91167" name="Rectangle 33">
            <a:extLst>
              <a:ext uri="{FF2B5EF4-FFF2-40B4-BE49-F238E27FC236}">
                <a16:creationId xmlns:a16="http://schemas.microsoft.com/office/drawing/2014/main" id="{9154C420-6A30-FEB4-386D-4948D38C61CA}"/>
              </a:ext>
            </a:extLst>
          </p:cNvPr>
          <p:cNvSpPr>
            <a:spLocks noChangeArrowheads="1"/>
          </p:cNvSpPr>
          <p:nvPr/>
        </p:nvSpPr>
        <p:spPr bwMode="auto">
          <a:xfrm>
            <a:off x="4648200" y="6003925"/>
            <a:ext cx="6858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i="1">
                <a:solidFill>
                  <a:schemeClr val="accent2"/>
                </a:solidFill>
              </a:rPr>
              <a:t>Q</a:t>
            </a:r>
            <a:r>
              <a:rPr lang="en-GB" altLang="en-US" sz="2400" b="0" baseline="-25000">
                <a:solidFill>
                  <a:schemeClr val="accent2"/>
                </a:solidFill>
              </a:rPr>
              <a:t>e</a:t>
            </a:r>
            <a:r>
              <a:rPr lang="en-GB" altLang="en-US" sz="2000" b="0" baseline="-50000">
                <a:solidFill>
                  <a:schemeClr val="accent2"/>
                </a:solidFill>
              </a:rPr>
              <a:t>2</a:t>
            </a:r>
          </a:p>
        </p:txBody>
      </p:sp>
      <p:grpSp>
        <p:nvGrpSpPr>
          <p:cNvPr id="91168" name="Group 34">
            <a:extLst>
              <a:ext uri="{FF2B5EF4-FFF2-40B4-BE49-F238E27FC236}">
                <a16:creationId xmlns:a16="http://schemas.microsoft.com/office/drawing/2014/main" id="{9A2D7CF9-52BA-4A0E-24CD-3F04E9DAC7B2}"/>
              </a:ext>
            </a:extLst>
          </p:cNvPr>
          <p:cNvGrpSpPr>
            <a:grpSpLocks/>
          </p:cNvGrpSpPr>
          <p:nvPr/>
        </p:nvGrpSpPr>
        <p:grpSpPr bwMode="auto">
          <a:xfrm>
            <a:off x="4776788" y="2270125"/>
            <a:ext cx="252412" cy="617538"/>
            <a:chOff x="3014" y="1430"/>
            <a:chExt cx="159" cy="389"/>
          </a:xfrm>
        </p:grpSpPr>
        <p:sp>
          <p:nvSpPr>
            <p:cNvPr id="91170" name="Oval 35">
              <a:extLst>
                <a:ext uri="{FF2B5EF4-FFF2-40B4-BE49-F238E27FC236}">
                  <a16:creationId xmlns:a16="http://schemas.microsoft.com/office/drawing/2014/main" id="{B657995B-05AB-D5D6-DDF6-C562D4F03B4D}"/>
                </a:ext>
              </a:extLst>
            </p:cNvPr>
            <p:cNvSpPr>
              <a:spLocks noChangeArrowheads="1"/>
            </p:cNvSpPr>
            <p:nvPr/>
          </p:nvSpPr>
          <p:spPr bwMode="auto">
            <a:xfrm>
              <a:off x="3088" y="1755"/>
              <a:ext cx="64" cy="64"/>
            </a:xfrm>
            <a:prstGeom prst="ellipse">
              <a:avLst/>
            </a:prstGeom>
            <a:solidFill>
              <a:srgbClr val="FF9999"/>
            </a:solidFill>
            <a:ln w="28575">
              <a:solidFill>
                <a:srgbClr val="8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91171" name="Rectangle 36">
              <a:extLst>
                <a:ext uri="{FF2B5EF4-FFF2-40B4-BE49-F238E27FC236}">
                  <a16:creationId xmlns:a16="http://schemas.microsoft.com/office/drawing/2014/main" id="{1639D5D6-19C5-B6A9-1517-0D8E0AE7B5AC}"/>
                </a:ext>
              </a:extLst>
            </p:cNvPr>
            <p:cNvSpPr>
              <a:spLocks noChangeArrowheads="1"/>
            </p:cNvSpPr>
            <p:nvPr/>
          </p:nvSpPr>
          <p:spPr bwMode="auto">
            <a:xfrm>
              <a:off x="3014" y="1430"/>
              <a:ext cx="159"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400" b="0">
                  <a:solidFill>
                    <a:schemeClr val="accent2"/>
                  </a:solidFill>
                </a:rPr>
                <a:t>i</a:t>
              </a:r>
            </a:p>
          </p:txBody>
        </p:sp>
      </p:grpSp>
      <p:sp>
        <p:nvSpPr>
          <p:cNvPr id="1250341" name="Rectangle 37">
            <a:extLst>
              <a:ext uri="{FF2B5EF4-FFF2-40B4-BE49-F238E27FC236}">
                <a16:creationId xmlns:a16="http://schemas.microsoft.com/office/drawing/2014/main" id="{FAD4A2A7-7C99-A166-1ADB-D412613474C1}"/>
              </a:ext>
            </a:extLst>
          </p:cNvPr>
          <p:cNvSpPr>
            <a:spLocks noGrp="1" noChangeArrowheads="1"/>
          </p:cNvSpPr>
          <p:nvPr>
            <p:ph type="title"/>
          </p:nvPr>
        </p:nvSpPr>
        <p:spPr>
          <a:xfrm>
            <a:off x="0" y="0"/>
            <a:ext cx="9144000" cy="595313"/>
          </a:xfrm>
        </p:spPr>
        <p:txBody>
          <a:bodyPr/>
          <a:lstStyle/>
          <a:p>
            <a:pPr>
              <a:defRPr/>
            </a:pPr>
            <a:r>
              <a:rPr lang="en-GB" altLang="en-US" sz="2800">
                <a:solidFill>
                  <a:schemeClr val="folHlink"/>
                </a:solidFill>
              </a:rPr>
              <a:t>Effect of a shift in the demand curve</a:t>
            </a:r>
          </a:p>
        </p:txBody>
      </p:sp>
    </p:spTree>
    <p:custDataLst>
      <p:tags r:id="rId1"/>
    </p:custData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3186" name="Rectangle 2">
            <a:extLst>
              <a:ext uri="{FF2B5EF4-FFF2-40B4-BE49-F238E27FC236}">
                <a16:creationId xmlns:a16="http://schemas.microsoft.com/office/drawing/2014/main" id="{E0AEB3EA-305E-A698-C42D-3AE1BBD2DB5F}"/>
              </a:ext>
            </a:extLst>
          </p:cNvPr>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93187" name="Rectangle 3">
            <a:extLst>
              <a:ext uri="{FF2B5EF4-FFF2-40B4-BE49-F238E27FC236}">
                <a16:creationId xmlns:a16="http://schemas.microsoft.com/office/drawing/2014/main" id="{AF34BED4-BCDC-F815-89D9-090F5E204D62}"/>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1260548" name="Rectangle 4">
            <a:extLst>
              <a:ext uri="{FF2B5EF4-FFF2-40B4-BE49-F238E27FC236}">
                <a16:creationId xmlns:a16="http://schemas.microsoft.com/office/drawing/2014/main" id="{E1C0962E-A2A8-DA8E-C5FB-96A2E9A1F17F}"/>
              </a:ext>
            </a:extLst>
          </p:cNvPr>
          <p:cNvSpPr>
            <a:spLocks noGrp="1" noChangeArrowheads="1"/>
          </p:cNvSpPr>
          <p:nvPr>
            <p:ph type="title"/>
          </p:nvPr>
        </p:nvSpPr>
        <p:spPr/>
        <p:txBody>
          <a:bodyPr/>
          <a:lstStyle/>
          <a:p>
            <a:pPr>
              <a:defRPr/>
            </a:pPr>
            <a:r>
              <a:rPr lang="en-GB" altLang="en-US"/>
              <a:t>Price and Output Determination</a:t>
            </a:r>
          </a:p>
        </p:txBody>
      </p:sp>
      <p:sp>
        <p:nvSpPr>
          <p:cNvPr id="1260549" name="Rectangle 5">
            <a:extLst>
              <a:ext uri="{FF2B5EF4-FFF2-40B4-BE49-F238E27FC236}">
                <a16:creationId xmlns:a16="http://schemas.microsoft.com/office/drawing/2014/main" id="{93A2EC2D-507D-36E9-27E9-2DF16474760B}"/>
              </a:ext>
            </a:extLst>
          </p:cNvPr>
          <p:cNvSpPr>
            <a:spLocks noGrp="1" noChangeArrowheads="1"/>
          </p:cNvSpPr>
          <p:nvPr>
            <p:ph type="body" idx="1"/>
          </p:nvPr>
        </p:nvSpPr>
        <p:spPr>
          <a:xfrm>
            <a:off x="774700" y="1344613"/>
            <a:ext cx="7970838" cy="1870075"/>
          </a:xfrm>
        </p:spPr>
        <p:txBody>
          <a:bodyPr/>
          <a:lstStyle/>
          <a:p>
            <a:pPr>
              <a:spcBef>
                <a:spcPct val="75000"/>
              </a:spcBef>
              <a:buClr>
                <a:srgbClr val="C1977B"/>
              </a:buClr>
              <a:defRPr/>
            </a:pPr>
            <a:r>
              <a:rPr lang="en-GB" altLang="en-US" dirty="0"/>
              <a:t>If one of the determinants of supply changes (other than price)</a:t>
            </a:r>
          </a:p>
          <a:p>
            <a:pPr>
              <a:spcBef>
                <a:spcPct val="75000"/>
              </a:spcBef>
              <a:buClr>
                <a:srgbClr val="C1977B"/>
              </a:buClr>
              <a:defRPr/>
            </a:pPr>
            <a:r>
              <a:rPr lang="en-GB" altLang="en-US" dirty="0"/>
              <a:t>Then the Supply curve will shift</a:t>
            </a:r>
          </a:p>
        </p:txBody>
      </p:sp>
      <p:sp>
        <p:nvSpPr>
          <p:cNvPr id="1260550" name="Rectangle 6">
            <a:extLst>
              <a:ext uri="{FF2B5EF4-FFF2-40B4-BE49-F238E27FC236}">
                <a16:creationId xmlns:a16="http://schemas.microsoft.com/office/drawing/2014/main" id="{640207D5-5576-8460-64FC-D7B797EA351B}"/>
              </a:ext>
            </a:extLst>
          </p:cNvPr>
          <p:cNvSpPr>
            <a:spLocks noChangeArrowheads="1"/>
          </p:cNvSpPr>
          <p:nvPr/>
        </p:nvSpPr>
        <p:spPr bwMode="auto">
          <a:xfrm>
            <a:off x="774700" y="3197225"/>
            <a:ext cx="7970838" cy="3328988"/>
          </a:xfrm>
          <a:prstGeom prst="rect">
            <a:avLst/>
          </a:prstGeom>
          <a:noFill/>
          <a:ln>
            <a:noFill/>
          </a:ln>
          <a:effectLst/>
        </p:spPr>
        <p:txBody>
          <a:bodyPr lIns="92075" tIns="46038" rIns="92075" bIns="46038"/>
          <a:lstStyle>
            <a:lvl1pPr marL="342900" indent="-342900">
              <a:lnSpc>
                <a:spcPct val="90000"/>
              </a:lnSpc>
              <a:spcBef>
                <a:spcPct val="30000"/>
              </a:spcBef>
              <a:buClr>
                <a:srgbClr val="660033"/>
              </a:buClr>
              <a:buSzPct val="70000"/>
              <a:buFont typeface="Monotype Sorts" pitchFamily="2" charset="2"/>
              <a:buChar char="n"/>
              <a:defRPr sz="3000" b="1">
                <a:solidFill>
                  <a:srgbClr val="006A5E"/>
                </a:solidFill>
                <a:effectLst>
                  <a:outerShdw blurRad="38100" dist="38100" dir="2700000" algn="tl">
                    <a:srgbClr val="000000"/>
                  </a:outerShdw>
                </a:effectLst>
                <a:latin typeface="Arial"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effectLst>
                  <a:outerShdw blurRad="38100" dist="38100" dir="2700000" algn="tl">
                    <a:srgbClr val="000000"/>
                  </a:outerShdw>
                </a:effectLst>
                <a:latin typeface="Arial" pitchFamily="34" charset="0"/>
              </a:defRPr>
            </a:lvl2pPr>
            <a:lvl3pPr marL="1143000" indent="-228600">
              <a:lnSpc>
                <a:spcPct val="90000"/>
              </a:lnSpc>
              <a:spcBef>
                <a:spcPct val="30000"/>
              </a:spcBef>
              <a:buClr>
                <a:srgbClr val="A000A0"/>
              </a:buClr>
              <a:buSzPct val="75000"/>
              <a:buChar char="•"/>
              <a:defRPr sz="2200" b="1">
                <a:solidFill>
                  <a:srgbClr val="666699"/>
                </a:solidFill>
                <a:effectLst>
                  <a:outerShdw blurRad="38100" dist="38100" dir="2700000" algn="tl">
                    <a:srgbClr val="000000"/>
                  </a:outerShdw>
                </a:effectLst>
                <a:latin typeface="Arial" pitchFamily="34" charset="0"/>
              </a:defRPr>
            </a:lvl3pPr>
            <a:lvl4pPr marL="1600200" indent="-228600">
              <a:lnSpc>
                <a:spcPct val="90000"/>
              </a:lnSpc>
              <a:spcBef>
                <a:spcPct val="30000"/>
              </a:spcBef>
              <a:buClr>
                <a:srgbClr val="CC3300"/>
              </a:buClr>
              <a:buChar char="•"/>
              <a:defRPr sz="2000" b="1">
                <a:solidFill>
                  <a:srgbClr val="5E6B82"/>
                </a:solidFill>
                <a:effectLst>
                  <a:outerShdw blurRad="38100" dist="38100" dir="2700000" algn="tl">
                    <a:srgbClr val="000000"/>
                  </a:outerShdw>
                </a:effectLst>
                <a:latin typeface="Arial" pitchFamily="34" charset="0"/>
              </a:defRPr>
            </a:lvl4pPr>
            <a:lvl5pPr marL="2057400" indent="-228600">
              <a:lnSpc>
                <a:spcPct val="90000"/>
              </a:lnSpc>
              <a:spcBef>
                <a:spcPct val="30000"/>
              </a:spcBef>
              <a:buClr>
                <a:schemeClr val="bg2"/>
              </a:buClr>
              <a:buSzPct val="75000"/>
              <a:buChar char="•"/>
              <a:defRPr b="1">
                <a:solidFill>
                  <a:schemeClr val="tx1"/>
                </a:solidFill>
                <a:effectLst>
                  <a:outerShdw blurRad="38100" dist="38100" dir="2700000" algn="tl">
                    <a:srgbClr val="FFFFFF"/>
                  </a:outerShdw>
                </a:effectLst>
                <a:latin typeface="Arial"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effectLst>
                  <a:outerShdw blurRad="38100" dist="38100" dir="2700000" algn="tl">
                    <a:srgbClr val="FFFFFF"/>
                  </a:outerShdw>
                </a:effectLst>
                <a:latin typeface="Arial"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effectLst>
                  <a:outerShdw blurRad="38100" dist="38100" dir="2700000" algn="tl">
                    <a:srgbClr val="FFFFFF"/>
                  </a:outerShdw>
                </a:effectLst>
                <a:latin typeface="Arial"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effectLst>
                  <a:outerShdw blurRad="38100" dist="38100" dir="2700000" algn="tl">
                    <a:srgbClr val="FFFFFF"/>
                  </a:outerShdw>
                </a:effectLst>
                <a:latin typeface="Arial"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effectLst>
                  <a:outerShdw blurRad="38100" dist="38100" dir="2700000" algn="tl">
                    <a:srgbClr val="FFFFFF"/>
                  </a:outerShdw>
                </a:effectLst>
                <a:latin typeface="Arial" pitchFamily="34" charset="0"/>
              </a:defRPr>
            </a:lvl9pPr>
          </a:lstStyle>
          <a:p>
            <a:pPr>
              <a:spcBef>
                <a:spcPct val="75000"/>
              </a:spcBef>
              <a:defRPr/>
            </a:pPr>
            <a:r>
              <a:rPr lang="en-GB" altLang="en-US" dirty="0"/>
              <a:t>Effects of shifts in the supply curve</a:t>
            </a:r>
          </a:p>
          <a:p>
            <a:pPr lvl="1">
              <a:spcBef>
                <a:spcPct val="75000"/>
              </a:spcBef>
              <a:defRPr/>
            </a:pPr>
            <a:r>
              <a:rPr lang="en-GB" altLang="en-US" dirty="0"/>
              <a:t>movement along </a:t>
            </a:r>
            <a:r>
              <a:rPr lang="en-GB" altLang="en-US" i="1" dirty="0"/>
              <a:t>D</a:t>
            </a:r>
            <a:r>
              <a:rPr lang="en-GB" altLang="en-US" dirty="0"/>
              <a:t> curve and new </a:t>
            </a:r>
            <a:r>
              <a:rPr lang="en-GB" altLang="en-US" i="1" dirty="0"/>
              <a:t>S</a:t>
            </a:r>
            <a:r>
              <a:rPr lang="en-GB" altLang="en-US" dirty="0"/>
              <a:t> curve</a:t>
            </a:r>
          </a:p>
          <a:p>
            <a:pPr lvl="2">
              <a:spcBef>
                <a:spcPct val="75000"/>
              </a:spcBef>
              <a:defRPr/>
            </a:pPr>
            <a:r>
              <a:rPr lang="en-GB" altLang="en-US" dirty="0"/>
              <a:t>rise in supply (rightward shift) </a:t>
            </a:r>
            <a:r>
              <a:rPr lang="en-GB" altLang="en-US" dirty="0">
                <a:sym typeface="Symbol" pitchFamily="18" charset="2"/>
              </a:rPr>
              <a:t> </a:t>
            </a:r>
            <a:r>
              <a:rPr lang="en-GB" altLang="en-US" i="1" dirty="0">
                <a:sym typeface="Symbol" pitchFamily="18" charset="2"/>
              </a:rPr>
              <a:t>P</a:t>
            </a:r>
            <a:r>
              <a:rPr lang="en-GB" altLang="en-US" dirty="0">
                <a:sym typeface="Symbol" pitchFamily="18" charset="2"/>
              </a:rPr>
              <a:t> falls</a:t>
            </a:r>
          </a:p>
          <a:p>
            <a:pPr lvl="2">
              <a:spcBef>
                <a:spcPct val="75000"/>
              </a:spcBef>
              <a:defRPr/>
            </a:pPr>
            <a:r>
              <a:rPr lang="en-GB" altLang="en-US" dirty="0"/>
              <a:t>fall in supply (leftward shift) </a:t>
            </a:r>
            <a:r>
              <a:rPr lang="en-GB" altLang="en-US" dirty="0">
                <a:sym typeface="Symbol" pitchFamily="18" charset="2"/>
              </a:rPr>
              <a:t> </a:t>
            </a:r>
            <a:r>
              <a:rPr lang="en-GB" altLang="en-US" i="1" dirty="0">
                <a:sym typeface="Symbol" pitchFamily="18" charset="2"/>
              </a:rPr>
              <a:t>P </a:t>
            </a:r>
            <a:r>
              <a:rPr lang="en-GB" altLang="en-US" dirty="0">
                <a:sym typeface="Symbol" pitchFamily="18" charset="2"/>
              </a:rPr>
              <a:t>rises</a:t>
            </a:r>
            <a:endParaRPr lang="en-GB" altLang="en-US" dirty="0"/>
          </a:p>
          <a:p>
            <a:pPr lvl="2">
              <a:spcBef>
                <a:spcPct val="65000"/>
              </a:spcBef>
              <a:defRPr/>
            </a:pPr>
            <a:endParaRPr lang="en-GB" altLang="en-US" dirty="0"/>
          </a:p>
        </p:txBody>
      </p:sp>
    </p:spTree>
    <p:custDataLst>
      <p:tags r:id="rId1"/>
    </p:custData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5234" name="Rectangle 2">
            <a:extLst>
              <a:ext uri="{FF2B5EF4-FFF2-40B4-BE49-F238E27FC236}">
                <a16:creationId xmlns:a16="http://schemas.microsoft.com/office/drawing/2014/main" id="{B06A5784-C70D-1335-F32A-1526EE5544DC}"/>
              </a:ext>
            </a:extLst>
          </p:cNvPr>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95235" name="Rectangle 3">
            <a:extLst>
              <a:ext uri="{FF2B5EF4-FFF2-40B4-BE49-F238E27FC236}">
                <a16:creationId xmlns:a16="http://schemas.microsoft.com/office/drawing/2014/main" id="{12D39102-65EB-6EF4-2968-37D3B1266982}"/>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95236" name="Rectangle 4">
            <a:extLst>
              <a:ext uri="{FF2B5EF4-FFF2-40B4-BE49-F238E27FC236}">
                <a16:creationId xmlns:a16="http://schemas.microsoft.com/office/drawing/2014/main" id="{01FAA3F6-93AD-79B2-298F-437C919EC20C}"/>
              </a:ext>
            </a:extLst>
          </p:cNvPr>
          <p:cNvSpPr>
            <a:spLocks noChangeArrowheads="1"/>
          </p:cNvSpPr>
          <p:nvPr/>
        </p:nvSpPr>
        <p:spPr bwMode="auto">
          <a:xfrm>
            <a:off x="1066800" y="609600"/>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1262597" name="Rectangle 5">
            <a:extLst>
              <a:ext uri="{FF2B5EF4-FFF2-40B4-BE49-F238E27FC236}">
                <a16:creationId xmlns:a16="http://schemas.microsoft.com/office/drawing/2014/main" id="{72EF6C10-EA19-35BF-5A04-6C26685FC0E7}"/>
              </a:ext>
            </a:extLst>
          </p:cNvPr>
          <p:cNvSpPr>
            <a:spLocks noGrp="1" noChangeArrowheads="1"/>
          </p:cNvSpPr>
          <p:nvPr>
            <p:ph type="title"/>
          </p:nvPr>
        </p:nvSpPr>
        <p:spPr>
          <a:xfrm>
            <a:off x="0" y="0"/>
            <a:ext cx="9144000" cy="595313"/>
          </a:xfrm>
        </p:spPr>
        <p:txBody>
          <a:bodyPr/>
          <a:lstStyle/>
          <a:p>
            <a:pPr>
              <a:defRPr/>
            </a:pPr>
            <a:r>
              <a:rPr lang="en-GB" altLang="en-US" sz="2800">
                <a:solidFill>
                  <a:schemeClr val="accent2"/>
                </a:solidFill>
              </a:rPr>
              <a:t>Effect of a shift in the supply curve</a:t>
            </a:r>
          </a:p>
        </p:txBody>
      </p:sp>
      <p:sp>
        <p:nvSpPr>
          <p:cNvPr id="95238" name="Rectangle 6">
            <a:extLst>
              <a:ext uri="{FF2B5EF4-FFF2-40B4-BE49-F238E27FC236}">
                <a16:creationId xmlns:a16="http://schemas.microsoft.com/office/drawing/2014/main" id="{57432D04-0D54-4E43-64B8-83A0F510A804}"/>
              </a:ext>
            </a:extLst>
          </p:cNvPr>
          <p:cNvSpPr>
            <a:spLocks noChangeArrowheads="1"/>
          </p:cNvSpPr>
          <p:nvPr/>
        </p:nvSpPr>
        <p:spPr bwMode="auto">
          <a:xfrm>
            <a:off x="685800" y="487363"/>
            <a:ext cx="3381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i="1">
                <a:solidFill>
                  <a:schemeClr val="tx1"/>
                </a:solidFill>
              </a:rPr>
              <a:t>P</a:t>
            </a:r>
          </a:p>
        </p:txBody>
      </p:sp>
      <p:sp>
        <p:nvSpPr>
          <p:cNvPr id="95239" name="Rectangle 7">
            <a:extLst>
              <a:ext uri="{FF2B5EF4-FFF2-40B4-BE49-F238E27FC236}">
                <a16:creationId xmlns:a16="http://schemas.microsoft.com/office/drawing/2014/main" id="{5633CCE6-BF10-6104-851E-1821B7C9394C}"/>
              </a:ext>
            </a:extLst>
          </p:cNvPr>
          <p:cNvSpPr>
            <a:spLocks noChangeArrowheads="1"/>
          </p:cNvSpPr>
          <p:nvPr/>
        </p:nvSpPr>
        <p:spPr bwMode="auto">
          <a:xfrm>
            <a:off x="7985125" y="6049963"/>
            <a:ext cx="3810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i="1">
                <a:solidFill>
                  <a:schemeClr val="tx1"/>
                </a:solidFill>
              </a:rPr>
              <a:t>Q</a:t>
            </a:r>
          </a:p>
        </p:txBody>
      </p:sp>
      <p:sp>
        <p:nvSpPr>
          <p:cNvPr id="95240" name="Rectangle 8">
            <a:extLst>
              <a:ext uri="{FF2B5EF4-FFF2-40B4-BE49-F238E27FC236}">
                <a16:creationId xmlns:a16="http://schemas.microsoft.com/office/drawing/2014/main" id="{A1951C90-ACD6-50AB-4F3E-734773E70168}"/>
              </a:ext>
            </a:extLst>
          </p:cNvPr>
          <p:cNvSpPr>
            <a:spLocks noChangeArrowheads="1"/>
          </p:cNvSpPr>
          <p:nvPr/>
        </p:nvSpPr>
        <p:spPr bwMode="auto">
          <a:xfrm>
            <a:off x="746125" y="5973763"/>
            <a:ext cx="3810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a:solidFill>
                  <a:schemeClr val="tx1"/>
                </a:solidFill>
              </a:rPr>
              <a:t>O</a:t>
            </a:r>
          </a:p>
        </p:txBody>
      </p:sp>
      <p:sp>
        <p:nvSpPr>
          <p:cNvPr id="95241" name="Line 9">
            <a:extLst>
              <a:ext uri="{FF2B5EF4-FFF2-40B4-BE49-F238E27FC236}">
                <a16:creationId xmlns:a16="http://schemas.microsoft.com/office/drawing/2014/main" id="{481904E5-0D11-84DF-C9B9-68E454C5AB8F}"/>
              </a:ext>
            </a:extLst>
          </p:cNvPr>
          <p:cNvSpPr>
            <a:spLocks noChangeShapeType="1"/>
          </p:cNvSpPr>
          <p:nvPr/>
        </p:nvSpPr>
        <p:spPr bwMode="auto">
          <a:xfrm flipH="1" flipV="1">
            <a:off x="2667000" y="1143000"/>
            <a:ext cx="3810000" cy="4267200"/>
          </a:xfrm>
          <a:prstGeom prst="line">
            <a:avLst/>
          </a:prstGeom>
          <a:noFill/>
          <a:ln w="381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5242" name="Line 10">
            <a:extLst>
              <a:ext uri="{FF2B5EF4-FFF2-40B4-BE49-F238E27FC236}">
                <a16:creationId xmlns:a16="http://schemas.microsoft.com/office/drawing/2014/main" id="{D011F842-F8B0-9008-4B47-21F888FDDC27}"/>
              </a:ext>
            </a:extLst>
          </p:cNvPr>
          <p:cNvSpPr>
            <a:spLocks noChangeShapeType="1"/>
          </p:cNvSpPr>
          <p:nvPr/>
        </p:nvSpPr>
        <p:spPr bwMode="auto">
          <a:xfrm flipH="1">
            <a:off x="2971800" y="1752600"/>
            <a:ext cx="4114800" cy="3886200"/>
          </a:xfrm>
          <a:prstGeom prst="line">
            <a:avLst/>
          </a:prstGeom>
          <a:noFill/>
          <a:ln w="381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5243" name="Line 11">
            <a:extLst>
              <a:ext uri="{FF2B5EF4-FFF2-40B4-BE49-F238E27FC236}">
                <a16:creationId xmlns:a16="http://schemas.microsoft.com/office/drawing/2014/main" id="{C6E6495B-54FB-2571-9B6F-163015D74023}"/>
              </a:ext>
            </a:extLst>
          </p:cNvPr>
          <p:cNvSpPr>
            <a:spLocks noChangeShapeType="1"/>
          </p:cNvSpPr>
          <p:nvPr/>
        </p:nvSpPr>
        <p:spPr bwMode="auto">
          <a:xfrm flipH="1">
            <a:off x="1066800" y="3733800"/>
            <a:ext cx="3886200" cy="0"/>
          </a:xfrm>
          <a:prstGeom prst="line">
            <a:avLst/>
          </a:prstGeom>
          <a:noFill/>
          <a:ln w="1905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5244" name="Line 12">
            <a:extLst>
              <a:ext uri="{FF2B5EF4-FFF2-40B4-BE49-F238E27FC236}">
                <a16:creationId xmlns:a16="http://schemas.microsoft.com/office/drawing/2014/main" id="{24557BED-E10C-3A8F-6082-24E3CB901305}"/>
              </a:ext>
            </a:extLst>
          </p:cNvPr>
          <p:cNvSpPr>
            <a:spLocks noChangeShapeType="1"/>
          </p:cNvSpPr>
          <p:nvPr/>
        </p:nvSpPr>
        <p:spPr bwMode="auto">
          <a:xfrm>
            <a:off x="4970463" y="3733800"/>
            <a:ext cx="0" cy="2209800"/>
          </a:xfrm>
          <a:prstGeom prst="line">
            <a:avLst/>
          </a:prstGeom>
          <a:noFill/>
          <a:ln w="1905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5245" name="Line 13">
            <a:extLst>
              <a:ext uri="{FF2B5EF4-FFF2-40B4-BE49-F238E27FC236}">
                <a16:creationId xmlns:a16="http://schemas.microsoft.com/office/drawing/2014/main" id="{AD7201D2-BCE8-3493-065B-D01816EFE9A0}"/>
              </a:ext>
            </a:extLst>
          </p:cNvPr>
          <p:cNvSpPr>
            <a:spLocks noChangeShapeType="1"/>
          </p:cNvSpPr>
          <p:nvPr/>
        </p:nvSpPr>
        <p:spPr bwMode="auto">
          <a:xfrm>
            <a:off x="1066800" y="5943600"/>
            <a:ext cx="7010400" cy="0"/>
          </a:xfrm>
          <a:prstGeom prst="line">
            <a:avLst/>
          </a:prstGeom>
          <a:noFill/>
          <a:ln w="25400">
            <a:solidFill>
              <a:schemeClr val="tx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5246" name="Line 14">
            <a:extLst>
              <a:ext uri="{FF2B5EF4-FFF2-40B4-BE49-F238E27FC236}">
                <a16:creationId xmlns:a16="http://schemas.microsoft.com/office/drawing/2014/main" id="{9AAF9B96-A768-578A-B7D8-E1961BD0D11C}"/>
              </a:ext>
            </a:extLst>
          </p:cNvPr>
          <p:cNvSpPr>
            <a:spLocks noChangeShapeType="1"/>
          </p:cNvSpPr>
          <p:nvPr/>
        </p:nvSpPr>
        <p:spPr bwMode="auto">
          <a:xfrm>
            <a:off x="1066800" y="609600"/>
            <a:ext cx="0" cy="5334000"/>
          </a:xfrm>
          <a:prstGeom prst="line">
            <a:avLst/>
          </a:prstGeom>
          <a:noFill/>
          <a:ln w="25400">
            <a:solidFill>
              <a:schemeClr val="tx1"/>
            </a:solidFill>
            <a:round/>
            <a:headEnd type="stealth" w="med" len="lg"/>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5247" name="Oval 15">
            <a:extLst>
              <a:ext uri="{FF2B5EF4-FFF2-40B4-BE49-F238E27FC236}">
                <a16:creationId xmlns:a16="http://schemas.microsoft.com/office/drawing/2014/main" id="{4DC34A2A-6B3A-0E47-2798-B4F6B6CBCE5B}"/>
              </a:ext>
            </a:extLst>
          </p:cNvPr>
          <p:cNvSpPr>
            <a:spLocks noChangeArrowheads="1"/>
          </p:cNvSpPr>
          <p:nvPr/>
        </p:nvSpPr>
        <p:spPr bwMode="auto">
          <a:xfrm>
            <a:off x="4919663" y="3683000"/>
            <a:ext cx="101600" cy="101600"/>
          </a:xfrm>
          <a:prstGeom prst="ellipse">
            <a:avLst/>
          </a:prstGeom>
          <a:solidFill>
            <a:srgbClr val="99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95248" name="Rectangle 16">
            <a:extLst>
              <a:ext uri="{FF2B5EF4-FFF2-40B4-BE49-F238E27FC236}">
                <a16:creationId xmlns:a16="http://schemas.microsoft.com/office/drawing/2014/main" id="{06EDEF31-12DF-B9EF-6511-A9E758A6FF56}"/>
              </a:ext>
            </a:extLst>
          </p:cNvPr>
          <p:cNvSpPr>
            <a:spLocks noChangeArrowheads="1"/>
          </p:cNvSpPr>
          <p:nvPr/>
        </p:nvSpPr>
        <p:spPr bwMode="auto">
          <a:xfrm>
            <a:off x="304800" y="3489325"/>
            <a:ext cx="6858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i="1">
                <a:solidFill>
                  <a:schemeClr val="tx2"/>
                </a:solidFill>
              </a:rPr>
              <a:t>P</a:t>
            </a:r>
            <a:r>
              <a:rPr lang="en-GB" altLang="en-US" sz="2400" b="0" baseline="-25000">
                <a:solidFill>
                  <a:schemeClr val="tx2"/>
                </a:solidFill>
              </a:rPr>
              <a:t>e</a:t>
            </a:r>
            <a:r>
              <a:rPr lang="en-GB" altLang="en-US" sz="2000" b="0" baseline="-50000">
                <a:solidFill>
                  <a:schemeClr val="tx2"/>
                </a:solidFill>
              </a:rPr>
              <a:t>1</a:t>
            </a:r>
          </a:p>
        </p:txBody>
      </p:sp>
      <p:sp>
        <p:nvSpPr>
          <p:cNvPr id="95249" name="Rectangle 17">
            <a:extLst>
              <a:ext uri="{FF2B5EF4-FFF2-40B4-BE49-F238E27FC236}">
                <a16:creationId xmlns:a16="http://schemas.microsoft.com/office/drawing/2014/main" id="{84828C16-2BD5-C3EE-0D47-9763E25D9B3A}"/>
              </a:ext>
            </a:extLst>
          </p:cNvPr>
          <p:cNvSpPr>
            <a:spLocks noChangeArrowheads="1"/>
          </p:cNvSpPr>
          <p:nvPr/>
        </p:nvSpPr>
        <p:spPr bwMode="auto">
          <a:xfrm>
            <a:off x="4648200" y="6003925"/>
            <a:ext cx="6858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i="1">
                <a:solidFill>
                  <a:schemeClr val="tx2"/>
                </a:solidFill>
              </a:rPr>
              <a:t>Q</a:t>
            </a:r>
            <a:r>
              <a:rPr lang="en-GB" altLang="en-US" sz="2400" b="0" baseline="-25000">
                <a:solidFill>
                  <a:schemeClr val="tx2"/>
                </a:solidFill>
              </a:rPr>
              <a:t>e</a:t>
            </a:r>
            <a:r>
              <a:rPr lang="en-GB" altLang="en-US" sz="2000" b="0" baseline="-50000">
                <a:solidFill>
                  <a:schemeClr val="tx2"/>
                </a:solidFill>
              </a:rPr>
              <a:t>1</a:t>
            </a:r>
          </a:p>
        </p:txBody>
      </p:sp>
      <p:sp>
        <p:nvSpPr>
          <p:cNvPr id="95250" name="Rectangle 18">
            <a:extLst>
              <a:ext uri="{FF2B5EF4-FFF2-40B4-BE49-F238E27FC236}">
                <a16:creationId xmlns:a16="http://schemas.microsoft.com/office/drawing/2014/main" id="{7469A57D-DD43-46CE-7C34-516CB400C248}"/>
              </a:ext>
            </a:extLst>
          </p:cNvPr>
          <p:cNvSpPr>
            <a:spLocks noChangeArrowheads="1"/>
          </p:cNvSpPr>
          <p:nvPr/>
        </p:nvSpPr>
        <p:spPr bwMode="auto">
          <a:xfrm>
            <a:off x="6469063" y="5364163"/>
            <a:ext cx="40481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400" b="0" i="1">
                <a:solidFill>
                  <a:schemeClr val="tx2"/>
                </a:solidFill>
              </a:rPr>
              <a:t>D</a:t>
            </a:r>
          </a:p>
        </p:txBody>
      </p:sp>
      <p:sp>
        <p:nvSpPr>
          <p:cNvPr id="95251" name="Rectangle 19">
            <a:extLst>
              <a:ext uri="{FF2B5EF4-FFF2-40B4-BE49-F238E27FC236}">
                <a16:creationId xmlns:a16="http://schemas.microsoft.com/office/drawing/2014/main" id="{3F099652-8439-0369-1936-83AC8F9F5D08}"/>
              </a:ext>
            </a:extLst>
          </p:cNvPr>
          <p:cNvSpPr>
            <a:spLocks noChangeArrowheads="1"/>
          </p:cNvSpPr>
          <p:nvPr/>
        </p:nvSpPr>
        <p:spPr bwMode="auto">
          <a:xfrm>
            <a:off x="7029450" y="1401763"/>
            <a:ext cx="5000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400" b="0" i="1">
                <a:solidFill>
                  <a:schemeClr val="tx2"/>
                </a:solidFill>
              </a:rPr>
              <a:t>S</a:t>
            </a:r>
            <a:r>
              <a:rPr lang="en-GB" altLang="en-US" sz="2400" b="0" baseline="-25000">
                <a:solidFill>
                  <a:schemeClr val="tx2"/>
                </a:solidFill>
              </a:rPr>
              <a:t>1</a:t>
            </a:r>
          </a:p>
        </p:txBody>
      </p:sp>
      <p:sp>
        <p:nvSpPr>
          <p:cNvPr id="95252" name="Rectangle 20">
            <a:extLst>
              <a:ext uri="{FF2B5EF4-FFF2-40B4-BE49-F238E27FC236}">
                <a16:creationId xmlns:a16="http://schemas.microsoft.com/office/drawing/2014/main" id="{5C73F469-15CA-7189-1460-41033420E784}"/>
              </a:ext>
            </a:extLst>
          </p:cNvPr>
          <p:cNvSpPr>
            <a:spLocks noChangeArrowheads="1"/>
          </p:cNvSpPr>
          <p:nvPr/>
        </p:nvSpPr>
        <p:spPr bwMode="auto">
          <a:xfrm>
            <a:off x="4784725" y="3184525"/>
            <a:ext cx="3540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400" b="0">
                <a:solidFill>
                  <a:schemeClr val="tx2"/>
                </a:solidFill>
              </a:rPr>
              <a:t>g</a:t>
            </a:r>
          </a:p>
        </p:txBody>
      </p:sp>
    </p:spTree>
    <p:custDataLst>
      <p:tags r:id="rId1"/>
    </p:custDataLst>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7282" name="Rectangle 2">
            <a:extLst>
              <a:ext uri="{FF2B5EF4-FFF2-40B4-BE49-F238E27FC236}">
                <a16:creationId xmlns:a16="http://schemas.microsoft.com/office/drawing/2014/main" id="{AAC9CCB9-3FC0-DACB-8620-18A939D211B7}"/>
              </a:ext>
            </a:extLst>
          </p:cNvPr>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97283" name="Rectangle 3">
            <a:extLst>
              <a:ext uri="{FF2B5EF4-FFF2-40B4-BE49-F238E27FC236}">
                <a16:creationId xmlns:a16="http://schemas.microsoft.com/office/drawing/2014/main" id="{9EC2E5C6-9E36-7A90-EFC3-CFCA03DD7309}"/>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97284" name="Rectangle 4">
            <a:extLst>
              <a:ext uri="{FF2B5EF4-FFF2-40B4-BE49-F238E27FC236}">
                <a16:creationId xmlns:a16="http://schemas.microsoft.com/office/drawing/2014/main" id="{7B5C666E-96E0-B29C-1AA2-864F3DE2BC8D}"/>
              </a:ext>
            </a:extLst>
          </p:cNvPr>
          <p:cNvSpPr>
            <a:spLocks noChangeArrowheads="1"/>
          </p:cNvSpPr>
          <p:nvPr/>
        </p:nvSpPr>
        <p:spPr bwMode="auto">
          <a:xfrm>
            <a:off x="1066800" y="609600"/>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97285" name="Rectangle 5">
            <a:extLst>
              <a:ext uri="{FF2B5EF4-FFF2-40B4-BE49-F238E27FC236}">
                <a16:creationId xmlns:a16="http://schemas.microsoft.com/office/drawing/2014/main" id="{382A113B-41FF-E42B-0684-A186DA5C8656}"/>
              </a:ext>
            </a:extLst>
          </p:cNvPr>
          <p:cNvSpPr>
            <a:spLocks noChangeArrowheads="1"/>
          </p:cNvSpPr>
          <p:nvPr/>
        </p:nvSpPr>
        <p:spPr bwMode="auto">
          <a:xfrm>
            <a:off x="685800" y="487363"/>
            <a:ext cx="3381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i="1">
                <a:solidFill>
                  <a:schemeClr val="tx1"/>
                </a:solidFill>
              </a:rPr>
              <a:t>P</a:t>
            </a:r>
          </a:p>
        </p:txBody>
      </p:sp>
      <p:sp>
        <p:nvSpPr>
          <p:cNvPr id="97286" name="Rectangle 6">
            <a:extLst>
              <a:ext uri="{FF2B5EF4-FFF2-40B4-BE49-F238E27FC236}">
                <a16:creationId xmlns:a16="http://schemas.microsoft.com/office/drawing/2014/main" id="{1F1E8116-B799-59EA-AC9B-F20E0FF2C836}"/>
              </a:ext>
            </a:extLst>
          </p:cNvPr>
          <p:cNvSpPr>
            <a:spLocks noChangeArrowheads="1"/>
          </p:cNvSpPr>
          <p:nvPr/>
        </p:nvSpPr>
        <p:spPr bwMode="auto">
          <a:xfrm>
            <a:off x="7985125" y="6049963"/>
            <a:ext cx="3810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i="1">
                <a:solidFill>
                  <a:schemeClr val="tx1"/>
                </a:solidFill>
              </a:rPr>
              <a:t>Q</a:t>
            </a:r>
          </a:p>
        </p:txBody>
      </p:sp>
      <p:sp>
        <p:nvSpPr>
          <p:cNvPr id="97287" name="Rectangle 7">
            <a:extLst>
              <a:ext uri="{FF2B5EF4-FFF2-40B4-BE49-F238E27FC236}">
                <a16:creationId xmlns:a16="http://schemas.microsoft.com/office/drawing/2014/main" id="{CDFEEDE1-4FF1-327B-5369-15DF680DCD19}"/>
              </a:ext>
            </a:extLst>
          </p:cNvPr>
          <p:cNvSpPr>
            <a:spLocks noChangeArrowheads="1"/>
          </p:cNvSpPr>
          <p:nvPr/>
        </p:nvSpPr>
        <p:spPr bwMode="auto">
          <a:xfrm>
            <a:off x="746125" y="5973763"/>
            <a:ext cx="3810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a:solidFill>
                  <a:schemeClr val="tx1"/>
                </a:solidFill>
              </a:rPr>
              <a:t>O</a:t>
            </a:r>
          </a:p>
        </p:txBody>
      </p:sp>
      <p:sp>
        <p:nvSpPr>
          <p:cNvPr id="97288" name="Line 8">
            <a:extLst>
              <a:ext uri="{FF2B5EF4-FFF2-40B4-BE49-F238E27FC236}">
                <a16:creationId xmlns:a16="http://schemas.microsoft.com/office/drawing/2014/main" id="{099165B8-8609-A959-213E-5E6859C8935F}"/>
              </a:ext>
            </a:extLst>
          </p:cNvPr>
          <p:cNvSpPr>
            <a:spLocks noChangeShapeType="1"/>
          </p:cNvSpPr>
          <p:nvPr/>
        </p:nvSpPr>
        <p:spPr bwMode="auto">
          <a:xfrm flipH="1" flipV="1">
            <a:off x="2667000" y="1143000"/>
            <a:ext cx="3810000" cy="4267200"/>
          </a:xfrm>
          <a:prstGeom prst="line">
            <a:avLst/>
          </a:prstGeom>
          <a:noFill/>
          <a:ln w="381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7289" name="Line 9">
            <a:extLst>
              <a:ext uri="{FF2B5EF4-FFF2-40B4-BE49-F238E27FC236}">
                <a16:creationId xmlns:a16="http://schemas.microsoft.com/office/drawing/2014/main" id="{800D38E4-8565-952E-679B-284E65123639}"/>
              </a:ext>
            </a:extLst>
          </p:cNvPr>
          <p:cNvSpPr>
            <a:spLocks noChangeShapeType="1"/>
          </p:cNvSpPr>
          <p:nvPr/>
        </p:nvSpPr>
        <p:spPr bwMode="auto">
          <a:xfrm flipH="1">
            <a:off x="2971800" y="1752600"/>
            <a:ext cx="4114800" cy="3886200"/>
          </a:xfrm>
          <a:prstGeom prst="line">
            <a:avLst/>
          </a:prstGeom>
          <a:noFill/>
          <a:ln w="381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7290" name="Line 10">
            <a:extLst>
              <a:ext uri="{FF2B5EF4-FFF2-40B4-BE49-F238E27FC236}">
                <a16:creationId xmlns:a16="http://schemas.microsoft.com/office/drawing/2014/main" id="{EAECAC54-59D0-8698-BF3F-87546F114017}"/>
              </a:ext>
            </a:extLst>
          </p:cNvPr>
          <p:cNvSpPr>
            <a:spLocks noChangeShapeType="1"/>
          </p:cNvSpPr>
          <p:nvPr/>
        </p:nvSpPr>
        <p:spPr bwMode="auto">
          <a:xfrm flipH="1">
            <a:off x="1066800" y="3733800"/>
            <a:ext cx="3886200" cy="0"/>
          </a:xfrm>
          <a:prstGeom prst="line">
            <a:avLst/>
          </a:prstGeom>
          <a:noFill/>
          <a:ln w="1905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7291" name="Line 11">
            <a:extLst>
              <a:ext uri="{FF2B5EF4-FFF2-40B4-BE49-F238E27FC236}">
                <a16:creationId xmlns:a16="http://schemas.microsoft.com/office/drawing/2014/main" id="{4D68FA85-DC9E-6C5A-DAE8-57AFF7341602}"/>
              </a:ext>
            </a:extLst>
          </p:cNvPr>
          <p:cNvSpPr>
            <a:spLocks noChangeShapeType="1"/>
          </p:cNvSpPr>
          <p:nvPr/>
        </p:nvSpPr>
        <p:spPr bwMode="auto">
          <a:xfrm>
            <a:off x="4970463" y="3733800"/>
            <a:ext cx="0" cy="2209800"/>
          </a:xfrm>
          <a:prstGeom prst="line">
            <a:avLst/>
          </a:prstGeom>
          <a:noFill/>
          <a:ln w="1905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7292" name="Line 12">
            <a:extLst>
              <a:ext uri="{FF2B5EF4-FFF2-40B4-BE49-F238E27FC236}">
                <a16:creationId xmlns:a16="http://schemas.microsoft.com/office/drawing/2014/main" id="{6272834D-786E-EFFC-4B64-70CBD6787C89}"/>
              </a:ext>
            </a:extLst>
          </p:cNvPr>
          <p:cNvSpPr>
            <a:spLocks noChangeShapeType="1"/>
          </p:cNvSpPr>
          <p:nvPr/>
        </p:nvSpPr>
        <p:spPr bwMode="auto">
          <a:xfrm>
            <a:off x="1066800" y="5943600"/>
            <a:ext cx="7010400" cy="0"/>
          </a:xfrm>
          <a:prstGeom prst="line">
            <a:avLst/>
          </a:prstGeom>
          <a:noFill/>
          <a:ln w="25400">
            <a:solidFill>
              <a:schemeClr val="tx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7293" name="Line 13">
            <a:extLst>
              <a:ext uri="{FF2B5EF4-FFF2-40B4-BE49-F238E27FC236}">
                <a16:creationId xmlns:a16="http://schemas.microsoft.com/office/drawing/2014/main" id="{BB994EDE-776E-41D8-F9A6-E8FB6B961CB4}"/>
              </a:ext>
            </a:extLst>
          </p:cNvPr>
          <p:cNvSpPr>
            <a:spLocks noChangeShapeType="1"/>
          </p:cNvSpPr>
          <p:nvPr/>
        </p:nvSpPr>
        <p:spPr bwMode="auto">
          <a:xfrm>
            <a:off x="1066800" y="609600"/>
            <a:ext cx="0" cy="5334000"/>
          </a:xfrm>
          <a:prstGeom prst="line">
            <a:avLst/>
          </a:prstGeom>
          <a:noFill/>
          <a:ln w="25400">
            <a:solidFill>
              <a:schemeClr val="tx1"/>
            </a:solidFill>
            <a:round/>
            <a:headEnd type="stealth" w="med" len="lg"/>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7294" name="Oval 14">
            <a:extLst>
              <a:ext uri="{FF2B5EF4-FFF2-40B4-BE49-F238E27FC236}">
                <a16:creationId xmlns:a16="http://schemas.microsoft.com/office/drawing/2014/main" id="{AC0C4150-AE60-A1FE-05D2-4C1041CB7E08}"/>
              </a:ext>
            </a:extLst>
          </p:cNvPr>
          <p:cNvSpPr>
            <a:spLocks noChangeArrowheads="1"/>
          </p:cNvSpPr>
          <p:nvPr/>
        </p:nvSpPr>
        <p:spPr bwMode="auto">
          <a:xfrm>
            <a:off x="4919663" y="3683000"/>
            <a:ext cx="101600" cy="101600"/>
          </a:xfrm>
          <a:prstGeom prst="ellipse">
            <a:avLst/>
          </a:prstGeom>
          <a:solidFill>
            <a:srgbClr val="99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97295" name="Rectangle 15">
            <a:extLst>
              <a:ext uri="{FF2B5EF4-FFF2-40B4-BE49-F238E27FC236}">
                <a16:creationId xmlns:a16="http://schemas.microsoft.com/office/drawing/2014/main" id="{98715646-3D1E-B2AA-DAC3-F96FE546265B}"/>
              </a:ext>
            </a:extLst>
          </p:cNvPr>
          <p:cNvSpPr>
            <a:spLocks noChangeArrowheads="1"/>
          </p:cNvSpPr>
          <p:nvPr/>
        </p:nvSpPr>
        <p:spPr bwMode="auto">
          <a:xfrm>
            <a:off x="304800" y="3489325"/>
            <a:ext cx="6858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i="1">
                <a:solidFill>
                  <a:schemeClr val="tx2"/>
                </a:solidFill>
              </a:rPr>
              <a:t>P</a:t>
            </a:r>
            <a:r>
              <a:rPr lang="en-GB" altLang="en-US" sz="2400" b="0" baseline="-25000">
                <a:solidFill>
                  <a:schemeClr val="tx2"/>
                </a:solidFill>
              </a:rPr>
              <a:t>e</a:t>
            </a:r>
            <a:r>
              <a:rPr lang="en-GB" altLang="en-US" sz="2000" b="0" baseline="-50000">
                <a:solidFill>
                  <a:schemeClr val="tx2"/>
                </a:solidFill>
              </a:rPr>
              <a:t>1</a:t>
            </a:r>
          </a:p>
        </p:txBody>
      </p:sp>
      <p:sp>
        <p:nvSpPr>
          <p:cNvPr id="97296" name="Rectangle 16">
            <a:extLst>
              <a:ext uri="{FF2B5EF4-FFF2-40B4-BE49-F238E27FC236}">
                <a16:creationId xmlns:a16="http://schemas.microsoft.com/office/drawing/2014/main" id="{E108B5AE-61CA-C693-066B-98E107EFF3DA}"/>
              </a:ext>
            </a:extLst>
          </p:cNvPr>
          <p:cNvSpPr>
            <a:spLocks noChangeArrowheads="1"/>
          </p:cNvSpPr>
          <p:nvPr/>
        </p:nvSpPr>
        <p:spPr bwMode="auto">
          <a:xfrm>
            <a:off x="4648200" y="6003925"/>
            <a:ext cx="6858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i="1">
                <a:solidFill>
                  <a:schemeClr val="tx2"/>
                </a:solidFill>
              </a:rPr>
              <a:t>Q</a:t>
            </a:r>
            <a:r>
              <a:rPr lang="en-GB" altLang="en-US" sz="2400" b="0" baseline="-25000">
                <a:solidFill>
                  <a:schemeClr val="tx2"/>
                </a:solidFill>
              </a:rPr>
              <a:t>e</a:t>
            </a:r>
            <a:r>
              <a:rPr lang="en-GB" altLang="en-US" sz="2000" b="0" baseline="-50000">
                <a:solidFill>
                  <a:schemeClr val="tx2"/>
                </a:solidFill>
              </a:rPr>
              <a:t>1</a:t>
            </a:r>
          </a:p>
        </p:txBody>
      </p:sp>
      <p:sp>
        <p:nvSpPr>
          <p:cNvPr id="97297" name="Line 17">
            <a:extLst>
              <a:ext uri="{FF2B5EF4-FFF2-40B4-BE49-F238E27FC236}">
                <a16:creationId xmlns:a16="http://schemas.microsoft.com/office/drawing/2014/main" id="{30B4FB1D-BDB3-AE19-6D6D-3095F43D6BD5}"/>
              </a:ext>
            </a:extLst>
          </p:cNvPr>
          <p:cNvSpPr>
            <a:spLocks noChangeShapeType="1"/>
          </p:cNvSpPr>
          <p:nvPr/>
        </p:nvSpPr>
        <p:spPr bwMode="auto">
          <a:xfrm>
            <a:off x="5410200" y="1981200"/>
            <a:ext cx="1066800" cy="0"/>
          </a:xfrm>
          <a:prstGeom prst="line">
            <a:avLst/>
          </a:prstGeom>
          <a:noFill/>
          <a:ln w="28575">
            <a:solidFill>
              <a:srgbClr val="009900"/>
            </a:solidFill>
            <a:round/>
            <a:headEnd type="stealth" w="med" len="lg"/>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7298" name="Line 18">
            <a:extLst>
              <a:ext uri="{FF2B5EF4-FFF2-40B4-BE49-F238E27FC236}">
                <a16:creationId xmlns:a16="http://schemas.microsoft.com/office/drawing/2014/main" id="{E2B92194-06DD-56C6-AF95-1BF02E410DFE}"/>
              </a:ext>
            </a:extLst>
          </p:cNvPr>
          <p:cNvSpPr>
            <a:spLocks noChangeShapeType="1"/>
          </p:cNvSpPr>
          <p:nvPr/>
        </p:nvSpPr>
        <p:spPr bwMode="auto">
          <a:xfrm>
            <a:off x="2514600" y="4724400"/>
            <a:ext cx="1066800" cy="0"/>
          </a:xfrm>
          <a:prstGeom prst="line">
            <a:avLst/>
          </a:prstGeom>
          <a:noFill/>
          <a:ln w="28575">
            <a:solidFill>
              <a:srgbClr val="009900"/>
            </a:solidFill>
            <a:round/>
            <a:headEnd type="stealth" w="med" len="lg"/>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7299" name="Rectangle 19">
            <a:extLst>
              <a:ext uri="{FF2B5EF4-FFF2-40B4-BE49-F238E27FC236}">
                <a16:creationId xmlns:a16="http://schemas.microsoft.com/office/drawing/2014/main" id="{B7889347-2A59-BB91-85A1-89E045F16E3D}"/>
              </a:ext>
            </a:extLst>
          </p:cNvPr>
          <p:cNvSpPr>
            <a:spLocks noChangeArrowheads="1"/>
          </p:cNvSpPr>
          <p:nvPr/>
        </p:nvSpPr>
        <p:spPr bwMode="auto">
          <a:xfrm>
            <a:off x="6469063" y="5364163"/>
            <a:ext cx="40481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400" b="0" i="1">
                <a:solidFill>
                  <a:schemeClr val="tx2"/>
                </a:solidFill>
              </a:rPr>
              <a:t>D</a:t>
            </a:r>
          </a:p>
        </p:txBody>
      </p:sp>
      <p:sp>
        <p:nvSpPr>
          <p:cNvPr id="97300" name="Rectangle 20">
            <a:extLst>
              <a:ext uri="{FF2B5EF4-FFF2-40B4-BE49-F238E27FC236}">
                <a16:creationId xmlns:a16="http://schemas.microsoft.com/office/drawing/2014/main" id="{098F9531-2CF1-534C-33E6-EAE9C97186FD}"/>
              </a:ext>
            </a:extLst>
          </p:cNvPr>
          <p:cNvSpPr>
            <a:spLocks noChangeArrowheads="1"/>
          </p:cNvSpPr>
          <p:nvPr/>
        </p:nvSpPr>
        <p:spPr bwMode="auto">
          <a:xfrm>
            <a:off x="7029450" y="1401763"/>
            <a:ext cx="5000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400" b="0" i="1">
                <a:solidFill>
                  <a:schemeClr val="tx2"/>
                </a:solidFill>
              </a:rPr>
              <a:t>S</a:t>
            </a:r>
            <a:r>
              <a:rPr lang="en-GB" altLang="en-US" sz="2400" b="0" baseline="-25000">
                <a:solidFill>
                  <a:schemeClr val="tx2"/>
                </a:solidFill>
              </a:rPr>
              <a:t>1</a:t>
            </a:r>
          </a:p>
        </p:txBody>
      </p:sp>
      <p:sp>
        <p:nvSpPr>
          <p:cNvPr id="97301" name="Rectangle 21">
            <a:extLst>
              <a:ext uri="{FF2B5EF4-FFF2-40B4-BE49-F238E27FC236}">
                <a16:creationId xmlns:a16="http://schemas.microsoft.com/office/drawing/2014/main" id="{E088E57E-D059-55DE-A657-84B69EEF8CDA}"/>
              </a:ext>
            </a:extLst>
          </p:cNvPr>
          <p:cNvSpPr>
            <a:spLocks noChangeArrowheads="1"/>
          </p:cNvSpPr>
          <p:nvPr/>
        </p:nvSpPr>
        <p:spPr bwMode="auto">
          <a:xfrm>
            <a:off x="4784725" y="3184525"/>
            <a:ext cx="3540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400" b="0">
                <a:solidFill>
                  <a:schemeClr val="tx2"/>
                </a:solidFill>
              </a:rPr>
              <a:t>g</a:t>
            </a:r>
          </a:p>
        </p:txBody>
      </p:sp>
      <p:sp>
        <p:nvSpPr>
          <p:cNvPr id="1264662" name="Rectangle 22">
            <a:extLst>
              <a:ext uri="{FF2B5EF4-FFF2-40B4-BE49-F238E27FC236}">
                <a16:creationId xmlns:a16="http://schemas.microsoft.com/office/drawing/2014/main" id="{7DE0DEB4-6AA3-F2F1-D631-2B756A1118E6}"/>
              </a:ext>
            </a:extLst>
          </p:cNvPr>
          <p:cNvSpPr>
            <a:spLocks noGrp="1" noChangeArrowheads="1"/>
          </p:cNvSpPr>
          <p:nvPr>
            <p:ph type="title"/>
          </p:nvPr>
        </p:nvSpPr>
        <p:spPr>
          <a:xfrm>
            <a:off x="0" y="0"/>
            <a:ext cx="9144000" cy="595313"/>
          </a:xfrm>
        </p:spPr>
        <p:txBody>
          <a:bodyPr/>
          <a:lstStyle/>
          <a:p>
            <a:pPr>
              <a:defRPr/>
            </a:pPr>
            <a:r>
              <a:rPr lang="en-GB" altLang="en-US" sz="2800">
                <a:solidFill>
                  <a:schemeClr val="accent2"/>
                </a:solidFill>
              </a:rPr>
              <a:t>Effect of a shift in the supply curve</a:t>
            </a:r>
          </a:p>
        </p:txBody>
      </p:sp>
    </p:spTree>
    <p:custDataLst>
      <p:tags r:id="rId1"/>
    </p:custDataLst>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9330" name="Rectangle 2">
            <a:extLst>
              <a:ext uri="{FF2B5EF4-FFF2-40B4-BE49-F238E27FC236}">
                <a16:creationId xmlns:a16="http://schemas.microsoft.com/office/drawing/2014/main" id="{D29E87CD-BAC7-A99A-EA5F-54E86C423C4B}"/>
              </a:ext>
            </a:extLst>
          </p:cNvPr>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99331" name="Rectangle 3">
            <a:extLst>
              <a:ext uri="{FF2B5EF4-FFF2-40B4-BE49-F238E27FC236}">
                <a16:creationId xmlns:a16="http://schemas.microsoft.com/office/drawing/2014/main" id="{E032F49A-66BD-B3E4-EA32-A8BC5F56E186}"/>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99332" name="Rectangle 4">
            <a:extLst>
              <a:ext uri="{FF2B5EF4-FFF2-40B4-BE49-F238E27FC236}">
                <a16:creationId xmlns:a16="http://schemas.microsoft.com/office/drawing/2014/main" id="{2B80E748-8DE8-7711-5E5B-71FCD74AEA15}"/>
              </a:ext>
            </a:extLst>
          </p:cNvPr>
          <p:cNvSpPr>
            <a:spLocks noChangeArrowheads="1"/>
          </p:cNvSpPr>
          <p:nvPr/>
        </p:nvSpPr>
        <p:spPr bwMode="auto">
          <a:xfrm>
            <a:off x="1066800" y="609600"/>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99333" name="Rectangle 5">
            <a:extLst>
              <a:ext uri="{FF2B5EF4-FFF2-40B4-BE49-F238E27FC236}">
                <a16:creationId xmlns:a16="http://schemas.microsoft.com/office/drawing/2014/main" id="{3BFC2E84-7C21-9BEF-321C-A311C7E34ECB}"/>
              </a:ext>
            </a:extLst>
          </p:cNvPr>
          <p:cNvSpPr>
            <a:spLocks noChangeArrowheads="1"/>
          </p:cNvSpPr>
          <p:nvPr/>
        </p:nvSpPr>
        <p:spPr bwMode="auto">
          <a:xfrm>
            <a:off x="685800" y="487363"/>
            <a:ext cx="3381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i="1">
                <a:solidFill>
                  <a:schemeClr val="tx1"/>
                </a:solidFill>
              </a:rPr>
              <a:t>P</a:t>
            </a:r>
          </a:p>
        </p:txBody>
      </p:sp>
      <p:sp>
        <p:nvSpPr>
          <p:cNvPr id="99334" name="Rectangle 6">
            <a:extLst>
              <a:ext uri="{FF2B5EF4-FFF2-40B4-BE49-F238E27FC236}">
                <a16:creationId xmlns:a16="http://schemas.microsoft.com/office/drawing/2014/main" id="{108740A0-2402-EDCD-14F2-C02622C94EC2}"/>
              </a:ext>
            </a:extLst>
          </p:cNvPr>
          <p:cNvSpPr>
            <a:spLocks noChangeArrowheads="1"/>
          </p:cNvSpPr>
          <p:nvPr/>
        </p:nvSpPr>
        <p:spPr bwMode="auto">
          <a:xfrm>
            <a:off x="7985125" y="6049963"/>
            <a:ext cx="3810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i="1">
                <a:solidFill>
                  <a:schemeClr val="tx1"/>
                </a:solidFill>
              </a:rPr>
              <a:t>Q</a:t>
            </a:r>
          </a:p>
        </p:txBody>
      </p:sp>
      <p:sp>
        <p:nvSpPr>
          <p:cNvPr id="99335" name="Rectangle 7">
            <a:extLst>
              <a:ext uri="{FF2B5EF4-FFF2-40B4-BE49-F238E27FC236}">
                <a16:creationId xmlns:a16="http://schemas.microsoft.com/office/drawing/2014/main" id="{2B161E64-E399-8734-D0BC-B1539858D180}"/>
              </a:ext>
            </a:extLst>
          </p:cNvPr>
          <p:cNvSpPr>
            <a:spLocks noChangeArrowheads="1"/>
          </p:cNvSpPr>
          <p:nvPr/>
        </p:nvSpPr>
        <p:spPr bwMode="auto">
          <a:xfrm>
            <a:off x="746125" y="5973763"/>
            <a:ext cx="3810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a:solidFill>
                  <a:schemeClr val="tx1"/>
                </a:solidFill>
              </a:rPr>
              <a:t>O</a:t>
            </a:r>
          </a:p>
        </p:txBody>
      </p:sp>
      <p:sp>
        <p:nvSpPr>
          <p:cNvPr id="99336" name="Line 8">
            <a:extLst>
              <a:ext uri="{FF2B5EF4-FFF2-40B4-BE49-F238E27FC236}">
                <a16:creationId xmlns:a16="http://schemas.microsoft.com/office/drawing/2014/main" id="{62719E99-B696-A69B-1245-8D93F4AFBE78}"/>
              </a:ext>
            </a:extLst>
          </p:cNvPr>
          <p:cNvSpPr>
            <a:spLocks noChangeShapeType="1"/>
          </p:cNvSpPr>
          <p:nvPr/>
        </p:nvSpPr>
        <p:spPr bwMode="auto">
          <a:xfrm flipH="1" flipV="1">
            <a:off x="2667000" y="1143000"/>
            <a:ext cx="3810000" cy="4267200"/>
          </a:xfrm>
          <a:prstGeom prst="line">
            <a:avLst/>
          </a:prstGeom>
          <a:noFill/>
          <a:ln w="381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9337" name="Line 9">
            <a:extLst>
              <a:ext uri="{FF2B5EF4-FFF2-40B4-BE49-F238E27FC236}">
                <a16:creationId xmlns:a16="http://schemas.microsoft.com/office/drawing/2014/main" id="{8D776BE9-76B3-EC39-9019-46D0CA98B282}"/>
              </a:ext>
            </a:extLst>
          </p:cNvPr>
          <p:cNvSpPr>
            <a:spLocks noChangeShapeType="1"/>
          </p:cNvSpPr>
          <p:nvPr/>
        </p:nvSpPr>
        <p:spPr bwMode="auto">
          <a:xfrm flipH="1">
            <a:off x="2971800" y="1752600"/>
            <a:ext cx="4114800" cy="3886200"/>
          </a:xfrm>
          <a:prstGeom prst="line">
            <a:avLst/>
          </a:prstGeom>
          <a:noFill/>
          <a:ln w="381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9338" name="Line 10">
            <a:extLst>
              <a:ext uri="{FF2B5EF4-FFF2-40B4-BE49-F238E27FC236}">
                <a16:creationId xmlns:a16="http://schemas.microsoft.com/office/drawing/2014/main" id="{F0BD874C-7890-4950-C280-918BC4789CE9}"/>
              </a:ext>
            </a:extLst>
          </p:cNvPr>
          <p:cNvSpPr>
            <a:spLocks noChangeShapeType="1"/>
          </p:cNvSpPr>
          <p:nvPr/>
        </p:nvSpPr>
        <p:spPr bwMode="auto">
          <a:xfrm flipH="1">
            <a:off x="1905000" y="1066800"/>
            <a:ext cx="4114800" cy="3886200"/>
          </a:xfrm>
          <a:prstGeom prst="line">
            <a:avLst/>
          </a:prstGeom>
          <a:noFill/>
          <a:ln w="38100">
            <a:solidFill>
              <a:schemeClr val="folHlink"/>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9339" name="Line 11">
            <a:extLst>
              <a:ext uri="{FF2B5EF4-FFF2-40B4-BE49-F238E27FC236}">
                <a16:creationId xmlns:a16="http://schemas.microsoft.com/office/drawing/2014/main" id="{6DB38BD6-D2A1-37B1-D8BB-22C394591018}"/>
              </a:ext>
            </a:extLst>
          </p:cNvPr>
          <p:cNvSpPr>
            <a:spLocks noChangeShapeType="1"/>
          </p:cNvSpPr>
          <p:nvPr/>
        </p:nvSpPr>
        <p:spPr bwMode="auto">
          <a:xfrm flipH="1">
            <a:off x="1066800" y="3733800"/>
            <a:ext cx="3886200" cy="0"/>
          </a:xfrm>
          <a:prstGeom prst="line">
            <a:avLst/>
          </a:prstGeom>
          <a:noFill/>
          <a:ln w="1905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9340" name="Line 12">
            <a:extLst>
              <a:ext uri="{FF2B5EF4-FFF2-40B4-BE49-F238E27FC236}">
                <a16:creationId xmlns:a16="http://schemas.microsoft.com/office/drawing/2014/main" id="{967C0B02-D35F-CEC2-6072-A0CF7CC8E318}"/>
              </a:ext>
            </a:extLst>
          </p:cNvPr>
          <p:cNvSpPr>
            <a:spLocks noChangeShapeType="1"/>
          </p:cNvSpPr>
          <p:nvPr/>
        </p:nvSpPr>
        <p:spPr bwMode="auto">
          <a:xfrm>
            <a:off x="4970463" y="3733800"/>
            <a:ext cx="0" cy="2209800"/>
          </a:xfrm>
          <a:prstGeom prst="line">
            <a:avLst/>
          </a:prstGeom>
          <a:noFill/>
          <a:ln w="1905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9341" name="Line 13">
            <a:extLst>
              <a:ext uri="{FF2B5EF4-FFF2-40B4-BE49-F238E27FC236}">
                <a16:creationId xmlns:a16="http://schemas.microsoft.com/office/drawing/2014/main" id="{B1E84AD1-F604-BB86-7FF3-2E8D4ECEBCA8}"/>
              </a:ext>
            </a:extLst>
          </p:cNvPr>
          <p:cNvSpPr>
            <a:spLocks noChangeShapeType="1"/>
          </p:cNvSpPr>
          <p:nvPr/>
        </p:nvSpPr>
        <p:spPr bwMode="auto">
          <a:xfrm>
            <a:off x="1066800" y="5943600"/>
            <a:ext cx="7010400" cy="0"/>
          </a:xfrm>
          <a:prstGeom prst="line">
            <a:avLst/>
          </a:prstGeom>
          <a:noFill/>
          <a:ln w="25400">
            <a:solidFill>
              <a:schemeClr val="tx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9342" name="Line 14">
            <a:extLst>
              <a:ext uri="{FF2B5EF4-FFF2-40B4-BE49-F238E27FC236}">
                <a16:creationId xmlns:a16="http://schemas.microsoft.com/office/drawing/2014/main" id="{E047C033-BB72-3074-F8F0-E3CCCD3DC6F1}"/>
              </a:ext>
            </a:extLst>
          </p:cNvPr>
          <p:cNvSpPr>
            <a:spLocks noChangeShapeType="1"/>
          </p:cNvSpPr>
          <p:nvPr/>
        </p:nvSpPr>
        <p:spPr bwMode="auto">
          <a:xfrm>
            <a:off x="1066800" y="609600"/>
            <a:ext cx="0" cy="5334000"/>
          </a:xfrm>
          <a:prstGeom prst="line">
            <a:avLst/>
          </a:prstGeom>
          <a:noFill/>
          <a:ln w="25400">
            <a:solidFill>
              <a:schemeClr val="tx1"/>
            </a:solidFill>
            <a:round/>
            <a:headEnd type="stealth" w="med" len="lg"/>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9343" name="Oval 15">
            <a:extLst>
              <a:ext uri="{FF2B5EF4-FFF2-40B4-BE49-F238E27FC236}">
                <a16:creationId xmlns:a16="http://schemas.microsoft.com/office/drawing/2014/main" id="{D848E920-183A-250B-DD83-807DDA6C1B0D}"/>
              </a:ext>
            </a:extLst>
          </p:cNvPr>
          <p:cNvSpPr>
            <a:spLocks noChangeArrowheads="1"/>
          </p:cNvSpPr>
          <p:nvPr/>
        </p:nvSpPr>
        <p:spPr bwMode="auto">
          <a:xfrm>
            <a:off x="4919663" y="3683000"/>
            <a:ext cx="101600" cy="101600"/>
          </a:xfrm>
          <a:prstGeom prst="ellipse">
            <a:avLst/>
          </a:prstGeom>
          <a:solidFill>
            <a:srgbClr val="99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99344" name="Rectangle 16">
            <a:extLst>
              <a:ext uri="{FF2B5EF4-FFF2-40B4-BE49-F238E27FC236}">
                <a16:creationId xmlns:a16="http://schemas.microsoft.com/office/drawing/2014/main" id="{C0FEB397-86A0-C4B1-9F9F-50349B4EE7BF}"/>
              </a:ext>
            </a:extLst>
          </p:cNvPr>
          <p:cNvSpPr>
            <a:spLocks noChangeArrowheads="1"/>
          </p:cNvSpPr>
          <p:nvPr/>
        </p:nvSpPr>
        <p:spPr bwMode="auto">
          <a:xfrm>
            <a:off x="304800" y="3489325"/>
            <a:ext cx="6858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i="1">
                <a:solidFill>
                  <a:schemeClr val="tx2"/>
                </a:solidFill>
              </a:rPr>
              <a:t>P</a:t>
            </a:r>
            <a:r>
              <a:rPr lang="en-GB" altLang="en-US" sz="2400" b="0" baseline="-25000">
                <a:solidFill>
                  <a:schemeClr val="tx2"/>
                </a:solidFill>
              </a:rPr>
              <a:t>e</a:t>
            </a:r>
            <a:r>
              <a:rPr lang="en-GB" altLang="en-US" sz="2000" b="0" baseline="-50000">
                <a:solidFill>
                  <a:schemeClr val="tx2"/>
                </a:solidFill>
              </a:rPr>
              <a:t>1</a:t>
            </a:r>
          </a:p>
        </p:txBody>
      </p:sp>
      <p:sp>
        <p:nvSpPr>
          <p:cNvPr id="99345" name="Rectangle 17">
            <a:extLst>
              <a:ext uri="{FF2B5EF4-FFF2-40B4-BE49-F238E27FC236}">
                <a16:creationId xmlns:a16="http://schemas.microsoft.com/office/drawing/2014/main" id="{457EF0A6-CCCF-AF67-E711-9BE53CE845A3}"/>
              </a:ext>
            </a:extLst>
          </p:cNvPr>
          <p:cNvSpPr>
            <a:spLocks noChangeArrowheads="1"/>
          </p:cNvSpPr>
          <p:nvPr/>
        </p:nvSpPr>
        <p:spPr bwMode="auto">
          <a:xfrm>
            <a:off x="4648200" y="6003925"/>
            <a:ext cx="6858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i="1">
                <a:solidFill>
                  <a:schemeClr val="tx2"/>
                </a:solidFill>
              </a:rPr>
              <a:t>Q</a:t>
            </a:r>
            <a:r>
              <a:rPr lang="en-GB" altLang="en-US" sz="2400" b="0" baseline="-25000">
                <a:solidFill>
                  <a:schemeClr val="tx2"/>
                </a:solidFill>
              </a:rPr>
              <a:t>e</a:t>
            </a:r>
            <a:r>
              <a:rPr lang="en-GB" altLang="en-US" sz="2000" b="0" baseline="-50000">
                <a:solidFill>
                  <a:schemeClr val="tx2"/>
                </a:solidFill>
              </a:rPr>
              <a:t>1</a:t>
            </a:r>
          </a:p>
        </p:txBody>
      </p:sp>
      <p:sp>
        <p:nvSpPr>
          <p:cNvPr id="99346" name="Line 18">
            <a:extLst>
              <a:ext uri="{FF2B5EF4-FFF2-40B4-BE49-F238E27FC236}">
                <a16:creationId xmlns:a16="http://schemas.microsoft.com/office/drawing/2014/main" id="{F9D9C56C-7CF5-84D6-FF65-D6F3294B4A1F}"/>
              </a:ext>
            </a:extLst>
          </p:cNvPr>
          <p:cNvSpPr>
            <a:spLocks noChangeShapeType="1"/>
          </p:cNvSpPr>
          <p:nvPr/>
        </p:nvSpPr>
        <p:spPr bwMode="auto">
          <a:xfrm>
            <a:off x="5410200" y="1981200"/>
            <a:ext cx="1066800" cy="0"/>
          </a:xfrm>
          <a:prstGeom prst="line">
            <a:avLst/>
          </a:prstGeom>
          <a:noFill/>
          <a:ln w="28575">
            <a:solidFill>
              <a:srgbClr val="009900"/>
            </a:solidFill>
            <a:round/>
            <a:headEnd type="stealth" w="med" len="lg"/>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9347" name="Line 19">
            <a:extLst>
              <a:ext uri="{FF2B5EF4-FFF2-40B4-BE49-F238E27FC236}">
                <a16:creationId xmlns:a16="http://schemas.microsoft.com/office/drawing/2014/main" id="{54575B57-8AFA-6B31-A26F-60E06C00DC42}"/>
              </a:ext>
            </a:extLst>
          </p:cNvPr>
          <p:cNvSpPr>
            <a:spLocks noChangeShapeType="1"/>
          </p:cNvSpPr>
          <p:nvPr/>
        </p:nvSpPr>
        <p:spPr bwMode="auto">
          <a:xfrm>
            <a:off x="2514600" y="4724400"/>
            <a:ext cx="1066800" cy="0"/>
          </a:xfrm>
          <a:prstGeom prst="line">
            <a:avLst/>
          </a:prstGeom>
          <a:noFill/>
          <a:ln w="28575">
            <a:solidFill>
              <a:srgbClr val="009900"/>
            </a:solidFill>
            <a:round/>
            <a:headEnd type="stealth" w="med" len="lg"/>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9348" name="Rectangle 20">
            <a:extLst>
              <a:ext uri="{FF2B5EF4-FFF2-40B4-BE49-F238E27FC236}">
                <a16:creationId xmlns:a16="http://schemas.microsoft.com/office/drawing/2014/main" id="{A282FA08-33F2-D0A5-1089-F60E3658D24E}"/>
              </a:ext>
            </a:extLst>
          </p:cNvPr>
          <p:cNvSpPr>
            <a:spLocks noChangeArrowheads="1"/>
          </p:cNvSpPr>
          <p:nvPr/>
        </p:nvSpPr>
        <p:spPr bwMode="auto">
          <a:xfrm>
            <a:off x="6469063" y="5364163"/>
            <a:ext cx="40481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400" b="0" i="1">
                <a:solidFill>
                  <a:schemeClr val="tx2"/>
                </a:solidFill>
              </a:rPr>
              <a:t>D</a:t>
            </a:r>
          </a:p>
        </p:txBody>
      </p:sp>
      <p:sp>
        <p:nvSpPr>
          <p:cNvPr id="99349" name="Rectangle 21">
            <a:extLst>
              <a:ext uri="{FF2B5EF4-FFF2-40B4-BE49-F238E27FC236}">
                <a16:creationId xmlns:a16="http://schemas.microsoft.com/office/drawing/2014/main" id="{1616241E-1F19-1A04-CF25-3D153495C036}"/>
              </a:ext>
            </a:extLst>
          </p:cNvPr>
          <p:cNvSpPr>
            <a:spLocks noChangeArrowheads="1"/>
          </p:cNvSpPr>
          <p:nvPr/>
        </p:nvSpPr>
        <p:spPr bwMode="auto">
          <a:xfrm>
            <a:off x="7029450" y="1401763"/>
            <a:ext cx="5000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400" b="0" i="1">
                <a:solidFill>
                  <a:schemeClr val="tx2"/>
                </a:solidFill>
              </a:rPr>
              <a:t>S</a:t>
            </a:r>
            <a:r>
              <a:rPr lang="en-GB" altLang="en-US" sz="2400" b="0" baseline="-25000">
                <a:solidFill>
                  <a:schemeClr val="tx2"/>
                </a:solidFill>
              </a:rPr>
              <a:t>1</a:t>
            </a:r>
          </a:p>
        </p:txBody>
      </p:sp>
      <p:sp>
        <p:nvSpPr>
          <p:cNvPr id="99350" name="Rectangle 22">
            <a:extLst>
              <a:ext uri="{FF2B5EF4-FFF2-40B4-BE49-F238E27FC236}">
                <a16:creationId xmlns:a16="http://schemas.microsoft.com/office/drawing/2014/main" id="{1D48CD31-E11D-0B64-7236-FE56C717BF6E}"/>
              </a:ext>
            </a:extLst>
          </p:cNvPr>
          <p:cNvSpPr>
            <a:spLocks noChangeArrowheads="1"/>
          </p:cNvSpPr>
          <p:nvPr/>
        </p:nvSpPr>
        <p:spPr bwMode="auto">
          <a:xfrm>
            <a:off x="5962650" y="715963"/>
            <a:ext cx="5000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400" b="0" i="1">
                <a:solidFill>
                  <a:schemeClr val="folHlink"/>
                </a:solidFill>
              </a:rPr>
              <a:t>S</a:t>
            </a:r>
            <a:r>
              <a:rPr lang="en-GB" altLang="en-US" sz="2400" b="0" baseline="-25000">
                <a:solidFill>
                  <a:schemeClr val="folHlink"/>
                </a:solidFill>
              </a:rPr>
              <a:t>2</a:t>
            </a:r>
          </a:p>
        </p:txBody>
      </p:sp>
      <p:sp>
        <p:nvSpPr>
          <p:cNvPr id="99351" name="Rectangle 23">
            <a:extLst>
              <a:ext uri="{FF2B5EF4-FFF2-40B4-BE49-F238E27FC236}">
                <a16:creationId xmlns:a16="http://schemas.microsoft.com/office/drawing/2014/main" id="{0599C708-4B14-B20D-69DE-E53AFDD4F3CF}"/>
              </a:ext>
            </a:extLst>
          </p:cNvPr>
          <p:cNvSpPr>
            <a:spLocks noChangeArrowheads="1"/>
          </p:cNvSpPr>
          <p:nvPr/>
        </p:nvSpPr>
        <p:spPr bwMode="auto">
          <a:xfrm>
            <a:off x="4784725" y="3184525"/>
            <a:ext cx="3540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400" b="0">
                <a:solidFill>
                  <a:schemeClr val="tx2"/>
                </a:solidFill>
              </a:rPr>
              <a:t>g</a:t>
            </a:r>
          </a:p>
        </p:txBody>
      </p:sp>
      <p:sp>
        <p:nvSpPr>
          <p:cNvPr id="1266712" name="Rectangle 24">
            <a:extLst>
              <a:ext uri="{FF2B5EF4-FFF2-40B4-BE49-F238E27FC236}">
                <a16:creationId xmlns:a16="http://schemas.microsoft.com/office/drawing/2014/main" id="{F47C08E7-E5BB-1036-4A3F-EFBDCC18E3F5}"/>
              </a:ext>
            </a:extLst>
          </p:cNvPr>
          <p:cNvSpPr>
            <a:spLocks noGrp="1" noChangeArrowheads="1"/>
          </p:cNvSpPr>
          <p:nvPr>
            <p:ph type="title"/>
          </p:nvPr>
        </p:nvSpPr>
        <p:spPr>
          <a:xfrm>
            <a:off x="0" y="0"/>
            <a:ext cx="9144000" cy="595313"/>
          </a:xfrm>
        </p:spPr>
        <p:txBody>
          <a:bodyPr/>
          <a:lstStyle/>
          <a:p>
            <a:pPr>
              <a:defRPr/>
            </a:pPr>
            <a:r>
              <a:rPr lang="en-GB" altLang="en-US" sz="2800">
                <a:solidFill>
                  <a:schemeClr val="accent2"/>
                </a:solidFill>
              </a:rPr>
              <a:t>Effect of a shift in the supply curve</a:t>
            </a:r>
          </a:p>
        </p:txBody>
      </p:sp>
    </p:spTree>
    <p:custDataLst>
      <p:tags r:id="rId1"/>
    </p:custDataLst>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1378" name="Rectangle 2">
            <a:extLst>
              <a:ext uri="{FF2B5EF4-FFF2-40B4-BE49-F238E27FC236}">
                <a16:creationId xmlns:a16="http://schemas.microsoft.com/office/drawing/2014/main" id="{8B184047-CA2B-EF1B-7318-A97AB44D30B3}"/>
              </a:ext>
            </a:extLst>
          </p:cNvPr>
          <p:cNvSpPr>
            <a:spLocks noChangeArrowheads="1"/>
          </p:cNvSpPr>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101379" name="Rectangle 3">
            <a:extLst>
              <a:ext uri="{FF2B5EF4-FFF2-40B4-BE49-F238E27FC236}">
                <a16:creationId xmlns:a16="http://schemas.microsoft.com/office/drawing/2014/main" id="{B8803478-A606-B3A6-72F2-4B643E3473CE}"/>
              </a:ext>
            </a:extLst>
          </p:cNvPr>
          <p:cNvSpPr>
            <a:spLocks noChangeArrowheads="1"/>
          </p:cNvSpPr>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101380" name="Rectangle 4">
            <a:extLst>
              <a:ext uri="{FF2B5EF4-FFF2-40B4-BE49-F238E27FC236}">
                <a16:creationId xmlns:a16="http://schemas.microsoft.com/office/drawing/2014/main" id="{587E5660-7979-B384-0817-BF355F7FE2EC}"/>
              </a:ext>
            </a:extLst>
          </p:cNvPr>
          <p:cNvSpPr>
            <a:spLocks noChangeArrowheads="1"/>
          </p:cNvSpPr>
          <p:nvPr/>
        </p:nvSpPr>
        <p:spPr bwMode="auto">
          <a:xfrm>
            <a:off x="1066800" y="609600"/>
            <a:ext cx="7010400" cy="53340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101381" name="Rectangle 5">
            <a:extLst>
              <a:ext uri="{FF2B5EF4-FFF2-40B4-BE49-F238E27FC236}">
                <a16:creationId xmlns:a16="http://schemas.microsoft.com/office/drawing/2014/main" id="{6E7945B4-555E-E9C8-023E-B6550DD18F3C}"/>
              </a:ext>
            </a:extLst>
          </p:cNvPr>
          <p:cNvSpPr>
            <a:spLocks noChangeArrowheads="1"/>
          </p:cNvSpPr>
          <p:nvPr/>
        </p:nvSpPr>
        <p:spPr bwMode="auto">
          <a:xfrm>
            <a:off x="685800" y="487363"/>
            <a:ext cx="3381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i="1">
                <a:solidFill>
                  <a:schemeClr val="tx1"/>
                </a:solidFill>
              </a:rPr>
              <a:t>P</a:t>
            </a:r>
          </a:p>
        </p:txBody>
      </p:sp>
      <p:sp>
        <p:nvSpPr>
          <p:cNvPr id="101382" name="Rectangle 6">
            <a:extLst>
              <a:ext uri="{FF2B5EF4-FFF2-40B4-BE49-F238E27FC236}">
                <a16:creationId xmlns:a16="http://schemas.microsoft.com/office/drawing/2014/main" id="{38D80B37-5CF4-1CA0-6A6F-F00A373EBB54}"/>
              </a:ext>
            </a:extLst>
          </p:cNvPr>
          <p:cNvSpPr>
            <a:spLocks noChangeArrowheads="1"/>
          </p:cNvSpPr>
          <p:nvPr/>
        </p:nvSpPr>
        <p:spPr bwMode="auto">
          <a:xfrm>
            <a:off x="7985125" y="6049963"/>
            <a:ext cx="3810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i="1">
                <a:solidFill>
                  <a:schemeClr val="tx1"/>
                </a:solidFill>
              </a:rPr>
              <a:t>Q</a:t>
            </a:r>
          </a:p>
        </p:txBody>
      </p:sp>
      <p:sp>
        <p:nvSpPr>
          <p:cNvPr id="101383" name="Rectangle 7">
            <a:extLst>
              <a:ext uri="{FF2B5EF4-FFF2-40B4-BE49-F238E27FC236}">
                <a16:creationId xmlns:a16="http://schemas.microsoft.com/office/drawing/2014/main" id="{F0EDF5E2-69F4-29CF-1D19-A91F71A7260E}"/>
              </a:ext>
            </a:extLst>
          </p:cNvPr>
          <p:cNvSpPr>
            <a:spLocks noChangeArrowheads="1"/>
          </p:cNvSpPr>
          <p:nvPr/>
        </p:nvSpPr>
        <p:spPr bwMode="auto">
          <a:xfrm>
            <a:off x="746125" y="5973763"/>
            <a:ext cx="3810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a:solidFill>
                  <a:schemeClr val="tx1"/>
                </a:solidFill>
              </a:rPr>
              <a:t>O</a:t>
            </a:r>
          </a:p>
        </p:txBody>
      </p:sp>
      <p:sp>
        <p:nvSpPr>
          <p:cNvPr id="101384" name="Line 8">
            <a:extLst>
              <a:ext uri="{FF2B5EF4-FFF2-40B4-BE49-F238E27FC236}">
                <a16:creationId xmlns:a16="http://schemas.microsoft.com/office/drawing/2014/main" id="{CF319D94-304F-25AE-DA32-84DC4AE09B0E}"/>
              </a:ext>
            </a:extLst>
          </p:cNvPr>
          <p:cNvSpPr>
            <a:spLocks noChangeShapeType="1"/>
          </p:cNvSpPr>
          <p:nvPr/>
        </p:nvSpPr>
        <p:spPr bwMode="auto">
          <a:xfrm flipH="1" flipV="1">
            <a:off x="2667000" y="1143000"/>
            <a:ext cx="3810000" cy="4267200"/>
          </a:xfrm>
          <a:prstGeom prst="line">
            <a:avLst/>
          </a:prstGeom>
          <a:noFill/>
          <a:ln w="381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1385" name="Line 9">
            <a:extLst>
              <a:ext uri="{FF2B5EF4-FFF2-40B4-BE49-F238E27FC236}">
                <a16:creationId xmlns:a16="http://schemas.microsoft.com/office/drawing/2014/main" id="{2F0D584B-8133-C448-1200-FC630397D14D}"/>
              </a:ext>
            </a:extLst>
          </p:cNvPr>
          <p:cNvSpPr>
            <a:spLocks noChangeShapeType="1"/>
          </p:cNvSpPr>
          <p:nvPr/>
        </p:nvSpPr>
        <p:spPr bwMode="auto">
          <a:xfrm flipH="1">
            <a:off x="2971800" y="1752600"/>
            <a:ext cx="4114800" cy="3886200"/>
          </a:xfrm>
          <a:prstGeom prst="line">
            <a:avLst/>
          </a:prstGeom>
          <a:noFill/>
          <a:ln w="381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1386" name="Line 10">
            <a:extLst>
              <a:ext uri="{FF2B5EF4-FFF2-40B4-BE49-F238E27FC236}">
                <a16:creationId xmlns:a16="http://schemas.microsoft.com/office/drawing/2014/main" id="{30D96385-806B-BB8C-41ED-CFB1977AF3F8}"/>
              </a:ext>
            </a:extLst>
          </p:cNvPr>
          <p:cNvSpPr>
            <a:spLocks noChangeShapeType="1"/>
          </p:cNvSpPr>
          <p:nvPr/>
        </p:nvSpPr>
        <p:spPr bwMode="auto">
          <a:xfrm flipH="1">
            <a:off x="1905000" y="1066800"/>
            <a:ext cx="4114800" cy="3886200"/>
          </a:xfrm>
          <a:prstGeom prst="line">
            <a:avLst/>
          </a:prstGeom>
          <a:noFill/>
          <a:ln w="38100">
            <a:solidFill>
              <a:schemeClr val="folHlink"/>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1387" name="Line 11">
            <a:extLst>
              <a:ext uri="{FF2B5EF4-FFF2-40B4-BE49-F238E27FC236}">
                <a16:creationId xmlns:a16="http://schemas.microsoft.com/office/drawing/2014/main" id="{51DCA4CA-FC6D-936D-7288-86D0281498AE}"/>
              </a:ext>
            </a:extLst>
          </p:cNvPr>
          <p:cNvSpPr>
            <a:spLocks noChangeShapeType="1"/>
          </p:cNvSpPr>
          <p:nvPr/>
        </p:nvSpPr>
        <p:spPr bwMode="auto">
          <a:xfrm flipH="1">
            <a:off x="1066800" y="3733800"/>
            <a:ext cx="3886200" cy="0"/>
          </a:xfrm>
          <a:prstGeom prst="line">
            <a:avLst/>
          </a:prstGeom>
          <a:noFill/>
          <a:ln w="1905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1388" name="Line 12">
            <a:extLst>
              <a:ext uri="{FF2B5EF4-FFF2-40B4-BE49-F238E27FC236}">
                <a16:creationId xmlns:a16="http://schemas.microsoft.com/office/drawing/2014/main" id="{D06C3CEA-5BF6-2DDD-E4AD-E793410EE36A}"/>
              </a:ext>
            </a:extLst>
          </p:cNvPr>
          <p:cNvSpPr>
            <a:spLocks noChangeShapeType="1"/>
          </p:cNvSpPr>
          <p:nvPr/>
        </p:nvSpPr>
        <p:spPr bwMode="auto">
          <a:xfrm>
            <a:off x="4970463" y="3733800"/>
            <a:ext cx="0" cy="2209800"/>
          </a:xfrm>
          <a:prstGeom prst="line">
            <a:avLst/>
          </a:prstGeom>
          <a:noFill/>
          <a:ln w="19050">
            <a:solidFill>
              <a:schemeClr val="tx2"/>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1389" name="Line 13">
            <a:extLst>
              <a:ext uri="{FF2B5EF4-FFF2-40B4-BE49-F238E27FC236}">
                <a16:creationId xmlns:a16="http://schemas.microsoft.com/office/drawing/2014/main" id="{0340EC20-8BAD-8FC5-6CA0-A828DB847331}"/>
              </a:ext>
            </a:extLst>
          </p:cNvPr>
          <p:cNvSpPr>
            <a:spLocks noChangeShapeType="1"/>
          </p:cNvSpPr>
          <p:nvPr/>
        </p:nvSpPr>
        <p:spPr bwMode="auto">
          <a:xfrm flipH="1">
            <a:off x="1066800" y="2819400"/>
            <a:ext cx="3124200" cy="0"/>
          </a:xfrm>
          <a:prstGeom prst="line">
            <a:avLst/>
          </a:prstGeom>
          <a:noFill/>
          <a:ln w="1905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1390" name="Line 14">
            <a:extLst>
              <a:ext uri="{FF2B5EF4-FFF2-40B4-BE49-F238E27FC236}">
                <a16:creationId xmlns:a16="http://schemas.microsoft.com/office/drawing/2014/main" id="{B7FB3AF8-28C5-4CF8-4373-23C663AF5AA1}"/>
              </a:ext>
            </a:extLst>
          </p:cNvPr>
          <p:cNvSpPr>
            <a:spLocks noChangeShapeType="1"/>
          </p:cNvSpPr>
          <p:nvPr/>
        </p:nvSpPr>
        <p:spPr bwMode="auto">
          <a:xfrm>
            <a:off x="4171950" y="2819400"/>
            <a:ext cx="0" cy="3124200"/>
          </a:xfrm>
          <a:prstGeom prst="line">
            <a:avLst/>
          </a:prstGeom>
          <a:noFill/>
          <a:ln w="19050">
            <a:solidFill>
              <a:schemeClr val="folHlink"/>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1391" name="Line 15">
            <a:extLst>
              <a:ext uri="{FF2B5EF4-FFF2-40B4-BE49-F238E27FC236}">
                <a16:creationId xmlns:a16="http://schemas.microsoft.com/office/drawing/2014/main" id="{1D5AD508-803F-8823-A807-BA1A40BF98B7}"/>
              </a:ext>
            </a:extLst>
          </p:cNvPr>
          <p:cNvSpPr>
            <a:spLocks noChangeShapeType="1"/>
          </p:cNvSpPr>
          <p:nvPr/>
        </p:nvSpPr>
        <p:spPr bwMode="auto">
          <a:xfrm>
            <a:off x="1066800" y="5943600"/>
            <a:ext cx="7010400" cy="0"/>
          </a:xfrm>
          <a:prstGeom prst="line">
            <a:avLst/>
          </a:prstGeom>
          <a:noFill/>
          <a:ln w="25400">
            <a:solidFill>
              <a:schemeClr val="tx1"/>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1392" name="Line 16">
            <a:extLst>
              <a:ext uri="{FF2B5EF4-FFF2-40B4-BE49-F238E27FC236}">
                <a16:creationId xmlns:a16="http://schemas.microsoft.com/office/drawing/2014/main" id="{99B2C2D1-11D0-32F9-D56C-B71DC388AEF4}"/>
              </a:ext>
            </a:extLst>
          </p:cNvPr>
          <p:cNvSpPr>
            <a:spLocks noChangeShapeType="1"/>
          </p:cNvSpPr>
          <p:nvPr/>
        </p:nvSpPr>
        <p:spPr bwMode="auto">
          <a:xfrm>
            <a:off x="1066800" y="609600"/>
            <a:ext cx="0" cy="5334000"/>
          </a:xfrm>
          <a:prstGeom prst="line">
            <a:avLst/>
          </a:prstGeom>
          <a:noFill/>
          <a:ln w="25400">
            <a:solidFill>
              <a:schemeClr val="tx1"/>
            </a:solidFill>
            <a:round/>
            <a:headEnd type="stealth" w="med" len="lg"/>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1393" name="Oval 17">
            <a:extLst>
              <a:ext uri="{FF2B5EF4-FFF2-40B4-BE49-F238E27FC236}">
                <a16:creationId xmlns:a16="http://schemas.microsoft.com/office/drawing/2014/main" id="{B06DB2ED-1D9C-B668-F3F9-9D679D3C20A8}"/>
              </a:ext>
            </a:extLst>
          </p:cNvPr>
          <p:cNvSpPr>
            <a:spLocks noChangeArrowheads="1"/>
          </p:cNvSpPr>
          <p:nvPr/>
        </p:nvSpPr>
        <p:spPr bwMode="auto">
          <a:xfrm>
            <a:off x="4919663" y="3683000"/>
            <a:ext cx="101600" cy="101600"/>
          </a:xfrm>
          <a:prstGeom prst="ellipse">
            <a:avLst/>
          </a:prstGeom>
          <a:solidFill>
            <a:srgbClr val="99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101394" name="Rectangle 18">
            <a:extLst>
              <a:ext uri="{FF2B5EF4-FFF2-40B4-BE49-F238E27FC236}">
                <a16:creationId xmlns:a16="http://schemas.microsoft.com/office/drawing/2014/main" id="{D8F25885-6FE0-20D9-D70C-16ED6199CC3A}"/>
              </a:ext>
            </a:extLst>
          </p:cNvPr>
          <p:cNvSpPr>
            <a:spLocks noChangeArrowheads="1"/>
          </p:cNvSpPr>
          <p:nvPr/>
        </p:nvSpPr>
        <p:spPr bwMode="auto">
          <a:xfrm>
            <a:off x="304800" y="3489325"/>
            <a:ext cx="6858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i="1">
                <a:solidFill>
                  <a:schemeClr val="tx2"/>
                </a:solidFill>
              </a:rPr>
              <a:t>P</a:t>
            </a:r>
            <a:r>
              <a:rPr lang="en-GB" altLang="en-US" sz="2400" b="0" baseline="-25000">
                <a:solidFill>
                  <a:schemeClr val="tx2"/>
                </a:solidFill>
              </a:rPr>
              <a:t>e</a:t>
            </a:r>
            <a:r>
              <a:rPr lang="en-GB" altLang="en-US" sz="2000" b="0" baseline="-50000">
                <a:solidFill>
                  <a:schemeClr val="tx2"/>
                </a:solidFill>
              </a:rPr>
              <a:t>1</a:t>
            </a:r>
          </a:p>
        </p:txBody>
      </p:sp>
      <p:sp>
        <p:nvSpPr>
          <p:cNvPr id="101395" name="Rectangle 19">
            <a:extLst>
              <a:ext uri="{FF2B5EF4-FFF2-40B4-BE49-F238E27FC236}">
                <a16:creationId xmlns:a16="http://schemas.microsoft.com/office/drawing/2014/main" id="{EDDBAB9E-0F0A-98BB-E512-7CBAB905649D}"/>
              </a:ext>
            </a:extLst>
          </p:cNvPr>
          <p:cNvSpPr>
            <a:spLocks noChangeArrowheads="1"/>
          </p:cNvSpPr>
          <p:nvPr/>
        </p:nvSpPr>
        <p:spPr bwMode="auto">
          <a:xfrm>
            <a:off x="304800" y="2574925"/>
            <a:ext cx="6858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i="1">
                <a:solidFill>
                  <a:schemeClr val="folHlink"/>
                </a:solidFill>
              </a:rPr>
              <a:t>P</a:t>
            </a:r>
            <a:r>
              <a:rPr lang="en-GB" altLang="en-US" sz="2400" b="0" baseline="-25000">
                <a:solidFill>
                  <a:schemeClr val="folHlink"/>
                </a:solidFill>
              </a:rPr>
              <a:t>e</a:t>
            </a:r>
            <a:r>
              <a:rPr lang="en-GB" altLang="en-US" sz="2000" b="0" baseline="-50000">
                <a:solidFill>
                  <a:schemeClr val="folHlink"/>
                </a:solidFill>
              </a:rPr>
              <a:t>3</a:t>
            </a:r>
          </a:p>
        </p:txBody>
      </p:sp>
      <p:sp>
        <p:nvSpPr>
          <p:cNvPr id="101396" name="Rectangle 20">
            <a:extLst>
              <a:ext uri="{FF2B5EF4-FFF2-40B4-BE49-F238E27FC236}">
                <a16:creationId xmlns:a16="http://schemas.microsoft.com/office/drawing/2014/main" id="{974551BA-07C2-9911-EE8C-95451E9B25CE}"/>
              </a:ext>
            </a:extLst>
          </p:cNvPr>
          <p:cNvSpPr>
            <a:spLocks noChangeArrowheads="1"/>
          </p:cNvSpPr>
          <p:nvPr/>
        </p:nvSpPr>
        <p:spPr bwMode="auto">
          <a:xfrm>
            <a:off x="3810000" y="6003925"/>
            <a:ext cx="6858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i="1">
                <a:solidFill>
                  <a:schemeClr val="folHlink"/>
                </a:solidFill>
              </a:rPr>
              <a:t>Q</a:t>
            </a:r>
            <a:r>
              <a:rPr lang="en-GB" altLang="en-US" sz="2400" b="0" baseline="-25000">
                <a:solidFill>
                  <a:schemeClr val="folHlink"/>
                </a:solidFill>
              </a:rPr>
              <a:t>e</a:t>
            </a:r>
            <a:r>
              <a:rPr lang="en-GB" altLang="en-US" sz="2000" b="0" baseline="-50000">
                <a:solidFill>
                  <a:schemeClr val="folHlink"/>
                </a:solidFill>
              </a:rPr>
              <a:t>3</a:t>
            </a:r>
          </a:p>
        </p:txBody>
      </p:sp>
      <p:sp>
        <p:nvSpPr>
          <p:cNvPr id="101397" name="Rectangle 21">
            <a:extLst>
              <a:ext uri="{FF2B5EF4-FFF2-40B4-BE49-F238E27FC236}">
                <a16:creationId xmlns:a16="http://schemas.microsoft.com/office/drawing/2014/main" id="{700D0D3C-E296-C9C2-5826-A52B658E38E2}"/>
              </a:ext>
            </a:extLst>
          </p:cNvPr>
          <p:cNvSpPr>
            <a:spLocks noChangeArrowheads="1"/>
          </p:cNvSpPr>
          <p:nvPr/>
        </p:nvSpPr>
        <p:spPr bwMode="auto">
          <a:xfrm>
            <a:off x="4648200" y="6003925"/>
            <a:ext cx="6858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000" b="0" i="1">
                <a:solidFill>
                  <a:schemeClr val="tx2"/>
                </a:solidFill>
              </a:rPr>
              <a:t>Q</a:t>
            </a:r>
            <a:r>
              <a:rPr lang="en-GB" altLang="en-US" sz="2400" b="0" baseline="-25000">
                <a:solidFill>
                  <a:schemeClr val="tx2"/>
                </a:solidFill>
              </a:rPr>
              <a:t>e</a:t>
            </a:r>
            <a:r>
              <a:rPr lang="en-GB" altLang="en-US" sz="2000" b="0" baseline="-50000">
                <a:solidFill>
                  <a:schemeClr val="tx2"/>
                </a:solidFill>
              </a:rPr>
              <a:t>1</a:t>
            </a:r>
          </a:p>
        </p:txBody>
      </p:sp>
      <p:sp>
        <p:nvSpPr>
          <p:cNvPr id="101398" name="Line 22">
            <a:extLst>
              <a:ext uri="{FF2B5EF4-FFF2-40B4-BE49-F238E27FC236}">
                <a16:creationId xmlns:a16="http://schemas.microsoft.com/office/drawing/2014/main" id="{20BD2C9A-C4DF-2F13-B624-AC73DE0C9D32}"/>
              </a:ext>
            </a:extLst>
          </p:cNvPr>
          <p:cNvSpPr>
            <a:spLocks noChangeShapeType="1"/>
          </p:cNvSpPr>
          <p:nvPr/>
        </p:nvSpPr>
        <p:spPr bwMode="auto">
          <a:xfrm flipV="1">
            <a:off x="228600" y="2895600"/>
            <a:ext cx="0" cy="838200"/>
          </a:xfrm>
          <a:prstGeom prst="line">
            <a:avLst/>
          </a:prstGeom>
          <a:noFill/>
          <a:ln w="28575">
            <a:solidFill>
              <a:srgbClr val="666633"/>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1399" name="Line 23">
            <a:extLst>
              <a:ext uri="{FF2B5EF4-FFF2-40B4-BE49-F238E27FC236}">
                <a16:creationId xmlns:a16="http://schemas.microsoft.com/office/drawing/2014/main" id="{E0605F92-C443-5C01-442D-0F0B57CE073A}"/>
              </a:ext>
            </a:extLst>
          </p:cNvPr>
          <p:cNvSpPr>
            <a:spLocks noChangeShapeType="1"/>
          </p:cNvSpPr>
          <p:nvPr/>
        </p:nvSpPr>
        <p:spPr bwMode="auto">
          <a:xfrm>
            <a:off x="4114800" y="6629400"/>
            <a:ext cx="838200" cy="0"/>
          </a:xfrm>
          <a:prstGeom prst="line">
            <a:avLst/>
          </a:prstGeom>
          <a:noFill/>
          <a:ln w="28575">
            <a:solidFill>
              <a:srgbClr val="666633"/>
            </a:solidFill>
            <a:round/>
            <a:headEnd type="stealth" w="med" len="lg"/>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1400" name="Line 24">
            <a:extLst>
              <a:ext uri="{FF2B5EF4-FFF2-40B4-BE49-F238E27FC236}">
                <a16:creationId xmlns:a16="http://schemas.microsoft.com/office/drawing/2014/main" id="{0A2E3403-8A34-6E6A-E992-4E5EA9B9F54B}"/>
              </a:ext>
            </a:extLst>
          </p:cNvPr>
          <p:cNvSpPr>
            <a:spLocks noChangeShapeType="1"/>
          </p:cNvSpPr>
          <p:nvPr/>
        </p:nvSpPr>
        <p:spPr bwMode="auto">
          <a:xfrm flipV="1">
            <a:off x="3429000" y="3124200"/>
            <a:ext cx="609600" cy="533400"/>
          </a:xfrm>
          <a:prstGeom prst="line">
            <a:avLst/>
          </a:prstGeom>
          <a:noFill/>
          <a:ln w="28575">
            <a:solidFill>
              <a:srgbClr val="666633"/>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1401" name="Line 25">
            <a:extLst>
              <a:ext uri="{FF2B5EF4-FFF2-40B4-BE49-F238E27FC236}">
                <a16:creationId xmlns:a16="http://schemas.microsoft.com/office/drawing/2014/main" id="{236E26EC-9516-0F94-5BB7-337A45A9CA75}"/>
              </a:ext>
            </a:extLst>
          </p:cNvPr>
          <p:cNvSpPr>
            <a:spLocks noChangeShapeType="1"/>
          </p:cNvSpPr>
          <p:nvPr/>
        </p:nvSpPr>
        <p:spPr bwMode="auto">
          <a:xfrm flipH="1" flipV="1">
            <a:off x="4267200" y="3124200"/>
            <a:ext cx="533400" cy="533400"/>
          </a:xfrm>
          <a:prstGeom prst="line">
            <a:avLst/>
          </a:prstGeom>
          <a:noFill/>
          <a:ln w="28575">
            <a:solidFill>
              <a:srgbClr val="666633"/>
            </a:solidFill>
            <a:round/>
            <a:headEnd type="none" w="sm" len="sm"/>
            <a:tailEnd type="stealth"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1402" name="Rectangle 26">
            <a:extLst>
              <a:ext uri="{FF2B5EF4-FFF2-40B4-BE49-F238E27FC236}">
                <a16:creationId xmlns:a16="http://schemas.microsoft.com/office/drawing/2014/main" id="{6B78AEFD-4D2F-FC71-D8DB-0428370D4B0F}"/>
              </a:ext>
            </a:extLst>
          </p:cNvPr>
          <p:cNvSpPr>
            <a:spLocks noChangeArrowheads="1"/>
          </p:cNvSpPr>
          <p:nvPr/>
        </p:nvSpPr>
        <p:spPr bwMode="auto">
          <a:xfrm>
            <a:off x="6469063" y="5364163"/>
            <a:ext cx="40481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400" b="0" i="1">
                <a:solidFill>
                  <a:schemeClr val="tx2"/>
                </a:solidFill>
              </a:rPr>
              <a:t>D</a:t>
            </a:r>
          </a:p>
        </p:txBody>
      </p:sp>
      <p:sp>
        <p:nvSpPr>
          <p:cNvPr id="101403" name="Rectangle 27">
            <a:extLst>
              <a:ext uri="{FF2B5EF4-FFF2-40B4-BE49-F238E27FC236}">
                <a16:creationId xmlns:a16="http://schemas.microsoft.com/office/drawing/2014/main" id="{1C0581BB-2239-A7E0-C20C-68ADAFE13763}"/>
              </a:ext>
            </a:extLst>
          </p:cNvPr>
          <p:cNvSpPr>
            <a:spLocks noChangeArrowheads="1"/>
          </p:cNvSpPr>
          <p:nvPr/>
        </p:nvSpPr>
        <p:spPr bwMode="auto">
          <a:xfrm>
            <a:off x="7029450" y="1401763"/>
            <a:ext cx="5000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400" b="0" i="1">
                <a:solidFill>
                  <a:schemeClr val="tx2"/>
                </a:solidFill>
              </a:rPr>
              <a:t>S</a:t>
            </a:r>
            <a:r>
              <a:rPr lang="en-GB" altLang="en-US" sz="2400" b="0" baseline="-25000">
                <a:solidFill>
                  <a:schemeClr val="tx2"/>
                </a:solidFill>
              </a:rPr>
              <a:t>1</a:t>
            </a:r>
          </a:p>
        </p:txBody>
      </p:sp>
      <p:sp>
        <p:nvSpPr>
          <p:cNvPr id="101404" name="Rectangle 28">
            <a:extLst>
              <a:ext uri="{FF2B5EF4-FFF2-40B4-BE49-F238E27FC236}">
                <a16:creationId xmlns:a16="http://schemas.microsoft.com/office/drawing/2014/main" id="{11CC5249-6901-A74B-200C-5387CEB17471}"/>
              </a:ext>
            </a:extLst>
          </p:cNvPr>
          <p:cNvSpPr>
            <a:spLocks noChangeArrowheads="1"/>
          </p:cNvSpPr>
          <p:nvPr/>
        </p:nvSpPr>
        <p:spPr bwMode="auto">
          <a:xfrm>
            <a:off x="5962650" y="715963"/>
            <a:ext cx="5000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gn="ctr">
              <a:lnSpc>
                <a:spcPct val="100000"/>
              </a:lnSpc>
              <a:spcBef>
                <a:spcPct val="0"/>
              </a:spcBef>
              <a:buClrTx/>
              <a:buSzTx/>
              <a:buFontTx/>
              <a:buNone/>
            </a:pPr>
            <a:r>
              <a:rPr lang="en-GB" altLang="en-US" sz="2400" b="0" i="1">
                <a:solidFill>
                  <a:schemeClr val="folHlink"/>
                </a:solidFill>
              </a:rPr>
              <a:t>S</a:t>
            </a:r>
            <a:r>
              <a:rPr lang="en-GB" altLang="en-US" sz="2400" b="0" baseline="-25000">
                <a:solidFill>
                  <a:schemeClr val="folHlink"/>
                </a:solidFill>
              </a:rPr>
              <a:t>2</a:t>
            </a:r>
          </a:p>
        </p:txBody>
      </p:sp>
      <p:grpSp>
        <p:nvGrpSpPr>
          <p:cNvPr id="101405" name="Group 29">
            <a:extLst>
              <a:ext uri="{FF2B5EF4-FFF2-40B4-BE49-F238E27FC236}">
                <a16:creationId xmlns:a16="http://schemas.microsoft.com/office/drawing/2014/main" id="{A90588EB-7214-5D08-EE90-E522AC9B79EB}"/>
              </a:ext>
            </a:extLst>
          </p:cNvPr>
          <p:cNvGrpSpPr>
            <a:grpSpLocks/>
          </p:cNvGrpSpPr>
          <p:nvPr/>
        </p:nvGrpSpPr>
        <p:grpSpPr bwMode="auto">
          <a:xfrm>
            <a:off x="3032125" y="3184525"/>
            <a:ext cx="252413" cy="600075"/>
            <a:chOff x="1910" y="2006"/>
            <a:chExt cx="159" cy="378"/>
          </a:xfrm>
        </p:grpSpPr>
        <p:sp>
          <p:nvSpPr>
            <p:cNvPr id="101411" name="Oval 30">
              <a:extLst>
                <a:ext uri="{FF2B5EF4-FFF2-40B4-BE49-F238E27FC236}">
                  <a16:creationId xmlns:a16="http://schemas.microsoft.com/office/drawing/2014/main" id="{42D02D68-44BF-8DD4-9CDD-28B28369183A}"/>
                </a:ext>
              </a:extLst>
            </p:cNvPr>
            <p:cNvSpPr>
              <a:spLocks noChangeArrowheads="1"/>
            </p:cNvSpPr>
            <p:nvPr/>
          </p:nvSpPr>
          <p:spPr bwMode="auto">
            <a:xfrm>
              <a:off x="1984" y="2320"/>
              <a:ext cx="64" cy="64"/>
            </a:xfrm>
            <a:prstGeom prst="ellipse">
              <a:avLst/>
            </a:prstGeom>
            <a:solidFill>
              <a:srgbClr val="99CCFF"/>
            </a:solidFill>
            <a:ln w="28575">
              <a:solidFill>
                <a:schemeClr val="bg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101412" name="Rectangle 31">
              <a:extLst>
                <a:ext uri="{FF2B5EF4-FFF2-40B4-BE49-F238E27FC236}">
                  <a16:creationId xmlns:a16="http://schemas.microsoft.com/office/drawing/2014/main" id="{36B093D1-8C84-B7ED-9683-02FFF58AAFF2}"/>
                </a:ext>
              </a:extLst>
            </p:cNvPr>
            <p:cNvSpPr>
              <a:spLocks noChangeArrowheads="1"/>
            </p:cNvSpPr>
            <p:nvPr/>
          </p:nvSpPr>
          <p:spPr bwMode="auto">
            <a:xfrm>
              <a:off x="1910" y="2006"/>
              <a:ext cx="159"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400" b="0">
                  <a:solidFill>
                    <a:schemeClr val="tx2"/>
                  </a:solidFill>
                </a:rPr>
                <a:t>j</a:t>
              </a:r>
            </a:p>
          </p:txBody>
        </p:sp>
      </p:grpSp>
      <p:sp>
        <p:nvSpPr>
          <p:cNvPr id="101406" name="Rectangle 32">
            <a:extLst>
              <a:ext uri="{FF2B5EF4-FFF2-40B4-BE49-F238E27FC236}">
                <a16:creationId xmlns:a16="http://schemas.microsoft.com/office/drawing/2014/main" id="{79EC3DDA-823C-7D55-CA5B-7D8A93480A20}"/>
              </a:ext>
            </a:extLst>
          </p:cNvPr>
          <p:cNvSpPr>
            <a:spLocks noChangeArrowheads="1"/>
          </p:cNvSpPr>
          <p:nvPr/>
        </p:nvSpPr>
        <p:spPr bwMode="auto">
          <a:xfrm>
            <a:off x="4784725" y="3184525"/>
            <a:ext cx="3540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400" b="0">
                <a:solidFill>
                  <a:schemeClr val="tx2"/>
                </a:solidFill>
              </a:rPr>
              <a:t>g</a:t>
            </a:r>
          </a:p>
        </p:txBody>
      </p:sp>
      <p:grpSp>
        <p:nvGrpSpPr>
          <p:cNvPr id="101407" name="Group 33">
            <a:extLst>
              <a:ext uri="{FF2B5EF4-FFF2-40B4-BE49-F238E27FC236}">
                <a16:creationId xmlns:a16="http://schemas.microsoft.com/office/drawing/2014/main" id="{819BA2D0-5003-1562-DBEA-3DCB6ABFDB25}"/>
              </a:ext>
            </a:extLst>
          </p:cNvPr>
          <p:cNvGrpSpPr>
            <a:grpSpLocks/>
          </p:cNvGrpSpPr>
          <p:nvPr/>
        </p:nvGrpSpPr>
        <p:grpSpPr bwMode="auto">
          <a:xfrm>
            <a:off x="4003675" y="2193925"/>
            <a:ext cx="336550" cy="676275"/>
            <a:chOff x="2534" y="1382"/>
            <a:chExt cx="212" cy="426"/>
          </a:xfrm>
        </p:grpSpPr>
        <p:sp>
          <p:nvSpPr>
            <p:cNvPr id="101409" name="Oval 34">
              <a:extLst>
                <a:ext uri="{FF2B5EF4-FFF2-40B4-BE49-F238E27FC236}">
                  <a16:creationId xmlns:a16="http://schemas.microsoft.com/office/drawing/2014/main" id="{927DBE3E-B0A3-C368-C2E0-93A5ACABB4D6}"/>
                </a:ext>
              </a:extLst>
            </p:cNvPr>
            <p:cNvSpPr>
              <a:spLocks noChangeArrowheads="1"/>
            </p:cNvSpPr>
            <p:nvPr/>
          </p:nvSpPr>
          <p:spPr bwMode="auto">
            <a:xfrm>
              <a:off x="2608" y="1744"/>
              <a:ext cx="64" cy="64"/>
            </a:xfrm>
            <a:prstGeom prst="ellipse">
              <a:avLst/>
            </a:prstGeom>
            <a:solidFill>
              <a:srgbClr val="CC99FF"/>
            </a:solidFill>
            <a:ln w="28575">
              <a:solidFill>
                <a:srgbClr val="660066"/>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101410" name="Rectangle 35">
              <a:extLst>
                <a:ext uri="{FF2B5EF4-FFF2-40B4-BE49-F238E27FC236}">
                  <a16:creationId xmlns:a16="http://schemas.microsoft.com/office/drawing/2014/main" id="{4941749B-81D7-64FC-6888-C5E40BE9CF99}"/>
                </a:ext>
              </a:extLst>
            </p:cNvPr>
            <p:cNvSpPr>
              <a:spLocks noChangeArrowheads="1"/>
            </p:cNvSpPr>
            <p:nvPr/>
          </p:nvSpPr>
          <p:spPr bwMode="auto">
            <a:xfrm>
              <a:off x="2534" y="1382"/>
              <a:ext cx="212"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defTabSz="762000">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defTabSz="76200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defTabSz="7620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defTabSz="7620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defTabSz="7620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defTabSz="7620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r>
                <a:rPr lang="en-GB" altLang="en-US" sz="2400" b="0">
                  <a:solidFill>
                    <a:schemeClr val="folHlink"/>
                  </a:solidFill>
                </a:rPr>
                <a:t>k</a:t>
              </a:r>
            </a:p>
          </p:txBody>
        </p:sp>
      </p:grpSp>
      <p:sp>
        <p:nvSpPr>
          <p:cNvPr id="1268772" name="Rectangle 36">
            <a:extLst>
              <a:ext uri="{FF2B5EF4-FFF2-40B4-BE49-F238E27FC236}">
                <a16:creationId xmlns:a16="http://schemas.microsoft.com/office/drawing/2014/main" id="{B382B614-3F96-FCE2-3727-3D3F33552E8D}"/>
              </a:ext>
            </a:extLst>
          </p:cNvPr>
          <p:cNvSpPr>
            <a:spLocks noGrp="1" noChangeArrowheads="1"/>
          </p:cNvSpPr>
          <p:nvPr>
            <p:ph type="title"/>
          </p:nvPr>
        </p:nvSpPr>
        <p:spPr>
          <a:xfrm>
            <a:off x="0" y="0"/>
            <a:ext cx="9144000" cy="595313"/>
          </a:xfrm>
        </p:spPr>
        <p:txBody>
          <a:bodyPr/>
          <a:lstStyle/>
          <a:p>
            <a:pPr>
              <a:defRPr/>
            </a:pPr>
            <a:r>
              <a:rPr lang="en-GB" altLang="en-US" sz="2800">
                <a:solidFill>
                  <a:schemeClr val="accent2"/>
                </a:solidFill>
              </a:rPr>
              <a:t>Effect of a shift in the supply curve</a:t>
            </a:r>
          </a:p>
        </p:txBody>
      </p:sp>
    </p:spTree>
    <p:custDataLst>
      <p:tags r:id="rId1"/>
    </p:custDataLst>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4">
            <a:extLst>
              <a:ext uri="{FF2B5EF4-FFF2-40B4-BE49-F238E27FC236}">
                <a16:creationId xmlns:a16="http://schemas.microsoft.com/office/drawing/2014/main" id="{41AE002B-9102-C9DB-2754-D95A607E1021}"/>
              </a:ext>
            </a:extLst>
          </p:cNvPr>
          <p:cNvSpPr>
            <a:spLocks noGrp="1" noChangeArrowheads="1"/>
          </p:cNvSpPr>
          <p:nvPr>
            <p:ph type="title"/>
          </p:nvPr>
        </p:nvSpPr>
        <p:spPr>
          <a:xfrm>
            <a:off x="685800" y="1905000"/>
            <a:ext cx="7772400" cy="1600200"/>
          </a:xfrm>
        </p:spPr>
        <p:txBody>
          <a:bodyPr/>
          <a:lstStyle/>
          <a:p>
            <a:pPr eaLnBrk="1" hangingPunct="1"/>
            <a:r>
              <a:rPr lang="en-US" altLang="en-US" sz="7200" b="0" cap="none"/>
              <a:t>Efficiency Criteria</a:t>
            </a:r>
          </a:p>
        </p:txBody>
      </p:sp>
      <p:sp>
        <p:nvSpPr>
          <p:cNvPr id="103427" name="Slide Number Placeholder 3">
            <a:extLst>
              <a:ext uri="{FF2B5EF4-FFF2-40B4-BE49-F238E27FC236}">
                <a16:creationId xmlns:a16="http://schemas.microsoft.com/office/drawing/2014/main" id="{0DC43757-A3B4-89CF-EE8F-115BF4E9827E}"/>
              </a:ext>
            </a:extLst>
          </p:cNvPr>
          <p:cNvSpPr>
            <a:spLocks noGrp="1" noChangeArrowheads="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85000"/>
              <a:buFont typeface="Wingdings" panose="05000000000000000000" pitchFamily="2" charset="2"/>
              <a:buChar char="n"/>
              <a:defRPr sz="2800">
                <a:solidFill>
                  <a:schemeClr val="tx2"/>
                </a:solidFill>
                <a:latin typeface="Arial" panose="020B0604020202020204" pitchFamily="34" charset="0"/>
              </a:defRPr>
            </a:lvl1pPr>
            <a:lvl2pPr marL="742950" indent="-285750">
              <a:spcBef>
                <a:spcPct val="20000"/>
              </a:spcBef>
              <a:buClr>
                <a:schemeClr val="bg2"/>
              </a:buClr>
              <a:buSzPct val="75000"/>
              <a:buFont typeface="Wingdings" panose="05000000000000000000" pitchFamily="2" charset="2"/>
              <a:buChar char="n"/>
              <a:defRPr sz="2500">
                <a:solidFill>
                  <a:schemeClr val="tx2"/>
                </a:solidFill>
                <a:latin typeface="Arial" panose="020B0604020202020204" pitchFamily="34" charset="0"/>
              </a:defRPr>
            </a:lvl2pPr>
            <a:lvl3pPr marL="1143000" indent="-228600">
              <a:spcBef>
                <a:spcPct val="20000"/>
              </a:spcBef>
              <a:buClr>
                <a:schemeClr val="bg2"/>
              </a:buClr>
              <a:buSzPct val="70000"/>
              <a:buFont typeface="Wingdings" panose="05000000000000000000" pitchFamily="2" charset="2"/>
              <a:buChar char="p"/>
              <a:defRPr sz="2200">
                <a:solidFill>
                  <a:schemeClr val="tx2"/>
                </a:solidFill>
                <a:latin typeface="Arial" panose="020B0604020202020204" pitchFamily="34" charset="0"/>
              </a:defRPr>
            </a:lvl3pPr>
            <a:lvl4pPr marL="1600200" indent="-228600">
              <a:spcBef>
                <a:spcPct val="20000"/>
              </a:spcBef>
              <a:buClr>
                <a:schemeClr val="bg2"/>
              </a:buClr>
              <a:buSzPct val="70000"/>
              <a:buFont typeface="Wingdings" panose="05000000000000000000" pitchFamily="2" charset="2"/>
              <a:buChar char="n"/>
              <a:defRPr sz="2000">
                <a:solidFill>
                  <a:schemeClr val="tx2"/>
                </a:solidFill>
                <a:latin typeface="Arial" panose="020B0604020202020204" pitchFamily="34" charset="0"/>
              </a:defRPr>
            </a:lvl4pPr>
            <a:lvl5pPr marL="2057400" indent="-228600">
              <a:spcBef>
                <a:spcPct val="20000"/>
              </a:spcBef>
              <a:buClr>
                <a:schemeClr val="bg2"/>
              </a:buClr>
              <a:buSzPct val="70000"/>
              <a:buFont typeface="Wingdings" panose="05000000000000000000" pitchFamily="2" charset="2"/>
              <a:buChar char="o"/>
              <a:defRPr sz="2000">
                <a:solidFill>
                  <a:schemeClr val="tx2"/>
                </a:solidFill>
                <a:latin typeface="Arial" panose="020B0604020202020204" pitchFamily="34" charset="0"/>
              </a:defRPr>
            </a:lvl5pPr>
            <a:lvl6pPr marL="25146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6pPr>
            <a:lvl7pPr marL="29718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7pPr>
            <a:lvl8pPr marL="34290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8pPr>
            <a:lvl9pPr marL="38862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9pPr>
          </a:lstStyle>
          <a:p>
            <a:pPr>
              <a:spcBef>
                <a:spcPct val="0"/>
              </a:spcBef>
              <a:buClrTx/>
              <a:buSzTx/>
              <a:buFontTx/>
              <a:buNone/>
            </a:pPr>
            <a:fld id="{39DA5E5F-729C-40F3-B2B1-510343BE1BB1}" type="slidenum">
              <a:rPr lang="en-US" altLang="en-US" sz="1200" b="0" smtClean="0">
                <a:solidFill>
                  <a:srgbClr val="1C1C34"/>
                </a:solidFill>
              </a:rPr>
              <a:pPr>
                <a:spcBef>
                  <a:spcPct val="0"/>
                </a:spcBef>
                <a:buClrTx/>
                <a:buSzTx/>
                <a:buFontTx/>
                <a:buNone/>
              </a:pPr>
              <a:t>47</a:t>
            </a:fld>
            <a:endParaRPr lang="en-US" altLang="en-US" sz="1200" b="0">
              <a:solidFill>
                <a:srgbClr val="1C1C34"/>
              </a:solidFill>
            </a:endParaRPr>
          </a:p>
        </p:txBody>
      </p:sp>
    </p:spTree>
  </p:cSld>
  <p:clrMapOvr>
    <a:masterClrMapping/>
  </p:clrMapOvr>
  <p:transition spd="slow">
    <p:strips dir="rd"/>
  </p:transition>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1F2E7781-4D8E-AEE9-B6DC-5240FCA0388E}"/>
              </a:ext>
            </a:extLst>
          </p:cNvPr>
          <p:cNvSpPr>
            <a:spLocks noGrp="1" noChangeArrowheads="1"/>
          </p:cNvSpPr>
          <p:nvPr>
            <p:ph type="title"/>
          </p:nvPr>
        </p:nvSpPr>
        <p:spPr>
          <a:xfrm>
            <a:off x="685800" y="457200"/>
            <a:ext cx="8001000" cy="1143000"/>
          </a:xfrm>
        </p:spPr>
        <p:txBody>
          <a:bodyPr/>
          <a:lstStyle/>
          <a:p>
            <a:pPr eaLnBrk="1" hangingPunct="1"/>
            <a:r>
              <a:rPr lang="en-US" altLang="en-US"/>
              <a:t>Allocative Efficiency</a:t>
            </a:r>
          </a:p>
        </p:txBody>
      </p:sp>
      <p:sp>
        <p:nvSpPr>
          <p:cNvPr id="55299" name="Rectangle 3">
            <a:extLst>
              <a:ext uri="{FF2B5EF4-FFF2-40B4-BE49-F238E27FC236}">
                <a16:creationId xmlns:a16="http://schemas.microsoft.com/office/drawing/2014/main" id="{B572F5FF-33BA-A49B-6E6F-55BCA46CC8D2}"/>
              </a:ext>
            </a:extLst>
          </p:cNvPr>
          <p:cNvSpPr>
            <a:spLocks noGrp="1" noChangeArrowheads="1"/>
          </p:cNvSpPr>
          <p:nvPr>
            <p:ph idx="1"/>
          </p:nvPr>
        </p:nvSpPr>
        <p:spPr>
          <a:xfrm>
            <a:off x="609600" y="1981200"/>
            <a:ext cx="8305800" cy="4267200"/>
          </a:xfrm>
        </p:spPr>
        <p:txBody>
          <a:bodyPr/>
          <a:lstStyle/>
          <a:p>
            <a:pPr eaLnBrk="1" hangingPunct="1">
              <a:lnSpc>
                <a:spcPct val="90000"/>
              </a:lnSpc>
            </a:pPr>
            <a:r>
              <a:rPr lang="en-US" altLang="en-US" sz="2700"/>
              <a:t>At the </a:t>
            </a:r>
            <a:r>
              <a:rPr lang="en-US" altLang="en-US" sz="2700">
                <a:solidFill>
                  <a:srgbClr val="2E5D7A"/>
                </a:solidFill>
              </a:rPr>
              <a:t>market level</a:t>
            </a:r>
            <a:r>
              <a:rPr lang="en-US" altLang="en-US" sz="2700"/>
              <a:t>, allocative efficiency requires that resources be appropriated such that additional benefits to society are equal to additional costs incurred, or that </a:t>
            </a:r>
            <a:r>
              <a:rPr lang="en-US" altLang="en-US"/>
              <a:t>MB = MC</a:t>
            </a:r>
          </a:p>
          <a:p>
            <a:pPr lvl="1" eaLnBrk="1" hangingPunct="1">
              <a:lnSpc>
                <a:spcPct val="90000"/>
              </a:lnSpc>
            </a:pPr>
            <a:r>
              <a:rPr lang="en-US" altLang="en-US" sz="2400"/>
              <a:t>The value society places on the good is equivalent to the value of the resources given up to produce it</a:t>
            </a:r>
            <a:endParaRPr lang="en-US" altLang="en-US"/>
          </a:p>
        </p:txBody>
      </p:sp>
      <p:sp>
        <p:nvSpPr>
          <p:cNvPr id="105476" name="Slide Number Placeholder 4">
            <a:extLst>
              <a:ext uri="{FF2B5EF4-FFF2-40B4-BE49-F238E27FC236}">
                <a16:creationId xmlns:a16="http://schemas.microsoft.com/office/drawing/2014/main" id="{B620712B-BDDD-18E0-23DD-914CC488E60B}"/>
              </a:ext>
            </a:extLst>
          </p:cNvPr>
          <p:cNvSpPr>
            <a:spLocks noGrp="1" noChangeArrowheads="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85000"/>
              <a:buFont typeface="Wingdings" panose="05000000000000000000" pitchFamily="2" charset="2"/>
              <a:buChar char="n"/>
              <a:defRPr sz="2800">
                <a:solidFill>
                  <a:schemeClr val="tx2"/>
                </a:solidFill>
                <a:latin typeface="Arial" panose="020B0604020202020204" pitchFamily="34" charset="0"/>
              </a:defRPr>
            </a:lvl1pPr>
            <a:lvl2pPr marL="742950" indent="-285750">
              <a:spcBef>
                <a:spcPct val="20000"/>
              </a:spcBef>
              <a:buClr>
                <a:schemeClr val="bg2"/>
              </a:buClr>
              <a:buSzPct val="75000"/>
              <a:buFont typeface="Wingdings" panose="05000000000000000000" pitchFamily="2" charset="2"/>
              <a:buChar char="n"/>
              <a:defRPr sz="2500">
                <a:solidFill>
                  <a:schemeClr val="tx2"/>
                </a:solidFill>
                <a:latin typeface="Arial" panose="020B0604020202020204" pitchFamily="34" charset="0"/>
              </a:defRPr>
            </a:lvl2pPr>
            <a:lvl3pPr marL="1143000" indent="-228600">
              <a:spcBef>
                <a:spcPct val="20000"/>
              </a:spcBef>
              <a:buClr>
                <a:schemeClr val="bg2"/>
              </a:buClr>
              <a:buSzPct val="70000"/>
              <a:buFont typeface="Wingdings" panose="05000000000000000000" pitchFamily="2" charset="2"/>
              <a:buChar char="p"/>
              <a:defRPr sz="2200">
                <a:solidFill>
                  <a:schemeClr val="tx2"/>
                </a:solidFill>
                <a:latin typeface="Arial" panose="020B0604020202020204" pitchFamily="34" charset="0"/>
              </a:defRPr>
            </a:lvl3pPr>
            <a:lvl4pPr marL="1600200" indent="-228600">
              <a:spcBef>
                <a:spcPct val="20000"/>
              </a:spcBef>
              <a:buClr>
                <a:schemeClr val="bg2"/>
              </a:buClr>
              <a:buSzPct val="70000"/>
              <a:buFont typeface="Wingdings" panose="05000000000000000000" pitchFamily="2" charset="2"/>
              <a:buChar char="n"/>
              <a:defRPr sz="2000">
                <a:solidFill>
                  <a:schemeClr val="tx2"/>
                </a:solidFill>
                <a:latin typeface="Arial" panose="020B0604020202020204" pitchFamily="34" charset="0"/>
              </a:defRPr>
            </a:lvl4pPr>
            <a:lvl5pPr marL="2057400" indent="-228600">
              <a:spcBef>
                <a:spcPct val="20000"/>
              </a:spcBef>
              <a:buClr>
                <a:schemeClr val="bg2"/>
              </a:buClr>
              <a:buSzPct val="70000"/>
              <a:buFont typeface="Wingdings" panose="05000000000000000000" pitchFamily="2" charset="2"/>
              <a:buChar char="o"/>
              <a:defRPr sz="2000">
                <a:solidFill>
                  <a:schemeClr val="tx2"/>
                </a:solidFill>
                <a:latin typeface="Arial" panose="020B0604020202020204" pitchFamily="34" charset="0"/>
              </a:defRPr>
            </a:lvl5pPr>
            <a:lvl6pPr marL="25146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6pPr>
            <a:lvl7pPr marL="29718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7pPr>
            <a:lvl8pPr marL="34290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8pPr>
            <a:lvl9pPr marL="38862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9pPr>
          </a:lstStyle>
          <a:p>
            <a:pPr>
              <a:spcBef>
                <a:spcPct val="0"/>
              </a:spcBef>
              <a:buClrTx/>
              <a:buSzTx/>
              <a:buFontTx/>
              <a:buNone/>
            </a:pPr>
            <a:fld id="{C2F97D01-2C3B-45D6-AE13-D64C516E63BE}" type="slidenum">
              <a:rPr lang="en-US" altLang="en-US" sz="1200" b="0" smtClean="0">
                <a:solidFill>
                  <a:srgbClr val="1C1C34"/>
                </a:solidFill>
              </a:rPr>
              <a:pPr>
                <a:spcBef>
                  <a:spcPct val="0"/>
                </a:spcBef>
                <a:buClrTx/>
                <a:buSzTx/>
                <a:buFontTx/>
                <a:buNone/>
              </a:pPr>
              <a:t>48</a:t>
            </a:fld>
            <a:endParaRPr lang="en-US" altLang="en-US" sz="1200" b="0">
              <a:solidFill>
                <a:srgbClr val="1C1C34"/>
              </a:solidFill>
            </a:endParaRPr>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5298"/>
                                        </p:tgtEl>
                                        <p:attrNameLst>
                                          <p:attrName>style.visibility</p:attrName>
                                        </p:attrNameLst>
                                      </p:cBhvr>
                                      <p:to>
                                        <p:strVal val="visible"/>
                                      </p:to>
                                    </p:set>
                                    <p:animEffect transition="in" filter="fade">
                                      <p:cBhvr>
                                        <p:cTn id="7" dur="500"/>
                                        <p:tgtEl>
                                          <p:spTgt spid="5529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55299">
                                            <p:txEl>
                                              <p:pRg st="0" end="0"/>
                                            </p:txEl>
                                          </p:spTgt>
                                        </p:tgtEl>
                                        <p:attrNameLst>
                                          <p:attrName>style.visibility</p:attrName>
                                        </p:attrNameLst>
                                      </p:cBhvr>
                                      <p:to>
                                        <p:strVal val="visible"/>
                                      </p:to>
                                    </p:set>
                                    <p:animEffect transition="in" filter="wipe(left)">
                                      <p:cBhvr>
                                        <p:cTn id="12" dur="500"/>
                                        <p:tgtEl>
                                          <p:spTgt spid="55299">
                                            <p:txEl>
                                              <p:pRg st="0" end="0"/>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55299">
                                            <p:txEl>
                                              <p:pRg st="1" end="1"/>
                                            </p:txEl>
                                          </p:spTgt>
                                        </p:tgtEl>
                                        <p:attrNameLst>
                                          <p:attrName>style.visibility</p:attrName>
                                        </p:attrNameLst>
                                      </p:cBhvr>
                                      <p:to>
                                        <p:strVal val="visible"/>
                                      </p:to>
                                    </p:set>
                                    <p:animEffect transition="in" filter="wipe(left)">
                                      <p:cBhvr>
                                        <p:cTn id="15" dur="500"/>
                                        <p:tgtEl>
                                          <p:spTgt spid="5529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298" grpId="0"/>
      <p:bldP spid="55299"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4">
            <a:extLst>
              <a:ext uri="{FF2B5EF4-FFF2-40B4-BE49-F238E27FC236}">
                <a16:creationId xmlns:a16="http://schemas.microsoft.com/office/drawing/2014/main" id="{AD2B492B-49AB-815B-1B5F-78B0AE169FBA}"/>
              </a:ext>
            </a:extLst>
          </p:cNvPr>
          <p:cNvSpPr>
            <a:spLocks noGrp="1" noChangeArrowheads="1"/>
          </p:cNvSpPr>
          <p:nvPr>
            <p:ph type="ctrTitle"/>
          </p:nvPr>
        </p:nvSpPr>
        <p:spPr>
          <a:xfrm>
            <a:off x="1066800" y="1219200"/>
            <a:ext cx="7543800" cy="3048000"/>
          </a:xfrm>
        </p:spPr>
        <p:txBody>
          <a:bodyPr/>
          <a:lstStyle/>
          <a:p>
            <a:pPr eaLnBrk="1" hangingPunct="1"/>
            <a:r>
              <a:rPr lang="en-US" altLang="en-US" sz="6600"/>
              <a:t>Welfare Measures</a:t>
            </a:r>
          </a:p>
        </p:txBody>
      </p:sp>
      <p:sp>
        <p:nvSpPr>
          <p:cNvPr id="107523" name="Slide Number Placeholder 3">
            <a:extLst>
              <a:ext uri="{FF2B5EF4-FFF2-40B4-BE49-F238E27FC236}">
                <a16:creationId xmlns:a16="http://schemas.microsoft.com/office/drawing/2014/main" id="{CA99D599-13F1-BE4B-918C-040189912948}"/>
              </a:ext>
            </a:extLst>
          </p:cNvPr>
          <p:cNvSpPr>
            <a:spLocks noGrp="1" noChangeArrowheads="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85000"/>
              <a:buFont typeface="Wingdings" panose="05000000000000000000" pitchFamily="2" charset="2"/>
              <a:buChar char="n"/>
              <a:defRPr sz="2800">
                <a:solidFill>
                  <a:schemeClr val="tx2"/>
                </a:solidFill>
                <a:latin typeface="Arial" panose="020B0604020202020204" pitchFamily="34" charset="0"/>
              </a:defRPr>
            </a:lvl1pPr>
            <a:lvl2pPr marL="742950" indent="-285750">
              <a:spcBef>
                <a:spcPct val="20000"/>
              </a:spcBef>
              <a:buClr>
                <a:schemeClr val="bg2"/>
              </a:buClr>
              <a:buSzPct val="75000"/>
              <a:buFont typeface="Wingdings" panose="05000000000000000000" pitchFamily="2" charset="2"/>
              <a:buChar char="n"/>
              <a:defRPr sz="2500">
                <a:solidFill>
                  <a:schemeClr val="tx2"/>
                </a:solidFill>
                <a:latin typeface="Arial" panose="020B0604020202020204" pitchFamily="34" charset="0"/>
              </a:defRPr>
            </a:lvl2pPr>
            <a:lvl3pPr marL="1143000" indent="-228600">
              <a:spcBef>
                <a:spcPct val="20000"/>
              </a:spcBef>
              <a:buClr>
                <a:schemeClr val="bg2"/>
              </a:buClr>
              <a:buSzPct val="70000"/>
              <a:buFont typeface="Wingdings" panose="05000000000000000000" pitchFamily="2" charset="2"/>
              <a:buChar char="p"/>
              <a:defRPr sz="2200">
                <a:solidFill>
                  <a:schemeClr val="tx2"/>
                </a:solidFill>
                <a:latin typeface="Arial" panose="020B0604020202020204" pitchFamily="34" charset="0"/>
              </a:defRPr>
            </a:lvl3pPr>
            <a:lvl4pPr marL="1600200" indent="-228600">
              <a:spcBef>
                <a:spcPct val="20000"/>
              </a:spcBef>
              <a:buClr>
                <a:schemeClr val="bg2"/>
              </a:buClr>
              <a:buSzPct val="70000"/>
              <a:buFont typeface="Wingdings" panose="05000000000000000000" pitchFamily="2" charset="2"/>
              <a:buChar char="n"/>
              <a:defRPr sz="2000">
                <a:solidFill>
                  <a:schemeClr val="tx2"/>
                </a:solidFill>
                <a:latin typeface="Arial" panose="020B0604020202020204" pitchFamily="34" charset="0"/>
              </a:defRPr>
            </a:lvl4pPr>
            <a:lvl5pPr marL="2057400" indent="-228600">
              <a:spcBef>
                <a:spcPct val="20000"/>
              </a:spcBef>
              <a:buClr>
                <a:schemeClr val="bg2"/>
              </a:buClr>
              <a:buSzPct val="70000"/>
              <a:buFont typeface="Wingdings" panose="05000000000000000000" pitchFamily="2" charset="2"/>
              <a:buChar char="o"/>
              <a:defRPr sz="2000">
                <a:solidFill>
                  <a:schemeClr val="tx2"/>
                </a:solidFill>
                <a:latin typeface="Arial" panose="020B0604020202020204" pitchFamily="34" charset="0"/>
              </a:defRPr>
            </a:lvl5pPr>
            <a:lvl6pPr marL="25146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6pPr>
            <a:lvl7pPr marL="29718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7pPr>
            <a:lvl8pPr marL="34290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8pPr>
            <a:lvl9pPr marL="38862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9pPr>
          </a:lstStyle>
          <a:p>
            <a:pPr>
              <a:spcBef>
                <a:spcPct val="0"/>
              </a:spcBef>
              <a:buClrTx/>
              <a:buSzTx/>
              <a:buFontTx/>
              <a:buNone/>
            </a:pPr>
            <a:fld id="{3D0C157D-861B-4274-8492-EF03ACECE873}" type="slidenum">
              <a:rPr lang="en-US" altLang="en-US" sz="1200" b="0" smtClean="0">
                <a:solidFill>
                  <a:srgbClr val="1C1C34"/>
                </a:solidFill>
              </a:rPr>
              <a:pPr>
                <a:spcBef>
                  <a:spcPct val="0"/>
                </a:spcBef>
                <a:buClrTx/>
                <a:buSzTx/>
                <a:buFontTx/>
                <a:buNone/>
              </a:pPr>
              <a:t>49</a:t>
            </a:fld>
            <a:endParaRPr lang="en-US" altLang="en-US" sz="1200" b="0">
              <a:solidFill>
                <a:srgbClr val="1C1C34"/>
              </a:solidFill>
            </a:endParaRPr>
          </a:p>
        </p:txBody>
      </p:sp>
    </p:spTree>
  </p:cSld>
  <p:clrMapOvr>
    <a:masterClrMapping/>
  </p:clrMapOvr>
  <p:transition spd="slow">
    <p:strips dir="rd"/>
  </p:transition>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F7F90876-3742-BA35-5C91-A720491547FE}"/>
              </a:ext>
            </a:extLst>
          </p:cNvPr>
          <p:cNvSpPr>
            <a:spLocks noGrp="1" noChangeArrowheads="1"/>
          </p:cNvSpPr>
          <p:nvPr>
            <p:ph type="title"/>
          </p:nvPr>
        </p:nvSpPr>
        <p:spPr>
          <a:xfrm>
            <a:off x="685800" y="457200"/>
            <a:ext cx="7924800" cy="1143000"/>
          </a:xfrm>
        </p:spPr>
        <p:txBody>
          <a:bodyPr/>
          <a:lstStyle/>
          <a:p>
            <a:pPr eaLnBrk="1" hangingPunct="1"/>
            <a:r>
              <a:rPr lang="en-US" altLang="en-US"/>
              <a:t>Welfare Measures</a:t>
            </a:r>
            <a:br>
              <a:rPr lang="en-US" altLang="en-US"/>
            </a:br>
            <a:r>
              <a:rPr lang="en-US" altLang="en-US" sz="2700"/>
              <a:t>Consumer Surplus (CS)</a:t>
            </a:r>
          </a:p>
        </p:txBody>
      </p:sp>
      <p:sp>
        <p:nvSpPr>
          <p:cNvPr id="59395" name="Rectangle 3">
            <a:extLst>
              <a:ext uri="{FF2B5EF4-FFF2-40B4-BE49-F238E27FC236}">
                <a16:creationId xmlns:a16="http://schemas.microsoft.com/office/drawing/2014/main" id="{7428A428-0633-FF52-3371-C5E9ED3342CC}"/>
              </a:ext>
            </a:extLst>
          </p:cNvPr>
          <p:cNvSpPr>
            <a:spLocks noGrp="1" noChangeArrowheads="1"/>
          </p:cNvSpPr>
          <p:nvPr>
            <p:ph idx="1"/>
          </p:nvPr>
        </p:nvSpPr>
        <p:spPr>
          <a:xfrm>
            <a:off x="457200" y="1828800"/>
            <a:ext cx="8458200" cy="4530725"/>
          </a:xfrm>
        </p:spPr>
        <p:txBody>
          <a:bodyPr/>
          <a:lstStyle/>
          <a:p>
            <a:pPr eaLnBrk="1" hangingPunct="1">
              <a:lnSpc>
                <a:spcPct val="90000"/>
              </a:lnSpc>
            </a:pPr>
            <a:r>
              <a:rPr lang="en-US" altLang="en-US">
                <a:solidFill>
                  <a:srgbClr val="2E5D7A"/>
                </a:solidFill>
              </a:rPr>
              <a:t>Consumer surplus </a:t>
            </a:r>
            <a:r>
              <a:rPr lang="en-US" altLang="en-US"/>
              <a:t>is the net benefit to buyers estimated by the excess of marginal benefit (MB) of consumption over market price (P), aggregated over all units purchased</a:t>
            </a:r>
          </a:p>
          <a:p>
            <a:pPr eaLnBrk="1" hangingPunct="1">
              <a:lnSpc>
                <a:spcPct val="90000"/>
              </a:lnSpc>
            </a:pPr>
            <a:r>
              <a:rPr lang="en-US" altLang="en-US"/>
              <a:t>Graphically measured as the triangular area above the price and below the demand curve up to the quantity sold</a:t>
            </a:r>
          </a:p>
        </p:txBody>
      </p:sp>
      <p:sp>
        <p:nvSpPr>
          <p:cNvPr id="109572" name="Slide Number Placeholder 4">
            <a:extLst>
              <a:ext uri="{FF2B5EF4-FFF2-40B4-BE49-F238E27FC236}">
                <a16:creationId xmlns:a16="http://schemas.microsoft.com/office/drawing/2014/main" id="{18D90376-AAF7-C6CB-36A4-8B96514BEB68}"/>
              </a:ext>
            </a:extLst>
          </p:cNvPr>
          <p:cNvSpPr>
            <a:spLocks noGrp="1" noChangeArrowheads="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85000"/>
              <a:buFont typeface="Wingdings" panose="05000000000000000000" pitchFamily="2" charset="2"/>
              <a:buChar char="n"/>
              <a:defRPr sz="2800">
                <a:solidFill>
                  <a:schemeClr val="tx2"/>
                </a:solidFill>
                <a:latin typeface="Arial" panose="020B0604020202020204" pitchFamily="34" charset="0"/>
              </a:defRPr>
            </a:lvl1pPr>
            <a:lvl2pPr marL="742950" indent="-285750">
              <a:spcBef>
                <a:spcPct val="20000"/>
              </a:spcBef>
              <a:buClr>
                <a:schemeClr val="bg2"/>
              </a:buClr>
              <a:buSzPct val="75000"/>
              <a:buFont typeface="Wingdings" panose="05000000000000000000" pitchFamily="2" charset="2"/>
              <a:buChar char="n"/>
              <a:defRPr sz="2500">
                <a:solidFill>
                  <a:schemeClr val="tx2"/>
                </a:solidFill>
                <a:latin typeface="Arial" panose="020B0604020202020204" pitchFamily="34" charset="0"/>
              </a:defRPr>
            </a:lvl2pPr>
            <a:lvl3pPr marL="1143000" indent="-228600">
              <a:spcBef>
                <a:spcPct val="20000"/>
              </a:spcBef>
              <a:buClr>
                <a:schemeClr val="bg2"/>
              </a:buClr>
              <a:buSzPct val="70000"/>
              <a:buFont typeface="Wingdings" panose="05000000000000000000" pitchFamily="2" charset="2"/>
              <a:buChar char="p"/>
              <a:defRPr sz="2200">
                <a:solidFill>
                  <a:schemeClr val="tx2"/>
                </a:solidFill>
                <a:latin typeface="Arial" panose="020B0604020202020204" pitchFamily="34" charset="0"/>
              </a:defRPr>
            </a:lvl3pPr>
            <a:lvl4pPr marL="1600200" indent="-228600">
              <a:spcBef>
                <a:spcPct val="20000"/>
              </a:spcBef>
              <a:buClr>
                <a:schemeClr val="bg2"/>
              </a:buClr>
              <a:buSzPct val="70000"/>
              <a:buFont typeface="Wingdings" panose="05000000000000000000" pitchFamily="2" charset="2"/>
              <a:buChar char="n"/>
              <a:defRPr sz="2000">
                <a:solidFill>
                  <a:schemeClr val="tx2"/>
                </a:solidFill>
                <a:latin typeface="Arial" panose="020B0604020202020204" pitchFamily="34" charset="0"/>
              </a:defRPr>
            </a:lvl4pPr>
            <a:lvl5pPr marL="2057400" indent="-228600">
              <a:spcBef>
                <a:spcPct val="20000"/>
              </a:spcBef>
              <a:buClr>
                <a:schemeClr val="bg2"/>
              </a:buClr>
              <a:buSzPct val="70000"/>
              <a:buFont typeface="Wingdings" panose="05000000000000000000" pitchFamily="2" charset="2"/>
              <a:buChar char="o"/>
              <a:defRPr sz="2000">
                <a:solidFill>
                  <a:schemeClr val="tx2"/>
                </a:solidFill>
                <a:latin typeface="Arial" panose="020B0604020202020204" pitchFamily="34" charset="0"/>
              </a:defRPr>
            </a:lvl5pPr>
            <a:lvl6pPr marL="25146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6pPr>
            <a:lvl7pPr marL="29718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7pPr>
            <a:lvl8pPr marL="34290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8pPr>
            <a:lvl9pPr marL="38862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9pPr>
          </a:lstStyle>
          <a:p>
            <a:pPr>
              <a:spcBef>
                <a:spcPct val="0"/>
              </a:spcBef>
              <a:buClrTx/>
              <a:buSzTx/>
              <a:buFontTx/>
              <a:buNone/>
            </a:pPr>
            <a:fld id="{70EE5DFC-4467-419F-9B5D-99424A76F867}" type="slidenum">
              <a:rPr lang="en-US" altLang="en-US" sz="1200" b="0" smtClean="0">
                <a:solidFill>
                  <a:srgbClr val="1C1C34"/>
                </a:solidFill>
              </a:rPr>
              <a:pPr>
                <a:spcBef>
                  <a:spcPct val="0"/>
                </a:spcBef>
                <a:buClrTx/>
                <a:buSzTx/>
                <a:buFontTx/>
                <a:buNone/>
              </a:pPr>
              <a:t>50</a:t>
            </a:fld>
            <a:endParaRPr lang="en-US" altLang="en-US" sz="1200" b="0">
              <a:solidFill>
                <a:srgbClr val="1C1C34"/>
              </a:solidFill>
            </a:endParaRPr>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9394"/>
                                        </p:tgtEl>
                                        <p:attrNameLst>
                                          <p:attrName>style.visibility</p:attrName>
                                        </p:attrNameLst>
                                      </p:cBhvr>
                                      <p:to>
                                        <p:strVal val="visible"/>
                                      </p:to>
                                    </p:set>
                                    <p:animEffect transition="in" filter="fade">
                                      <p:cBhvr>
                                        <p:cTn id="7" dur="500"/>
                                        <p:tgtEl>
                                          <p:spTgt spid="5939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59395">
                                            <p:txEl>
                                              <p:pRg st="0" end="0"/>
                                            </p:txEl>
                                          </p:spTgt>
                                        </p:tgtEl>
                                        <p:attrNameLst>
                                          <p:attrName>style.visibility</p:attrName>
                                        </p:attrNameLst>
                                      </p:cBhvr>
                                      <p:to>
                                        <p:strVal val="visible"/>
                                      </p:to>
                                    </p:set>
                                    <p:animEffect transition="in" filter="wipe(left)">
                                      <p:cBhvr>
                                        <p:cTn id="12" dur="500"/>
                                        <p:tgtEl>
                                          <p:spTgt spid="59395">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59395">
                                            <p:txEl>
                                              <p:pRg st="1" end="1"/>
                                            </p:txEl>
                                          </p:spTgt>
                                        </p:tgtEl>
                                        <p:attrNameLst>
                                          <p:attrName>style.visibility</p:attrName>
                                        </p:attrNameLst>
                                      </p:cBhvr>
                                      <p:to>
                                        <p:strVal val="visible"/>
                                      </p:to>
                                    </p:set>
                                    <p:animEffect transition="in" filter="wipe(left)">
                                      <p:cBhvr>
                                        <p:cTn id="17" dur="500"/>
                                        <p:tgtEl>
                                          <p:spTgt spid="5939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394" grpId="0"/>
      <p:bldP spid="59395"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4F4DDD18-1CAA-744D-D0B0-ADAF83EC9985}"/>
              </a:ext>
            </a:extLst>
          </p:cNvPr>
          <p:cNvSpPr>
            <a:spLocks noGrp="1" noChangeArrowheads="1"/>
          </p:cNvSpPr>
          <p:nvPr>
            <p:ph type="title"/>
          </p:nvPr>
        </p:nvSpPr>
        <p:spPr>
          <a:xfrm>
            <a:off x="914400" y="457200"/>
            <a:ext cx="7772400" cy="1295400"/>
          </a:xfrm>
        </p:spPr>
        <p:txBody>
          <a:bodyPr/>
          <a:lstStyle/>
          <a:p>
            <a:pPr eaLnBrk="1" hangingPunct="1"/>
            <a:r>
              <a:rPr lang="en-US" altLang="en-US"/>
              <a:t>Consumer Surplus</a:t>
            </a:r>
            <a:br>
              <a:rPr lang="en-US" altLang="en-US"/>
            </a:br>
            <a:r>
              <a:rPr lang="en-US" altLang="en-US" sz="2700"/>
              <a:t>Bottled Water Market</a:t>
            </a:r>
          </a:p>
        </p:txBody>
      </p:sp>
      <p:sp>
        <p:nvSpPr>
          <p:cNvPr id="111619" name="Slide Number Placeholder 5">
            <a:extLst>
              <a:ext uri="{FF2B5EF4-FFF2-40B4-BE49-F238E27FC236}">
                <a16:creationId xmlns:a16="http://schemas.microsoft.com/office/drawing/2014/main" id="{8B6E9582-77E4-0659-823C-C88D84020F80}"/>
              </a:ext>
            </a:extLst>
          </p:cNvPr>
          <p:cNvSpPr>
            <a:spLocks noGrp="1" noChangeArrowheads="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85000"/>
              <a:buFont typeface="Wingdings" panose="05000000000000000000" pitchFamily="2" charset="2"/>
              <a:buChar char="n"/>
              <a:defRPr sz="2800">
                <a:solidFill>
                  <a:schemeClr val="tx2"/>
                </a:solidFill>
                <a:latin typeface="Arial" panose="020B0604020202020204" pitchFamily="34" charset="0"/>
              </a:defRPr>
            </a:lvl1pPr>
            <a:lvl2pPr marL="742950" indent="-285750">
              <a:spcBef>
                <a:spcPct val="20000"/>
              </a:spcBef>
              <a:buClr>
                <a:schemeClr val="bg2"/>
              </a:buClr>
              <a:buSzPct val="75000"/>
              <a:buFont typeface="Wingdings" panose="05000000000000000000" pitchFamily="2" charset="2"/>
              <a:buChar char="n"/>
              <a:defRPr sz="2500">
                <a:solidFill>
                  <a:schemeClr val="tx2"/>
                </a:solidFill>
                <a:latin typeface="Arial" panose="020B0604020202020204" pitchFamily="34" charset="0"/>
              </a:defRPr>
            </a:lvl2pPr>
            <a:lvl3pPr marL="1143000" indent="-228600">
              <a:spcBef>
                <a:spcPct val="20000"/>
              </a:spcBef>
              <a:buClr>
                <a:schemeClr val="bg2"/>
              </a:buClr>
              <a:buSzPct val="70000"/>
              <a:buFont typeface="Wingdings" panose="05000000000000000000" pitchFamily="2" charset="2"/>
              <a:buChar char="p"/>
              <a:defRPr sz="2200">
                <a:solidFill>
                  <a:schemeClr val="tx2"/>
                </a:solidFill>
                <a:latin typeface="Arial" panose="020B0604020202020204" pitchFamily="34" charset="0"/>
              </a:defRPr>
            </a:lvl3pPr>
            <a:lvl4pPr marL="1600200" indent="-228600">
              <a:spcBef>
                <a:spcPct val="20000"/>
              </a:spcBef>
              <a:buClr>
                <a:schemeClr val="bg2"/>
              </a:buClr>
              <a:buSzPct val="70000"/>
              <a:buFont typeface="Wingdings" panose="05000000000000000000" pitchFamily="2" charset="2"/>
              <a:buChar char="n"/>
              <a:defRPr sz="2000">
                <a:solidFill>
                  <a:schemeClr val="tx2"/>
                </a:solidFill>
                <a:latin typeface="Arial" panose="020B0604020202020204" pitchFamily="34" charset="0"/>
              </a:defRPr>
            </a:lvl4pPr>
            <a:lvl5pPr marL="2057400" indent="-228600">
              <a:spcBef>
                <a:spcPct val="20000"/>
              </a:spcBef>
              <a:buClr>
                <a:schemeClr val="bg2"/>
              </a:buClr>
              <a:buSzPct val="70000"/>
              <a:buFont typeface="Wingdings" panose="05000000000000000000" pitchFamily="2" charset="2"/>
              <a:buChar char="o"/>
              <a:defRPr sz="2000">
                <a:solidFill>
                  <a:schemeClr val="tx2"/>
                </a:solidFill>
                <a:latin typeface="Arial" panose="020B0604020202020204" pitchFamily="34" charset="0"/>
              </a:defRPr>
            </a:lvl5pPr>
            <a:lvl6pPr marL="25146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6pPr>
            <a:lvl7pPr marL="29718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7pPr>
            <a:lvl8pPr marL="34290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8pPr>
            <a:lvl9pPr marL="38862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9pPr>
          </a:lstStyle>
          <a:p>
            <a:pPr>
              <a:spcBef>
                <a:spcPct val="0"/>
              </a:spcBef>
              <a:buClrTx/>
              <a:buSzTx/>
              <a:buFontTx/>
              <a:buNone/>
            </a:pPr>
            <a:fld id="{DC118608-4F3D-4308-B0CF-4555F0E9D88A}" type="slidenum">
              <a:rPr lang="en-US" altLang="en-US" sz="1200" b="0" smtClean="0">
                <a:solidFill>
                  <a:srgbClr val="1C1C34"/>
                </a:solidFill>
              </a:rPr>
              <a:pPr>
                <a:spcBef>
                  <a:spcPct val="0"/>
                </a:spcBef>
                <a:buClrTx/>
                <a:buSzTx/>
                <a:buFontTx/>
                <a:buNone/>
              </a:pPr>
              <a:t>51</a:t>
            </a:fld>
            <a:endParaRPr lang="en-US" altLang="en-US" sz="1200" b="0">
              <a:solidFill>
                <a:srgbClr val="1C1C34"/>
              </a:solidFill>
            </a:endParaRPr>
          </a:p>
        </p:txBody>
      </p:sp>
      <p:pic>
        <p:nvPicPr>
          <p:cNvPr id="60423" name="Picture 7" descr="S2423-F02-07">
            <a:extLst>
              <a:ext uri="{FF2B5EF4-FFF2-40B4-BE49-F238E27FC236}">
                <a16:creationId xmlns:a16="http://schemas.microsoft.com/office/drawing/2014/main" id="{D0C79AEB-EC40-7F63-1798-ABC322EF542C}"/>
              </a:ext>
            </a:extLst>
          </p:cNvPr>
          <p:cNvPicPr>
            <a:picLocks noGrp="1" noChangeAspect="1" noChangeArrowheads="1"/>
          </p:cNvPicPr>
          <p:nvPr>
            <p:ph sz="half" idx="4294967295"/>
          </p:nvPr>
        </p:nvPicPr>
        <p:blipFill>
          <a:blip r:embed="rId3">
            <a:lum bright="-6000" contrast="12000"/>
            <a:extLst>
              <a:ext uri="{28A0092B-C50C-407E-A947-70E740481C1C}">
                <a14:useLocalDpi xmlns:a14="http://schemas.microsoft.com/office/drawing/2010/main" val="0"/>
              </a:ext>
            </a:extLst>
          </a:blip>
          <a:srcRect/>
          <a:stretch>
            <a:fillRect/>
          </a:stretch>
        </p:blipFill>
        <p:spPr>
          <a:xfrm>
            <a:off x="1143000" y="1752600"/>
            <a:ext cx="7010400" cy="4265613"/>
          </a:xfrm>
        </p:spPr>
      </p:pic>
      <p:sp>
        <p:nvSpPr>
          <p:cNvPr id="60424" name="Text Box 8">
            <a:extLst>
              <a:ext uri="{FF2B5EF4-FFF2-40B4-BE49-F238E27FC236}">
                <a16:creationId xmlns:a16="http://schemas.microsoft.com/office/drawing/2014/main" id="{C00EEB1D-655A-FB3A-8766-C800BBCED4D1}"/>
              </a:ext>
            </a:extLst>
          </p:cNvPr>
          <p:cNvSpPr txBox="1">
            <a:spLocks noChangeArrowheads="1"/>
          </p:cNvSpPr>
          <p:nvPr/>
        </p:nvSpPr>
        <p:spPr bwMode="auto">
          <a:xfrm>
            <a:off x="5470525" y="1865313"/>
            <a:ext cx="17780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bg2"/>
              </a:buClr>
              <a:buSzPct val="85000"/>
              <a:buFont typeface="Wingdings" panose="05000000000000000000" pitchFamily="2" charset="2"/>
              <a:buChar char="n"/>
              <a:defRPr sz="2800">
                <a:solidFill>
                  <a:schemeClr val="tx2"/>
                </a:solidFill>
                <a:latin typeface="Arial" panose="020B0604020202020204" pitchFamily="34" charset="0"/>
              </a:defRPr>
            </a:lvl1pPr>
            <a:lvl2pPr marL="742950" indent="-285750">
              <a:spcBef>
                <a:spcPct val="20000"/>
              </a:spcBef>
              <a:buClr>
                <a:schemeClr val="bg2"/>
              </a:buClr>
              <a:buSzPct val="75000"/>
              <a:buFont typeface="Wingdings" panose="05000000000000000000" pitchFamily="2" charset="2"/>
              <a:buChar char="n"/>
              <a:defRPr sz="2500">
                <a:solidFill>
                  <a:schemeClr val="tx2"/>
                </a:solidFill>
                <a:latin typeface="Arial" panose="020B0604020202020204" pitchFamily="34" charset="0"/>
              </a:defRPr>
            </a:lvl2pPr>
            <a:lvl3pPr marL="1143000" indent="-228600">
              <a:spcBef>
                <a:spcPct val="20000"/>
              </a:spcBef>
              <a:buClr>
                <a:schemeClr val="bg2"/>
              </a:buClr>
              <a:buSzPct val="70000"/>
              <a:buFont typeface="Wingdings" panose="05000000000000000000" pitchFamily="2" charset="2"/>
              <a:buChar char="p"/>
              <a:defRPr sz="2200">
                <a:solidFill>
                  <a:schemeClr val="tx2"/>
                </a:solidFill>
                <a:latin typeface="Arial" panose="020B0604020202020204" pitchFamily="34" charset="0"/>
              </a:defRPr>
            </a:lvl3pPr>
            <a:lvl4pPr marL="1600200" indent="-228600">
              <a:spcBef>
                <a:spcPct val="20000"/>
              </a:spcBef>
              <a:buClr>
                <a:schemeClr val="bg2"/>
              </a:buClr>
              <a:buSzPct val="70000"/>
              <a:buFont typeface="Wingdings" panose="05000000000000000000" pitchFamily="2" charset="2"/>
              <a:buChar char="n"/>
              <a:defRPr sz="2000">
                <a:solidFill>
                  <a:schemeClr val="tx2"/>
                </a:solidFill>
                <a:latin typeface="Arial" panose="020B0604020202020204" pitchFamily="34" charset="0"/>
              </a:defRPr>
            </a:lvl4pPr>
            <a:lvl5pPr marL="2057400" indent="-228600">
              <a:spcBef>
                <a:spcPct val="20000"/>
              </a:spcBef>
              <a:buClr>
                <a:schemeClr val="bg2"/>
              </a:buClr>
              <a:buSzPct val="70000"/>
              <a:buFont typeface="Wingdings" panose="05000000000000000000" pitchFamily="2" charset="2"/>
              <a:buChar char="o"/>
              <a:defRPr sz="2000">
                <a:solidFill>
                  <a:schemeClr val="tx2"/>
                </a:solidFill>
                <a:latin typeface="Arial" panose="020B0604020202020204" pitchFamily="34" charset="0"/>
              </a:defRPr>
            </a:lvl5pPr>
            <a:lvl6pPr marL="25146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6pPr>
            <a:lvl7pPr marL="29718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7pPr>
            <a:lvl8pPr marL="34290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8pPr>
            <a:lvl9pPr marL="38862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9pPr>
          </a:lstStyle>
          <a:p>
            <a:pPr>
              <a:spcBef>
                <a:spcPct val="0"/>
              </a:spcBef>
              <a:buClrTx/>
              <a:buSzTx/>
              <a:buFontTx/>
              <a:buNone/>
            </a:pPr>
            <a:r>
              <a:rPr lang="en-US" altLang="en-US" sz="1800">
                <a:solidFill>
                  <a:srgbClr val="000000"/>
                </a:solidFill>
              </a:rPr>
              <a:t>CS = $4,050.00</a:t>
            </a:r>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60418"/>
                                        </p:tgtEl>
                                        <p:attrNameLst>
                                          <p:attrName>style.visibility</p:attrName>
                                        </p:attrNameLst>
                                      </p:cBhvr>
                                      <p:to>
                                        <p:strVal val="visible"/>
                                      </p:to>
                                    </p:set>
                                    <p:animEffect transition="in" filter="fade">
                                      <p:cBhvr>
                                        <p:cTn id="7" dur="500"/>
                                        <p:tgtEl>
                                          <p:spTgt spid="6041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21" fill="hold" nodeType="clickEffect">
                                  <p:stCondLst>
                                    <p:cond delay="0"/>
                                  </p:stCondLst>
                                  <p:childTnLst>
                                    <p:set>
                                      <p:cBhvr>
                                        <p:cTn id="11" dur="1" fill="hold">
                                          <p:stCondLst>
                                            <p:cond delay="0"/>
                                          </p:stCondLst>
                                        </p:cTn>
                                        <p:tgtEl>
                                          <p:spTgt spid="60423"/>
                                        </p:tgtEl>
                                        <p:attrNameLst>
                                          <p:attrName>style.visibility</p:attrName>
                                        </p:attrNameLst>
                                      </p:cBhvr>
                                      <p:to>
                                        <p:strVal val="visible"/>
                                      </p:to>
                                    </p:set>
                                    <p:animEffect transition="in" filter="barn(inVertical)">
                                      <p:cBhvr>
                                        <p:cTn id="12" dur="500"/>
                                        <p:tgtEl>
                                          <p:spTgt spid="60423"/>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60424">
                                            <p:txEl>
                                              <p:pRg st="0" end="0"/>
                                            </p:txEl>
                                          </p:spTgt>
                                        </p:tgtEl>
                                        <p:attrNameLst>
                                          <p:attrName>style.visibility</p:attrName>
                                        </p:attrNameLst>
                                      </p:cBhvr>
                                      <p:to>
                                        <p:strVal val="visible"/>
                                      </p:to>
                                    </p:set>
                                    <p:animEffect transition="in" filter="dissolve">
                                      <p:cBhvr>
                                        <p:cTn id="17" dur="500"/>
                                        <p:tgtEl>
                                          <p:spTgt spid="6042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18" grpId="0"/>
    </p:bld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7106" name="Rectangle 2">
            <a:extLst>
              <a:ext uri="{FF2B5EF4-FFF2-40B4-BE49-F238E27FC236}">
                <a16:creationId xmlns:a16="http://schemas.microsoft.com/office/drawing/2014/main" id="{960AAE6F-A482-D301-44BD-3556C9C4724B}"/>
              </a:ext>
            </a:extLst>
          </p:cNvPr>
          <p:cNvSpPr>
            <a:spLocks noGrp="1" noChangeArrowheads="1"/>
          </p:cNvSpPr>
          <p:nvPr>
            <p:ph type="title"/>
          </p:nvPr>
        </p:nvSpPr>
        <p:spPr>
          <a:xfrm>
            <a:off x="838200" y="457200"/>
            <a:ext cx="8001000" cy="1143000"/>
          </a:xfrm>
        </p:spPr>
        <p:txBody>
          <a:bodyPr/>
          <a:lstStyle/>
          <a:p>
            <a:pPr eaLnBrk="1" hangingPunct="1"/>
            <a:r>
              <a:rPr lang="en-US" altLang="en-US"/>
              <a:t>Welfare Measures</a:t>
            </a:r>
            <a:br>
              <a:rPr lang="en-US" altLang="en-US"/>
            </a:br>
            <a:r>
              <a:rPr lang="en-US" altLang="en-US" sz="2700"/>
              <a:t>Producer Surplus (PS)</a:t>
            </a:r>
          </a:p>
        </p:txBody>
      </p:sp>
      <p:sp>
        <p:nvSpPr>
          <p:cNvPr id="687107" name="Rectangle 3">
            <a:extLst>
              <a:ext uri="{FF2B5EF4-FFF2-40B4-BE49-F238E27FC236}">
                <a16:creationId xmlns:a16="http://schemas.microsoft.com/office/drawing/2014/main" id="{5A69BDF9-B748-C2D3-1FD2-5381ECE7525A}"/>
              </a:ext>
            </a:extLst>
          </p:cNvPr>
          <p:cNvSpPr>
            <a:spLocks noGrp="1" noChangeArrowheads="1"/>
          </p:cNvSpPr>
          <p:nvPr>
            <p:ph idx="1"/>
          </p:nvPr>
        </p:nvSpPr>
        <p:spPr>
          <a:xfrm>
            <a:off x="685800" y="1981200"/>
            <a:ext cx="8229600" cy="3733800"/>
          </a:xfrm>
        </p:spPr>
        <p:txBody>
          <a:bodyPr/>
          <a:lstStyle/>
          <a:p>
            <a:pPr eaLnBrk="1" hangingPunct="1">
              <a:lnSpc>
                <a:spcPct val="90000"/>
              </a:lnSpc>
            </a:pPr>
            <a:r>
              <a:rPr lang="en-US" altLang="en-US">
                <a:solidFill>
                  <a:srgbClr val="2E5D7A"/>
                </a:solidFill>
              </a:rPr>
              <a:t>Producer surplus </a:t>
            </a:r>
            <a:r>
              <a:rPr lang="en-US" altLang="en-US"/>
              <a:t>is the net gain to sellers of a good estimated by the excess of the market price (P) over marginal cost (MC), aggregated over all units sold</a:t>
            </a:r>
          </a:p>
          <a:p>
            <a:pPr eaLnBrk="1" hangingPunct="1">
              <a:lnSpc>
                <a:spcPct val="90000"/>
              </a:lnSpc>
            </a:pPr>
            <a:r>
              <a:rPr lang="en-US" altLang="en-US"/>
              <a:t>Graphically measured as the triangular area above the MC curve up to the price level over all units sold</a:t>
            </a:r>
          </a:p>
        </p:txBody>
      </p:sp>
      <p:sp>
        <p:nvSpPr>
          <p:cNvPr id="113668" name="Slide Number Placeholder 4">
            <a:extLst>
              <a:ext uri="{FF2B5EF4-FFF2-40B4-BE49-F238E27FC236}">
                <a16:creationId xmlns:a16="http://schemas.microsoft.com/office/drawing/2014/main" id="{7120C77F-45C9-92BA-43B8-4C203B3C30B4}"/>
              </a:ext>
            </a:extLst>
          </p:cNvPr>
          <p:cNvSpPr>
            <a:spLocks noGrp="1" noChangeArrowheads="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85000"/>
              <a:buFont typeface="Wingdings" panose="05000000000000000000" pitchFamily="2" charset="2"/>
              <a:buChar char="n"/>
              <a:defRPr sz="2800">
                <a:solidFill>
                  <a:schemeClr val="tx2"/>
                </a:solidFill>
                <a:latin typeface="Arial" panose="020B0604020202020204" pitchFamily="34" charset="0"/>
              </a:defRPr>
            </a:lvl1pPr>
            <a:lvl2pPr marL="742950" indent="-285750">
              <a:spcBef>
                <a:spcPct val="20000"/>
              </a:spcBef>
              <a:buClr>
                <a:schemeClr val="bg2"/>
              </a:buClr>
              <a:buSzPct val="75000"/>
              <a:buFont typeface="Wingdings" panose="05000000000000000000" pitchFamily="2" charset="2"/>
              <a:buChar char="n"/>
              <a:defRPr sz="2500">
                <a:solidFill>
                  <a:schemeClr val="tx2"/>
                </a:solidFill>
                <a:latin typeface="Arial" panose="020B0604020202020204" pitchFamily="34" charset="0"/>
              </a:defRPr>
            </a:lvl2pPr>
            <a:lvl3pPr marL="1143000" indent="-228600">
              <a:spcBef>
                <a:spcPct val="20000"/>
              </a:spcBef>
              <a:buClr>
                <a:schemeClr val="bg2"/>
              </a:buClr>
              <a:buSzPct val="70000"/>
              <a:buFont typeface="Wingdings" panose="05000000000000000000" pitchFamily="2" charset="2"/>
              <a:buChar char="p"/>
              <a:defRPr sz="2200">
                <a:solidFill>
                  <a:schemeClr val="tx2"/>
                </a:solidFill>
                <a:latin typeface="Arial" panose="020B0604020202020204" pitchFamily="34" charset="0"/>
              </a:defRPr>
            </a:lvl3pPr>
            <a:lvl4pPr marL="1600200" indent="-228600">
              <a:spcBef>
                <a:spcPct val="20000"/>
              </a:spcBef>
              <a:buClr>
                <a:schemeClr val="bg2"/>
              </a:buClr>
              <a:buSzPct val="70000"/>
              <a:buFont typeface="Wingdings" panose="05000000000000000000" pitchFamily="2" charset="2"/>
              <a:buChar char="n"/>
              <a:defRPr sz="2000">
                <a:solidFill>
                  <a:schemeClr val="tx2"/>
                </a:solidFill>
                <a:latin typeface="Arial" panose="020B0604020202020204" pitchFamily="34" charset="0"/>
              </a:defRPr>
            </a:lvl4pPr>
            <a:lvl5pPr marL="2057400" indent="-228600">
              <a:spcBef>
                <a:spcPct val="20000"/>
              </a:spcBef>
              <a:buClr>
                <a:schemeClr val="bg2"/>
              </a:buClr>
              <a:buSzPct val="70000"/>
              <a:buFont typeface="Wingdings" panose="05000000000000000000" pitchFamily="2" charset="2"/>
              <a:buChar char="o"/>
              <a:defRPr sz="2000">
                <a:solidFill>
                  <a:schemeClr val="tx2"/>
                </a:solidFill>
                <a:latin typeface="Arial" panose="020B0604020202020204" pitchFamily="34" charset="0"/>
              </a:defRPr>
            </a:lvl5pPr>
            <a:lvl6pPr marL="25146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6pPr>
            <a:lvl7pPr marL="29718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7pPr>
            <a:lvl8pPr marL="34290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8pPr>
            <a:lvl9pPr marL="38862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9pPr>
          </a:lstStyle>
          <a:p>
            <a:pPr>
              <a:spcBef>
                <a:spcPct val="0"/>
              </a:spcBef>
              <a:buClrTx/>
              <a:buSzTx/>
              <a:buFontTx/>
              <a:buNone/>
            </a:pPr>
            <a:fld id="{07A7DA4D-8B37-4C04-B9EA-AB4A79FACC70}" type="slidenum">
              <a:rPr lang="en-US" altLang="en-US" sz="1200" b="0" smtClean="0">
                <a:solidFill>
                  <a:srgbClr val="1C1C34"/>
                </a:solidFill>
              </a:rPr>
              <a:pPr>
                <a:spcBef>
                  <a:spcPct val="0"/>
                </a:spcBef>
                <a:buClrTx/>
                <a:buSzTx/>
                <a:buFontTx/>
                <a:buNone/>
              </a:pPr>
              <a:t>52</a:t>
            </a:fld>
            <a:endParaRPr lang="en-US" altLang="en-US" sz="1200" b="0">
              <a:solidFill>
                <a:srgbClr val="1C1C34"/>
              </a:solidFill>
            </a:endParaRPr>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87106"/>
                                        </p:tgtEl>
                                        <p:attrNameLst>
                                          <p:attrName>style.visibility</p:attrName>
                                        </p:attrNameLst>
                                      </p:cBhvr>
                                      <p:to>
                                        <p:strVal val="visible"/>
                                      </p:to>
                                    </p:set>
                                    <p:animEffect transition="in" filter="fade">
                                      <p:cBhvr>
                                        <p:cTn id="7" dur="500"/>
                                        <p:tgtEl>
                                          <p:spTgt spid="68710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87107">
                                            <p:txEl>
                                              <p:pRg st="0" end="0"/>
                                            </p:txEl>
                                          </p:spTgt>
                                        </p:tgtEl>
                                        <p:attrNameLst>
                                          <p:attrName>style.visibility</p:attrName>
                                        </p:attrNameLst>
                                      </p:cBhvr>
                                      <p:to>
                                        <p:strVal val="visible"/>
                                      </p:to>
                                    </p:set>
                                    <p:animEffect transition="in" filter="wipe(left)">
                                      <p:cBhvr>
                                        <p:cTn id="12" dur="500"/>
                                        <p:tgtEl>
                                          <p:spTgt spid="687107">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87107">
                                            <p:txEl>
                                              <p:pRg st="1" end="1"/>
                                            </p:txEl>
                                          </p:spTgt>
                                        </p:tgtEl>
                                        <p:attrNameLst>
                                          <p:attrName>style.visibility</p:attrName>
                                        </p:attrNameLst>
                                      </p:cBhvr>
                                      <p:to>
                                        <p:strVal val="visible"/>
                                      </p:to>
                                    </p:set>
                                    <p:animEffect transition="in" filter="wipe(left)">
                                      <p:cBhvr>
                                        <p:cTn id="17" dur="500"/>
                                        <p:tgtEl>
                                          <p:spTgt spid="68710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7106" grpId="0"/>
      <p:bldP spid="687107"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90DDE976-6EE3-FEA8-CAA7-22DAF2661CEB}"/>
              </a:ext>
            </a:extLst>
          </p:cNvPr>
          <p:cNvSpPr>
            <a:spLocks noGrp="1" noChangeArrowheads="1"/>
          </p:cNvSpPr>
          <p:nvPr>
            <p:ph type="title"/>
          </p:nvPr>
        </p:nvSpPr>
        <p:spPr/>
        <p:txBody>
          <a:bodyPr/>
          <a:lstStyle/>
          <a:p>
            <a:pPr eaLnBrk="1" hangingPunct="1"/>
            <a:r>
              <a:rPr lang="en-US" altLang="en-US"/>
              <a:t>Producer Surplus</a:t>
            </a:r>
            <a:br>
              <a:rPr lang="en-US" altLang="en-US" sz="3600"/>
            </a:br>
            <a:r>
              <a:rPr lang="en-US" altLang="en-US" sz="2700"/>
              <a:t>Bottled Water Market</a:t>
            </a:r>
          </a:p>
        </p:txBody>
      </p:sp>
      <p:sp>
        <p:nvSpPr>
          <p:cNvPr id="115715" name="Slide Number Placeholder 5">
            <a:extLst>
              <a:ext uri="{FF2B5EF4-FFF2-40B4-BE49-F238E27FC236}">
                <a16:creationId xmlns:a16="http://schemas.microsoft.com/office/drawing/2014/main" id="{B443EE3F-F5CD-3E3D-2862-C90BF638EB64}"/>
              </a:ext>
            </a:extLst>
          </p:cNvPr>
          <p:cNvSpPr>
            <a:spLocks noGrp="1" noChangeArrowheads="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85000"/>
              <a:buFont typeface="Wingdings" panose="05000000000000000000" pitchFamily="2" charset="2"/>
              <a:buChar char="n"/>
              <a:defRPr sz="2800">
                <a:solidFill>
                  <a:schemeClr val="tx2"/>
                </a:solidFill>
                <a:latin typeface="Arial" panose="020B0604020202020204" pitchFamily="34" charset="0"/>
              </a:defRPr>
            </a:lvl1pPr>
            <a:lvl2pPr marL="742950" indent="-285750">
              <a:spcBef>
                <a:spcPct val="20000"/>
              </a:spcBef>
              <a:buClr>
                <a:schemeClr val="bg2"/>
              </a:buClr>
              <a:buSzPct val="75000"/>
              <a:buFont typeface="Wingdings" panose="05000000000000000000" pitchFamily="2" charset="2"/>
              <a:buChar char="n"/>
              <a:defRPr sz="2500">
                <a:solidFill>
                  <a:schemeClr val="tx2"/>
                </a:solidFill>
                <a:latin typeface="Arial" panose="020B0604020202020204" pitchFamily="34" charset="0"/>
              </a:defRPr>
            </a:lvl2pPr>
            <a:lvl3pPr marL="1143000" indent="-228600">
              <a:spcBef>
                <a:spcPct val="20000"/>
              </a:spcBef>
              <a:buClr>
                <a:schemeClr val="bg2"/>
              </a:buClr>
              <a:buSzPct val="70000"/>
              <a:buFont typeface="Wingdings" panose="05000000000000000000" pitchFamily="2" charset="2"/>
              <a:buChar char="p"/>
              <a:defRPr sz="2200">
                <a:solidFill>
                  <a:schemeClr val="tx2"/>
                </a:solidFill>
                <a:latin typeface="Arial" panose="020B0604020202020204" pitchFamily="34" charset="0"/>
              </a:defRPr>
            </a:lvl3pPr>
            <a:lvl4pPr marL="1600200" indent="-228600">
              <a:spcBef>
                <a:spcPct val="20000"/>
              </a:spcBef>
              <a:buClr>
                <a:schemeClr val="bg2"/>
              </a:buClr>
              <a:buSzPct val="70000"/>
              <a:buFont typeface="Wingdings" panose="05000000000000000000" pitchFamily="2" charset="2"/>
              <a:buChar char="n"/>
              <a:defRPr sz="2000">
                <a:solidFill>
                  <a:schemeClr val="tx2"/>
                </a:solidFill>
                <a:latin typeface="Arial" panose="020B0604020202020204" pitchFamily="34" charset="0"/>
              </a:defRPr>
            </a:lvl4pPr>
            <a:lvl5pPr marL="2057400" indent="-228600">
              <a:spcBef>
                <a:spcPct val="20000"/>
              </a:spcBef>
              <a:buClr>
                <a:schemeClr val="bg2"/>
              </a:buClr>
              <a:buSzPct val="70000"/>
              <a:buFont typeface="Wingdings" panose="05000000000000000000" pitchFamily="2" charset="2"/>
              <a:buChar char="o"/>
              <a:defRPr sz="2000">
                <a:solidFill>
                  <a:schemeClr val="tx2"/>
                </a:solidFill>
                <a:latin typeface="Arial" panose="020B0604020202020204" pitchFamily="34" charset="0"/>
              </a:defRPr>
            </a:lvl5pPr>
            <a:lvl6pPr marL="25146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6pPr>
            <a:lvl7pPr marL="29718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7pPr>
            <a:lvl8pPr marL="34290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8pPr>
            <a:lvl9pPr marL="38862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9pPr>
          </a:lstStyle>
          <a:p>
            <a:pPr>
              <a:spcBef>
                <a:spcPct val="0"/>
              </a:spcBef>
              <a:buClrTx/>
              <a:buSzTx/>
              <a:buFontTx/>
              <a:buNone/>
            </a:pPr>
            <a:fld id="{D425AF50-2882-4E94-863E-BA86421844CF}" type="slidenum">
              <a:rPr lang="en-US" altLang="en-US" sz="1200" b="0" smtClean="0">
                <a:solidFill>
                  <a:srgbClr val="1C1C34"/>
                </a:solidFill>
              </a:rPr>
              <a:pPr>
                <a:spcBef>
                  <a:spcPct val="0"/>
                </a:spcBef>
                <a:buClrTx/>
                <a:buSzTx/>
                <a:buFontTx/>
                <a:buNone/>
              </a:pPr>
              <a:t>53</a:t>
            </a:fld>
            <a:endParaRPr lang="en-US" altLang="en-US" sz="1200" b="0">
              <a:solidFill>
                <a:srgbClr val="1C1C34"/>
              </a:solidFill>
            </a:endParaRPr>
          </a:p>
        </p:txBody>
      </p:sp>
      <p:pic>
        <p:nvPicPr>
          <p:cNvPr id="62468" name="Picture 4" descr="S2423-F02-08">
            <a:extLst>
              <a:ext uri="{FF2B5EF4-FFF2-40B4-BE49-F238E27FC236}">
                <a16:creationId xmlns:a16="http://schemas.microsoft.com/office/drawing/2014/main" id="{CCC1588A-6DC4-C1FA-C553-506577E87B5C}"/>
              </a:ext>
            </a:extLst>
          </p:cNvPr>
          <p:cNvPicPr>
            <a:picLocks noGrp="1" noChangeAspect="1" noChangeArrowheads="1"/>
          </p:cNvPicPr>
          <p:nvPr>
            <p:ph sz="half" idx="4294967295"/>
          </p:nvPr>
        </p:nvPicPr>
        <p:blipFill>
          <a:blip r:embed="rId3">
            <a:lum contrast="12000"/>
            <a:extLst>
              <a:ext uri="{28A0092B-C50C-407E-A947-70E740481C1C}">
                <a14:useLocalDpi xmlns:a14="http://schemas.microsoft.com/office/drawing/2010/main" val="0"/>
              </a:ext>
            </a:extLst>
          </a:blip>
          <a:srcRect/>
          <a:stretch>
            <a:fillRect/>
          </a:stretch>
        </p:blipFill>
        <p:spPr>
          <a:xfrm>
            <a:off x="990600" y="1752600"/>
            <a:ext cx="7315200" cy="4276725"/>
          </a:xfrm>
        </p:spPr>
      </p:pic>
      <p:sp>
        <p:nvSpPr>
          <p:cNvPr id="62471" name="Text Box 7">
            <a:extLst>
              <a:ext uri="{FF2B5EF4-FFF2-40B4-BE49-F238E27FC236}">
                <a16:creationId xmlns:a16="http://schemas.microsoft.com/office/drawing/2014/main" id="{72C07B5C-8F88-8DF2-1EC8-8AB1F48E24C5}"/>
              </a:ext>
            </a:extLst>
          </p:cNvPr>
          <p:cNvSpPr txBox="1">
            <a:spLocks noChangeArrowheads="1"/>
          </p:cNvSpPr>
          <p:nvPr/>
        </p:nvSpPr>
        <p:spPr bwMode="auto">
          <a:xfrm>
            <a:off x="5241925" y="1941513"/>
            <a:ext cx="18446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85000"/>
              <a:buFont typeface="Wingdings" panose="05000000000000000000" pitchFamily="2" charset="2"/>
              <a:buChar char="n"/>
              <a:defRPr sz="2800">
                <a:solidFill>
                  <a:schemeClr val="tx2"/>
                </a:solidFill>
                <a:latin typeface="Arial" panose="020B0604020202020204" pitchFamily="34" charset="0"/>
              </a:defRPr>
            </a:lvl1pPr>
            <a:lvl2pPr marL="742950" indent="-285750">
              <a:spcBef>
                <a:spcPct val="20000"/>
              </a:spcBef>
              <a:buClr>
                <a:schemeClr val="bg2"/>
              </a:buClr>
              <a:buSzPct val="75000"/>
              <a:buFont typeface="Wingdings" panose="05000000000000000000" pitchFamily="2" charset="2"/>
              <a:buChar char="n"/>
              <a:defRPr sz="2500">
                <a:solidFill>
                  <a:schemeClr val="tx2"/>
                </a:solidFill>
                <a:latin typeface="Arial" panose="020B0604020202020204" pitchFamily="34" charset="0"/>
              </a:defRPr>
            </a:lvl2pPr>
            <a:lvl3pPr marL="1143000" indent="-228600">
              <a:spcBef>
                <a:spcPct val="20000"/>
              </a:spcBef>
              <a:buClr>
                <a:schemeClr val="bg2"/>
              </a:buClr>
              <a:buSzPct val="70000"/>
              <a:buFont typeface="Wingdings" panose="05000000000000000000" pitchFamily="2" charset="2"/>
              <a:buChar char="p"/>
              <a:defRPr sz="2200">
                <a:solidFill>
                  <a:schemeClr val="tx2"/>
                </a:solidFill>
                <a:latin typeface="Arial" panose="020B0604020202020204" pitchFamily="34" charset="0"/>
              </a:defRPr>
            </a:lvl3pPr>
            <a:lvl4pPr marL="1600200" indent="-228600">
              <a:spcBef>
                <a:spcPct val="20000"/>
              </a:spcBef>
              <a:buClr>
                <a:schemeClr val="bg2"/>
              </a:buClr>
              <a:buSzPct val="70000"/>
              <a:buFont typeface="Wingdings" panose="05000000000000000000" pitchFamily="2" charset="2"/>
              <a:buChar char="n"/>
              <a:defRPr sz="2000">
                <a:solidFill>
                  <a:schemeClr val="tx2"/>
                </a:solidFill>
                <a:latin typeface="Arial" panose="020B0604020202020204" pitchFamily="34" charset="0"/>
              </a:defRPr>
            </a:lvl4pPr>
            <a:lvl5pPr marL="2057400" indent="-228600">
              <a:spcBef>
                <a:spcPct val="20000"/>
              </a:spcBef>
              <a:buClr>
                <a:schemeClr val="bg2"/>
              </a:buClr>
              <a:buSzPct val="70000"/>
              <a:buFont typeface="Wingdings" panose="05000000000000000000" pitchFamily="2" charset="2"/>
              <a:buChar char="o"/>
              <a:defRPr sz="2000">
                <a:solidFill>
                  <a:schemeClr val="tx2"/>
                </a:solidFill>
                <a:latin typeface="Arial" panose="020B0604020202020204" pitchFamily="34" charset="0"/>
              </a:defRPr>
            </a:lvl5pPr>
            <a:lvl6pPr marL="25146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6pPr>
            <a:lvl7pPr marL="29718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7pPr>
            <a:lvl8pPr marL="34290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8pPr>
            <a:lvl9pPr marL="38862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9pPr>
          </a:lstStyle>
          <a:p>
            <a:pPr>
              <a:spcBef>
                <a:spcPct val="0"/>
              </a:spcBef>
              <a:buClrTx/>
              <a:buSzTx/>
              <a:buFontTx/>
              <a:buNone/>
            </a:pPr>
            <a:r>
              <a:rPr lang="en-US" altLang="en-US" sz="1800">
                <a:solidFill>
                  <a:srgbClr val="000000"/>
                </a:solidFill>
              </a:rPr>
              <a:t>PS = $1,012.50</a:t>
            </a:r>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2466"/>
                                        </p:tgtEl>
                                        <p:attrNameLst>
                                          <p:attrName>style.visibility</p:attrName>
                                        </p:attrNameLst>
                                      </p:cBhvr>
                                      <p:to>
                                        <p:strVal val="visible"/>
                                      </p:to>
                                    </p:set>
                                    <p:animEffect transition="in" filter="fade">
                                      <p:cBhvr>
                                        <p:cTn id="7" dur="500"/>
                                        <p:tgtEl>
                                          <p:spTgt spid="6246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8" presetClass="entr" presetSubtype="3" fill="hold" nodeType="clickEffect">
                                  <p:stCondLst>
                                    <p:cond delay="0"/>
                                  </p:stCondLst>
                                  <p:childTnLst>
                                    <p:set>
                                      <p:cBhvr>
                                        <p:cTn id="11" dur="1" fill="hold">
                                          <p:stCondLst>
                                            <p:cond delay="0"/>
                                          </p:stCondLst>
                                        </p:cTn>
                                        <p:tgtEl>
                                          <p:spTgt spid="62468"/>
                                        </p:tgtEl>
                                        <p:attrNameLst>
                                          <p:attrName>style.visibility</p:attrName>
                                        </p:attrNameLst>
                                      </p:cBhvr>
                                      <p:to>
                                        <p:strVal val="visible"/>
                                      </p:to>
                                    </p:set>
                                    <p:animEffect transition="in" filter="strips(upRight)">
                                      <p:cBhvr>
                                        <p:cTn id="12" dur="500"/>
                                        <p:tgtEl>
                                          <p:spTgt spid="62468"/>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62471">
                                            <p:txEl>
                                              <p:pRg st="0" end="0"/>
                                            </p:txEl>
                                          </p:spTgt>
                                        </p:tgtEl>
                                        <p:attrNameLst>
                                          <p:attrName>style.visibility</p:attrName>
                                        </p:attrNameLst>
                                      </p:cBhvr>
                                      <p:to>
                                        <p:strVal val="visible"/>
                                      </p:to>
                                    </p:set>
                                    <p:animEffect transition="in" filter="dissolve">
                                      <p:cBhvr>
                                        <p:cTn id="17" dur="500"/>
                                        <p:tgtEl>
                                          <p:spTgt spid="6247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6" grpId="0"/>
    </p:bldLst>
  </p:timing>
</p:sld>
</file>

<file path=ppt/slides/slide5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0CB84EA6-69A2-D5FF-BAC6-E12AE6774127}"/>
              </a:ext>
            </a:extLst>
          </p:cNvPr>
          <p:cNvSpPr>
            <a:spLocks noGrp="1" noChangeArrowheads="1"/>
          </p:cNvSpPr>
          <p:nvPr>
            <p:ph type="title"/>
          </p:nvPr>
        </p:nvSpPr>
        <p:spPr>
          <a:xfrm>
            <a:off x="533400" y="457200"/>
            <a:ext cx="8153400" cy="1143000"/>
          </a:xfrm>
        </p:spPr>
        <p:txBody>
          <a:bodyPr/>
          <a:lstStyle/>
          <a:p>
            <a:pPr eaLnBrk="1" hangingPunct="1"/>
            <a:r>
              <a:rPr lang="en-US" altLang="en-US"/>
              <a:t>Deadweight Loss (DWL)</a:t>
            </a:r>
          </a:p>
        </p:txBody>
      </p:sp>
      <p:sp>
        <p:nvSpPr>
          <p:cNvPr id="63491" name="Rectangle 3">
            <a:extLst>
              <a:ext uri="{FF2B5EF4-FFF2-40B4-BE49-F238E27FC236}">
                <a16:creationId xmlns:a16="http://schemas.microsoft.com/office/drawing/2014/main" id="{09FD920E-D35A-2A30-EA79-825A158BE0E2}"/>
              </a:ext>
            </a:extLst>
          </p:cNvPr>
          <p:cNvSpPr>
            <a:spLocks noGrp="1" noChangeArrowheads="1"/>
          </p:cNvSpPr>
          <p:nvPr>
            <p:ph idx="1"/>
          </p:nvPr>
        </p:nvSpPr>
        <p:spPr>
          <a:xfrm>
            <a:off x="457200" y="1905000"/>
            <a:ext cx="8458200" cy="4530725"/>
          </a:xfrm>
        </p:spPr>
        <p:txBody>
          <a:bodyPr/>
          <a:lstStyle/>
          <a:p>
            <a:pPr eaLnBrk="1" hangingPunct="1">
              <a:lnSpc>
                <a:spcPct val="90000"/>
              </a:lnSpc>
            </a:pPr>
            <a:r>
              <a:rPr lang="en-US" altLang="en-US"/>
              <a:t>Society’s welfare can be captured through the sum of Consumer Surplus and Producer Surplus </a:t>
            </a:r>
          </a:p>
          <a:p>
            <a:pPr eaLnBrk="1" hangingPunct="1">
              <a:lnSpc>
                <a:spcPct val="90000"/>
              </a:lnSpc>
            </a:pPr>
            <a:r>
              <a:rPr lang="en-US" altLang="en-US"/>
              <a:t>Comparing these measures before and after a market disturbance helps quantify how society is affected by that disturbance through </a:t>
            </a:r>
            <a:r>
              <a:rPr lang="en-US" altLang="en-US">
                <a:solidFill>
                  <a:srgbClr val="2E5D7A"/>
                </a:solidFill>
              </a:rPr>
              <a:t>Deadweight Loss (DWL)</a:t>
            </a:r>
          </a:p>
          <a:p>
            <a:pPr eaLnBrk="1" hangingPunct="1">
              <a:lnSpc>
                <a:spcPct val="90000"/>
              </a:lnSpc>
            </a:pPr>
            <a:r>
              <a:rPr lang="en-US" altLang="en-US"/>
              <a:t>DWL is the net loss of consumer and producer surplus due to an allocatively inefficient market event</a:t>
            </a:r>
          </a:p>
          <a:p>
            <a:pPr eaLnBrk="1" hangingPunct="1">
              <a:buFont typeface="Wingdings" panose="05000000000000000000" pitchFamily="2" charset="2"/>
              <a:buNone/>
            </a:pPr>
            <a:endParaRPr lang="en-US" altLang="en-US"/>
          </a:p>
        </p:txBody>
      </p:sp>
      <p:sp>
        <p:nvSpPr>
          <p:cNvPr id="117764" name="Slide Number Placeholder 4">
            <a:extLst>
              <a:ext uri="{FF2B5EF4-FFF2-40B4-BE49-F238E27FC236}">
                <a16:creationId xmlns:a16="http://schemas.microsoft.com/office/drawing/2014/main" id="{800FC23A-761B-BED8-F5C0-82F887DBBDBA}"/>
              </a:ext>
            </a:extLst>
          </p:cNvPr>
          <p:cNvSpPr>
            <a:spLocks noGrp="1" noChangeArrowheads="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85000"/>
              <a:buFont typeface="Wingdings" panose="05000000000000000000" pitchFamily="2" charset="2"/>
              <a:buChar char="n"/>
              <a:defRPr sz="2800">
                <a:solidFill>
                  <a:schemeClr val="tx2"/>
                </a:solidFill>
                <a:latin typeface="Arial" panose="020B0604020202020204" pitchFamily="34" charset="0"/>
              </a:defRPr>
            </a:lvl1pPr>
            <a:lvl2pPr marL="742950" indent="-285750">
              <a:spcBef>
                <a:spcPct val="20000"/>
              </a:spcBef>
              <a:buClr>
                <a:schemeClr val="bg2"/>
              </a:buClr>
              <a:buSzPct val="75000"/>
              <a:buFont typeface="Wingdings" panose="05000000000000000000" pitchFamily="2" charset="2"/>
              <a:buChar char="n"/>
              <a:defRPr sz="2500">
                <a:solidFill>
                  <a:schemeClr val="tx2"/>
                </a:solidFill>
                <a:latin typeface="Arial" panose="020B0604020202020204" pitchFamily="34" charset="0"/>
              </a:defRPr>
            </a:lvl2pPr>
            <a:lvl3pPr marL="1143000" indent="-228600">
              <a:spcBef>
                <a:spcPct val="20000"/>
              </a:spcBef>
              <a:buClr>
                <a:schemeClr val="bg2"/>
              </a:buClr>
              <a:buSzPct val="70000"/>
              <a:buFont typeface="Wingdings" panose="05000000000000000000" pitchFamily="2" charset="2"/>
              <a:buChar char="p"/>
              <a:defRPr sz="2200">
                <a:solidFill>
                  <a:schemeClr val="tx2"/>
                </a:solidFill>
                <a:latin typeface="Arial" panose="020B0604020202020204" pitchFamily="34" charset="0"/>
              </a:defRPr>
            </a:lvl3pPr>
            <a:lvl4pPr marL="1600200" indent="-228600">
              <a:spcBef>
                <a:spcPct val="20000"/>
              </a:spcBef>
              <a:buClr>
                <a:schemeClr val="bg2"/>
              </a:buClr>
              <a:buSzPct val="70000"/>
              <a:buFont typeface="Wingdings" panose="05000000000000000000" pitchFamily="2" charset="2"/>
              <a:buChar char="n"/>
              <a:defRPr sz="2000">
                <a:solidFill>
                  <a:schemeClr val="tx2"/>
                </a:solidFill>
                <a:latin typeface="Arial" panose="020B0604020202020204" pitchFamily="34" charset="0"/>
              </a:defRPr>
            </a:lvl4pPr>
            <a:lvl5pPr marL="2057400" indent="-228600">
              <a:spcBef>
                <a:spcPct val="20000"/>
              </a:spcBef>
              <a:buClr>
                <a:schemeClr val="bg2"/>
              </a:buClr>
              <a:buSzPct val="70000"/>
              <a:buFont typeface="Wingdings" panose="05000000000000000000" pitchFamily="2" charset="2"/>
              <a:buChar char="o"/>
              <a:defRPr sz="2000">
                <a:solidFill>
                  <a:schemeClr val="tx2"/>
                </a:solidFill>
                <a:latin typeface="Arial" panose="020B0604020202020204" pitchFamily="34" charset="0"/>
              </a:defRPr>
            </a:lvl5pPr>
            <a:lvl6pPr marL="25146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6pPr>
            <a:lvl7pPr marL="29718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7pPr>
            <a:lvl8pPr marL="34290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8pPr>
            <a:lvl9pPr marL="38862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9pPr>
          </a:lstStyle>
          <a:p>
            <a:pPr>
              <a:spcBef>
                <a:spcPct val="0"/>
              </a:spcBef>
              <a:buClrTx/>
              <a:buSzTx/>
              <a:buFontTx/>
              <a:buNone/>
            </a:pPr>
            <a:fld id="{743B7D3F-2142-4939-9354-632328F20151}" type="slidenum">
              <a:rPr lang="en-US" altLang="en-US" sz="1200" b="0" smtClean="0">
                <a:solidFill>
                  <a:srgbClr val="1C1C34"/>
                </a:solidFill>
              </a:rPr>
              <a:pPr>
                <a:spcBef>
                  <a:spcPct val="0"/>
                </a:spcBef>
                <a:buClrTx/>
                <a:buSzTx/>
                <a:buFontTx/>
                <a:buNone/>
              </a:pPr>
              <a:t>54</a:t>
            </a:fld>
            <a:endParaRPr lang="en-US" altLang="en-US" sz="1200" b="0">
              <a:solidFill>
                <a:srgbClr val="1C1C34"/>
              </a:solidFill>
            </a:endParaRPr>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3490"/>
                                        </p:tgtEl>
                                        <p:attrNameLst>
                                          <p:attrName>style.visibility</p:attrName>
                                        </p:attrNameLst>
                                      </p:cBhvr>
                                      <p:to>
                                        <p:strVal val="visible"/>
                                      </p:to>
                                    </p:set>
                                    <p:animEffect transition="in" filter="fade">
                                      <p:cBhvr>
                                        <p:cTn id="7" dur="500"/>
                                        <p:tgtEl>
                                          <p:spTgt spid="6349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3491">
                                            <p:txEl>
                                              <p:pRg st="0" end="0"/>
                                            </p:txEl>
                                          </p:spTgt>
                                        </p:tgtEl>
                                        <p:attrNameLst>
                                          <p:attrName>style.visibility</p:attrName>
                                        </p:attrNameLst>
                                      </p:cBhvr>
                                      <p:to>
                                        <p:strVal val="visible"/>
                                      </p:to>
                                    </p:set>
                                    <p:animEffect transition="in" filter="wipe(left)">
                                      <p:cBhvr>
                                        <p:cTn id="12" dur="500"/>
                                        <p:tgtEl>
                                          <p:spTgt spid="63491">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3491">
                                            <p:txEl>
                                              <p:pRg st="1" end="1"/>
                                            </p:txEl>
                                          </p:spTgt>
                                        </p:tgtEl>
                                        <p:attrNameLst>
                                          <p:attrName>style.visibility</p:attrName>
                                        </p:attrNameLst>
                                      </p:cBhvr>
                                      <p:to>
                                        <p:strVal val="visible"/>
                                      </p:to>
                                    </p:set>
                                    <p:animEffect transition="in" filter="wipe(left)">
                                      <p:cBhvr>
                                        <p:cTn id="17" dur="500"/>
                                        <p:tgtEl>
                                          <p:spTgt spid="63491">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63491">
                                            <p:txEl>
                                              <p:pRg st="2" end="2"/>
                                            </p:txEl>
                                          </p:spTgt>
                                        </p:tgtEl>
                                        <p:attrNameLst>
                                          <p:attrName>style.visibility</p:attrName>
                                        </p:attrNameLst>
                                      </p:cBhvr>
                                      <p:to>
                                        <p:strVal val="visible"/>
                                      </p:to>
                                    </p:set>
                                    <p:animEffect transition="in" filter="wipe(left)">
                                      <p:cBhvr>
                                        <p:cTn id="22" dur="500"/>
                                        <p:tgtEl>
                                          <p:spTgt spid="6349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490" grpId="0"/>
      <p:bldP spid="63491"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514" name="Rectangle 2">
            <a:extLst>
              <a:ext uri="{FF2B5EF4-FFF2-40B4-BE49-F238E27FC236}">
                <a16:creationId xmlns:a16="http://schemas.microsoft.com/office/drawing/2014/main" id="{79FD1FD4-687E-1AEC-1BB2-6AE2CF7E9D01}"/>
              </a:ext>
            </a:extLst>
          </p:cNvPr>
          <p:cNvSpPr>
            <a:spLocks noGrp="1" noChangeArrowheads="1"/>
          </p:cNvSpPr>
          <p:nvPr>
            <p:ph type="title"/>
          </p:nvPr>
        </p:nvSpPr>
        <p:spPr>
          <a:xfrm>
            <a:off x="685800" y="457200"/>
            <a:ext cx="8077200" cy="1219200"/>
          </a:xfrm>
        </p:spPr>
        <p:txBody>
          <a:bodyPr/>
          <a:lstStyle/>
          <a:p>
            <a:pPr eaLnBrk="1" hangingPunct="1"/>
            <a:r>
              <a:rPr lang="en-US" altLang="en-US" sz="3200"/>
              <a:t>DWL of Price Regulated above P</a:t>
            </a:r>
            <a:r>
              <a:rPr lang="en-US" altLang="en-US" sz="3200" baseline="-25000"/>
              <a:t>E</a:t>
            </a:r>
            <a:r>
              <a:rPr lang="en-US" altLang="en-US" sz="3200"/>
              <a:t> </a:t>
            </a:r>
            <a:br>
              <a:rPr lang="en-US" altLang="en-US" sz="3200"/>
            </a:br>
            <a:r>
              <a:rPr lang="en-US" altLang="en-US" sz="3200"/>
              <a:t>Bottled Water Market</a:t>
            </a:r>
          </a:p>
        </p:txBody>
      </p:sp>
      <p:sp>
        <p:nvSpPr>
          <p:cNvPr id="119811" name="Slide Number Placeholder 5">
            <a:extLst>
              <a:ext uri="{FF2B5EF4-FFF2-40B4-BE49-F238E27FC236}">
                <a16:creationId xmlns:a16="http://schemas.microsoft.com/office/drawing/2014/main" id="{5F974E95-2CB4-C61B-63F7-6C08C8070108}"/>
              </a:ext>
            </a:extLst>
          </p:cNvPr>
          <p:cNvSpPr>
            <a:spLocks noGrp="1" noChangeArrowheads="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bg2"/>
              </a:buClr>
              <a:buSzPct val="85000"/>
              <a:buFont typeface="Wingdings" panose="05000000000000000000" pitchFamily="2" charset="2"/>
              <a:buChar char="n"/>
              <a:defRPr sz="2800">
                <a:solidFill>
                  <a:schemeClr val="tx2"/>
                </a:solidFill>
                <a:latin typeface="Arial" panose="020B0604020202020204" pitchFamily="34" charset="0"/>
              </a:defRPr>
            </a:lvl1pPr>
            <a:lvl2pPr marL="742950" indent="-285750">
              <a:spcBef>
                <a:spcPct val="20000"/>
              </a:spcBef>
              <a:buClr>
                <a:schemeClr val="bg2"/>
              </a:buClr>
              <a:buSzPct val="75000"/>
              <a:buFont typeface="Wingdings" panose="05000000000000000000" pitchFamily="2" charset="2"/>
              <a:buChar char="n"/>
              <a:defRPr sz="2500">
                <a:solidFill>
                  <a:schemeClr val="tx2"/>
                </a:solidFill>
                <a:latin typeface="Arial" panose="020B0604020202020204" pitchFamily="34" charset="0"/>
              </a:defRPr>
            </a:lvl2pPr>
            <a:lvl3pPr marL="1143000" indent="-228600">
              <a:spcBef>
                <a:spcPct val="20000"/>
              </a:spcBef>
              <a:buClr>
                <a:schemeClr val="bg2"/>
              </a:buClr>
              <a:buSzPct val="70000"/>
              <a:buFont typeface="Wingdings" panose="05000000000000000000" pitchFamily="2" charset="2"/>
              <a:buChar char="p"/>
              <a:defRPr sz="2200">
                <a:solidFill>
                  <a:schemeClr val="tx2"/>
                </a:solidFill>
                <a:latin typeface="Arial" panose="020B0604020202020204" pitchFamily="34" charset="0"/>
              </a:defRPr>
            </a:lvl3pPr>
            <a:lvl4pPr marL="1600200" indent="-228600">
              <a:spcBef>
                <a:spcPct val="20000"/>
              </a:spcBef>
              <a:buClr>
                <a:schemeClr val="bg2"/>
              </a:buClr>
              <a:buSzPct val="70000"/>
              <a:buFont typeface="Wingdings" panose="05000000000000000000" pitchFamily="2" charset="2"/>
              <a:buChar char="n"/>
              <a:defRPr sz="2000">
                <a:solidFill>
                  <a:schemeClr val="tx2"/>
                </a:solidFill>
                <a:latin typeface="Arial" panose="020B0604020202020204" pitchFamily="34" charset="0"/>
              </a:defRPr>
            </a:lvl4pPr>
            <a:lvl5pPr marL="2057400" indent="-228600">
              <a:spcBef>
                <a:spcPct val="20000"/>
              </a:spcBef>
              <a:buClr>
                <a:schemeClr val="bg2"/>
              </a:buClr>
              <a:buSzPct val="70000"/>
              <a:buFont typeface="Wingdings" panose="05000000000000000000" pitchFamily="2" charset="2"/>
              <a:buChar char="o"/>
              <a:defRPr sz="2000">
                <a:solidFill>
                  <a:schemeClr val="tx2"/>
                </a:solidFill>
                <a:latin typeface="Arial" panose="020B0604020202020204" pitchFamily="34" charset="0"/>
              </a:defRPr>
            </a:lvl5pPr>
            <a:lvl6pPr marL="25146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6pPr>
            <a:lvl7pPr marL="29718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7pPr>
            <a:lvl8pPr marL="34290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8pPr>
            <a:lvl9pPr marL="38862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9pPr>
          </a:lstStyle>
          <a:p>
            <a:pPr>
              <a:spcBef>
                <a:spcPct val="0"/>
              </a:spcBef>
              <a:buClrTx/>
              <a:buSzTx/>
              <a:buFontTx/>
              <a:buNone/>
            </a:pPr>
            <a:fld id="{C4B543F1-F523-47C2-8EEA-217380B79707}" type="slidenum">
              <a:rPr lang="en-US" altLang="en-US" sz="1200" b="0" smtClean="0">
                <a:solidFill>
                  <a:srgbClr val="1C1C34"/>
                </a:solidFill>
              </a:rPr>
              <a:pPr>
                <a:spcBef>
                  <a:spcPct val="0"/>
                </a:spcBef>
                <a:buClrTx/>
                <a:buSzTx/>
                <a:buFontTx/>
                <a:buNone/>
              </a:pPr>
              <a:t>55</a:t>
            </a:fld>
            <a:endParaRPr lang="en-US" altLang="en-US" sz="1200" b="0">
              <a:solidFill>
                <a:srgbClr val="1C1C34"/>
              </a:solidFill>
            </a:endParaRPr>
          </a:p>
        </p:txBody>
      </p:sp>
      <p:pic>
        <p:nvPicPr>
          <p:cNvPr id="64516" name="Picture 4" descr="S2423-F02-09">
            <a:extLst>
              <a:ext uri="{FF2B5EF4-FFF2-40B4-BE49-F238E27FC236}">
                <a16:creationId xmlns:a16="http://schemas.microsoft.com/office/drawing/2014/main" id="{30C824C0-2A6A-F194-B63D-544FFD4BAA1F}"/>
              </a:ext>
            </a:extLst>
          </p:cNvPr>
          <p:cNvPicPr>
            <a:picLocks noGrp="1" noChangeAspect="1" noChangeArrowheads="1"/>
          </p:cNvPicPr>
          <p:nvPr>
            <p:ph sz="half" idx="4294967295"/>
          </p:nvPr>
        </p:nvPicPr>
        <p:blipFill>
          <a:blip r:embed="rId3">
            <a:lum bright="-6000" contrast="18000"/>
            <a:extLst>
              <a:ext uri="{28A0092B-C50C-407E-A947-70E740481C1C}">
                <a14:useLocalDpi xmlns:a14="http://schemas.microsoft.com/office/drawing/2010/main" val="0"/>
              </a:ext>
            </a:extLst>
          </a:blip>
          <a:srcRect/>
          <a:stretch>
            <a:fillRect/>
          </a:stretch>
        </p:blipFill>
        <p:spPr>
          <a:xfrm>
            <a:off x="1143000" y="1828800"/>
            <a:ext cx="6400800" cy="4221163"/>
          </a:xfrm>
        </p:spPr>
      </p:pic>
      <p:sp>
        <p:nvSpPr>
          <p:cNvPr id="64519" name="Text Box 7">
            <a:extLst>
              <a:ext uri="{FF2B5EF4-FFF2-40B4-BE49-F238E27FC236}">
                <a16:creationId xmlns:a16="http://schemas.microsoft.com/office/drawing/2014/main" id="{7426CED8-6BFA-878B-7CB0-1DCEBE85C584}"/>
              </a:ext>
            </a:extLst>
          </p:cNvPr>
          <p:cNvSpPr txBox="1">
            <a:spLocks noChangeArrowheads="1"/>
          </p:cNvSpPr>
          <p:nvPr/>
        </p:nvSpPr>
        <p:spPr bwMode="auto">
          <a:xfrm>
            <a:off x="5022850" y="2649538"/>
            <a:ext cx="3159125"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bg2"/>
              </a:buClr>
              <a:buSzPct val="85000"/>
              <a:buFont typeface="Wingdings" panose="05000000000000000000" pitchFamily="2" charset="2"/>
              <a:buChar char="n"/>
              <a:defRPr sz="2800">
                <a:solidFill>
                  <a:schemeClr val="tx2"/>
                </a:solidFill>
                <a:latin typeface="Arial" panose="020B0604020202020204" pitchFamily="34" charset="0"/>
              </a:defRPr>
            </a:lvl1pPr>
            <a:lvl2pPr marL="742950" indent="-285750">
              <a:spcBef>
                <a:spcPct val="20000"/>
              </a:spcBef>
              <a:buClr>
                <a:schemeClr val="bg2"/>
              </a:buClr>
              <a:buSzPct val="75000"/>
              <a:buFont typeface="Wingdings" panose="05000000000000000000" pitchFamily="2" charset="2"/>
              <a:buChar char="n"/>
              <a:defRPr sz="2500">
                <a:solidFill>
                  <a:schemeClr val="tx2"/>
                </a:solidFill>
                <a:latin typeface="Arial" panose="020B0604020202020204" pitchFamily="34" charset="0"/>
              </a:defRPr>
            </a:lvl2pPr>
            <a:lvl3pPr marL="1143000" indent="-228600">
              <a:spcBef>
                <a:spcPct val="20000"/>
              </a:spcBef>
              <a:buClr>
                <a:schemeClr val="bg2"/>
              </a:buClr>
              <a:buSzPct val="70000"/>
              <a:buFont typeface="Wingdings" panose="05000000000000000000" pitchFamily="2" charset="2"/>
              <a:buChar char="p"/>
              <a:defRPr sz="2200">
                <a:solidFill>
                  <a:schemeClr val="tx2"/>
                </a:solidFill>
                <a:latin typeface="Arial" panose="020B0604020202020204" pitchFamily="34" charset="0"/>
              </a:defRPr>
            </a:lvl3pPr>
            <a:lvl4pPr marL="1600200" indent="-228600">
              <a:spcBef>
                <a:spcPct val="20000"/>
              </a:spcBef>
              <a:buClr>
                <a:schemeClr val="bg2"/>
              </a:buClr>
              <a:buSzPct val="70000"/>
              <a:buFont typeface="Wingdings" panose="05000000000000000000" pitchFamily="2" charset="2"/>
              <a:buChar char="n"/>
              <a:defRPr sz="2000">
                <a:solidFill>
                  <a:schemeClr val="tx2"/>
                </a:solidFill>
                <a:latin typeface="Arial" panose="020B0604020202020204" pitchFamily="34" charset="0"/>
              </a:defRPr>
            </a:lvl4pPr>
            <a:lvl5pPr marL="2057400" indent="-228600">
              <a:spcBef>
                <a:spcPct val="20000"/>
              </a:spcBef>
              <a:buClr>
                <a:schemeClr val="bg2"/>
              </a:buClr>
              <a:buSzPct val="70000"/>
              <a:buFont typeface="Wingdings" panose="05000000000000000000" pitchFamily="2" charset="2"/>
              <a:buChar char="o"/>
              <a:defRPr sz="2000">
                <a:solidFill>
                  <a:schemeClr val="tx2"/>
                </a:solidFill>
                <a:latin typeface="Arial" panose="020B0604020202020204" pitchFamily="34" charset="0"/>
              </a:defRPr>
            </a:lvl5pPr>
            <a:lvl6pPr marL="25146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6pPr>
            <a:lvl7pPr marL="29718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7pPr>
            <a:lvl8pPr marL="34290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8pPr>
            <a:lvl9pPr marL="3886200" indent="-228600" eaLnBrk="0" fontAlgn="base" hangingPunct="0">
              <a:spcBef>
                <a:spcPct val="20000"/>
              </a:spcBef>
              <a:spcAft>
                <a:spcPct val="0"/>
              </a:spcAft>
              <a:buClr>
                <a:schemeClr val="bg2"/>
              </a:buClr>
              <a:buSzPct val="70000"/>
              <a:buFont typeface="Wingdings" panose="05000000000000000000" pitchFamily="2" charset="2"/>
              <a:buChar char="o"/>
              <a:defRPr sz="2000">
                <a:solidFill>
                  <a:schemeClr val="tx2"/>
                </a:solidFill>
                <a:latin typeface="Arial" panose="020B0604020202020204" pitchFamily="34" charset="0"/>
              </a:defRPr>
            </a:lvl9pPr>
          </a:lstStyle>
          <a:p>
            <a:pPr>
              <a:spcBef>
                <a:spcPct val="0"/>
              </a:spcBef>
              <a:buClrTx/>
              <a:buSzTx/>
              <a:buFontTx/>
              <a:buNone/>
            </a:pPr>
            <a:r>
              <a:rPr lang="en-US" altLang="en-US" sz="1800">
                <a:solidFill>
                  <a:srgbClr val="000000"/>
                </a:solidFill>
              </a:rPr>
              <a:t>Policy forces price to $6.50</a:t>
            </a:r>
          </a:p>
          <a:p>
            <a:pPr>
              <a:spcBef>
                <a:spcPct val="0"/>
              </a:spcBef>
              <a:buClrTx/>
              <a:buSzTx/>
              <a:buFontTx/>
              <a:buNone/>
            </a:pPr>
            <a:r>
              <a:rPr lang="en-US" altLang="en-US" sz="1800">
                <a:solidFill>
                  <a:srgbClr val="000000"/>
                </a:solidFill>
              </a:rPr>
              <a:t>½(400) x (5.00) = $1,000</a:t>
            </a:r>
          </a:p>
          <a:p>
            <a:pPr>
              <a:spcBef>
                <a:spcPct val="0"/>
              </a:spcBef>
              <a:buClrTx/>
              <a:buSzTx/>
              <a:buFontTx/>
              <a:buNone/>
            </a:pPr>
            <a:r>
              <a:rPr lang="en-US" altLang="en-US" sz="1800">
                <a:solidFill>
                  <a:srgbClr val="000000"/>
                </a:solidFill>
              </a:rPr>
              <a:t>DWL = (C + E) = $1,000</a:t>
            </a:r>
          </a:p>
        </p:txBody>
      </p:sp>
      <p:pic>
        <p:nvPicPr>
          <p:cNvPr id="119814" name="Picture 1">
            <a:extLst>
              <a:ext uri="{FF2B5EF4-FFF2-40B4-BE49-F238E27FC236}">
                <a16:creationId xmlns:a16="http://schemas.microsoft.com/office/drawing/2014/main" id="{4438EB37-DBEB-60AF-0A06-3ADBBFA5151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33750" y="1724025"/>
            <a:ext cx="5429250"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64514"/>
                                        </p:tgtEl>
                                        <p:attrNameLst>
                                          <p:attrName>style.visibility</p:attrName>
                                        </p:attrNameLst>
                                      </p:cBhvr>
                                      <p:to>
                                        <p:strVal val="visible"/>
                                      </p:to>
                                    </p:set>
                                    <p:animEffect transition="in" filter="fade">
                                      <p:cBhvr>
                                        <p:cTn id="7" dur="1750"/>
                                        <p:tgtEl>
                                          <p:spTgt spid="6451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8" presetClass="entr" presetSubtype="3" fill="hold" nodeType="clickEffect">
                                  <p:stCondLst>
                                    <p:cond delay="0"/>
                                  </p:stCondLst>
                                  <p:childTnLst>
                                    <p:set>
                                      <p:cBhvr>
                                        <p:cTn id="11" dur="1" fill="hold">
                                          <p:stCondLst>
                                            <p:cond delay="0"/>
                                          </p:stCondLst>
                                        </p:cTn>
                                        <p:tgtEl>
                                          <p:spTgt spid="64516"/>
                                        </p:tgtEl>
                                        <p:attrNameLst>
                                          <p:attrName>style.visibility</p:attrName>
                                        </p:attrNameLst>
                                      </p:cBhvr>
                                      <p:to>
                                        <p:strVal val="visible"/>
                                      </p:to>
                                    </p:set>
                                    <p:animEffect transition="in" filter="strips(upRight)">
                                      <p:cBhvr>
                                        <p:cTn id="12" dur="500"/>
                                        <p:tgtEl>
                                          <p:spTgt spid="64516"/>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64519"/>
                                        </p:tgtEl>
                                        <p:attrNameLst>
                                          <p:attrName>style.visibility</p:attrName>
                                        </p:attrNameLst>
                                      </p:cBhvr>
                                      <p:to>
                                        <p:strVal val="visible"/>
                                      </p:to>
                                    </p:set>
                                    <p:animEffect transition="in" filter="dissolve">
                                      <p:cBhvr>
                                        <p:cTn id="17" dur="500"/>
                                        <p:tgtEl>
                                          <p:spTgt spid="645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514" grpId="0"/>
      <p:bldP spid="64519"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E2996-6648-6B6B-E4EC-9FE485C89622}"/>
              </a:ext>
            </a:extLst>
          </p:cNvPr>
          <p:cNvSpPr>
            <a:spLocks noGrp="1"/>
          </p:cNvSpPr>
          <p:nvPr>
            <p:ph type="title"/>
          </p:nvPr>
        </p:nvSpPr>
        <p:spPr/>
        <p:txBody>
          <a:bodyPr/>
          <a:lstStyle/>
          <a:p>
            <a:r>
              <a:rPr lang="en-GB" dirty="0"/>
              <a:t>Reference</a:t>
            </a:r>
          </a:p>
        </p:txBody>
      </p:sp>
      <p:sp>
        <p:nvSpPr>
          <p:cNvPr id="4" name="Slide Number Placeholder 3">
            <a:extLst>
              <a:ext uri="{FF2B5EF4-FFF2-40B4-BE49-F238E27FC236}">
                <a16:creationId xmlns:a16="http://schemas.microsoft.com/office/drawing/2014/main" id="{D6B42457-4A18-2B6E-42C1-89CD3342E5CC}"/>
              </a:ext>
            </a:extLst>
          </p:cNvPr>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60855AF-6855-4928-AFB3-F9633E11B435}" type="slidenum">
              <a:rPr kumimoji="0" lang="en-US" sz="1200" b="1" i="0" u="none" strike="noStrike" kern="1200" cap="none" spc="0" normalizeH="0" baseline="0" noProof="0" smtClean="0">
                <a:ln>
                  <a:noFill/>
                </a:ln>
                <a:solidFill>
                  <a:srgbClr val="1C1C34"/>
                </a:solidFill>
                <a:effectLst/>
                <a:uLnTx/>
                <a:uFillTx/>
                <a:latin typeface="Times New Roman" panose="02020603050405020304"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56</a:t>
            </a:fld>
            <a:endParaRPr kumimoji="0" lang="en-US" sz="1200" b="1" i="0" u="none" strike="noStrike" kern="1200" cap="none" spc="0" normalizeH="0" baseline="0" noProof="0" dirty="0">
              <a:ln>
                <a:noFill/>
              </a:ln>
              <a:solidFill>
                <a:srgbClr val="1C1C34"/>
              </a:solidFill>
              <a:effectLst/>
              <a:uLnTx/>
              <a:uFillTx/>
              <a:latin typeface="Times New Roman" panose="02020603050405020304" pitchFamily="18" charset="0"/>
              <a:ea typeface="+mn-ea"/>
              <a:cs typeface="+mn-cs"/>
            </a:endParaRPr>
          </a:p>
        </p:txBody>
      </p:sp>
      <p:sp>
        <p:nvSpPr>
          <p:cNvPr id="5" name="Rectangle 1">
            <a:extLst>
              <a:ext uri="{FF2B5EF4-FFF2-40B4-BE49-F238E27FC236}">
                <a16:creationId xmlns:a16="http://schemas.microsoft.com/office/drawing/2014/main" id="{593740CA-FCF0-2B5D-6188-EADF600C30B5}"/>
              </a:ext>
            </a:extLst>
          </p:cNvPr>
          <p:cNvSpPr>
            <a:spLocks noGrp="1" noChangeArrowheads="1"/>
          </p:cNvSpPr>
          <p:nvPr>
            <p:ph idx="1"/>
          </p:nvPr>
        </p:nvSpPr>
        <p:spPr bwMode="auto">
          <a:xfrm>
            <a:off x="0" y="3576935"/>
            <a:ext cx="10499819"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Sloman, J. (2019). </a:t>
            </a:r>
            <a:r>
              <a:rPr kumimoji="0" lang="en-US" altLang="en-US" sz="1800" b="0" i="1" u="none" strike="noStrike" cap="none" normalizeH="0" baseline="0" dirty="0">
                <a:ln>
                  <a:noFill/>
                </a:ln>
                <a:solidFill>
                  <a:schemeClr val="tx1"/>
                </a:solidFill>
                <a:effectLst/>
                <a:latin typeface="Arial" panose="020B0604020202020204" pitchFamily="34" charset="0"/>
              </a:rPr>
              <a:t>Economics for business [electronic resource]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(D. Garratt, J. Guest, &amp; E. Jones, Eds; 8th ed., p. 1 online resource (xxiv, 690 p.)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 Pearson.</a:t>
            </a:r>
          </a:p>
        </p:txBody>
      </p:sp>
    </p:spTree>
    <p:extLst>
      <p:ext uri="{BB962C8B-B14F-4D97-AF65-F5344CB8AC3E}">
        <p14:creationId xmlns:p14="http://schemas.microsoft.com/office/powerpoint/2010/main" val="970727936"/>
      </p:ext>
    </p:extLst>
  </p:cSld>
  <p:clrMapOvr>
    <a:masterClrMapping/>
  </p:clrMapOvr>
  <p:transition spd="slow">
    <p:strips dir="rd"/>
  </p:transition>
</p:sld>
</file>

<file path=ppt/tags/tag1.xml><?xml version="1.0" encoding="utf-8"?>
<p:tagLst xmlns:a="http://schemas.openxmlformats.org/drawingml/2006/main" xmlns:r="http://schemas.openxmlformats.org/officeDocument/2006/relationships" xmlns:p="http://schemas.openxmlformats.org/presentationml/2006/main">
  <p:tag name="USESECONDARYMONITOR" val="True"/>
  <p:tag name="BULLETTYPE" val="1"/>
  <p:tag name="RESPCOUNTERSTYLE" val="-1"/>
  <p:tag name="INPUTSOURCE" val="1"/>
  <p:tag name="BACKUPSESSIONS" val="True"/>
  <p:tag name="REVIEWONLY" val="False"/>
  <p:tag name="PARTICIPANTSINLEADERBOARD" val="5"/>
  <p:tag name="BUBBLESIZEVISIBLE" val="True"/>
  <p:tag name="CUSTOMGRIDBACKCOLOR" val="-2830136"/>
  <p:tag name="CUSTOMCELLBACKCOLOR3" val="-268652"/>
  <p:tag name="DISPLAYDEVICENUMBER" val="True"/>
  <p:tag name="AUTOSIZEGRID" val="True"/>
  <p:tag name="CHARTCOLORS" val="2"/>
  <p:tag name="MULTIRESPDIVISOR" val="1"/>
  <p:tag name="CORRECTPOINTVALUE" val="100"/>
  <p:tag name="ADDINALWAYSLOADED" val="False"/>
  <p:tag name="DEFAULTPORT" val="1001"/>
  <p:tag name="COUNTDOWNSTYLE" val="-1"/>
  <p:tag name="USEENTERPRISEMANAGER" val="False"/>
  <p:tag name="CHARTVALUEFORMAT" val="0%"/>
  <p:tag name="STDCHART" val="1"/>
  <p:tag name="BUBBLEVALUEFORMAT" val="0.0"/>
  <p:tag name="CUSTOMCELLBACKCOLOR1" val="-657956"/>
  <p:tag name="DISPLAYNAME" val="True"/>
  <p:tag name="GRIDSIZE" val="{Width=800, Height=600}"/>
  <p:tag name="RESETCHARTS" val="True"/>
  <p:tag name="ALLOWUSERFEEDBACK" val="True"/>
  <p:tag name="ZEROBASED" val="False"/>
  <p:tag name="EXPANDSHOWBAR" val="True"/>
  <p:tag name="ANSWERNOWTEXT" val="Answer Now"/>
  <p:tag name="NUMRESPONSES" val="1"/>
  <p:tag name="ROTATIONINTERVAL" val="2"/>
  <p:tag name="BUBBLENAMEVISIBLE" val="True"/>
  <p:tag name="CUSTOMCELLBACKCOLOR2" val="-13395457"/>
  <p:tag name="GRIDOPACITY" val="90"/>
  <p:tag name="CHARTLABELS" val="1"/>
  <p:tag name="INCORRECTPOINTVALUE" val="0"/>
  <p:tag name="CHARTSCALE" val="True"/>
  <p:tag name="ANSWERNOWSTYLE" val="-1"/>
  <p:tag name="TEAMSINLEADERBOARD" val="4"/>
  <p:tag name="CUSTOMCELLFORECOLOR" val="-16777216"/>
  <p:tag name="GRIDROTATIONINTERVAL" val="2"/>
  <p:tag name="PARTLISTDEFAULT" val="0"/>
  <p:tag name="AUTOADJUSTPARTRANGE" val="True"/>
  <p:tag name="RESPCOUNTERFORMAT" val="0"/>
  <p:tag name="AUTOADVANCE" val="False"/>
  <p:tag name="DEFAULTNUMTEAMS" val="5"/>
  <p:tag name="GRIDPOSITION" val="1"/>
  <p:tag name="REALTIMEBACKUP" val="False"/>
  <p:tag name="REQUIREPASSWORD" val="False"/>
  <p:tag name="AUTOUPDATEALIASES" val="True"/>
  <p:tag name="USESCHEMECOLORS" val="True"/>
  <p:tag name="INCLUDEPPT" val="True"/>
  <p:tag name="RESPTABLESTYLE" val="-1"/>
  <p:tag name="BUBBLEGROUPING" val="3"/>
  <p:tag name="INCLUDENONRESPONDERS" val="False"/>
  <p:tag name="COUNTDOWNSECONDS" val="10"/>
  <p:tag name="DISPLAYDEVICEID" val="True"/>
  <p:tag name="ENABLEPRESENTERVPAD" val="False"/>
  <p:tag name="POLLINGCYCLE" val="2"/>
  <p:tag name="MAXRESPONDERS" val="5"/>
  <p:tag name="BACKUPMAINTENANCE" val="7"/>
  <p:tag name="CUSTOMCELLBACKCOLOR4" val="-8355712"/>
  <p:tag name="SHOWBARVISIBLE" val="True"/>
  <p:tag name="REALTIMEBACKUPPATH" val="(None)"/>
  <p:tag name="DELIMITERS" val="3.1"/>
  <p:tag name="TPVERSION" val="2008"/>
  <p:tag name="POWERPOINTVERSION" val="9.0"/>
  <p:tag name="TPFULLVERSION" val="4.2.4.1012"/>
  <p:tag name="CHARTCOLORINDICES" val="11,3,11,14,13,1,46,9,5,3,10,15"/>
</p:tagLst>
</file>

<file path=ppt/tags/tag2.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3.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4.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5.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6.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7.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8.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9.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10.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11.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12.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13.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14.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15.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16.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17.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18.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19.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20.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21.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22.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23.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24.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25.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26.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27.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28.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29.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30.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31.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32.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33.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34.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heme/theme1.xml><?xml version="1.0" encoding="utf-8"?>
<a:theme xmlns:a="http://schemas.openxmlformats.org/drawingml/2006/main" name="Professional">
  <a:themeElements>
    <a:clrScheme name="">
      <a:dk1>
        <a:srgbClr val="000000"/>
      </a:dk1>
      <a:lt1>
        <a:srgbClr val="FFFFFF"/>
      </a:lt1>
      <a:dk2>
        <a:srgbClr val="003399"/>
      </a:dk2>
      <a:lt2>
        <a:srgbClr val="000000"/>
      </a:lt2>
      <a:accent1>
        <a:srgbClr val="800080"/>
      </a:accent1>
      <a:accent2>
        <a:srgbClr val="A50021"/>
      </a:accent2>
      <a:accent3>
        <a:srgbClr val="FFFFFF"/>
      </a:accent3>
      <a:accent4>
        <a:srgbClr val="000000"/>
      </a:accent4>
      <a:accent5>
        <a:srgbClr val="C0AAC0"/>
      </a:accent5>
      <a:accent6>
        <a:srgbClr val="95001D"/>
      </a:accent6>
      <a:hlink>
        <a:srgbClr val="663300"/>
      </a:hlink>
      <a:folHlink>
        <a:srgbClr val="006600"/>
      </a:folHlink>
    </a:clrScheme>
    <a:fontScheme name="Professional">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US" sz="2400" b="1"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US" sz="2400" b="1"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Professional 1">
        <a:dk1>
          <a:srgbClr val="000000"/>
        </a:dk1>
        <a:lt1>
          <a:srgbClr val="FFFFFF"/>
        </a:lt1>
        <a:dk2>
          <a:srgbClr val="000000"/>
        </a:dk2>
        <a:lt2>
          <a:srgbClr val="B2B2B2"/>
        </a:lt2>
        <a:accent1>
          <a:srgbClr val="6600FF"/>
        </a:accent1>
        <a:accent2>
          <a:srgbClr val="CC00FF"/>
        </a:accent2>
        <a:accent3>
          <a:srgbClr val="FFFFFF"/>
        </a:accent3>
        <a:accent4>
          <a:srgbClr val="000000"/>
        </a:accent4>
        <a:accent5>
          <a:srgbClr val="B8AAFF"/>
        </a:accent5>
        <a:accent6>
          <a:srgbClr val="B900E7"/>
        </a:accent6>
        <a:hlink>
          <a:srgbClr val="00CC99"/>
        </a:hlink>
        <a:folHlink>
          <a:srgbClr val="0099CC"/>
        </a:folHlink>
      </a:clrScheme>
      <a:clrMap bg1="lt1" tx1="dk1" bg2="lt2" tx2="dk2" accent1="accent1" accent2="accent2" accent3="accent3" accent4="accent4" accent5="accent5" accent6="accent6" hlink="hlink" folHlink="folHlink"/>
    </a:extraClrScheme>
    <a:extraClrScheme>
      <a:clrScheme name="Professional 2">
        <a:dk1>
          <a:srgbClr val="000000"/>
        </a:dk1>
        <a:lt1>
          <a:srgbClr val="FFFFFF"/>
        </a:lt1>
        <a:dk2>
          <a:srgbClr val="000000"/>
        </a:dk2>
        <a:lt2>
          <a:srgbClr val="B2B2B2"/>
        </a:lt2>
        <a:accent1>
          <a:srgbClr val="99CCFF"/>
        </a:accent1>
        <a:accent2>
          <a:srgbClr val="CCCCFF"/>
        </a:accent2>
        <a:accent3>
          <a:srgbClr val="FFFFFF"/>
        </a:accent3>
        <a:accent4>
          <a:srgbClr val="000000"/>
        </a:accent4>
        <a:accent5>
          <a:srgbClr val="CAE2FF"/>
        </a:accent5>
        <a:accent6>
          <a:srgbClr val="B9B9E7"/>
        </a:accent6>
        <a:hlink>
          <a:srgbClr val="FF99CC"/>
        </a:hlink>
        <a:folHlink>
          <a:srgbClr val="CBCBCB"/>
        </a:folHlink>
      </a:clrScheme>
      <a:clrMap bg1="lt1" tx1="dk1" bg2="lt2" tx2="dk2" accent1="accent1" accent2="accent2" accent3="accent3" accent4="accent4" accent5="accent5" accent6="accent6" hlink="hlink" folHlink="folHlink"/>
    </a:extraClrScheme>
    <a:extraClrScheme>
      <a:clrScheme name="Professional 3">
        <a:dk1>
          <a:srgbClr val="000000"/>
        </a:dk1>
        <a:lt1>
          <a:srgbClr val="FFFFFF"/>
        </a:lt1>
        <a:dk2>
          <a:srgbClr val="000000"/>
        </a:dk2>
        <a:lt2>
          <a:srgbClr val="B2B2B2"/>
        </a:lt2>
        <a:accent1>
          <a:srgbClr val="EAEAEA"/>
        </a:accent1>
        <a:accent2>
          <a:srgbClr val="5F5F5F"/>
        </a:accent2>
        <a:accent3>
          <a:srgbClr val="FFFFFF"/>
        </a:accent3>
        <a:accent4>
          <a:srgbClr val="000000"/>
        </a:accent4>
        <a:accent5>
          <a:srgbClr val="F3F3F3"/>
        </a:accent5>
        <a:accent6>
          <a:srgbClr val="555555"/>
        </a:accent6>
        <a:hlink>
          <a:srgbClr val="969696"/>
        </a:hlink>
        <a:folHlink>
          <a:srgbClr val="CBCBCB"/>
        </a:folHlink>
      </a:clrScheme>
      <a:clrMap bg1="lt1" tx1="dk1" bg2="lt2" tx2="dk2" accent1="accent1" accent2="accent2" accent3="accent3" accent4="accent4" accent5="accent5" accent6="accent6" hlink="hlink" folHlink="folHlink"/>
    </a:extraClrScheme>
    <a:extraClrScheme>
      <a:clrScheme name="Professional 4">
        <a:dk1>
          <a:srgbClr val="000000"/>
        </a:dk1>
        <a:lt1>
          <a:srgbClr val="FFFFFF"/>
        </a:lt1>
        <a:dk2>
          <a:srgbClr val="000000"/>
        </a:dk2>
        <a:lt2>
          <a:srgbClr val="B2B2B2"/>
        </a:lt2>
        <a:accent1>
          <a:srgbClr val="FF0033"/>
        </a:accent1>
        <a:accent2>
          <a:srgbClr val="CC6600"/>
        </a:accent2>
        <a:accent3>
          <a:srgbClr val="FFFFFF"/>
        </a:accent3>
        <a:accent4>
          <a:srgbClr val="000000"/>
        </a:accent4>
        <a:accent5>
          <a:srgbClr val="FFAAAD"/>
        </a:accent5>
        <a:accent6>
          <a:srgbClr val="B95C00"/>
        </a:accent6>
        <a:hlink>
          <a:srgbClr val="999933"/>
        </a:hlink>
        <a:folHlink>
          <a:srgbClr val="A50021"/>
        </a:folHlink>
      </a:clrScheme>
      <a:clrMap bg1="lt1" tx1="dk1" bg2="lt2" tx2="dk2" accent1="accent1" accent2="accent2" accent3="accent3" accent4="accent4" accent5="accent5" accent6="accent6" hlink="hlink" folHlink="folHlink"/>
    </a:extraClrScheme>
    <a:extraClrScheme>
      <a:clrScheme name="Professional 5">
        <a:dk1>
          <a:srgbClr val="000000"/>
        </a:dk1>
        <a:lt1>
          <a:srgbClr val="FFFFFF"/>
        </a:lt1>
        <a:dk2>
          <a:srgbClr val="A50021"/>
        </a:dk2>
        <a:lt2>
          <a:srgbClr val="B2B2B2"/>
        </a:lt2>
        <a:accent1>
          <a:srgbClr val="336600"/>
        </a:accent1>
        <a:accent2>
          <a:srgbClr val="CC3300"/>
        </a:accent2>
        <a:accent3>
          <a:srgbClr val="FFFFFF"/>
        </a:accent3>
        <a:accent4>
          <a:srgbClr val="000000"/>
        </a:accent4>
        <a:accent5>
          <a:srgbClr val="ADB8AA"/>
        </a:accent5>
        <a:accent6>
          <a:srgbClr val="B92D00"/>
        </a:accent6>
        <a:hlink>
          <a:srgbClr val="990033"/>
        </a:hlink>
        <a:folHlink>
          <a:srgbClr val="003399"/>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CallanThomas6e">
  <a:themeElements>
    <a:clrScheme name="Custom 1">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414179"/>
      </a:folHlink>
    </a:clrScheme>
    <a:fontScheme name="Cascad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Cascade 1">
        <a:dk1>
          <a:srgbClr val="C0C0C0"/>
        </a:dk1>
        <a:lt1>
          <a:srgbClr val="FFFFFF"/>
        </a:lt1>
        <a:dk2>
          <a:srgbClr val="000000"/>
        </a:dk2>
        <a:lt2>
          <a:srgbClr val="FFFFFF"/>
        </a:lt2>
        <a:accent1>
          <a:srgbClr val="FF3300"/>
        </a:accent1>
        <a:accent2>
          <a:srgbClr val="666699"/>
        </a:accent2>
        <a:accent3>
          <a:srgbClr val="AAAAAA"/>
        </a:accent3>
        <a:accent4>
          <a:srgbClr val="DADADA"/>
        </a:accent4>
        <a:accent5>
          <a:srgbClr val="FFADAA"/>
        </a:accent5>
        <a:accent6>
          <a:srgbClr val="5C5C8A"/>
        </a:accent6>
        <a:hlink>
          <a:srgbClr val="FFFF99"/>
        </a:hlink>
        <a:folHlink>
          <a:srgbClr val="FF9900"/>
        </a:folHlink>
      </a:clrScheme>
      <a:clrMap bg1="dk2" tx1="lt1" bg2="dk1" tx2="lt2" accent1="accent1" accent2="accent2" accent3="accent3" accent4="accent4" accent5="accent5" accent6="accent6" hlink="hlink" folHlink="folHlink"/>
    </a:extraClrScheme>
    <a:extraClrScheme>
      <a:clrScheme name="Cascade 2">
        <a:dk1>
          <a:srgbClr val="CC99FF"/>
        </a:dk1>
        <a:lt1>
          <a:srgbClr val="FFFFFF"/>
        </a:lt1>
        <a:dk2>
          <a:srgbClr val="400040"/>
        </a:dk2>
        <a:lt2>
          <a:srgbClr val="FFFFFF"/>
        </a:lt2>
        <a:accent1>
          <a:srgbClr val="FF66FF"/>
        </a:accent1>
        <a:accent2>
          <a:srgbClr val="CC00CC"/>
        </a:accent2>
        <a:accent3>
          <a:srgbClr val="AFAAAF"/>
        </a:accent3>
        <a:accent4>
          <a:srgbClr val="DADADA"/>
        </a:accent4>
        <a:accent5>
          <a:srgbClr val="FFB8FF"/>
        </a:accent5>
        <a:accent6>
          <a:srgbClr val="B900B9"/>
        </a:accent6>
        <a:hlink>
          <a:srgbClr val="FF7C80"/>
        </a:hlink>
        <a:folHlink>
          <a:srgbClr val="990099"/>
        </a:folHlink>
      </a:clrScheme>
      <a:clrMap bg1="dk2" tx1="lt1" bg2="dk1" tx2="lt2" accent1="accent1" accent2="accent2" accent3="accent3" accent4="accent4" accent5="accent5" accent6="accent6" hlink="hlink" folHlink="folHlink"/>
    </a:extraClrScheme>
    <a:extraClrScheme>
      <a:clrScheme name="Cascade 3">
        <a:dk1>
          <a:srgbClr val="CC99FF"/>
        </a:dk1>
        <a:lt1>
          <a:srgbClr val="FFFFFF"/>
        </a:lt1>
        <a:dk2>
          <a:srgbClr val="34022D"/>
        </a:dk2>
        <a:lt2>
          <a:srgbClr val="FFFFFF"/>
        </a:lt2>
        <a:accent1>
          <a:srgbClr val="775EC8"/>
        </a:accent1>
        <a:accent2>
          <a:srgbClr val="9933FF"/>
        </a:accent2>
        <a:accent3>
          <a:srgbClr val="AEAAAD"/>
        </a:accent3>
        <a:accent4>
          <a:srgbClr val="DADADA"/>
        </a:accent4>
        <a:accent5>
          <a:srgbClr val="BDB6E0"/>
        </a:accent5>
        <a:accent6>
          <a:srgbClr val="8A2DE7"/>
        </a:accent6>
        <a:hlink>
          <a:srgbClr val="993366"/>
        </a:hlink>
        <a:folHlink>
          <a:srgbClr val="969696"/>
        </a:folHlink>
      </a:clrScheme>
      <a:clrMap bg1="dk2" tx1="lt1" bg2="dk1" tx2="lt2" accent1="accent1" accent2="accent2" accent3="accent3" accent4="accent4" accent5="accent5" accent6="accent6" hlink="hlink" folHlink="folHlink"/>
    </a:extraClrScheme>
    <a:extraClrScheme>
      <a:clrScheme name="Cascade 4">
        <a:dk1>
          <a:srgbClr val="FFFFCC"/>
        </a:dk1>
        <a:lt1>
          <a:srgbClr val="FFFFFF"/>
        </a:lt1>
        <a:dk2>
          <a:srgbClr val="000066"/>
        </a:dk2>
        <a:lt2>
          <a:srgbClr val="FFFFFF"/>
        </a:lt2>
        <a:accent1>
          <a:srgbClr val="0078F0"/>
        </a:accent1>
        <a:accent2>
          <a:srgbClr val="CCECFF"/>
        </a:accent2>
        <a:accent3>
          <a:srgbClr val="AAAAB8"/>
        </a:accent3>
        <a:accent4>
          <a:srgbClr val="DADADA"/>
        </a:accent4>
        <a:accent5>
          <a:srgbClr val="AABEF6"/>
        </a:accent5>
        <a:accent6>
          <a:srgbClr val="B9D6E7"/>
        </a:accent6>
        <a:hlink>
          <a:srgbClr val="3399FF"/>
        </a:hlink>
        <a:folHlink>
          <a:srgbClr val="FFCC00"/>
        </a:folHlink>
      </a:clrScheme>
      <a:clrMap bg1="dk2" tx1="lt1" bg2="dk1" tx2="lt2" accent1="accent1" accent2="accent2" accent3="accent3" accent4="accent4" accent5="accent5" accent6="accent6" hlink="hlink" folHlink="folHlink"/>
    </a:extraClrScheme>
    <a:extraClrScheme>
      <a:clrScheme name="Cascade 5">
        <a:dk1>
          <a:srgbClr val="00FFFF"/>
        </a:dk1>
        <a:lt1>
          <a:srgbClr val="FFFFFF"/>
        </a:lt1>
        <a:dk2>
          <a:srgbClr val="4E009C"/>
        </a:dk2>
        <a:lt2>
          <a:srgbClr val="FFFFFF"/>
        </a:lt2>
        <a:accent1>
          <a:srgbClr val="00A8A4"/>
        </a:accent1>
        <a:accent2>
          <a:srgbClr val="3399FF"/>
        </a:accent2>
        <a:accent3>
          <a:srgbClr val="B2AACB"/>
        </a:accent3>
        <a:accent4>
          <a:srgbClr val="DADADA"/>
        </a:accent4>
        <a:accent5>
          <a:srgbClr val="AAD1CF"/>
        </a:accent5>
        <a:accent6>
          <a:srgbClr val="2D8AE7"/>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Cascade 6">
        <a:dk1>
          <a:srgbClr val="CCCC33"/>
        </a:dk1>
        <a:lt1>
          <a:srgbClr val="FFFFFF"/>
        </a:lt1>
        <a:dk2>
          <a:srgbClr val="003300"/>
        </a:dk2>
        <a:lt2>
          <a:srgbClr val="FFFFCC"/>
        </a:lt2>
        <a:accent1>
          <a:srgbClr val="008000"/>
        </a:accent1>
        <a:accent2>
          <a:srgbClr val="669900"/>
        </a:accent2>
        <a:accent3>
          <a:srgbClr val="AAADAA"/>
        </a:accent3>
        <a:accent4>
          <a:srgbClr val="DADADA"/>
        </a:accent4>
        <a:accent5>
          <a:srgbClr val="AAC0AA"/>
        </a:accent5>
        <a:accent6>
          <a:srgbClr val="5C8A00"/>
        </a:accent6>
        <a:hlink>
          <a:srgbClr val="FFCC00"/>
        </a:hlink>
        <a:folHlink>
          <a:srgbClr val="CC9900"/>
        </a:folHlink>
      </a:clrScheme>
      <a:clrMap bg1="dk2" tx1="lt1" bg2="dk1" tx2="lt2" accent1="accent1" accent2="accent2" accent3="accent3" accent4="accent4" accent5="accent5" accent6="accent6" hlink="hlink" folHlink="folHlink"/>
    </a:extraClrScheme>
    <a:extraClrScheme>
      <a:clrScheme name="Cascade 7">
        <a:dk1>
          <a:srgbClr val="CCCC99"/>
        </a:dk1>
        <a:lt1>
          <a:srgbClr val="FFFFFF"/>
        </a:lt1>
        <a:dk2>
          <a:srgbClr val="800000"/>
        </a:dk2>
        <a:lt2>
          <a:srgbClr val="FFFFFF"/>
        </a:lt2>
        <a:accent1>
          <a:srgbClr val="CC9900"/>
        </a:accent1>
        <a:accent2>
          <a:srgbClr val="996633"/>
        </a:accent2>
        <a:accent3>
          <a:srgbClr val="C0AAAA"/>
        </a:accent3>
        <a:accent4>
          <a:srgbClr val="DADADA"/>
        </a:accent4>
        <a:accent5>
          <a:srgbClr val="E2CAAA"/>
        </a:accent5>
        <a:accent6>
          <a:srgbClr val="8A5C2D"/>
        </a:accent6>
        <a:hlink>
          <a:srgbClr val="FFFFCC"/>
        </a:hlink>
        <a:folHlink>
          <a:srgbClr val="DDD800"/>
        </a:folHlink>
      </a:clrScheme>
      <a:clrMap bg1="dk2" tx1="lt1" bg2="dk1" tx2="lt2" accent1="accent1" accent2="accent2" accent3="accent3" accent4="accent4" accent5="accent5" accent6="accent6" hlink="hlink" folHlink="folHlink"/>
    </a:extraClrScheme>
    <a:extraClrScheme>
      <a:clrScheme name="Cascade 8">
        <a:dk1>
          <a:srgbClr val="204162"/>
        </a:dk1>
        <a:lt1>
          <a:srgbClr val="FFFFFF"/>
        </a:lt1>
        <a:dk2>
          <a:srgbClr val="204162"/>
        </a:dk2>
        <a:lt2>
          <a:srgbClr val="003300"/>
        </a:lt2>
        <a:accent1>
          <a:srgbClr val="99CC00"/>
        </a:accent1>
        <a:accent2>
          <a:srgbClr val="336633"/>
        </a:accent2>
        <a:accent3>
          <a:srgbClr val="FFFFFF"/>
        </a:accent3>
        <a:accent4>
          <a:srgbClr val="1A3653"/>
        </a:accent4>
        <a:accent5>
          <a:srgbClr val="CAE2AA"/>
        </a:accent5>
        <a:accent6>
          <a:srgbClr val="2D5C2D"/>
        </a:accent6>
        <a:hlink>
          <a:srgbClr val="6666FF"/>
        </a:hlink>
        <a:folHlink>
          <a:srgbClr val="C5C248"/>
        </a:folHlink>
      </a:clrScheme>
      <a:clrMap bg1="lt1" tx1="dk1" bg2="lt2" tx2="dk2" accent1="accent1" accent2="accent2" accent3="accent3" accent4="accent4" accent5="accent5" accent6="accent6" hlink="hlink" folHlink="folHlink"/>
    </a:extraClrScheme>
    <a:extraClrScheme>
      <a:clrScheme name="Cascade 9">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80800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
    <a:dk1>
      <a:srgbClr val="000000"/>
    </a:dk1>
    <a:lt1>
      <a:srgbClr val="FFFFFF"/>
    </a:lt1>
    <a:dk2>
      <a:srgbClr val="000099"/>
    </a:dk2>
    <a:lt2>
      <a:srgbClr val="000000"/>
    </a:lt2>
    <a:accent1>
      <a:srgbClr val="800080"/>
    </a:accent1>
    <a:accent2>
      <a:srgbClr val="CC0000"/>
    </a:accent2>
    <a:accent3>
      <a:srgbClr val="FFFFFF"/>
    </a:accent3>
    <a:accent4>
      <a:srgbClr val="000000"/>
    </a:accent4>
    <a:accent5>
      <a:srgbClr val="C0AAC0"/>
    </a:accent5>
    <a:accent6>
      <a:srgbClr val="B90000"/>
    </a:accent6>
    <a:hlink>
      <a:srgbClr val="663300"/>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C:\Program Files\Microsoft Office\Templates\Presentation Designs\Professional.pot</Template>
  <TotalTime>1347</TotalTime>
  <Words>4571</Words>
  <Application>Microsoft Office PowerPoint</Application>
  <PresentationFormat>On-screen Show (4:3)</PresentationFormat>
  <Paragraphs>643</Paragraphs>
  <Slides>56</Slides>
  <Notes>53</Notes>
  <HiddenSlides>0</HiddenSlides>
  <MMClips>2</MMClips>
  <ScaleCrop>false</ScaleCrop>
  <HeadingPairs>
    <vt:vector size="8" baseType="variant">
      <vt:variant>
        <vt:lpstr>Fonts Used</vt:lpstr>
      </vt:variant>
      <vt:variant>
        <vt:i4>7</vt:i4>
      </vt:variant>
      <vt:variant>
        <vt:lpstr>Theme</vt:lpstr>
      </vt:variant>
      <vt:variant>
        <vt:i4>2</vt:i4>
      </vt:variant>
      <vt:variant>
        <vt:lpstr>Embedded OLE Servers</vt:lpstr>
      </vt:variant>
      <vt:variant>
        <vt:i4>2</vt:i4>
      </vt:variant>
      <vt:variant>
        <vt:lpstr>Slide Titles</vt:lpstr>
      </vt:variant>
      <vt:variant>
        <vt:i4>56</vt:i4>
      </vt:variant>
    </vt:vector>
  </HeadingPairs>
  <TitlesOfParts>
    <vt:vector size="67" baseType="lpstr">
      <vt:lpstr>Monotype Sorts</vt:lpstr>
      <vt:lpstr>Arial</vt:lpstr>
      <vt:lpstr>Calibri</vt:lpstr>
      <vt:lpstr>Comic Sans MS</vt:lpstr>
      <vt:lpstr>Symbol</vt:lpstr>
      <vt:lpstr>Times New Roman</vt:lpstr>
      <vt:lpstr>Wingdings</vt:lpstr>
      <vt:lpstr>Professional</vt:lpstr>
      <vt:lpstr>CallanThomas6e</vt:lpstr>
      <vt:lpstr>Document</vt:lpstr>
      <vt:lpstr>Chart</vt:lpstr>
      <vt:lpstr>PowerPoint Presentation</vt:lpstr>
      <vt:lpstr>Modeling the Market Process:  A Review of the Basics</vt:lpstr>
      <vt:lpstr>Market Models: Fundamentals</vt:lpstr>
      <vt:lpstr>Supply and Demand An Overview </vt:lpstr>
      <vt:lpstr>Competitive Market for Private Goods</vt:lpstr>
      <vt:lpstr>Demand </vt:lpstr>
      <vt:lpstr>What is Marginal Benefit &amp; Cost?</vt:lpstr>
      <vt:lpstr>Marginal Benefits = Demand curve Marginal Costs = Supply curve</vt:lpstr>
      <vt:lpstr>Demand (continued)</vt:lpstr>
      <vt:lpstr>The demand curve: The demand for potatoes (monthly)</vt:lpstr>
      <vt:lpstr>Market demand for potatoes (monthly)</vt:lpstr>
      <vt:lpstr>Market demand for potatoes (monthly)</vt:lpstr>
      <vt:lpstr>Market demand for potatoes (monthly)</vt:lpstr>
      <vt:lpstr>Market demand for potatoes (monthly)</vt:lpstr>
      <vt:lpstr>Market demand for potatoes (monthly)</vt:lpstr>
      <vt:lpstr>Demand</vt:lpstr>
      <vt:lpstr>Demand</vt:lpstr>
      <vt:lpstr>PowerPoint Presentation</vt:lpstr>
      <vt:lpstr>Supply</vt:lpstr>
      <vt:lpstr>Supply</vt:lpstr>
      <vt:lpstr>The supply curve: The supply of potatoes (monthly)</vt:lpstr>
      <vt:lpstr>PowerPoint Presentation</vt:lpstr>
      <vt:lpstr>PowerPoint Presentation</vt:lpstr>
      <vt:lpstr>PowerPoint Presentation</vt:lpstr>
      <vt:lpstr>PowerPoint Presentation</vt:lpstr>
      <vt:lpstr>PowerPoint Presentation</vt:lpstr>
      <vt:lpstr>Supply</vt:lpstr>
      <vt:lpstr>Supply</vt:lpstr>
      <vt:lpstr>Shifts in the supply curve</vt:lpstr>
      <vt:lpstr>Shifts in the supply curve</vt:lpstr>
      <vt:lpstr>Price and Output Determination</vt:lpstr>
      <vt:lpstr>Equilibrium price and output: The market demand and supply of potatoes (monthly)</vt:lpstr>
      <vt:lpstr>The determination of market equilibrium  (potatoes: monthly)</vt:lpstr>
      <vt:lpstr>The determination of market equilibrium  (potatoes: monthly)</vt:lpstr>
      <vt:lpstr>The determination of market equilibrium  (potatoes: monthly)</vt:lpstr>
      <vt:lpstr>The determination of market equilibrium  (potatoes: monthly)</vt:lpstr>
      <vt:lpstr>Price and Output Determination</vt:lpstr>
      <vt:lpstr>Effect of a shift in the demand curve</vt:lpstr>
      <vt:lpstr>Effect of a shift in the demand curve</vt:lpstr>
      <vt:lpstr>Effect of a shift in the demand curve</vt:lpstr>
      <vt:lpstr>Effect of a shift in the demand curve</vt:lpstr>
      <vt:lpstr>Price and Output Determination</vt:lpstr>
      <vt:lpstr>Effect of a shift in the supply curve</vt:lpstr>
      <vt:lpstr>Effect of a shift in the supply curve</vt:lpstr>
      <vt:lpstr>Effect of a shift in the supply curve</vt:lpstr>
      <vt:lpstr>Effect of a shift in the supply curve</vt:lpstr>
      <vt:lpstr>Efficiency Criteria</vt:lpstr>
      <vt:lpstr>Allocative Efficiency</vt:lpstr>
      <vt:lpstr>Welfare Measures</vt:lpstr>
      <vt:lpstr>Welfare Measures Consumer Surplus (CS)</vt:lpstr>
      <vt:lpstr>Consumer Surplus Bottled Water Market</vt:lpstr>
      <vt:lpstr>Welfare Measures Producer Surplus (PS)</vt:lpstr>
      <vt:lpstr>Producer Surplus Bottled Water Market</vt:lpstr>
      <vt:lpstr>Deadweight Loss (DWL)</vt:lpstr>
      <vt:lpstr>DWL of Price Regulated above PE  Bottled Water Market</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Promoting active learning</dc:title>
  <dc:creator>John Sloman</dc:creator>
  <cp:lastModifiedBy>Anthony Burns</cp:lastModifiedBy>
  <cp:revision>175</cp:revision>
  <cp:lastPrinted>2000-11-29T16:58:37Z</cp:lastPrinted>
  <dcterms:created xsi:type="dcterms:W3CDTF">2000-03-24T18:51:39Z</dcterms:created>
  <dcterms:modified xsi:type="dcterms:W3CDTF">2026-03-12T14:41:40Z</dcterms:modified>
</cp:coreProperties>
</file>