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4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5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  <p:sldMasterId id="2147483768" r:id="rId2"/>
    <p:sldMasterId id="2147483786" r:id="rId3"/>
    <p:sldMasterId id="2147483804" r:id="rId4"/>
    <p:sldMasterId id="2147483822" r:id="rId5"/>
  </p:sldMasterIdLst>
  <p:sldIdLst>
    <p:sldId id="256" r:id="rId6"/>
    <p:sldId id="257" r:id="rId7"/>
    <p:sldId id="260" r:id="rId8"/>
    <p:sldId id="261" r:id="rId9"/>
    <p:sldId id="258" r:id="rId10"/>
    <p:sldId id="25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tableStyles" Target="tableStyle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49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261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754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313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566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6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881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931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3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234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0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0303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3739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232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3112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17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6931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418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181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208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3771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5842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32952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3315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9552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696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4131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0094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38476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3773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569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757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1815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2848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66995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7441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492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373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9301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1372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0136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9092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9195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07663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1125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4323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50420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8487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6445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93685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472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6666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23464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0154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64854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15001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6003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308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28137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76696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22328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2680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324040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8169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3722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29354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76919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41659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48795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22147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83215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27043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56269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55868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58140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01666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54188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29875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4119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514745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30164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85580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3562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09358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164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21" Type="http://schemas.openxmlformats.org/officeDocument/2006/relationships/image" Target="../media/image8.png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6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image" Target="../media/image9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7.xml"/><Relationship Id="rId21" Type="http://schemas.openxmlformats.org/officeDocument/2006/relationships/image" Target="../media/image12.png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19" Type="http://schemas.openxmlformats.org/officeDocument/2006/relationships/image" Target="../media/image10.png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Relationship Id="rId22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54.xml"/><Relationship Id="rId21" Type="http://schemas.openxmlformats.org/officeDocument/2006/relationships/image" Target="../media/image16.png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3.xml"/><Relationship Id="rId16" Type="http://schemas.openxmlformats.org/officeDocument/2006/relationships/slideLayout" Target="../slideLayouts/slideLayout67.xml"/><Relationship Id="rId20" Type="http://schemas.openxmlformats.org/officeDocument/2006/relationships/image" Target="../media/image15.png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image" Target="../media/image14.png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Relationship Id="rId22" Type="http://schemas.openxmlformats.org/officeDocument/2006/relationships/image" Target="../media/image17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slideLayout" Target="../slideLayouts/slideLayout81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71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5.xml"/><Relationship Id="rId12" Type="http://schemas.openxmlformats.org/officeDocument/2006/relationships/slideLayout" Target="../slideLayouts/slideLayout80.xml"/><Relationship Id="rId1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0.xml"/><Relationship Id="rId16" Type="http://schemas.openxmlformats.org/officeDocument/2006/relationships/slideLayout" Target="../slideLayouts/slideLayout84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78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Relationship Id="rId14" Type="http://schemas.openxmlformats.org/officeDocument/2006/relationships/slideLayout" Target="../slideLayouts/slideLayout82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4538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0918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9230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8230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895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17517"/>
            <a:ext cx="8825658" cy="3329581"/>
          </a:xfrm>
        </p:spPr>
        <p:txBody>
          <a:bodyPr/>
          <a:lstStyle/>
          <a:p>
            <a:r>
              <a:rPr lang="en-GB" dirty="0" err="1" smtClean="0"/>
              <a:t>Llangatwg</a:t>
            </a:r>
            <a:r>
              <a:rPr lang="en-GB" dirty="0" smtClean="0"/>
              <a:t> Community School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657" y="3929483"/>
            <a:ext cx="609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556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150 students took part in the sports wales survey - 2015</a:t>
            </a:r>
          </a:p>
          <a:p>
            <a:r>
              <a:rPr lang="en-GB" dirty="0" smtClean="0"/>
              <a:t>61% are comfortable taking part in </a:t>
            </a:r>
            <a:r>
              <a:rPr lang="en-GB" dirty="0" err="1" smtClean="0"/>
              <a:t>pe</a:t>
            </a:r>
            <a:r>
              <a:rPr lang="en-GB" dirty="0" smtClean="0"/>
              <a:t> lessons and school sport </a:t>
            </a:r>
          </a:p>
          <a:p>
            <a:r>
              <a:rPr lang="en-GB" dirty="0" smtClean="0"/>
              <a:t>83% feel confident trying activities </a:t>
            </a:r>
          </a:p>
          <a:p>
            <a:r>
              <a:rPr lang="en-GB" dirty="0" smtClean="0"/>
              <a:t>61% hooked on sport – increase of 21% from 2013 </a:t>
            </a:r>
          </a:p>
          <a:p>
            <a:r>
              <a:rPr lang="en-GB" dirty="0" smtClean="0"/>
              <a:t>90 minutes of </a:t>
            </a:r>
            <a:r>
              <a:rPr lang="en-GB" dirty="0" err="1" smtClean="0"/>
              <a:t>pe</a:t>
            </a:r>
            <a:r>
              <a:rPr lang="en-GB" dirty="0" smtClean="0"/>
              <a:t> per week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5215" y="4150658"/>
            <a:ext cx="4863088" cy="1967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215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popular extra curricular and community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Extra curricular - </a:t>
            </a:r>
          </a:p>
          <a:p>
            <a:r>
              <a:rPr lang="en-GB" dirty="0" smtClean="0"/>
              <a:t>Boys – football 67% , rugby 48%, table tennis 43%</a:t>
            </a:r>
          </a:p>
          <a:p>
            <a:r>
              <a:rPr lang="en-GB" dirty="0" smtClean="0"/>
              <a:t>Girls – netball 48%, </a:t>
            </a:r>
            <a:r>
              <a:rPr lang="en-GB" dirty="0" err="1" smtClean="0"/>
              <a:t>rounders</a:t>
            </a:r>
            <a:r>
              <a:rPr lang="en-GB" dirty="0" smtClean="0"/>
              <a:t> baseball or softball 43%, dodgeball 29%</a:t>
            </a:r>
          </a:p>
          <a:p>
            <a:endParaRPr lang="en-GB" dirty="0"/>
          </a:p>
          <a:p>
            <a:r>
              <a:rPr lang="en-GB" dirty="0" smtClean="0"/>
              <a:t>Community – </a:t>
            </a:r>
          </a:p>
          <a:p>
            <a:r>
              <a:rPr lang="en-GB" dirty="0" smtClean="0"/>
              <a:t>Boys – football 60%, rugby 43%, swimming 30%</a:t>
            </a:r>
          </a:p>
          <a:p>
            <a:r>
              <a:rPr lang="en-GB" dirty="0" smtClean="0"/>
              <a:t>Girls – running or jogging 39%, netball 32%, swimming 30%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119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Activities at </a:t>
            </a:r>
            <a:r>
              <a:rPr lang="en-GB" dirty="0" err="1" smtClean="0"/>
              <a:t>Llangatwg</a:t>
            </a:r>
            <a:r>
              <a:rPr lang="en-GB" dirty="0" smtClean="0"/>
              <a:t> school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5x60 </a:t>
            </a:r>
            <a:r>
              <a:rPr lang="en-GB" dirty="0" err="1" smtClean="0"/>
              <a:t>activites</a:t>
            </a:r>
            <a:r>
              <a:rPr lang="en-GB" dirty="0" smtClean="0"/>
              <a:t> - Dodgeball, netball, football, swimming, multi-gym, street dance, skate &amp; scoot, basketball, free running, run for fun, table tennis.</a:t>
            </a:r>
          </a:p>
          <a:p>
            <a:r>
              <a:rPr lang="en-GB" dirty="0" smtClean="0"/>
              <a:t>Facilities - school gym, sports hall, fields, tennis courts, Astroturf and Changing Rooms, Swimming Pool, Netball courts.</a:t>
            </a:r>
          </a:p>
          <a:p>
            <a:r>
              <a:rPr lang="en-GB" dirty="0" smtClean="0"/>
              <a:t>Sports teams </a:t>
            </a:r>
            <a:r>
              <a:rPr lang="en-GB" dirty="0"/>
              <a:t>-  Rugby, Football, Netball, Cricket, </a:t>
            </a:r>
            <a:r>
              <a:rPr lang="en-GB" dirty="0" err="1"/>
              <a:t>Rounders</a:t>
            </a:r>
            <a:r>
              <a:rPr lang="en-GB" dirty="0"/>
              <a:t>, Athletics, Cross Country, Gymnastics and </a:t>
            </a:r>
            <a:r>
              <a:rPr lang="en-GB" dirty="0" err="1"/>
              <a:t>Trampolining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5605" y="4335413"/>
            <a:ext cx="3762090" cy="2449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721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Tennis session </a:t>
            </a:r>
          </a:p>
          <a:p>
            <a:r>
              <a:rPr lang="en-GB" dirty="0" smtClean="0"/>
              <a:t>Average 30% of pupils wanted to play tennis </a:t>
            </a:r>
          </a:p>
          <a:p>
            <a:r>
              <a:rPr lang="en-GB" dirty="0" smtClean="0"/>
              <a:t>Tennis courts at the school – no club or activity listed</a:t>
            </a:r>
          </a:p>
          <a:p>
            <a:endParaRPr lang="en-GB" dirty="0"/>
          </a:p>
          <a:p>
            <a:r>
              <a:rPr lang="en-GB" dirty="0" smtClean="0"/>
              <a:t>Ideas for session – teach basic skills/ techniques such as forehand, backhand shots, serving. </a:t>
            </a:r>
          </a:p>
          <a:p>
            <a:r>
              <a:rPr lang="en-GB" dirty="0" smtClean="0"/>
              <a:t>Engaging the group being confident and enthusiastic, adding competitive elements such as mini games and challenges. Elements of fun.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871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NPT PASS </a:t>
            </a:r>
          </a:p>
          <a:p>
            <a:r>
              <a:rPr lang="en-GB" dirty="0" smtClean="0"/>
              <a:t>Sport 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1684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3.xml><?xml version="1.0" encoding="utf-8"?>
<a:theme xmlns:a="http://schemas.openxmlformats.org/drawingml/2006/main" name="2_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4.xml><?xml version="1.0" encoding="utf-8"?>
<a:theme xmlns:a="http://schemas.openxmlformats.org/drawingml/2006/main" name="3_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5.xml><?xml version="1.0" encoding="utf-8"?>
<a:theme xmlns:a="http://schemas.openxmlformats.org/drawingml/2006/main" name="4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Override1.xml><?xml version="1.0" encoding="utf-8"?>
<a:themeOverride xmlns:a="http://schemas.openxmlformats.org/drawingml/2006/main">
  <a:clrScheme name="Red Violet">
    <a:dk1>
      <a:sysClr val="windowText" lastClr="000000"/>
    </a:dk1>
    <a:lt1>
      <a:sysClr val="window" lastClr="FFFFFF"/>
    </a:lt1>
    <a:dk2>
      <a:srgbClr val="454551"/>
    </a:dk2>
    <a:lt2>
      <a:srgbClr val="D8D9DC"/>
    </a:lt2>
    <a:accent1>
      <a:srgbClr val="E32D91"/>
    </a:accent1>
    <a:accent2>
      <a:srgbClr val="C830CC"/>
    </a:accent2>
    <a:accent3>
      <a:srgbClr val="4EA6DC"/>
    </a:accent3>
    <a:accent4>
      <a:srgbClr val="4775E7"/>
    </a:accent4>
    <a:accent5>
      <a:srgbClr val="8971E1"/>
    </a:accent5>
    <a:accent6>
      <a:srgbClr val="D54773"/>
    </a:accent6>
    <a:hlink>
      <a:srgbClr val="6B9F25"/>
    </a:hlink>
    <a:folHlink>
      <a:srgbClr val="8C8C8C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80</TotalTime>
  <Words>263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1_Ion</vt:lpstr>
      <vt:lpstr>2_Ion</vt:lpstr>
      <vt:lpstr>3_Ion</vt:lpstr>
      <vt:lpstr>4_Ion</vt:lpstr>
      <vt:lpstr>Llangatwg Community School </vt:lpstr>
      <vt:lpstr>Research </vt:lpstr>
      <vt:lpstr>popular extra curricular and community activities</vt:lpstr>
      <vt:lpstr>Activities at Llangatwg school </vt:lpstr>
      <vt:lpstr>Activity </vt:lpstr>
      <vt:lpstr>Funding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Llangatwg Community School</dc:title>
  <dc:creator>Michael Ridgway (1701446)</dc:creator>
  <cp:lastModifiedBy>Michael Ridgway (1701446)</cp:lastModifiedBy>
  <cp:revision>10</cp:revision>
  <dcterms:created xsi:type="dcterms:W3CDTF">2019-01-10T10:28:05Z</dcterms:created>
  <dcterms:modified xsi:type="dcterms:W3CDTF">2019-01-10T11:50:49Z</dcterms:modified>
</cp:coreProperties>
</file>