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4"/>
  </p:sldMasterIdLst>
  <p:notesMasterIdLst>
    <p:notesMasterId r:id="rId14"/>
  </p:notesMasterIdLst>
  <p:sldIdLst>
    <p:sldId id="256" r:id="rId5"/>
    <p:sldId id="561" r:id="rId6"/>
    <p:sldId id="266" r:id="rId7"/>
    <p:sldId id="570" r:id="rId8"/>
    <p:sldId id="572" r:id="rId9"/>
    <p:sldId id="569" r:id="rId10"/>
    <p:sldId id="315" r:id="rId11"/>
    <p:sldId id="543" r:id="rId12"/>
    <p:sldId id="562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9E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A277A2-2A90-4C39-81EF-1ED5F9AFBBB3}" v="5" dt="2024-11-18T14:50:46.8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710" autoAdjust="0"/>
  </p:normalViewPr>
  <p:slideViewPr>
    <p:cSldViewPr snapToGrid="0">
      <p:cViewPr varScale="1">
        <p:scale>
          <a:sx n="72" d="100"/>
          <a:sy n="72" d="100"/>
        </p:scale>
        <p:origin x="60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61A277A2-2A90-4C39-81EF-1ED5F9AFBBB3}"/>
    <pc:docChg chg="undo custSel addSld delSld modSld">
      <pc:chgData name="James Williams" userId="c957a50b-491f-4d94-b4bc-52aca3e2340d" providerId="ADAL" clId="{61A277A2-2A90-4C39-81EF-1ED5F9AFBBB3}" dt="2024-11-18T14:33:36.405" v="790" actId="20577"/>
      <pc:docMkLst>
        <pc:docMk/>
      </pc:docMkLst>
      <pc:sldChg chg="modSp mod">
        <pc:chgData name="James Williams" userId="c957a50b-491f-4d94-b4bc-52aca3e2340d" providerId="ADAL" clId="{61A277A2-2A90-4C39-81EF-1ED5F9AFBBB3}" dt="2024-11-17T11:53:39.863" v="1" actId="20577"/>
        <pc:sldMkLst>
          <pc:docMk/>
          <pc:sldMk cId="3995130498" sldId="256"/>
        </pc:sldMkLst>
        <pc:spChg chg="mod">
          <ac:chgData name="James Williams" userId="c957a50b-491f-4d94-b4bc-52aca3e2340d" providerId="ADAL" clId="{61A277A2-2A90-4C39-81EF-1ED5F9AFBBB3}" dt="2024-11-17T11:53:39.863" v="1" actId="20577"/>
          <ac:spMkLst>
            <pc:docMk/>
            <pc:sldMk cId="3995130498" sldId="256"/>
            <ac:spMk id="2" creationId="{00000000-0000-0000-0000-000000000000}"/>
          </ac:spMkLst>
        </pc:spChg>
      </pc:sldChg>
      <pc:sldChg chg="modSp mod">
        <pc:chgData name="James Williams" userId="c957a50b-491f-4d94-b4bc-52aca3e2340d" providerId="ADAL" clId="{61A277A2-2A90-4C39-81EF-1ED5F9AFBBB3}" dt="2024-11-17T11:57:05.793" v="112" actId="20577"/>
        <pc:sldMkLst>
          <pc:docMk/>
          <pc:sldMk cId="1944617060" sldId="266"/>
        </pc:sldMkLst>
        <pc:spChg chg="mod">
          <ac:chgData name="James Williams" userId="c957a50b-491f-4d94-b4bc-52aca3e2340d" providerId="ADAL" clId="{61A277A2-2A90-4C39-81EF-1ED5F9AFBBB3}" dt="2024-11-17T11:57:05.793" v="112" actId="20577"/>
          <ac:spMkLst>
            <pc:docMk/>
            <pc:sldMk cId="1944617060" sldId="266"/>
            <ac:spMk id="3" creationId="{00000000-0000-0000-0000-000000000000}"/>
          </ac:spMkLst>
        </pc:spChg>
      </pc:sldChg>
      <pc:sldChg chg="modSp add mod">
        <pc:chgData name="James Williams" userId="c957a50b-491f-4d94-b4bc-52aca3e2340d" providerId="ADAL" clId="{61A277A2-2A90-4C39-81EF-1ED5F9AFBBB3}" dt="2024-11-18T14:33:10.739" v="715" actId="20577"/>
        <pc:sldMkLst>
          <pc:docMk/>
          <pc:sldMk cId="1962067539" sldId="570"/>
        </pc:sldMkLst>
        <pc:spChg chg="mod">
          <ac:chgData name="James Williams" userId="c957a50b-491f-4d94-b4bc-52aca3e2340d" providerId="ADAL" clId="{61A277A2-2A90-4C39-81EF-1ED5F9AFBBB3}" dt="2024-11-18T14:28:49.829" v="624" actId="14100"/>
          <ac:spMkLst>
            <pc:docMk/>
            <pc:sldMk cId="1962067539" sldId="570"/>
            <ac:spMk id="2" creationId="{00000000-0000-0000-0000-000000000000}"/>
          </ac:spMkLst>
        </pc:spChg>
        <pc:spChg chg="mod">
          <ac:chgData name="James Williams" userId="c957a50b-491f-4d94-b4bc-52aca3e2340d" providerId="ADAL" clId="{61A277A2-2A90-4C39-81EF-1ED5F9AFBBB3}" dt="2024-11-18T14:33:10.739" v="715" actId="20577"/>
          <ac:spMkLst>
            <pc:docMk/>
            <pc:sldMk cId="1962067539" sldId="570"/>
            <ac:spMk id="3" creationId="{00000000-0000-0000-0000-000000000000}"/>
          </ac:spMkLst>
        </pc:spChg>
      </pc:sldChg>
      <pc:sldChg chg="modSp new del mod">
        <pc:chgData name="James Williams" userId="c957a50b-491f-4d94-b4bc-52aca3e2340d" providerId="ADAL" clId="{61A277A2-2A90-4C39-81EF-1ED5F9AFBBB3}" dt="2024-11-18T12:35:19.866" v="603" actId="2696"/>
        <pc:sldMkLst>
          <pc:docMk/>
          <pc:sldMk cId="2802374320" sldId="571"/>
        </pc:sldMkLst>
        <pc:spChg chg="mod">
          <ac:chgData name="James Williams" userId="c957a50b-491f-4d94-b4bc-52aca3e2340d" providerId="ADAL" clId="{61A277A2-2A90-4C39-81EF-1ED5F9AFBBB3}" dt="2024-11-18T12:34:43.817" v="591" actId="20577"/>
          <ac:spMkLst>
            <pc:docMk/>
            <pc:sldMk cId="2802374320" sldId="571"/>
            <ac:spMk id="2" creationId="{723F7B0C-CE82-068C-F69F-5E8F23F1DE32}"/>
          </ac:spMkLst>
        </pc:spChg>
        <pc:spChg chg="mod">
          <ac:chgData name="James Williams" userId="c957a50b-491f-4d94-b4bc-52aca3e2340d" providerId="ADAL" clId="{61A277A2-2A90-4C39-81EF-1ED5F9AFBBB3}" dt="2024-11-18T12:34:48.190" v="592" actId="403"/>
          <ac:spMkLst>
            <pc:docMk/>
            <pc:sldMk cId="2802374320" sldId="571"/>
            <ac:spMk id="3" creationId="{32448779-50F5-A7D1-13D6-193737A76A4A}"/>
          </ac:spMkLst>
        </pc:spChg>
      </pc:sldChg>
      <pc:sldChg chg="modSp add mod">
        <pc:chgData name="James Williams" userId="c957a50b-491f-4d94-b4bc-52aca3e2340d" providerId="ADAL" clId="{61A277A2-2A90-4C39-81EF-1ED5F9AFBBB3}" dt="2024-11-18T14:33:36.405" v="790" actId="20577"/>
        <pc:sldMkLst>
          <pc:docMk/>
          <pc:sldMk cId="4224592909" sldId="572"/>
        </pc:sldMkLst>
        <pc:spChg chg="mod">
          <ac:chgData name="James Williams" userId="c957a50b-491f-4d94-b4bc-52aca3e2340d" providerId="ADAL" clId="{61A277A2-2A90-4C39-81EF-1ED5F9AFBBB3}" dt="2024-11-18T12:35:04.099" v="597"/>
          <ac:spMkLst>
            <pc:docMk/>
            <pc:sldMk cId="4224592909" sldId="572"/>
            <ac:spMk id="2" creationId="{00000000-0000-0000-0000-000000000000}"/>
          </ac:spMkLst>
        </pc:spChg>
        <pc:spChg chg="mod">
          <ac:chgData name="James Williams" userId="c957a50b-491f-4d94-b4bc-52aca3e2340d" providerId="ADAL" clId="{61A277A2-2A90-4C39-81EF-1ED5F9AFBBB3}" dt="2024-11-18T14:33:36.405" v="790" actId="20577"/>
          <ac:spMkLst>
            <pc:docMk/>
            <pc:sldMk cId="4224592909" sldId="572"/>
            <ac:spMk id="3" creationId="{00000000-0000-0000-0000-000000000000}"/>
          </ac:spMkLst>
        </pc:spChg>
      </pc:sldChg>
    </pc:docChg>
  </pc:docChgLst>
  <pc:docChgLst>
    <pc:chgData name="James Williams" userId="c957a50b-491f-4d94-b4bc-52aca3e2340d" providerId="ADAL" clId="{91173D13-F1F4-4BD3-96F1-9948DB1B1551}"/>
    <pc:docChg chg="addSld delSld modSld sldOrd">
      <pc:chgData name="James Williams" userId="c957a50b-491f-4d94-b4bc-52aca3e2340d" providerId="ADAL" clId="{91173D13-F1F4-4BD3-96F1-9948DB1B1551}" dt="2024-11-10T13:15:57.539" v="20" actId="11"/>
      <pc:docMkLst>
        <pc:docMk/>
      </pc:docMkLst>
      <pc:sldChg chg="modSp mod ord">
        <pc:chgData name="James Williams" userId="c957a50b-491f-4d94-b4bc-52aca3e2340d" providerId="ADAL" clId="{91173D13-F1F4-4BD3-96F1-9948DB1B1551}" dt="2024-11-10T13:15:18.638" v="17" actId="20577"/>
        <pc:sldMkLst>
          <pc:docMk/>
          <pc:sldMk cId="1944617060" sldId="266"/>
        </pc:sldMkLst>
        <pc:spChg chg="mod">
          <ac:chgData name="James Williams" userId="c957a50b-491f-4d94-b4bc-52aca3e2340d" providerId="ADAL" clId="{91173D13-F1F4-4BD3-96F1-9948DB1B1551}" dt="2024-11-10T13:15:08.895" v="16" actId="20577"/>
          <ac:spMkLst>
            <pc:docMk/>
            <pc:sldMk cId="1944617060" sldId="266"/>
            <ac:spMk id="2" creationId="{00000000-0000-0000-0000-000000000000}"/>
          </ac:spMkLst>
        </pc:spChg>
        <pc:spChg chg="mod">
          <ac:chgData name="James Williams" userId="c957a50b-491f-4d94-b4bc-52aca3e2340d" providerId="ADAL" clId="{91173D13-F1F4-4BD3-96F1-9948DB1B1551}" dt="2024-11-10T13:15:18.638" v="17" actId="20577"/>
          <ac:spMkLst>
            <pc:docMk/>
            <pc:sldMk cId="1944617060" sldId="266"/>
            <ac:spMk id="3" creationId="{00000000-0000-0000-0000-000000000000}"/>
          </ac:spMkLst>
        </pc:spChg>
      </pc:sldChg>
      <pc:sldChg chg="del">
        <pc:chgData name="James Williams" userId="c957a50b-491f-4d94-b4bc-52aca3e2340d" providerId="ADAL" clId="{91173D13-F1F4-4BD3-96F1-9948DB1B1551}" dt="2024-11-10T12:51:04.397" v="0" actId="2696"/>
        <pc:sldMkLst>
          <pc:docMk/>
          <pc:sldMk cId="3522741331" sldId="517"/>
        </pc:sldMkLst>
      </pc:sldChg>
      <pc:sldChg chg="add">
        <pc:chgData name="James Williams" userId="c957a50b-491f-4d94-b4bc-52aca3e2340d" providerId="ADAL" clId="{91173D13-F1F4-4BD3-96F1-9948DB1B1551}" dt="2024-11-10T13:08:58.920" v="2"/>
        <pc:sldMkLst>
          <pc:docMk/>
          <pc:sldMk cId="2525065832" sldId="542"/>
        </pc:sldMkLst>
      </pc:sldChg>
      <pc:sldChg chg="del">
        <pc:chgData name="James Williams" userId="c957a50b-491f-4d94-b4bc-52aca3e2340d" providerId="ADAL" clId="{91173D13-F1F4-4BD3-96F1-9948DB1B1551}" dt="2024-11-10T13:08:45.912" v="1" actId="2696"/>
        <pc:sldMkLst>
          <pc:docMk/>
          <pc:sldMk cId="4033799117" sldId="542"/>
        </pc:sldMkLst>
      </pc:sldChg>
      <pc:sldChg chg="add">
        <pc:chgData name="James Williams" userId="c957a50b-491f-4d94-b4bc-52aca3e2340d" providerId="ADAL" clId="{91173D13-F1F4-4BD3-96F1-9948DB1B1551}" dt="2024-11-10T13:09:17.057" v="4"/>
        <pc:sldMkLst>
          <pc:docMk/>
          <pc:sldMk cId="493098324" sldId="561"/>
        </pc:sldMkLst>
      </pc:sldChg>
      <pc:sldChg chg="del">
        <pc:chgData name="James Williams" userId="c957a50b-491f-4d94-b4bc-52aca3e2340d" providerId="ADAL" clId="{91173D13-F1F4-4BD3-96F1-9948DB1B1551}" dt="2024-11-10T13:09:14.552" v="3" actId="2696"/>
        <pc:sldMkLst>
          <pc:docMk/>
          <pc:sldMk cId="521874296" sldId="561"/>
        </pc:sldMkLst>
      </pc:sldChg>
      <pc:sldChg chg="modSp add mod">
        <pc:chgData name="James Williams" userId="c957a50b-491f-4d94-b4bc-52aca3e2340d" providerId="ADAL" clId="{91173D13-F1F4-4BD3-96F1-9948DB1B1551}" dt="2024-11-10T13:15:57.539" v="20" actId="11"/>
        <pc:sldMkLst>
          <pc:docMk/>
          <pc:sldMk cId="573780658" sldId="564"/>
        </pc:sldMkLst>
        <pc:spChg chg="mod">
          <ac:chgData name="James Williams" userId="c957a50b-491f-4d94-b4bc-52aca3e2340d" providerId="ADAL" clId="{91173D13-F1F4-4BD3-96F1-9948DB1B1551}" dt="2024-11-10T13:15:43.400" v="19" actId="20577"/>
          <ac:spMkLst>
            <pc:docMk/>
            <pc:sldMk cId="573780658" sldId="564"/>
            <ac:spMk id="2" creationId="{00000000-0000-0000-0000-000000000000}"/>
          </ac:spMkLst>
        </pc:spChg>
        <pc:spChg chg="mod">
          <ac:chgData name="James Williams" userId="c957a50b-491f-4d94-b4bc-52aca3e2340d" providerId="ADAL" clId="{91173D13-F1F4-4BD3-96F1-9948DB1B1551}" dt="2024-11-10T13:15:57.539" v="20" actId="11"/>
          <ac:spMkLst>
            <pc:docMk/>
            <pc:sldMk cId="573780658" sldId="564"/>
            <ac:spMk id="3" creationId="{00000000-0000-0000-0000-000000000000}"/>
          </ac:spMkLst>
        </pc:spChg>
      </pc:sldChg>
    </pc:docChg>
  </pc:docChgLst>
  <pc:docChgLst>
    <pc:chgData name="James Williams" userId="c957a50b-491f-4d94-b4bc-52aca3e2340d" providerId="ADAL" clId="{81714FFC-078B-40E9-A7BE-397C49F16014}"/>
    <pc:docChg chg="undo redo custSel addSld delSld modSld sldOrd">
      <pc:chgData name="James Williams" userId="c957a50b-491f-4d94-b4bc-52aca3e2340d" providerId="ADAL" clId="{81714FFC-078B-40E9-A7BE-397C49F16014}" dt="2023-11-20T10:27:54.900" v="1755" actId="113"/>
      <pc:docMkLst>
        <pc:docMk/>
      </pc:docMkLst>
      <pc:sldChg chg="modSp mod">
        <pc:chgData name="James Williams" userId="c957a50b-491f-4d94-b4bc-52aca3e2340d" providerId="ADAL" clId="{81714FFC-078B-40E9-A7BE-397C49F16014}" dt="2023-11-15T08:58:56.252" v="783" actId="20577"/>
        <pc:sldMkLst>
          <pc:docMk/>
          <pc:sldMk cId="3995130498" sldId="256"/>
        </pc:sldMkLst>
        <pc:spChg chg="mod">
          <ac:chgData name="James Williams" userId="c957a50b-491f-4d94-b4bc-52aca3e2340d" providerId="ADAL" clId="{81714FFC-078B-40E9-A7BE-397C49F16014}" dt="2023-11-15T08:58:56.252" v="783" actId="20577"/>
          <ac:spMkLst>
            <pc:docMk/>
            <pc:sldMk cId="3995130498" sldId="256"/>
            <ac:spMk id="3" creationId="{00000000-0000-0000-0000-000000000000}"/>
          </ac:spMkLst>
        </pc:spChg>
      </pc:sldChg>
      <pc:sldChg chg="modSp del mod">
        <pc:chgData name="James Williams" userId="c957a50b-491f-4d94-b4bc-52aca3e2340d" providerId="ADAL" clId="{81714FFC-078B-40E9-A7BE-397C49F16014}" dt="2023-11-15T09:31:47.478" v="841" actId="2696"/>
        <pc:sldMkLst>
          <pc:docMk/>
          <pc:sldMk cId="309810398" sldId="257"/>
        </pc:sldMkLst>
        <pc:spChg chg="mod">
          <ac:chgData name="James Williams" userId="c957a50b-491f-4d94-b4bc-52aca3e2340d" providerId="ADAL" clId="{81714FFC-078B-40E9-A7BE-397C49F16014}" dt="2023-11-09T18:45:08.013" v="113" actId="20577"/>
          <ac:spMkLst>
            <pc:docMk/>
            <pc:sldMk cId="309810398" sldId="257"/>
            <ac:spMk id="3" creationId="{00000000-0000-0000-0000-000000000000}"/>
          </ac:spMkLst>
        </pc:spChg>
      </pc:sldChg>
      <pc:sldChg chg="modSp add mod">
        <pc:chgData name="James Williams" userId="c957a50b-491f-4d94-b4bc-52aca3e2340d" providerId="ADAL" clId="{81714FFC-078B-40E9-A7BE-397C49F16014}" dt="2023-11-16T15:58:28.644" v="1549" actId="20577"/>
        <pc:sldMkLst>
          <pc:docMk/>
          <pc:sldMk cId="1093614119" sldId="257"/>
        </pc:sldMkLst>
        <pc:spChg chg="mod">
          <ac:chgData name="James Williams" userId="c957a50b-491f-4d94-b4bc-52aca3e2340d" providerId="ADAL" clId="{81714FFC-078B-40E9-A7BE-397C49F16014}" dt="2023-11-15T09:43:33.912" v="1498" actId="1076"/>
          <ac:spMkLst>
            <pc:docMk/>
            <pc:sldMk cId="1093614119" sldId="257"/>
            <ac:spMk id="2" creationId="{00000000-0000-0000-0000-000000000000}"/>
          </ac:spMkLst>
        </pc:spChg>
        <pc:spChg chg="mod">
          <ac:chgData name="James Williams" userId="c957a50b-491f-4d94-b4bc-52aca3e2340d" providerId="ADAL" clId="{81714FFC-078B-40E9-A7BE-397C49F16014}" dt="2023-11-16T15:58:28.644" v="1549" actId="20577"/>
          <ac:spMkLst>
            <pc:docMk/>
            <pc:sldMk cId="1093614119" sldId="257"/>
            <ac:spMk id="3" creationId="{00000000-0000-0000-0000-000000000000}"/>
          </ac:spMkLst>
        </pc:spChg>
      </pc:sldChg>
      <pc:sldChg chg="addSp delSp add del setBg delDesignElem">
        <pc:chgData name="James Williams" userId="c957a50b-491f-4d94-b4bc-52aca3e2340d" providerId="ADAL" clId="{81714FFC-078B-40E9-A7BE-397C49F16014}" dt="2023-11-15T09:31:54.965" v="846"/>
        <pc:sldMkLst>
          <pc:docMk/>
          <pc:sldMk cId="1762923331" sldId="257"/>
        </pc:sldMkLst>
        <pc:spChg chg="add del">
          <ac:chgData name="James Williams" userId="c957a50b-491f-4d94-b4bc-52aca3e2340d" providerId="ADAL" clId="{81714FFC-078B-40E9-A7BE-397C49F16014}" dt="2023-11-15T09:31:54.965" v="846"/>
          <ac:spMkLst>
            <pc:docMk/>
            <pc:sldMk cId="1762923331" sldId="257"/>
            <ac:spMk id="23" creationId="{CF4680D4-DEE2-49EE-AF90-EFEAF50AEC23}"/>
          </ac:spMkLst>
        </pc:spChg>
        <pc:spChg chg="add del">
          <ac:chgData name="James Williams" userId="c957a50b-491f-4d94-b4bc-52aca3e2340d" providerId="ADAL" clId="{81714FFC-078B-40E9-A7BE-397C49F16014}" dt="2023-11-15T09:31:54.965" v="846"/>
          <ac:spMkLst>
            <pc:docMk/>
            <pc:sldMk cId="1762923331" sldId="257"/>
            <ac:spMk id="24" creationId="{50C52EE1-5085-4960-AD29-A926E62ECC9F}"/>
          </ac:spMkLst>
        </pc:spChg>
        <pc:spChg chg="add del">
          <ac:chgData name="James Williams" userId="c957a50b-491f-4d94-b4bc-52aca3e2340d" providerId="ADAL" clId="{81714FFC-078B-40E9-A7BE-397C49F16014}" dt="2023-11-15T09:31:54.965" v="846"/>
          <ac:spMkLst>
            <pc:docMk/>
            <pc:sldMk cId="1762923331" sldId="257"/>
            <ac:spMk id="25" creationId="{CD15AA94-C237-4412-B37B-EB317D2B05B7}"/>
          </ac:spMkLst>
        </pc:spChg>
      </pc:sldChg>
      <pc:sldChg chg="modSp mod">
        <pc:chgData name="James Williams" userId="c957a50b-491f-4d94-b4bc-52aca3e2340d" providerId="ADAL" clId="{81714FFC-078B-40E9-A7BE-397C49F16014}" dt="2023-11-09T18:43:53.447" v="80" actId="20577"/>
        <pc:sldMkLst>
          <pc:docMk/>
          <pc:sldMk cId="3106958047" sldId="260"/>
        </pc:sldMkLst>
        <pc:spChg chg="mod">
          <ac:chgData name="James Williams" userId="c957a50b-491f-4d94-b4bc-52aca3e2340d" providerId="ADAL" clId="{81714FFC-078B-40E9-A7BE-397C49F16014}" dt="2023-11-09T18:43:53.447" v="80" actId="20577"/>
          <ac:spMkLst>
            <pc:docMk/>
            <pc:sldMk cId="3106958047" sldId="260"/>
            <ac:spMk id="3" creationId="{00000000-0000-0000-0000-000000000000}"/>
          </ac:spMkLst>
        </pc:spChg>
      </pc:sldChg>
      <pc:sldChg chg="modSp mod">
        <pc:chgData name="James Williams" userId="c957a50b-491f-4d94-b4bc-52aca3e2340d" providerId="ADAL" clId="{81714FFC-078B-40E9-A7BE-397C49F16014}" dt="2023-11-09T18:44:06.174" v="81" actId="313"/>
        <pc:sldMkLst>
          <pc:docMk/>
          <pc:sldMk cId="3945071513" sldId="261"/>
        </pc:sldMkLst>
        <pc:spChg chg="mod">
          <ac:chgData name="James Williams" userId="c957a50b-491f-4d94-b4bc-52aca3e2340d" providerId="ADAL" clId="{81714FFC-078B-40E9-A7BE-397C49F16014}" dt="2023-11-09T18:44:06.174" v="81" actId="313"/>
          <ac:spMkLst>
            <pc:docMk/>
            <pc:sldMk cId="3945071513" sldId="261"/>
            <ac:spMk id="3" creationId="{00000000-0000-0000-0000-000000000000}"/>
          </ac:spMkLst>
        </pc:spChg>
      </pc:sldChg>
      <pc:sldChg chg="ord">
        <pc:chgData name="James Williams" userId="c957a50b-491f-4d94-b4bc-52aca3e2340d" providerId="ADAL" clId="{81714FFC-078B-40E9-A7BE-397C49F16014}" dt="2023-11-09T18:47:55.115" v="187"/>
        <pc:sldMkLst>
          <pc:docMk/>
          <pc:sldMk cId="793725812" sldId="262"/>
        </pc:sldMkLst>
      </pc:sldChg>
      <pc:sldChg chg="ord">
        <pc:chgData name="James Williams" userId="c957a50b-491f-4d94-b4bc-52aca3e2340d" providerId="ADAL" clId="{81714FFC-078B-40E9-A7BE-397C49F16014}" dt="2023-11-09T18:48:13.926" v="189"/>
        <pc:sldMkLst>
          <pc:docMk/>
          <pc:sldMk cId="422395976" sldId="263"/>
        </pc:sldMkLst>
      </pc:sldChg>
      <pc:sldChg chg="addSp delSp add del setBg delDesignElem">
        <pc:chgData name="James Williams" userId="c957a50b-491f-4d94-b4bc-52aca3e2340d" providerId="ADAL" clId="{81714FFC-078B-40E9-A7BE-397C49F16014}" dt="2023-11-15T09:31:54.965" v="846"/>
        <pc:sldMkLst>
          <pc:docMk/>
          <pc:sldMk cId="2112664784" sldId="264"/>
        </pc:sldMkLst>
        <pc:spChg chg="add del">
          <ac:chgData name="James Williams" userId="c957a50b-491f-4d94-b4bc-52aca3e2340d" providerId="ADAL" clId="{81714FFC-078B-40E9-A7BE-397C49F16014}" dt="2023-11-15T09:31:54.965" v="846"/>
          <ac:spMkLst>
            <pc:docMk/>
            <pc:sldMk cId="2112664784" sldId="264"/>
            <ac:spMk id="1028" creationId="{195A7738-D4D9-4E15-A635-CA28918C1A35}"/>
          </ac:spMkLst>
        </pc:spChg>
        <pc:spChg chg="add del">
          <ac:chgData name="James Williams" userId="c957a50b-491f-4d94-b4bc-52aca3e2340d" providerId="ADAL" clId="{81714FFC-078B-40E9-A7BE-397C49F16014}" dt="2023-11-15T09:31:54.965" v="846"/>
          <ac:spMkLst>
            <pc:docMk/>
            <pc:sldMk cId="2112664784" sldId="264"/>
            <ac:spMk id="1029" creationId="{F813E79E-894E-4011-B4B0-93B31C4E1F86}"/>
          </ac:spMkLst>
        </pc:spChg>
        <pc:spChg chg="add del">
          <ac:chgData name="James Williams" userId="c957a50b-491f-4d94-b4bc-52aca3e2340d" providerId="ADAL" clId="{81714FFC-078B-40E9-A7BE-397C49F16014}" dt="2023-11-15T09:31:54.965" v="846"/>
          <ac:spMkLst>
            <pc:docMk/>
            <pc:sldMk cId="2112664784" sldId="264"/>
            <ac:spMk id="1030" creationId="{F31DDD9C-2B95-4688-9DD6-D3AC34FF9EFE}"/>
          </ac:spMkLst>
        </pc:spChg>
      </pc:sldChg>
      <pc:sldChg chg="del">
        <pc:chgData name="James Williams" userId="c957a50b-491f-4d94-b4bc-52aca3e2340d" providerId="ADAL" clId="{81714FFC-078B-40E9-A7BE-397C49F16014}" dt="2023-11-15T09:31:47.478" v="841" actId="2696"/>
        <pc:sldMkLst>
          <pc:docMk/>
          <pc:sldMk cId="2455437126" sldId="264"/>
        </pc:sldMkLst>
      </pc:sldChg>
      <pc:sldChg chg="add">
        <pc:chgData name="James Williams" userId="c957a50b-491f-4d94-b4bc-52aca3e2340d" providerId="ADAL" clId="{81714FFC-078B-40E9-A7BE-397C49F16014}" dt="2023-11-15T09:31:57.253" v="847"/>
        <pc:sldMkLst>
          <pc:docMk/>
          <pc:sldMk cId="2512490600" sldId="264"/>
        </pc:sldMkLst>
      </pc:sldChg>
      <pc:sldChg chg="add">
        <pc:chgData name="James Williams" userId="c957a50b-491f-4d94-b4bc-52aca3e2340d" providerId="ADAL" clId="{81714FFC-078B-40E9-A7BE-397C49F16014}" dt="2023-11-15T09:31:57.253" v="847"/>
        <pc:sldMkLst>
          <pc:docMk/>
          <pc:sldMk cId="3165638315" sldId="265"/>
        </pc:sldMkLst>
      </pc:sldChg>
      <pc:sldChg chg="del">
        <pc:chgData name="James Williams" userId="c957a50b-491f-4d94-b4bc-52aca3e2340d" providerId="ADAL" clId="{81714FFC-078B-40E9-A7BE-397C49F16014}" dt="2023-11-15T09:31:47.478" v="841" actId="2696"/>
        <pc:sldMkLst>
          <pc:docMk/>
          <pc:sldMk cId="3554141037" sldId="265"/>
        </pc:sldMkLst>
      </pc:sldChg>
      <pc:sldChg chg="addSp delSp add del setBg delDesignElem">
        <pc:chgData name="James Williams" userId="c957a50b-491f-4d94-b4bc-52aca3e2340d" providerId="ADAL" clId="{81714FFC-078B-40E9-A7BE-397C49F16014}" dt="2023-11-15T09:31:54.965" v="846"/>
        <pc:sldMkLst>
          <pc:docMk/>
          <pc:sldMk cId="3788733870" sldId="265"/>
        </pc:sldMkLst>
        <pc:spChg chg="add del">
          <ac:chgData name="James Williams" userId="c957a50b-491f-4d94-b4bc-52aca3e2340d" providerId="ADAL" clId="{81714FFC-078B-40E9-A7BE-397C49F16014}" dt="2023-11-15T09:31:54.965" v="846"/>
          <ac:spMkLst>
            <pc:docMk/>
            <pc:sldMk cId="3788733870" sldId="265"/>
            <ac:spMk id="2052" creationId="{B8AFBB67-2575-4F5A-96CF-CD2EB02A1EF0}"/>
          </ac:spMkLst>
        </pc:spChg>
      </pc:sldChg>
      <pc:sldChg chg="modSp mod">
        <pc:chgData name="James Williams" userId="c957a50b-491f-4d94-b4bc-52aca3e2340d" providerId="ADAL" clId="{81714FFC-078B-40E9-A7BE-397C49F16014}" dt="2023-11-09T18:42:54.242" v="74" actId="20577"/>
        <pc:sldMkLst>
          <pc:docMk/>
          <pc:sldMk cId="1944617060" sldId="266"/>
        </pc:sldMkLst>
        <pc:spChg chg="mod">
          <ac:chgData name="James Williams" userId="c957a50b-491f-4d94-b4bc-52aca3e2340d" providerId="ADAL" clId="{81714FFC-078B-40E9-A7BE-397C49F16014}" dt="2023-11-09T18:42:54.242" v="74" actId="20577"/>
          <ac:spMkLst>
            <pc:docMk/>
            <pc:sldMk cId="1944617060" sldId="266"/>
            <ac:spMk id="3" creationId="{00000000-0000-0000-0000-000000000000}"/>
          </ac:spMkLst>
        </pc:spChg>
      </pc:sldChg>
      <pc:sldChg chg="addSp delSp add del setBg delDesignElem">
        <pc:chgData name="James Williams" userId="c957a50b-491f-4d94-b4bc-52aca3e2340d" providerId="ADAL" clId="{81714FFC-078B-40E9-A7BE-397C49F16014}" dt="2023-11-09T18:46:10.667" v="147"/>
        <pc:sldMkLst>
          <pc:docMk/>
          <pc:sldMk cId="1335337111" sldId="267"/>
        </pc:sldMkLst>
        <pc:spChg chg="add del">
          <ac:chgData name="James Williams" userId="c957a50b-491f-4d94-b4bc-52aca3e2340d" providerId="ADAL" clId="{81714FFC-078B-40E9-A7BE-397C49F16014}" dt="2023-11-09T18:46:10.667" v="147"/>
          <ac:spMkLst>
            <pc:docMk/>
            <pc:sldMk cId="1335337111" sldId="267"/>
            <ac:spMk id="31" creationId="{1660E788-AFA9-4A1B-9991-6AA74632A15B}"/>
          </ac:spMkLst>
        </pc:spChg>
        <pc:spChg chg="add del">
          <ac:chgData name="James Williams" userId="c957a50b-491f-4d94-b4bc-52aca3e2340d" providerId="ADAL" clId="{81714FFC-078B-40E9-A7BE-397C49F16014}" dt="2023-11-09T18:46:10.667" v="147"/>
          <ac:spMkLst>
            <pc:docMk/>
            <pc:sldMk cId="1335337111" sldId="267"/>
            <ac:spMk id="33" creationId="{867D4867-5BA7-4462-B2F6-A23F4A622AA7}"/>
          </ac:spMkLst>
        </pc:spChg>
      </pc:sldChg>
      <pc:sldChg chg="del">
        <pc:chgData name="James Williams" userId="c957a50b-491f-4d94-b4bc-52aca3e2340d" providerId="ADAL" clId="{81714FFC-078B-40E9-A7BE-397C49F16014}" dt="2023-11-09T18:45:52.491" v="114" actId="2696"/>
        <pc:sldMkLst>
          <pc:docMk/>
          <pc:sldMk cId="1984321021" sldId="267"/>
        </pc:sldMkLst>
      </pc:sldChg>
      <pc:sldChg chg="add">
        <pc:chgData name="James Williams" userId="c957a50b-491f-4d94-b4bc-52aca3e2340d" providerId="ADAL" clId="{81714FFC-078B-40E9-A7BE-397C49F16014}" dt="2023-11-09T18:46:12.686" v="148"/>
        <pc:sldMkLst>
          <pc:docMk/>
          <pc:sldMk cId="3516689570" sldId="267"/>
        </pc:sldMkLst>
      </pc:sldChg>
      <pc:sldChg chg="modSp add del mod">
        <pc:chgData name="James Williams" userId="c957a50b-491f-4d94-b4bc-52aca3e2340d" providerId="ADAL" clId="{81714FFC-078B-40E9-A7BE-397C49F16014}" dt="2023-11-09T18:46:55.936" v="185" actId="1076"/>
        <pc:sldMkLst>
          <pc:docMk/>
          <pc:sldMk cId="4068818947" sldId="315"/>
        </pc:sldMkLst>
        <pc:picChg chg="mod">
          <ac:chgData name="James Williams" userId="c957a50b-491f-4d94-b4bc-52aca3e2340d" providerId="ADAL" clId="{81714FFC-078B-40E9-A7BE-397C49F16014}" dt="2023-11-09T18:46:55.936" v="185" actId="1076"/>
          <ac:picMkLst>
            <pc:docMk/>
            <pc:sldMk cId="4068818947" sldId="315"/>
            <ac:picMk id="5" creationId="{00000000-0000-0000-0000-000000000000}"/>
          </ac:picMkLst>
        </pc:picChg>
      </pc:sldChg>
      <pc:sldChg chg="modSp add mod">
        <pc:chgData name="James Williams" userId="c957a50b-491f-4d94-b4bc-52aca3e2340d" providerId="ADAL" clId="{81714FFC-078B-40E9-A7BE-397C49F16014}" dt="2023-11-15T10:28:12.711" v="1545" actId="27636"/>
        <pc:sldMkLst>
          <pc:docMk/>
          <pc:sldMk cId="788857541" sldId="512"/>
        </pc:sldMkLst>
        <pc:spChg chg="mod">
          <ac:chgData name="James Williams" userId="c957a50b-491f-4d94-b4bc-52aca3e2340d" providerId="ADAL" clId="{81714FFC-078B-40E9-A7BE-397C49F16014}" dt="2023-11-15T10:28:12.711" v="1545" actId="27636"/>
          <ac:spMkLst>
            <pc:docMk/>
            <pc:sldMk cId="788857541" sldId="512"/>
            <ac:spMk id="2" creationId="{00000000-0000-0000-0000-000000000000}"/>
          </ac:spMkLst>
        </pc:spChg>
        <pc:spChg chg="mod">
          <ac:chgData name="James Williams" userId="c957a50b-491f-4d94-b4bc-52aca3e2340d" providerId="ADAL" clId="{81714FFC-078B-40E9-A7BE-397C49F16014}" dt="2023-11-15T09:31:28.106" v="840" actId="113"/>
          <ac:spMkLst>
            <pc:docMk/>
            <pc:sldMk cId="788857541" sldId="512"/>
            <ac:spMk id="3" creationId="{00000000-0000-0000-0000-000000000000}"/>
          </ac:spMkLst>
        </pc:spChg>
      </pc:sldChg>
      <pc:sldChg chg="modSp add mod ord">
        <pc:chgData name="James Williams" userId="c957a50b-491f-4d94-b4bc-52aca3e2340d" providerId="ADAL" clId="{81714FFC-078B-40E9-A7BE-397C49F16014}" dt="2023-11-09T18:40:50.839" v="44" actId="20577"/>
        <pc:sldMkLst>
          <pc:docMk/>
          <pc:sldMk cId="3522741331" sldId="517"/>
        </pc:sldMkLst>
        <pc:spChg chg="mod">
          <ac:chgData name="James Williams" userId="c957a50b-491f-4d94-b4bc-52aca3e2340d" providerId="ADAL" clId="{81714FFC-078B-40E9-A7BE-397C49F16014}" dt="2023-11-09T18:40:50.839" v="44" actId="20577"/>
          <ac:spMkLst>
            <pc:docMk/>
            <pc:sldMk cId="3522741331" sldId="517"/>
            <ac:spMk id="2" creationId="{B2BE2612-1462-CEA5-D38E-08F274994733}"/>
          </ac:spMkLst>
        </pc:spChg>
      </pc:sldChg>
      <pc:sldChg chg="modSp add mod">
        <pc:chgData name="James Williams" userId="c957a50b-491f-4d94-b4bc-52aca3e2340d" providerId="ADAL" clId="{81714FFC-078B-40E9-A7BE-397C49F16014}" dt="2023-11-02T13:48:37.412" v="11" actId="27636"/>
        <pc:sldMkLst>
          <pc:docMk/>
          <pc:sldMk cId="2339004285" sldId="518"/>
        </pc:sldMkLst>
        <pc:spChg chg="mod">
          <ac:chgData name="James Williams" userId="c957a50b-491f-4d94-b4bc-52aca3e2340d" providerId="ADAL" clId="{81714FFC-078B-40E9-A7BE-397C49F16014}" dt="2023-11-02T13:48:37.412" v="11" actId="27636"/>
          <ac:spMkLst>
            <pc:docMk/>
            <pc:sldMk cId="2339004285" sldId="518"/>
            <ac:spMk id="2" creationId="{B2BE2612-1462-CEA5-D38E-08F274994733}"/>
          </ac:spMkLst>
        </pc:spChg>
      </pc:sldChg>
      <pc:sldChg chg="modSp add mod ord">
        <pc:chgData name="James Williams" userId="c957a50b-491f-4d94-b4bc-52aca3e2340d" providerId="ADAL" clId="{81714FFC-078B-40E9-A7BE-397C49F16014}" dt="2023-11-09T18:41:37.823" v="53" actId="403"/>
        <pc:sldMkLst>
          <pc:docMk/>
          <pc:sldMk cId="4033799117" sldId="542"/>
        </pc:sldMkLst>
        <pc:spChg chg="mod">
          <ac:chgData name="James Williams" userId="c957a50b-491f-4d94-b4bc-52aca3e2340d" providerId="ADAL" clId="{81714FFC-078B-40E9-A7BE-397C49F16014}" dt="2023-11-02T13:46:36.668" v="6" actId="1076"/>
          <ac:spMkLst>
            <pc:docMk/>
            <pc:sldMk cId="4033799117" sldId="542"/>
            <ac:spMk id="2" creationId="{879C4539-B374-44C3-BF74-E2700584EAC7}"/>
          </ac:spMkLst>
        </pc:spChg>
        <pc:spChg chg="mod">
          <ac:chgData name="James Williams" userId="c957a50b-491f-4d94-b4bc-52aca3e2340d" providerId="ADAL" clId="{81714FFC-078B-40E9-A7BE-397C49F16014}" dt="2023-11-09T18:41:37.823" v="53" actId="403"/>
          <ac:spMkLst>
            <pc:docMk/>
            <pc:sldMk cId="4033799117" sldId="542"/>
            <ac:spMk id="3" creationId="{D413427D-D21B-42D8-9002-D02A6D4A4779}"/>
          </ac:spMkLst>
        </pc:spChg>
      </pc:sldChg>
      <pc:sldChg chg="modSp new mod">
        <pc:chgData name="James Williams" userId="c957a50b-491f-4d94-b4bc-52aca3e2340d" providerId="ADAL" clId="{81714FFC-078B-40E9-A7BE-397C49F16014}" dt="2023-11-09T18:46:20.723" v="181" actId="20577"/>
        <pc:sldMkLst>
          <pc:docMk/>
          <pc:sldMk cId="2652114580" sldId="543"/>
        </pc:sldMkLst>
        <pc:spChg chg="mod">
          <ac:chgData name="James Williams" userId="c957a50b-491f-4d94-b4bc-52aca3e2340d" providerId="ADAL" clId="{81714FFC-078B-40E9-A7BE-397C49F16014}" dt="2023-11-09T18:46:01.146" v="129" actId="20577"/>
          <ac:spMkLst>
            <pc:docMk/>
            <pc:sldMk cId="2652114580" sldId="543"/>
            <ac:spMk id="2" creationId="{A2AE7C62-4A60-F1C6-CDAA-64B4EBC119BC}"/>
          </ac:spMkLst>
        </pc:spChg>
        <pc:spChg chg="mod">
          <ac:chgData name="James Williams" userId="c957a50b-491f-4d94-b4bc-52aca3e2340d" providerId="ADAL" clId="{81714FFC-078B-40E9-A7BE-397C49F16014}" dt="2023-11-09T18:46:20.723" v="181" actId="20577"/>
          <ac:spMkLst>
            <pc:docMk/>
            <pc:sldMk cId="2652114580" sldId="543"/>
            <ac:spMk id="3" creationId="{AC32F0CC-9CD6-93CA-08EA-3479A75E0C85}"/>
          </ac:spMkLst>
        </pc:spChg>
      </pc:sldChg>
      <pc:sldChg chg="modSp add del mod">
        <pc:chgData name="James Williams" userId="c957a50b-491f-4d94-b4bc-52aca3e2340d" providerId="ADAL" clId="{81714FFC-078B-40E9-A7BE-397C49F16014}" dt="2023-11-13T16:08:14.220" v="782" actId="1076"/>
        <pc:sldMkLst>
          <pc:docMk/>
          <pc:sldMk cId="3567875955" sldId="549"/>
        </pc:sldMkLst>
        <pc:spChg chg="mod">
          <ac:chgData name="James Williams" userId="c957a50b-491f-4d94-b4bc-52aca3e2340d" providerId="ADAL" clId="{81714FFC-078B-40E9-A7BE-397C49F16014}" dt="2023-11-09T18:48:47.109" v="198" actId="1076"/>
          <ac:spMkLst>
            <pc:docMk/>
            <pc:sldMk cId="3567875955" sldId="549"/>
            <ac:spMk id="2" creationId="{342DE4F6-E89B-D681-FFB7-6ABEB407B14D}"/>
          </ac:spMkLst>
        </pc:spChg>
        <pc:spChg chg="mod">
          <ac:chgData name="James Williams" userId="c957a50b-491f-4d94-b4bc-52aca3e2340d" providerId="ADAL" clId="{81714FFC-078B-40E9-A7BE-397C49F16014}" dt="2023-11-13T16:08:14.220" v="782" actId="1076"/>
          <ac:spMkLst>
            <pc:docMk/>
            <pc:sldMk cId="3567875955" sldId="549"/>
            <ac:spMk id="8" creationId="{01FFD14E-161A-A0B1-DED9-48F79AE1B76C}"/>
          </ac:spMkLst>
        </pc:spChg>
        <pc:picChg chg="mod">
          <ac:chgData name="James Williams" userId="c957a50b-491f-4d94-b4bc-52aca3e2340d" providerId="ADAL" clId="{81714FFC-078B-40E9-A7BE-397C49F16014}" dt="2023-11-09T18:48:51.116" v="199" actId="1076"/>
          <ac:picMkLst>
            <pc:docMk/>
            <pc:sldMk cId="3567875955" sldId="549"/>
            <ac:picMk id="6" creationId="{AD633C22-F929-5870-E4DB-40C78B26B6AF}"/>
          </ac:picMkLst>
        </pc:picChg>
      </pc:sldChg>
      <pc:sldChg chg="modSp add mod modNotesTx">
        <pc:chgData name="James Williams" userId="c957a50b-491f-4d94-b4bc-52aca3e2340d" providerId="ADAL" clId="{81714FFC-078B-40E9-A7BE-397C49F16014}" dt="2023-11-13T10:23:49.132" v="445" actId="20577"/>
        <pc:sldMkLst>
          <pc:docMk/>
          <pc:sldMk cId="521874296" sldId="561"/>
        </pc:sldMkLst>
        <pc:picChg chg="mod">
          <ac:chgData name="James Williams" userId="c957a50b-491f-4d94-b4bc-52aca3e2340d" providerId="ADAL" clId="{81714FFC-078B-40E9-A7BE-397C49F16014}" dt="2023-11-13T10:22:02.437" v="443" actId="1076"/>
          <ac:picMkLst>
            <pc:docMk/>
            <pc:sldMk cId="521874296" sldId="561"/>
            <ac:picMk id="5" creationId="{F5B7320D-4C86-F7F9-6491-233DFEAA5E6B}"/>
          </ac:picMkLst>
        </pc:picChg>
      </pc:sldChg>
      <pc:sldChg chg="modSp add mod">
        <pc:chgData name="James Williams" userId="c957a50b-491f-4d94-b4bc-52aca3e2340d" providerId="ADAL" clId="{81714FFC-078B-40E9-A7BE-397C49F16014}" dt="2023-11-13T10:23:59.468" v="447" actId="113"/>
        <pc:sldMkLst>
          <pc:docMk/>
          <pc:sldMk cId="440038917" sldId="562"/>
        </pc:sldMkLst>
        <pc:spChg chg="mod">
          <ac:chgData name="James Williams" userId="c957a50b-491f-4d94-b4bc-52aca3e2340d" providerId="ADAL" clId="{81714FFC-078B-40E9-A7BE-397C49F16014}" dt="2023-11-13T10:23:59.468" v="447" actId="113"/>
          <ac:spMkLst>
            <pc:docMk/>
            <pc:sldMk cId="440038917" sldId="562"/>
            <ac:spMk id="3" creationId="{4F182D14-21FD-4698-6A54-210D5DD54839}"/>
          </ac:spMkLst>
        </pc:spChg>
      </pc:sldChg>
      <pc:sldChg chg="modSp add mod ord">
        <pc:chgData name="James Williams" userId="c957a50b-491f-4d94-b4bc-52aca3e2340d" providerId="ADAL" clId="{81714FFC-078B-40E9-A7BE-397C49F16014}" dt="2023-11-20T10:27:54.900" v="1755" actId="113"/>
        <pc:sldMkLst>
          <pc:docMk/>
          <pc:sldMk cId="907177130" sldId="563"/>
        </pc:sldMkLst>
        <pc:spChg chg="mod">
          <ac:chgData name="James Williams" userId="c957a50b-491f-4d94-b4bc-52aca3e2340d" providerId="ADAL" clId="{81714FFC-078B-40E9-A7BE-397C49F16014}" dt="2023-11-20T10:27:27.489" v="1751" actId="20577"/>
          <ac:spMkLst>
            <pc:docMk/>
            <pc:sldMk cId="907177130" sldId="563"/>
            <ac:spMk id="2" creationId="{00000000-0000-0000-0000-000000000000}"/>
          </ac:spMkLst>
        </pc:spChg>
        <pc:spChg chg="mod">
          <ac:chgData name="James Williams" userId="c957a50b-491f-4d94-b4bc-52aca3e2340d" providerId="ADAL" clId="{81714FFC-078B-40E9-A7BE-397C49F16014}" dt="2023-11-20T10:27:54.900" v="1755" actId="113"/>
          <ac:spMkLst>
            <pc:docMk/>
            <pc:sldMk cId="907177130" sldId="563"/>
            <ac:spMk id="3" creationId="{00000000-0000-0000-0000-000000000000}"/>
          </ac:spMkLst>
        </pc:spChg>
      </pc:sldChg>
    </pc:docChg>
  </pc:docChgLst>
  <pc:docChgLst>
    <pc:chgData name="James Williams" userId="c957a50b-491f-4d94-b4bc-52aca3e2340d" providerId="ADAL" clId="{9FEC8A15-0C4B-4138-8212-DFDCA79B9CB0}"/>
    <pc:docChg chg="undo redo custSel addSld delSld modSld sldOrd">
      <pc:chgData name="James Williams" userId="c957a50b-491f-4d94-b4bc-52aca3e2340d" providerId="ADAL" clId="{9FEC8A15-0C4B-4138-8212-DFDCA79B9CB0}" dt="2022-11-03T19:31:22.494" v="1913" actId="20577"/>
      <pc:docMkLst>
        <pc:docMk/>
      </pc:docMkLst>
      <pc:sldChg chg="addSp modSp mod setBg setClrOvrMap">
        <pc:chgData name="James Williams" userId="c957a50b-491f-4d94-b4bc-52aca3e2340d" providerId="ADAL" clId="{9FEC8A15-0C4B-4138-8212-DFDCA79B9CB0}" dt="2022-11-03T18:25:43.658" v="49" actId="688"/>
        <pc:sldMkLst>
          <pc:docMk/>
          <pc:sldMk cId="3995130498" sldId="256"/>
        </pc:sldMkLst>
        <pc:spChg chg="mod">
          <ac:chgData name="James Williams" userId="c957a50b-491f-4d94-b4bc-52aca3e2340d" providerId="ADAL" clId="{9FEC8A15-0C4B-4138-8212-DFDCA79B9CB0}" dt="2022-11-03T18:25:31.062" v="48" actId="26606"/>
          <ac:spMkLst>
            <pc:docMk/>
            <pc:sldMk cId="3995130498" sldId="256"/>
            <ac:spMk id="2" creationId="{00000000-0000-0000-0000-000000000000}"/>
          </ac:spMkLst>
        </pc:spChg>
        <pc:spChg chg="mod">
          <ac:chgData name="James Williams" userId="c957a50b-491f-4d94-b4bc-52aca3e2340d" providerId="ADAL" clId="{9FEC8A15-0C4B-4138-8212-DFDCA79B9CB0}" dt="2022-11-03T18:25:31.062" v="48" actId="26606"/>
          <ac:spMkLst>
            <pc:docMk/>
            <pc:sldMk cId="3995130498" sldId="256"/>
            <ac:spMk id="3" creationId="{00000000-0000-0000-0000-000000000000}"/>
          </ac:spMkLst>
        </pc:spChg>
        <pc:spChg chg="add">
          <ac:chgData name="James Williams" userId="c957a50b-491f-4d94-b4bc-52aca3e2340d" providerId="ADAL" clId="{9FEC8A15-0C4B-4138-8212-DFDCA79B9CB0}" dt="2022-11-03T18:25:31.062" v="48" actId="26606"/>
          <ac:spMkLst>
            <pc:docMk/>
            <pc:sldMk cId="3995130498" sldId="256"/>
            <ac:spMk id="10" creationId="{C2AD7556-C90D-4946-8E4E-1E79D5B3D2F5}"/>
          </ac:spMkLst>
        </pc:spChg>
        <pc:spChg chg="add">
          <ac:chgData name="James Williams" userId="c957a50b-491f-4d94-b4bc-52aca3e2340d" providerId="ADAL" clId="{9FEC8A15-0C4B-4138-8212-DFDCA79B9CB0}" dt="2022-11-03T18:25:31.062" v="48" actId="26606"/>
          <ac:spMkLst>
            <pc:docMk/>
            <pc:sldMk cId="3995130498" sldId="256"/>
            <ac:spMk id="12" creationId="{DBB0CC56-54B2-4AE0-87C5-296E78A028BA}"/>
          </ac:spMkLst>
        </pc:spChg>
        <pc:picChg chg="add mod">
          <ac:chgData name="James Williams" userId="c957a50b-491f-4d94-b4bc-52aca3e2340d" providerId="ADAL" clId="{9FEC8A15-0C4B-4138-8212-DFDCA79B9CB0}" dt="2022-11-03T18:25:43.658" v="49" actId="688"/>
          <ac:picMkLst>
            <pc:docMk/>
            <pc:sldMk cId="3995130498" sldId="256"/>
            <ac:picMk id="7" creationId="{AF023C30-1631-CAA3-822F-35CDE1276002}"/>
          </ac:picMkLst>
        </pc:picChg>
      </pc:sldChg>
      <pc:sldChg chg="addSp delSp modSp mod setBg">
        <pc:chgData name="James Williams" userId="c957a50b-491f-4d94-b4bc-52aca3e2340d" providerId="ADAL" clId="{9FEC8A15-0C4B-4138-8212-DFDCA79B9CB0}" dt="2022-11-03T18:43:31.071" v="434" actId="1076"/>
        <pc:sldMkLst>
          <pc:docMk/>
          <pc:sldMk cId="309810398" sldId="257"/>
        </pc:sldMkLst>
        <pc:spChg chg="mod">
          <ac:chgData name="James Williams" userId="c957a50b-491f-4d94-b4bc-52aca3e2340d" providerId="ADAL" clId="{9FEC8A15-0C4B-4138-8212-DFDCA79B9CB0}" dt="2022-11-03T18:26:06.747" v="56" actId="26606"/>
          <ac:spMkLst>
            <pc:docMk/>
            <pc:sldMk cId="309810398" sldId="257"/>
            <ac:spMk id="2" creationId="{00000000-0000-0000-0000-000000000000}"/>
          </ac:spMkLst>
        </pc:spChg>
        <pc:spChg chg="mod">
          <ac:chgData name="James Williams" userId="c957a50b-491f-4d94-b4bc-52aca3e2340d" providerId="ADAL" clId="{9FEC8A15-0C4B-4138-8212-DFDCA79B9CB0}" dt="2022-11-03T18:43:31.071" v="434" actId="1076"/>
          <ac:spMkLst>
            <pc:docMk/>
            <pc:sldMk cId="309810398" sldId="257"/>
            <ac:spMk id="3" creationId="{00000000-0000-0000-0000-000000000000}"/>
          </ac:spMkLst>
        </pc:spChg>
        <pc:spChg chg="add del">
          <ac:chgData name="James Williams" userId="c957a50b-491f-4d94-b4bc-52aca3e2340d" providerId="ADAL" clId="{9FEC8A15-0C4B-4138-8212-DFDCA79B9CB0}" dt="2022-11-03T18:25:58.300" v="51" actId="26606"/>
          <ac:spMkLst>
            <pc:docMk/>
            <pc:sldMk cId="309810398" sldId="257"/>
            <ac:spMk id="8" creationId="{C33976D1-3430-450C-A978-87A9A6E8E71F}"/>
          </ac:spMkLst>
        </pc:spChg>
        <pc:spChg chg="add del">
          <ac:chgData name="James Williams" userId="c957a50b-491f-4d94-b4bc-52aca3e2340d" providerId="ADAL" clId="{9FEC8A15-0C4B-4138-8212-DFDCA79B9CB0}" dt="2022-11-03T18:25:58.300" v="51" actId="26606"/>
          <ac:spMkLst>
            <pc:docMk/>
            <pc:sldMk cId="309810398" sldId="257"/>
            <ac:spMk id="10" creationId="{7D6AAC78-7D86-415A-ADC1-2B474807960C}"/>
          </ac:spMkLst>
        </pc:spChg>
        <pc:spChg chg="add del">
          <ac:chgData name="James Williams" userId="c957a50b-491f-4d94-b4bc-52aca3e2340d" providerId="ADAL" clId="{9FEC8A15-0C4B-4138-8212-DFDCA79B9CB0}" dt="2022-11-03T18:25:58.300" v="51" actId="26606"/>
          <ac:spMkLst>
            <pc:docMk/>
            <pc:sldMk cId="309810398" sldId="257"/>
            <ac:spMk id="12" creationId="{F2A658D9-F185-44F1-BA33-D50320D1D078}"/>
          </ac:spMkLst>
        </pc:spChg>
        <pc:spChg chg="add del">
          <ac:chgData name="James Williams" userId="c957a50b-491f-4d94-b4bc-52aca3e2340d" providerId="ADAL" clId="{9FEC8A15-0C4B-4138-8212-DFDCA79B9CB0}" dt="2022-11-03T18:26:04.095" v="53" actId="26606"/>
          <ac:spMkLst>
            <pc:docMk/>
            <pc:sldMk cId="309810398" sldId="257"/>
            <ac:spMk id="14" creationId="{CD15AA94-C237-4412-B37B-EB317D2B05B7}"/>
          </ac:spMkLst>
        </pc:spChg>
        <pc:spChg chg="add del">
          <ac:chgData name="James Williams" userId="c957a50b-491f-4d94-b4bc-52aca3e2340d" providerId="ADAL" clId="{9FEC8A15-0C4B-4138-8212-DFDCA79B9CB0}" dt="2022-11-03T18:26:04.095" v="53" actId="26606"/>
          <ac:spMkLst>
            <pc:docMk/>
            <pc:sldMk cId="309810398" sldId="257"/>
            <ac:spMk id="15" creationId="{CF4680D4-DEE2-49EE-AF90-EFEAF50AEC23}"/>
          </ac:spMkLst>
        </pc:spChg>
        <pc:spChg chg="add del">
          <ac:chgData name="James Williams" userId="c957a50b-491f-4d94-b4bc-52aca3e2340d" providerId="ADAL" clId="{9FEC8A15-0C4B-4138-8212-DFDCA79B9CB0}" dt="2022-11-03T18:26:04.095" v="53" actId="26606"/>
          <ac:spMkLst>
            <pc:docMk/>
            <pc:sldMk cId="309810398" sldId="257"/>
            <ac:spMk id="16" creationId="{50C52EE1-5085-4960-AD29-A926E62ECC9F}"/>
          </ac:spMkLst>
        </pc:spChg>
        <pc:spChg chg="add del">
          <ac:chgData name="James Williams" userId="c957a50b-491f-4d94-b4bc-52aca3e2340d" providerId="ADAL" clId="{9FEC8A15-0C4B-4138-8212-DFDCA79B9CB0}" dt="2022-11-03T18:26:06.723" v="55" actId="26606"/>
          <ac:spMkLst>
            <pc:docMk/>
            <pc:sldMk cId="309810398" sldId="257"/>
            <ac:spMk id="18" creationId="{CF4680D4-DEE2-49EE-AF90-EFEAF50AEC23}"/>
          </ac:spMkLst>
        </pc:spChg>
        <pc:spChg chg="add del">
          <ac:chgData name="James Williams" userId="c957a50b-491f-4d94-b4bc-52aca3e2340d" providerId="ADAL" clId="{9FEC8A15-0C4B-4138-8212-DFDCA79B9CB0}" dt="2022-11-03T18:26:06.723" v="55" actId="26606"/>
          <ac:spMkLst>
            <pc:docMk/>
            <pc:sldMk cId="309810398" sldId="257"/>
            <ac:spMk id="19" creationId="{50C52EE1-5085-4960-AD29-A926E62ECC9F}"/>
          </ac:spMkLst>
        </pc:spChg>
        <pc:spChg chg="add del">
          <ac:chgData name="James Williams" userId="c957a50b-491f-4d94-b4bc-52aca3e2340d" providerId="ADAL" clId="{9FEC8A15-0C4B-4138-8212-DFDCA79B9CB0}" dt="2022-11-03T18:26:06.723" v="55" actId="26606"/>
          <ac:spMkLst>
            <pc:docMk/>
            <pc:sldMk cId="309810398" sldId="257"/>
            <ac:spMk id="20" creationId="{CD15AA94-C237-4412-B37B-EB317D2B05B7}"/>
          </ac:spMkLst>
        </pc:spChg>
        <pc:spChg chg="add">
          <ac:chgData name="James Williams" userId="c957a50b-491f-4d94-b4bc-52aca3e2340d" providerId="ADAL" clId="{9FEC8A15-0C4B-4138-8212-DFDCA79B9CB0}" dt="2022-11-03T18:26:06.747" v="56" actId="26606"/>
          <ac:spMkLst>
            <pc:docMk/>
            <pc:sldMk cId="309810398" sldId="257"/>
            <ac:spMk id="23" creationId="{CF4680D4-DEE2-49EE-AF90-EFEAF50AEC23}"/>
          </ac:spMkLst>
        </pc:spChg>
        <pc:spChg chg="add">
          <ac:chgData name="James Williams" userId="c957a50b-491f-4d94-b4bc-52aca3e2340d" providerId="ADAL" clId="{9FEC8A15-0C4B-4138-8212-DFDCA79B9CB0}" dt="2022-11-03T18:26:06.747" v="56" actId="26606"/>
          <ac:spMkLst>
            <pc:docMk/>
            <pc:sldMk cId="309810398" sldId="257"/>
            <ac:spMk id="24" creationId="{50C52EE1-5085-4960-AD29-A926E62ECC9F}"/>
          </ac:spMkLst>
        </pc:spChg>
        <pc:spChg chg="add">
          <ac:chgData name="James Williams" userId="c957a50b-491f-4d94-b4bc-52aca3e2340d" providerId="ADAL" clId="{9FEC8A15-0C4B-4138-8212-DFDCA79B9CB0}" dt="2022-11-03T18:26:06.747" v="56" actId="26606"/>
          <ac:spMkLst>
            <pc:docMk/>
            <pc:sldMk cId="309810398" sldId="257"/>
            <ac:spMk id="25" creationId="{CD15AA94-C237-4412-B37B-EB317D2B05B7}"/>
          </ac:spMkLst>
        </pc:spChg>
        <pc:picChg chg="add del">
          <ac:chgData name="James Williams" userId="c957a50b-491f-4d94-b4bc-52aca3e2340d" providerId="ADAL" clId="{9FEC8A15-0C4B-4138-8212-DFDCA79B9CB0}" dt="2022-11-03T18:26:04.095" v="53" actId="26606"/>
          <ac:picMkLst>
            <pc:docMk/>
            <pc:sldMk cId="309810398" sldId="257"/>
            <ac:picMk id="7" creationId="{38B7C246-C41A-FEB6-CAA7-2E73FDD3DF73}"/>
          </ac:picMkLst>
        </pc:picChg>
        <pc:picChg chg="add del">
          <ac:chgData name="James Williams" userId="c957a50b-491f-4d94-b4bc-52aca3e2340d" providerId="ADAL" clId="{9FEC8A15-0C4B-4138-8212-DFDCA79B9CB0}" dt="2022-11-03T18:26:06.723" v="55" actId="26606"/>
          <ac:picMkLst>
            <pc:docMk/>
            <pc:sldMk cId="309810398" sldId="257"/>
            <ac:picMk id="21" creationId="{3D879923-AA77-047D-0875-2CE7B2F49613}"/>
          </ac:picMkLst>
        </pc:picChg>
        <pc:picChg chg="add">
          <ac:chgData name="James Williams" userId="c957a50b-491f-4d94-b4bc-52aca3e2340d" providerId="ADAL" clId="{9FEC8A15-0C4B-4138-8212-DFDCA79B9CB0}" dt="2022-11-03T18:26:06.747" v="56" actId="26606"/>
          <ac:picMkLst>
            <pc:docMk/>
            <pc:sldMk cId="309810398" sldId="257"/>
            <ac:picMk id="26" creationId="{38B7C246-C41A-FEB6-CAA7-2E73FDD3DF73}"/>
          </ac:picMkLst>
        </pc:picChg>
      </pc:sldChg>
      <pc:sldChg chg="addSp modSp mod setBg">
        <pc:chgData name="James Williams" userId="c957a50b-491f-4d94-b4bc-52aca3e2340d" providerId="ADAL" clId="{9FEC8A15-0C4B-4138-8212-DFDCA79B9CB0}" dt="2022-11-03T19:12:50.411" v="1693" actId="403"/>
        <pc:sldMkLst>
          <pc:docMk/>
          <pc:sldMk cId="3757478632" sldId="259"/>
        </pc:sldMkLst>
        <pc:spChg chg="mod">
          <ac:chgData name="James Williams" userId="c957a50b-491f-4d94-b4bc-52aca3e2340d" providerId="ADAL" clId="{9FEC8A15-0C4B-4138-8212-DFDCA79B9CB0}" dt="2022-11-03T18:45:21.521" v="454" actId="1076"/>
          <ac:spMkLst>
            <pc:docMk/>
            <pc:sldMk cId="3757478632" sldId="259"/>
            <ac:spMk id="2" creationId="{00000000-0000-0000-0000-000000000000}"/>
          </ac:spMkLst>
        </pc:spChg>
        <pc:spChg chg="mod">
          <ac:chgData name="James Williams" userId="c957a50b-491f-4d94-b4bc-52aca3e2340d" providerId="ADAL" clId="{9FEC8A15-0C4B-4138-8212-DFDCA79B9CB0}" dt="2022-11-03T19:12:50.411" v="1693" actId="403"/>
          <ac:spMkLst>
            <pc:docMk/>
            <pc:sldMk cId="3757478632" sldId="259"/>
            <ac:spMk id="3" creationId="{00000000-0000-0000-0000-000000000000}"/>
          </ac:spMkLst>
        </pc:spChg>
        <pc:spChg chg="add">
          <ac:chgData name="James Williams" userId="c957a50b-491f-4d94-b4bc-52aca3e2340d" providerId="ADAL" clId="{9FEC8A15-0C4B-4138-8212-DFDCA79B9CB0}" dt="2022-11-03T18:26:41.207" v="57" actId="26606"/>
          <ac:spMkLst>
            <pc:docMk/>
            <pc:sldMk cId="3757478632" sldId="259"/>
            <ac:spMk id="10" creationId="{CF4680D4-DEE2-49EE-AF90-EFEAF50AEC23}"/>
          </ac:spMkLst>
        </pc:spChg>
        <pc:spChg chg="add">
          <ac:chgData name="James Williams" userId="c957a50b-491f-4d94-b4bc-52aca3e2340d" providerId="ADAL" clId="{9FEC8A15-0C4B-4138-8212-DFDCA79B9CB0}" dt="2022-11-03T18:26:41.207" v="57" actId="26606"/>
          <ac:spMkLst>
            <pc:docMk/>
            <pc:sldMk cId="3757478632" sldId="259"/>
            <ac:spMk id="12" creationId="{50C52EE1-5085-4960-AD29-A926E62ECC9F}"/>
          </ac:spMkLst>
        </pc:spChg>
        <pc:spChg chg="add">
          <ac:chgData name="James Williams" userId="c957a50b-491f-4d94-b4bc-52aca3e2340d" providerId="ADAL" clId="{9FEC8A15-0C4B-4138-8212-DFDCA79B9CB0}" dt="2022-11-03T18:26:41.207" v="57" actId="26606"/>
          <ac:spMkLst>
            <pc:docMk/>
            <pc:sldMk cId="3757478632" sldId="259"/>
            <ac:spMk id="14" creationId="{CD15AA94-C237-4412-B37B-EB317D2B05B7}"/>
          </ac:spMkLst>
        </pc:spChg>
        <pc:picChg chg="add">
          <ac:chgData name="James Williams" userId="c957a50b-491f-4d94-b4bc-52aca3e2340d" providerId="ADAL" clId="{9FEC8A15-0C4B-4138-8212-DFDCA79B9CB0}" dt="2022-11-03T18:26:41.207" v="57" actId="26606"/>
          <ac:picMkLst>
            <pc:docMk/>
            <pc:sldMk cId="3757478632" sldId="259"/>
            <ac:picMk id="7" creationId="{162ECAD6-65A2-AA9C-6CE5-5A4F9188B4DE}"/>
          </ac:picMkLst>
        </pc:picChg>
      </pc:sldChg>
      <pc:sldChg chg="addSp modSp mod ord setBg">
        <pc:chgData name="James Williams" userId="c957a50b-491f-4d94-b4bc-52aca3e2340d" providerId="ADAL" clId="{9FEC8A15-0C4B-4138-8212-DFDCA79B9CB0}" dt="2022-11-03T19:09:45.820" v="1494" actId="20577"/>
        <pc:sldMkLst>
          <pc:docMk/>
          <pc:sldMk cId="3106958047" sldId="260"/>
        </pc:sldMkLst>
        <pc:spChg chg="mod">
          <ac:chgData name="James Williams" userId="c957a50b-491f-4d94-b4bc-52aca3e2340d" providerId="ADAL" clId="{9FEC8A15-0C4B-4138-8212-DFDCA79B9CB0}" dt="2022-11-03T18:51:59.878" v="686" actId="1076"/>
          <ac:spMkLst>
            <pc:docMk/>
            <pc:sldMk cId="3106958047" sldId="260"/>
            <ac:spMk id="2" creationId="{00000000-0000-0000-0000-000000000000}"/>
          </ac:spMkLst>
        </pc:spChg>
        <pc:spChg chg="mod">
          <ac:chgData name="James Williams" userId="c957a50b-491f-4d94-b4bc-52aca3e2340d" providerId="ADAL" clId="{9FEC8A15-0C4B-4138-8212-DFDCA79B9CB0}" dt="2022-11-03T19:09:45.820" v="1494" actId="20577"/>
          <ac:spMkLst>
            <pc:docMk/>
            <pc:sldMk cId="3106958047" sldId="260"/>
            <ac:spMk id="3" creationId="{00000000-0000-0000-0000-000000000000}"/>
          </ac:spMkLst>
        </pc:spChg>
        <pc:spChg chg="add">
          <ac:chgData name="James Williams" userId="c957a50b-491f-4d94-b4bc-52aca3e2340d" providerId="ADAL" clId="{9FEC8A15-0C4B-4138-8212-DFDCA79B9CB0}" dt="2022-11-03T18:26:50.952" v="59" actId="26606"/>
          <ac:spMkLst>
            <pc:docMk/>
            <pc:sldMk cId="3106958047" sldId="260"/>
            <ac:spMk id="10" creationId="{CF4680D4-DEE2-49EE-AF90-EFEAF50AEC23}"/>
          </ac:spMkLst>
        </pc:spChg>
        <pc:spChg chg="add">
          <ac:chgData name="James Williams" userId="c957a50b-491f-4d94-b4bc-52aca3e2340d" providerId="ADAL" clId="{9FEC8A15-0C4B-4138-8212-DFDCA79B9CB0}" dt="2022-11-03T18:26:50.952" v="59" actId="26606"/>
          <ac:spMkLst>
            <pc:docMk/>
            <pc:sldMk cId="3106958047" sldId="260"/>
            <ac:spMk id="12" creationId="{50C52EE1-5085-4960-AD29-A926E62ECC9F}"/>
          </ac:spMkLst>
        </pc:spChg>
        <pc:spChg chg="add">
          <ac:chgData name="James Williams" userId="c957a50b-491f-4d94-b4bc-52aca3e2340d" providerId="ADAL" clId="{9FEC8A15-0C4B-4138-8212-DFDCA79B9CB0}" dt="2022-11-03T18:26:50.952" v="59" actId="26606"/>
          <ac:spMkLst>
            <pc:docMk/>
            <pc:sldMk cId="3106958047" sldId="260"/>
            <ac:spMk id="14" creationId="{CD15AA94-C237-4412-B37B-EB317D2B05B7}"/>
          </ac:spMkLst>
        </pc:spChg>
        <pc:picChg chg="add">
          <ac:chgData name="James Williams" userId="c957a50b-491f-4d94-b4bc-52aca3e2340d" providerId="ADAL" clId="{9FEC8A15-0C4B-4138-8212-DFDCA79B9CB0}" dt="2022-11-03T18:26:50.952" v="59" actId="26606"/>
          <ac:picMkLst>
            <pc:docMk/>
            <pc:sldMk cId="3106958047" sldId="260"/>
            <ac:picMk id="7" creationId="{5BAA99C8-CC7C-CF22-7916-9482E309A778}"/>
          </ac:picMkLst>
        </pc:picChg>
      </pc:sldChg>
      <pc:sldChg chg="addSp delSp modSp mod ord setBg">
        <pc:chgData name="James Williams" userId="c957a50b-491f-4d94-b4bc-52aca3e2340d" providerId="ADAL" clId="{9FEC8A15-0C4B-4138-8212-DFDCA79B9CB0}" dt="2022-11-03T19:10:00.399" v="1503" actId="27636"/>
        <pc:sldMkLst>
          <pc:docMk/>
          <pc:sldMk cId="3945071513" sldId="261"/>
        </pc:sldMkLst>
        <pc:spChg chg="mod">
          <ac:chgData name="James Williams" userId="c957a50b-491f-4d94-b4bc-52aca3e2340d" providerId="ADAL" clId="{9FEC8A15-0C4B-4138-8212-DFDCA79B9CB0}" dt="2022-11-03T19:10:00.399" v="1503" actId="27636"/>
          <ac:spMkLst>
            <pc:docMk/>
            <pc:sldMk cId="3945071513" sldId="261"/>
            <ac:spMk id="2" creationId="{00000000-0000-0000-0000-000000000000}"/>
          </ac:spMkLst>
        </pc:spChg>
        <pc:spChg chg="mod">
          <ac:chgData name="James Williams" userId="c957a50b-491f-4d94-b4bc-52aca3e2340d" providerId="ADAL" clId="{9FEC8A15-0C4B-4138-8212-DFDCA79B9CB0}" dt="2022-11-03T19:09:26.605" v="1464" actId="113"/>
          <ac:spMkLst>
            <pc:docMk/>
            <pc:sldMk cId="3945071513" sldId="261"/>
            <ac:spMk id="3" creationId="{00000000-0000-0000-0000-000000000000}"/>
          </ac:spMkLst>
        </pc:spChg>
        <pc:spChg chg="add del">
          <ac:chgData name="James Williams" userId="c957a50b-491f-4d94-b4bc-52aca3e2340d" providerId="ADAL" clId="{9FEC8A15-0C4B-4138-8212-DFDCA79B9CB0}" dt="2022-11-03T19:04:18.376" v="1313" actId="26606"/>
          <ac:spMkLst>
            <pc:docMk/>
            <pc:sldMk cId="3945071513" sldId="261"/>
            <ac:spMk id="8" creationId="{C33976D1-3430-450C-A978-87A9A6E8E71F}"/>
          </ac:spMkLst>
        </pc:spChg>
        <pc:spChg chg="add del">
          <ac:chgData name="James Williams" userId="c957a50b-491f-4d94-b4bc-52aca3e2340d" providerId="ADAL" clId="{9FEC8A15-0C4B-4138-8212-DFDCA79B9CB0}" dt="2022-11-03T19:04:18.376" v="1313" actId="26606"/>
          <ac:spMkLst>
            <pc:docMk/>
            <pc:sldMk cId="3945071513" sldId="261"/>
            <ac:spMk id="10" creationId="{7D6AAC78-7D86-415A-ADC1-2B474807960C}"/>
          </ac:spMkLst>
        </pc:spChg>
        <pc:spChg chg="add del">
          <ac:chgData name="James Williams" userId="c957a50b-491f-4d94-b4bc-52aca3e2340d" providerId="ADAL" clId="{9FEC8A15-0C4B-4138-8212-DFDCA79B9CB0}" dt="2022-11-03T19:04:18.376" v="1313" actId="26606"/>
          <ac:spMkLst>
            <pc:docMk/>
            <pc:sldMk cId="3945071513" sldId="261"/>
            <ac:spMk id="12" creationId="{F2A658D9-F185-44F1-BA33-D50320D1D078}"/>
          </ac:spMkLst>
        </pc:spChg>
        <pc:spChg chg="add">
          <ac:chgData name="James Williams" userId="c957a50b-491f-4d94-b4bc-52aca3e2340d" providerId="ADAL" clId="{9FEC8A15-0C4B-4138-8212-DFDCA79B9CB0}" dt="2022-11-03T19:04:18.376" v="1313" actId="26606"/>
          <ac:spMkLst>
            <pc:docMk/>
            <pc:sldMk cId="3945071513" sldId="261"/>
            <ac:spMk id="17" creationId="{49553BAA-9CA0-438B-86B1-A7EBDDAADBE0}"/>
          </ac:spMkLst>
        </pc:spChg>
      </pc:sldChg>
      <pc:sldChg chg="addSp delSp modSp mod setBg">
        <pc:chgData name="James Williams" userId="c957a50b-491f-4d94-b4bc-52aca3e2340d" providerId="ADAL" clId="{9FEC8A15-0C4B-4138-8212-DFDCA79B9CB0}" dt="2022-11-03T19:31:03.450" v="1905" actId="403"/>
        <pc:sldMkLst>
          <pc:docMk/>
          <pc:sldMk cId="793725812" sldId="262"/>
        </pc:sldMkLst>
        <pc:spChg chg="mod">
          <ac:chgData name="James Williams" userId="c957a50b-491f-4d94-b4bc-52aca3e2340d" providerId="ADAL" clId="{9FEC8A15-0C4B-4138-8212-DFDCA79B9CB0}" dt="2022-11-03T19:31:03.450" v="1905" actId="403"/>
          <ac:spMkLst>
            <pc:docMk/>
            <pc:sldMk cId="793725812" sldId="262"/>
            <ac:spMk id="2" creationId="{00000000-0000-0000-0000-000000000000}"/>
          </ac:spMkLst>
        </pc:spChg>
        <pc:spChg chg="mod">
          <ac:chgData name="James Williams" userId="c957a50b-491f-4d94-b4bc-52aca3e2340d" providerId="ADAL" clId="{9FEC8A15-0C4B-4138-8212-DFDCA79B9CB0}" dt="2022-11-03T19:30:40.402" v="1904" actId="20577"/>
          <ac:spMkLst>
            <pc:docMk/>
            <pc:sldMk cId="793725812" sldId="262"/>
            <ac:spMk id="3" creationId="{00000000-0000-0000-0000-000000000000}"/>
          </ac:spMkLst>
        </pc:spChg>
        <pc:spChg chg="add del">
          <ac:chgData name="James Williams" userId="c957a50b-491f-4d94-b4bc-52aca3e2340d" providerId="ADAL" clId="{9FEC8A15-0C4B-4138-8212-DFDCA79B9CB0}" dt="2022-11-03T18:28:11.505" v="65" actId="26606"/>
          <ac:spMkLst>
            <pc:docMk/>
            <pc:sldMk cId="793725812" sldId="262"/>
            <ac:spMk id="10" creationId="{CF4680D4-DEE2-49EE-AF90-EFEAF50AEC23}"/>
          </ac:spMkLst>
        </pc:spChg>
        <pc:spChg chg="add del">
          <ac:chgData name="James Williams" userId="c957a50b-491f-4d94-b4bc-52aca3e2340d" providerId="ADAL" clId="{9FEC8A15-0C4B-4138-8212-DFDCA79B9CB0}" dt="2022-11-03T18:28:11.505" v="65" actId="26606"/>
          <ac:spMkLst>
            <pc:docMk/>
            <pc:sldMk cId="793725812" sldId="262"/>
            <ac:spMk id="12" creationId="{50C52EE1-5085-4960-AD29-A926E62ECC9F}"/>
          </ac:spMkLst>
        </pc:spChg>
        <pc:spChg chg="add del">
          <ac:chgData name="James Williams" userId="c957a50b-491f-4d94-b4bc-52aca3e2340d" providerId="ADAL" clId="{9FEC8A15-0C4B-4138-8212-DFDCA79B9CB0}" dt="2022-11-03T18:28:11.505" v="65" actId="26606"/>
          <ac:spMkLst>
            <pc:docMk/>
            <pc:sldMk cId="793725812" sldId="262"/>
            <ac:spMk id="14" creationId="{CD15AA94-C237-4412-B37B-EB317D2B05B7}"/>
          </ac:spMkLst>
        </pc:spChg>
        <pc:spChg chg="add">
          <ac:chgData name="James Williams" userId="c957a50b-491f-4d94-b4bc-52aca3e2340d" providerId="ADAL" clId="{9FEC8A15-0C4B-4138-8212-DFDCA79B9CB0}" dt="2022-11-03T18:28:11.505" v="65" actId="26606"/>
          <ac:spMkLst>
            <pc:docMk/>
            <pc:sldMk cId="793725812" sldId="262"/>
            <ac:spMk id="19" creationId="{CF4680D4-DEE2-49EE-AF90-EFEAF50AEC23}"/>
          </ac:spMkLst>
        </pc:spChg>
        <pc:spChg chg="add">
          <ac:chgData name="James Williams" userId="c957a50b-491f-4d94-b4bc-52aca3e2340d" providerId="ADAL" clId="{9FEC8A15-0C4B-4138-8212-DFDCA79B9CB0}" dt="2022-11-03T18:28:11.505" v="65" actId="26606"/>
          <ac:spMkLst>
            <pc:docMk/>
            <pc:sldMk cId="793725812" sldId="262"/>
            <ac:spMk id="21" creationId="{50C52EE1-5085-4960-AD29-A926E62ECC9F}"/>
          </ac:spMkLst>
        </pc:spChg>
        <pc:spChg chg="add">
          <ac:chgData name="James Williams" userId="c957a50b-491f-4d94-b4bc-52aca3e2340d" providerId="ADAL" clId="{9FEC8A15-0C4B-4138-8212-DFDCA79B9CB0}" dt="2022-11-03T18:28:11.505" v="65" actId="26606"/>
          <ac:spMkLst>
            <pc:docMk/>
            <pc:sldMk cId="793725812" sldId="262"/>
            <ac:spMk id="23" creationId="{CD15AA94-C237-4412-B37B-EB317D2B05B7}"/>
          </ac:spMkLst>
        </pc:spChg>
        <pc:picChg chg="add mod">
          <ac:chgData name="James Williams" userId="c957a50b-491f-4d94-b4bc-52aca3e2340d" providerId="ADAL" clId="{9FEC8A15-0C4B-4138-8212-DFDCA79B9CB0}" dt="2022-11-03T18:28:11.505" v="65" actId="26606"/>
          <ac:picMkLst>
            <pc:docMk/>
            <pc:sldMk cId="793725812" sldId="262"/>
            <ac:picMk id="7" creationId="{01E83801-C4CE-D88A-667E-F9E8BD8A61B3}"/>
          </ac:picMkLst>
        </pc:picChg>
      </pc:sldChg>
      <pc:sldChg chg="addSp modSp mod setBg">
        <pc:chgData name="James Williams" userId="c957a50b-491f-4d94-b4bc-52aca3e2340d" providerId="ADAL" clId="{9FEC8A15-0C4B-4138-8212-DFDCA79B9CB0}" dt="2022-11-03T19:31:22.494" v="1913" actId="20577"/>
        <pc:sldMkLst>
          <pc:docMk/>
          <pc:sldMk cId="422395976" sldId="263"/>
        </pc:sldMkLst>
        <pc:spChg chg="mod">
          <ac:chgData name="James Williams" userId="c957a50b-491f-4d94-b4bc-52aca3e2340d" providerId="ADAL" clId="{9FEC8A15-0C4B-4138-8212-DFDCA79B9CB0}" dt="2022-11-03T19:31:22.494" v="1913" actId="20577"/>
          <ac:spMkLst>
            <pc:docMk/>
            <pc:sldMk cId="422395976" sldId="263"/>
            <ac:spMk id="2" creationId="{00000000-0000-0000-0000-000000000000}"/>
          </ac:spMkLst>
        </pc:spChg>
        <pc:spChg chg="mod">
          <ac:chgData name="James Williams" userId="c957a50b-491f-4d94-b4bc-52aca3e2340d" providerId="ADAL" clId="{9FEC8A15-0C4B-4138-8212-DFDCA79B9CB0}" dt="2022-11-03T19:29:08.596" v="1864" actId="20577"/>
          <ac:spMkLst>
            <pc:docMk/>
            <pc:sldMk cId="422395976" sldId="263"/>
            <ac:spMk id="3" creationId="{00000000-0000-0000-0000-000000000000}"/>
          </ac:spMkLst>
        </pc:spChg>
        <pc:spChg chg="add">
          <ac:chgData name="James Williams" userId="c957a50b-491f-4d94-b4bc-52aca3e2340d" providerId="ADAL" clId="{9FEC8A15-0C4B-4138-8212-DFDCA79B9CB0}" dt="2022-11-03T18:28:40.353" v="67" actId="26606"/>
          <ac:spMkLst>
            <pc:docMk/>
            <pc:sldMk cId="422395976" sldId="263"/>
            <ac:spMk id="8" creationId="{C33976D1-3430-450C-A978-87A9A6E8E71F}"/>
          </ac:spMkLst>
        </pc:spChg>
        <pc:spChg chg="add">
          <ac:chgData name="James Williams" userId="c957a50b-491f-4d94-b4bc-52aca3e2340d" providerId="ADAL" clId="{9FEC8A15-0C4B-4138-8212-DFDCA79B9CB0}" dt="2022-11-03T18:28:40.353" v="67" actId="26606"/>
          <ac:spMkLst>
            <pc:docMk/>
            <pc:sldMk cId="422395976" sldId="263"/>
            <ac:spMk id="10" creationId="{7D6AAC78-7D86-415A-ADC1-2B474807960C}"/>
          </ac:spMkLst>
        </pc:spChg>
        <pc:spChg chg="add">
          <ac:chgData name="James Williams" userId="c957a50b-491f-4d94-b4bc-52aca3e2340d" providerId="ADAL" clId="{9FEC8A15-0C4B-4138-8212-DFDCA79B9CB0}" dt="2022-11-03T18:28:40.353" v="67" actId="26606"/>
          <ac:spMkLst>
            <pc:docMk/>
            <pc:sldMk cId="422395976" sldId="263"/>
            <ac:spMk id="12" creationId="{F2A658D9-F185-44F1-BA33-D50320D1D078}"/>
          </ac:spMkLst>
        </pc:spChg>
      </pc:sldChg>
      <pc:sldChg chg="addSp delSp modSp new mod setBg">
        <pc:chgData name="James Williams" userId="c957a50b-491f-4d94-b4bc-52aca3e2340d" providerId="ADAL" clId="{9FEC8A15-0C4B-4138-8212-DFDCA79B9CB0}" dt="2022-11-03T19:26:48.834" v="1717" actId="113"/>
        <pc:sldMkLst>
          <pc:docMk/>
          <pc:sldMk cId="2455437126" sldId="264"/>
        </pc:sldMkLst>
        <pc:spChg chg="mod">
          <ac:chgData name="James Williams" userId="c957a50b-491f-4d94-b4bc-52aca3e2340d" providerId="ADAL" clId="{9FEC8A15-0C4B-4138-8212-DFDCA79B9CB0}" dt="2022-11-03T18:34:18.326" v="114" actId="1076"/>
          <ac:spMkLst>
            <pc:docMk/>
            <pc:sldMk cId="2455437126" sldId="264"/>
            <ac:spMk id="2" creationId="{C97CA01F-F6FA-C71D-1F09-45101A2C5631}"/>
          </ac:spMkLst>
        </pc:spChg>
        <pc:spChg chg="del">
          <ac:chgData name="James Williams" userId="c957a50b-491f-4d94-b4bc-52aca3e2340d" providerId="ADAL" clId="{9FEC8A15-0C4B-4138-8212-DFDCA79B9CB0}" dt="2022-11-03T18:33:11.811" v="73" actId="478"/>
          <ac:spMkLst>
            <pc:docMk/>
            <pc:sldMk cId="2455437126" sldId="264"/>
            <ac:spMk id="3" creationId="{6D59CE5A-9616-41F5-6258-FBC3F9263877}"/>
          </ac:spMkLst>
        </pc:spChg>
        <pc:spChg chg="add mod">
          <ac:chgData name="James Williams" userId="c957a50b-491f-4d94-b4bc-52aca3e2340d" providerId="ADAL" clId="{9FEC8A15-0C4B-4138-8212-DFDCA79B9CB0}" dt="2022-11-03T19:26:29.082" v="1698" actId="1076"/>
          <ac:spMkLst>
            <pc:docMk/>
            <pc:sldMk cId="2455437126" sldId="264"/>
            <ac:spMk id="4" creationId="{6A8633E3-E340-7785-EB31-078C00EA5D81}"/>
          </ac:spMkLst>
        </pc:spChg>
        <pc:spChg chg="add del mod">
          <ac:chgData name="James Williams" userId="c957a50b-491f-4d94-b4bc-52aca3e2340d" providerId="ADAL" clId="{9FEC8A15-0C4B-4138-8212-DFDCA79B9CB0}" dt="2022-11-03T18:40:17.988" v="291"/>
          <ac:spMkLst>
            <pc:docMk/>
            <pc:sldMk cId="2455437126" sldId="264"/>
            <ac:spMk id="5" creationId="{A3B8DE8D-E2C5-6113-2370-E3723E5E9630}"/>
          </ac:spMkLst>
        </pc:spChg>
        <pc:spChg chg="add mod">
          <ac:chgData name="James Williams" userId="c957a50b-491f-4d94-b4bc-52aca3e2340d" providerId="ADAL" clId="{9FEC8A15-0C4B-4138-8212-DFDCA79B9CB0}" dt="2022-11-03T19:26:29.082" v="1698" actId="1076"/>
          <ac:spMkLst>
            <pc:docMk/>
            <pc:sldMk cId="2455437126" sldId="264"/>
            <ac:spMk id="6" creationId="{E83635D9-D2D4-006F-C303-762EF82D684C}"/>
          </ac:spMkLst>
        </pc:spChg>
        <pc:spChg chg="add mod">
          <ac:chgData name="James Williams" userId="c957a50b-491f-4d94-b4bc-52aca3e2340d" providerId="ADAL" clId="{9FEC8A15-0C4B-4138-8212-DFDCA79B9CB0}" dt="2022-11-03T19:26:48.834" v="1717" actId="113"/>
          <ac:spMkLst>
            <pc:docMk/>
            <pc:sldMk cId="2455437126" sldId="264"/>
            <ac:spMk id="9" creationId="{9DC50F37-F4AA-585C-22AB-2E0C878C7336}"/>
          </ac:spMkLst>
        </pc:spChg>
        <pc:spChg chg="add">
          <ac:chgData name="James Williams" userId="c957a50b-491f-4d94-b4bc-52aca3e2340d" providerId="ADAL" clId="{9FEC8A15-0C4B-4138-8212-DFDCA79B9CB0}" dt="2022-11-03T18:33:51.696" v="79" actId="26606"/>
          <ac:spMkLst>
            <pc:docMk/>
            <pc:sldMk cId="2455437126" sldId="264"/>
            <ac:spMk id="1028" creationId="{195A7738-D4D9-4E15-A635-CA28918C1A35}"/>
          </ac:spMkLst>
        </pc:spChg>
        <pc:spChg chg="add">
          <ac:chgData name="James Williams" userId="c957a50b-491f-4d94-b4bc-52aca3e2340d" providerId="ADAL" clId="{9FEC8A15-0C4B-4138-8212-DFDCA79B9CB0}" dt="2022-11-03T18:33:51.696" v="79" actId="26606"/>
          <ac:spMkLst>
            <pc:docMk/>
            <pc:sldMk cId="2455437126" sldId="264"/>
            <ac:spMk id="1029" creationId="{F813E79E-894E-4011-B4B0-93B31C4E1F86}"/>
          </ac:spMkLst>
        </pc:spChg>
        <pc:spChg chg="add">
          <ac:chgData name="James Williams" userId="c957a50b-491f-4d94-b4bc-52aca3e2340d" providerId="ADAL" clId="{9FEC8A15-0C4B-4138-8212-DFDCA79B9CB0}" dt="2022-11-03T18:33:51.696" v="79" actId="26606"/>
          <ac:spMkLst>
            <pc:docMk/>
            <pc:sldMk cId="2455437126" sldId="264"/>
            <ac:spMk id="1030" creationId="{F31DDD9C-2B95-4688-9DD6-D3AC34FF9EFE}"/>
          </ac:spMkLst>
        </pc:spChg>
        <pc:spChg chg="add del">
          <ac:chgData name="James Williams" userId="c957a50b-491f-4d94-b4bc-52aca3e2340d" providerId="ADAL" clId="{9FEC8A15-0C4B-4138-8212-DFDCA79B9CB0}" dt="2022-11-03T18:33:31.246" v="76" actId="26606"/>
          <ac:spMkLst>
            <pc:docMk/>
            <pc:sldMk cId="2455437126" sldId="264"/>
            <ac:spMk id="1031" creationId="{195A7738-D4D9-4E15-A635-CA28918C1A35}"/>
          </ac:spMkLst>
        </pc:spChg>
        <pc:spChg chg="add del">
          <ac:chgData name="James Williams" userId="c957a50b-491f-4d94-b4bc-52aca3e2340d" providerId="ADAL" clId="{9FEC8A15-0C4B-4138-8212-DFDCA79B9CB0}" dt="2022-11-03T18:33:31.246" v="76" actId="26606"/>
          <ac:spMkLst>
            <pc:docMk/>
            <pc:sldMk cId="2455437126" sldId="264"/>
            <ac:spMk id="1033" creationId="{F813E79E-894E-4011-B4B0-93B31C4E1F86}"/>
          </ac:spMkLst>
        </pc:spChg>
        <pc:spChg chg="add del">
          <ac:chgData name="James Williams" userId="c957a50b-491f-4d94-b4bc-52aca3e2340d" providerId="ADAL" clId="{9FEC8A15-0C4B-4138-8212-DFDCA79B9CB0}" dt="2022-11-03T18:33:31.246" v="76" actId="26606"/>
          <ac:spMkLst>
            <pc:docMk/>
            <pc:sldMk cId="2455437126" sldId="264"/>
            <ac:spMk id="1035" creationId="{F31DDD9C-2B95-4688-9DD6-D3AC34FF9EFE}"/>
          </ac:spMkLst>
        </pc:spChg>
        <pc:spChg chg="add del">
          <ac:chgData name="James Williams" userId="c957a50b-491f-4d94-b4bc-52aca3e2340d" providerId="ADAL" clId="{9FEC8A15-0C4B-4138-8212-DFDCA79B9CB0}" dt="2022-11-03T18:33:32.916" v="78" actId="26606"/>
          <ac:spMkLst>
            <pc:docMk/>
            <pc:sldMk cId="2455437126" sldId="264"/>
            <ac:spMk id="1037" creationId="{EC7FF834-B204-4967-8D47-8BB36EAF0EF5}"/>
          </ac:spMkLst>
        </pc:spChg>
        <pc:spChg chg="add del">
          <ac:chgData name="James Williams" userId="c957a50b-491f-4d94-b4bc-52aca3e2340d" providerId="ADAL" clId="{9FEC8A15-0C4B-4138-8212-DFDCA79B9CB0}" dt="2022-11-03T18:33:32.916" v="78" actId="26606"/>
          <ac:spMkLst>
            <pc:docMk/>
            <pc:sldMk cId="2455437126" sldId="264"/>
            <ac:spMk id="1038" creationId="{F780A22D-61EA-43E3-BD94-3E39CF902160}"/>
          </ac:spMkLst>
        </pc:spChg>
        <pc:grpChg chg="add mod">
          <ac:chgData name="James Williams" userId="c957a50b-491f-4d94-b4bc-52aca3e2340d" providerId="ADAL" clId="{9FEC8A15-0C4B-4138-8212-DFDCA79B9CB0}" dt="2022-11-03T19:26:29.082" v="1698" actId="1076"/>
          <ac:grpSpMkLst>
            <pc:docMk/>
            <pc:sldMk cId="2455437126" sldId="264"/>
            <ac:grpSpMk id="7" creationId="{8D54D54E-7A76-6B54-0107-1E6663A373B2}"/>
          </ac:grpSpMkLst>
        </pc:grpChg>
        <pc:picChg chg="add mod">
          <ac:chgData name="James Williams" userId="c957a50b-491f-4d94-b4bc-52aca3e2340d" providerId="ADAL" clId="{9FEC8A15-0C4B-4138-8212-DFDCA79B9CB0}" dt="2022-11-03T19:26:29.082" v="1698" actId="1076"/>
          <ac:picMkLst>
            <pc:docMk/>
            <pc:sldMk cId="2455437126" sldId="264"/>
            <ac:picMk id="1026" creationId="{1F9036B1-805A-A60E-E9C8-8B190EFC869B}"/>
          </ac:picMkLst>
        </pc:picChg>
      </pc:sldChg>
      <pc:sldChg chg="addSp delSp modSp new mod setBg setClrOvrMap">
        <pc:chgData name="James Williams" userId="c957a50b-491f-4d94-b4bc-52aca3e2340d" providerId="ADAL" clId="{9FEC8A15-0C4B-4138-8212-DFDCA79B9CB0}" dt="2022-11-03T18:46:23.372" v="494" actId="404"/>
        <pc:sldMkLst>
          <pc:docMk/>
          <pc:sldMk cId="3554141037" sldId="265"/>
        </pc:sldMkLst>
        <pc:spChg chg="mod">
          <ac:chgData name="James Williams" userId="c957a50b-491f-4d94-b4bc-52aca3e2340d" providerId="ADAL" clId="{9FEC8A15-0C4B-4138-8212-DFDCA79B9CB0}" dt="2022-11-03T18:39:48.694" v="284" actId="1076"/>
          <ac:spMkLst>
            <pc:docMk/>
            <pc:sldMk cId="3554141037" sldId="265"/>
            <ac:spMk id="2" creationId="{609B6DFD-0A1A-A368-ED97-A1216E2806EC}"/>
          </ac:spMkLst>
        </pc:spChg>
        <pc:spChg chg="del">
          <ac:chgData name="James Williams" userId="c957a50b-491f-4d94-b4bc-52aca3e2340d" providerId="ADAL" clId="{9FEC8A15-0C4B-4138-8212-DFDCA79B9CB0}" dt="2022-11-03T18:37:03.391" v="162" actId="478"/>
          <ac:spMkLst>
            <pc:docMk/>
            <pc:sldMk cId="3554141037" sldId="265"/>
            <ac:spMk id="3" creationId="{ABDA0E8F-A75E-5B9B-C270-0B5E3A2A7E6D}"/>
          </ac:spMkLst>
        </pc:spChg>
        <pc:spChg chg="add mod">
          <ac:chgData name="James Williams" userId="c957a50b-491f-4d94-b4bc-52aca3e2340d" providerId="ADAL" clId="{9FEC8A15-0C4B-4138-8212-DFDCA79B9CB0}" dt="2022-11-03T18:44:57.819" v="450" actId="27636"/>
          <ac:spMkLst>
            <pc:docMk/>
            <pc:sldMk cId="3554141037" sldId="265"/>
            <ac:spMk id="4" creationId="{1AF1FEDC-D802-AF1D-5845-3FCDDAF4F53B}"/>
          </ac:spMkLst>
        </pc:spChg>
        <pc:spChg chg="add mod">
          <ac:chgData name="James Williams" userId="c957a50b-491f-4d94-b4bc-52aca3e2340d" providerId="ADAL" clId="{9FEC8A15-0C4B-4138-8212-DFDCA79B9CB0}" dt="2022-11-03T18:46:23.372" v="494" actId="404"/>
          <ac:spMkLst>
            <pc:docMk/>
            <pc:sldMk cId="3554141037" sldId="265"/>
            <ac:spMk id="5" creationId="{F74F2AFA-E529-CA6A-63FB-BD7803571B4B}"/>
          </ac:spMkLst>
        </pc:spChg>
        <pc:spChg chg="add">
          <ac:chgData name="James Williams" userId="c957a50b-491f-4d94-b4bc-52aca3e2340d" providerId="ADAL" clId="{9FEC8A15-0C4B-4138-8212-DFDCA79B9CB0}" dt="2022-11-03T18:39:11.084" v="276" actId="26606"/>
          <ac:spMkLst>
            <pc:docMk/>
            <pc:sldMk cId="3554141037" sldId="265"/>
            <ac:spMk id="2052" creationId="{B8AFBB67-2575-4F5A-96CF-CD2EB02A1EF0}"/>
          </ac:spMkLst>
        </pc:spChg>
        <pc:spChg chg="add del">
          <ac:chgData name="James Williams" userId="c957a50b-491f-4d94-b4bc-52aca3e2340d" providerId="ADAL" clId="{9FEC8A15-0C4B-4138-8212-DFDCA79B9CB0}" dt="2022-11-03T18:37:35.898" v="164" actId="26606"/>
          <ac:spMkLst>
            <pc:docMk/>
            <pc:sldMk cId="3554141037" sldId="265"/>
            <ac:spMk id="2055" creationId="{6981E6A2-4656-4CFE-9BF4-39D81EE2CA9B}"/>
          </ac:spMkLst>
        </pc:spChg>
        <pc:picChg chg="add mod">
          <ac:chgData name="James Williams" userId="c957a50b-491f-4d94-b4bc-52aca3e2340d" providerId="ADAL" clId="{9FEC8A15-0C4B-4138-8212-DFDCA79B9CB0}" dt="2022-11-03T18:46:11.506" v="492" actId="1076"/>
          <ac:picMkLst>
            <pc:docMk/>
            <pc:sldMk cId="3554141037" sldId="265"/>
            <ac:picMk id="2050" creationId="{35094712-E97E-4DCC-BE14-F1B849D029EF}"/>
          </ac:picMkLst>
        </pc:picChg>
      </pc:sldChg>
      <pc:sldChg chg="add del">
        <pc:chgData name="James Williams" userId="c957a50b-491f-4d94-b4bc-52aca3e2340d" providerId="ADAL" clId="{9FEC8A15-0C4B-4138-8212-DFDCA79B9CB0}" dt="2022-11-03T18:48:04.201" v="529" actId="2890"/>
        <pc:sldMkLst>
          <pc:docMk/>
          <pc:sldMk cId="1707163794" sldId="266"/>
        </pc:sldMkLst>
      </pc:sldChg>
      <pc:sldChg chg="modSp add mod ord">
        <pc:chgData name="James Williams" userId="c957a50b-491f-4d94-b4bc-52aca3e2340d" providerId="ADAL" clId="{9FEC8A15-0C4B-4138-8212-DFDCA79B9CB0}" dt="2022-11-03T18:51:42.067" v="681" actId="403"/>
        <pc:sldMkLst>
          <pc:docMk/>
          <pc:sldMk cId="1944617060" sldId="266"/>
        </pc:sldMkLst>
        <pc:spChg chg="mod">
          <ac:chgData name="James Williams" userId="c957a50b-491f-4d94-b4bc-52aca3e2340d" providerId="ADAL" clId="{9FEC8A15-0C4B-4138-8212-DFDCA79B9CB0}" dt="2022-11-03T18:51:42.067" v="681" actId="403"/>
          <ac:spMkLst>
            <pc:docMk/>
            <pc:sldMk cId="1944617060" sldId="266"/>
            <ac:spMk id="2" creationId="{00000000-0000-0000-0000-000000000000}"/>
          </ac:spMkLst>
        </pc:spChg>
        <pc:spChg chg="mod">
          <ac:chgData name="James Williams" userId="c957a50b-491f-4d94-b4bc-52aca3e2340d" providerId="ADAL" clId="{9FEC8A15-0C4B-4138-8212-DFDCA79B9CB0}" dt="2022-11-03T18:51:32.487" v="680" actId="20577"/>
          <ac:spMkLst>
            <pc:docMk/>
            <pc:sldMk cId="1944617060" sldId="266"/>
            <ac:spMk id="3" creationId="{00000000-0000-0000-0000-000000000000}"/>
          </ac:spMkLst>
        </pc:spChg>
      </pc:sldChg>
      <pc:sldChg chg="add del replId">
        <pc:chgData name="James Williams" userId="c957a50b-491f-4d94-b4bc-52aca3e2340d" providerId="ADAL" clId="{9FEC8A15-0C4B-4138-8212-DFDCA79B9CB0}" dt="2022-11-03T18:48:04.201" v="529" actId="2890"/>
        <pc:sldMkLst>
          <pc:docMk/>
          <pc:sldMk cId="1119588841" sldId="267"/>
        </pc:sldMkLst>
      </pc:sldChg>
    </pc:docChg>
  </pc:docChgLst>
  <pc:docChgLst>
    <pc:chgData name="James" userId="c957a50b-491f-4d94-b4bc-52aca3e2340d" providerId="ADAL" clId="{9FEC8A15-0C4B-4138-8212-DFDCA79B9CB0}"/>
    <pc:docChg chg="undo custSel addSld modSld sldOrd">
      <pc:chgData name="James" userId="c957a50b-491f-4d94-b4bc-52aca3e2340d" providerId="ADAL" clId="{9FEC8A15-0C4B-4138-8212-DFDCA79B9CB0}" dt="2022-11-17T17:22:00.405" v="331" actId="403"/>
      <pc:docMkLst>
        <pc:docMk/>
      </pc:docMkLst>
      <pc:sldChg chg="modSp mod">
        <pc:chgData name="James" userId="c957a50b-491f-4d94-b4bc-52aca3e2340d" providerId="ADAL" clId="{9FEC8A15-0C4B-4138-8212-DFDCA79B9CB0}" dt="2022-11-17T17:12:45.473" v="159" actId="20577"/>
        <pc:sldMkLst>
          <pc:docMk/>
          <pc:sldMk cId="3757478632" sldId="259"/>
        </pc:sldMkLst>
        <pc:spChg chg="mod">
          <ac:chgData name="James" userId="c957a50b-491f-4d94-b4bc-52aca3e2340d" providerId="ADAL" clId="{9FEC8A15-0C4B-4138-8212-DFDCA79B9CB0}" dt="2022-11-17T17:12:45.473" v="159" actId="20577"/>
          <ac:spMkLst>
            <pc:docMk/>
            <pc:sldMk cId="3757478632" sldId="259"/>
            <ac:spMk id="3" creationId="{00000000-0000-0000-0000-000000000000}"/>
          </ac:spMkLst>
        </pc:spChg>
      </pc:sldChg>
      <pc:sldChg chg="addSp delSp modSp add mod ord">
        <pc:chgData name="James" userId="c957a50b-491f-4d94-b4bc-52aca3e2340d" providerId="ADAL" clId="{9FEC8A15-0C4B-4138-8212-DFDCA79B9CB0}" dt="2022-11-17T17:22:00.405" v="331" actId="403"/>
        <pc:sldMkLst>
          <pc:docMk/>
          <pc:sldMk cId="1984321021" sldId="267"/>
        </pc:sldMkLst>
        <pc:spChg chg="mod">
          <ac:chgData name="James" userId="c957a50b-491f-4d94-b4bc-52aca3e2340d" providerId="ADAL" clId="{9FEC8A15-0C4B-4138-8212-DFDCA79B9CB0}" dt="2022-11-17T17:21:15.612" v="309" actId="14100"/>
          <ac:spMkLst>
            <pc:docMk/>
            <pc:sldMk cId="1984321021" sldId="267"/>
            <ac:spMk id="2" creationId="{00000000-0000-0000-0000-000000000000}"/>
          </ac:spMkLst>
        </pc:spChg>
        <pc:spChg chg="mod">
          <ac:chgData name="James" userId="c957a50b-491f-4d94-b4bc-52aca3e2340d" providerId="ADAL" clId="{9FEC8A15-0C4B-4138-8212-DFDCA79B9CB0}" dt="2022-11-17T17:22:00.405" v="331" actId="403"/>
          <ac:spMkLst>
            <pc:docMk/>
            <pc:sldMk cId="1984321021" sldId="267"/>
            <ac:spMk id="3" creationId="{00000000-0000-0000-0000-000000000000}"/>
          </ac:spMkLst>
        </pc:spChg>
        <pc:spChg chg="add del mod">
          <ac:chgData name="James" userId="c957a50b-491f-4d94-b4bc-52aca3e2340d" providerId="ADAL" clId="{9FEC8A15-0C4B-4138-8212-DFDCA79B9CB0}" dt="2022-11-17T17:17:51.347" v="187" actId="478"/>
          <ac:spMkLst>
            <pc:docMk/>
            <pc:sldMk cId="1984321021" sldId="267"/>
            <ac:spMk id="4" creationId="{48CFD6EF-B763-12F6-A7FC-E357B5BF8664}"/>
          </ac:spMkLst>
        </pc:spChg>
        <pc:spChg chg="add mod">
          <ac:chgData name="James" userId="c957a50b-491f-4d94-b4bc-52aca3e2340d" providerId="ADAL" clId="{9FEC8A15-0C4B-4138-8212-DFDCA79B9CB0}" dt="2022-11-17T17:19:33.694" v="214" actId="26606"/>
          <ac:spMkLst>
            <pc:docMk/>
            <pc:sldMk cId="1984321021" sldId="267"/>
            <ac:spMk id="5" creationId="{2893C163-74FC-40CD-C3C2-AB1C92C4A489}"/>
          </ac:spMkLst>
        </pc:spChg>
        <pc:spChg chg="del">
          <ac:chgData name="James" userId="c957a50b-491f-4d94-b4bc-52aca3e2340d" providerId="ADAL" clId="{9FEC8A15-0C4B-4138-8212-DFDCA79B9CB0}" dt="2022-11-17T17:19:33.694" v="214" actId="26606"/>
          <ac:spMkLst>
            <pc:docMk/>
            <pc:sldMk cId="1984321021" sldId="267"/>
            <ac:spMk id="23" creationId="{CF4680D4-DEE2-49EE-AF90-EFEAF50AEC23}"/>
          </ac:spMkLst>
        </pc:spChg>
        <pc:spChg chg="del">
          <ac:chgData name="James" userId="c957a50b-491f-4d94-b4bc-52aca3e2340d" providerId="ADAL" clId="{9FEC8A15-0C4B-4138-8212-DFDCA79B9CB0}" dt="2022-11-17T17:19:33.694" v="214" actId="26606"/>
          <ac:spMkLst>
            <pc:docMk/>
            <pc:sldMk cId="1984321021" sldId="267"/>
            <ac:spMk id="24" creationId="{50C52EE1-5085-4960-AD29-A926E62ECC9F}"/>
          </ac:spMkLst>
        </pc:spChg>
        <pc:spChg chg="del">
          <ac:chgData name="James" userId="c957a50b-491f-4d94-b4bc-52aca3e2340d" providerId="ADAL" clId="{9FEC8A15-0C4B-4138-8212-DFDCA79B9CB0}" dt="2022-11-17T17:19:33.694" v="214" actId="26606"/>
          <ac:spMkLst>
            <pc:docMk/>
            <pc:sldMk cId="1984321021" sldId="267"/>
            <ac:spMk id="25" creationId="{CD15AA94-C237-4412-B37B-EB317D2B05B7}"/>
          </ac:spMkLst>
        </pc:spChg>
        <pc:spChg chg="add">
          <ac:chgData name="James" userId="c957a50b-491f-4d94-b4bc-52aca3e2340d" providerId="ADAL" clId="{9FEC8A15-0C4B-4138-8212-DFDCA79B9CB0}" dt="2022-11-17T17:19:33.694" v="214" actId="26606"/>
          <ac:spMkLst>
            <pc:docMk/>
            <pc:sldMk cId="1984321021" sldId="267"/>
            <ac:spMk id="31" creationId="{1660E788-AFA9-4A1B-9991-6AA74632A15B}"/>
          </ac:spMkLst>
        </pc:spChg>
        <pc:spChg chg="add">
          <ac:chgData name="James" userId="c957a50b-491f-4d94-b4bc-52aca3e2340d" providerId="ADAL" clId="{9FEC8A15-0C4B-4138-8212-DFDCA79B9CB0}" dt="2022-11-17T17:19:33.694" v="214" actId="26606"/>
          <ac:spMkLst>
            <pc:docMk/>
            <pc:sldMk cId="1984321021" sldId="267"/>
            <ac:spMk id="33" creationId="{867D4867-5BA7-4462-B2F6-A23F4A622AA7}"/>
          </ac:spMkLst>
        </pc:spChg>
        <pc:picChg chg="mod">
          <ac:chgData name="James" userId="c957a50b-491f-4d94-b4bc-52aca3e2340d" providerId="ADAL" clId="{9FEC8A15-0C4B-4138-8212-DFDCA79B9CB0}" dt="2022-11-17T17:19:33.694" v="214" actId="26606"/>
          <ac:picMkLst>
            <pc:docMk/>
            <pc:sldMk cId="1984321021" sldId="267"/>
            <ac:picMk id="26" creationId="{38B7C246-C41A-FEB6-CAA7-2E73FDD3DF73}"/>
          </ac:picMkLst>
        </pc:picChg>
      </pc:sldChg>
    </pc:docChg>
  </pc:docChgLst>
  <pc:docChgLst>
    <pc:chgData name="James Williams" userId="c957a50b-491f-4d94-b4bc-52aca3e2340d" providerId="ADAL" clId="{A9B83D41-2B21-4931-BAB8-2FD7D2C4178F}"/>
    <pc:docChg chg="undo custSel addSld delSld modSld sldOrd">
      <pc:chgData name="James Williams" userId="c957a50b-491f-4d94-b4bc-52aca3e2340d" providerId="ADAL" clId="{A9B83D41-2B21-4931-BAB8-2FD7D2C4178F}" dt="2024-11-10T13:24:31.759" v="67"/>
      <pc:docMkLst>
        <pc:docMk/>
      </pc:docMkLst>
      <pc:sldChg chg="modSp mod">
        <pc:chgData name="James Williams" userId="c957a50b-491f-4d94-b4bc-52aca3e2340d" providerId="ADAL" clId="{A9B83D41-2B21-4931-BAB8-2FD7D2C4178F}" dt="2024-11-10T13:18:16.889" v="35" actId="20577"/>
        <pc:sldMkLst>
          <pc:docMk/>
          <pc:sldMk cId="3995130498" sldId="256"/>
        </pc:sldMkLst>
        <pc:spChg chg="mod">
          <ac:chgData name="James Williams" userId="c957a50b-491f-4d94-b4bc-52aca3e2340d" providerId="ADAL" clId="{A9B83D41-2B21-4931-BAB8-2FD7D2C4178F}" dt="2024-11-10T13:18:16.889" v="35" actId="20577"/>
          <ac:spMkLst>
            <pc:docMk/>
            <pc:sldMk cId="3995130498" sldId="256"/>
            <ac:spMk id="2" creationId="{00000000-0000-0000-0000-000000000000}"/>
          </ac:spMkLst>
        </pc:spChg>
        <pc:spChg chg="mod">
          <ac:chgData name="James Williams" userId="c957a50b-491f-4d94-b4bc-52aca3e2340d" providerId="ADAL" clId="{A9B83D41-2B21-4931-BAB8-2FD7D2C4178F}" dt="2024-11-10T13:17:43.886" v="1" actId="6549"/>
          <ac:spMkLst>
            <pc:docMk/>
            <pc:sldMk cId="3995130498" sldId="256"/>
            <ac:spMk id="3" creationId="{00000000-0000-0000-0000-000000000000}"/>
          </ac:spMkLst>
        </pc:spChg>
      </pc:sldChg>
      <pc:sldChg chg="del">
        <pc:chgData name="James Williams" userId="c957a50b-491f-4d94-b4bc-52aca3e2340d" providerId="ADAL" clId="{A9B83D41-2B21-4931-BAB8-2FD7D2C4178F}" dt="2024-11-10T13:18:36.685" v="36" actId="2696"/>
        <pc:sldMkLst>
          <pc:docMk/>
          <pc:sldMk cId="1093614119" sldId="257"/>
        </pc:sldMkLst>
      </pc:sldChg>
      <pc:sldChg chg="del">
        <pc:chgData name="James Williams" userId="c957a50b-491f-4d94-b4bc-52aca3e2340d" providerId="ADAL" clId="{A9B83D41-2B21-4931-BAB8-2FD7D2C4178F}" dt="2024-11-10T13:18:36.685" v="36" actId="2696"/>
        <pc:sldMkLst>
          <pc:docMk/>
          <pc:sldMk cId="3757478632" sldId="259"/>
        </pc:sldMkLst>
      </pc:sldChg>
      <pc:sldChg chg="del">
        <pc:chgData name="James Williams" userId="c957a50b-491f-4d94-b4bc-52aca3e2340d" providerId="ADAL" clId="{A9B83D41-2B21-4931-BAB8-2FD7D2C4178F}" dt="2024-11-10T13:18:36.685" v="36" actId="2696"/>
        <pc:sldMkLst>
          <pc:docMk/>
          <pc:sldMk cId="3106958047" sldId="260"/>
        </pc:sldMkLst>
      </pc:sldChg>
      <pc:sldChg chg="del">
        <pc:chgData name="James Williams" userId="c957a50b-491f-4d94-b4bc-52aca3e2340d" providerId="ADAL" clId="{A9B83D41-2B21-4931-BAB8-2FD7D2C4178F}" dt="2024-11-10T13:18:36.685" v="36" actId="2696"/>
        <pc:sldMkLst>
          <pc:docMk/>
          <pc:sldMk cId="3945071513" sldId="261"/>
        </pc:sldMkLst>
      </pc:sldChg>
      <pc:sldChg chg="del">
        <pc:chgData name="James Williams" userId="c957a50b-491f-4d94-b4bc-52aca3e2340d" providerId="ADAL" clId="{A9B83D41-2B21-4931-BAB8-2FD7D2C4178F}" dt="2024-11-10T13:18:43.547" v="37" actId="2696"/>
        <pc:sldMkLst>
          <pc:docMk/>
          <pc:sldMk cId="793725812" sldId="262"/>
        </pc:sldMkLst>
      </pc:sldChg>
      <pc:sldChg chg="del">
        <pc:chgData name="James Williams" userId="c957a50b-491f-4d94-b4bc-52aca3e2340d" providerId="ADAL" clId="{A9B83D41-2B21-4931-BAB8-2FD7D2C4178F}" dt="2024-11-10T13:18:43.547" v="37" actId="2696"/>
        <pc:sldMkLst>
          <pc:docMk/>
          <pc:sldMk cId="422395976" sldId="263"/>
        </pc:sldMkLst>
      </pc:sldChg>
      <pc:sldChg chg="del">
        <pc:chgData name="James Williams" userId="c957a50b-491f-4d94-b4bc-52aca3e2340d" providerId="ADAL" clId="{A9B83D41-2B21-4931-BAB8-2FD7D2C4178F}" dt="2024-11-10T13:18:36.685" v="36" actId="2696"/>
        <pc:sldMkLst>
          <pc:docMk/>
          <pc:sldMk cId="2512490600" sldId="264"/>
        </pc:sldMkLst>
      </pc:sldChg>
      <pc:sldChg chg="del">
        <pc:chgData name="James Williams" userId="c957a50b-491f-4d94-b4bc-52aca3e2340d" providerId="ADAL" clId="{A9B83D41-2B21-4931-BAB8-2FD7D2C4178F}" dt="2024-11-10T13:18:36.685" v="36" actId="2696"/>
        <pc:sldMkLst>
          <pc:docMk/>
          <pc:sldMk cId="3165638315" sldId="265"/>
        </pc:sldMkLst>
      </pc:sldChg>
      <pc:sldChg chg="modSp mod">
        <pc:chgData name="James Williams" userId="c957a50b-491f-4d94-b4bc-52aca3e2340d" providerId="ADAL" clId="{A9B83D41-2B21-4931-BAB8-2FD7D2C4178F}" dt="2024-11-10T13:20:10.512" v="53" actId="113"/>
        <pc:sldMkLst>
          <pc:docMk/>
          <pc:sldMk cId="1944617060" sldId="266"/>
        </pc:sldMkLst>
        <pc:spChg chg="mod">
          <ac:chgData name="James Williams" userId="c957a50b-491f-4d94-b4bc-52aca3e2340d" providerId="ADAL" clId="{A9B83D41-2B21-4931-BAB8-2FD7D2C4178F}" dt="2024-11-10T13:19:06.591" v="41" actId="20577"/>
          <ac:spMkLst>
            <pc:docMk/>
            <pc:sldMk cId="1944617060" sldId="266"/>
            <ac:spMk id="2" creationId="{00000000-0000-0000-0000-000000000000}"/>
          </ac:spMkLst>
        </pc:spChg>
        <pc:spChg chg="mod">
          <ac:chgData name="James Williams" userId="c957a50b-491f-4d94-b4bc-52aca3e2340d" providerId="ADAL" clId="{A9B83D41-2B21-4931-BAB8-2FD7D2C4178F}" dt="2024-11-10T13:20:10.512" v="53" actId="113"/>
          <ac:spMkLst>
            <pc:docMk/>
            <pc:sldMk cId="1944617060" sldId="266"/>
            <ac:spMk id="3" creationId="{00000000-0000-0000-0000-000000000000}"/>
          </ac:spMkLst>
        </pc:spChg>
      </pc:sldChg>
      <pc:sldChg chg="del">
        <pc:chgData name="James Williams" userId="c957a50b-491f-4d94-b4bc-52aca3e2340d" providerId="ADAL" clId="{A9B83D41-2B21-4931-BAB8-2FD7D2C4178F}" dt="2024-11-10T13:18:43.547" v="37" actId="2696"/>
        <pc:sldMkLst>
          <pc:docMk/>
          <pc:sldMk cId="3516689570" sldId="267"/>
        </pc:sldMkLst>
      </pc:sldChg>
      <pc:sldChg chg="del">
        <pc:chgData name="James Williams" userId="c957a50b-491f-4d94-b4bc-52aca3e2340d" providerId="ADAL" clId="{A9B83D41-2B21-4931-BAB8-2FD7D2C4178F}" dt="2024-11-10T13:18:36.685" v="36" actId="2696"/>
        <pc:sldMkLst>
          <pc:docMk/>
          <pc:sldMk cId="788857541" sldId="512"/>
        </pc:sldMkLst>
      </pc:sldChg>
      <pc:sldChg chg="del">
        <pc:chgData name="James Williams" userId="c957a50b-491f-4d94-b4bc-52aca3e2340d" providerId="ADAL" clId="{A9B83D41-2B21-4931-BAB8-2FD7D2C4178F}" dt="2024-11-10T13:18:47.596" v="38" actId="2696"/>
        <pc:sldMkLst>
          <pc:docMk/>
          <pc:sldMk cId="2339004285" sldId="518"/>
        </pc:sldMkLst>
      </pc:sldChg>
      <pc:sldChg chg="del">
        <pc:chgData name="James Williams" userId="c957a50b-491f-4d94-b4bc-52aca3e2340d" providerId="ADAL" clId="{A9B83D41-2B21-4931-BAB8-2FD7D2C4178F}" dt="2024-11-10T13:18:43.547" v="37" actId="2696"/>
        <pc:sldMkLst>
          <pc:docMk/>
          <pc:sldMk cId="2525065832" sldId="542"/>
        </pc:sldMkLst>
      </pc:sldChg>
      <pc:sldChg chg="del">
        <pc:chgData name="James Williams" userId="c957a50b-491f-4d94-b4bc-52aca3e2340d" providerId="ADAL" clId="{A9B83D41-2B21-4931-BAB8-2FD7D2C4178F}" dt="2024-11-10T13:18:36.685" v="36" actId="2696"/>
        <pc:sldMkLst>
          <pc:docMk/>
          <pc:sldMk cId="3567875955" sldId="549"/>
        </pc:sldMkLst>
      </pc:sldChg>
      <pc:sldChg chg="del">
        <pc:chgData name="James Williams" userId="c957a50b-491f-4d94-b4bc-52aca3e2340d" providerId="ADAL" clId="{A9B83D41-2B21-4931-BAB8-2FD7D2C4178F}" dt="2024-11-10T13:18:43.547" v="37" actId="2696"/>
        <pc:sldMkLst>
          <pc:docMk/>
          <pc:sldMk cId="493098324" sldId="561"/>
        </pc:sldMkLst>
      </pc:sldChg>
      <pc:sldChg chg="modSp add del mod">
        <pc:chgData name="James Williams" userId="c957a50b-491f-4d94-b4bc-52aca3e2340d" providerId="ADAL" clId="{A9B83D41-2B21-4931-BAB8-2FD7D2C4178F}" dt="2024-11-10T13:21:39.705" v="64" actId="20577"/>
        <pc:sldMkLst>
          <pc:docMk/>
          <pc:sldMk cId="521874296" sldId="561"/>
        </pc:sldMkLst>
        <pc:spChg chg="mod">
          <ac:chgData name="James Williams" userId="c957a50b-491f-4d94-b4bc-52aca3e2340d" providerId="ADAL" clId="{A9B83D41-2B21-4931-BAB8-2FD7D2C4178F}" dt="2024-11-10T13:21:39.705" v="64" actId="20577"/>
          <ac:spMkLst>
            <pc:docMk/>
            <pc:sldMk cId="521874296" sldId="561"/>
            <ac:spMk id="3" creationId="{4F182D14-21FD-4698-6A54-210D5DD54839}"/>
          </ac:spMkLst>
        </pc:spChg>
        <pc:picChg chg="mod">
          <ac:chgData name="James Williams" userId="c957a50b-491f-4d94-b4bc-52aca3e2340d" providerId="ADAL" clId="{A9B83D41-2B21-4931-BAB8-2FD7D2C4178F}" dt="2024-11-10T13:21:29.760" v="62" actId="1076"/>
          <ac:picMkLst>
            <pc:docMk/>
            <pc:sldMk cId="521874296" sldId="561"/>
            <ac:picMk id="5" creationId="{F5B7320D-4C86-F7F9-6491-233DFEAA5E6B}"/>
          </ac:picMkLst>
        </pc:picChg>
      </pc:sldChg>
      <pc:sldChg chg="ord">
        <pc:chgData name="James Williams" userId="c957a50b-491f-4d94-b4bc-52aca3e2340d" providerId="ADAL" clId="{A9B83D41-2B21-4931-BAB8-2FD7D2C4178F}" dt="2024-11-10T13:20:47.615" v="57"/>
        <pc:sldMkLst>
          <pc:docMk/>
          <pc:sldMk cId="440038917" sldId="562"/>
        </pc:sldMkLst>
      </pc:sldChg>
      <pc:sldChg chg="del">
        <pc:chgData name="James Williams" userId="c957a50b-491f-4d94-b4bc-52aca3e2340d" providerId="ADAL" clId="{A9B83D41-2B21-4931-BAB8-2FD7D2C4178F}" dt="2024-11-10T13:18:36.685" v="36" actId="2696"/>
        <pc:sldMkLst>
          <pc:docMk/>
          <pc:sldMk cId="907177130" sldId="563"/>
        </pc:sldMkLst>
      </pc:sldChg>
      <pc:sldChg chg="del">
        <pc:chgData name="James Williams" userId="c957a50b-491f-4d94-b4bc-52aca3e2340d" providerId="ADAL" clId="{A9B83D41-2B21-4931-BAB8-2FD7D2C4178F}" dt="2024-11-10T13:18:36.685" v="36" actId="2696"/>
        <pc:sldMkLst>
          <pc:docMk/>
          <pc:sldMk cId="573780658" sldId="564"/>
        </pc:sldMkLst>
      </pc:sldChg>
      <pc:sldChg chg="add del">
        <pc:chgData name="James Williams" userId="c957a50b-491f-4d94-b4bc-52aca3e2340d" providerId="ADAL" clId="{A9B83D41-2B21-4931-BAB8-2FD7D2C4178F}" dt="2024-11-10T13:24:31.759" v="67"/>
        <pc:sldMkLst>
          <pc:docMk/>
          <pc:sldMk cId="131630483" sldId="5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EF5355-7711-4CDE-8FFD-842347FCED52}" type="datetimeFigureOut">
              <a:rPr lang="en-GB" smtClean="0"/>
              <a:t>18/11/2024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2B8746-8226-4BF7-88F3-BD8F02B65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796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8412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4864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11/18/2024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11/18/2024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11/18/2024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11/18/2024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11/18/2024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11/18/2024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11/18/2024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11/18/2024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11/18/2024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.microsoft.com/en-us/training/" TargetMode="External"/><Relationship Id="rId2" Type="http://schemas.openxmlformats.org/officeDocument/2006/relationships/hyperlink" Target="https://www.linkedin.com/learnin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grow.google/" TargetMode="External"/><Relationship Id="rId4" Type="http://schemas.openxmlformats.org/officeDocument/2006/relationships/hyperlink" Target="https://www.netacad.com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.microsoft.com/en-us/training/" TargetMode="External"/><Relationship Id="rId2" Type="http://schemas.openxmlformats.org/officeDocument/2006/relationships/hyperlink" Target="https://www.linkedin.com/learning/?u=7796693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nkd.in/equPUue" TargetMode="External"/><Relationship Id="rId5" Type="http://schemas.openxmlformats.org/officeDocument/2006/relationships/hyperlink" Target="https://grow.google/" TargetMode="External"/><Relationship Id="rId4" Type="http://schemas.openxmlformats.org/officeDocument/2006/relationships/hyperlink" Target="https://www.netacad.com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2AD7556-C90D-4946-8E4E-1E79D5B3D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B0CC56-54B2-4AE0-87C5-296E78A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42815"/>
            <a:ext cx="12192000" cy="26151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3418891"/>
            <a:ext cx="8991600" cy="1645920"/>
          </a:xfrm>
        </p:spPr>
        <p:txBody>
          <a:bodyPr>
            <a:normAutofit/>
          </a:bodyPr>
          <a:lstStyle/>
          <a:p>
            <a:r>
              <a:rPr lang="en-GB" dirty="0"/>
              <a:t>Task 2c: PDP Goal Progress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5384691"/>
            <a:ext cx="6801612" cy="73697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LDE Assignment 2:  Task 2c</a:t>
            </a:r>
          </a:p>
        </p:txBody>
      </p:sp>
      <p:pic>
        <p:nvPicPr>
          <p:cNvPr id="7" name="Graphic 6" descr="Backlog">
            <a:extLst>
              <a:ext uri="{FF2B5EF4-FFF2-40B4-BE49-F238E27FC236}">
                <a16:creationId xmlns:a16="http://schemas.microsoft.com/office/drawing/2014/main" id="{AF023C30-1631-CAA3-822F-35CDE12760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>
            <a:off x="4867820" y="640079"/>
            <a:ext cx="2456360" cy="2456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1304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CC1E7-ED53-F6F5-7E14-0C8B5B056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5" y="381794"/>
            <a:ext cx="10972800" cy="1143000"/>
          </a:xfrm>
        </p:spPr>
        <p:txBody>
          <a:bodyPr/>
          <a:lstStyle/>
          <a:p>
            <a:r>
              <a:rPr lang="en-GB" b="1" u="sng" dirty="0"/>
              <a:t>Online lesson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82D14-21FD-4698-6A54-210D5DD548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4302" y="2170906"/>
            <a:ext cx="7729728" cy="310198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Slides (mute mics)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Q&amp;A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Activity time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Q&amp;A.</a:t>
            </a:r>
          </a:p>
        </p:txBody>
      </p:sp>
      <p:pic>
        <p:nvPicPr>
          <p:cNvPr id="5" name="Graphic 4" descr="Internet outline">
            <a:extLst>
              <a:ext uri="{FF2B5EF4-FFF2-40B4-BE49-F238E27FC236}">
                <a16:creationId xmlns:a16="http://schemas.microsoft.com/office/drawing/2014/main" id="{F5B7320D-4C86-F7F9-6491-233DFEAA5E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26769" y="2170906"/>
            <a:ext cx="2286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8742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en-GB" sz="3200" dirty="0"/>
              <a:t>Assign. 2: Task 2c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4872" y="1947017"/>
            <a:ext cx="9328029" cy="3850279"/>
          </a:xfrm>
        </p:spPr>
        <p:txBody>
          <a:bodyPr>
            <a:noAutofit/>
          </a:bodyPr>
          <a:lstStyle/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+mj-lt"/>
              <a:buAutoNum type="alphaLcPeriod" startAt="3"/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Goal progress: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Document evidence of progress towards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one goal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from your PDP, using several screenshots and a brief description (1/2 paragraphs).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Example only: 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Evidence may include screenshots of engagement with a relevant online CPD course (e.g. from </a:t>
            </a:r>
            <a:r>
              <a:rPr lang="en-GB" sz="20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Linkedin</a:t>
            </a:r>
            <a:r>
              <a:rPr lang="en-GB" sz="20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Learning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20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Microsoft Learn course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20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Cisco Networking Academy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20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Google Digital skills course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or other training provider).</a:t>
            </a:r>
          </a:p>
        </p:txBody>
      </p:sp>
    </p:spTree>
    <p:extLst>
      <p:ext uri="{BB962C8B-B14F-4D97-AF65-F5344CB8AC3E}">
        <p14:creationId xmlns:p14="http://schemas.microsoft.com/office/powerpoint/2010/main" val="19446170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316747"/>
            <a:ext cx="7729728" cy="931409"/>
          </a:xfrm>
          <a:solidFill>
            <a:srgbClr val="FFFFFF"/>
          </a:solidFill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en-GB" sz="3200" dirty="0"/>
              <a:t>Activity: Task 2c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42158" y="1353067"/>
            <a:ext cx="9507684" cy="3850279"/>
          </a:xfrm>
        </p:spPr>
        <p:txBody>
          <a:bodyPr>
            <a:noAutofit/>
          </a:bodyPr>
          <a:lstStyle/>
          <a:p>
            <a:pPr marL="457200" lvl="0" indent="-457200">
              <a:spcBef>
                <a:spcPts val="600"/>
              </a:spcBef>
              <a:buFont typeface="+mj-lt"/>
              <a:buAutoNum type="arabicPeriod"/>
            </a:pPr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Choose a goal 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from your PDP to make progress on.</a:t>
            </a:r>
          </a:p>
          <a:p>
            <a:pPr marL="457200" lvl="0" indent="-457200">
              <a:spcBef>
                <a:spcPts val="600"/>
              </a:spcBef>
              <a:buFont typeface="+mj-lt"/>
              <a:buAutoNum type="arabicPeriod"/>
            </a:pPr>
            <a:r>
              <a:rPr lang="en-GB" sz="2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and find a relevant resource 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help you make progress towards achieving the goal.</a:t>
            </a:r>
          </a:p>
          <a:p>
            <a:pPr marL="457200" lvl="0" indent="-457200">
              <a:spcBef>
                <a:spcPts val="600"/>
              </a:spcBef>
              <a:buFont typeface="+mj-lt"/>
              <a:buAutoNum type="arabicPeriod"/>
            </a:pPr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Read/Watch 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ocument evidence of progress towards </a:t>
            </a:r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one goal 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from your PDP, using several screenshots and a brief description (1/2 paragraphs).</a:t>
            </a:r>
          </a:p>
          <a:p>
            <a:pPr marL="742950" lvl="1" indent="-28575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19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Recommended</a:t>
            </a:r>
            <a:r>
              <a:rPr lang="en-GB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Evidence may include screenshots of engagement with a relevant online CPD course (e.g. from </a:t>
            </a:r>
            <a:r>
              <a:rPr lang="en-GB" sz="1900" u="sng" dirty="0" err="1">
                <a:solidFill>
                  <a:srgbClr val="0000FF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Linkedin</a:t>
            </a:r>
            <a:r>
              <a:rPr lang="en-GB" sz="1900" u="sng" dirty="0">
                <a:solidFill>
                  <a:srgbClr val="0000FF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Learning</a:t>
            </a:r>
            <a:r>
              <a:rPr lang="en-GB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9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Microsoft Learn course</a:t>
            </a:r>
            <a:r>
              <a:rPr lang="en-GB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9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Cisco Networking Academy</a:t>
            </a:r>
            <a:r>
              <a:rPr lang="en-GB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9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Google Digital skills course</a:t>
            </a:r>
            <a:r>
              <a:rPr lang="en-GB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or other training provider). </a:t>
            </a:r>
            <a:r>
              <a:rPr lang="en-GB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Use: </a:t>
            </a:r>
            <a:r>
              <a:rPr lang="en-GB" sz="19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https://www.linkedin.com/learning/?u=77966930</a:t>
            </a:r>
            <a:r>
              <a:rPr lang="en-GB" sz="19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</a:t>
            </a:r>
            <a:br>
              <a:rPr lang="en-GB" sz="19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9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 </a:t>
            </a:r>
            <a:r>
              <a:rPr lang="en-GB" sz="19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  <a:hlinkClick r:id="rId6" tooltip="https://eur01.safelinks.protection.outlook.com/?url=https%3a%2f%2flnkd.in%2fequpuue&amp;data=04%7c01%7cgaynor.thomas%40uwtsd.ac.uk%7cd4600d3689114a6cc26608d9f624c25e%7c4e0f11f9046e45059cb8db2152311e21%7c0%7c0%7c637811459997469898%7cunknown%7ctwfpbgzsb3d8eyjwijoimc4wljawmdailcjqijoiv2lumziilcjbtii6ik1hawwilcjxvci6mn0%3d%7c3000&amp;sdata=nmvqkiqnew6w0mtfqeebbzas95ybagvv%2fgjdyf7x3ns%3d&amp;reserved=0"/>
              </a:rPr>
              <a:t>https://lnkd.in/equPUue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742950" lvl="1" indent="-28575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1900" b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And/or: </a:t>
            </a:r>
            <a:r>
              <a:rPr lang="en-GB" sz="19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 online article/2, book chapter or YouTube Video.</a:t>
            </a:r>
          </a:p>
        </p:txBody>
      </p:sp>
    </p:spTree>
    <p:extLst>
      <p:ext uri="{BB962C8B-B14F-4D97-AF65-F5344CB8AC3E}">
        <p14:creationId xmlns:p14="http://schemas.microsoft.com/office/powerpoint/2010/main" val="19620675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en-GB" sz="3200" dirty="0"/>
              <a:t>Tips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42158" y="2040743"/>
            <a:ext cx="9507684" cy="3850279"/>
          </a:xfrm>
        </p:spPr>
        <p:txBody>
          <a:bodyPr>
            <a:noAutofit/>
          </a:bodyPr>
          <a:lstStyle/>
          <a:p>
            <a:pPr marL="742950" lvl="1" indent="-28575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b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And/or: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 online article/2, book chapter or YouTube Video.</a:t>
            </a:r>
          </a:p>
          <a:p>
            <a:pPr marL="742950" lvl="1" indent="-28575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E.g. you may use 1/2/3 sources. Approx. 10 (15 max) references for the Assignment as a whole.</a:t>
            </a:r>
          </a:p>
          <a:p>
            <a:pPr marL="742950" lvl="1" indent="-28575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Udemy.com also good for online courses but no free access.</a:t>
            </a:r>
          </a:p>
          <a:p>
            <a:pPr marL="742950" lvl="1" indent="-28575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Use your personal email if you create a </a:t>
            </a:r>
            <a:r>
              <a:rPr lang="en-GB" sz="2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Linkedin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profile (</a:t>
            </a:r>
            <a:r>
              <a:rPr lang="en-GB" sz="2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ot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Uni or work).</a:t>
            </a:r>
          </a:p>
        </p:txBody>
      </p:sp>
    </p:spTree>
    <p:extLst>
      <p:ext uri="{BB962C8B-B14F-4D97-AF65-F5344CB8AC3E}">
        <p14:creationId xmlns:p14="http://schemas.microsoft.com/office/powerpoint/2010/main" val="4224592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3798" y="410954"/>
            <a:ext cx="9504657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 kern="1200" dirty="0">
                <a:latin typeface="+mj-lt"/>
                <a:ea typeface="+mj-ea"/>
                <a:cs typeface="+mj-cs"/>
              </a:rPr>
              <a:t>Questions?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960803" y="1957996"/>
            <a:ext cx="4955324" cy="33428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Qs?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Activity: Thumbs up if ok.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 to D.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05351" y="1957996"/>
            <a:ext cx="2839867" cy="2839867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EA43D71C-BB9F-55E2-016D-918139372A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656082" y="3293834"/>
            <a:ext cx="2728298" cy="2728298"/>
          </a:xfrm>
          <a:prstGeom prst="rect">
            <a:avLst/>
          </a:prstGeom>
        </p:spPr>
      </p:pic>
      <p:pic>
        <p:nvPicPr>
          <p:cNvPr id="13" name="Graphic 12" descr="Thumbs up sign with solid fill">
            <a:extLst>
              <a:ext uri="{FF2B5EF4-FFF2-40B4-BE49-F238E27FC236}">
                <a16:creationId xmlns:a16="http://schemas.microsoft.com/office/drawing/2014/main" id="{F81AB8FA-E3E4-948A-B795-99F1D4D4308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215509" y="2763793"/>
            <a:ext cx="1330413" cy="1330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304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Users\James Williams\AppData\Local\Microsoft\Windows\Temporary Internet Files\Content.IE5\73Z2SIFX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6877" y="2687364"/>
            <a:ext cx="3297862" cy="1483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688189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E7C62-4A60-F1C6-CDAA-64B4EBC119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Archive slides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2F0CC-9CD6-93CA-08EA-3479A75E0C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Slides from this point are no longer used.</a:t>
            </a:r>
          </a:p>
        </p:txBody>
      </p:sp>
    </p:spTree>
    <p:extLst>
      <p:ext uri="{BB962C8B-B14F-4D97-AF65-F5344CB8AC3E}">
        <p14:creationId xmlns:p14="http://schemas.microsoft.com/office/powerpoint/2010/main" val="26521145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CC1E7-ED53-F6F5-7E14-0C8B5B056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Online lesson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82D14-21FD-4698-6A54-210D5DD548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Slides (Mute mics)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Register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Q&amp;A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Activity time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/>
              <a:t>Q&amp;A.</a:t>
            </a:r>
          </a:p>
        </p:txBody>
      </p:sp>
      <p:pic>
        <p:nvPicPr>
          <p:cNvPr id="5" name="Graphic 4" descr="Internet outline">
            <a:extLst>
              <a:ext uri="{FF2B5EF4-FFF2-40B4-BE49-F238E27FC236}">
                <a16:creationId xmlns:a16="http://schemas.microsoft.com/office/drawing/2014/main" id="{F5B7320D-4C86-F7F9-6491-233DFEAA5E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315204" y="-254241"/>
            <a:ext cx="2286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03891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9" ma:contentTypeDescription="Create a new document." ma:contentTypeScope="" ma:versionID="adb1111acec4a9465dfbefb748b5811b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245cdf5239772e5a7f001fe4f8218d2a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4672483-2849-42C4-B452-EF3F117E48B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51AB0D6-9587-45F0-BA48-D83137819D1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841570F-0976-4646-8FE7-65057B99F0D7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646</TotalTime>
  <Words>359</Words>
  <Application>Microsoft Office PowerPoint</Application>
  <PresentationFormat>Widescreen</PresentationFormat>
  <Paragraphs>36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Gill Sans MT</vt:lpstr>
      <vt:lpstr>Symbol</vt:lpstr>
      <vt:lpstr>Parcel</vt:lpstr>
      <vt:lpstr>Task 2c: PDP Goal Progress</vt:lpstr>
      <vt:lpstr>Online lesson structure</vt:lpstr>
      <vt:lpstr>Assign. 2: Task 2c</vt:lpstr>
      <vt:lpstr>Activity: Task 2c</vt:lpstr>
      <vt:lpstr>Tips</vt:lpstr>
      <vt:lpstr>Questions?</vt:lpstr>
      <vt:lpstr>PowerPoint Presentation</vt:lpstr>
      <vt:lpstr>Archive slides</vt:lpstr>
      <vt:lpstr>Online lesson structure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Development</dc:title>
  <dc:creator>Julie Hayward</dc:creator>
  <cp:lastModifiedBy>James Williams</cp:lastModifiedBy>
  <cp:revision>18</cp:revision>
  <dcterms:created xsi:type="dcterms:W3CDTF">2020-01-22T21:59:42Z</dcterms:created>
  <dcterms:modified xsi:type="dcterms:W3CDTF">2024-11-18T14:50:58Z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0x0101004B34EE28F8861145B79E254CABBE25F2</vt:lpwstr>
  </property>
</Properties>
</file>