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99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4" r:id="rId12"/>
    <p:sldId id="265" r:id="rId13"/>
    <p:sldId id="267" r:id="rId14"/>
    <p:sldId id="268" r:id="rId15"/>
  </p:sldIdLst>
  <p:sldSz cx="12192000" cy="6858000"/>
  <p:notesSz cx="6858000" cy="9144000"/>
  <p:embeddedFontLst>
    <p:embeddedFont>
      <p:font typeface="Gill Sans MT" panose="020B0502020104020203" pitchFamily="34" charset="0"/>
      <p:regular r:id="rId16"/>
      <p:bold r:id="rId17"/>
      <p:italic r:id="rId18"/>
      <p:boldItalic r:id="rId19"/>
    </p:embeddedFont>
    <p:embeddedFont>
      <p:font typeface="Goudy Old Style" panose="02020502050305020303" pitchFamily="18" charset="0"/>
      <p:regular r:id="rId20"/>
      <p:bold r:id="rId21"/>
      <p:italic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8C8F1A-0AAB-4479-9F12-D48ED4D208BD}" v="4" dt="2024-03-01T16:32:27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75" d="100"/>
          <a:sy n="75" d="100"/>
        </p:scale>
        <p:origin x="56" y="4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1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6.svg"/><Relationship Id="rId9" Type="http://schemas.openxmlformats.org/officeDocument/2006/relationships/image" Target="../media/image19.png"/><Relationship Id="rId14" Type="http://schemas.openxmlformats.org/officeDocument/2006/relationships/image" Target="../media/image2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4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1.png"/><Relationship Id="rId3" Type="http://schemas.openxmlformats.org/officeDocument/2006/relationships/image" Target="../media/image5.png"/><Relationship Id="rId7" Type="http://schemas.openxmlformats.org/officeDocument/2006/relationships/image" Target="../media/image17.png"/><Relationship Id="rId12" Type="http://schemas.openxmlformats.org/officeDocument/2006/relationships/image" Target="../media/image10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6.svg"/><Relationship Id="rId9" Type="http://schemas.openxmlformats.org/officeDocument/2006/relationships/image" Target="../media/image19.png"/><Relationship Id="rId14" Type="http://schemas.openxmlformats.org/officeDocument/2006/relationships/image" Target="../media/image2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27B70-A787-44C0-A068-E0B758512919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72F3529-4061-4985-A610-860FB501C0A7}">
      <dgm:prSet/>
      <dgm:spPr/>
      <dgm:t>
        <a:bodyPr/>
        <a:lstStyle/>
        <a:p>
          <a:r>
            <a:rPr lang="en-GB"/>
            <a:t>Understand the relevant professional requirements of client care communications</a:t>
          </a:r>
          <a:endParaRPr lang="en-US"/>
        </a:p>
      </dgm:t>
    </dgm:pt>
    <dgm:pt modelId="{44AF793F-361C-4E05-8AC9-DB6B86EDA0F8}" type="parTrans" cxnId="{6774F5E5-3A0A-485A-9A99-296678EBE4B9}">
      <dgm:prSet/>
      <dgm:spPr/>
      <dgm:t>
        <a:bodyPr/>
        <a:lstStyle/>
        <a:p>
          <a:endParaRPr lang="en-US"/>
        </a:p>
      </dgm:t>
    </dgm:pt>
    <dgm:pt modelId="{6324F868-DBD4-45A1-AA69-15D3222EBE5B}" type="sibTrans" cxnId="{6774F5E5-3A0A-485A-9A99-296678EBE4B9}">
      <dgm:prSet/>
      <dgm:spPr/>
      <dgm:t>
        <a:bodyPr/>
        <a:lstStyle/>
        <a:p>
          <a:endParaRPr lang="en-US"/>
        </a:p>
      </dgm:t>
    </dgm:pt>
    <dgm:pt modelId="{43AE7F06-093E-46B3-888F-C5BFDE41851D}">
      <dgm:prSet/>
      <dgm:spPr/>
      <dgm:t>
        <a:bodyPr/>
        <a:lstStyle/>
        <a:p>
          <a:r>
            <a:rPr lang="en-GB"/>
            <a:t>Understand how to write to a client </a:t>
          </a:r>
          <a:endParaRPr lang="en-US"/>
        </a:p>
      </dgm:t>
    </dgm:pt>
    <dgm:pt modelId="{7E9508D7-FDC1-4799-8CB2-1391B219F0EA}" type="parTrans" cxnId="{BCD1A58D-99EF-48E4-868B-C2554E6A5726}">
      <dgm:prSet/>
      <dgm:spPr/>
      <dgm:t>
        <a:bodyPr/>
        <a:lstStyle/>
        <a:p>
          <a:endParaRPr lang="en-US"/>
        </a:p>
      </dgm:t>
    </dgm:pt>
    <dgm:pt modelId="{4CA0072C-8352-48AC-A065-8582D919ACFE}" type="sibTrans" cxnId="{BCD1A58D-99EF-48E4-868B-C2554E6A5726}">
      <dgm:prSet/>
      <dgm:spPr/>
      <dgm:t>
        <a:bodyPr/>
        <a:lstStyle/>
        <a:p>
          <a:endParaRPr lang="en-US"/>
        </a:p>
      </dgm:t>
    </dgm:pt>
    <dgm:pt modelId="{5EBE4874-C03C-493B-8458-77CBD57353E0}" type="pres">
      <dgm:prSet presAssocID="{18927B70-A787-44C0-A068-E0B758512919}" presName="root" presStyleCnt="0">
        <dgm:presLayoutVars>
          <dgm:dir/>
          <dgm:resizeHandles val="exact"/>
        </dgm:presLayoutVars>
      </dgm:prSet>
      <dgm:spPr/>
    </dgm:pt>
    <dgm:pt modelId="{9EA9A432-3661-424B-B28A-ED8141CF6A8B}" type="pres">
      <dgm:prSet presAssocID="{472F3529-4061-4985-A610-860FB501C0A7}" presName="compNode" presStyleCnt="0"/>
      <dgm:spPr/>
    </dgm:pt>
    <dgm:pt modelId="{B5808767-07EB-4747-927E-6A332874E86C}" type="pres">
      <dgm:prSet presAssocID="{472F3529-4061-4985-A610-860FB501C0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4134DED-C68A-4BFA-8BDC-74CF8DA520FD}" type="pres">
      <dgm:prSet presAssocID="{472F3529-4061-4985-A610-860FB501C0A7}" presName="spaceRect" presStyleCnt="0"/>
      <dgm:spPr/>
    </dgm:pt>
    <dgm:pt modelId="{570AFAB6-06B4-4107-AF5B-1B0E4279CB05}" type="pres">
      <dgm:prSet presAssocID="{472F3529-4061-4985-A610-860FB501C0A7}" presName="textRect" presStyleLbl="revTx" presStyleIdx="0" presStyleCnt="2">
        <dgm:presLayoutVars>
          <dgm:chMax val="1"/>
          <dgm:chPref val="1"/>
        </dgm:presLayoutVars>
      </dgm:prSet>
      <dgm:spPr/>
    </dgm:pt>
    <dgm:pt modelId="{E3A0A762-5A99-4485-ACA0-38DE5430367D}" type="pres">
      <dgm:prSet presAssocID="{6324F868-DBD4-45A1-AA69-15D3222EBE5B}" presName="sibTrans" presStyleCnt="0"/>
      <dgm:spPr/>
    </dgm:pt>
    <dgm:pt modelId="{3BE6F9D3-2A2A-45CE-A68D-2EA1C03FF707}" type="pres">
      <dgm:prSet presAssocID="{43AE7F06-093E-46B3-888F-C5BFDE41851D}" presName="compNode" presStyleCnt="0"/>
      <dgm:spPr/>
    </dgm:pt>
    <dgm:pt modelId="{D3ADC7A7-DCA0-4CD6-A960-E34CE1314FCD}" type="pres">
      <dgm:prSet presAssocID="{43AE7F06-093E-46B3-888F-C5BFDE41851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DAA3A0E6-C9C4-4E33-BE7F-95BC9BF08C98}" type="pres">
      <dgm:prSet presAssocID="{43AE7F06-093E-46B3-888F-C5BFDE41851D}" presName="spaceRect" presStyleCnt="0"/>
      <dgm:spPr/>
    </dgm:pt>
    <dgm:pt modelId="{30CC7321-6426-4A9D-A90F-F441C6F2E0D1}" type="pres">
      <dgm:prSet presAssocID="{43AE7F06-093E-46B3-888F-C5BFDE41851D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DC446E2E-0023-429C-A58F-B1CF4178485B}" type="presOf" srcId="{472F3529-4061-4985-A610-860FB501C0A7}" destId="{570AFAB6-06B4-4107-AF5B-1B0E4279CB05}" srcOrd="0" destOrd="0" presId="urn:microsoft.com/office/officeart/2018/2/layout/IconLabelList"/>
    <dgm:cxn modelId="{BCD1A58D-99EF-48E4-868B-C2554E6A5726}" srcId="{18927B70-A787-44C0-A068-E0B758512919}" destId="{43AE7F06-093E-46B3-888F-C5BFDE41851D}" srcOrd="1" destOrd="0" parTransId="{7E9508D7-FDC1-4799-8CB2-1391B219F0EA}" sibTransId="{4CA0072C-8352-48AC-A065-8582D919ACFE}"/>
    <dgm:cxn modelId="{DDE5F29E-4DED-4414-9C8B-16C0EB715379}" type="presOf" srcId="{43AE7F06-093E-46B3-888F-C5BFDE41851D}" destId="{30CC7321-6426-4A9D-A90F-F441C6F2E0D1}" srcOrd="0" destOrd="0" presId="urn:microsoft.com/office/officeart/2018/2/layout/IconLabelList"/>
    <dgm:cxn modelId="{83237BCD-61C4-44CB-991E-2158F30F3A1D}" type="presOf" srcId="{18927B70-A787-44C0-A068-E0B758512919}" destId="{5EBE4874-C03C-493B-8458-77CBD57353E0}" srcOrd="0" destOrd="0" presId="urn:microsoft.com/office/officeart/2018/2/layout/IconLabelList"/>
    <dgm:cxn modelId="{6774F5E5-3A0A-485A-9A99-296678EBE4B9}" srcId="{18927B70-A787-44C0-A068-E0B758512919}" destId="{472F3529-4061-4985-A610-860FB501C0A7}" srcOrd="0" destOrd="0" parTransId="{44AF793F-361C-4E05-8AC9-DB6B86EDA0F8}" sibTransId="{6324F868-DBD4-45A1-AA69-15D3222EBE5B}"/>
    <dgm:cxn modelId="{DB421ADB-157A-4DEF-B0D3-418E4CA2BD86}" type="presParOf" srcId="{5EBE4874-C03C-493B-8458-77CBD57353E0}" destId="{9EA9A432-3661-424B-B28A-ED8141CF6A8B}" srcOrd="0" destOrd="0" presId="urn:microsoft.com/office/officeart/2018/2/layout/IconLabelList"/>
    <dgm:cxn modelId="{8B29FD99-41C5-4D53-948E-CFC9FCED739B}" type="presParOf" srcId="{9EA9A432-3661-424B-B28A-ED8141CF6A8B}" destId="{B5808767-07EB-4747-927E-6A332874E86C}" srcOrd="0" destOrd="0" presId="urn:microsoft.com/office/officeart/2018/2/layout/IconLabelList"/>
    <dgm:cxn modelId="{A77EAEE7-65F5-4854-8CF3-EC94ACC89F14}" type="presParOf" srcId="{9EA9A432-3661-424B-B28A-ED8141CF6A8B}" destId="{84134DED-C68A-4BFA-8BDC-74CF8DA520FD}" srcOrd="1" destOrd="0" presId="urn:microsoft.com/office/officeart/2018/2/layout/IconLabelList"/>
    <dgm:cxn modelId="{B9EF6570-AAF2-4A3F-8417-FC4FB8F744C2}" type="presParOf" srcId="{9EA9A432-3661-424B-B28A-ED8141CF6A8B}" destId="{570AFAB6-06B4-4107-AF5B-1B0E4279CB05}" srcOrd="2" destOrd="0" presId="urn:microsoft.com/office/officeart/2018/2/layout/IconLabelList"/>
    <dgm:cxn modelId="{8CC49C58-AFE4-42FE-8E82-DE301D3FA157}" type="presParOf" srcId="{5EBE4874-C03C-493B-8458-77CBD57353E0}" destId="{E3A0A762-5A99-4485-ACA0-38DE5430367D}" srcOrd="1" destOrd="0" presId="urn:microsoft.com/office/officeart/2018/2/layout/IconLabelList"/>
    <dgm:cxn modelId="{0654C1C7-8899-4732-84ED-91B4402B2D79}" type="presParOf" srcId="{5EBE4874-C03C-493B-8458-77CBD57353E0}" destId="{3BE6F9D3-2A2A-45CE-A68D-2EA1C03FF707}" srcOrd="2" destOrd="0" presId="urn:microsoft.com/office/officeart/2018/2/layout/IconLabelList"/>
    <dgm:cxn modelId="{471C8A3A-567E-4C19-A40F-F2E8D93A647E}" type="presParOf" srcId="{3BE6F9D3-2A2A-45CE-A68D-2EA1C03FF707}" destId="{D3ADC7A7-DCA0-4CD6-A960-E34CE1314FCD}" srcOrd="0" destOrd="0" presId="urn:microsoft.com/office/officeart/2018/2/layout/IconLabelList"/>
    <dgm:cxn modelId="{F0569EBD-70D5-4AB1-8A8E-432E709A9007}" type="presParOf" srcId="{3BE6F9D3-2A2A-45CE-A68D-2EA1C03FF707}" destId="{DAA3A0E6-C9C4-4E33-BE7F-95BC9BF08C98}" srcOrd="1" destOrd="0" presId="urn:microsoft.com/office/officeart/2018/2/layout/IconLabelList"/>
    <dgm:cxn modelId="{D35F8701-CDB1-47A0-B75E-FAEC6492779C}" type="presParOf" srcId="{3BE6F9D3-2A2A-45CE-A68D-2EA1C03FF707}" destId="{30CC7321-6426-4A9D-A90F-F441C6F2E0D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D20BA8-C28A-472E-A188-BC777DE71BB9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08EAF05-EE4D-4FC4-B66F-059B53199290}">
      <dgm:prSet/>
      <dgm:spPr/>
      <dgm:t>
        <a:bodyPr/>
        <a:lstStyle/>
        <a:p>
          <a:r>
            <a:rPr lang="en-GB"/>
            <a:t>Much of your work in practice will involve writing and drafting</a:t>
          </a:r>
          <a:endParaRPr lang="en-US"/>
        </a:p>
      </dgm:t>
    </dgm:pt>
    <dgm:pt modelId="{3DC62C50-A40C-4695-BAC2-1A46EF76ECC9}" type="parTrans" cxnId="{70C8270C-B666-41B5-AD82-D78276D326D8}">
      <dgm:prSet/>
      <dgm:spPr/>
      <dgm:t>
        <a:bodyPr/>
        <a:lstStyle/>
        <a:p>
          <a:endParaRPr lang="en-US"/>
        </a:p>
      </dgm:t>
    </dgm:pt>
    <dgm:pt modelId="{CF008CFA-7CF5-4B46-B36C-CFDC159CC4F3}" type="sibTrans" cxnId="{70C8270C-B666-41B5-AD82-D78276D326D8}">
      <dgm:prSet/>
      <dgm:spPr/>
      <dgm:t>
        <a:bodyPr/>
        <a:lstStyle/>
        <a:p>
          <a:endParaRPr lang="en-US"/>
        </a:p>
      </dgm:t>
    </dgm:pt>
    <dgm:pt modelId="{C3AFEEC7-2170-4FB4-A8D4-C3D94ED1FBE9}">
      <dgm:prSet/>
      <dgm:spPr/>
      <dgm:t>
        <a:bodyPr/>
        <a:lstStyle/>
        <a:p>
          <a:r>
            <a:rPr lang="en-GB"/>
            <a:t>Writing clearly, concisely and professionally is a core skill</a:t>
          </a:r>
          <a:endParaRPr lang="en-US"/>
        </a:p>
      </dgm:t>
    </dgm:pt>
    <dgm:pt modelId="{3D98035E-25CD-4A17-826E-7E7354CC18FC}" type="parTrans" cxnId="{422D767D-FBD8-4088-AA25-58A017D8146C}">
      <dgm:prSet/>
      <dgm:spPr/>
      <dgm:t>
        <a:bodyPr/>
        <a:lstStyle/>
        <a:p>
          <a:endParaRPr lang="en-US"/>
        </a:p>
      </dgm:t>
    </dgm:pt>
    <dgm:pt modelId="{CA1F4BF7-05FC-4C89-A1E0-10A4E57738FA}" type="sibTrans" cxnId="{422D767D-FBD8-4088-AA25-58A017D8146C}">
      <dgm:prSet/>
      <dgm:spPr/>
      <dgm:t>
        <a:bodyPr/>
        <a:lstStyle/>
        <a:p>
          <a:endParaRPr lang="en-US"/>
        </a:p>
      </dgm:t>
    </dgm:pt>
    <dgm:pt modelId="{E2C029B3-0979-48DD-B57F-42AD575B366C}">
      <dgm:prSet/>
      <dgm:spPr/>
      <dgm:t>
        <a:bodyPr/>
        <a:lstStyle/>
        <a:p>
          <a:r>
            <a:rPr lang="en-GB"/>
            <a:t>Written communications need to be effective, unambiguous and well drafted</a:t>
          </a:r>
          <a:endParaRPr lang="en-US"/>
        </a:p>
      </dgm:t>
    </dgm:pt>
    <dgm:pt modelId="{A49D383E-9BE1-4733-8A36-5F5B607B8D93}" type="parTrans" cxnId="{DF424A62-D23A-49DE-B6FE-27712B8A2EB1}">
      <dgm:prSet/>
      <dgm:spPr/>
      <dgm:t>
        <a:bodyPr/>
        <a:lstStyle/>
        <a:p>
          <a:endParaRPr lang="en-US"/>
        </a:p>
      </dgm:t>
    </dgm:pt>
    <dgm:pt modelId="{44257B57-B4A6-4EB1-942C-431042679A9C}" type="sibTrans" cxnId="{DF424A62-D23A-49DE-B6FE-27712B8A2EB1}">
      <dgm:prSet/>
      <dgm:spPr/>
      <dgm:t>
        <a:bodyPr/>
        <a:lstStyle/>
        <a:p>
          <a:endParaRPr lang="en-US"/>
        </a:p>
      </dgm:t>
    </dgm:pt>
    <dgm:pt modelId="{50B04B58-6DD5-44C8-B9D3-F139A0061FF5}">
      <dgm:prSet/>
      <dgm:spPr/>
      <dgm:t>
        <a:bodyPr/>
        <a:lstStyle/>
        <a:p>
          <a:r>
            <a:rPr lang="en-GB"/>
            <a:t>Grammar, spelling and punctuation are vital</a:t>
          </a:r>
          <a:endParaRPr lang="en-US"/>
        </a:p>
      </dgm:t>
    </dgm:pt>
    <dgm:pt modelId="{05192B6F-4D16-4B17-A0C3-0EA42F483805}" type="parTrans" cxnId="{FF6A17F3-B217-4084-A9A8-A982CE756533}">
      <dgm:prSet/>
      <dgm:spPr/>
      <dgm:t>
        <a:bodyPr/>
        <a:lstStyle/>
        <a:p>
          <a:endParaRPr lang="en-US"/>
        </a:p>
      </dgm:t>
    </dgm:pt>
    <dgm:pt modelId="{F782FA98-C904-4630-83F2-33D958645308}" type="sibTrans" cxnId="{FF6A17F3-B217-4084-A9A8-A982CE756533}">
      <dgm:prSet/>
      <dgm:spPr/>
      <dgm:t>
        <a:bodyPr/>
        <a:lstStyle/>
        <a:p>
          <a:endParaRPr lang="en-US"/>
        </a:p>
      </dgm:t>
    </dgm:pt>
    <dgm:pt modelId="{29FD0225-6DB0-4EE8-953F-605546D76C98}" type="pres">
      <dgm:prSet presAssocID="{0ED20BA8-C28A-472E-A188-BC777DE71BB9}" presName="root" presStyleCnt="0">
        <dgm:presLayoutVars>
          <dgm:dir/>
          <dgm:resizeHandles val="exact"/>
        </dgm:presLayoutVars>
      </dgm:prSet>
      <dgm:spPr/>
    </dgm:pt>
    <dgm:pt modelId="{18850A14-AF16-4D2A-81AC-C6DDDCEE213A}" type="pres">
      <dgm:prSet presAssocID="{0ED20BA8-C28A-472E-A188-BC777DE71BB9}" presName="container" presStyleCnt="0">
        <dgm:presLayoutVars>
          <dgm:dir/>
          <dgm:resizeHandles val="exact"/>
        </dgm:presLayoutVars>
      </dgm:prSet>
      <dgm:spPr/>
    </dgm:pt>
    <dgm:pt modelId="{C26120EE-A767-43C8-AFC7-EAA535C51350}" type="pres">
      <dgm:prSet presAssocID="{C08EAF05-EE4D-4FC4-B66F-059B53199290}" presName="compNode" presStyleCnt="0"/>
      <dgm:spPr/>
    </dgm:pt>
    <dgm:pt modelId="{D8E57AE4-15E0-47C0-B989-C4B43DF5FAB2}" type="pres">
      <dgm:prSet presAssocID="{C08EAF05-EE4D-4FC4-B66F-059B53199290}" presName="iconBgRect" presStyleLbl="bgShp" presStyleIdx="0" presStyleCnt="4"/>
      <dgm:spPr/>
    </dgm:pt>
    <dgm:pt modelId="{A89EE63D-5141-41DD-AABA-10E6E1551A2F}" type="pres">
      <dgm:prSet presAssocID="{C08EAF05-EE4D-4FC4-B66F-059B5319929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61EFF3EB-C9FC-47B5-BB74-8F49892D1462}" type="pres">
      <dgm:prSet presAssocID="{C08EAF05-EE4D-4FC4-B66F-059B53199290}" presName="spaceRect" presStyleCnt="0"/>
      <dgm:spPr/>
    </dgm:pt>
    <dgm:pt modelId="{2F6BEA1B-2E60-4152-9F13-58260BAA2998}" type="pres">
      <dgm:prSet presAssocID="{C08EAF05-EE4D-4FC4-B66F-059B53199290}" presName="textRect" presStyleLbl="revTx" presStyleIdx="0" presStyleCnt="4">
        <dgm:presLayoutVars>
          <dgm:chMax val="1"/>
          <dgm:chPref val="1"/>
        </dgm:presLayoutVars>
      </dgm:prSet>
      <dgm:spPr/>
    </dgm:pt>
    <dgm:pt modelId="{82A06313-E092-4B90-876E-229D4018BB14}" type="pres">
      <dgm:prSet presAssocID="{CF008CFA-7CF5-4B46-B36C-CFDC159CC4F3}" presName="sibTrans" presStyleLbl="sibTrans2D1" presStyleIdx="0" presStyleCnt="0"/>
      <dgm:spPr/>
    </dgm:pt>
    <dgm:pt modelId="{CF43F318-C1DC-4785-BB3E-1B2095DD2552}" type="pres">
      <dgm:prSet presAssocID="{C3AFEEC7-2170-4FB4-A8D4-C3D94ED1FBE9}" presName="compNode" presStyleCnt="0"/>
      <dgm:spPr/>
    </dgm:pt>
    <dgm:pt modelId="{FA8B59A7-1660-4D35-87B5-53271B21C95F}" type="pres">
      <dgm:prSet presAssocID="{C3AFEEC7-2170-4FB4-A8D4-C3D94ED1FBE9}" presName="iconBgRect" presStyleLbl="bgShp" presStyleIdx="1" presStyleCnt="4"/>
      <dgm:spPr/>
    </dgm:pt>
    <dgm:pt modelId="{C4D2BE90-269E-44FD-96B9-581FE6571DEB}" type="pres">
      <dgm:prSet presAssocID="{C3AFEEC7-2170-4FB4-A8D4-C3D94ED1FBE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63A0141-7AC3-4C71-87F5-A32D40ABC3B7}" type="pres">
      <dgm:prSet presAssocID="{C3AFEEC7-2170-4FB4-A8D4-C3D94ED1FBE9}" presName="spaceRect" presStyleCnt="0"/>
      <dgm:spPr/>
    </dgm:pt>
    <dgm:pt modelId="{F50B1247-A523-4D91-AFD2-57720CB3CD5E}" type="pres">
      <dgm:prSet presAssocID="{C3AFEEC7-2170-4FB4-A8D4-C3D94ED1FBE9}" presName="textRect" presStyleLbl="revTx" presStyleIdx="1" presStyleCnt="4">
        <dgm:presLayoutVars>
          <dgm:chMax val="1"/>
          <dgm:chPref val="1"/>
        </dgm:presLayoutVars>
      </dgm:prSet>
      <dgm:spPr/>
    </dgm:pt>
    <dgm:pt modelId="{83492C45-6AB9-4C0E-BBA2-E356263D90C1}" type="pres">
      <dgm:prSet presAssocID="{CA1F4BF7-05FC-4C89-A1E0-10A4E57738FA}" presName="sibTrans" presStyleLbl="sibTrans2D1" presStyleIdx="0" presStyleCnt="0"/>
      <dgm:spPr/>
    </dgm:pt>
    <dgm:pt modelId="{5F4F37C4-2111-40DF-B875-5481F7415583}" type="pres">
      <dgm:prSet presAssocID="{E2C029B3-0979-48DD-B57F-42AD575B366C}" presName="compNode" presStyleCnt="0"/>
      <dgm:spPr/>
    </dgm:pt>
    <dgm:pt modelId="{5CC6B9B1-9365-42B2-A880-40A7A0E6CA01}" type="pres">
      <dgm:prSet presAssocID="{E2C029B3-0979-48DD-B57F-42AD575B366C}" presName="iconBgRect" presStyleLbl="bgShp" presStyleIdx="2" presStyleCnt="4"/>
      <dgm:spPr/>
    </dgm:pt>
    <dgm:pt modelId="{1FB45246-228A-48DD-8576-0A286EE197BB}" type="pres">
      <dgm:prSet presAssocID="{E2C029B3-0979-48DD-B57F-42AD575B366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FD6E347E-24DB-49C7-8451-FDF9CDA7E1D1}" type="pres">
      <dgm:prSet presAssocID="{E2C029B3-0979-48DD-B57F-42AD575B366C}" presName="spaceRect" presStyleCnt="0"/>
      <dgm:spPr/>
    </dgm:pt>
    <dgm:pt modelId="{1FDFDA07-9599-432C-9D64-AFE0D8C60A8B}" type="pres">
      <dgm:prSet presAssocID="{E2C029B3-0979-48DD-B57F-42AD575B366C}" presName="textRect" presStyleLbl="revTx" presStyleIdx="2" presStyleCnt="4">
        <dgm:presLayoutVars>
          <dgm:chMax val="1"/>
          <dgm:chPref val="1"/>
        </dgm:presLayoutVars>
      </dgm:prSet>
      <dgm:spPr/>
    </dgm:pt>
    <dgm:pt modelId="{87CC82BF-1EA3-445B-91E7-B99B3F497267}" type="pres">
      <dgm:prSet presAssocID="{44257B57-B4A6-4EB1-942C-431042679A9C}" presName="sibTrans" presStyleLbl="sibTrans2D1" presStyleIdx="0" presStyleCnt="0"/>
      <dgm:spPr/>
    </dgm:pt>
    <dgm:pt modelId="{6D52C5BB-C250-437F-810C-1F5A147CDC8B}" type="pres">
      <dgm:prSet presAssocID="{50B04B58-6DD5-44C8-B9D3-F139A0061FF5}" presName="compNode" presStyleCnt="0"/>
      <dgm:spPr/>
    </dgm:pt>
    <dgm:pt modelId="{A036263F-72D7-4EB7-A98F-87286CD0B31A}" type="pres">
      <dgm:prSet presAssocID="{50B04B58-6DD5-44C8-B9D3-F139A0061FF5}" presName="iconBgRect" presStyleLbl="bgShp" presStyleIdx="3" presStyleCnt="4"/>
      <dgm:spPr/>
    </dgm:pt>
    <dgm:pt modelId="{EB5F06F6-A294-4B0B-8005-CE19B7C102A0}" type="pres">
      <dgm:prSet presAssocID="{50B04B58-6DD5-44C8-B9D3-F139A0061FF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ypewriter"/>
        </a:ext>
      </dgm:extLst>
    </dgm:pt>
    <dgm:pt modelId="{378B81F5-22F1-4D67-895F-0094F225B87A}" type="pres">
      <dgm:prSet presAssocID="{50B04B58-6DD5-44C8-B9D3-F139A0061FF5}" presName="spaceRect" presStyleCnt="0"/>
      <dgm:spPr/>
    </dgm:pt>
    <dgm:pt modelId="{3EB9E87A-2870-4591-8ED8-45AF8F361677}" type="pres">
      <dgm:prSet presAssocID="{50B04B58-6DD5-44C8-B9D3-F139A0061FF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0C8270C-B666-41B5-AD82-D78276D326D8}" srcId="{0ED20BA8-C28A-472E-A188-BC777DE71BB9}" destId="{C08EAF05-EE4D-4FC4-B66F-059B53199290}" srcOrd="0" destOrd="0" parTransId="{3DC62C50-A40C-4695-BAC2-1A46EF76ECC9}" sibTransId="{CF008CFA-7CF5-4B46-B36C-CFDC159CC4F3}"/>
    <dgm:cxn modelId="{F6420A12-0257-4745-8E14-DB9F1AE3C78B}" type="presOf" srcId="{CF008CFA-7CF5-4B46-B36C-CFDC159CC4F3}" destId="{82A06313-E092-4B90-876E-229D4018BB14}" srcOrd="0" destOrd="0" presId="urn:microsoft.com/office/officeart/2018/2/layout/IconCircleList"/>
    <dgm:cxn modelId="{50B73812-A01E-4CD7-9B5C-EF62FB5BB56E}" type="presOf" srcId="{E2C029B3-0979-48DD-B57F-42AD575B366C}" destId="{1FDFDA07-9599-432C-9D64-AFE0D8C60A8B}" srcOrd="0" destOrd="0" presId="urn:microsoft.com/office/officeart/2018/2/layout/IconCircleList"/>
    <dgm:cxn modelId="{8DAB5624-FC43-4811-8507-E5C9E441532E}" type="presOf" srcId="{C3AFEEC7-2170-4FB4-A8D4-C3D94ED1FBE9}" destId="{F50B1247-A523-4D91-AFD2-57720CB3CD5E}" srcOrd="0" destOrd="0" presId="urn:microsoft.com/office/officeart/2018/2/layout/IconCircleList"/>
    <dgm:cxn modelId="{3F915D2D-3561-4051-981F-B1E51CE9776A}" type="presOf" srcId="{50B04B58-6DD5-44C8-B9D3-F139A0061FF5}" destId="{3EB9E87A-2870-4591-8ED8-45AF8F361677}" srcOrd="0" destOrd="0" presId="urn:microsoft.com/office/officeart/2018/2/layout/IconCircleList"/>
    <dgm:cxn modelId="{DF424A62-D23A-49DE-B6FE-27712B8A2EB1}" srcId="{0ED20BA8-C28A-472E-A188-BC777DE71BB9}" destId="{E2C029B3-0979-48DD-B57F-42AD575B366C}" srcOrd="2" destOrd="0" parTransId="{A49D383E-9BE1-4733-8A36-5F5B607B8D93}" sibTransId="{44257B57-B4A6-4EB1-942C-431042679A9C}"/>
    <dgm:cxn modelId="{7F98404C-5A4F-4038-A573-89484305B658}" type="presOf" srcId="{CA1F4BF7-05FC-4C89-A1E0-10A4E57738FA}" destId="{83492C45-6AB9-4C0E-BBA2-E356263D90C1}" srcOrd="0" destOrd="0" presId="urn:microsoft.com/office/officeart/2018/2/layout/IconCircleList"/>
    <dgm:cxn modelId="{DA492E7A-2DD0-422A-A3FD-289714747716}" type="presOf" srcId="{0ED20BA8-C28A-472E-A188-BC777DE71BB9}" destId="{29FD0225-6DB0-4EE8-953F-605546D76C98}" srcOrd="0" destOrd="0" presId="urn:microsoft.com/office/officeart/2018/2/layout/IconCircleList"/>
    <dgm:cxn modelId="{422D767D-FBD8-4088-AA25-58A017D8146C}" srcId="{0ED20BA8-C28A-472E-A188-BC777DE71BB9}" destId="{C3AFEEC7-2170-4FB4-A8D4-C3D94ED1FBE9}" srcOrd="1" destOrd="0" parTransId="{3D98035E-25CD-4A17-826E-7E7354CC18FC}" sibTransId="{CA1F4BF7-05FC-4C89-A1E0-10A4E57738FA}"/>
    <dgm:cxn modelId="{F205FCA3-390F-4376-877C-8EBC81E7893B}" type="presOf" srcId="{44257B57-B4A6-4EB1-942C-431042679A9C}" destId="{87CC82BF-1EA3-445B-91E7-B99B3F497267}" srcOrd="0" destOrd="0" presId="urn:microsoft.com/office/officeart/2018/2/layout/IconCircleList"/>
    <dgm:cxn modelId="{4A4E64E0-1E28-43E7-AB54-F7E5C1E1735B}" type="presOf" srcId="{C08EAF05-EE4D-4FC4-B66F-059B53199290}" destId="{2F6BEA1B-2E60-4152-9F13-58260BAA2998}" srcOrd="0" destOrd="0" presId="urn:microsoft.com/office/officeart/2018/2/layout/IconCircleList"/>
    <dgm:cxn modelId="{FF6A17F3-B217-4084-A9A8-A982CE756533}" srcId="{0ED20BA8-C28A-472E-A188-BC777DE71BB9}" destId="{50B04B58-6DD5-44C8-B9D3-F139A0061FF5}" srcOrd="3" destOrd="0" parTransId="{05192B6F-4D16-4B17-A0C3-0EA42F483805}" sibTransId="{F782FA98-C904-4630-83F2-33D958645308}"/>
    <dgm:cxn modelId="{70D06984-704E-4972-8E2A-DBE6E3894BDC}" type="presParOf" srcId="{29FD0225-6DB0-4EE8-953F-605546D76C98}" destId="{18850A14-AF16-4D2A-81AC-C6DDDCEE213A}" srcOrd="0" destOrd="0" presId="urn:microsoft.com/office/officeart/2018/2/layout/IconCircleList"/>
    <dgm:cxn modelId="{B1520305-BB9B-4756-B4EE-58E5E13445D1}" type="presParOf" srcId="{18850A14-AF16-4D2A-81AC-C6DDDCEE213A}" destId="{C26120EE-A767-43C8-AFC7-EAA535C51350}" srcOrd="0" destOrd="0" presId="urn:microsoft.com/office/officeart/2018/2/layout/IconCircleList"/>
    <dgm:cxn modelId="{07733E8F-B22C-445C-9D81-AC7115A5AA9F}" type="presParOf" srcId="{C26120EE-A767-43C8-AFC7-EAA535C51350}" destId="{D8E57AE4-15E0-47C0-B989-C4B43DF5FAB2}" srcOrd="0" destOrd="0" presId="urn:microsoft.com/office/officeart/2018/2/layout/IconCircleList"/>
    <dgm:cxn modelId="{BBAF38F7-DFB6-44C7-8E24-82EAFADE290C}" type="presParOf" srcId="{C26120EE-A767-43C8-AFC7-EAA535C51350}" destId="{A89EE63D-5141-41DD-AABA-10E6E1551A2F}" srcOrd="1" destOrd="0" presId="urn:microsoft.com/office/officeart/2018/2/layout/IconCircleList"/>
    <dgm:cxn modelId="{B77C9B86-C0CF-4390-8CE0-BD6518E363CE}" type="presParOf" srcId="{C26120EE-A767-43C8-AFC7-EAA535C51350}" destId="{61EFF3EB-C9FC-47B5-BB74-8F49892D1462}" srcOrd="2" destOrd="0" presId="urn:microsoft.com/office/officeart/2018/2/layout/IconCircleList"/>
    <dgm:cxn modelId="{F94DD89D-E01B-4D15-A2DC-D85C98DFB2BD}" type="presParOf" srcId="{C26120EE-A767-43C8-AFC7-EAA535C51350}" destId="{2F6BEA1B-2E60-4152-9F13-58260BAA2998}" srcOrd="3" destOrd="0" presId="urn:microsoft.com/office/officeart/2018/2/layout/IconCircleList"/>
    <dgm:cxn modelId="{EC51B0DF-C054-4407-9378-CDA6FB1F646E}" type="presParOf" srcId="{18850A14-AF16-4D2A-81AC-C6DDDCEE213A}" destId="{82A06313-E092-4B90-876E-229D4018BB14}" srcOrd="1" destOrd="0" presId="urn:microsoft.com/office/officeart/2018/2/layout/IconCircleList"/>
    <dgm:cxn modelId="{7FEDB634-274D-4B41-A105-882CF6261447}" type="presParOf" srcId="{18850A14-AF16-4D2A-81AC-C6DDDCEE213A}" destId="{CF43F318-C1DC-4785-BB3E-1B2095DD2552}" srcOrd="2" destOrd="0" presId="urn:microsoft.com/office/officeart/2018/2/layout/IconCircleList"/>
    <dgm:cxn modelId="{EFBE275F-4E59-4A37-AE5F-88CEB644FF7A}" type="presParOf" srcId="{CF43F318-C1DC-4785-BB3E-1B2095DD2552}" destId="{FA8B59A7-1660-4D35-87B5-53271B21C95F}" srcOrd="0" destOrd="0" presId="urn:microsoft.com/office/officeart/2018/2/layout/IconCircleList"/>
    <dgm:cxn modelId="{7200148C-09E4-45A5-8971-1B2263107B52}" type="presParOf" srcId="{CF43F318-C1DC-4785-BB3E-1B2095DD2552}" destId="{C4D2BE90-269E-44FD-96B9-581FE6571DEB}" srcOrd="1" destOrd="0" presId="urn:microsoft.com/office/officeart/2018/2/layout/IconCircleList"/>
    <dgm:cxn modelId="{982FE589-3CAB-4757-B5B2-4AE9B0950449}" type="presParOf" srcId="{CF43F318-C1DC-4785-BB3E-1B2095DD2552}" destId="{263A0141-7AC3-4C71-87F5-A32D40ABC3B7}" srcOrd="2" destOrd="0" presId="urn:microsoft.com/office/officeart/2018/2/layout/IconCircleList"/>
    <dgm:cxn modelId="{E8A8AAA1-977F-4EEC-A8BC-2FFCA6D32A46}" type="presParOf" srcId="{CF43F318-C1DC-4785-BB3E-1B2095DD2552}" destId="{F50B1247-A523-4D91-AFD2-57720CB3CD5E}" srcOrd="3" destOrd="0" presId="urn:microsoft.com/office/officeart/2018/2/layout/IconCircleList"/>
    <dgm:cxn modelId="{748134C3-5121-463D-B0CA-D7AE8A352ABA}" type="presParOf" srcId="{18850A14-AF16-4D2A-81AC-C6DDDCEE213A}" destId="{83492C45-6AB9-4C0E-BBA2-E356263D90C1}" srcOrd="3" destOrd="0" presId="urn:microsoft.com/office/officeart/2018/2/layout/IconCircleList"/>
    <dgm:cxn modelId="{6277C343-1A9C-465C-A354-E9DC5A69AA68}" type="presParOf" srcId="{18850A14-AF16-4D2A-81AC-C6DDDCEE213A}" destId="{5F4F37C4-2111-40DF-B875-5481F7415583}" srcOrd="4" destOrd="0" presId="urn:microsoft.com/office/officeart/2018/2/layout/IconCircleList"/>
    <dgm:cxn modelId="{047CDCFF-95A1-4125-8376-ED5D7F55DB37}" type="presParOf" srcId="{5F4F37C4-2111-40DF-B875-5481F7415583}" destId="{5CC6B9B1-9365-42B2-A880-40A7A0E6CA01}" srcOrd="0" destOrd="0" presId="urn:microsoft.com/office/officeart/2018/2/layout/IconCircleList"/>
    <dgm:cxn modelId="{5309F121-1186-47E3-B08B-B6D4ED6BFE58}" type="presParOf" srcId="{5F4F37C4-2111-40DF-B875-5481F7415583}" destId="{1FB45246-228A-48DD-8576-0A286EE197BB}" srcOrd="1" destOrd="0" presId="urn:microsoft.com/office/officeart/2018/2/layout/IconCircleList"/>
    <dgm:cxn modelId="{B91BD384-AC6E-4570-9B9B-CCF386E68678}" type="presParOf" srcId="{5F4F37C4-2111-40DF-B875-5481F7415583}" destId="{FD6E347E-24DB-49C7-8451-FDF9CDA7E1D1}" srcOrd="2" destOrd="0" presId="urn:microsoft.com/office/officeart/2018/2/layout/IconCircleList"/>
    <dgm:cxn modelId="{4E58A728-026F-4DBF-B7D4-DBF3709C7407}" type="presParOf" srcId="{5F4F37C4-2111-40DF-B875-5481F7415583}" destId="{1FDFDA07-9599-432C-9D64-AFE0D8C60A8B}" srcOrd="3" destOrd="0" presId="urn:microsoft.com/office/officeart/2018/2/layout/IconCircleList"/>
    <dgm:cxn modelId="{8AE5A02D-10E6-4B07-B21E-B9E40F26D43D}" type="presParOf" srcId="{18850A14-AF16-4D2A-81AC-C6DDDCEE213A}" destId="{87CC82BF-1EA3-445B-91E7-B99B3F497267}" srcOrd="5" destOrd="0" presId="urn:microsoft.com/office/officeart/2018/2/layout/IconCircleList"/>
    <dgm:cxn modelId="{C7C856C9-EDE6-457D-81ED-AF8366357B4F}" type="presParOf" srcId="{18850A14-AF16-4D2A-81AC-C6DDDCEE213A}" destId="{6D52C5BB-C250-437F-810C-1F5A147CDC8B}" srcOrd="6" destOrd="0" presId="urn:microsoft.com/office/officeart/2018/2/layout/IconCircleList"/>
    <dgm:cxn modelId="{B93EA80A-8DCF-49A8-9834-F450EA370908}" type="presParOf" srcId="{6D52C5BB-C250-437F-810C-1F5A147CDC8B}" destId="{A036263F-72D7-4EB7-A98F-87286CD0B31A}" srcOrd="0" destOrd="0" presId="urn:microsoft.com/office/officeart/2018/2/layout/IconCircleList"/>
    <dgm:cxn modelId="{2BC33162-6165-4E7A-B09B-E633AE33349C}" type="presParOf" srcId="{6D52C5BB-C250-437F-810C-1F5A147CDC8B}" destId="{EB5F06F6-A294-4B0B-8005-CE19B7C102A0}" srcOrd="1" destOrd="0" presId="urn:microsoft.com/office/officeart/2018/2/layout/IconCircleList"/>
    <dgm:cxn modelId="{D03D99AA-BB39-441E-B687-2C272C86864E}" type="presParOf" srcId="{6D52C5BB-C250-437F-810C-1F5A147CDC8B}" destId="{378B81F5-22F1-4D67-895F-0094F225B87A}" srcOrd="2" destOrd="0" presId="urn:microsoft.com/office/officeart/2018/2/layout/IconCircleList"/>
    <dgm:cxn modelId="{E26004FF-8C31-4D3D-AD8F-5C10E878DD82}" type="presParOf" srcId="{6D52C5BB-C250-437F-810C-1F5A147CDC8B}" destId="{3EB9E87A-2870-4591-8ED8-45AF8F36167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0B16B3-7370-4531-B62B-317497C2F55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1BAD52A-E4A0-49A9-A696-1FF4B222E67F}">
      <dgm:prSet/>
      <dgm:spPr/>
      <dgm:t>
        <a:bodyPr/>
        <a:lstStyle/>
        <a:p>
          <a:r>
            <a:rPr lang="en-GB"/>
            <a:t>Preparation and research</a:t>
          </a:r>
          <a:endParaRPr lang="en-US"/>
        </a:p>
      </dgm:t>
    </dgm:pt>
    <dgm:pt modelId="{2190D4DE-7985-4AD9-B918-33E5EC7D49E8}" type="parTrans" cxnId="{D13970AB-C2AD-4D74-A3AA-E301A6AC8A5F}">
      <dgm:prSet/>
      <dgm:spPr/>
      <dgm:t>
        <a:bodyPr/>
        <a:lstStyle/>
        <a:p>
          <a:endParaRPr lang="en-US"/>
        </a:p>
      </dgm:t>
    </dgm:pt>
    <dgm:pt modelId="{19B2848C-86C9-4CBD-8762-551EC2AE73A7}" type="sibTrans" cxnId="{D13970AB-C2AD-4D74-A3AA-E301A6AC8A5F}">
      <dgm:prSet/>
      <dgm:spPr/>
      <dgm:t>
        <a:bodyPr/>
        <a:lstStyle/>
        <a:p>
          <a:endParaRPr lang="en-US"/>
        </a:p>
      </dgm:t>
    </dgm:pt>
    <dgm:pt modelId="{6AA7E811-9D58-4883-AE63-24B9C41389B6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FAD09685-FF9A-46B8-8559-B00A41A46620}" type="parTrans" cxnId="{03A81844-8082-422D-8C13-C45F791FF8B4}">
      <dgm:prSet/>
      <dgm:spPr/>
      <dgm:t>
        <a:bodyPr/>
        <a:lstStyle/>
        <a:p>
          <a:endParaRPr lang="en-US"/>
        </a:p>
      </dgm:t>
    </dgm:pt>
    <dgm:pt modelId="{96FC6F88-A547-4A21-B42B-D69589E07DB3}" type="sibTrans" cxnId="{03A81844-8082-422D-8C13-C45F791FF8B4}">
      <dgm:prSet/>
      <dgm:spPr/>
      <dgm:t>
        <a:bodyPr/>
        <a:lstStyle/>
        <a:p>
          <a:endParaRPr lang="en-US"/>
        </a:p>
      </dgm:t>
    </dgm:pt>
    <dgm:pt modelId="{B613E6D7-1CB4-457D-B40A-35ED69CE7F86}">
      <dgm:prSet/>
      <dgm:spPr/>
      <dgm:t>
        <a:bodyPr/>
        <a:lstStyle/>
        <a:p>
          <a:r>
            <a:rPr lang="en-GB"/>
            <a:t>Drafting</a:t>
          </a:r>
          <a:endParaRPr lang="en-US"/>
        </a:p>
      </dgm:t>
    </dgm:pt>
    <dgm:pt modelId="{758C0A4F-E60A-4A92-BF96-5BFE1838AF7B}" type="parTrans" cxnId="{A535F58C-58D1-4BD7-9637-2684A1A7AD07}">
      <dgm:prSet/>
      <dgm:spPr/>
      <dgm:t>
        <a:bodyPr/>
        <a:lstStyle/>
        <a:p>
          <a:endParaRPr lang="en-US"/>
        </a:p>
      </dgm:t>
    </dgm:pt>
    <dgm:pt modelId="{F8980811-B053-4847-9617-B62B7D19FD5D}" type="sibTrans" cxnId="{A535F58C-58D1-4BD7-9637-2684A1A7AD07}">
      <dgm:prSet/>
      <dgm:spPr/>
      <dgm:t>
        <a:bodyPr/>
        <a:lstStyle/>
        <a:p>
          <a:endParaRPr lang="en-US"/>
        </a:p>
      </dgm:t>
    </dgm:pt>
    <dgm:pt modelId="{FAA8BDF8-1A7B-4296-8D8A-C6A4727D9C1A}">
      <dgm:prSet/>
      <dgm:spPr/>
      <dgm:t>
        <a:bodyPr/>
        <a:lstStyle/>
        <a:p>
          <a:r>
            <a:rPr lang="en-GB"/>
            <a:t>Checking</a:t>
          </a:r>
          <a:endParaRPr lang="en-US"/>
        </a:p>
      </dgm:t>
    </dgm:pt>
    <dgm:pt modelId="{5C6386EA-343E-42F2-8D3F-F78F6478344F}" type="parTrans" cxnId="{DB3E8C03-3EE6-4AA4-95F9-5876C028C021}">
      <dgm:prSet/>
      <dgm:spPr/>
      <dgm:t>
        <a:bodyPr/>
        <a:lstStyle/>
        <a:p>
          <a:endParaRPr lang="en-US"/>
        </a:p>
      </dgm:t>
    </dgm:pt>
    <dgm:pt modelId="{24F55857-75CF-4140-8859-5ED94AD48852}" type="sibTrans" cxnId="{DB3E8C03-3EE6-4AA4-95F9-5876C028C021}">
      <dgm:prSet/>
      <dgm:spPr/>
      <dgm:t>
        <a:bodyPr/>
        <a:lstStyle/>
        <a:p>
          <a:endParaRPr lang="en-US"/>
        </a:p>
      </dgm:t>
    </dgm:pt>
    <dgm:pt modelId="{F7C5D837-08EF-441A-8F5F-E56952D2CB1D}" type="pres">
      <dgm:prSet presAssocID="{C20B16B3-7370-4531-B62B-317497C2F5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FCCD2B5-76E1-421A-AB72-A72B7C0E9D57}" type="pres">
      <dgm:prSet presAssocID="{11BAD52A-E4A0-49A9-A696-1FF4B222E67F}" presName="hierRoot1" presStyleCnt="0"/>
      <dgm:spPr/>
    </dgm:pt>
    <dgm:pt modelId="{6CD27FE3-8264-49AB-B6BD-062A587C97BD}" type="pres">
      <dgm:prSet presAssocID="{11BAD52A-E4A0-49A9-A696-1FF4B222E67F}" presName="composite" presStyleCnt="0"/>
      <dgm:spPr/>
    </dgm:pt>
    <dgm:pt modelId="{6B6B9E6B-F6C9-4A82-8619-7107CF075944}" type="pres">
      <dgm:prSet presAssocID="{11BAD52A-E4A0-49A9-A696-1FF4B222E67F}" presName="background" presStyleLbl="node0" presStyleIdx="0" presStyleCnt="4"/>
      <dgm:spPr/>
    </dgm:pt>
    <dgm:pt modelId="{7521AC6B-9344-4E4A-AC5C-AEBE12C6339E}" type="pres">
      <dgm:prSet presAssocID="{11BAD52A-E4A0-49A9-A696-1FF4B222E67F}" presName="text" presStyleLbl="fgAcc0" presStyleIdx="0" presStyleCnt="4">
        <dgm:presLayoutVars>
          <dgm:chPref val="3"/>
        </dgm:presLayoutVars>
      </dgm:prSet>
      <dgm:spPr/>
    </dgm:pt>
    <dgm:pt modelId="{A76C5ADB-0D56-47D0-839F-1712E9916847}" type="pres">
      <dgm:prSet presAssocID="{11BAD52A-E4A0-49A9-A696-1FF4B222E67F}" presName="hierChild2" presStyleCnt="0"/>
      <dgm:spPr/>
    </dgm:pt>
    <dgm:pt modelId="{C7184F40-A070-4DE2-9B06-B29B0CE0E919}" type="pres">
      <dgm:prSet presAssocID="{6AA7E811-9D58-4883-AE63-24B9C41389B6}" presName="hierRoot1" presStyleCnt="0"/>
      <dgm:spPr/>
    </dgm:pt>
    <dgm:pt modelId="{CA44672E-FAC9-44EB-A862-6BC3ACCE4E41}" type="pres">
      <dgm:prSet presAssocID="{6AA7E811-9D58-4883-AE63-24B9C41389B6}" presName="composite" presStyleCnt="0"/>
      <dgm:spPr/>
    </dgm:pt>
    <dgm:pt modelId="{25FC5E4A-4506-47E8-8A42-0BBA8652002A}" type="pres">
      <dgm:prSet presAssocID="{6AA7E811-9D58-4883-AE63-24B9C41389B6}" presName="background" presStyleLbl="node0" presStyleIdx="1" presStyleCnt="4"/>
      <dgm:spPr/>
    </dgm:pt>
    <dgm:pt modelId="{0B3F44B9-B47E-4FD9-A9E3-5ED721715F20}" type="pres">
      <dgm:prSet presAssocID="{6AA7E811-9D58-4883-AE63-24B9C41389B6}" presName="text" presStyleLbl="fgAcc0" presStyleIdx="1" presStyleCnt="4">
        <dgm:presLayoutVars>
          <dgm:chPref val="3"/>
        </dgm:presLayoutVars>
      </dgm:prSet>
      <dgm:spPr/>
    </dgm:pt>
    <dgm:pt modelId="{E7C400AF-910B-4C21-AEB3-BD6429561A72}" type="pres">
      <dgm:prSet presAssocID="{6AA7E811-9D58-4883-AE63-24B9C41389B6}" presName="hierChild2" presStyleCnt="0"/>
      <dgm:spPr/>
    </dgm:pt>
    <dgm:pt modelId="{1CF3AB99-C89C-4AC0-A56E-B90ABEA29CCF}" type="pres">
      <dgm:prSet presAssocID="{B613E6D7-1CB4-457D-B40A-35ED69CE7F86}" presName="hierRoot1" presStyleCnt="0"/>
      <dgm:spPr/>
    </dgm:pt>
    <dgm:pt modelId="{91749083-8306-4951-A590-8E273D0B51B5}" type="pres">
      <dgm:prSet presAssocID="{B613E6D7-1CB4-457D-B40A-35ED69CE7F86}" presName="composite" presStyleCnt="0"/>
      <dgm:spPr/>
    </dgm:pt>
    <dgm:pt modelId="{B2031F97-C00D-4FDB-B2BA-26B857BF80DC}" type="pres">
      <dgm:prSet presAssocID="{B613E6D7-1CB4-457D-B40A-35ED69CE7F86}" presName="background" presStyleLbl="node0" presStyleIdx="2" presStyleCnt="4"/>
      <dgm:spPr/>
    </dgm:pt>
    <dgm:pt modelId="{41D7730A-6318-4AE8-82DA-974F8C9A44DF}" type="pres">
      <dgm:prSet presAssocID="{B613E6D7-1CB4-457D-B40A-35ED69CE7F86}" presName="text" presStyleLbl="fgAcc0" presStyleIdx="2" presStyleCnt="4">
        <dgm:presLayoutVars>
          <dgm:chPref val="3"/>
        </dgm:presLayoutVars>
      </dgm:prSet>
      <dgm:spPr/>
    </dgm:pt>
    <dgm:pt modelId="{AB1F92B4-303C-46A1-8E4B-DE60A2752B49}" type="pres">
      <dgm:prSet presAssocID="{B613E6D7-1CB4-457D-B40A-35ED69CE7F86}" presName="hierChild2" presStyleCnt="0"/>
      <dgm:spPr/>
    </dgm:pt>
    <dgm:pt modelId="{AB2A2552-E560-4B5F-BDD4-B8FFA947E937}" type="pres">
      <dgm:prSet presAssocID="{FAA8BDF8-1A7B-4296-8D8A-C6A4727D9C1A}" presName="hierRoot1" presStyleCnt="0"/>
      <dgm:spPr/>
    </dgm:pt>
    <dgm:pt modelId="{FB8A4FBE-10A7-4224-B6B7-19DCC3FA73FC}" type="pres">
      <dgm:prSet presAssocID="{FAA8BDF8-1A7B-4296-8D8A-C6A4727D9C1A}" presName="composite" presStyleCnt="0"/>
      <dgm:spPr/>
    </dgm:pt>
    <dgm:pt modelId="{950C80A8-9DB2-4F1A-B456-456A0C2D4F19}" type="pres">
      <dgm:prSet presAssocID="{FAA8BDF8-1A7B-4296-8D8A-C6A4727D9C1A}" presName="background" presStyleLbl="node0" presStyleIdx="3" presStyleCnt="4"/>
      <dgm:spPr/>
    </dgm:pt>
    <dgm:pt modelId="{29BB6B88-0038-4EE0-9DCB-D02EB3D7D6C0}" type="pres">
      <dgm:prSet presAssocID="{FAA8BDF8-1A7B-4296-8D8A-C6A4727D9C1A}" presName="text" presStyleLbl="fgAcc0" presStyleIdx="3" presStyleCnt="4">
        <dgm:presLayoutVars>
          <dgm:chPref val="3"/>
        </dgm:presLayoutVars>
      </dgm:prSet>
      <dgm:spPr/>
    </dgm:pt>
    <dgm:pt modelId="{213C5B73-A02D-4992-8D7B-D5BF0EE14733}" type="pres">
      <dgm:prSet presAssocID="{FAA8BDF8-1A7B-4296-8D8A-C6A4727D9C1A}" presName="hierChild2" presStyleCnt="0"/>
      <dgm:spPr/>
    </dgm:pt>
  </dgm:ptLst>
  <dgm:cxnLst>
    <dgm:cxn modelId="{DB3E8C03-3EE6-4AA4-95F9-5876C028C021}" srcId="{C20B16B3-7370-4531-B62B-317497C2F55A}" destId="{FAA8BDF8-1A7B-4296-8D8A-C6A4727D9C1A}" srcOrd="3" destOrd="0" parTransId="{5C6386EA-343E-42F2-8D3F-F78F6478344F}" sibTransId="{24F55857-75CF-4140-8859-5ED94AD48852}"/>
    <dgm:cxn modelId="{86EDDB22-D3DD-4730-919B-B2D1D71FB22E}" type="presOf" srcId="{11BAD52A-E4A0-49A9-A696-1FF4B222E67F}" destId="{7521AC6B-9344-4E4A-AC5C-AEBE12C6339E}" srcOrd="0" destOrd="0" presId="urn:microsoft.com/office/officeart/2005/8/layout/hierarchy1"/>
    <dgm:cxn modelId="{03A81844-8082-422D-8C13-C45F791FF8B4}" srcId="{C20B16B3-7370-4531-B62B-317497C2F55A}" destId="{6AA7E811-9D58-4883-AE63-24B9C41389B6}" srcOrd="1" destOrd="0" parTransId="{FAD09685-FF9A-46B8-8559-B00A41A46620}" sibTransId="{96FC6F88-A547-4A21-B42B-D69589E07DB3}"/>
    <dgm:cxn modelId="{0C63F881-A769-4797-A908-2074D1FC73B3}" type="presOf" srcId="{FAA8BDF8-1A7B-4296-8D8A-C6A4727D9C1A}" destId="{29BB6B88-0038-4EE0-9DCB-D02EB3D7D6C0}" srcOrd="0" destOrd="0" presId="urn:microsoft.com/office/officeart/2005/8/layout/hierarchy1"/>
    <dgm:cxn modelId="{A535F58C-58D1-4BD7-9637-2684A1A7AD07}" srcId="{C20B16B3-7370-4531-B62B-317497C2F55A}" destId="{B613E6D7-1CB4-457D-B40A-35ED69CE7F86}" srcOrd="2" destOrd="0" parTransId="{758C0A4F-E60A-4A92-BF96-5BFE1838AF7B}" sibTransId="{F8980811-B053-4847-9617-B62B7D19FD5D}"/>
    <dgm:cxn modelId="{D13970AB-C2AD-4D74-A3AA-E301A6AC8A5F}" srcId="{C20B16B3-7370-4531-B62B-317497C2F55A}" destId="{11BAD52A-E4A0-49A9-A696-1FF4B222E67F}" srcOrd="0" destOrd="0" parTransId="{2190D4DE-7985-4AD9-B918-33E5EC7D49E8}" sibTransId="{19B2848C-86C9-4CBD-8762-551EC2AE73A7}"/>
    <dgm:cxn modelId="{B61042E5-30E9-4D7A-A11E-456DEC22147A}" type="presOf" srcId="{6AA7E811-9D58-4883-AE63-24B9C41389B6}" destId="{0B3F44B9-B47E-4FD9-A9E3-5ED721715F20}" srcOrd="0" destOrd="0" presId="urn:microsoft.com/office/officeart/2005/8/layout/hierarchy1"/>
    <dgm:cxn modelId="{F15413F6-A173-41EC-B65C-55C96E0C26AE}" type="presOf" srcId="{C20B16B3-7370-4531-B62B-317497C2F55A}" destId="{F7C5D837-08EF-441A-8F5F-E56952D2CB1D}" srcOrd="0" destOrd="0" presId="urn:microsoft.com/office/officeart/2005/8/layout/hierarchy1"/>
    <dgm:cxn modelId="{D53437F8-DC6C-4E0F-813C-526AB3C4289D}" type="presOf" srcId="{B613E6D7-1CB4-457D-B40A-35ED69CE7F86}" destId="{41D7730A-6318-4AE8-82DA-974F8C9A44DF}" srcOrd="0" destOrd="0" presId="urn:microsoft.com/office/officeart/2005/8/layout/hierarchy1"/>
    <dgm:cxn modelId="{79E26E20-4334-4F3B-BC8E-E0AB7F880FBE}" type="presParOf" srcId="{F7C5D837-08EF-441A-8F5F-E56952D2CB1D}" destId="{9FCCD2B5-76E1-421A-AB72-A72B7C0E9D57}" srcOrd="0" destOrd="0" presId="urn:microsoft.com/office/officeart/2005/8/layout/hierarchy1"/>
    <dgm:cxn modelId="{3327C32F-5EA6-4B52-8F79-6DD2F7A1382B}" type="presParOf" srcId="{9FCCD2B5-76E1-421A-AB72-A72B7C0E9D57}" destId="{6CD27FE3-8264-49AB-B6BD-062A587C97BD}" srcOrd="0" destOrd="0" presId="urn:microsoft.com/office/officeart/2005/8/layout/hierarchy1"/>
    <dgm:cxn modelId="{F5F0251C-0482-4A55-91EE-33F12EF5131D}" type="presParOf" srcId="{6CD27FE3-8264-49AB-B6BD-062A587C97BD}" destId="{6B6B9E6B-F6C9-4A82-8619-7107CF075944}" srcOrd="0" destOrd="0" presId="urn:microsoft.com/office/officeart/2005/8/layout/hierarchy1"/>
    <dgm:cxn modelId="{A2BC33DE-F7EA-4130-98B1-46BB8EED315A}" type="presParOf" srcId="{6CD27FE3-8264-49AB-B6BD-062A587C97BD}" destId="{7521AC6B-9344-4E4A-AC5C-AEBE12C6339E}" srcOrd="1" destOrd="0" presId="urn:microsoft.com/office/officeart/2005/8/layout/hierarchy1"/>
    <dgm:cxn modelId="{120A9AED-6280-4C06-B22A-987EBDCA7418}" type="presParOf" srcId="{9FCCD2B5-76E1-421A-AB72-A72B7C0E9D57}" destId="{A76C5ADB-0D56-47D0-839F-1712E9916847}" srcOrd="1" destOrd="0" presId="urn:microsoft.com/office/officeart/2005/8/layout/hierarchy1"/>
    <dgm:cxn modelId="{ABA5761C-BC93-4968-B769-48CB13A1491A}" type="presParOf" srcId="{F7C5D837-08EF-441A-8F5F-E56952D2CB1D}" destId="{C7184F40-A070-4DE2-9B06-B29B0CE0E919}" srcOrd="1" destOrd="0" presId="urn:microsoft.com/office/officeart/2005/8/layout/hierarchy1"/>
    <dgm:cxn modelId="{A5E42CCA-BBAD-40F9-B7CF-5576B8581759}" type="presParOf" srcId="{C7184F40-A070-4DE2-9B06-B29B0CE0E919}" destId="{CA44672E-FAC9-44EB-A862-6BC3ACCE4E41}" srcOrd="0" destOrd="0" presId="urn:microsoft.com/office/officeart/2005/8/layout/hierarchy1"/>
    <dgm:cxn modelId="{E457DB45-4194-4D4D-AD61-3DADD3A267FB}" type="presParOf" srcId="{CA44672E-FAC9-44EB-A862-6BC3ACCE4E41}" destId="{25FC5E4A-4506-47E8-8A42-0BBA8652002A}" srcOrd="0" destOrd="0" presId="urn:microsoft.com/office/officeart/2005/8/layout/hierarchy1"/>
    <dgm:cxn modelId="{1EF13F58-7197-41D5-BC45-0A89804FD3E0}" type="presParOf" srcId="{CA44672E-FAC9-44EB-A862-6BC3ACCE4E41}" destId="{0B3F44B9-B47E-4FD9-A9E3-5ED721715F20}" srcOrd="1" destOrd="0" presId="urn:microsoft.com/office/officeart/2005/8/layout/hierarchy1"/>
    <dgm:cxn modelId="{DCA039C4-453F-494B-BCD3-20D33FAF1C63}" type="presParOf" srcId="{C7184F40-A070-4DE2-9B06-B29B0CE0E919}" destId="{E7C400AF-910B-4C21-AEB3-BD6429561A72}" srcOrd="1" destOrd="0" presId="urn:microsoft.com/office/officeart/2005/8/layout/hierarchy1"/>
    <dgm:cxn modelId="{CAE641A1-8B56-4D16-9116-8C154C1B7393}" type="presParOf" srcId="{F7C5D837-08EF-441A-8F5F-E56952D2CB1D}" destId="{1CF3AB99-C89C-4AC0-A56E-B90ABEA29CCF}" srcOrd="2" destOrd="0" presId="urn:microsoft.com/office/officeart/2005/8/layout/hierarchy1"/>
    <dgm:cxn modelId="{F9C65B99-3C8A-4B33-91FA-D6E165E4F854}" type="presParOf" srcId="{1CF3AB99-C89C-4AC0-A56E-B90ABEA29CCF}" destId="{91749083-8306-4951-A590-8E273D0B51B5}" srcOrd="0" destOrd="0" presId="urn:microsoft.com/office/officeart/2005/8/layout/hierarchy1"/>
    <dgm:cxn modelId="{664C57BA-E1F7-4EDB-BF61-620E37B2D960}" type="presParOf" srcId="{91749083-8306-4951-A590-8E273D0B51B5}" destId="{B2031F97-C00D-4FDB-B2BA-26B857BF80DC}" srcOrd="0" destOrd="0" presId="urn:microsoft.com/office/officeart/2005/8/layout/hierarchy1"/>
    <dgm:cxn modelId="{2158276C-B6B7-42BD-885C-2A131E3CEFA1}" type="presParOf" srcId="{91749083-8306-4951-A590-8E273D0B51B5}" destId="{41D7730A-6318-4AE8-82DA-974F8C9A44DF}" srcOrd="1" destOrd="0" presId="urn:microsoft.com/office/officeart/2005/8/layout/hierarchy1"/>
    <dgm:cxn modelId="{63A86BC5-6201-4777-9499-0F5DA77076D3}" type="presParOf" srcId="{1CF3AB99-C89C-4AC0-A56E-B90ABEA29CCF}" destId="{AB1F92B4-303C-46A1-8E4B-DE60A2752B49}" srcOrd="1" destOrd="0" presId="urn:microsoft.com/office/officeart/2005/8/layout/hierarchy1"/>
    <dgm:cxn modelId="{A82C0152-EB51-4D73-BF2B-F51DAED77493}" type="presParOf" srcId="{F7C5D837-08EF-441A-8F5F-E56952D2CB1D}" destId="{AB2A2552-E560-4B5F-BDD4-B8FFA947E937}" srcOrd="3" destOrd="0" presId="urn:microsoft.com/office/officeart/2005/8/layout/hierarchy1"/>
    <dgm:cxn modelId="{C0B7C102-E611-49A5-A251-5CDAE5EC0F82}" type="presParOf" srcId="{AB2A2552-E560-4B5F-BDD4-B8FFA947E937}" destId="{FB8A4FBE-10A7-4224-B6B7-19DCC3FA73FC}" srcOrd="0" destOrd="0" presId="urn:microsoft.com/office/officeart/2005/8/layout/hierarchy1"/>
    <dgm:cxn modelId="{8C270B1B-93E5-4AD9-A597-89273E4A8ED9}" type="presParOf" srcId="{FB8A4FBE-10A7-4224-B6B7-19DCC3FA73FC}" destId="{950C80A8-9DB2-4F1A-B456-456A0C2D4F19}" srcOrd="0" destOrd="0" presId="urn:microsoft.com/office/officeart/2005/8/layout/hierarchy1"/>
    <dgm:cxn modelId="{9A3AF2BB-75C2-4C89-BDC1-1CF13C8BAF5B}" type="presParOf" srcId="{FB8A4FBE-10A7-4224-B6B7-19DCC3FA73FC}" destId="{29BB6B88-0038-4EE0-9DCB-D02EB3D7D6C0}" srcOrd="1" destOrd="0" presId="urn:microsoft.com/office/officeart/2005/8/layout/hierarchy1"/>
    <dgm:cxn modelId="{CDB0E5EF-EE69-4A17-BA0F-9B41AFBFD1B2}" type="presParOf" srcId="{AB2A2552-E560-4B5F-BDD4-B8FFA947E937}" destId="{213C5B73-A02D-4992-8D7B-D5BF0EE1473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49D7A47-2831-432B-823E-B516F469CCA1}" type="doc">
      <dgm:prSet loTypeId="urn:microsoft.com/office/officeart/2016/7/layout/LinearArrowProcessNumbered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1C951B9-006D-41EF-80A5-5F99D92589DF}">
      <dgm:prSet/>
      <dgm:spPr/>
      <dgm:t>
        <a:bodyPr/>
        <a:lstStyle/>
        <a:p>
          <a:r>
            <a:rPr lang="en-GB"/>
            <a:t>Take accurate instructions from the client</a:t>
          </a:r>
          <a:endParaRPr lang="en-US"/>
        </a:p>
      </dgm:t>
    </dgm:pt>
    <dgm:pt modelId="{49AB45C1-6C15-493B-BFE4-B11771FB53CF}" type="parTrans" cxnId="{0D84225D-89B4-4A06-A5ED-DA5742856040}">
      <dgm:prSet/>
      <dgm:spPr/>
      <dgm:t>
        <a:bodyPr/>
        <a:lstStyle/>
        <a:p>
          <a:endParaRPr lang="en-US"/>
        </a:p>
      </dgm:t>
    </dgm:pt>
    <dgm:pt modelId="{1E99769C-6088-4965-A5EE-8417E78E357D}" type="sibTrans" cxnId="{0D84225D-89B4-4A06-A5ED-DA5742856040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C632CE4A-F928-4DA8-947D-D6F17E15395E}">
      <dgm:prSet/>
      <dgm:spPr/>
      <dgm:t>
        <a:bodyPr/>
        <a:lstStyle/>
        <a:p>
          <a:r>
            <a:rPr lang="en-GB"/>
            <a:t>Identify everything you need to know</a:t>
          </a:r>
          <a:endParaRPr lang="en-US"/>
        </a:p>
      </dgm:t>
    </dgm:pt>
    <dgm:pt modelId="{23C0E9AF-BB05-41B9-B676-A08A9983BD27}" type="parTrans" cxnId="{F923D959-991B-4176-9793-4D837B8E6BA0}">
      <dgm:prSet/>
      <dgm:spPr/>
      <dgm:t>
        <a:bodyPr/>
        <a:lstStyle/>
        <a:p>
          <a:endParaRPr lang="en-US"/>
        </a:p>
      </dgm:t>
    </dgm:pt>
    <dgm:pt modelId="{FF4D7F41-C6AE-4E3A-9BD0-72BFE3BA381D}" type="sibTrans" cxnId="{F923D959-991B-4176-9793-4D837B8E6BA0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EE2BE27F-613B-4C8B-A25E-B51D5CB4B142}">
      <dgm:prSet/>
      <dgm:spPr/>
      <dgm:t>
        <a:bodyPr/>
        <a:lstStyle/>
        <a:p>
          <a:r>
            <a:rPr lang="en-GB"/>
            <a:t>Research the relevant law</a:t>
          </a:r>
          <a:endParaRPr lang="en-US"/>
        </a:p>
      </dgm:t>
    </dgm:pt>
    <dgm:pt modelId="{AD333747-4B8B-4CAE-9784-8E7FEA788659}" type="parTrans" cxnId="{20509F85-DA47-41AE-BBFC-3A63215A8838}">
      <dgm:prSet/>
      <dgm:spPr/>
      <dgm:t>
        <a:bodyPr/>
        <a:lstStyle/>
        <a:p>
          <a:endParaRPr lang="en-US"/>
        </a:p>
      </dgm:t>
    </dgm:pt>
    <dgm:pt modelId="{D03A97ED-DD7E-4C82-80EC-92D28237235C}" type="sibTrans" cxnId="{20509F85-DA47-41AE-BBFC-3A63215A883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971FFD9D-211E-4FAD-96D6-CFB9353E47C4}">
      <dgm:prSet/>
      <dgm:spPr/>
      <dgm:t>
        <a:bodyPr/>
        <a:lstStyle/>
        <a:p>
          <a:r>
            <a:rPr lang="en-GB"/>
            <a:t>Begin to plan your letter/advice</a:t>
          </a:r>
          <a:endParaRPr lang="en-US"/>
        </a:p>
      </dgm:t>
    </dgm:pt>
    <dgm:pt modelId="{06D79108-BA2D-4957-B39D-8E263F69615A}" type="parTrans" cxnId="{3B6EE17E-941C-471E-9D66-A1646C692AC8}">
      <dgm:prSet/>
      <dgm:spPr/>
      <dgm:t>
        <a:bodyPr/>
        <a:lstStyle/>
        <a:p>
          <a:endParaRPr lang="en-US"/>
        </a:p>
      </dgm:t>
    </dgm:pt>
    <dgm:pt modelId="{C352577E-2466-4022-9D52-DBEBBAC219A1}" type="sibTrans" cxnId="{3B6EE17E-941C-471E-9D66-A1646C692AC8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9F0DBFE6-896C-458D-B163-22CC8A70A153}" type="pres">
      <dgm:prSet presAssocID="{049D7A47-2831-432B-823E-B516F469CCA1}" presName="linearFlow" presStyleCnt="0">
        <dgm:presLayoutVars>
          <dgm:dir/>
          <dgm:animLvl val="lvl"/>
          <dgm:resizeHandles val="exact"/>
        </dgm:presLayoutVars>
      </dgm:prSet>
      <dgm:spPr/>
    </dgm:pt>
    <dgm:pt modelId="{3A3790B7-D3E5-439A-9FF2-EB1A69DBAC64}" type="pres">
      <dgm:prSet presAssocID="{91C951B9-006D-41EF-80A5-5F99D92589DF}" presName="compositeNode" presStyleCnt="0"/>
      <dgm:spPr/>
    </dgm:pt>
    <dgm:pt modelId="{F0EF07D2-CC82-4855-896D-4DA7AE8FC5F2}" type="pres">
      <dgm:prSet presAssocID="{91C951B9-006D-41EF-80A5-5F99D92589DF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8C3F5985-7D26-47E8-839A-69C1409BF125}" type="pres">
      <dgm:prSet presAssocID="{91C951B9-006D-41EF-80A5-5F99D92589DF}" presName="parSh" presStyleCnt="0"/>
      <dgm:spPr/>
    </dgm:pt>
    <dgm:pt modelId="{9DA6E6A3-BB77-44D7-AA70-C2ECBA5B2947}" type="pres">
      <dgm:prSet presAssocID="{91C951B9-006D-41EF-80A5-5F99D92589DF}" presName="lineNode" presStyleLbl="alignAccFollowNode1" presStyleIdx="0" presStyleCnt="12"/>
      <dgm:spPr/>
    </dgm:pt>
    <dgm:pt modelId="{1745ADB3-E6DA-4271-B37C-79CE8A341F3A}" type="pres">
      <dgm:prSet presAssocID="{91C951B9-006D-41EF-80A5-5F99D92589DF}" presName="lineArrowNode" presStyleLbl="alignAccFollowNode1" presStyleIdx="1" presStyleCnt="12"/>
      <dgm:spPr/>
    </dgm:pt>
    <dgm:pt modelId="{0FF8F201-A433-4D4B-BE1E-6103FE87B57B}" type="pres">
      <dgm:prSet presAssocID="{1E99769C-6088-4965-A5EE-8417E78E357D}" presName="sibTransNodeCircle" presStyleLbl="alignNode1" presStyleIdx="0" presStyleCnt="4">
        <dgm:presLayoutVars>
          <dgm:chMax val="0"/>
          <dgm:bulletEnabled/>
        </dgm:presLayoutVars>
      </dgm:prSet>
      <dgm:spPr/>
    </dgm:pt>
    <dgm:pt modelId="{623A4A9B-C874-490B-832F-8DC1E107317C}" type="pres">
      <dgm:prSet presAssocID="{1E99769C-6088-4965-A5EE-8417E78E357D}" presName="spacerBetweenCircleAndCallout" presStyleCnt="0">
        <dgm:presLayoutVars/>
      </dgm:prSet>
      <dgm:spPr/>
    </dgm:pt>
    <dgm:pt modelId="{A09F34F1-1827-4A0A-939C-80D5DE7E2CDD}" type="pres">
      <dgm:prSet presAssocID="{91C951B9-006D-41EF-80A5-5F99D92589DF}" presName="nodeText" presStyleLbl="alignAccFollowNode1" presStyleIdx="2" presStyleCnt="12">
        <dgm:presLayoutVars>
          <dgm:bulletEnabled val="1"/>
        </dgm:presLayoutVars>
      </dgm:prSet>
      <dgm:spPr/>
    </dgm:pt>
    <dgm:pt modelId="{EA35C526-C3A7-4120-BF38-FF540704BF67}" type="pres">
      <dgm:prSet presAssocID="{1E99769C-6088-4965-A5EE-8417E78E357D}" presName="sibTransComposite" presStyleCnt="0"/>
      <dgm:spPr/>
    </dgm:pt>
    <dgm:pt modelId="{C3FDDF1E-4A5E-4DEB-989C-A6371E8AD533}" type="pres">
      <dgm:prSet presAssocID="{C632CE4A-F928-4DA8-947D-D6F17E15395E}" presName="compositeNode" presStyleCnt="0"/>
      <dgm:spPr/>
    </dgm:pt>
    <dgm:pt modelId="{49D67125-5E04-46A5-9C4C-8DBB0D14FE06}" type="pres">
      <dgm:prSet presAssocID="{C632CE4A-F928-4DA8-947D-D6F17E15395E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6E6F8E7-7115-4515-927A-39724D64ECCF}" type="pres">
      <dgm:prSet presAssocID="{C632CE4A-F928-4DA8-947D-D6F17E15395E}" presName="parSh" presStyleCnt="0"/>
      <dgm:spPr/>
    </dgm:pt>
    <dgm:pt modelId="{BC23F0FC-9ECB-43B3-A55A-F2ECB0E6BF23}" type="pres">
      <dgm:prSet presAssocID="{C632CE4A-F928-4DA8-947D-D6F17E15395E}" presName="lineNode" presStyleLbl="alignAccFollowNode1" presStyleIdx="3" presStyleCnt="12"/>
      <dgm:spPr/>
    </dgm:pt>
    <dgm:pt modelId="{E004EB1E-0B30-4C79-AC2E-D5B8417356A7}" type="pres">
      <dgm:prSet presAssocID="{C632CE4A-F928-4DA8-947D-D6F17E15395E}" presName="lineArrowNode" presStyleLbl="alignAccFollowNode1" presStyleIdx="4" presStyleCnt="12"/>
      <dgm:spPr/>
    </dgm:pt>
    <dgm:pt modelId="{5F1DE48E-5E7F-4810-9751-CBC9D4071857}" type="pres">
      <dgm:prSet presAssocID="{FF4D7F41-C6AE-4E3A-9BD0-72BFE3BA381D}" presName="sibTransNodeCircle" presStyleLbl="alignNode1" presStyleIdx="1" presStyleCnt="4">
        <dgm:presLayoutVars>
          <dgm:chMax val="0"/>
          <dgm:bulletEnabled/>
        </dgm:presLayoutVars>
      </dgm:prSet>
      <dgm:spPr/>
    </dgm:pt>
    <dgm:pt modelId="{33CC5D94-4690-44E1-A419-EB995E902F4D}" type="pres">
      <dgm:prSet presAssocID="{FF4D7F41-C6AE-4E3A-9BD0-72BFE3BA381D}" presName="spacerBetweenCircleAndCallout" presStyleCnt="0">
        <dgm:presLayoutVars/>
      </dgm:prSet>
      <dgm:spPr/>
    </dgm:pt>
    <dgm:pt modelId="{F5EFD099-6510-4BCD-B893-A3440B014F16}" type="pres">
      <dgm:prSet presAssocID="{C632CE4A-F928-4DA8-947D-D6F17E15395E}" presName="nodeText" presStyleLbl="alignAccFollowNode1" presStyleIdx="5" presStyleCnt="12">
        <dgm:presLayoutVars>
          <dgm:bulletEnabled val="1"/>
        </dgm:presLayoutVars>
      </dgm:prSet>
      <dgm:spPr/>
    </dgm:pt>
    <dgm:pt modelId="{B54BBAB7-DAA0-40E9-BDEC-BEF7AD0C5BAC}" type="pres">
      <dgm:prSet presAssocID="{FF4D7F41-C6AE-4E3A-9BD0-72BFE3BA381D}" presName="sibTransComposite" presStyleCnt="0"/>
      <dgm:spPr/>
    </dgm:pt>
    <dgm:pt modelId="{DDF8B7F9-BCF9-4E4A-A91F-72A69CD9E7E9}" type="pres">
      <dgm:prSet presAssocID="{EE2BE27F-613B-4C8B-A25E-B51D5CB4B142}" presName="compositeNode" presStyleCnt="0"/>
      <dgm:spPr/>
    </dgm:pt>
    <dgm:pt modelId="{F58CF77E-DEC3-4F9D-B171-8F202F113D2C}" type="pres">
      <dgm:prSet presAssocID="{EE2BE27F-613B-4C8B-A25E-B51D5CB4B142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7B0CE0A6-5A82-4B1F-A1DB-A04093B30B39}" type="pres">
      <dgm:prSet presAssocID="{EE2BE27F-613B-4C8B-A25E-B51D5CB4B142}" presName="parSh" presStyleCnt="0"/>
      <dgm:spPr/>
    </dgm:pt>
    <dgm:pt modelId="{F0C7599E-6D18-4BDB-B0B3-B7FA1767952E}" type="pres">
      <dgm:prSet presAssocID="{EE2BE27F-613B-4C8B-A25E-B51D5CB4B142}" presName="lineNode" presStyleLbl="alignAccFollowNode1" presStyleIdx="6" presStyleCnt="12"/>
      <dgm:spPr/>
    </dgm:pt>
    <dgm:pt modelId="{E507269C-D534-47CD-B479-41A3B01BA802}" type="pres">
      <dgm:prSet presAssocID="{EE2BE27F-613B-4C8B-A25E-B51D5CB4B142}" presName="lineArrowNode" presStyleLbl="alignAccFollowNode1" presStyleIdx="7" presStyleCnt="12"/>
      <dgm:spPr/>
    </dgm:pt>
    <dgm:pt modelId="{2E9797A1-CFA9-48F7-8BB4-B287A4C34C59}" type="pres">
      <dgm:prSet presAssocID="{D03A97ED-DD7E-4C82-80EC-92D28237235C}" presName="sibTransNodeCircle" presStyleLbl="alignNode1" presStyleIdx="2" presStyleCnt="4">
        <dgm:presLayoutVars>
          <dgm:chMax val="0"/>
          <dgm:bulletEnabled/>
        </dgm:presLayoutVars>
      </dgm:prSet>
      <dgm:spPr/>
    </dgm:pt>
    <dgm:pt modelId="{83053571-04F9-4F3A-B8EF-76D42386E0AF}" type="pres">
      <dgm:prSet presAssocID="{D03A97ED-DD7E-4C82-80EC-92D28237235C}" presName="spacerBetweenCircleAndCallout" presStyleCnt="0">
        <dgm:presLayoutVars/>
      </dgm:prSet>
      <dgm:spPr/>
    </dgm:pt>
    <dgm:pt modelId="{108D43C5-5166-418F-BC38-01896048BA4C}" type="pres">
      <dgm:prSet presAssocID="{EE2BE27F-613B-4C8B-A25E-B51D5CB4B142}" presName="nodeText" presStyleLbl="alignAccFollowNode1" presStyleIdx="8" presStyleCnt="12">
        <dgm:presLayoutVars>
          <dgm:bulletEnabled val="1"/>
        </dgm:presLayoutVars>
      </dgm:prSet>
      <dgm:spPr/>
    </dgm:pt>
    <dgm:pt modelId="{7FF7FC83-DF3D-49CE-A5C0-18A3D2F877C1}" type="pres">
      <dgm:prSet presAssocID="{D03A97ED-DD7E-4C82-80EC-92D28237235C}" presName="sibTransComposite" presStyleCnt="0"/>
      <dgm:spPr/>
    </dgm:pt>
    <dgm:pt modelId="{93630618-0C49-4A08-82D5-40920BE26010}" type="pres">
      <dgm:prSet presAssocID="{971FFD9D-211E-4FAD-96D6-CFB9353E47C4}" presName="compositeNode" presStyleCnt="0"/>
      <dgm:spPr/>
    </dgm:pt>
    <dgm:pt modelId="{8D001F05-53E5-425F-9E95-BFD306BDC7F9}" type="pres">
      <dgm:prSet presAssocID="{971FFD9D-211E-4FAD-96D6-CFB9353E47C4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4718903A-1988-42D3-B91F-798DB8DAA7FD}" type="pres">
      <dgm:prSet presAssocID="{971FFD9D-211E-4FAD-96D6-CFB9353E47C4}" presName="parSh" presStyleCnt="0"/>
      <dgm:spPr/>
    </dgm:pt>
    <dgm:pt modelId="{DFF33048-B1FC-46FF-A773-7274DD299935}" type="pres">
      <dgm:prSet presAssocID="{971FFD9D-211E-4FAD-96D6-CFB9353E47C4}" presName="lineNode" presStyleLbl="alignAccFollowNode1" presStyleIdx="9" presStyleCnt="12"/>
      <dgm:spPr/>
    </dgm:pt>
    <dgm:pt modelId="{5B8EBF9F-E7EB-4146-84F0-B4E01D7A7AC7}" type="pres">
      <dgm:prSet presAssocID="{971FFD9D-211E-4FAD-96D6-CFB9353E47C4}" presName="lineArrowNode" presStyleLbl="alignAccFollowNode1" presStyleIdx="10" presStyleCnt="12"/>
      <dgm:spPr/>
    </dgm:pt>
    <dgm:pt modelId="{3EF31C85-CDF7-406D-B64F-15374F051931}" type="pres">
      <dgm:prSet presAssocID="{C352577E-2466-4022-9D52-DBEBBAC219A1}" presName="sibTransNodeCircle" presStyleLbl="alignNode1" presStyleIdx="3" presStyleCnt="4">
        <dgm:presLayoutVars>
          <dgm:chMax val="0"/>
          <dgm:bulletEnabled/>
        </dgm:presLayoutVars>
      </dgm:prSet>
      <dgm:spPr/>
    </dgm:pt>
    <dgm:pt modelId="{1C1A81B1-F0A9-4034-8CDD-0863406B928C}" type="pres">
      <dgm:prSet presAssocID="{C352577E-2466-4022-9D52-DBEBBAC219A1}" presName="spacerBetweenCircleAndCallout" presStyleCnt="0">
        <dgm:presLayoutVars/>
      </dgm:prSet>
      <dgm:spPr/>
    </dgm:pt>
    <dgm:pt modelId="{15183FBA-CE30-4E15-891B-F44629D7A3B6}" type="pres">
      <dgm:prSet presAssocID="{971FFD9D-211E-4FAD-96D6-CFB9353E47C4}" presName="nodeText" presStyleLbl="alignAccFollowNode1" presStyleIdx="11" presStyleCnt="12">
        <dgm:presLayoutVars>
          <dgm:bulletEnabled val="1"/>
        </dgm:presLayoutVars>
      </dgm:prSet>
      <dgm:spPr/>
    </dgm:pt>
  </dgm:ptLst>
  <dgm:cxnLst>
    <dgm:cxn modelId="{258CEC5B-A9C1-4D3C-ABB1-1E81B4FDA87B}" type="presOf" srcId="{1E99769C-6088-4965-A5EE-8417E78E357D}" destId="{0FF8F201-A433-4D4B-BE1E-6103FE87B57B}" srcOrd="0" destOrd="0" presId="urn:microsoft.com/office/officeart/2016/7/layout/LinearArrowProcessNumbered"/>
    <dgm:cxn modelId="{8914F25B-F1C0-4145-BE1F-7654FB5D67F4}" type="presOf" srcId="{EE2BE27F-613B-4C8B-A25E-B51D5CB4B142}" destId="{108D43C5-5166-418F-BC38-01896048BA4C}" srcOrd="0" destOrd="0" presId="urn:microsoft.com/office/officeart/2016/7/layout/LinearArrowProcessNumbered"/>
    <dgm:cxn modelId="{0D84225D-89B4-4A06-A5ED-DA5742856040}" srcId="{049D7A47-2831-432B-823E-B516F469CCA1}" destId="{91C951B9-006D-41EF-80A5-5F99D92589DF}" srcOrd="0" destOrd="0" parTransId="{49AB45C1-6C15-493B-BFE4-B11771FB53CF}" sibTransId="{1E99769C-6088-4965-A5EE-8417E78E357D}"/>
    <dgm:cxn modelId="{95FBAA61-6CBE-4183-AAE5-F7DF1A32CF20}" type="presOf" srcId="{971FFD9D-211E-4FAD-96D6-CFB9353E47C4}" destId="{15183FBA-CE30-4E15-891B-F44629D7A3B6}" srcOrd="0" destOrd="0" presId="urn:microsoft.com/office/officeart/2016/7/layout/LinearArrowProcessNumbered"/>
    <dgm:cxn modelId="{99F0AC42-F9AD-4365-B94E-78D3A834E0E7}" type="presOf" srcId="{049D7A47-2831-432B-823E-B516F469CCA1}" destId="{9F0DBFE6-896C-458D-B163-22CC8A70A153}" srcOrd="0" destOrd="0" presId="urn:microsoft.com/office/officeart/2016/7/layout/LinearArrowProcessNumbered"/>
    <dgm:cxn modelId="{E976B958-25F1-41AB-A15B-BA9CF0C7A7B8}" type="presOf" srcId="{C632CE4A-F928-4DA8-947D-D6F17E15395E}" destId="{F5EFD099-6510-4BCD-B893-A3440B014F16}" srcOrd="0" destOrd="0" presId="urn:microsoft.com/office/officeart/2016/7/layout/LinearArrowProcessNumbered"/>
    <dgm:cxn modelId="{F923D959-991B-4176-9793-4D837B8E6BA0}" srcId="{049D7A47-2831-432B-823E-B516F469CCA1}" destId="{C632CE4A-F928-4DA8-947D-D6F17E15395E}" srcOrd="1" destOrd="0" parTransId="{23C0E9AF-BB05-41B9-B676-A08A9983BD27}" sibTransId="{FF4D7F41-C6AE-4E3A-9BD0-72BFE3BA381D}"/>
    <dgm:cxn modelId="{3B6EE17E-941C-471E-9D66-A1646C692AC8}" srcId="{049D7A47-2831-432B-823E-B516F469CCA1}" destId="{971FFD9D-211E-4FAD-96D6-CFB9353E47C4}" srcOrd="3" destOrd="0" parTransId="{06D79108-BA2D-4957-B39D-8E263F69615A}" sibTransId="{C352577E-2466-4022-9D52-DBEBBAC219A1}"/>
    <dgm:cxn modelId="{903F9584-F27F-4F44-ABC2-B8972151D91E}" type="presOf" srcId="{C352577E-2466-4022-9D52-DBEBBAC219A1}" destId="{3EF31C85-CDF7-406D-B64F-15374F051931}" srcOrd="0" destOrd="0" presId="urn:microsoft.com/office/officeart/2016/7/layout/LinearArrowProcessNumbered"/>
    <dgm:cxn modelId="{20509F85-DA47-41AE-BBFC-3A63215A8838}" srcId="{049D7A47-2831-432B-823E-B516F469CCA1}" destId="{EE2BE27F-613B-4C8B-A25E-B51D5CB4B142}" srcOrd="2" destOrd="0" parTransId="{AD333747-4B8B-4CAE-9784-8E7FEA788659}" sibTransId="{D03A97ED-DD7E-4C82-80EC-92D28237235C}"/>
    <dgm:cxn modelId="{690F21C0-FF6A-4A3F-8D32-96D9298FC3EF}" type="presOf" srcId="{D03A97ED-DD7E-4C82-80EC-92D28237235C}" destId="{2E9797A1-CFA9-48F7-8BB4-B287A4C34C59}" srcOrd="0" destOrd="0" presId="urn:microsoft.com/office/officeart/2016/7/layout/LinearArrowProcessNumbered"/>
    <dgm:cxn modelId="{D4969FCC-BA3A-468F-95D8-16E085567FF2}" type="presOf" srcId="{91C951B9-006D-41EF-80A5-5F99D92589DF}" destId="{A09F34F1-1827-4A0A-939C-80D5DE7E2CDD}" srcOrd="0" destOrd="0" presId="urn:microsoft.com/office/officeart/2016/7/layout/LinearArrowProcessNumbered"/>
    <dgm:cxn modelId="{1EC153FF-A2DD-4D35-8802-F89629B62A8D}" type="presOf" srcId="{FF4D7F41-C6AE-4E3A-9BD0-72BFE3BA381D}" destId="{5F1DE48E-5E7F-4810-9751-CBC9D4071857}" srcOrd="0" destOrd="0" presId="urn:microsoft.com/office/officeart/2016/7/layout/LinearArrowProcessNumbered"/>
    <dgm:cxn modelId="{CFBF5C42-639D-4F45-8013-898118DB480D}" type="presParOf" srcId="{9F0DBFE6-896C-458D-B163-22CC8A70A153}" destId="{3A3790B7-D3E5-439A-9FF2-EB1A69DBAC64}" srcOrd="0" destOrd="0" presId="urn:microsoft.com/office/officeart/2016/7/layout/LinearArrowProcessNumbered"/>
    <dgm:cxn modelId="{A301075B-AA38-4CFA-A6A4-FB20DAF10DA0}" type="presParOf" srcId="{3A3790B7-D3E5-439A-9FF2-EB1A69DBAC64}" destId="{F0EF07D2-CC82-4855-896D-4DA7AE8FC5F2}" srcOrd="0" destOrd="0" presId="urn:microsoft.com/office/officeart/2016/7/layout/LinearArrowProcessNumbered"/>
    <dgm:cxn modelId="{02B1AFBA-A3F5-4320-9218-E21BAE5D964F}" type="presParOf" srcId="{3A3790B7-D3E5-439A-9FF2-EB1A69DBAC64}" destId="{8C3F5985-7D26-47E8-839A-69C1409BF125}" srcOrd="1" destOrd="0" presId="urn:microsoft.com/office/officeart/2016/7/layout/LinearArrowProcessNumbered"/>
    <dgm:cxn modelId="{02E8AA6E-36DC-4E2E-A122-4B6249B791CF}" type="presParOf" srcId="{8C3F5985-7D26-47E8-839A-69C1409BF125}" destId="{9DA6E6A3-BB77-44D7-AA70-C2ECBA5B2947}" srcOrd="0" destOrd="0" presId="urn:microsoft.com/office/officeart/2016/7/layout/LinearArrowProcessNumbered"/>
    <dgm:cxn modelId="{819621E0-065D-4832-9BF5-0AEA535B738F}" type="presParOf" srcId="{8C3F5985-7D26-47E8-839A-69C1409BF125}" destId="{1745ADB3-E6DA-4271-B37C-79CE8A341F3A}" srcOrd="1" destOrd="0" presId="urn:microsoft.com/office/officeart/2016/7/layout/LinearArrowProcessNumbered"/>
    <dgm:cxn modelId="{95F63D6A-EBB1-476F-BC00-466D323A468A}" type="presParOf" srcId="{8C3F5985-7D26-47E8-839A-69C1409BF125}" destId="{0FF8F201-A433-4D4B-BE1E-6103FE87B57B}" srcOrd="2" destOrd="0" presId="urn:microsoft.com/office/officeart/2016/7/layout/LinearArrowProcessNumbered"/>
    <dgm:cxn modelId="{26C61F83-F1AA-4527-A6C7-17DCDAA6E63E}" type="presParOf" srcId="{8C3F5985-7D26-47E8-839A-69C1409BF125}" destId="{623A4A9B-C874-490B-832F-8DC1E107317C}" srcOrd="3" destOrd="0" presId="urn:microsoft.com/office/officeart/2016/7/layout/LinearArrowProcessNumbered"/>
    <dgm:cxn modelId="{255EC0A2-9721-41DF-8473-485D9FFF6AD6}" type="presParOf" srcId="{3A3790B7-D3E5-439A-9FF2-EB1A69DBAC64}" destId="{A09F34F1-1827-4A0A-939C-80D5DE7E2CDD}" srcOrd="2" destOrd="0" presId="urn:microsoft.com/office/officeart/2016/7/layout/LinearArrowProcessNumbered"/>
    <dgm:cxn modelId="{F30556B9-DBEB-4E6F-A259-C0981D3276B3}" type="presParOf" srcId="{9F0DBFE6-896C-458D-B163-22CC8A70A153}" destId="{EA35C526-C3A7-4120-BF38-FF540704BF67}" srcOrd="1" destOrd="0" presId="urn:microsoft.com/office/officeart/2016/7/layout/LinearArrowProcessNumbered"/>
    <dgm:cxn modelId="{5CE4B2CF-2D16-4BE1-A368-B179E1BCC781}" type="presParOf" srcId="{9F0DBFE6-896C-458D-B163-22CC8A70A153}" destId="{C3FDDF1E-4A5E-4DEB-989C-A6371E8AD533}" srcOrd="2" destOrd="0" presId="urn:microsoft.com/office/officeart/2016/7/layout/LinearArrowProcessNumbered"/>
    <dgm:cxn modelId="{D895401C-E858-457E-A022-D46351D32753}" type="presParOf" srcId="{C3FDDF1E-4A5E-4DEB-989C-A6371E8AD533}" destId="{49D67125-5E04-46A5-9C4C-8DBB0D14FE06}" srcOrd="0" destOrd="0" presId="urn:microsoft.com/office/officeart/2016/7/layout/LinearArrowProcessNumbered"/>
    <dgm:cxn modelId="{6188ED46-557E-4283-A4E1-0322648B49BE}" type="presParOf" srcId="{C3FDDF1E-4A5E-4DEB-989C-A6371E8AD533}" destId="{76E6F8E7-7115-4515-927A-39724D64ECCF}" srcOrd="1" destOrd="0" presId="urn:microsoft.com/office/officeart/2016/7/layout/LinearArrowProcessNumbered"/>
    <dgm:cxn modelId="{39C43452-C1D4-4F58-AD25-B7868BE8A350}" type="presParOf" srcId="{76E6F8E7-7115-4515-927A-39724D64ECCF}" destId="{BC23F0FC-9ECB-43B3-A55A-F2ECB0E6BF23}" srcOrd="0" destOrd="0" presId="urn:microsoft.com/office/officeart/2016/7/layout/LinearArrowProcessNumbered"/>
    <dgm:cxn modelId="{8135094B-67A1-4A7F-8166-9A5711BEEAD5}" type="presParOf" srcId="{76E6F8E7-7115-4515-927A-39724D64ECCF}" destId="{E004EB1E-0B30-4C79-AC2E-D5B8417356A7}" srcOrd="1" destOrd="0" presId="urn:microsoft.com/office/officeart/2016/7/layout/LinearArrowProcessNumbered"/>
    <dgm:cxn modelId="{7B390CEC-889D-4FF3-80A1-470C9FC5A9AA}" type="presParOf" srcId="{76E6F8E7-7115-4515-927A-39724D64ECCF}" destId="{5F1DE48E-5E7F-4810-9751-CBC9D4071857}" srcOrd="2" destOrd="0" presId="urn:microsoft.com/office/officeart/2016/7/layout/LinearArrowProcessNumbered"/>
    <dgm:cxn modelId="{4A05EC65-8CE2-4EBF-802C-279E299F4611}" type="presParOf" srcId="{76E6F8E7-7115-4515-927A-39724D64ECCF}" destId="{33CC5D94-4690-44E1-A419-EB995E902F4D}" srcOrd="3" destOrd="0" presId="urn:microsoft.com/office/officeart/2016/7/layout/LinearArrowProcessNumbered"/>
    <dgm:cxn modelId="{22CE51C9-65AD-4780-96AC-E1D92B76A794}" type="presParOf" srcId="{C3FDDF1E-4A5E-4DEB-989C-A6371E8AD533}" destId="{F5EFD099-6510-4BCD-B893-A3440B014F16}" srcOrd="2" destOrd="0" presId="urn:microsoft.com/office/officeart/2016/7/layout/LinearArrowProcessNumbered"/>
    <dgm:cxn modelId="{F536CDEF-F32D-4E59-A5E4-14E15E0D855B}" type="presParOf" srcId="{9F0DBFE6-896C-458D-B163-22CC8A70A153}" destId="{B54BBAB7-DAA0-40E9-BDEC-BEF7AD0C5BAC}" srcOrd="3" destOrd="0" presId="urn:microsoft.com/office/officeart/2016/7/layout/LinearArrowProcessNumbered"/>
    <dgm:cxn modelId="{44BEE8EC-8AD8-4BF4-BAE5-58E0C20BE097}" type="presParOf" srcId="{9F0DBFE6-896C-458D-B163-22CC8A70A153}" destId="{DDF8B7F9-BCF9-4E4A-A91F-72A69CD9E7E9}" srcOrd="4" destOrd="0" presId="urn:microsoft.com/office/officeart/2016/7/layout/LinearArrowProcessNumbered"/>
    <dgm:cxn modelId="{537A092B-87B2-49D2-945E-43E756F8DA1A}" type="presParOf" srcId="{DDF8B7F9-BCF9-4E4A-A91F-72A69CD9E7E9}" destId="{F58CF77E-DEC3-4F9D-B171-8F202F113D2C}" srcOrd="0" destOrd="0" presId="urn:microsoft.com/office/officeart/2016/7/layout/LinearArrowProcessNumbered"/>
    <dgm:cxn modelId="{FB918F72-9B65-4B17-A290-11FCD18051AB}" type="presParOf" srcId="{DDF8B7F9-BCF9-4E4A-A91F-72A69CD9E7E9}" destId="{7B0CE0A6-5A82-4B1F-A1DB-A04093B30B39}" srcOrd="1" destOrd="0" presId="urn:microsoft.com/office/officeart/2016/7/layout/LinearArrowProcessNumbered"/>
    <dgm:cxn modelId="{E42679F0-091A-47CF-B89A-E176414BA4F0}" type="presParOf" srcId="{7B0CE0A6-5A82-4B1F-A1DB-A04093B30B39}" destId="{F0C7599E-6D18-4BDB-B0B3-B7FA1767952E}" srcOrd="0" destOrd="0" presId="urn:microsoft.com/office/officeart/2016/7/layout/LinearArrowProcessNumbered"/>
    <dgm:cxn modelId="{EC4E20F2-10FD-4EFC-A2CF-16E5D45D51FF}" type="presParOf" srcId="{7B0CE0A6-5A82-4B1F-A1DB-A04093B30B39}" destId="{E507269C-D534-47CD-B479-41A3B01BA802}" srcOrd="1" destOrd="0" presId="urn:microsoft.com/office/officeart/2016/7/layout/LinearArrowProcessNumbered"/>
    <dgm:cxn modelId="{D013676C-9155-45CF-8083-C1DA16B716A7}" type="presParOf" srcId="{7B0CE0A6-5A82-4B1F-A1DB-A04093B30B39}" destId="{2E9797A1-CFA9-48F7-8BB4-B287A4C34C59}" srcOrd="2" destOrd="0" presId="urn:microsoft.com/office/officeart/2016/7/layout/LinearArrowProcessNumbered"/>
    <dgm:cxn modelId="{D0BD87BB-F8D9-44D7-BA4C-B0D9CC00F8F8}" type="presParOf" srcId="{7B0CE0A6-5A82-4B1F-A1DB-A04093B30B39}" destId="{83053571-04F9-4F3A-B8EF-76D42386E0AF}" srcOrd="3" destOrd="0" presId="urn:microsoft.com/office/officeart/2016/7/layout/LinearArrowProcessNumbered"/>
    <dgm:cxn modelId="{51ACFA93-45E5-464B-B68E-D0505755E783}" type="presParOf" srcId="{DDF8B7F9-BCF9-4E4A-A91F-72A69CD9E7E9}" destId="{108D43C5-5166-418F-BC38-01896048BA4C}" srcOrd="2" destOrd="0" presId="urn:microsoft.com/office/officeart/2016/7/layout/LinearArrowProcessNumbered"/>
    <dgm:cxn modelId="{E8FC3D86-8F3C-428F-B4C9-C6DB0EBDB512}" type="presParOf" srcId="{9F0DBFE6-896C-458D-B163-22CC8A70A153}" destId="{7FF7FC83-DF3D-49CE-A5C0-18A3D2F877C1}" srcOrd="5" destOrd="0" presId="urn:microsoft.com/office/officeart/2016/7/layout/LinearArrowProcessNumbered"/>
    <dgm:cxn modelId="{E948FE05-EE34-4079-A25C-94ACE72BE8E8}" type="presParOf" srcId="{9F0DBFE6-896C-458D-B163-22CC8A70A153}" destId="{93630618-0C49-4A08-82D5-40920BE26010}" srcOrd="6" destOrd="0" presId="urn:microsoft.com/office/officeart/2016/7/layout/LinearArrowProcessNumbered"/>
    <dgm:cxn modelId="{0B987F52-1F14-4620-A6B8-AC99158CD3B5}" type="presParOf" srcId="{93630618-0C49-4A08-82D5-40920BE26010}" destId="{8D001F05-53E5-425F-9E95-BFD306BDC7F9}" srcOrd="0" destOrd="0" presId="urn:microsoft.com/office/officeart/2016/7/layout/LinearArrowProcessNumbered"/>
    <dgm:cxn modelId="{7BC9AE03-9283-44F5-8D4E-7827C6E03065}" type="presParOf" srcId="{93630618-0C49-4A08-82D5-40920BE26010}" destId="{4718903A-1988-42D3-B91F-798DB8DAA7FD}" srcOrd="1" destOrd="0" presId="urn:microsoft.com/office/officeart/2016/7/layout/LinearArrowProcessNumbered"/>
    <dgm:cxn modelId="{1724016F-80A5-47C9-A935-AF2DBC628526}" type="presParOf" srcId="{4718903A-1988-42D3-B91F-798DB8DAA7FD}" destId="{DFF33048-B1FC-46FF-A773-7274DD299935}" srcOrd="0" destOrd="0" presId="urn:microsoft.com/office/officeart/2016/7/layout/LinearArrowProcessNumbered"/>
    <dgm:cxn modelId="{131D1183-0EB0-4B13-A054-C47F49918625}" type="presParOf" srcId="{4718903A-1988-42D3-B91F-798DB8DAA7FD}" destId="{5B8EBF9F-E7EB-4146-84F0-B4E01D7A7AC7}" srcOrd="1" destOrd="0" presId="urn:microsoft.com/office/officeart/2016/7/layout/LinearArrowProcessNumbered"/>
    <dgm:cxn modelId="{EE47F966-C93C-40C3-ADC9-8E92A402A06E}" type="presParOf" srcId="{4718903A-1988-42D3-B91F-798DB8DAA7FD}" destId="{3EF31C85-CDF7-406D-B64F-15374F051931}" srcOrd="2" destOrd="0" presId="urn:microsoft.com/office/officeart/2016/7/layout/LinearArrowProcessNumbered"/>
    <dgm:cxn modelId="{6EEC9B66-E556-400B-A20F-2A330E7F8E25}" type="presParOf" srcId="{4718903A-1988-42D3-B91F-798DB8DAA7FD}" destId="{1C1A81B1-F0A9-4034-8CDD-0863406B928C}" srcOrd="3" destOrd="0" presId="urn:microsoft.com/office/officeart/2016/7/layout/LinearArrowProcessNumbered"/>
    <dgm:cxn modelId="{10845F17-6A38-4310-8D29-103FED29EA72}" type="presParOf" srcId="{93630618-0C49-4A08-82D5-40920BE26010}" destId="{15183FBA-CE30-4E15-891B-F44629D7A3B6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2DA5C9-B7F6-4866-BC3C-5DAE187E5462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FA5307C-10FC-4F16-86CE-D2F42A1ED1C3}">
      <dgm:prSet/>
      <dgm:spPr/>
      <dgm:t>
        <a:bodyPr/>
        <a:lstStyle/>
        <a:p>
          <a:pPr>
            <a:defRPr cap="all"/>
          </a:pPr>
          <a:r>
            <a:rPr lang="en-GB"/>
            <a:t>Fundamental</a:t>
          </a:r>
          <a:endParaRPr lang="en-US"/>
        </a:p>
      </dgm:t>
    </dgm:pt>
    <dgm:pt modelId="{DB3C5CD2-EE2B-4972-A81D-CEC8705D39D5}" type="parTrans" cxnId="{53B7D696-B278-4E47-BD0D-82695F6707ED}">
      <dgm:prSet/>
      <dgm:spPr/>
      <dgm:t>
        <a:bodyPr/>
        <a:lstStyle/>
        <a:p>
          <a:endParaRPr lang="en-US"/>
        </a:p>
      </dgm:t>
    </dgm:pt>
    <dgm:pt modelId="{8EC1A38F-AE84-4FBD-A85B-FB604CAD68B5}" type="sibTrans" cxnId="{53B7D696-B278-4E47-BD0D-82695F6707ED}">
      <dgm:prSet/>
      <dgm:spPr/>
      <dgm:t>
        <a:bodyPr/>
        <a:lstStyle/>
        <a:p>
          <a:endParaRPr lang="en-US"/>
        </a:p>
      </dgm:t>
    </dgm:pt>
    <dgm:pt modelId="{28E97D3A-6828-4AC1-B754-78DC136D6A12}">
      <dgm:prSet/>
      <dgm:spPr/>
      <dgm:t>
        <a:bodyPr/>
        <a:lstStyle/>
        <a:p>
          <a:pPr>
            <a:defRPr cap="all"/>
          </a:pPr>
          <a:r>
            <a:rPr lang="en-GB"/>
            <a:t>Poor spelling will undermine the authority of anything you write</a:t>
          </a:r>
          <a:endParaRPr lang="en-US"/>
        </a:p>
      </dgm:t>
    </dgm:pt>
    <dgm:pt modelId="{BFB431A3-614C-44C3-A0FE-980F9A009E56}" type="parTrans" cxnId="{3C410EE2-BC5E-46B9-9D74-8E91FCDF0782}">
      <dgm:prSet/>
      <dgm:spPr/>
      <dgm:t>
        <a:bodyPr/>
        <a:lstStyle/>
        <a:p>
          <a:endParaRPr lang="en-US"/>
        </a:p>
      </dgm:t>
    </dgm:pt>
    <dgm:pt modelId="{6E44BA98-B4DC-46A6-9B1D-7C1A1D928A8A}" type="sibTrans" cxnId="{3C410EE2-BC5E-46B9-9D74-8E91FCDF0782}">
      <dgm:prSet/>
      <dgm:spPr/>
      <dgm:t>
        <a:bodyPr/>
        <a:lstStyle/>
        <a:p>
          <a:endParaRPr lang="en-US"/>
        </a:p>
      </dgm:t>
    </dgm:pt>
    <dgm:pt modelId="{A96355FB-22E3-4CE1-9E1C-9B292E6A7C1C}">
      <dgm:prSet/>
      <dgm:spPr/>
      <dgm:t>
        <a:bodyPr/>
        <a:lstStyle/>
        <a:p>
          <a:pPr>
            <a:defRPr cap="all"/>
          </a:pPr>
          <a:r>
            <a:rPr lang="en-GB"/>
            <a:t>Be professional</a:t>
          </a:r>
          <a:endParaRPr lang="en-US"/>
        </a:p>
      </dgm:t>
    </dgm:pt>
    <dgm:pt modelId="{285B2F66-5740-4E3B-BDA5-C8B775CC0B6D}" type="parTrans" cxnId="{92A64803-FA2D-43CD-9E81-C49FBE709B1D}">
      <dgm:prSet/>
      <dgm:spPr/>
      <dgm:t>
        <a:bodyPr/>
        <a:lstStyle/>
        <a:p>
          <a:endParaRPr lang="en-US"/>
        </a:p>
      </dgm:t>
    </dgm:pt>
    <dgm:pt modelId="{5A920861-8629-425E-AFA9-C6CB6BBAAF7F}" type="sibTrans" cxnId="{92A64803-FA2D-43CD-9E81-C49FBE709B1D}">
      <dgm:prSet/>
      <dgm:spPr/>
      <dgm:t>
        <a:bodyPr/>
        <a:lstStyle/>
        <a:p>
          <a:endParaRPr lang="en-US"/>
        </a:p>
      </dgm:t>
    </dgm:pt>
    <dgm:pt modelId="{18C35CE7-1F7C-4A0C-B4EA-65C7DB6218C6}">
      <dgm:prSet/>
      <dgm:spPr/>
      <dgm:t>
        <a:bodyPr/>
        <a:lstStyle/>
        <a:p>
          <a:pPr>
            <a:defRPr cap="all"/>
          </a:pPr>
          <a:r>
            <a:rPr lang="en-GB"/>
            <a:t>Don’t be lazy</a:t>
          </a:r>
          <a:endParaRPr lang="en-US"/>
        </a:p>
      </dgm:t>
    </dgm:pt>
    <dgm:pt modelId="{C9E4A57B-4BC4-4B27-813B-EE40CD9B4BC1}" type="parTrans" cxnId="{56C5A17F-7D9C-409C-AF64-53962794D214}">
      <dgm:prSet/>
      <dgm:spPr/>
      <dgm:t>
        <a:bodyPr/>
        <a:lstStyle/>
        <a:p>
          <a:endParaRPr lang="en-US"/>
        </a:p>
      </dgm:t>
    </dgm:pt>
    <dgm:pt modelId="{C8A6F67B-DEEB-48AB-AB38-58BDB9CB13AE}" type="sibTrans" cxnId="{56C5A17F-7D9C-409C-AF64-53962794D214}">
      <dgm:prSet/>
      <dgm:spPr/>
      <dgm:t>
        <a:bodyPr/>
        <a:lstStyle/>
        <a:p>
          <a:endParaRPr lang="en-US"/>
        </a:p>
      </dgm:t>
    </dgm:pt>
    <dgm:pt modelId="{7923BFC4-D962-497E-90B2-A05CF578498E}">
      <dgm:prSet/>
      <dgm:spPr/>
      <dgm:t>
        <a:bodyPr/>
        <a:lstStyle/>
        <a:p>
          <a:pPr>
            <a:defRPr cap="all"/>
          </a:pPr>
          <a:r>
            <a:rPr lang="en-GB"/>
            <a:t>Check any unfamiliar words in a dictionary</a:t>
          </a:r>
          <a:endParaRPr lang="en-US"/>
        </a:p>
      </dgm:t>
    </dgm:pt>
    <dgm:pt modelId="{E5E3CCB6-8686-49D6-9135-D0E8E464024E}" type="parTrans" cxnId="{23444913-0591-4DB9-A0FA-CF5C9CA6A99A}">
      <dgm:prSet/>
      <dgm:spPr/>
      <dgm:t>
        <a:bodyPr/>
        <a:lstStyle/>
        <a:p>
          <a:endParaRPr lang="en-US"/>
        </a:p>
      </dgm:t>
    </dgm:pt>
    <dgm:pt modelId="{B8F197C9-89DC-425F-8314-5755F9F3702E}" type="sibTrans" cxnId="{23444913-0591-4DB9-A0FA-CF5C9CA6A99A}">
      <dgm:prSet/>
      <dgm:spPr/>
      <dgm:t>
        <a:bodyPr/>
        <a:lstStyle/>
        <a:p>
          <a:endParaRPr lang="en-US"/>
        </a:p>
      </dgm:t>
    </dgm:pt>
    <dgm:pt modelId="{4B6E8353-D280-40FF-BEFB-51DB692EBEA4}">
      <dgm:prSet/>
      <dgm:spPr/>
      <dgm:t>
        <a:bodyPr/>
        <a:lstStyle/>
        <a:p>
          <a:pPr>
            <a:defRPr cap="all"/>
          </a:pPr>
          <a:r>
            <a:rPr lang="en-GB"/>
            <a:t>Carefully proofread the letter</a:t>
          </a:r>
          <a:endParaRPr lang="en-US"/>
        </a:p>
      </dgm:t>
    </dgm:pt>
    <dgm:pt modelId="{41CE0A2C-41F9-4AB0-ABE7-F1CE9BE9A787}" type="parTrans" cxnId="{70BAA760-8297-44E8-A539-8563C9B5D288}">
      <dgm:prSet/>
      <dgm:spPr/>
      <dgm:t>
        <a:bodyPr/>
        <a:lstStyle/>
        <a:p>
          <a:endParaRPr lang="en-US"/>
        </a:p>
      </dgm:t>
    </dgm:pt>
    <dgm:pt modelId="{E0EF5682-1D29-4C0C-9381-2C7874692147}" type="sibTrans" cxnId="{70BAA760-8297-44E8-A539-8563C9B5D288}">
      <dgm:prSet/>
      <dgm:spPr/>
      <dgm:t>
        <a:bodyPr/>
        <a:lstStyle/>
        <a:p>
          <a:endParaRPr lang="en-US"/>
        </a:p>
      </dgm:t>
    </dgm:pt>
    <dgm:pt modelId="{059CEB1B-CD76-4FEF-A169-7DCB34A7110D}">
      <dgm:prSet/>
      <dgm:spPr/>
      <dgm:t>
        <a:bodyPr/>
        <a:lstStyle/>
        <a:p>
          <a:pPr>
            <a:defRPr cap="all"/>
          </a:pPr>
          <a:r>
            <a:rPr lang="en-GB"/>
            <a:t>Re-check any words of which you are unsure</a:t>
          </a:r>
          <a:endParaRPr lang="en-US"/>
        </a:p>
      </dgm:t>
    </dgm:pt>
    <dgm:pt modelId="{5B08B3AF-C12B-4F33-9E14-7B0DBD2B883A}" type="parTrans" cxnId="{138DBE72-29F0-45BB-81D5-7DDD0832A2ED}">
      <dgm:prSet/>
      <dgm:spPr/>
      <dgm:t>
        <a:bodyPr/>
        <a:lstStyle/>
        <a:p>
          <a:endParaRPr lang="en-US"/>
        </a:p>
      </dgm:t>
    </dgm:pt>
    <dgm:pt modelId="{106CE6DE-4102-45F9-A0FD-316205CB9BA3}" type="sibTrans" cxnId="{138DBE72-29F0-45BB-81D5-7DDD0832A2ED}">
      <dgm:prSet/>
      <dgm:spPr/>
      <dgm:t>
        <a:bodyPr/>
        <a:lstStyle/>
        <a:p>
          <a:endParaRPr lang="en-US"/>
        </a:p>
      </dgm:t>
    </dgm:pt>
    <dgm:pt modelId="{5C11DECD-998C-497E-A4B2-4964EE267796}" type="pres">
      <dgm:prSet presAssocID="{102DA5C9-B7F6-4866-BC3C-5DAE187E5462}" presName="root" presStyleCnt="0">
        <dgm:presLayoutVars>
          <dgm:dir/>
          <dgm:resizeHandles val="exact"/>
        </dgm:presLayoutVars>
      </dgm:prSet>
      <dgm:spPr/>
    </dgm:pt>
    <dgm:pt modelId="{12A9EA5A-F87D-46E1-97D1-05ABCBC3C4DE}" type="pres">
      <dgm:prSet presAssocID="{1FA5307C-10FC-4F16-86CE-D2F42A1ED1C3}" presName="compNode" presStyleCnt="0"/>
      <dgm:spPr/>
    </dgm:pt>
    <dgm:pt modelId="{FEAE63DD-3637-4F42-BF3B-AE41423E900D}" type="pres">
      <dgm:prSet presAssocID="{1FA5307C-10FC-4F16-86CE-D2F42A1ED1C3}" presName="iconBgRect" presStyleLbl="bgShp" presStyleIdx="0" presStyleCnt="7"/>
      <dgm:spPr/>
    </dgm:pt>
    <dgm:pt modelId="{69C70DDF-A614-4C84-950F-EAEF224EE6AF}" type="pres">
      <dgm:prSet presAssocID="{1FA5307C-10FC-4F16-86CE-D2F42A1ED1C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A6272E3-42AA-48E1-A5A5-96D9AB27CA1B}" type="pres">
      <dgm:prSet presAssocID="{1FA5307C-10FC-4F16-86CE-D2F42A1ED1C3}" presName="spaceRect" presStyleCnt="0"/>
      <dgm:spPr/>
    </dgm:pt>
    <dgm:pt modelId="{1BCE2DC9-9EDD-4B3D-ACBE-9EEBE42E85D6}" type="pres">
      <dgm:prSet presAssocID="{1FA5307C-10FC-4F16-86CE-D2F42A1ED1C3}" presName="textRect" presStyleLbl="revTx" presStyleIdx="0" presStyleCnt="7">
        <dgm:presLayoutVars>
          <dgm:chMax val="1"/>
          <dgm:chPref val="1"/>
        </dgm:presLayoutVars>
      </dgm:prSet>
      <dgm:spPr/>
    </dgm:pt>
    <dgm:pt modelId="{4D9E3127-5FEF-442D-9FDD-F3BF17D2F360}" type="pres">
      <dgm:prSet presAssocID="{8EC1A38F-AE84-4FBD-A85B-FB604CAD68B5}" presName="sibTrans" presStyleCnt="0"/>
      <dgm:spPr/>
    </dgm:pt>
    <dgm:pt modelId="{42BD035B-08F3-440B-BB1D-B40757730C7A}" type="pres">
      <dgm:prSet presAssocID="{28E97D3A-6828-4AC1-B754-78DC136D6A12}" presName="compNode" presStyleCnt="0"/>
      <dgm:spPr/>
    </dgm:pt>
    <dgm:pt modelId="{64EC683A-64C5-4E4F-9215-99F27C630367}" type="pres">
      <dgm:prSet presAssocID="{28E97D3A-6828-4AC1-B754-78DC136D6A12}" presName="iconBgRect" presStyleLbl="bgShp" presStyleIdx="1" presStyleCnt="7"/>
      <dgm:spPr/>
    </dgm:pt>
    <dgm:pt modelId="{6E7AAC14-9DEC-4F7D-BD30-EB093893B472}" type="pres">
      <dgm:prSet presAssocID="{28E97D3A-6828-4AC1-B754-78DC136D6A1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9581E9D5-FE48-4C2F-820C-327130AF7024}" type="pres">
      <dgm:prSet presAssocID="{28E97D3A-6828-4AC1-B754-78DC136D6A12}" presName="spaceRect" presStyleCnt="0"/>
      <dgm:spPr/>
    </dgm:pt>
    <dgm:pt modelId="{F899D945-DBEB-4F25-86B1-A4E5B7F76757}" type="pres">
      <dgm:prSet presAssocID="{28E97D3A-6828-4AC1-B754-78DC136D6A12}" presName="textRect" presStyleLbl="revTx" presStyleIdx="1" presStyleCnt="7">
        <dgm:presLayoutVars>
          <dgm:chMax val="1"/>
          <dgm:chPref val="1"/>
        </dgm:presLayoutVars>
      </dgm:prSet>
      <dgm:spPr/>
    </dgm:pt>
    <dgm:pt modelId="{24E73A32-BDCB-49EB-98AA-A6DBF3233BD4}" type="pres">
      <dgm:prSet presAssocID="{6E44BA98-B4DC-46A6-9B1D-7C1A1D928A8A}" presName="sibTrans" presStyleCnt="0"/>
      <dgm:spPr/>
    </dgm:pt>
    <dgm:pt modelId="{686EFB56-A722-4566-8664-B4A218482BF0}" type="pres">
      <dgm:prSet presAssocID="{A96355FB-22E3-4CE1-9E1C-9B292E6A7C1C}" presName="compNode" presStyleCnt="0"/>
      <dgm:spPr/>
    </dgm:pt>
    <dgm:pt modelId="{F329DEED-5EA6-4370-A842-50113F4D1A40}" type="pres">
      <dgm:prSet presAssocID="{A96355FB-22E3-4CE1-9E1C-9B292E6A7C1C}" presName="iconBgRect" presStyleLbl="bgShp" presStyleIdx="2" presStyleCnt="7"/>
      <dgm:spPr/>
    </dgm:pt>
    <dgm:pt modelId="{9DC736F6-163C-497B-A835-4C5551244E2E}" type="pres">
      <dgm:prSet presAssocID="{A96355FB-22E3-4CE1-9E1C-9B292E6A7C1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81B91AF-7CDD-4F62-B0FD-18A5901A00FF}" type="pres">
      <dgm:prSet presAssocID="{A96355FB-22E3-4CE1-9E1C-9B292E6A7C1C}" presName="spaceRect" presStyleCnt="0"/>
      <dgm:spPr/>
    </dgm:pt>
    <dgm:pt modelId="{091E935A-CC06-4728-A07D-12E20DC1047C}" type="pres">
      <dgm:prSet presAssocID="{A96355FB-22E3-4CE1-9E1C-9B292E6A7C1C}" presName="textRect" presStyleLbl="revTx" presStyleIdx="2" presStyleCnt="7">
        <dgm:presLayoutVars>
          <dgm:chMax val="1"/>
          <dgm:chPref val="1"/>
        </dgm:presLayoutVars>
      </dgm:prSet>
      <dgm:spPr/>
    </dgm:pt>
    <dgm:pt modelId="{96648F2B-3931-4FD1-A2D3-741F26EFCC4A}" type="pres">
      <dgm:prSet presAssocID="{5A920861-8629-425E-AFA9-C6CB6BBAAF7F}" presName="sibTrans" presStyleCnt="0"/>
      <dgm:spPr/>
    </dgm:pt>
    <dgm:pt modelId="{06288CB8-9406-4863-B057-317A278B6C93}" type="pres">
      <dgm:prSet presAssocID="{18C35CE7-1F7C-4A0C-B4EA-65C7DB6218C6}" presName="compNode" presStyleCnt="0"/>
      <dgm:spPr/>
    </dgm:pt>
    <dgm:pt modelId="{2848096F-5778-4F8D-BBA8-8634C68951ED}" type="pres">
      <dgm:prSet presAssocID="{18C35CE7-1F7C-4A0C-B4EA-65C7DB6218C6}" presName="iconBgRect" presStyleLbl="bgShp" presStyleIdx="3" presStyleCnt="7"/>
      <dgm:spPr/>
    </dgm:pt>
    <dgm:pt modelId="{1EA038E9-F8E1-463E-ABFD-23CAB7BFF04C}" type="pres">
      <dgm:prSet presAssocID="{18C35CE7-1F7C-4A0C-B4EA-65C7DB6218C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90BE2542-AF81-4EEF-B5BD-D2D8D86246C7}" type="pres">
      <dgm:prSet presAssocID="{18C35CE7-1F7C-4A0C-B4EA-65C7DB6218C6}" presName="spaceRect" presStyleCnt="0"/>
      <dgm:spPr/>
    </dgm:pt>
    <dgm:pt modelId="{3DACF6D8-D638-43F5-BEAD-F19AD2930580}" type="pres">
      <dgm:prSet presAssocID="{18C35CE7-1F7C-4A0C-B4EA-65C7DB6218C6}" presName="textRect" presStyleLbl="revTx" presStyleIdx="3" presStyleCnt="7">
        <dgm:presLayoutVars>
          <dgm:chMax val="1"/>
          <dgm:chPref val="1"/>
        </dgm:presLayoutVars>
      </dgm:prSet>
      <dgm:spPr/>
    </dgm:pt>
    <dgm:pt modelId="{79612FB5-8EFB-4305-96E7-8735FA8C106A}" type="pres">
      <dgm:prSet presAssocID="{C8A6F67B-DEEB-48AB-AB38-58BDB9CB13AE}" presName="sibTrans" presStyleCnt="0"/>
      <dgm:spPr/>
    </dgm:pt>
    <dgm:pt modelId="{F80D5C01-4391-464A-8196-14915B8FBFE9}" type="pres">
      <dgm:prSet presAssocID="{7923BFC4-D962-497E-90B2-A05CF578498E}" presName="compNode" presStyleCnt="0"/>
      <dgm:spPr/>
    </dgm:pt>
    <dgm:pt modelId="{8189836C-578F-4366-943A-434A8295BB36}" type="pres">
      <dgm:prSet presAssocID="{7923BFC4-D962-497E-90B2-A05CF578498E}" presName="iconBgRect" presStyleLbl="bgShp" presStyleIdx="4" presStyleCnt="7"/>
      <dgm:spPr/>
    </dgm:pt>
    <dgm:pt modelId="{C6DE64AC-FC62-422B-9915-3BE53FE14EBB}" type="pres">
      <dgm:prSet presAssocID="{7923BFC4-D962-497E-90B2-A05CF578498E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Book"/>
        </a:ext>
      </dgm:extLst>
    </dgm:pt>
    <dgm:pt modelId="{0B094518-C3FE-48CF-895D-3E083FF530E4}" type="pres">
      <dgm:prSet presAssocID="{7923BFC4-D962-497E-90B2-A05CF578498E}" presName="spaceRect" presStyleCnt="0"/>
      <dgm:spPr/>
    </dgm:pt>
    <dgm:pt modelId="{9C11519D-56F6-46C0-9163-6DAFCECD4D7E}" type="pres">
      <dgm:prSet presAssocID="{7923BFC4-D962-497E-90B2-A05CF578498E}" presName="textRect" presStyleLbl="revTx" presStyleIdx="4" presStyleCnt="7">
        <dgm:presLayoutVars>
          <dgm:chMax val="1"/>
          <dgm:chPref val="1"/>
        </dgm:presLayoutVars>
      </dgm:prSet>
      <dgm:spPr/>
    </dgm:pt>
    <dgm:pt modelId="{BA364CE1-BC42-4AC4-B74B-62D571B20FC9}" type="pres">
      <dgm:prSet presAssocID="{B8F197C9-89DC-425F-8314-5755F9F3702E}" presName="sibTrans" presStyleCnt="0"/>
      <dgm:spPr/>
    </dgm:pt>
    <dgm:pt modelId="{B076E38A-DF3F-45E7-BF9D-2C8ADAC4ADB1}" type="pres">
      <dgm:prSet presAssocID="{4B6E8353-D280-40FF-BEFB-51DB692EBEA4}" presName="compNode" presStyleCnt="0"/>
      <dgm:spPr/>
    </dgm:pt>
    <dgm:pt modelId="{AABD8270-7303-42AD-9ECA-4DB97C918AB4}" type="pres">
      <dgm:prSet presAssocID="{4B6E8353-D280-40FF-BEFB-51DB692EBEA4}" presName="iconBgRect" presStyleLbl="bgShp" presStyleIdx="5" presStyleCnt="7"/>
      <dgm:spPr/>
    </dgm:pt>
    <dgm:pt modelId="{B89CC229-7417-4D6C-BF4E-6766E0FD4A59}" type="pres">
      <dgm:prSet presAssocID="{4B6E8353-D280-40FF-BEFB-51DB692EBEA4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0CF24AB1-EEF6-4495-B895-1C26B749D1F1}" type="pres">
      <dgm:prSet presAssocID="{4B6E8353-D280-40FF-BEFB-51DB692EBEA4}" presName="spaceRect" presStyleCnt="0"/>
      <dgm:spPr/>
    </dgm:pt>
    <dgm:pt modelId="{38164EBB-B9AE-4B63-BE7D-9A8213A215F8}" type="pres">
      <dgm:prSet presAssocID="{4B6E8353-D280-40FF-BEFB-51DB692EBEA4}" presName="textRect" presStyleLbl="revTx" presStyleIdx="5" presStyleCnt="7">
        <dgm:presLayoutVars>
          <dgm:chMax val="1"/>
          <dgm:chPref val="1"/>
        </dgm:presLayoutVars>
      </dgm:prSet>
      <dgm:spPr/>
    </dgm:pt>
    <dgm:pt modelId="{D30B7283-A4BD-40A0-BB3E-2E272E9475BB}" type="pres">
      <dgm:prSet presAssocID="{E0EF5682-1D29-4C0C-9381-2C7874692147}" presName="sibTrans" presStyleCnt="0"/>
      <dgm:spPr/>
    </dgm:pt>
    <dgm:pt modelId="{C44B6506-00F9-4BA1-8792-E8F04183E2C4}" type="pres">
      <dgm:prSet presAssocID="{059CEB1B-CD76-4FEF-A169-7DCB34A7110D}" presName="compNode" presStyleCnt="0"/>
      <dgm:spPr/>
    </dgm:pt>
    <dgm:pt modelId="{8264AEFE-392D-4506-B262-3FA4A0982D40}" type="pres">
      <dgm:prSet presAssocID="{059CEB1B-CD76-4FEF-A169-7DCB34A7110D}" presName="iconBgRect" presStyleLbl="bgShp" presStyleIdx="6" presStyleCnt="7"/>
      <dgm:spPr/>
    </dgm:pt>
    <dgm:pt modelId="{A933DADE-7B19-41F2-9AF5-1BE675B8E689}" type="pres">
      <dgm:prSet presAssocID="{059CEB1B-CD76-4FEF-A169-7DCB34A7110D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DBDC23CB-1C50-40A9-9269-93E1A83BE720}" type="pres">
      <dgm:prSet presAssocID="{059CEB1B-CD76-4FEF-A169-7DCB34A7110D}" presName="spaceRect" presStyleCnt="0"/>
      <dgm:spPr/>
    </dgm:pt>
    <dgm:pt modelId="{7E9F5FCE-FB05-425F-9D1C-3CFF1038215C}" type="pres">
      <dgm:prSet presAssocID="{059CEB1B-CD76-4FEF-A169-7DCB34A7110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92A64803-FA2D-43CD-9E81-C49FBE709B1D}" srcId="{102DA5C9-B7F6-4866-BC3C-5DAE187E5462}" destId="{A96355FB-22E3-4CE1-9E1C-9B292E6A7C1C}" srcOrd="2" destOrd="0" parTransId="{285B2F66-5740-4E3B-BDA5-C8B775CC0B6D}" sibTransId="{5A920861-8629-425E-AFA9-C6CB6BBAAF7F}"/>
    <dgm:cxn modelId="{607D340D-FBD9-4536-88DE-F80C7A3180ED}" type="presOf" srcId="{102DA5C9-B7F6-4866-BC3C-5DAE187E5462}" destId="{5C11DECD-998C-497E-A4B2-4964EE267796}" srcOrd="0" destOrd="0" presId="urn:microsoft.com/office/officeart/2018/5/layout/IconCircleLabelList"/>
    <dgm:cxn modelId="{23444913-0591-4DB9-A0FA-CF5C9CA6A99A}" srcId="{102DA5C9-B7F6-4866-BC3C-5DAE187E5462}" destId="{7923BFC4-D962-497E-90B2-A05CF578498E}" srcOrd="4" destOrd="0" parTransId="{E5E3CCB6-8686-49D6-9135-D0E8E464024E}" sibTransId="{B8F197C9-89DC-425F-8314-5755F9F3702E}"/>
    <dgm:cxn modelId="{F6A0B626-48BC-4D36-BE6A-C035D8356408}" type="presOf" srcId="{28E97D3A-6828-4AC1-B754-78DC136D6A12}" destId="{F899D945-DBEB-4F25-86B1-A4E5B7F76757}" srcOrd="0" destOrd="0" presId="urn:microsoft.com/office/officeart/2018/5/layout/IconCircleLabelList"/>
    <dgm:cxn modelId="{70BAA760-8297-44E8-A539-8563C9B5D288}" srcId="{102DA5C9-B7F6-4866-BC3C-5DAE187E5462}" destId="{4B6E8353-D280-40FF-BEFB-51DB692EBEA4}" srcOrd="5" destOrd="0" parTransId="{41CE0A2C-41F9-4AB0-ABE7-F1CE9BE9A787}" sibTransId="{E0EF5682-1D29-4C0C-9381-2C7874692147}"/>
    <dgm:cxn modelId="{138DBE72-29F0-45BB-81D5-7DDD0832A2ED}" srcId="{102DA5C9-B7F6-4866-BC3C-5DAE187E5462}" destId="{059CEB1B-CD76-4FEF-A169-7DCB34A7110D}" srcOrd="6" destOrd="0" parTransId="{5B08B3AF-C12B-4F33-9E14-7B0DBD2B883A}" sibTransId="{106CE6DE-4102-45F9-A0FD-316205CB9BA3}"/>
    <dgm:cxn modelId="{56C5A17F-7D9C-409C-AF64-53962794D214}" srcId="{102DA5C9-B7F6-4866-BC3C-5DAE187E5462}" destId="{18C35CE7-1F7C-4A0C-B4EA-65C7DB6218C6}" srcOrd="3" destOrd="0" parTransId="{C9E4A57B-4BC4-4B27-813B-EE40CD9B4BC1}" sibTransId="{C8A6F67B-DEEB-48AB-AB38-58BDB9CB13AE}"/>
    <dgm:cxn modelId="{FB8EA589-1C4E-476D-9668-BD91AD757E26}" type="presOf" srcId="{1FA5307C-10FC-4F16-86CE-D2F42A1ED1C3}" destId="{1BCE2DC9-9EDD-4B3D-ACBE-9EEBE42E85D6}" srcOrd="0" destOrd="0" presId="urn:microsoft.com/office/officeart/2018/5/layout/IconCircleLabelList"/>
    <dgm:cxn modelId="{A8F7F889-9CDB-4996-BE2F-0C50F484CD0D}" type="presOf" srcId="{7923BFC4-D962-497E-90B2-A05CF578498E}" destId="{9C11519D-56F6-46C0-9163-6DAFCECD4D7E}" srcOrd="0" destOrd="0" presId="urn:microsoft.com/office/officeart/2018/5/layout/IconCircleLabelList"/>
    <dgm:cxn modelId="{5A2F2B94-F2FD-4966-8124-D812C4329A27}" type="presOf" srcId="{059CEB1B-CD76-4FEF-A169-7DCB34A7110D}" destId="{7E9F5FCE-FB05-425F-9D1C-3CFF1038215C}" srcOrd="0" destOrd="0" presId="urn:microsoft.com/office/officeart/2018/5/layout/IconCircleLabelList"/>
    <dgm:cxn modelId="{53B7D696-B278-4E47-BD0D-82695F6707ED}" srcId="{102DA5C9-B7F6-4866-BC3C-5DAE187E5462}" destId="{1FA5307C-10FC-4F16-86CE-D2F42A1ED1C3}" srcOrd="0" destOrd="0" parTransId="{DB3C5CD2-EE2B-4972-A81D-CEC8705D39D5}" sibTransId="{8EC1A38F-AE84-4FBD-A85B-FB604CAD68B5}"/>
    <dgm:cxn modelId="{A43572D3-9917-45D4-A081-0D0E384807F3}" type="presOf" srcId="{A96355FB-22E3-4CE1-9E1C-9B292E6A7C1C}" destId="{091E935A-CC06-4728-A07D-12E20DC1047C}" srcOrd="0" destOrd="0" presId="urn:microsoft.com/office/officeart/2018/5/layout/IconCircleLabelList"/>
    <dgm:cxn modelId="{D329BBDE-C2FE-4A8C-AFF1-DD947667043E}" type="presOf" srcId="{4B6E8353-D280-40FF-BEFB-51DB692EBEA4}" destId="{38164EBB-B9AE-4B63-BE7D-9A8213A215F8}" srcOrd="0" destOrd="0" presId="urn:microsoft.com/office/officeart/2018/5/layout/IconCircleLabelList"/>
    <dgm:cxn modelId="{3C410EE2-BC5E-46B9-9D74-8E91FCDF0782}" srcId="{102DA5C9-B7F6-4866-BC3C-5DAE187E5462}" destId="{28E97D3A-6828-4AC1-B754-78DC136D6A12}" srcOrd="1" destOrd="0" parTransId="{BFB431A3-614C-44C3-A0FE-980F9A009E56}" sibTransId="{6E44BA98-B4DC-46A6-9B1D-7C1A1D928A8A}"/>
    <dgm:cxn modelId="{C5BEFAE9-0B6B-4E4D-B8A6-BF0802FD6C8A}" type="presOf" srcId="{18C35CE7-1F7C-4A0C-B4EA-65C7DB6218C6}" destId="{3DACF6D8-D638-43F5-BEAD-F19AD2930580}" srcOrd="0" destOrd="0" presId="urn:microsoft.com/office/officeart/2018/5/layout/IconCircleLabelList"/>
    <dgm:cxn modelId="{63B00C3F-82E4-4AAF-9134-775EA16BD2C9}" type="presParOf" srcId="{5C11DECD-998C-497E-A4B2-4964EE267796}" destId="{12A9EA5A-F87D-46E1-97D1-05ABCBC3C4DE}" srcOrd="0" destOrd="0" presId="urn:microsoft.com/office/officeart/2018/5/layout/IconCircleLabelList"/>
    <dgm:cxn modelId="{15F5516C-FD9A-4721-85F9-0C998F023C06}" type="presParOf" srcId="{12A9EA5A-F87D-46E1-97D1-05ABCBC3C4DE}" destId="{FEAE63DD-3637-4F42-BF3B-AE41423E900D}" srcOrd="0" destOrd="0" presId="urn:microsoft.com/office/officeart/2018/5/layout/IconCircleLabelList"/>
    <dgm:cxn modelId="{3A31327F-05AF-4C04-9F0E-DBABDC5186E9}" type="presParOf" srcId="{12A9EA5A-F87D-46E1-97D1-05ABCBC3C4DE}" destId="{69C70DDF-A614-4C84-950F-EAEF224EE6AF}" srcOrd="1" destOrd="0" presId="urn:microsoft.com/office/officeart/2018/5/layout/IconCircleLabelList"/>
    <dgm:cxn modelId="{60A64E24-0946-4957-AABB-C93B36AE7525}" type="presParOf" srcId="{12A9EA5A-F87D-46E1-97D1-05ABCBC3C4DE}" destId="{1A6272E3-42AA-48E1-A5A5-96D9AB27CA1B}" srcOrd="2" destOrd="0" presId="urn:microsoft.com/office/officeart/2018/5/layout/IconCircleLabelList"/>
    <dgm:cxn modelId="{FE73EEFC-BCA7-44DF-8AA5-B83A98493F87}" type="presParOf" srcId="{12A9EA5A-F87D-46E1-97D1-05ABCBC3C4DE}" destId="{1BCE2DC9-9EDD-4B3D-ACBE-9EEBE42E85D6}" srcOrd="3" destOrd="0" presId="urn:microsoft.com/office/officeart/2018/5/layout/IconCircleLabelList"/>
    <dgm:cxn modelId="{9086F789-ABA9-421B-AD78-C4CF555800FD}" type="presParOf" srcId="{5C11DECD-998C-497E-A4B2-4964EE267796}" destId="{4D9E3127-5FEF-442D-9FDD-F3BF17D2F360}" srcOrd="1" destOrd="0" presId="urn:microsoft.com/office/officeart/2018/5/layout/IconCircleLabelList"/>
    <dgm:cxn modelId="{0E66638E-DA41-42E6-8966-B12DEC0E4C5E}" type="presParOf" srcId="{5C11DECD-998C-497E-A4B2-4964EE267796}" destId="{42BD035B-08F3-440B-BB1D-B40757730C7A}" srcOrd="2" destOrd="0" presId="urn:microsoft.com/office/officeart/2018/5/layout/IconCircleLabelList"/>
    <dgm:cxn modelId="{E5C0B741-6468-44C8-80ED-C69F2357B2A5}" type="presParOf" srcId="{42BD035B-08F3-440B-BB1D-B40757730C7A}" destId="{64EC683A-64C5-4E4F-9215-99F27C630367}" srcOrd="0" destOrd="0" presId="urn:microsoft.com/office/officeart/2018/5/layout/IconCircleLabelList"/>
    <dgm:cxn modelId="{3CEC4BF2-F9DC-405E-82AB-1CA6E4983D11}" type="presParOf" srcId="{42BD035B-08F3-440B-BB1D-B40757730C7A}" destId="{6E7AAC14-9DEC-4F7D-BD30-EB093893B472}" srcOrd="1" destOrd="0" presId="urn:microsoft.com/office/officeart/2018/5/layout/IconCircleLabelList"/>
    <dgm:cxn modelId="{68365B66-8673-498C-9227-6543625B1A2A}" type="presParOf" srcId="{42BD035B-08F3-440B-BB1D-B40757730C7A}" destId="{9581E9D5-FE48-4C2F-820C-327130AF7024}" srcOrd="2" destOrd="0" presId="urn:microsoft.com/office/officeart/2018/5/layout/IconCircleLabelList"/>
    <dgm:cxn modelId="{DDACA8D7-700B-4054-9940-389879D323BB}" type="presParOf" srcId="{42BD035B-08F3-440B-BB1D-B40757730C7A}" destId="{F899D945-DBEB-4F25-86B1-A4E5B7F76757}" srcOrd="3" destOrd="0" presId="urn:microsoft.com/office/officeart/2018/5/layout/IconCircleLabelList"/>
    <dgm:cxn modelId="{212C1057-5BBA-488B-83E0-B621CF987E5C}" type="presParOf" srcId="{5C11DECD-998C-497E-A4B2-4964EE267796}" destId="{24E73A32-BDCB-49EB-98AA-A6DBF3233BD4}" srcOrd="3" destOrd="0" presId="urn:microsoft.com/office/officeart/2018/5/layout/IconCircleLabelList"/>
    <dgm:cxn modelId="{EBDA441D-A32F-4068-9B40-53645D1544A0}" type="presParOf" srcId="{5C11DECD-998C-497E-A4B2-4964EE267796}" destId="{686EFB56-A722-4566-8664-B4A218482BF0}" srcOrd="4" destOrd="0" presId="urn:microsoft.com/office/officeart/2018/5/layout/IconCircleLabelList"/>
    <dgm:cxn modelId="{76DBE395-D31A-42EC-A414-B4EDFD773AAF}" type="presParOf" srcId="{686EFB56-A722-4566-8664-B4A218482BF0}" destId="{F329DEED-5EA6-4370-A842-50113F4D1A40}" srcOrd="0" destOrd="0" presId="urn:microsoft.com/office/officeart/2018/5/layout/IconCircleLabelList"/>
    <dgm:cxn modelId="{E929CA97-53D1-4343-A3F0-1BDC41CC3250}" type="presParOf" srcId="{686EFB56-A722-4566-8664-B4A218482BF0}" destId="{9DC736F6-163C-497B-A835-4C5551244E2E}" srcOrd="1" destOrd="0" presId="urn:microsoft.com/office/officeart/2018/5/layout/IconCircleLabelList"/>
    <dgm:cxn modelId="{CD12FBFB-29A5-4F37-8A74-FECEA59DD4A7}" type="presParOf" srcId="{686EFB56-A722-4566-8664-B4A218482BF0}" destId="{E81B91AF-7CDD-4F62-B0FD-18A5901A00FF}" srcOrd="2" destOrd="0" presId="urn:microsoft.com/office/officeart/2018/5/layout/IconCircleLabelList"/>
    <dgm:cxn modelId="{F12EF425-4407-4F6C-A942-99273F0A9BFD}" type="presParOf" srcId="{686EFB56-A722-4566-8664-B4A218482BF0}" destId="{091E935A-CC06-4728-A07D-12E20DC1047C}" srcOrd="3" destOrd="0" presId="urn:microsoft.com/office/officeart/2018/5/layout/IconCircleLabelList"/>
    <dgm:cxn modelId="{58C01DB7-6831-490E-9451-9D84B521187F}" type="presParOf" srcId="{5C11DECD-998C-497E-A4B2-4964EE267796}" destId="{96648F2B-3931-4FD1-A2D3-741F26EFCC4A}" srcOrd="5" destOrd="0" presId="urn:microsoft.com/office/officeart/2018/5/layout/IconCircleLabelList"/>
    <dgm:cxn modelId="{9C741446-9397-4718-9254-B4F6CE036700}" type="presParOf" srcId="{5C11DECD-998C-497E-A4B2-4964EE267796}" destId="{06288CB8-9406-4863-B057-317A278B6C93}" srcOrd="6" destOrd="0" presId="urn:microsoft.com/office/officeart/2018/5/layout/IconCircleLabelList"/>
    <dgm:cxn modelId="{2ECBAEC8-822A-4224-8CCB-BD110A90C2E7}" type="presParOf" srcId="{06288CB8-9406-4863-B057-317A278B6C93}" destId="{2848096F-5778-4F8D-BBA8-8634C68951ED}" srcOrd="0" destOrd="0" presId="urn:microsoft.com/office/officeart/2018/5/layout/IconCircleLabelList"/>
    <dgm:cxn modelId="{0B0A31C0-110A-4055-9CCB-62FDCB5A65D7}" type="presParOf" srcId="{06288CB8-9406-4863-B057-317A278B6C93}" destId="{1EA038E9-F8E1-463E-ABFD-23CAB7BFF04C}" srcOrd="1" destOrd="0" presId="urn:microsoft.com/office/officeart/2018/5/layout/IconCircleLabelList"/>
    <dgm:cxn modelId="{4F629CB5-0F7E-4001-A75E-1393AF1DEA8C}" type="presParOf" srcId="{06288CB8-9406-4863-B057-317A278B6C93}" destId="{90BE2542-AF81-4EEF-B5BD-D2D8D86246C7}" srcOrd="2" destOrd="0" presId="urn:microsoft.com/office/officeart/2018/5/layout/IconCircleLabelList"/>
    <dgm:cxn modelId="{72C86AFA-2F96-4189-A78D-08477E6A5F8A}" type="presParOf" srcId="{06288CB8-9406-4863-B057-317A278B6C93}" destId="{3DACF6D8-D638-43F5-BEAD-F19AD2930580}" srcOrd="3" destOrd="0" presId="urn:microsoft.com/office/officeart/2018/5/layout/IconCircleLabelList"/>
    <dgm:cxn modelId="{2829B360-9D31-4D17-B9D4-D777B68C6A25}" type="presParOf" srcId="{5C11DECD-998C-497E-A4B2-4964EE267796}" destId="{79612FB5-8EFB-4305-96E7-8735FA8C106A}" srcOrd="7" destOrd="0" presId="urn:microsoft.com/office/officeart/2018/5/layout/IconCircleLabelList"/>
    <dgm:cxn modelId="{65D3422E-6320-463D-8110-F4D51A286093}" type="presParOf" srcId="{5C11DECD-998C-497E-A4B2-4964EE267796}" destId="{F80D5C01-4391-464A-8196-14915B8FBFE9}" srcOrd="8" destOrd="0" presId="urn:microsoft.com/office/officeart/2018/5/layout/IconCircleLabelList"/>
    <dgm:cxn modelId="{CDA0EF66-9B0E-4BE6-9672-6DD7A27F6AF3}" type="presParOf" srcId="{F80D5C01-4391-464A-8196-14915B8FBFE9}" destId="{8189836C-578F-4366-943A-434A8295BB36}" srcOrd="0" destOrd="0" presId="urn:microsoft.com/office/officeart/2018/5/layout/IconCircleLabelList"/>
    <dgm:cxn modelId="{DC0EC0ED-F0FD-4ED4-BB25-04AF751B4226}" type="presParOf" srcId="{F80D5C01-4391-464A-8196-14915B8FBFE9}" destId="{C6DE64AC-FC62-422B-9915-3BE53FE14EBB}" srcOrd="1" destOrd="0" presId="urn:microsoft.com/office/officeart/2018/5/layout/IconCircleLabelList"/>
    <dgm:cxn modelId="{36B03FC9-5731-43FC-BBAF-A39C59728EFB}" type="presParOf" srcId="{F80D5C01-4391-464A-8196-14915B8FBFE9}" destId="{0B094518-C3FE-48CF-895D-3E083FF530E4}" srcOrd="2" destOrd="0" presId="urn:microsoft.com/office/officeart/2018/5/layout/IconCircleLabelList"/>
    <dgm:cxn modelId="{9197D4A9-A6B4-47A1-9C27-46AB79BE4A61}" type="presParOf" srcId="{F80D5C01-4391-464A-8196-14915B8FBFE9}" destId="{9C11519D-56F6-46C0-9163-6DAFCECD4D7E}" srcOrd="3" destOrd="0" presId="urn:microsoft.com/office/officeart/2018/5/layout/IconCircleLabelList"/>
    <dgm:cxn modelId="{03405D38-73E3-48FF-A859-E168F7388E87}" type="presParOf" srcId="{5C11DECD-998C-497E-A4B2-4964EE267796}" destId="{BA364CE1-BC42-4AC4-B74B-62D571B20FC9}" srcOrd="9" destOrd="0" presId="urn:microsoft.com/office/officeart/2018/5/layout/IconCircleLabelList"/>
    <dgm:cxn modelId="{FE33A302-FF47-433B-B2E2-9A3E82149BFF}" type="presParOf" srcId="{5C11DECD-998C-497E-A4B2-4964EE267796}" destId="{B076E38A-DF3F-45E7-BF9D-2C8ADAC4ADB1}" srcOrd="10" destOrd="0" presId="urn:microsoft.com/office/officeart/2018/5/layout/IconCircleLabelList"/>
    <dgm:cxn modelId="{EA971E06-7B9A-4D27-AA8D-6119B0A45265}" type="presParOf" srcId="{B076E38A-DF3F-45E7-BF9D-2C8ADAC4ADB1}" destId="{AABD8270-7303-42AD-9ECA-4DB97C918AB4}" srcOrd="0" destOrd="0" presId="urn:microsoft.com/office/officeart/2018/5/layout/IconCircleLabelList"/>
    <dgm:cxn modelId="{8E754B97-4507-457E-818C-BF1F71C054F5}" type="presParOf" srcId="{B076E38A-DF3F-45E7-BF9D-2C8ADAC4ADB1}" destId="{B89CC229-7417-4D6C-BF4E-6766E0FD4A59}" srcOrd="1" destOrd="0" presId="urn:microsoft.com/office/officeart/2018/5/layout/IconCircleLabelList"/>
    <dgm:cxn modelId="{19820372-B4AE-443F-8053-266E5530BD5F}" type="presParOf" srcId="{B076E38A-DF3F-45E7-BF9D-2C8ADAC4ADB1}" destId="{0CF24AB1-EEF6-4495-B895-1C26B749D1F1}" srcOrd="2" destOrd="0" presId="urn:microsoft.com/office/officeart/2018/5/layout/IconCircleLabelList"/>
    <dgm:cxn modelId="{D35FE792-937A-48DB-B578-EF808E0B6725}" type="presParOf" srcId="{B076E38A-DF3F-45E7-BF9D-2C8ADAC4ADB1}" destId="{38164EBB-B9AE-4B63-BE7D-9A8213A215F8}" srcOrd="3" destOrd="0" presId="urn:microsoft.com/office/officeart/2018/5/layout/IconCircleLabelList"/>
    <dgm:cxn modelId="{3D2BCA06-C6B3-49AF-AE8A-E8BA29F66551}" type="presParOf" srcId="{5C11DECD-998C-497E-A4B2-4964EE267796}" destId="{D30B7283-A4BD-40A0-BB3E-2E272E9475BB}" srcOrd="11" destOrd="0" presId="urn:microsoft.com/office/officeart/2018/5/layout/IconCircleLabelList"/>
    <dgm:cxn modelId="{617F295E-C2ED-4284-8550-4F4943E69094}" type="presParOf" srcId="{5C11DECD-998C-497E-A4B2-4964EE267796}" destId="{C44B6506-00F9-4BA1-8792-E8F04183E2C4}" srcOrd="12" destOrd="0" presId="urn:microsoft.com/office/officeart/2018/5/layout/IconCircleLabelList"/>
    <dgm:cxn modelId="{56FCF695-D494-492B-B306-51ABFC1BBB02}" type="presParOf" srcId="{C44B6506-00F9-4BA1-8792-E8F04183E2C4}" destId="{8264AEFE-392D-4506-B262-3FA4A0982D40}" srcOrd="0" destOrd="0" presId="urn:microsoft.com/office/officeart/2018/5/layout/IconCircleLabelList"/>
    <dgm:cxn modelId="{11585994-7AA7-438D-8B02-8EA4B4DDEF11}" type="presParOf" srcId="{C44B6506-00F9-4BA1-8792-E8F04183E2C4}" destId="{A933DADE-7B19-41F2-9AF5-1BE675B8E689}" srcOrd="1" destOrd="0" presId="urn:microsoft.com/office/officeart/2018/5/layout/IconCircleLabelList"/>
    <dgm:cxn modelId="{3C90DE4C-C6FF-4417-98B5-DBE6F9CCAF76}" type="presParOf" srcId="{C44B6506-00F9-4BA1-8792-E8F04183E2C4}" destId="{DBDC23CB-1C50-40A9-9269-93E1A83BE720}" srcOrd="2" destOrd="0" presId="urn:microsoft.com/office/officeart/2018/5/layout/IconCircleLabelList"/>
    <dgm:cxn modelId="{31B6F7CA-E894-4471-811C-3E8E0FCB7422}" type="presParOf" srcId="{C44B6506-00F9-4BA1-8792-E8F04183E2C4}" destId="{7E9F5FCE-FB05-425F-9D1C-3CFF1038215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B430D7-C4DE-4A3E-8D3C-52E31057F5A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93B782B-BE93-483D-839E-170A2CABEC70}">
      <dgm:prSet/>
      <dgm:spPr/>
      <dgm:t>
        <a:bodyPr/>
        <a:lstStyle/>
        <a:p>
          <a:pPr>
            <a:defRPr cap="all"/>
          </a:pPr>
          <a:r>
            <a:rPr lang="en-GB" dirty="0"/>
            <a:t>Paragraphs</a:t>
          </a:r>
          <a:endParaRPr lang="en-US" dirty="0"/>
        </a:p>
      </dgm:t>
    </dgm:pt>
    <dgm:pt modelId="{01C1EC94-C527-40E0-BE8F-1B9015127C7B}" type="parTrans" cxnId="{13BD36AF-B8A2-42E5-AE93-DC682C94E26C}">
      <dgm:prSet/>
      <dgm:spPr/>
      <dgm:t>
        <a:bodyPr/>
        <a:lstStyle/>
        <a:p>
          <a:endParaRPr lang="en-US"/>
        </a:p>
      </dgm:t>
    </dgm:pt>
    <dgm:pt modelId="{E6602CE3-A8CA-404A-AD17-FFB6D4D4989C}" type="sibTrans" cxnId="{13BD36AF-B8A2-42E5-AE93-DC682C94E26C}">
      <dgm:prSet/>
      <dgm:spPr/>
      <dgm:t>
        <a:bodyPr/>
        <a:lstStyle/>
        <a:p>
          <a:endParaRPr lang="en-US"/>
        </a:p>
      </dgm:t>
    </dgm:pt>
    <dgm:pt modelId="{AA4BAB9C-0CAC-4D45-8C97-9B736125E656}">
      <dgm:prSet/>
      <dgm:spPr/>
      <dgm:t>
        <a:bodyPr/>
        <a:lstStyle/>
        <a:p>
          <a:pPr>
            <a:defRPr cap="all"/>
          </a:pPr>
          <a:r>
            <a:rPr lang="en-GB" dirty="0"/>
            <a:t>Numbering</a:t>
          </a:r>
          <a:endParaRPr lang="en-US" dirty="0"/>
        </a:p>
      </dgm:t>
    </dgm:pt>
    <dgm:pt modelId="{FA237CE5-C8EB-448A-B904-9CD588203112}" type="parTrans" cxnId="{CA1D47BC-C49F-404B-B264-183FFE731E10}">
      <dgm:prSet/>
      <dgm:spPr/>
      <dgm:t>
        <a:bodyPr/>
        <a:lstStyle/>
        <a:p>
          <a:endParaRPr lang="en-US"/>
        </a:p>
      </dgm:t>
    </dgm:pt>
    <dgm:pt modelId="{781085A9-288B-4A7E-B428-08D6C422E925}" type="sibTrans" cxnId="{CA1D47BC-C49F-404B-B264-183FFE731E10}">
      <dgm:prSet/>
      <dgm:spPr/>
      <dgm:t>
        <a:bodyPr/>
        <a:lstStyle/>
        <a:p>
          <a:endParaRPr lang="en-US"/>
        </a:p>
      </dgm:t>
    </dgm:pt>
    <dgm:pt modelId="{C36C9A50-7B6B-4BE2-B619-CE905C499A66}">
      <dgm:prSet/>
      <dgm:spPr/>
      <dgm:t>
        <a:bodyPr/>
        <a:lstStyle/>
        <a:p>
          <a:pPr>
            <a:defRPr cap="all"/>
          </a:pPr>
          <a:r>
            <a:rPr lang="en-GB" dirty="0"/>
            <a:t>Jargon</a:t>
          </a:r>
          <a:endParaRPr lang="en-US" dirty="0"/>
        </a:p>
      </dgm:t>
    </dgm:pt>
    <dgm:pt modelId="{B1F3623F-800A-407F-A5EC-0EF5C780346D}" type="parTrans" cxnId="{6EB577A0-BA38-4B8A-A804-154ADFBA0A0F}">
      <dgm:prSet/>
      <dgm:spPr/>
      <dgm:t>
        <a:bodyPr/>
        <a:lstStyle/>
        <a:p>
          <a:endParaRPr lang="en-US"/>
        </a:p>
      </dgm:t>
    </dgm:pt>
    <dgm:pt modelId="{E919E101-D8C6-4D53-ADEB-1819D9D1D9C4}" type="sibTrans" cxnId="{6EB577A0-BA38-4B8A-A804-154ADFBA0A0F}">
      <dgm:prSet/>
      <dgm:spPr/>
      <dgm:t>
        <a:bodyPr/>
        <a:lstStyle/>
        <a:p>
          <a:endParaRPr lang="en-US"/>
        </a:p>
      </dgm:t>
    </dgm:pt>
    <dgm:pt modelId="{BD581857-A3DA-40C7-8380-4EDA028D647C}" type="pres">
      <dgm:prSet presAssocID="{B7B430D7-C4DE-4A3E-8D3C-52E31057F5AB}" presName="root" presStyleCnt="0">
        <dgm:presLayoutVars>
          <dgm:dir/>
          <dgm:resizeHandles val="exact"/>
        </dgm:presLayoutVars>
      </dgm:prSet>
      <dgm:spPr/>
    </dgm:pt>
    <dgm:pt modelId="{91FF625B-D4D3-48CB-8477-82D3AD06C199}" type="pres">
      <dgm:prSet presAssocID="{293B782B-BE93-483D-839E-170A2CABEC70}" presName="compNode" presStyleCnt="0"/>
      <dgm:spPr/>
    </dgm:pt>
    <dgm:pt modelId="{DA460EC4-F64F-40B3-82F9-C9B11D8E189F}" type="pres">
      <dgm:prSet presAssocID="{293B782B-BE93-483D-839E-170A2CABEC7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EC760074-1290-44BC-B3BE-A8DE6E2BEF40}" type="pres">
      <dgm:prSet presAssocID="{293B782B-BE93-483D-839E-170A2CABEC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4F724BDD-4C48-4358-B168-97728BB79557}" type="pres">
      <dgm:prSet presAssocID="{293B782B-BE93-483D-839E-170A2CABEC70}" presName="spaceRect" presStyleCnt="0"/>
      <dgm:spPr/>
    </dgm:pt>
    <dgm:pt modelId="{D0147B6F-212E-4D12-AA48-59A41403FF7F}" type="pres">
      <dgm:prSet presAssocID="{293B782B-BE93-483D-839E-170A2CABEC70}" presName="textRect" presStyleLbl="revTx" presStyleIdx="0" presStyleCnt="3">
        <dgm:presLayoutVars>
          <dgm:chMax val="1"/>
          <dgm:chPref val="1"/>
        </dgm:presLayoutVars>
      </dgm:prSet>
      <dgm:spPr/>
    </dgm:pt>
    <dgm:pt modelId="{E8A8A585-7542-4934-8092-3B52EB14597D}" type="pres">
      <dgm:prSet presAssocID="{E6602CE3-A8CA-404A-AD17-FFB6D4D4989C}" presName="sibTrans" presStyleCnt="0"/>
      <dgm:spPr/>
    </dgm:pt>
    <dgm:pt modelId="{CD4CD95B-B00D-4FD1-861E-486E7897BF80}" type="pres">
      <dgm:prSet presAssocID="{AA4BAB9C-0CAC-4D45-8C97-9B736125E656}" presName="compNode" presStyleCnt="0"/>
      <dgm:spPr/>
    </dgm:pt>
    <dgm:pt modelId="{85B3B03C-1D4C-4225-A485-8D088A320377}" type="pres">
      <dgm:prSet presAssocID="{AA4BAB9C-0CAC-4D45-8C97-9B736125E65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16E992BD-405C-43E2-BD58-7835450C1872}" type="pres">
      <dgm:prSet presAssocID="{AA4BAB9C-0CAC-4D45-8C97-9B736125E6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10F25B1C-91D9-4506-B7F9-C50164259EEA}" type="pres">
      <dgm:prSet presAssocID="{AA4BAB9C-0CAC-4D45-8C97-9B736125E656}" presName="spaceRect" presStyleCnt="0"/>
      <dgm:spPr/>
    </dgm:pt>
    <dgm:pt modelId="{46EDDFB8-F2ED-44BB-9F48-0DE4FF36C156}" type="pres">
      <dgm:prSet presAssocID="{AA4BAB9C-0CAC-4D45-8C97-9B736125E656}" presName="textRect" presStyleLbl="revTx" presStyleIdx="1" presStyleCnt="3">
        <dgm:presLayoutVars>
          <dgm:chMax val="1"/>
          <dgm:chPref val="1"/>
        </dgm:presLayoutVars>
      </dgm:prSet>
      <dgm:spPr/>
    </dgm:pt>
    <dgm:pt modelId="{A632E055-EC37-498D-A28C-309E58BBE7E5}" type="pres">
      <dgm:prSet presAssocID="{781085A9-288B-4A7E-B428-08D6C422E925}" presName="sibTrans" presStyleCnt="0"/>
      <dgm:spPr/>
    </dgm:pt>
    <dgm:pt modelId="{98E5AFB1-7494-4508-BB04-1BF57B066DDC}" type="pres">
      <dgm:prSet presAssocID="{C36C9A50-7B6B-4BE2-B619-CE905C499A66}" presName="compNode" presStyleCnt="0"/>
      <dgm:spPr/>
    </dgm:pt>
    <dgm:pt modelId="{A2BCEF4C-90E8-40D5-B105-219013A26913}" type="pres">
      <dgm:prSet presAssocID="{C36C9A50-7B6B-4BE2-B619-CE905C499A66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892B4C8-2377-40ED-AE36-B8EECFDC8648}" type="pres">
      <dgm:prSet presAssocID="{C36C9A50-7B6B-4BE2-B619-CE905C499A6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D9060209-2C45-4E7D-ACA6-AD8DB8ECD0E0}" type="pres">
      <dgm:prSet presAssocID="{C36C9A50-7B6B-4BE2-B619-CE905C499A66}" presName="spaceRect" presStyleCnt="0"/>
      <dgm:spPr/>
    </dgm:pt>
    <dgm:pt modelId="{40D3FA08-CBFD-441D-8B5D-5FB2721F6F97}" type="pres">
      <dgm:prSet presAssocID="{C36C9A50-7B6B-4BE2-B619-CE905C499A6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3B43628-6BA0-4DCD-90F6-584B20AE40B5}" type="presOf" srcId="{AA4BAB9C-0CAC-4D45-8C97-9B736125E656}" destId="{46EDDFB8-F2ED-44BB-9F48-0DE4FF36C156}" srcOrd="0" destOrd="0" presId="urn:microsoft.com/office/officeart/2018/5/layout/IconLeafLabelList"/>
    <dgm:cxn modelId="{5387D440-A6AE-4CF8-AEDD-13837A2AE8FD}" type="presOf" srcId="{C36C9A50-7B6B-4BE2-B619-CE905C499A66}" destId="{40D3FA08-CBFD-441D-8B5D-5FB2721F6F97}" srcOrd="0" destOrd="0" presId="urn:microsoft.com/office/officeart/2018/5/layout/IconLeafLabelList"/>
    <dgm:cxn modelId="{C9A9155D-8508-4124-9F4A-B8F5139164A8}" type="presOf" srcId="{B7B430D7-C4DE-4A3E-8D3C-52E31057F5AB}" destId="{BD581857-A3DA-40C7-8380-4EDA028D647C}" srcOrd="0" destOrd="0" presId="urn:microsoft.com/office/officeart/2018/5/layout/IconLeafLabelList"/>
    <dgm:cxn modelId="{60EB8372-8E20-413D-A54F-F82EDDF6F4CD}" type="presOf" srcId="{293B782B-BE93-483D-839E-170A2CABEC70}" destId="{D0147B6F-212E-4D12-AA48-59A41403FF7F}" srcOrd="0" destOrd="0" presId="urn:microsoft.com/office/officeart/2018/5/layout/IconLeafLabelList"/>
    <dgm:cxn modelId="{6EB577A0-BA38-4B8A-A804-154ADFBA0A0F}" srcId="{B7B430D7-C4DE-4A3E-8D3C-52E31057F5AB}" destId="{C36C9A50-7B6B-4BE2-B619-CE905C499A66}" srcOrd="2" destOrd="0" parTransId="{B1F3623F-800A-407F-A5EC-0EF5C780346D}" sibTransId="{E919E101-D8C6-4D53-ADEB-1819D9D1D9C4}"/>
    <dgm:cxn modelId="{13BD36AF-B8A2-42E5-AE93-DC682C94E26C}" srcId="{B7B430D7-C4DE-4A3E-8D3C-52E31057F5AB}" destId="{293B782B-BE93-483D-839E-170A2CABEC70}" srcOrd="0" destOrd="0" parTransId="{01C1EC94-C527-40E0-BE8F-1B9015127C7B}" sibTransId="{E6602CE3-A8CA-404A-AD17-FFB6D4D4989C}"/>
    <dgm:cxn modelId="{CA1D47BC-C49F-404B-B264-183FFE731E10}" srcId="{B7B430D7-C4DE-4A3E-8D3C-52E31057F5AB}" destId="{AA4BAB9C-0CAC-4D45-8C97-9B736125E656}" srcOrd="1" destOrd="0" parTransId="{FA237CE5-C8EB-448A-B904-9CD588203112}" sibTransId="{781085A9-288B-4A7E-B428-08D6C422E925}"/>
    <dgm:cxn modelId="{A268D9AC-063C-47A9-9F61-906EFB7C4F26}" type="presParOf" srcId="{BD581857-A3DA-40C7-8380-4EDA028D647C}" destId="{91FF625B-D4D3-48CB-8477-82D3AD06C199}" srcOrd="0" destOrd="0" presId="urn:microsoft.com/office/officeart/2018/5/layout/IconLeafLabelList"/>
    <dgm:cxn modelId="{68063198-FA81-496A-8445-771E46292630}" type="presParOf" srcId="{91FF625B-D4D3-48CB-8477-82D3AD06C199}" destId="{DA460EC4-F64F-40B3-82F9-C9B11D8E189F}" srcOrd="0" destOrd="0" presId="urn:microsoft.com/office/officeart/2018/5/layout/IconLeafLabelList"/>
    <dgm:cxn modelId="{1789A750-8878-46BD-8493-EFC219649DF4}" type="presParOf" srcId="{91FF625B-D4D3-48CB-8477-82D3AD06C199}" destId="{EC760074-1290-44BC-B3BE-A8DE6E2BEF40}" srcOrd="1" destOrd="0" presId="urn:microsoft.com/office/officeart/2018/5/layout/IconLeafLabelList"/>
    <dgm:cxn modelId="{A4533467-9F6A-4FF3-9C23-6BE97294DBD3}" type="presParOf" srcId="{91FF625B-D4D3-48CB-8477-82D3AD06C199}" destId="{4F724BDD-4C48-4358-B168-97728BB79557}" srcOrd="2" destOrd="0" presId="urn:microsoft.com/office/officeart/2018/5/layout/IconLeafLabelList"/>
    <dgm:cxn modelId="{787652F3-7ACF-4763-82C3-83C8E427C86F}" type="presParOf" srcId="{91FF625B-D4D3-48CB-8477-82D3AD06C199}" destId="{D0147B6F-212E-4D12-AA48-59A41403FF7F}" srcOrd="3" destOrd="0" presId="urn:microsoft.com/office/officeart/2018/5/layout/IconLeafLabelList"/>
    <dgm:cxn modelId="{64F9C3BD-E145-4278-B40A-B23414516BFB}" type="presParOf" srcId="{BD581857-A3DA-40C7-8380-4EDA028D647C}" destId="{E8A8A585-7542-4934-8092-3B52EB14597D}" srcOrd="1" destOrd="0" presId="urn:microsoft.com/office/officeart/2018/5/layout/IconLeafLabelList"/>
    <dgm:cxn modelId="{476B0F54-22A9-490E-BC4A-CDE6008BAF53}" type="presParOf" srcId="{BD581857-A3DA-40C7-8380-4EDA028D647C}" destId="{CD4CD95B-B00D-4FD1-861E-486E7897BF80}" srcOrd="2" destOrd="0" presId="urn:microsoft.com/office/officeart/2018/5/layout/IconLeafLabelList"/>
    <dgm:cxn modelId="{0A04D3A5-9937-46D7-86C4-14EA4A808AB5}" type="presParOf" srcId="{CD4CD95B-B00D-4FD1-861E-486E7897BF80}" destId="{85B3B03C-1D4C-4225-A485-8D088A320377}" srcOrd="0" destOrd="0" presId="urn:microsoft.com/office/officeart/2018/5/layout/IconLeafLabelList"/>
    <dgm:cxn modelId="{D89F727D-3EB6-4FC0-A7C2-72A39815CC55}" type="presParOf" srcId="{CD4CD95B-B00D-4FD1-861E-486E7897BF80}" destId="{16E992BD-405C-43E2-BD58-7835450C1872}" srcOrd="1" destOrd="0" presId="urn:microsoft.com/office/officeart/2018/5/layout/IconLeafLabelList"/>
    <dgm:cxn modelId="{51DA88B4-591E-4E04-A6F8-EC65D002BEDB}" type="presParOf" srcId="{CD4CD95B-B00D-4FD1-861E-486E7897BF80}" destId="{10F25B1C-91D9-4506-B7F9-C50164259EEA}" srcOrd="2" destOrd="0" presId="urn:microsoft.com/office/officeart/2018/5/layout/IconLeafLabelList"/>
    <dgm:cxn modelId="{FA15BA80-44CF-462F-9C76-245297906A28}" type="presParOf" srcId="{CD4CD95B-B00D-4FD1-861E-486E7897BF80}" destId="{46EDDFB8-F2ED-44BB-9F48-0DE4FF36C156}" srcOrd="3" destOrd="0" presId="urn:microsoft.com/office/officeart/2018/5/layout/IconLeafLabelList"/>
    <dgm:cxn modelId="{13367016-C380-483A-8EDC-71C096EF905D}" type="presParOf" srcId="{BD581857-A3DA-40C7-8380-4EDA028D647C}" destId="{A632E055-EC37-498D-A28C-309E58BBE7E5}" srcOrd="3" destOrd="0" presId="urn:microsoft.com/office/officeart/2018/5/layout/IconLeafLabelList"/>
    <dgm:cxn modelId="{04790CA7-D1F8-4810-A8CF-891162C175DC}" type="presParOf" srcId="{BD581857-A3DA-40C7-8380-4EDA028D647C}" destId="{98E5AFB1-7494-4508-BB04-1BF57B066DDC}" srcOrd="4" destOrd="0" presId="urn:microsoft.com/office/officeart/2018/5/layout/IconLeafLabelList"/>
    <dgm:cxn modelId="{11985F77-5211-484E-BB96-C268402F08BE}" type="presParOf" srcId="{98E5AFB1-7494-4508-BB04-1BF57B066DDC}" destId="{A2BCEF4C-90E8-40D5-B105-219013A26913}" srcOrd="0" destOrd="0" presId="urn:microsoft.com/office/officeart/2018/5/layout/IconLeafLabelList"/>
    <dgm:cxn modelId="{5E144AD7-6E0B-448D-AE38-5FC5FCF7DA6D}" type="presParOf" srcId="{98E5AFB1-7494-4508-BB04-1BF57B066DDC}" destId="{5892B4C8-2377-40ED-AE36-B8EECFDC8648}" srcOrd="1" destOrd="0" presId="urn:microsoft.com/office/officeart/2018/5/layout/IconLeafLabelList"/>
    <dgm:cxn modelId="{CBC6ED96-0165-44B9-B167-4A8C196965F6}" type="presParOf" srcId="{98E5AFB1-7494-4508-BB04-1BF57B066DDC}" destId="{D9060209-2C45-4E7D-ACA6-AD8DB8ECD0E0}" srcOrd="2" destOrd="0" presId="urn:microsoft.com/office/officeart/2018/5/layout/IconLeafLabelList"/>
    <dgm:cxn modelId="{6D604C6B-F7C0-435D-8797-70CBC7A0550B}" type="presParOf" srcId="{98E5AFB1-7494-4508-BB04-1BF57B066DDC}" destId="{40D3FA08-CBFD-441D-8B5D-5FB2721F6F9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B1255CE-4649-4A1D-B466-C83D5487A09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8644685-77CB-493D-82F0-2E9AD6D0DEE6}">
      <dgm:prSet/>
      <dgm:spPr/>
      <dgm:t>
        <a:bodyPr/>
        <a:lstStyle/>
        <a:p>
          <a:r>
            <a:rPr lang="en-GB"/>
            <a:t>Sent at the beginning of a matter</a:t>
          </a:r>
          <a:endParaRPr lang="en-US"/>
        </a:p>
      </dgm:t>
    </dgm:pt>
    <dgm:pt modelId="{3E37BBC0-498C-40B8-9D70-62CA0CCF894C}" type="parTrans" cxnId="{50971221-77FD-4421-9421-F092D5FAB7CE}">
      <dgm:prSet/>
      <dgm:spPr/>
      <dgm:t>
        <a:bodyPr/>
        <a:lstStyle/>
        <a:p>
          <a:endParaRPr lang="en-US"/>
        </a:p>
      </dgm:t>
    </dgm:pt>
    <dgm:pt modelId="{606C946B-A0E9-458B-9BA4-252E7B785055}" type="sibTrans" cxnId="{50971221-77FD-4421-9421-F092D5FAB7CE}">
      <dgm:prSet/>
      <dgm:spPr/>
      <dgm:t>
        <a:bodyPr/>
        <a:lstStyle/>
        <a:p>
          <a:endParaRPr lang="en-US"/>
        </a:p>
      </dgm:t>
    </dgm:pt>
    <dgm:pt modelId="{D80C88BF-3F01-4545-AC5B-54E0694ABB2D}">
      <dgm:prSet/>
      <dgm:spPr/>
      <dgm:t>
        <a:bodyPr/>
        <a:lstStyle/>
        <a:p>
          <a:r>
            <a:rPr lang="en-GB"/>
            <a:t>Confirms your instructions, timescales and costs</a:t>
          </a:r>
          <a:endParaRPr lang="en-US"/>
        </a:p>
      </dgm:t>
    </dgm:pt>
    <dgm:pt modelId="{97FD3AF4-F426-48BD-BEE4-1E5EBA8A61A4}" type="parTrans" cxnId="{03F863C1-021B-4924-B9EA-156DA85870BF}">
      <dgm:prSet/>
      <dgm:spPr/>
      <dgm:t>
        <a:bodyPr/>
        <a:lstStyle/>
        <a:p>
          <a:endParaRPr lang="en-US"/>
        </a:p>
      </dgm:t>
    </dgm:pt>
    <dgm:pt modelId="{2FB02136-8649-4FE8-BAB0-0C1BB1FC9FAE}" type="sibTrans" cxnId="{03F863C1-021B-4924-B9EA-156DA85870BF}">
      <dgm:prSet/>
      <dgm:spPr/>
      <dgm:t>
        <a:bodyPr/>
        <a:lstStyle/>
        <a:p>
          <a:endParaRPr lang="en-US"/>
        </a:p>
      </dgm:t>
    </dgm:pt>
    <dgm:pt modelId="{CD4B4EAC-7C35-462C-B9CD-F143D661E456}">
      <dgm:prSet/>
      <dgm:spPr/>
      <dgm:t>
        <a:bodyPr/>
        <a:lstStyle/>
        <a:p>
          <a:r>
            <a:rPr lang="en-GB"/>
            <a:t>Demonstrates compliance with the professional regulatory requirements in the SRA Code of Conduct</a:t>
          </a:r>
          <a:endParaRPr lang="en-US"/>
        </a:p>
      </dgm:t>
    </dgm:pt>
    <dgm:pt modelId="{375C10C3-8D99-4F2E-B614-2AA534A37F81}" type="parTrans" cxnId="{39ED6E37-ABB3-4170-A6D9-11D8031B0CAA}">
      <dgm:prSet/>
      <dgm:spPr/>
      <dgm:t>
        <a:bodyPr/>
        <a:lstStyle/>
        <a:p>
          <a:endParaRPr lang="en-US"/>
        </a:p>
      </dgm:t>
    </dgm:pt>
    <dgm:pt modelId="{FC82A368-6370-4BD2-9494-B489FCD09834}" type="sibTrans" cxnId="{39ED6E37-ABB3-4170-A6D9-11D8031B0CAA}">
      <dgm:prSet/>
      <dgm:spPr/>
      <dgm:t>
        <a:bodyPr/>
        <a:lstStyle/>
        <a:p>
          <a:endParaRPr lang="en-US"/>
        </a:p>
      </dgm:t>
    </dgm:pt>
    <dgm:pt modelId="{56A1FF25-4EE1-461F-9DA7-162F5873148F}">
      <dgm:prSet/>
      <dgm:spPr/>
      <dgm:t>
        <a:bodyPr/>
        <a:lstStyle/>
        <a:p>
          <a:r>
            <a:rPr lang="en-GB"/>
            <a:t>Give information to the client in a way that they can understand</a:t>
          </a:r>
          <a:endParaRPr lang="en-US"/>
        </a:p>
      </dgm:t>
    </dgm:pt>
    <dgm:pt modelId="{E583B4A6-72C2-44E3-886C-F08E1D6508A4}" type="parTrans" cxnId="{E9FC382B-6FE0-4944-9CF7-924F2758BCA2}">
      <dgm:prSet/>
      <dgm:spPr/>
      <dgm:t>
        <a:bodyPr/>
        <a:lstStyle/>
        <a:p>
          <a:endParaRPr lang="en-US"/>
        </a:p>
      </dgm:t>
    </dgm:pt>
    <dgm:pt modelId="{AAC6D4B8-110A-4E9A-9F88-F06E49B8C86E}" type="sibTrans" cxnId="{E9FC382B-6FE0-4944-9CF7-924F2758BCA2}">
      <dgm:prSet/>
      <dgm:spPr/>
      <dgm:t>
        <a:bodyPr/>
        <a:lstStyle/>
        <a:p>
          <a:endParaRPr lang="en-US"/>
        </a:p>
      </dgm:t>
    </dgm:pt>
    <dgm:pt modelId="{9E6865A7-14B0-4FA5-98AC-6DAED77AEE2B}">
      <dgm:prSet/>
      <dgm:spPr/>
      <dgm:t>
        <a:bodyPr/>
        <a:lstStyle/>
        <a:p>
          <a:r>
            <a:rPr lang="en-GB"/>
            <a:t>Sets out who will be dealing with the case</a:t>
          </a:r>
          <a:endParaRPr lang="en-US"/>
        </a:p>
      </dgm:t>
    </dgm:pt>
    <dgm:pt modelId="{6AACA0CE-C15F-4A6B-8B34-6115D069C42C}" type="parTrans" cxnId="{D081DACC-9825-4497-8A44-D1C38CF4E152}">
      <dgm:prSet/>
      <dgm:spPr/>
      <dgm:t>
        <a:bodyPr/>
        <a:lstStyle/>
        <a:p>
          <a:endParaRPr lang="en-US"/>
        </a:p>
      </dgm:t>
    </dgm:pt>
    <dgm:pt modelId="{9C44D1DB-9881-4719-8B98-990F48C00448}" type="sibTrans" cxnId="{D081DACC-9825-4497-8A44-D1C38CF4E152}">
      <dgm:prSet/>
      <dgm:spPr/>
      <dgm:t>
        <a:bodyPr/>
        <a:lstStyle/>
        <a:p>
          <a:endParaRPr lang="en-US"/>
        </a:p>
      </dgm:t>
    </dgm:pt>
    <dgm:pt modelId="{73F2605A-9D06-4752-8971-0919FB91D80D}">
      <dgm:prSet/>
      <dgm:spPr/>
      <dgm:t>
        <a:bodyPr/>
        <a:lstStyle/>
        <a:p>
          <a:r>
            <a:rPr lang="en-GB"/>
            <a:t>Terms and conditions of the firm</a:t>
          </a:r>
          <a:endParaRPr lang="en-US"/>
        </a:p>
      </dgm:t>
    </dgm:pt>
    <dgm:pt modelId="{8BBEE30F-585F-4193-989A-52B0094F2701}" type="parTrans" cxnId="{DEB756B4-B8D5-4475-AFC6-E4586BAE488E}">
      <dgm:prSet/>
      <dgm:spPr/>
      <dgm:t>
        <a:bodyPr/>
        <a:lstStyle/>
        <a:p>
          <a:endParaRPr lang="en-US"/>
        </a:p>
      </dgm:t>
    </dgm:pt>
    <dgm:pt modelId="{269A3ADA-2245-455E-A5E2-C75BF63C2A97}" type="sibTrans" cxnId="{DEB756B4-B8D5-4475-AFC6-E4586BAE488E}">
      <dgm:prSet/>
      <dgm:spPr/>
      <dgm:t>
        <a:bodyPr/>
        <a:lstStyle/>
        <a:p>
          <a:endParaRPr lang="en-US"/>
        </a:p>
      </dgm:t>
    </dgm:pt>
    <dgm:pt modelId="{E136C84C-5A3D-4A6E-8F8C-CA5F670FADE6}">
      <dgm:prSet/>
      <dgm:spPr/>
      <dgm:t>
        <a:bodyPr/>
        <a:lstStyle/>
        <a:p>
          <a:r>
            <a:rPr lang="en-GB"/>
            <a:t>Follow up/next steps</a:t>
          </a:r>
          <a:endParaRPr lang="en-US"/>
        </a:p>
      </dgm:t>
    </dgm:pt>
    <dgm:pt modelId="{731E0963-E558-4957-89FE-C08ED8503173}" type="parTrans" cxnId="{1509E917-D757-4D2D-8A11-CA5D8FD96108}">
      <dgm:prSet/>
      <dgm:spPr/>
      <dgm:t>
        <a:bodyPr/>
        <a:lstStyle/>
        <a:p>
          <a:endParaRPr lang="en-US"/>
        </a:p>
      </dgm:t>
    </dgm:pt>
    <dgm:pt modelId="{98454402-0FE3-4CEE-AC4D-D9E5125437F0}" type="sibTrans" cxnId="{1509E917-D757-4D2D-8A11-CA5D8FD96108}">
      <dgm:prSet/>
      <dgm:spPr/>
      <dgm:t>
        <a:bodyPr/>
        <a:lstStyle/>
        <a:p>
          <a:endParaRPr lang="en-US"/>
        </a:p>
      </dgm:t>
    </dgm:pt>
    <dgm:pt modelId="{8142A45D-024F-497E-8A4C-70C8C8C8E411}" type="pres">
      <dgm:prSet presAssocID="{9B1255CE-4649-4A1D-B466-C83D5487A09E}" presName="linear" presStyleCnt="0">
        <dgm:presLayoutVars>
          <dgm:animLvl val="lvl"/>
          <dgm:resizeHandles val="exact"/>
        </dgm:presLayoutVars>
      </dgm:prSet>
      <dgm:spPr/>
    </dgm:pt>
    <dgm:pt modelId="{B2A87991-AAB1-4870-9D36-63283B7AFC09}" type="pres">
      <dgm:prSet presAssocID="{D8644685-77CB-493D-82F0-2E9AD6D0DEE6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18D2030-4FB4-4303-BA9C-E880A8DA3F94}" type="pres">
      <dgm:prSet presAssocID="{606C946B-A0E9-458B-9BA4-252E7B785055}" presName="spacer" presStyleCnt="0"/>
      <dgm:spPr/>
    </dgm:pt>
    <dgm:pt modelId="{32F5E863-9951-49BB-B8D4-014B21CB0CAB}" type="pres">
      <dgm:prSet presAssocID="{D80C88BF-3F01-4545-AC5B-54E0694ABB2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61067DC-3629-456F-81A9-C2BD49A7B404}" type="pres">
      <dgm:prSet presAssocID="{2FB02136-8649-4FE8-BAB0-0C1BB1FC9FAE}" presName="spacer" presStyleCnt="0"/>
      <dgm:spPr/>
    </dgm:pt>
    <dgm:pt modelId="{E56FADF2-98AB-4459-B5FA-4843EE85B0A4}" type="pres">
      <dgm:prSet presAssocID="{CD4B4EAC-7C35-462C-B9CD-F143D661E45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1A04AF88-A6A8-44FF-BD23-0D1545383F29}" type="pres">
      <dgm:prSet presAssocID="{FC82A368-6370-4BD2-9494-B489FCD09834}" presName="spacer" presStyleCnt="0"/>
      <dgm:spPr/>
    </dgm:pt>
    <dgm:pt modelId="{DB61C914-7FD2-41FE-A53B-D78E207A317F}" type="pres">
      <dgm:prSet presAssocID="{56A1FF25-4EE1-461F-9DA7-162F5873148F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6ED1DC5-279F-449B-8417-CE7ED02D76ED}" type="pres">
      <dgm:prSet presAssocID="{AAC6D4B8-110A-4E9A-9F88-F06E49B8C86E}" presName="spacer" presStyleCnt="0"/>
      <dgm:spPr/>
    </dgm:pt>
    <dgm:pt modelId="{D7F39DB6-872F-4DEB-AF70-508501ABEBAB}" type="pres">
      <dgm:prSet presAssocID="{9E6865A7-14B0-4FA5-98AC-6DAED77AEE2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F0ECE13-D478-400C-B494-F6091424A142}" type="pres">
      <dgm:prSet presAssocID="{9C44D1DB-9881-4719-8B98-990F48C00448}" presName="spacer" presStyleCnt="0"/>
      <dgm:spPr/>
    </dgm:pt>
    <dgm:pt modelId="{422F7FD0-3494-4C6E-B9F1-86C7ACCCF331}" type="pres">
      <dgm:prSet presAssocID="{73F2605A-9D06-4752-8971-0919FB91D80D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E2BF0C4A-2CD2-40E9-B8A5-BE410457FC60}" type="pres">
      <dgm:prSet presAssocID="{269A3ADA-2245-455E-A5E2-C75BF63C2A97}" presName="spacer" presStyleCnt="0"/>
      <dgm:spPr/>
    </dgm:pt>
    <dgm:pt modelId="{6CE326EE-D1F0-4376-B287-52878E7EC2D2}" type="pres">
      <dgm:prSet presAssocID="{E136C84C-5A3D-4A6E-8F8C-CA5F670FADE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57111D12-4ADE-4C40-BDA0-CFDAEE697843}" type="presOf" srcId="{56A1FF25-4EE1-461F-9DA7-162F5873148F}" destId="{DB61C914-7FD2-41FE-A53B-D78E207A317F}" srcOrd="0" destOrd="0" presId="urn:microsoft.com/office/officeart/2005/8/layout/vList2"/>
    <dgm:cxn modelId="{1509E917-D757-4D2D-8A11-CA5D8FD96108}" srcId="{9B1255CE-4649-4A1D-B466-C83D5487A09E}" destId="{E136C84C-5A3D-4A6E-8F8C-CA5F670FADE6}" srcOrd="6" destOrd="0" parTransId="{731E0963-E558-4957-89FE-C08ED8503173}" sibTransId="{98454402-0FE3-4CEE-AC4D-D9E5125437F0}"/>
    <dgm:cxn modelId="{50971221-77FD-4421-9421-F092D5FAB7CE}" srcId="{9B1255CE-4649-4A1D-B466-C83D5487A09E}" destId="{D8644685-77CB-493D-82F0-2E9AD6D0DEE6}" srcOrd="0" destOrd="0" parTransId="{3E37BBC0-498C-40B8-9D70-62CA0CCF894C}" sibTransId="{606C946B-A0E9-458B-9BA4-252E7B785055}"/>
    <dgm:cxn modelId="{E9FC382B-6FE0-4944-9CF7-924F2758BCA2}" srcId="{9B1255CE-4649-4A1D-B466-C83D5487A09E}" destId="{56A1FF25-4EE1-461F-9DA7-162F5873148F}" srcOrd="3" destOrd="0" parTransId="{E583B4A6-72C2-44E3-886C-F08E1D6508A4}" sibTransId="{AAC6D4B8-110A-4E9A-9F88-F06E49B8C86E}"/>
    <dgm:cxn modelId="{39ED6E37-ABB3-4170-A6D9-11D8031B0CAA}" srcId="{9B1255CE-4649-4A1D-B466-C83D5487A09E}" destId="{CD4B4EAC-7C35-462C-B9CD-F143D661E456}" srcOrd="2" destOrd="0" parTransId="{375C10C3-8D99-4F2E-B614-2AA534A37F81}" sibTransId="{FC82A368-6370-4BD2-9494-B489FCD09834}"/>
    <dgm:cxn modelId="{BD7C803F-76CD-4543-8BF1-6846535F312B}" type="presOf" srcId="{73F2605A-9D06-4752-8971-0919FB91D80D}" destId="{422F7FD0-3494-4C6E-B9F1-86C7ACCCF331}" srcOrd="0" destOrd="0" presId="urn:microsoft.com/office/officeart/2005/8/layout/vList2"/>
    <dgm:cxn modelId="{5EDDFA67-7DB8-411F-B9C5-A499D400FAA0}" type="presOf" srcId="{9B1255CE-4649-4A1D-B466-C83D5487A09E}" destId="{8142A45D-024F-497E-8A4C-70C8C8C8E411}" srcOrd="0" destOrd="0" presId="urn:microsoft.com/office/officeart/2005/8/layout/vList2"/>
    <dgm:cxn modelId="{9E36EC73-7D37-474A-BD8C-7B70E4A5B2BD}" type="presOf" srcId="{D80C88BF-3F01-4545-AC5B-54E0694ABB2D}" destId="{32F5E863-9951-49BB-B8D4-014B21CB0CAB}" srcOrd="0" destOrd="0" presId="urn:microsoft.com/office/officeart/2005/8/layout/vList2"/>
    <dgm:cxn modelId="{DEB756B4-B8D5-4475-AFC6-E4586BAE488E}" srcId="{9B1255CE-4649-4A1D-B466-C83D5487A09E}" destId="{73F2605A-9D06-4752-8971-0919FB91D80D}" srcOrd="5" destOrd="0" parTransId="{8BBEE30F-585F-4193-989A-52B0094F2701}" sibTransId="{269A3ADA-2245-455E-A5E2-C75BF63C2A97}"/>
    <dgm:cxn modelId="{03F863C1-021B-4924-B9EA-156DA85870BF}" srcId="{9B1255CE-4649-4A1D-B466-C83D5487A09E}" destId="{D80C88BF-3F01-4545-AC5B-54E0694ABB2D}" srcOrd="1" destOrd="0" parTransId="{97FD3AF4-F426-48BD-BEE4-1E5EBA8A61A4}" sibTransId="{2FB02136-8649-4FE8-BAB0-0C1BB1FC9FAE}"/>
    <dgm:cxn modelId="{B6C86ECB-088F-4E23-B1F7-FB05B91DDBE1}" type="presOf" srcId="{CD4B4EAC-7C35-462C-B9CD-F143D661E456}" destId="{E56FADF2-98AB-4459-B5FA-4843EE85B0A4}" srcOrd="0" destOrd="0" presId="urn:microsoft.com/office/officeart/2005/8/layout/vList2"/>
    <dgm:cxn modelId="{D081DACC-9825-4497-8A44-D1C38CF4E152}" srcId="{9B1255CE-4649-4A1D-B466-C83D5487A09E}" destId="{9E6865A7-14B0-4FA5-98AC-6DAED77AEE2B}" srcOrd="4" destOrd="0" parTransId="{6AACA0CE-C15F-4A6B-8B34-6115D069C42C}" sibTransId="{9C44D1DB-9881-4719-8B98-990F48C00448}"/>
    <dgm:cxn modelId="{DD092FCE-AA04-4178-BF4C-E741CA2E3735}" type="presOf" srcId="{D8644685-77CB-493D-82F0-2E9AD6D0DEE6}" destId="{B2A87991-AAB1-4870-9D36-63283B7AFC09}" srcOrd="0" destOrd="0" presId="urn:microsoft.com/office/officeart/2005/8/layout/vList2"/>
    <dgm:cxn modelId="{DA2BF3EF-E0F7-4100-BD78-A22584544E47}" type="presOf" srcId="{9E6865A7-14B0-4FA5-98AC-6DAED77AEE2B}" destId="{D7F39DB6-872F-4DEB-AF70-508501ABEBAB}" srcOrd="0" destOrd="0" presId="urn:microsoft.com/office/officeart/2005/8/layout/vList2"/>
    <dgm:cxn modelId="{CFAD5BFB-6869-428D-BE3F-6057CE3257B9}" type="presOf" srcId="{E136C84C-5A3D-4A6E-8F8C-CA5F670FADE6}" destId="{6CE326EE-D1F0-4376-B287-52878E7EC2D2}" srcOrd="0" destOrd="0" presId="urn:microsoft.com/office/officeart/2005/8/layout/vList2"/>
    <dgm:cxn modelId="{76D792AE-CAF4-476A-BD4C-6A51C4C24D09}" type="presParOf" srcId="{8142A45D-024F-497E-8A4C-70C8C8C8E411}" destId="{B2A87991-AAB1-4870-9D36-63283B7AFC09}" srcOrd="0" destOrd="0" presId="urn:microsoft.com/office/officeart/2005/8/layout/vList2"/>
    <dgm:cxn modelId="{23E44F6C-CC9F-426F-9F09-191D621E3565}" type="presParOf" srcId="{8142A45D-024F-497E-8A4C-70C8C8C8E411}" destId="{718D2030-4FB4-4303-BA9C-E880A8DA3F94}" srcOrd="1" destOrd="0" presId="urn:microsoft.com/office/officeart/2005/8/layout/vList2"/>
    <dgm:cxn modelId="{60133C2D-DE06-41F4-9381-A214CA920B67}" type="presParOf" srcId="{8142A45D-024F-497E-8A4C-70C8C8C8E411}" destId="{32F5E863-9951-49BB-B8D4-014B21CB0CAB}" srcOrd="2" destOrd="0" presId="urn:microsoft.com/office/officeart/2005/8/layout/vList2"/>
    <dgm:cxn modelId="{C6720C5E-5EC6-4F34-8D9B-616C9FF0D940}" type="presParOf" srcId="{8142A45D-024F-497E-8A4C-70C8C8C8E411}" destId="{561067DC-3629-456F-81A9-C2BD49A7B404}" srcOrd="3" destOrd="0" presId="urn:microsoft.com/office/officeart/2005/8/layout/vList2"/>
    <dgm:cxn modelId="{EB2E07E3-0C9C-47DE-ABC7-0046EA38B65F}" type="presParOf" srcId="{8142A45D-024F-497E-8A4C-70C8C8C8E411}" destId="{E56FADF2-98AB-4459-B5FA-4843EE85B0A4}" srcOrd="4" destOrd="0" presId="urn:microsoft.com/office/officeart/2005/8/layout/vList2"/>
    <dgm:cxn modelId="{601DC3C3-DCEC-4208-BC89-C9631B66C162}" type="presParOf" srcId="{8142A45D-024F-497E-8A4C-70C8C8C8E411}" destId="{1A04AF88-A6A8-44FF-BD23-0D1545383F29}" srcOrd="5" destOrd="0" presId="urn:microsoft.com/office/officeart/2005/8/layout/vList2"/>
    <dgm:cxn modelId="{1E7A3109-E815-4B3F-B36F-5F6C9CFDE10B}" type="presParOf" srcId="{8142A45D-024F-497E-8A4C-70C8C8C8E411}" destId="{DB61C914-7FD2-41FE-A53B-D78E207A317F}" srcOrd="6" destOrd="0" presId="urn:microsoft.com/office/officeart/2005/8/layout/vList2"/>
    <dgm:cxn modelId="{1F6192FC-4CE5-4815-93D1-36B88C875C7E}" type="presParOf" srcId="{8142A45D-024F-497E-8A4C-70C8C8C8E411}" destId="{06ED1DC5-279F-449B-8417-CE7ED02D76ED}" srcOrd="7" destOrd="0" presId="urn:microsoft.com/office/officeart/2005/8/layout/vList2"/>
    <dgm:cxn modelId="{0CD8A0CA-DB3C-4B35-80AA-3BB80CE4441F}" type="presParOf" srcId="{8142A45D-024F-497E-8A4C-70C8C8C8E411}" destId="{D7F39DB6-872F-4DEB-AF70-508501ABEBAB}" srcOrd="8" destOrd="0" presId="urn:microsoft.com/office/officeart/2005/8/layout/vList2"/>
    <dgm:cxn modelId="{385E5FE5-525A-494C-BE38-334DB6B1AD86}" type="presParOf" srcId="{8142A45D-024F-497E-8A4C-70C8C8C8E411}" destId="{6F0ECE13-D478-400C-B494-F6091424A142}" srcOrd="9" destOrd="0" presId="urn:microsoft.com/office/officeart/2005/8/layout/vList2"/>
    <dgm:cxn modelId="{DF6087DA-707C-437B-A761-35C5562849CE}" type="presParOf" srcId="{8142A45D-024F-497E-8A4C-70C8C8C8E411}" destId="{422F7FD0-3494-4C6E-B9F1-86C7ACCCF331}" srcOrd="10" destOrd="0" presId="urn:microsoft.com/office/officeart/2005/8/layout/vList2"/>
    <dgm:cxn modelId="{EFB3DBB7-2359-4D32-B321-D08B94B1625C}" type="presParOf" srcId="{8142A45D-024F-497E-8A4C-70C8C8C8E411}" destId="{E2BF0C4A-2CD2-40E9-B8A5-BE410457FC60}" srcOrd="11" destOrd="0" presId="urn:microsoft.com/office/officeart/2005/8/layout/vList2"/>
    <dgm:cxn modelId="{BAB5C700-9E33-4825-B70A-51B573721A67}" type="presParOf" srcId="{8142A45D-024F-497E-8A4C-70C8C8C8E411}" destId="{6CE326EE-D1F0-4376-B287-52878E7EC2D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4B7E0D9-707E-453C-8D49-7DB07B5ADD4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4390837-D365-4601-BB87-FCA94AEDEDAB}">
      <dgm:prSet/>
      <dgm:spPr/>
      <dgm:t>
        <a:bodyPr/>
        <a:lstStyle/>
        <a:p>
          <a:r>
            <a:rPr lang="en-GB"/>
            <a:t>Always check your work</a:t>
          </a:r>
          <a:endParaRPr lang="en-US"/>
        </a:p>
      </dgm:t>
    </dgm:pt>
    <dgm:pt modelId="{2407635C-CF92-42F5-A5D4-1D4DD5349201}" type="parTrans" cxnId="{C7D23AB0-24ED-43B9-B249-3317596CA83C}">
      <dgm:prSet/>
      <dgm:spPr/>
      <dgm:t>
        <a:bodyPr/>
        <a:lstStyle/>
        <a:p>
          <a:endParaRPr lang="en-US"/>
        </a:p>
      </dgm:t>
    </dgm:pt>
    <dgm:pt modelId="{523C428C-7F39-450F-8F0A-2D876B4BDFE0}" type="sibTrans" cxnId="{C7D23AB0-24ED-43B9-B249-3317596CA83C}">
      <dgm:prSet/>
      <dgm:spPr/>
      <dgm:t>
        <a:bodyPr/>
        <a:lstStyle/>
        <a:p>
          <a:endParaRPr lang="en-US"/>
        </a:p>
      </dgm:t>
    </dgm:pt>
    <dgm:pt modelId="{00B5E909-97A9-4597-AD9D-E0BA2420B659}">
      <dgm:prSet/>
      <dgm:spPr/>
      <dgm:t>
        <a:bodyPr/>
        <a:lstStyle/>
        <a:p>
          <a:r>
            <a:rPr lang="en-GB"/>
            <a:t>Leave the document and come back to it</a:t>
          </a:r>
          <a:endParaRPr lang="en-US"/>
        </a:p>
      </dgm:t>
    </dgm:pt>
    <dgm:pt modelId="{CEE0E3B1-6CB9-46CD-9FE0-DFEEBD6110A3}" type="parTrans" cxnId="{3A20EE77-8508-4B8B-B4DD-1B6E875D876B}">
      <dgm:prSet/>
      <dgm:spPr/>
      <dgm:t>
        <a:bodyPr/>
        <a:lstStyle/>
        <a:p>
          <a:endParaRPr lang="en-US"/>
        </a:p>
      </dgm:t>
    </dgm:pt>
    <dgm:pt modelId="{4731CCD3-230B-442A-A7BC-351A81279838}" type="sibTrans" cxnId="{3A20EE77-8508-4B8B-B4DD-1B6E875D876B}">
      <dgm:prSet/>
      <dgm:spPr/>
      <dgm:t>
        <a:bodyPr/>
        <a:lstStyle/>
        <a:p>
          <a:endParaRPr lang="en-US"/>
        </a:p>
      </dgm:t>
    </dgm:pt>
    <dgm:pt modelId="{FF1E3C8E-2EB7-4EDA-83B2-D36BB00D5BA8}">
      <dgm:prSet/>
      <dgm:spPr/>
      <dgm:t>
        <a:bodyPr/>
        <a:lstStyle/>
        <a:p>
          <a:r>
            <a:rPr lang="en-GB"/>
            <a:t>Ideally get someone else to check it</a:t>
          </a:r>
          <a:endParaRPr lang="en-US"/>
        </a:p>
      </dgm:t>
    </dgm:pt>
    <dgm:pt modelId="{5513ED4E-805B-4C0F-9BBE-3A1323A507FD}" type="parTrans" cxnId="{AECF6D64-5CFD-45C9-BA29-BC2E4B8185D5}">
      <dgm:prSet/>
      <dgm:spPr/>
      <dgm:t>
        <a:bodyPr/>
        <a:lstStyle/>
        <a:p>
          <a:endParaRPr lang="en-US"/>
        </a:p>
      </dgm:t>
    </dgm:pt>
    <dgm:pt modelId="{E322925E-1760-44DA-9A4B-437860FA970A}" type="sibTrans" cxnId="{AECF6D64-5CFD-45C9-BA29-BC2E4B8185D5}">
      <dgm:prSet/>
      <dgm:spPr/>
      <dgm:t>
        <a:bodyPr/>
        <a:lstStyle/>
        <a:p>
          <a:endParaRPr lang="en-US"/>
        </a:p>
      </dgm:t>
    </dgm:pt>
    <dgm:pt modelId="{079C1AA1-1FD8-45FB-AA33-D9395C26FCE0}">
      <dgm:prSet/>
      <dgm:spPr/>
      <dgm:t>
        <a:bodyPr/>
        <a:lstStyle/>
        <a:p>
          <a:r>
            <a:rPr lang="en-GB"/>
            <a:t>Reading aloud can help identify mistakes</a:t>
          </a:r>
          <a:endParaRPr lang="en-US"/>
        </a:p>
      </dgm:t>
    </dgm:pt>
    <dgm:pt modelId="{2446C7FE-DDC8-40A1-B23F-18E3CA74C734}" type="parTrans" cxnId="{05052599-6F03-4D4D-AE13-DF479336ECD7}">
      <dgm:prSet/>
      <dgm:spPr/>
      <dgm:t>
        <a:bodyPr/>
        <a:lstStyle/>
        <a:p>
          <a:endParaRPr lang="en-US"/>
        </a:p>
      </dgm:t>
    </dgm:pt>
    <dgm:pt modelId="{9B4B5CDF-12E6-4DAB-BC31-765A229F11C3}" type="sibTrans" cxnId="{05052599-6F03-4D4D-AE13-DF479336ECD7}">
      <dgm:prSet/>
      <dgm:spPr/>
      <dgm:t>
        <a:bodyPr/>
        <a:lstStyle/>
        <a:p>
          <a:endParaRPr lang="en-US"/>
        </a:p>
      </dgm:t>
    </dgm:pt>
    <dgm:pt modelId="{3341DB24-0C9F-4618-96ED-34BCE6BA56EB}">
      <dgm:prSet/>
      <dgm:spPr/>
      <dgm:t>
        <a:bodyPr/>
        <a:lstStyle/>
        <a:p>
          <a:r>
            <a:rPr lang="en-GB"/>
            <a:t>Print out your work and read from hard copy</a:t>
          </a:r>
          <a:endParaRPr lang="en-US"/>
        </a:p>
      </dgm:t>
    </dgm:pt>
    <dgm:pt modelId="{1AA35ECE-5DC8-40FA-89D1-064883191DFF}" type="parTrans" cxnId="{1CB1F187-EDD5-433A-90CD-5316854226F4}">
      <dgm:prSet/>
      <dgm:spPr/>
      <dgm:t>
        <a:bodyPr/>
        <a:lstStyle/>
        <a:p>
          <a:endParaRPr lang="en-US"/>
        </a:p>
      </dgm:t>
    </dgm:pt>
    <dgm:pt modelId="{DA5776BA-6598-48F0-A50E-8E642A29814A}" type="sibTrans" cxnId="{1CB1F187-EDD5-433A-90CD-5316854226F4}">
      <dgm:prSet/>
      <dgm:spPr/>
      <dgm:t>
        <a:bodyPr/>
        <a:lstStyle/>
        <a:p>
          <a:endParaRPr lang="en-US"/>
        </a:p>
      </dgm:t>
    </dgm:pt>
    <dgm:pt modelId="{622AF2BC-5256-4318-A24F-66ED8201990F}" type="pres">
      <dgm:prSet presAssocID="{04B7E0D9-707E-453C-8D49-7DB07B5ADD4F}" presName="root" presStyleCnt="0">
        <dgm:presLayoutVars>
          <dgm:dir/>
          <dgm:resizeHandles val="exact"/>
        </dgm:presLayoutVars>
      </dgm:prSet>
      <dgm:spPr/>
    </dgm:pt>
    <dgm:pt modelId="{BA56A7AE-D2EA-4120-968F-3B02107336C1}" type="pres">
      <dgm:prSet presAssocID="{F4390837-D365-4601-BB87-FCA94AEDEDAB}" presName="compNode" presStyleCnt="0"/>
      <dgm:spPr/>
    </dgm:pt>
    <dgm:pt modelId="{31DCBEAA-1804-4972-B138-59A2F9FB91AD}" type="pres">
      <dgm:prSet presAssocID="{F4390837-D365-4601-BB87-FCA94AEDEDAB}" presName="bgRect" presStyleLbl="bgShp" presStyleIdx="0" presStyleCnt="5"/>
      <dgm:spPr/>
    </dgm:pt>
    <dgm:pt modelId="{29DB7390-723D-4FFA-BC05-56B8CD54B509}" type="pres">
      <dgm:prSet presAssocID="{F4390837-D365-4601-BB87-FCA94AEDEDA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968B13C0-504B-43DC-90F7-3C31A376635A}" type="pres">
      <dgm:prSet presAssocID="{F4390837-D365-4601-BB87-FCA94AEDEDAB}" presName="spaceRect" presStyleCnt="0"/>
      <dgm:spPr/>
    </dgm:pt>
    <dgm:pt modelId="{0E1EB312-D588-47B6-8B47-D3DED4AA2290}" type="pres">
      <dgm:prSet presAssocID="{F4390837-D365-4601-BB87-FCA94AEDEDAB}" presName="parTx" presStyleLbl="revTx" presStyleIdx="0" presStyleCnt="5">
        <dgm:presLayoutVars>
          <dgm:chMax val="0"/>
          <dgm:chPref val="0"/>
        </dgm:presLayoutVars>
      </dgm:prSet>
      <dgm:spPr/>
    </dgm:pt>
    <dgm:pt modelId="{E374889E-8A67-4DD4-B49E-2DA6795F18E9}" type="pres">
      <dgm:prSet presAssocID="{523C428C-7F39-450F-8F0A-2D876B4BDFE0}" presName="sibTrans" presStyleCnt="0"/>
      <dgm:spPr/>
    </dgm:pt>
    <dgm:pt modelId="{B05F623C-D3A5-4BFA-BEC0-8846931989B2}" type="pres">
      <dgm:prSet presAssocID="{00B5E909-97A9-4597-AD9D-E0BA2420B659}" presName="compNode" presStyleCnt="0"/>
      <dgm:spPr/>
    </dgm:pt>
    <dgm:pt modelId="{5B156B03-FC32-4614-A7A5-A0BB6E0FCF71}" type="pres">
      <dgm:prSet presAssocID="{00B5E909-97A9-4597-AD9D-E0BA2420B659}" presName="bgRect" presStyleLbl="bgShp" presStyleIdx="1" presStyleCnt="5"/>
      <dgm:spPr/>
    </dgm:pt>
    <dgm:pt modelId="{76A49B0F-FBB8-4A40-BB8A-4A7F3412AE6E}" type="pres">
      <dgm:prSet presAssocID="{00B5E909-97A9-4597-AD9D-E0BA2420B65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342C039B-0DA1-4171-97C8-8A3220C70CAF}" type="pres">
      <dgm:prSet presAssocID="{00B5E909-97A9-4597-AD9D-E0BA2420B659}" presName="spaceRect" presStyleCnt="0"/>
      <dgm:spPr/>
    </dgm:pt>
    <dgm:pt modelId="{98922ACB-8D53-4F8F-A205-7E0D1F162A82}" type="pres">
      <dgm:prSet presAssocID="{00B5E909-97A9-4597-AD9D-E0BA2420B659}" presName="parTx" presStyleLbl="revTx" presStyleIdx="1" presStyleCnt="5">
        <dgm:presLayoutVars>
          <dgm:chMax val="0"/>
          <dgm:chPref val="0"/>
        </dgm:presLayoutVars>
      </dgm:prSet>
      <dgm:spPr/>
    </dgm:pt>
    <dgm:pt modelId="{43F89349-9C01-48B8-954E-13451E67873E}" type="pres">
      <dgm:prSet presAssocID="{4731CCD3-230B-442A-A7BC-351A81279838}" presName="sibTrans" presStyleCnt="0"/>
      <dgm:spPr/>
    </dgm:pt>
    <dgm:pt modelId="{45CA2A53-7BA6-4F23-8899-1AD401733BEA}" type="pres">
      <dgm:prSet presAssocID="{FF1E3C8E-2EB7-4EDA-83B2-D36BB00D5BA8}" presName="compNode" presStyleCnt="0"/>
      <dgm:spPr/>
    </dgm:pt>
    <dgm:pt modelId="{DD3DF2D3-98A0-48B8-9DFF-16747EEF6363}" type="pres">
      <dgm:prSet presAssocID="{FF1E3C8E-2EB7-4EDA-83B2-D36BB00D5BA8}" presName="bgRect" presStyleLbl="bgShp" presStyleIdx="2" presStyleCnt="5"/>
      <dgm:spPr/>
    </dgm:pt>
    <dgm:pt modelId="{95FF043F-10B5-432F-8BA6-283B582C362E}" type="pres">
      <dgm:prSet presAssocID="{FF1E3C8E-2EB7-4EDA-83B2-D36BB00D5B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505219EE-1263-43D7-82FD-153CD041228A}" type="pres">
      <dgm:prSet presAssocID="{FF1E3C8E-2EB7-4EDA-83B2-D36BB00D5BA8}" presName="spaceRect" presStyleCnt="0"/>
      <dgm:spPr/>
    </dgm:pt>
    <dgm:pt modelId="{32264F91-0E0E-4347-8C34-46A3A7556F75}" type="pres">
      <dgm:prSet presAssocID="{FF1E3C8E-2EB7-4EDA-83B2-D36BB00D5BA8}" presName="parTx" presStyleLbl="revTx" presStyleIdx="2" presStyleCnt="5">
        <dgm:presLayoutVars>
          <dgm:chMax val="0"/>
          <dgm:chPref val="0"/>
        </dgm:presLayoutVars>
      </dgm:prSet>
      <dgm:spPr/>
    </dgm:pt>
    <dgm:pt modelId="{690F3F74-5B67-4433-82D7-37243EAEE9CE}" type="pres">
      <dgm:prSet presAssocID="{E322925E-1760-44DA-9A4B-437860FA970A}" presName="sibTrans" presStyleCnt="0"/>
      <dgm:spPr/>
    </dgm:pt>
    <dgm:pt modelId="{4290A73B-826D-443F-9A53-DBF1E3542ED8}" type="pres">
      <dgm:prSet presAssocID="{079C1AA1-1FD8-45FB-AA33-D9395C26FCE0}" presName="compNode" presStyleCnt="0"/>
      <dgm:spPr/>
    </dgm:pt>
    <dgm:pt modelId="{602EE3FF-B7F0-431A-8E1E-06865589B395}" type="pres">
      <dgm:prSet presAssocID="{079C1AA1-1FD8-45FB-AA33-D9395C26FCE0}" presName="bgRect" presStyleLbl="bgShp" presStyleIdx="3" presStyleCnt="5"/>
      <dgm:spPr/>
    </dgm:pt>
    <dgm:pt modelId="{D77A161B-8441-4940-84BF-6E33E91A6F4A}" type="pres">
      <dgm:prSet presAssocID="{079C1AA1-1FD8-45FB-AA33-D9395C26FCE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F510F32-72A4-41E5-AEF8-C25FDC90B660}" type="pres">
      <dgm:prSet presAssocID="{079C1AA1-1FD8-45FB-AA33-D9395C26FCE0}" presName="spaceRect" presStyleCnt="0"/>
      <dgm:spPr/>
    </dgm:pt>
    <dgm:pt modelId="{33D2978B-E7A2-4092-A20C-DDD4EB416134}" type="pres">
      <dgm:prSet presAssocID="{079C1AA1-1FD8-45FB-AA33-D9395C26FCE0}" presName="parTx" presStyleLbl="revTx" presStyleIdx="3" presStyleCnt="5">
        <dgm:presLayoutVars>
          <dgm:chMax val="0"/>
          <dgm:chPref val="0"/>
        </dgm:presLayoutVars>
      </dgm:prSet>
      <dgm:spPr/>
    </dgm:pt>
    <dgm:pt modelId="{069A16A9-4051-46CA-B8E6-6EF2071287C9}" type="pres">
      <dgm:prSet presAssocID="{9B4B5CDF-12E6-4DAB-BC31-765A229F11C3}" presName="sibTrans" presStyleCnt="0"/>
      <dgm:spPr/>
    </dgm:pt>
    <dgm:pt modelId="{3AA5ABB7-3E09-4284-8915-E09DFCC97FCB}" type="pres">
      <dgm:prSet presAssocID="{3341DB24-0C9F-4618-96ED-34BCE6BA56EB}" presName="compNode" presStyleCnt="0"/>
      <dgm:spPr/>
    </dgm:pt>
    <dgm:pt modelId="{BBE3F709-2365-4769-B630-0CB5434445D2}" type="pres">
      <dgm:prSet presAssocID="{3341DB24-0C9F-4618-96ED-34BCE6BA56EB}" presName="bgRect" presStyleLbl="bgShp" presStyleIdx="4" presStyleCnt="5"/>
      <dgm:spPr/>
    </dgm:pt>
    <dgm:pt modelId="{DC604CEE-BBE8-42DC-AEC1-2FE06453A669}" type="pres">
      <dgm:prSet presAssocID="{3341DB24-0C9F-4618-96ED-34BCE6BA56E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inter"/>
        </a:ext>
      </dgm:extLst>
    </dgm:pt>
    <dgm:pt modelId="{193E87D1-48AA-46CD-8BF6-745E24CB6830}" type="pres">
      <dgm:prSet presAssocID="{3341DB24-0C9F-4618-96ED-34BCE6BA56EB}" presName="spaceRect" presStyleCnt="0"/>
      <dgm:spPr/>
    </dgm:pt>
    <dgm:pt modelId="{B17D1368-33A9-4D53-BAD5-115F0112F958}" type="pres">
      <dgm:prSet presAssocID="{3341DB24-0C9F-4618-96ED-34BCE6BA56E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3C30016-6187-4400-AAA0-1051AD168BD6}" type="presOf" srcId="{F4390837-D365-4601-BB87-FCA94AEDEDAB}" destId="{0E1EB312-D588-47B6-8B47-D3DED4AA2290}" srcOrd="0" destOrd="0" presId="urn:microsoft.com/office/officeart/2018/2/layout/IconVerticalSolidList"/>
    <dgm:cxn modelId="{AE4ADE3E-73DD-42E3-9FB9-2B27B8D0616E}" type="presOf" srcId="{3341DB24-0C9F-4618-96ED-34BCE6BA56EB}" destId="{B17D1368-33A9-4D53-BAD5-115F0112F958}" srcOrd="0" destOrd="0" presId="urn:microsoft.com/office/officeart/2018/2/layout/IconVerticalSolidList"/>
    <dgm:cxn modelId="{AECF6D64-5CFD-45C9-BA29-BC2E4B8185D5}" srcId="{04B7E0D9-707E-453C-8D49-7DB07B5ADD4F}" destId="{FF1E3C8E-2EB7-4EDA-83B2-D36BB00D5BA8}" srcOrd="2" destOrd="0" parTransId="{5513ED4E-805B-4C0F-9BBE-3A1323A507FD}" sibTransId="{E322925E-1760-44DA-9A4B-437860FA970A}"/>
    <dgm:cxn modelId="{FE0B604F-2721-42A7-86A7-56E57D26576D}" type="presOf" srcId="{079C1AA1-1FD8-45FB-AA33-D9395C26FCE0}" destId="{33D2978B-E7A2-4092-A20C-DDD4EB416134}" srcOrd="0" destOrd="0" presId="urn:microsoft.com/office/officeart/2018/2/layout/IconVerticalSolidList"/>
    <dgm:cxn modelId="{3A20EE77-8508-4B8B-B4DD-1B6E875D876B}" srcId="{04B7E0D9-707E-453C-8D49-7DB07B5ADD4F}" destId="{00B5E909-97A9-4597-AD9D-E0BA2420B659}" srcOrd="1" destOrd="0" parTransId="{CEE0E3B1-6CB9-46CD-9FE0-DFEEBD6110A3}" sibTransId="{4731CCD3-230B-442A-A7BC-351A81279838}"/>
    <dgm:cxn modelId="{1CB1F187-EDD5-433A-90CD-5316854226F4}" srcId="{04B7E0D9-707E-453C-8D49-7DB07B5ADD4F}" destId="{3341DB24-0C9F-4618-96ED-34BCE6BA56EB}" srcOrd="4" destOrd="0" parTransId="{1AA35ECE-5DC8-40FA-89D1-064883191DFF}" sibTransId="{DA5776BA-6598-48F0-A50E-8E642A29814A}"/>
    <dgm:cxn modelId="{F54AD094-3DB7-469E-AFF1-F7B7C1C8DE01}" type="presOf" srcId="{FF1E3C8E-2EB7-4EDA-83B2-D36BB00D5BA8}" destId="{32264F91-0E0E-4347-8C34-46A3A7556F75}" srcOrd="0" destOrd="0" presId="urn:microsoft.com/office/officeart/2018/2/layout/IconVerticalSolidList"/>
    <dgm:cxn modelId="{05052599-6F03-4D4D-AE13-DF479336ECD7}" srcId="{04B7E0D9-707E-453C-8D49-7DB07B5ADD4F}" destId="{079C1AA1-1FD8-45FB-AA33-D9395C26FCE0}" srcOrd="3" destOrd="0" parTransId="{2446C7FE-DDC8-40A1-B23F-18E3CA74C734}" sibTransId="{9B4B5CDF-12E6-4DAB-BC31-765A229F11C3}"/>
    <dgm:cxn modelId="{C7D23AB0-24ED-43B9-B249-3317596CA83C}" srcId="{04B7E0D9-707E-453C-8D49-7DB07B5ADD4F}" destId="{F4390837-D365-4601-BB87-FCA94AEDEDAB}" srcOrd="0" destOrd="0" parTransId="{2407635C-CF92-42F5-A5D4-1D4DD5349201}" sibTransId="{523C428C-7F39-450F-8F0A-2D876B4BDFE0}"/>
    <dgm:cxn modelId="{CC9DABE9-60CC-4A94-BACD-15C5889DE83E}" type="presOf" srcId="{00B5E909-97A9-4597-AD9D-E0BA2420B659}" destId="{98922ACB-8D53-4F8F-A205-7E0D1F162A82}" srcOrd="0" destOrd="0" presId="urn:microsoft.com/office/officeart/2018/2/layout/IconVerticalSolidList"/>
    <dgm:cxn modelId="{D23737EA-8E0A-4F65-A720-4A0CB62FAA0C}" type="presOf" srcId="{04B7E0D9-707E-453C-8D49-7DB07B5ADD4F}" destId="{622AF2BC-5256-4318-A24F-66ED8201990F}" srcOrd="0" destOrd="0" presId="urn:microsoft.com/office/officeart/2018/2/layout/IconVerticalSolidList"/>
    <dgm:cxn modelId="{B3E5ABD9-049A-48A7-AE05-7B595462C36A}" type="presParOf" srcId="{622AF2BC-5256-4318-A24F-66ED8201990F}" destId="{BA56A7AE-D2EA-4120-968F-3B02107336C1}" srcOrd="0" destOrd="0" presId="urn:microsoft.com/office/officeart/2018/2/layout/IconVerticalSolidList"/>
    <dgm:cxn modelId="{13111480-C1AC-465F-88BF-0492D19DC956}" type="presParOf" srcId="{BA56A7AE-D2EA-4120-968F-3B02107336C1}" destId="{31DCBEAA-1804-4972-B138-59A2F9FB91AD}" srcOrd="0" destOrd="0" presId="urn:microsoft.com/office/officeart/2018/2/layout/IconVerticalSolidList"/>
    <dgm:cxn modelId="{C20A1E69-739C-4986-85C9-372D2232D4F3}" type="presParOf" srcId="{BA56A7AE-D2EA-4120-968F-3B02107336C1}" destId="{29DB7390-723D-4FFA-BC05-56B8CD54B509}" srcOrd="1" destOrd="0" presId="urn:microsoft.com/office/officeart/2018/2/layout/IconVerticalSolidList"/>
    <dgm:cxn modelId="{01FA701D-E4E6-44F4-BBA9-0FBE5FAC89D2}" type="presParOf" srcId="{BA56A7AE-D2EA-4120-968F-3B02107336C1}" destId="{968B13C0-504B-43DC-90F7-3C31A376635A}" srcOrd="2" destOrd="0" presId="urn:microsoft.com/office/officeart/2018/2/layout/IconVerticalSolidList"/>
    <dgm:cxn modelId="{3D5045C5-CED1-49F1-B4C6-F371A45D49D1}" type="presParOf" srcId="{BA56A7AE-D2EA-4120-968F-3B02107336C1}" destId="{0E1EB312-D588-47B6-8B47-D3DED4AA2290}" srcOrd="3" destOrd="0" presId="urn:microsoft.com/office/officeart/2018/2/layout/IconVerticalSolidList"/>
    <dgm:cxn modelId="{3976302B-39CD-4B79-B93F-FBB7BAE3C892}" type="presParOf" srcId="{622AF2BC-5256-4318-A24F-66ED8201990F}" destId="{E374889E-8A67-4DD4-B49E-2DA6795F18E9}" srcOrd="1" destOrd="0" presId="urn:microsoft.com/office/officeart/2018/2/layout/IconVerticalSolidList"/>
    <dgm:cxn modelId="{0C344B38-CCBE-42DE-B823-23727795F220}" type="presParOf" srcId="{622AF2BC-5256-4318-A24F-66ED8201990F}" destId="{B05F623C-D3A5-4BFA-BEC0-8846931989B2}" srcOrd="2" destOrd="0" presId="urn:microsoft.com/office/officeart/2018/2/layout/IconVerticalSolidList"/>
    <dgm:cxn modelId="{7151AFF5-9B88-400F-A715-AD74E8141775}" type="presParOf" srcId="{B05F623C-D3A5-4BFA-BEC0-8846931989B2}" destId="{5B156B03-FC32-4614-A7A5-A0BB6E0FCF71}" srcOrd="0" destOrd="0" presId="urn:microsoft.com/office/officeart/2018/2/layout/IconVerticalSolidList"/>
    <dgm:cxn modelId="{FB5A41BF-E535-4857-B66F-745728B042EC}" type="presParOf" srcId="{B05F623C-D3A5-4BFA-BEC0-8846931989B2}" destId="{76A49B0F-FBB8-4A40-BB8A-4A7F3412AE6E}" srcOrd="1" destOrd="0" presId="urn:microsoft.com/office/officeart/2018/2/layout/IconVerticalSolidList"/>
    <dgm:cxn modelId="{3D92E5E1-2962-4F8A-BDB0-4B2FDA3C642E}" type="presParOf" srcId="{B05F623C-D3A5-4BFA-BEC0-8846931989B2}" destId="{342C039B-0DA1-4171-97C8-8A3220C70CAF}" srcOrd="2" destOrd="0" presId="urn:microsoft.com/office/officeart/2018/2/layout/IconVerticalSolidList"/>
    <dgm:cxn modelId="{7AFF3E00-30EB-4490-8701-E221F85C0F4C}" type="presParOf" srcId="{B05F623C-D3A5-4BFA-BEC0-8846931989B2}" destId="{98922ACB-8D53-4F8F-A205-7E0D1F162A82}" srcOrd="3" destOrd="0" presId="urn:microsoft.com/office/officeart/2018/2/layout/IconVerticalSolidList"/>
    <dgm:cxn modelId="{68FC152D-02BD-4BFF-8BDD-1EF74739ABBD}" type="presParOf" srcId="{622AF2BC-5256-4318-A24F-66ED8201990F}" destId="{43F89349-9C01-48B8-954E-13451E67873E}" srcOrd="3" destOrd="0" presId="urn:microsoft.com/office/officeart/2018/2/layout/IconVerticalSolidList"/>
    <dgm:cxn modelId="{015E5DC3-BE45-4BC2-AAAB-B184CF492A1D}" type="presParOf" srcId="{622AF2BC-5256-4318-A24F-66ED8201990F}" destId="{45CA2A53-7BA6-4F23-8899-1AD401733BEA}" srcOrd="4" destOrd="0" presId="urn:microsoft.com/office/officeart/2018/2/layout/IconVerticalSolidList"/>
    <dgm:cxn modelId="{0BC4F7CC-D05B-4307-B0A0-9487B0855161}" type="presParOf" srcId="{45CA2A53-7BA6-4F23-8899-1AD401733BEA}" destId="{DD3DF2D3-98A0-48B8-9DFF-16747EEF6363}" srcOrd="0" destOrd="0" presId="urn:microsoft.com/office/officeart/2018/2/layout/IconVerticalSolidList"/>
    <dgm:cxn modelId="{EB3712B3-8906-4EE8-BE21-67BEB37C78C2}" type="presParOf" srcId="{45CA2A53-7BA6-4F23-8899-1AD401733BEA}" destId="{95FF043F-10B5-432F-8BA6-283B582C362E}" srcOrd="1" destOrd="0" presId="urn:microsoft.com/office/officeart/2018/2/layout/IconVerticalSolidList"/>
    <dgm:cxn modelId="{4988CE10-71CD-4CB5-99F0-F276DD4BA1C6}" type="presParOf" srcId="{45CA2A53-7BA6-4F23-8899-1AD401733BEA}" destId="{505219EE-1263-43D7-82FD-153CD041228A}" srcOrd="2" destOrd="0" presId="urn:microsoft.com/office/officeart/2018/2/layout/IconVerticalSolidList"/>
    <dgm:cxn modelId="{07247B3F-7E26-44B1-9B88-EBD023881F8A}" type="presParOf" srcId="{45CA2A53-7BA6-4F23-8899-1AD401733BEA}" destId="{32264F91-0E0E-4347-8C34-46A3A7556F75}" srcOrd="3" destOrd="0" presId="urn:microsoft.com/office/officeart/2018/2/layout/IconVerticalSolidList"/>
    <dgm:cxn modelId="{1BDB309B-E815-4DB4-80D3-21318C4B85D2}" type="presParOf" srcId="{622AF2BC-5256-4318-A24F-66ED8201990F}" destId="{690F3F74-5B67-4433-82D7-37243EAEE9CE}" srcOrd="5" destOrd="0" presId="urn:microsoft.com/office/officeart/2018/2/layout/IconVerticalSolidList"/>
    <dgm:cxn modelId="{FF478CC7-6082-447A-97E1-5501C971E59A}" type="presParOf" srcId="{622AF2BC-5256-4318-A24F-66ED8201990F}" destId="{4290A73B-826D-443F-9A53-DBF1E3542ED8}" srcOrd="6" destOrd="0" presId="urn:microsoft.com/office/officeart/2018/2/layout/IconVerticalSolidList"/>
    <dgm:cxn modelId="{BECEFBB4-7813-4581-A9FD-4C1080C58A42}" type="presParOf" srcId="{4290A73B-826D-443F-9A53-DBF1E3542ED8}" destId="{602EE3FF-B7F0-431A-8E1E-06865589B395}" srcOrd="0" destOrd="0" presId="urn:microsoft.com/office/officeart/2018/2/layout/IconVerticalSolidList"/>
    <dgm:cxn modelId="{084E6EB9-EF1F-41CA-9C25-D427C3F53D43}" type="presParOf" srcId="{4290A73B-826D-443F-9A53-DBF1E3542ED8}" destId="{D77A161B-8441-4940-84BF-6E33E91A6F4A}" srcOrd="1" destOrd="0" presId="urn:microsoft.com/office/officeart/2018/2/layout/IconVerticalSolidList"/>
    <dgm:cxn modelId="{2117FB3F-E11B-4B73-8259-E78E94D41719}" type="presParOf" srcId="{4290A73B-826D-443F-9A53-DBF1E3542ED8}" destId="{1F510F32-72A4-41E5-AEF8-C25FDC90B660}" srcOrd="2" destOrd="0" presId="urn:microsoft.com/office/officeart/2018/2/layout/IconVerticalSolidList"/>
    <dgm:cxn modelId="{92D51A45-5737-4DFD-B2B4-18398D4EF955}" type="presParOf" srcId="{4290A73B-826D-443F-9A53-DBF1E3542ED8}" destId="{33D2978B-E7A2-4092-A20C-DDD4EB416134}" srcOrd="3" destOrd="0" presId="urn:microsoft.com/office/officeart/2018/2/layout/IconVerticalSolidList"/>
    <dgm:cxn modelId="{7D44080D-89B6-4D66-BD8B-C00A1B1E4284}" type="presParOf" srcId="{622AF2BC-5256-4318-A24F-66ED8201990F}" destId="{069A16A9-4051-46CA-B8E6-6EF2071287C9}" srcOrd="7" destOrd="0" presId="urn:microsoft.com/office/officeart/2018/2/layout/IconVerticalSolidList"/>
    <dgm:cxn modelId="{5E1108A0-2855-4AD6-BF97-BC004A5607AB}" type="presParOf" srcId="{622AF2BC-5256-4318-A24F-66ED8201990F}" destId="{3AA5ABB7-3E09-4284-8915-E09DFCC97FCB}" srcOrd="8" destOrd="0" presId="urn:microsoft.com/office/officeart/2018/2/layout/IconVerticalSolidList"/>
    <dgm:cxn modelId="{4B90B22C-E503-4126-B05F-BCC32F543A54}" type="presParOf" srcId="{3AA5ABB7-3E09-4284-8915-E09DFCC97FCB}" destId="{BBE3F709-2365-4769-B630-0CB5434445D2}" srcOrd="0" destOrd="0" presId="urn:microsoft.com/office/officeart/2018/2/layout/IconVerticalSolidList"/>
    <dgm:cxn modelId="{D3AAE8D9-402B-40DC-8CC7-6A3E917CF292}" type="presParOf" srcId="{3AA5ABB7-3E09-4284-8915-E09DFCC97FCB}" destId="{DC604CEE-BBE8-42DC-AEC1-2FE06453A669}" srcOrd="1" destOrd="0" presId="urn:microsoft.com/office/officeart/2018/2/layout/IconVerticalSolidList"/>
    <dgm:cxn modelId="{F54224FE-F22D-4D1C-95F6-E10747D29CE9}" type="presParOf" srcId="{3AA5ABB7-3E09-4284-8915-E09DFCC97FCB}" destId="{193E87D1-48AA-46CD-8BF6-745E24CB6830}" srcOrd="2" destOrd="0" presId="urn:microsoft.com/office/officeart/2018/2/layout/IconVerticalSolidList"/>
    <dgm:cxn modelId="{874FB9D6-CF30-4537-86E0-D2A87AE9C988}" type="presParOf" srcId="{3AA5ABB7-3E09-4284-8915-E09DFCC97FCB}" destId="{B17D1368-33A9-4D53-BAD5-115F0112F9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808767-07EB-4747-927E-6A332874E86C}">
      <dsp:nvSpPr>
        <dsp:cNvPr id="0" name=""/>
        <dsp:cNvSpPr/>
      </dsp:nvSpPr>
      <dsp:spPr>
        <a:xfrm>
          <a:off x="1352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AFAB6-06B4-4107-AF5B-1B0E4279CB05}">
      <dsp:nvSpPr>
        <dsp:cNvPr id="0" name=""/>
        <dsp:cNvSpPr/>
      </dsp:nvSpPr>
      <dsp:spPr>
        <a:xfrm>
          <a:off x="164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the relevant professional requirements of client care communications</a:t>
          </a:r>
          <a:endParaRPr lang="en-US" sz="1900" kern="1200"/>
        </a:p>
      </dsp:txBody>
      <dsp:txXfrm>
        <a:off x="164732" y="2516512"/>
        <a:ext cx="4320000" cy="720000"/>
      </dsp:txXfrm>
    </dsp:sp>
    <dsp:sp modelId="{D3ADC7A7-DCA0-4CD6-A960-E34CE1314FCD}">
      <dsp:nvSpPr>
        <dsp:cNvPr id="0" name=""/>
        <dsp:cNvSpPr/>
      </dsp:nvSpPr>
      <dsp:spPr>
        <a:xfrm>
          <a:off x="6428732" y="10222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CC7321-6426-4A9D-A90F-F441C6F2E0D1}">
      <dsp:nvSpPr>
        <dsp:cNvPr id="0" name=""/>
        <dsp:cNvSpPr/>
      </dsp:nvSpPr>
      <dsp:spPr>
        <a:xfrm>
          <a:off x="5240732" y="251651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Understand how to write to a client </a:t>
          </a:r>
          <a:endParaRPr lang="en-US" sz="1900" kern="1200"/>
        </a:p>
      </dsp:txBody>
      <dsp:txXfrm>
        <a:off x="5240732" y="2516512"/>
        <a:ext cx="432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E57AE4-15E0-47C0-B989-C4B43DF5FAB2}">
      <dsp:nvSpPr>
        <dsp:cNvPr id="0" name=""/>
        <dsp:cNvSpPr/>
      </dsp:nvSpPr>
      <dsp:spPr>
        <a:xfrm>
          <a:off x="78382" y="118796"/>
          <a:ext cx="1266778" cy="126677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9EE63D-5141-41DD-AABA-10E6E1551A2F}">
      <dsp:nvSpPr>
        <dsp:cNvPr id="0" name=""/>
        <dsp:cNvSpPr/>
      </dsp:nvSpPr>
      <dsp:spPr>
        <a:xfrm>
          <a:off x="344405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6BEA1B-2E60-4152-9F13-58260BAA2998}">
      <dsp:nvSpPr>
        <dsp:cNvPr id="0" name=""/>
        <dsp:cNvSpPr/>
      </dsp:nvSpPr>
      <dsp:spPr>
        <a:xfrm>
          <a:off x="1616613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Much of your work in practice will involve writing and drafting</a:t>
          </a:r>
          <a:endParaRPr lang="en-US" sz="2300" kern="1200"/>
        </a:p>
      </dsp:txBody>
      <dsp:txXfrm>
        <a:off x="1616613" y="118796"/>
        <a:ext cx="2985976" cy="1266778"/>
      </dsp:txXfrm>
    </dsp:sp>
    <dsp:sp modelId="{FA8B59A7-1660-4D35-87B5-53271B21C95F}">
      <dsp:nvSpPr>
        <dsp:cNvPr id="0" name=""/>
        <dsp:cNvSpPr/>
      </dsp:nvSpPr>
      <dsp:spPr>
        <a:xfrm>
          <a:off x="5122873" y="118796"/>
          <a:ext cx="1266778" cy="126677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2BE90-269E-44FD-96B9-581FE6571DEB}">
      <dsp:nvSpPr>
        <dsp:cNvPr id="0" name=""/>
        <dsp:cNvSpPr/>
      </dsp:nvSpPr>
      <dsp:spPr>
        <a:xfrm>
          <a:off x="5388897" y="384819"/>
          <a:ext cx="734731" cy="7347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0B1247-A523-4D91-AFD2-57720CB3CD5E}">
      <dsp:nvSpPr>
        <dsp:cNvPr id="0" name=""/>
        <dsp:cNvSpPr/>
      </dsp:nvSpPr>
      <dsp:spPr>
        <a:xfrm>
          <a:off x="6661104" y="118796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Writing clearly, concisely and professionally is a core skill</a:t>
          </a:r>
          <a:endParaRPr lang="en-US" sz="2300" kern="1200"/>
        </a:p>
      </dsp:txBody>
      <dsp:txXfrm>
        <a:off x="6661104" y="118796"/>
        <a:ext cx="2985976" cy="1266778"/>
      </dsp:txXfrm>
    </dsp:sp>
    <dsp:sp modelId="{5CC6B9B1-9365-42B2-A880-40A7A0E6CA01}">
      <dsp:nvSpPr>
        <dsp:cNvPr id="0" name=""/>
        <dsp:cNvSpPr/>
      </dsp:nvSpPr>
      <dsp:spPr>
        <a:xfrm>
          <a:off x="78382" y="1953158"/>
          <a:ext cx="1266778" cy="12667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B45246-228A-48DD-8576-0A286EE197BB}">
      <dsp:nvSpPr>
        <dsp:cNvPr id="0" name=""/>
        <dsp:cNvSpPr/>
      </dsp:nvSpPr>
      <dsp:spPr>
        <a:xfrm>
          <a:off x="344405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DFDA07-9599-432C-9D64-AFE0D8C60A8B}">
      <dsp:nvSpPr>
        <dsp:cNvPr id="0" name=""/>
        <dsp:cNvSpPr/>
      </dsp:nvSpPr>
      <dsp:spPr>
        <a:xfrm>
          <a:off x="1616613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Written communications need to be effective, unambiguous and well drafted</a:t>
          </a:r>
          <a:endParaRPr lang="en-US" sz="2300" kern="1200"/>
        </a:p>
      </dsp:txBody>
      <dsp:txXfrm>
        <a:off x="1616613" y="1953158"/>
        <a:ext cx="2985976" cy="1266778"/>
      </dsp:txXfrm>
    </dsp:sp>
    <dsp:sp modelId="{A036263F-72D7-4EB7-A98F-87286CD0B31A}">
      <dsp:nvSpPr>
        <dsp:cNvPr id="0" name=""/>
        <dsp:cNvSpPr/>
      </dsp:nvSpPr>
      <dsp:spPr>
        <a:xfrm>
          <a:off x="5122873" y="1953158"/>
          <a:ext cx="1266778" cy="126677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5F06F6-A294-4B0B-8005-CE19B7C102A0}">
      <dsp:nvSpPr>
        <dsp:cNvPr id="0" name=""/>
        <dsp:cNvSpPr/>
      </dsp:nvSpPr>
      <dsp:spPr>
        <a:xfrm>
          <a:off x="5388897" y="2219182"/>
          <a:ext cx="734731" cy="7347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9E87A-2870-4591-8ED8-45AF8F361677}">
      <dsp:nvSpPr>
        <dsp:cNvPr id="0" name=""/>
        <dsp:cNvSpPr/>
      </dsp:nvSpPr>
      <dsp:spPr>
        <a:xfrm>
          <a:off x="6661104" y="1953158"/>
          <a:ext cx="2985976" cy="1266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Grammar, spelling and punctuation are vital</a:t>
          </a:r>
          <a:endParaRPr lang="en-US" sz="2300" kern="1200"/>
        </a:p>
      </dsp:txBody>
      <dsp:txXfrm>
        <a:off x="6661104" y="1953158"/>
        <a:ext cx="2985976" cy="12667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6B9E6B-F6C9-4A82-8619-7107CF075944}">
      <dsp:nvSpPr>
        <dsp:cNvPr id="0" name=""/>
        <dsp:cNvSpPr/>
      </dsp:nvSpPr>
      <dsp:spPr>
        <a:xfrm>
          <a:off x="2849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1AC6B-9344-4E4A-AC5C-AEBE12C6339E}">
      <dsp:nvSpPr>
        <dsp:cNvPr id="0" name=""/>
        <dsp:cNvSpPr/>
      </dsp:nvSpPr>
      <dsp:spPr>
        <a:xfrm>
          <a:off x="228890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Preparation and research</a:t>
          </a:r>
          <a:endParaRPr lang="en-US" sz="2600" kern="1200"/>
        </a:p>
      </dsp:txBody>
      <dsp:txXfrm>
        <a:off x="266726" y="1168659"/>
        <a:ext cx="1958697" cy="1216152"/>
      </dsp:txXfrm>
    </dsp:sp>
    <dsp:sp modelId="{25FC5E4A-4506-47E8-8A42-0BBA8652002A}">
      <dsp:nvSpPr>
        <dsp:cNvPr id="0" name=""/>
        <dsp:cNvSpPr/>
      </dsp:nvSpPr>
      <dsp:spPr>
        <a:xfrm>
          <a:off x="2489300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3F44B9-B47E-4FD9-A9E3-5ED721715F20}">
      <dsp:nvSpPr>
        <dsp:cNvPr id="0" name=""/>
        <dsp:cNvSpPr/>
      </dsp:nvSpPr>
      <dsp:spPr>
        <a:xfrm>
          <a:off x="2715341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Planning</a:t>
          </a:r>
          <a:endParaRPr lang="en-US" sz="2600" kern="1200"/>
        </a:p>
      </dsp:txBody>
      <dsp:txXfrm>
        <a:off x="2753177" y="1168659"/>
        <a:ext cx="1958697" cy="1216152"/>
      </dsp:txXfrm>
    </dsp:sp>
    <dsp:sp modelId="{B2031F97-C00D-4FDB-B2BA-26B857BF80DC}">
      <dsp:nvSpPr>
        <dsp:cNvPr id="0" name=""/>
        <dsp:cNvSpPr/>
      </dsp:nvSpPr>
      <dsp:spPr>
        <a:xfrm>
          <a:off x="4975752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D7730A-6318-4AE8-82DA-974F8C9A44DF}">
      <dsp:nvSpPr>
        <dsp:cNvPr id="0" name=""/>
        <dsp:cNvSpPr/>
      </dsp:nvSpPr>
      <dsp:spPr>
        <a:xfrm>
          <a:off x="5201793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Drafting</a:t>
          </a:r>
          <a:endParaRPr lang="en-US" sz="2600" kern="1200"/>
        </a:p>
      </dsp:txBody>
      <dsp:txXfrm>
        <a:off x="5239629" y="1168659"/>
        <a:ext cx="1958697" cy="1216152"/>
      </dsp:txXfrm>
    </dsp:sp>
    <dsp:sp modelId="{950C80A8-9DB2-4F1A-B456-456A0C2D4F19}">
      <dsp:nvSpPr>
        <dsp:cNvPr id="0" name=""/>
        <dsp:cNvSpPr/>
      </dsp:nvSpPr>
      <dsp:spPr>
        <a:xfrm>
          <a:off x="7462204" y="916084"/>
          <a:ext cx="2034369" cy="12918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BB6B88-0038-4EE0-9DCB-D02EB3D7D6C0}">
      <dsp:nvSpPr>
        <dsp:cNvPr id="0" name=""/>
        <dsp:cNvSpPr/>
      </dsp:nvSpPr>
      <dsp:spPr>
        <a:xfrm>
          <a:off x="7688245" y="1130823"/>
          <a:ext cx="2034369" cy="1291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Checking</a:t>
          </a:r>
          <a:endParaRPr lang="en-US" sz="2600" kern="1200"/>
        </a:p>
      </dsp:txBody>
      <dsp:txXfrm>
        <a:off x="7726081" y="1168659"/>
        <a:ext cx="1958697" cy="12161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A6E6A3-BB77-44D7-AA70-C2ECBA5B2947}">
      <dsp:nvSpPr>
        <dsp:cNvPr id="0" name=""/>
        <dsp:cNvSpPr/>
      </dsp:nvSpPr>
      <dsp:spPr>
        <a:xfrm>
          <a:off x="1185862" y="617631"/>
          <a:ext cx="948690" cy="71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45ADB3-E6DA-4271-B37C-79CE8A341F3A}">
      <dsp:nvSpPr>
        <dsp:cNvPr id="0" name=""/>
        <dsp:cNvSpPr/>
      </dsp:nvSpPr>
      <dsp:spPr>
        <a:xfrm>
          <a:off x="2191473" y="537977"/>
          <a:ext cx="109099" cy="204846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F8F201-A433-4D4B-BE1E-6103FE87B57B}">
      <dsp:nvSpPr>
        <dsp:cNvPr id="0" name=""/>
        <dsp:cNvSpPr/>
      </dsp:nvSpPr>
      <dsp:spPr>
        <a:xfrm>
          <a:off x="580833" y="131224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1</a:t>
          </a:r>
        </a:p>
      </dsp:txBody>
      <dsp:txXfrm>
        <a:off x="723309" y="273700"/>
        <a:ext cx="687932" cy="687932"/>
      </dsp:txXfrm>
    </dsp:sp>
    <dsp:sp modelId="{A09F34F1-1827-4A0A-939C-80D5DE7E2CDD}">
      <dsp:nvSpPr>
        <dsp:cNvPr id="0" name=""/>
        <dsp:cNvSpPr/>
      </dsp:nvSpPr>
      <dsp:spPr>
        <a:xfrm>
          <a:off x="0" y="1269652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Take accurate instructions from the client</a:t>
          </a:r>
          <a:endParaRPr lang="en-US" sz="1100" kern="1200"/>
        </a:p>
      </dsp:txBody>
      <dsp:txXfrm>
        <a:off x="0" y="1662772"/>
        <a:ext cx="2134552" cy="1572480"/>
      </dsp:txXfrm>
    </dsp:sp>
    <dsp:sp modelId="{BC23F0FC-9ECB-43B3-A55A-F2ECB0E6BF23}">
      <dsp:nvSpPr>
        <dsp:cNvPr id="0" name=""/>
        <dsp:cNvSpPr/>
      </dsp:nvSpPr>
      <dsp:spPr>
        <a:xfrm>
          <a:off x="2371724" y="617798"/>
          <a:ext cx="2134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04EB1E-0B30-4C79-AC2E-D5B8417356A7}">
      <dsp:nvSpPr>
        <dsp:cNvPr id="0" name=""/>
        <dsp:cNvSpPr/>
      </dsp:nvSpPr>
      <dsp:spPr>
        <a:xfrm>
          <a:off x="4563198" y="538116"/>
          <a:ext cx="109099" cy="20498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1DE48E-5E7F-4810-9751-CBC9D4071857}">
      <dsp:nvSpPr>
        <dsp:cNvPr id="0" name=""/>
        <dsp:cNvSpPr/>
      </dsp:nvSpPr>
      <dsp:spPr>
        <a:xfrm>
          <a:off x="2952558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2</a:t>
          </a:r>
        </a:p>
      </dsp:txBody>
      <dsp:txXfrm>
        <a:off x="3095034" y="273867"/>
        <a:ext cx="687932" cy="687932"/>
      </dsp:txXfrm>
    </dsp:sp>
    <dsp:sp modelId="{F5EFD099-6510-4BCD-B893-A3440B014F16}">
      <dsp:nvSpPr>
        <dsp:cNvPr id="0" name=""/>
        <dsp:cNvSpPr/>
      </dsp:nvSpPr>
      <dsp:spPr>
        <a:xfrm>
          <a:off x="2371724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Identify everything you need to know</a:t>
          </a:r>
          <a:endParaRPr lang="en-US" sz="1100" kern="1200"/>
        </a:p>
      </dsp:txBody>
      <dsp:txXfrm>
        <a:off x="2371724" y="1663163"/>
        <a:ext cx="2134552" cy="1572480"/>
      </dsp:txXfrm>
    </dsp:sp>
    <dsp:sp modelId="{F0C7599E-6D18-4BDB-B0B3-B7FA1767952E}">
      <dsp:nvSpPr>
        <dsp:cNvPr id="0" name=""/>
        <dsp:cNvSpPr/>
      </dsp:nvSpPr>
      <dsp:spPr>
        <a:xfrm>
          <a:off x="4743449" y="617798"/>
          <a:ext cx="2134552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7269C-D534-47CD-B479-41A3B01BA802}">
      <dsp:nvSpPr>
        <dsp:cNvPr id="0" name=""/>
        <dsp:cNvSpPr/>
      </dsp:nvSpPr>
      <dsp:spPr>
        <a:xfrm>
          <a:off x="6934923" y="538116"/>
          <a:ext cx="109099" cy="204987"/>
        </a:xfrm>
        <a:prstGeom prst="chevron">
          <a:avLst>
            <a:gd name="adj" fmla="val 9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9797A1-CFA9-48F7-8BB4-B287A4C34C59}">
      <dsp:nvSpPr>
        <dsp:cNvPr id="0" name=""/>
        <dsp:cNvSpPr/>
      </dsp:nvSpPr>
      <dsp:spPr>
        <a:xfrm>
          <a:off x="5324283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3</a:t>
          </a:r>
        </a:p>
      </dsp:txBody>
      <dsp:txXfrm>
        <a:off x="5466759" y="273867"/>
        <a:ext cx="687932" cy="687932"/>
      </dsp:txXfrm>
    </dsp:sp>
    <dsp:sp modelId="{108D43C5-5166-418F-BC38-01896048BA4C}">
      <dsp:nvSpPr>
        <dsp:cNvPr id="0" name=""/>
        <dsp:cNvSpPr/>
      </dsp:nvSpPr>
      <dsp:spPr>
        <a:xfrm>
          <a:off x="4743449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Research the relevant law</a:t>
          </a:r>
          <a:endParaRPr lang="en-US" sz="1100" kern="1200"/>
        </a:p>
      </dsp:txBody>
      <dsp:txXfrm>
        <a:off x="4743449" y="1663163"/>
        <a:ext cx="2134552" cy="1572480"/>
      </dsp:txXfrm>
    </dsp:sp>
    <dsp:sp modelId="{DFF33048-B1FC-46FF-A773-7274DD299935}">
      <dsp:nvSpPr>
        <dsp:cNvPr id="0" name=""/>
        <dsp:cNvSpPr/>
      </dsp:nvSpPr>
      <dsp:spPr>
        <a:xfrm>
          <a:off x="7115175" y="617798"/>
          <a:ext cx="1067276" cy="72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F31C85-CDF7-406D-B64F-15374F051931}">
      <dsp:nvSpPr>
        <dsp:cNvPr id="0" name=""/>
        <dsp:cNvSpPr/>
      </dsp:nvSpPr>
      <dsp:spPr>
        <a:xfrm>
          <a:off x="7696008" y="131391"/>
          <a:ext cx="972884" cy="97288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753" tIns="37753" rIns="37753" bIns="37753" numCol="1" spcCol="1270" anchor="ctr" anchorCtr="0">
          <a:noAutofit/>
        </a:bodyPr>
        <a:lstStyle/>
        <a:p>
          <a:pPr marL="0" lvl="0" indent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500" kern="1200"/>
            <a:t>4</a:t>
          </a:r>
        </a:p>
      </dsp:txBody>
      <dsp:txXfrm>
        <a:off x="7838484" y="273867"/>
        <a:ext cx="687932" cy="687932"/>
      </dsp:txXfrm>
    </dsp:sp>
    <dsp:sp modelId="{15183FBA-CE30-4E15-891B-F44629D7A3B6}">
      <dsp:nvSpPr>
        <dsp:cNvPr id="0" name=""/>
        <dsp:cNvSpPr/>
      </dsp:nvSpPr>
      <dsp:spPr>
        <a:xfrm>
          <a:off x="7115175" y="1270043"/>
          <a:ext cx="2134552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376" tIns="165100" rIns="168376" bIns="16510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Begin to plan your letter/advice</a:t>
          </a:r>
          <a:endParaRPr lang="en-US" sz="1100" kern="1200"/>
        </a:p>
      </dsp:txBody>
      <dsp:txXfrm>
        <a:off x="7115175" y="1663163"/>
        <a:ext cx="2134552" cy="157248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AE63DD-3637-4F42-BF3B-AE41423E900D}">
      <dsp:nvSpPr>
        <dsp:cNvPr id="0" name=""/>
        <dsp:cNvSpPr/>
      </dsp:nvSpPr>
      <dsp:spPr>
        <a:xfrm>
          <a:off x="264143" y="959108"/>
          <a:ext cx="821355" cy="8213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C70DDF-A614-4C84-950F-EAEF224EE6AF}">
      <dsp:nvSpPr>
        <dsp:cNvPr id="0" name=""/>
        <dsp:cNvSpPr/>
      </dsp:nvSpPr>
      <dsp:spPr>
        <a:xfrm>
          <a:off x="439186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E2DC9-9EDD-4B3D-ACBE-9EEBE42E85D6}">
      <dsp:nvSpPr>
        <dsp:cNvPr id="0" name=""/>
        <dsp:cNvSpPr/>
      </dsp:nvSpPr>
      <dsp:spPr>
        <a:xfrm>
          <a:off x="1579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Fundamental</a:t>
          </a:r>
          <a:endParaRPr lang="en-US" sz="1100" kern="1200"/>
        </a:p>
      </dsp:txBody>
      <dsp:txXfrm>
        <a:off x="1579" y="2036295"/>
        <a:ext cx="1346484" cy="538593"/>
      </dsp:txXfrm>
    </dsp:sp>
    <dsp:sp modelId="{64EC683A-64C5-4E4F-9215-99F27C630367}">
      <dsp:nvSpPr>
        <dsp:cNvPr id="0" name=""/>
        <dsp:cNvSpPr/>
      </dsp:nvSpPr>
      <dsp:spPr>
        <a:xfrm>
          <a:off x="1846262" y="959108"/>
          <a:ext cx="821355" cy="8213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7AAC14-9DEC-4F7D-BD30-EB093893B472}">
      <dsp:nvSpPr>
        <dsp:cNvPr id="0" name=""/>
        <dsp:cNvSpPr/>
      </dsp:nvSpPr>
      <dsp:spPr>
        <a:xfrm>
          <a:off x="2021305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9D945-DBEB-4F25-86B1-A4E5B7F76757}">
      <dsp:nvSpPr>
        <dsp:cNvPr id="0" name=""/>
        <dsp:cNvSpPr/>
      </dsp:nvSpPr>
      <dsp:spPr>
        <a:xfrm>
          <a:off x="1583698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Poor spelling will undermine the authority of anything you write</a:t>
          </a:r>
          <a:endParaRPr lang="en-US" sz="1100" kern="1200"/>
        </a:p>
      </dsp:txBody>
      <dsp:txXfrm>
        <a:off x="1583698" y="2036295"/>
        <a:ext cx="1346484" cy="538593"/>
      </dsp:txXfrm>
    </dsp:sp>
    <dsp:sp modelId="{F329DEED-5EA6-4370-A842-50113F4D1A40}">
      <dsp:nvSpPr>
        <dsp:cNvPr id="0" name=""/>
        <dsp:cNvSpPr/>
      </dsp:nvSpPr>
      <dsp:spPr>
        <a:xfrm>
          <a:off x="3428381" y="959108"/>
          <a:ext cx="821355" cy="82135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736F6-163C-497B-A835-4C5551244E2E}">
      <dsp:nvSpPr>
        <dsp:cNvPr id="0" name=""/>
        <dsp:cNvSpPr/>
      </dsp:nvSpPr>
      <dsp:spPr>
        <a:xfrm>
          <a:off x="3603424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1E935A-CC06-4728-A07D-12E20DC1047C}">
      <dsp:nvSpPr>
        <dsp:cNvPr id="0" name=""/>
        <dsp:cNvSpPr/>
      </dsp:nvSpPr>
      <dsp:spPr>
        <a:xfrm>
          <a:off x="3165817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Be professional</a:t>
          </a:r>
          <a:endParaRPr lang="en-US" sz="1100" kern="1200"/>
        </a:p>
      </dsp:txBody>
      <dsp:txXfrm>
        <a:off x="3165817" y="2036295"/>
        <a:ext cx="1346484" cy="538593"/>
      </dsp:txXfrm>
    </dsp:sp>
    <dsp:sp modelId="{2848096F-5778-4F8D-BBA8-8634C68951ED}">
      <dsp:nvSpPr>
        <dsp:cNvPr id="0" name=""/>
        <dsp:cNvSpPr/>
      </dsp:nvSpPr>
      <dsp:spPr>
        <a:xfrm>
          <a:off x="5010500" y="959108"/>
          <a:ext cx="821355" cy="82135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038E9-F8E1-463E-ABFD-23CAB7BFF04C}">
      <dsp:nvSpPr>
        <dsp:cNvPr id="0" name=""/>
        <dsp:cNvSpPr/>
      </dsp:nvSpPr>
      <dsp:spPr>
        <a:xfrm>
          <a:off x="5185543" y="1134151"/>
          <a:ext cx="471269" cy="4712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CF6D8-D638-43F5-BEAD-F19AD2930580}">
      <dsp:nvSpPr>
        <dsp:cNvPr id="0" name=""/>
        <dsp:cNvSpPr/>
      </dsp:nvSpPr>
      <dsp:spPr>
        <a:xfrm>
          <a:off x="4747936" y="2036295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Don’t be lazy</a:t>
          </a:r>
          <a:endParaRPr lang="en-US" sz="1100" kern="1200"/>
        </a:p>
      </dsp:txBody>
      <dsp:txXfrm>
        <a:off x="4747936" y="2036295"/>
        <a:ext cx="1346484" cy="538593"/>
      </dsp:txXfrm>
    </dsp:sp>
    <dsp:sp modelId="{8189836C-578F-4366-943A-434A8295BB36}">
      <dsp:nvSpPr>
        <dsp:cNvPr id="0" name=""/>
        <dsp:cNvSpPr/>
      </dsp:nvSpPr>
      <dsp:spPr>
        <a:xfrm>
          <a:off x="1055203" y="2911510"/>
          <a:ext cx="821355" cy="82135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DE64AC-FC62-422B-9915-3BE53FE14EBB}">
      <dsp:nvSpPr>
        <dsp:cNvPr id="0" name=""/>
        <dsp:cNvSpPr/>
      </dsp:nvSpPr>
      <dsp:spPr>
        <a:xfrm>
          <a:off x="1230246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11519D-56F6-46C0-9163-6DAFCECD4D7E}">
      <dsp:nvSpPr>
        <dsp:cNvPr id="0" name=""/>
        <dsp:cNvSpPr/>
      </dsp:nvSpPr>
      <dsp:spPr>
        <a:xfrm>
          <a:off x="792638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Check any unfamiliar words in a dictionary</a:t>
          </a:r>
          <a:endParaRPr lang="en-US" sz="1100" kern="1200"/>
        </a:p>
      </dsp:txBody>
      <dsp:txXfrm>
        <a:off x="792638" y="3988698"/>
        <a:ext cx="1346484" cy="538593"/>
      </dsp:txXfrm>
    </dsp:sp>
    <dsp:sp modelId="{AABD8270-7303-42AD-9ECA-4DB97C918AB4}">
      <dsp:nvSpPr>
        <dsp:cNvPr id="0" name=""/>
        <dsp:cNvSpPr/>
      </dsp:nvSpPr>
      <dsp:spPr>
        <a:xfrm>
          <a:off x="2637322" y="2911510"/>
          <a:ext cx="821355" cy="82135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9CC229-7417-4D6C-BF4E-6766E0FD4A59}">
      <dsp:nvSpPr>
        <dsp:cNvPr id="0" name=""/>
        <dsp:cNvSpPr/>
      </dsp:nvSpPr>
      <dsp:spPr>
        <a:xfrm>
          <a:off x="2812365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164EBB-B9AE-4B63-BE7D-9A8213A215F8}">
      <dsp:nvSpPr>
        <dsp:cNvPr id="0" name=""/>
        <dsp:cNvSpPr/>
      </dsp:nvSpPr>
      <dsp:spPr>
        <a:xfrm>
          <a:off x="2374757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Carefully proofread the letter</a:t>
          </a:r>
          <a:endParaRPr lang="en-US" sz="1100" kern="1200"/>
        </a:p>
      </dsp:txBody>
      <dsp:txXfrm>
        <a:off x="2374757" y="3988698"/>
        <a:ext cx="1346484" cy="538593"/>
      </dsp:txXfrm>
    </dsp:sp>
    <dsp:sp modelId="{8264AEFE-392D-4506-B262-3FA4A0982D40}">
      <dsp:nvSpPr>
        <dsp:cNvPr id="0" name=""/>
        <dsp:cNvSpPr/>
      </dsp:nvSpPr>
      <dsp:spPr>
        <a:xfrm>
          <a:off x="4219441" y="2911510"/>
          <a:ext cx="821355" cy="82135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33DADE-7B19-41F2-9AF5-1BE675B8E689}">
      <dsp:nvSpPr>
        <dsp:cNvPr id="0" name=""/>
        <dsp:cNvSpPr/>
      </dsp:nvSpPr>
      <dsp:spPr>
        <a:xfrm>
          <a:off x="4394484" y="3086553"/>
          <a:ext cx="471269" cy="47126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F5FCE-FB05-425F-9D1C-3CFF1038215C}">
      <dsp:nvSpPr>
        <dsp:cNvPr id="0" name=""/>
        <dsp:cNvSpPr/>
      </dsp:nvSpPr>
      <dsp:spPr>
        <a:xfrm>
          <a:off x="3956876" y="3988698"/>
          <a:ext cx="1346484" cy="53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Re-check any words of which you are unsure</a:t>
          </a:r>
          <a:endParaRPr lang="en-US" sz="1100" kern="1200"/>
        </a:p>
      </dsp:txBody>
      <dsp:txXfrm>
        <a:off x="3956876" y="3988698"/>
        <a:ext cx="1346484" cy="5385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460EC4-F64F-40B3-82F9-C9B11D8E189F}">
      <dsp:nvSpPr>
        <dsp:cNvPr id="0" name=""/>
        <dsp:cNvSpPr/>
      </dsp:nvSpPr>
      <dsp:spPr>
        <a:xfrm>
          <a:off x="664949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760074-1290-44BC-B3BE-A8DE6E2BEF40}">
      <dsp:nvSpPr>
        <dsp:cNvPr id="0" name=""/>
        <dsp:cNvSpPr/>
      </dsp:nvSpPr>
      <dsp:spPr>
        <a:xfrm>
          <a:off x="1081762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147B6F-212E-4D12-AA48-59A41403FF7F}">
      <dsp:nvSpPr>
        <dsp:cNvPr id="0" name=""/>
        <dsp:cNvSpPr/>
      </dsp:nvSpPr>
      <dsp:spPr>
        <a:xfrm>
          <a:off x="39731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Paragraphs</a:t>
          </a:r>
          <a:endParaRPr lang="en-US" sz="4000" kern="1200" dirty="0"/>
        </a:p>
      </dsp:txBody>
      <dsp:txXfrm>
        <a:off x="39731" y="2660446"/>
        <a:ext cx="3206250" cy="720000"/>
      </dsp:txXfrm>
    </dsp:sp>
    <dsp:sp modelId="{85B3B03C-1D4C-4225-A485-8D088A320377}">
      <dsp:nvSpPr>
        <dsp:cNvPr id="0" name=""/>
        <dsp:cNvSpPr/>
      </dsp:nvSpPr>
      <dsp:spPr>
        <a:xfrm>
          <a:off x="4432293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992BD-405C-43E2-BD58-7835450C1872}">
      <dsp:nvSpPr>
        <dsp:cNvPr id="0" name=""/>
        <dsp:cNvSpPr/>
      </dsp:nvSpPr>
      <dsp:spPr>
        <a:xfrm>
          <a:off x="4849106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DDFB8-F2ED-44BB-9F48-0DE4FF36C156}">
      <dsp:nvSpPr>
        <dsp:cNvPr id="0" name=""/>
        <dsp:cNvSpPr/>
      </dsp:nvSpPr>
      <dsp:spPr>
        <a:xfrm>
          <a:off x="3807075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Numbering</a:t>
          </a:r>
          <a:endParaRPr lang="en-US" sz="4000" kern="1200" dirty="0"/>
        </a:p>
      </dsp:txBody>
      <dsp:txXfrm>
        <a:off x="3807075" y="2660446"/>
        <a:ext cx="3206250" cy="720000"/>
      </dsp:txXfrm>
    </dsp:sp>
    <dsp:sp modelId="{A2BCEF4C-90E8-40D5-B105-219013A26913}">
      <dsp:nvSpPr>
        <dsp:cNvPr id="0" name=""/>
        <dsp:cNvSpPr/>
      </dsp:nvSpPr>
      <dsp:spPr>
        <a:xfrm>
          <a:off x="8199637" y="95445"/>
          <a:ext cx="1955812" cy="1955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92B4C8-2377-40ED-AE36-B8EECFDC8648}">
      <dsp:nvSpPr>
        <dsp:cNvPr id="0" name=""/>
        <dsp:cNvSpPr/>
      </dsp:nvSpPr>
      <dsp:spPr>
        <a:xfrm>
          <a:off x="8616450" y="512258"/>
          <a:ext cx="1122187" cy="1122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D3FA08-CBFD-441D-8B5D-5FB2721F6F97}">
      <dsp:nvSpPr>
        <dsp:cNvPr id="0" name=""/>
        <dsp:cNvSpPr/>
      </dsp:nvSpPr>
      <dsp:spPr>
        <a:xfrm>
          <a:off x="7574418" y="2660446"/>
          <a:ext cx="32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4000" kern="1200" dirty="0"/>
            <a:t>Jargon</a:t>
          </a:r>
          <a:endParaRPr lang="en-US" sz="4000" kern="1200" dirty="0"/>
        </a:p>
      </dsp:txBody>
      <dsp:txXfrm>
        <a:off x="7574418" y="2660446"/>
        <a:ext cx="320625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87991-AAB1-4870-9D36-63283B7AFC09}">
      <dsp:nvSpPr>
        <dsp:cNvPr id="0" name=""/>
        <dsp:cNvSpPr/>
      </dsp:nvSpPr>
      <dsp:spPr>
        <a:xfrm>
          <a:off x="0" y="42440"/>
          <a:ext cx="6096000" cy="7224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Sent at the beginning of a matter</a:t>
          </a:r>
          <a:endParaRPr lang="en-US" sz="1900" kern="1200"/>
        </a:p>
      </dsp:txBody>
      <dsp:txXfrm>
        <a:off x="35268" y="77708"/>
        <a:ext cx="6025464" cy="651938"/>
      </dsp:txXfrm>
    </dsp:sp>
    <dsp:sp modelId="{32F5E863-9951-49BB-B8D4-014B21CB0CAB}">
      <dsp:nvSpPr>
        <dsp:cNvPr id="0" name=""/>
        <dsp:cNvSpPr/>
      </dsp:nvSpPr>
      <dsp:spPr>
        <a:xfrm>
          <a:off x="0" y="819635"/>
          <a:ext cx="6096000" cy="722474"/>
        </a:xfrm>
        <a:prstGeom prst="roundRect">
          <a:avLst/>
        </a:prstGeom>
        <a:solidFill>
          <a:schemeClr val="accent2">
            <a:hueOff val="1533352"/>
            <a:satOff val="1485"/>
            <a:lumOff val="-7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Confirms your instructions, timescales and costs</a:t>
          </a:r>
          <a:endParaRPr lang="en-US" sz="1900" kern="1200"/>
        </a:p>
      </dsp:txBody>
      <dsp:txXfrm>
        <a:off x="35268" y="854903"/>
        <a:ext cx="6025464" cy="651938"/>
      </dsp:txXfrm>
    </dsp:sp>
    <dsp:sp modelId="{E56FADF2-98AB-4459-B5FA-4843EE85B0A4}">
      <dsp:nvSpPr>
        <dsp:cNvPr id="0" name=""/>
        <dsp:cNvSpPr/>
      </dsp:nvSpPr>
      <dsp:spPr>
        <a:xfrm>
          <a:off x="0" y="1596830"/>
          <a:ext cx="6096000" cy="722474"/>
        </a:xfrm>
        <a:prstGeom prst="roundRect">
          <a:avLst/>
        </a:prstGeom>
        <a:solidFill>
          <a:schemeClr val="accent2">
            <a:hueOff val="3066704"/>
            <a:satOff val="2970"/>
            <a:lumOff val="-14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Demonstrates compliance with the professional regulatory requirements in the SRA Code of Conduct</a:t>
          </a:r>
          <a:endParaRPr lang="en-US" sz="1900" kern="1200"/>
        </a:p>
      </dsp:txBody>
      <dsp:txXfrm>
        <a:off x="35268" y="1632098"/>
        <a:ext cx="6025464" cy="651938"/>
      </dsp:txXfrm>
    </dsp:sp>
    <dsp:sp modelId="{DB61C914-7FD2-41FE-A53B-D78E207A317F}">
      <dsp:nvSpPr>
        <dsp:cNvPr id="0" name=""/>
        <dsp:cNvSpPr/>
      </dsp:nvSpPr>
      <dsp:spPr>
        <a:xfrm>
          <a:off x="0" y="2374025"/>
          <a:ext cx="6096000" cy="722474"/>
        </a:xfrm>
        <a:prstGeom prst="roundRect">
          <a:avLst/>
        </a:prstGeom>
        <a:solidFill>
          <a:schemeClr val="accent2">
            <a:hueOff val="4600057"/>
            <a:satOff val="4455"/>
            <a:lumOff val="-21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Give information to the client in a way that they can understand</a:t>
          </a:r>
          <a:endParaRPr lang="en-US" sz="1900" kern="1200"/>
        </a:p>
      </dsp:txBody>
      <dsp:txXfrm>
        <a:off x="35268" y="2409293"/>
        <a:ext cx="6025464" cy="651938"/>
      </dsp:txXfrm>
    </dsp:sp>
    <dsp:sp modelId="{D7F39DB6-872F-4DEB-AF70-508501ABEBAB}">
      <dsp:nvSpPr>
        <dsp:cNvPr id="0" name=""/>
        <dsp:cNvSpPr/>
      </dsp:nvSpPr>
      <dsp:spPr>
        <a:xfrm>
          <a:off x="0" y="3151219"/>
          <a:ext cx="6096000" cy="722474"/>
        </a:xfrm>
        <a:prstGeom prst="roundRect">
          <a:avLst/>
        </a:prstGeom>
        <a:solidFill>
          <a:schemeClr val="accent2">
            <a:hueOff val="6133409"/>
            <a:satOff val="5940"/>
            <a:lumOff val="-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Sets out who will be dealing with the case</a:t>
          </a:r>
          <a:endParaRPr lang="en-US" sz="1900" kern="1200"/>
        </a:p>
      </dsp:txBody>
      <dsp:txXfrm>
        <a:off x="35268" y="3186487"/>
        <a:ext cx="6025464" cy="651938"/>
      </dsp:txXfrm>
    </dsp:sp>
    <dsp:sp modelId="{422F7FD0-3494-4C6E-B9F1-86C7ACCCF331}">
      <dsp:nvSpPr>
        <dsp:cNvPr id="0" name=""/>
        <dsp:cNvSpPr/>
      </dsp:nvSpPr>
      <dsp:spPr>
        <a:xfrm>
          <a:off x="0" y="3928414"/>
          <a:ext cx="6096000" cy="722474"/>
        </a:xfrm>
        <a:prstGeom prst="roundRect">
          <a:avLst/>
        </a:prstGeom>
        <a:solidFill>
          <a:schemeClr val="accent2">
            <a:hueOff val="7666761"/>
            <a:satOff val="7425"/>
            <a:lumOff val="-35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Terms and conditions of the firm</a:t>
          </a:r>
          <a:endParaRPr lang="en-US" sz="1900" kern="1200"/>
        </a:p>
      </dsp:txBody>
      <dsp:txXfrm>
        <a:off x="35268" y="3963682"/>
        <a:ext cx="6025464" cy="651938"/>
      </dsp:txXfrm>
    </dsp:sp>
    <dsp:sp modelId="{6CE326EE-D1F0-4376-B287-52878E7EC2D2}">
      <dsp:nvSpPr>
        <dsp:cNvPr id="0" name=""/>
        <dsp:cNvSpPr/>
      </dsp:nvSpPr>
      <dsp:spPr>
        <a:xfrm>
          <a:off x="0" y="4705610"/>
          <a:ext cx="6096000" cy="722474"/>
        </a:xfrm>
        <a:prstGeom prst="roundRect">
          <a:avLst/>
        </a:prstGeom>
        <a:solidFill>
          <a:schemeClr val="accent2">
            <a:hueOff val="9200113"/>
            <a:satOff val="8910"/>
            <a:lumOff val="-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Follow up/next steps</a:t>
          </a:r>
          <a:endParaRPr lang="en-US" sz="1900" kern="1200"/>
        </a:p>
      </dsp:txBody>
      <dsp:txXfrm>
        <a:off x="35268" y="4740878"/>
        <a:ext cx="6025464" cy="65193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DCBEAA-1804-4972-B138-59A2F9FB91AD}">
      <dsp:nvSpPr>
        <dsp:cNvPr id="0" name=""/>
        <dsp:cNvSpPr/>
      </dsp:nvSpPr>
      <dsp:spPr>
        <a:xfrm>
          <a:off x="0" y="4273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DB7390-723D-4FFA-BC05-56B8CD54B509}">
      <dsp:nvSpPr>
        <dsp:cNvPr id="0" name=""/>
        <dsp:cNvSpPr/>
      </dsp:nvSpPr>
      <dsp:spPr>
        <a:xfrm>
          <a:off x="275374" y="209097"/>
          <a:ext cx="500681" cy="5006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1EB312-D588-47B6-8B47-D3DED4AA2290}">
      <dsp:nvSpPr>
        <dsp:cNvPr id="0" name=""/>
        <dsp:cNvSpPr/>
      </dsp:nvSpPr>
      <dsp:spPr>
        <a:xfrm>
          <a:off x="1051430" y="4273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Always check your work</a:t>
          </a:r>
          <a:endParaRPr lang="en-US" sz="1900" kern="1200"/>
        </a:p>
      </dsp:txBody>
      <dsp:txXfrm>
        <a:off x="1051430" y="4273"/>
        <a:ext cx="5044569" cy="910329"/>
      </dsp:txXfrm>
    </dsp:sp>
    <dsp:sp modelId="{5B156B03-FC32-4614-A7A5-A0BB6E0FCF71}">
      <dsp:nvSpPr>
        <dsp:cNvPr id="0" name=""/>
        <dsp:cNvSpPr/>
      </dsp:nvSpPr>
      <dsp:spPr>
        <a:xfrm>
          <a:off x="0" y="1142185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A49B0F-FBB8-4A40-BB8A-4A7F3412AE6E}">
      <dsp:nvSpPr>
        <dsp:cNvPr id="0" name=""/>
        <dsp:cNvSpPr/>
      </dsp:nvSpPr>
      <dsp:spPr>
        <a:xfrm>
          <a:off x="275374" y="1347009"/>
          <a:ext cx="500681" cy="5006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922ACB-8D53-4F8F-A205-7E0D1F162A82}">
      <dsp:nvSpPr>
        <dsp:cNvPr id="0" name=""/>
        <dsp:cNvSpPr/>
      </dsp:nvSpPr>
      <dsp:spPr>
        <a:xfrm>
          <a:off x="1051430" y="1142185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Leave the document and come back to it</a:t>
          </a:r>
          <a:endParaRPr lang="en-US" sz="1900" kern="1200"/>
        </a:p>
      </dsp:txBody>
      <dsp:txXfrm>
        <a:off x="1051430" y="1142185"/>
        <a:ext cx="5044569" cy="910329"/>
      </dsp:txXfrm>
    </dsp:sp>
    <dsp:sp modelId="{DD3DF2D3-98A0-48B8-9DFF-16747EEF6363}">
      <dsp:nvSpPr>
        <dsp:cNvPr id="0" name=""/>
        <dsp:cNvSpPr/>
      </dsp:nvSpPr>
      <dsp:spPr>
        <a:xfrm>
          <a:off x="0" y="2280097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FF043F-10B5-432F-8BA6-283B582C362E}">
      <dsp:nvSpPr>
        <dsp:cNvPr id="0" name=""/>
        <dsp:cNvSpPr/>
      </dsp:nvSpPr>
      <dsp:spPr>
        <a:xfrm>
          <a:off x="275374" y="2484921"/>
          <a:ext cx="500681" cy="5006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264F91-0E0E-4347-8C34-46A3A7556F75}">
      <dsp:nvSpPr>
        <dsp:cNvPr id="0" name=""/>
        <dsp:cNvSpPr/>
      </dsp:nvSpPr>
      <dsp:spPr>
        <a:xfrm>
          <a:off x="1051430" y="2280097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Ideally get someone else to check it</a:t>
          </a:r>
          <a:endParaRPr lang="en-US" sz="1900" kern="1200"/>
        </a:p>
      </dsp:txBody>
      <dsp:txXfrm>
        <a:off x="1051430" y="2280097"/>
        <a:ext cx="5044569" cy="910329"/>
      </dsp:txXfrm>
    </dsp:sp>
    <dsp:sp modelId="{602EE3FF-B7F0-431A-8E1E-06865589B395}">
      <dsp:nvSpPr>
        <dsp:cNvPr id="0" name=""/>
        <dsp:cNvSpPr/>
      </dsp:nvSpPr>
      <dsp:spPr>
        <a:xfrm>
          <a:off x="0" y="3418009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7A161B-8441-4940-84BF-6E33E91A6F4A}">
      <dsp:nvSpPr>
        <dsp:cNvPr id="0" name=""/>
        <dsp:cNvSpPr/>
      </dsp:nvSpPr>
      <dsp:spPr>
        <a:xfrm>
          <a:off x="275374" y="3622833"/>
          <a:ext cx="500681" cy="50068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D2978B-E7A2-4092-A20C-DDD4EB416134}">
      <dsp:nvSpPr>
        <dsp:cNvPr id="0" name=""/>
        <dsp:cNvSpPr/>
      </dsp:nvSpPr>
      <dsp:spPr>
        <a:xfrm>
          <a:off x="1051430" y="3418009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Reading aloud can help identify mistakes</a:t>
          </a:r>
          <a:endParaRPr lang="en-US" sz="1900" kern="1200"/>
        </a:p>
      </dsp:txBody>
      <dsp:txXfrm>
        <a:off x="1051430" y="3418009"/>
        <a:ext cx="5044569" cy="910329"/>
      </dsp:txXfrm>
    </dsp:sp>
    <dsp:sp modelId="{BBE3F709-2365-4769-B630-0CB5434445D2}">
      <dsp:nvSpPr>
        <dsp:cNvPr id="0" name=""/>
        <dsp:cNvSpPr/>
      </dsp:nvSpPr>
      <dsp:spPr>
        <a:xfrm>
          <a:off x="0" y="4555921"/>
          <a:ext cx="6096000" cy="91032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04CEE-BBE8-42DC-AEC1-2FE06453A669}">
      <dsp:nvSpPr>
        <dsp:cNvPr id="0" name=""/>
        <dsp:cNvSpPr/>
      </dsp:nvSpPr>
      <dsp:spPr>
        <a:xfrm>
          <a:off x="275374" y="4760745"/>
          <a:ext cx="500681" cy="50068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7D1368-33A9-4D53-BAD5-115F0112F958}">
      <dsp:nvSpPr>
        <dsp:cNvPr id="0" name=""/>
        <dsp:cNvSpPr/>
      </dsp:nvSpPr>
      <dsp:spPr>
        <a:xfrm>
          <a:off x="1051430" y="4555921"/>
          <a:ext cx="5044569" cy="9103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343" tIns="96343" rIns="96343" bIns="9634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Print out your work and read from hard copy</a:t>
          </a:r>
          <a:endParaRPr lang="en-US" sz="1900" kern="1200"/>
        </a:p>
      </dsp:txBody>
      <dsp:txXfrm>
        <a:off x="1051430" y="4555921"/>
        <a:ext cx="5044569" cy="9103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57C3F-0FB2-4B2E-BA6A-FEEEFF1AF7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685801"/>
            <a:ext cx="8115300" cy="3046228"/>
          </a:xfrm>
        </p:spPr>
        <p:txBody>
          <a:bodyPr anchor="b">
            <a:normAutofit/>
          </a:bodyPr>
          <a:lstStyle>
            <a:lvl1pPr algn="ctr">
              <a:defRPr sz="36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583AE9-1CC1-4572-A6E5-E97F80E476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4114800"/>
            <a:ext cx="8115300" cy="2057400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4DE7C-68AB-403D-B9D8-7398C292C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EA57E-7C1A-457B-A4CD-5DCEB057B502}" type="datetime1">
              <a:rPr lang="en-US" smtClean="0"/>
              <a:t>3/1/2024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003E50-6613-4D86-AA22-43B14E727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69AB5-A56D-471F-9236-EFA981E2EA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583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49B412-EBAB-4569-B3D9-6B346BF837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</p:spPr>
        <p:txBody>
          <a:bodyPr>
            <a:normAutofit/>
          </a:bodyPr>
          <a:lstStyle>
            <a:lvl1pPr algn="l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7C8AE-B0F4-404F-BCAD-A14C18E50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AA9CAD-DAFB-4DE3-9C41-7FD03EA8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AF2CE-4F37-411C-A3EE-BBBE223265BF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CE3137-8136-46C5-AC2F-49E5F55E4C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1AB6EF-A0B1-4706-AE44-253A6B182D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151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02F68-BF19-468D-B422-54B6D189F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77407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CBF7D7-84D4-4A39-B44E-9B029EEB1F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641624"/>
            <a:ext cx="10515600" cy="1448026"/>
          </a:xfrm>
        </p:spPr>
        <p:txBody>
          <a:bodyPr/>
          <a:lstStyle>
            <a:lvl1pPr marL="0" indent="0" algn="ctr">
              <a:buNone/>
              <a:defRPr sz="2400" i="1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9709-D243-41E8-89FA-62FA7AEB5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083D4-708C-4BB5-B4FD-30CE9FA12FD5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AB99C0-DC2A-4133-A10D-D43A1E05BB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122EFD-A17E-47F5-8AC9-EFD6D813D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9209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C668D-BFBE-4765-A294-8303931B5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6071" y="566278"/>
            <a:ext cx="9512429" cy="965458"/>
          </a:xfrm>
        </p:spPr>
        <p:txBody>
          <a:bodyPr/>
          <a:lstStyle>
            <a:lvl1pPr algn="ctr">
              <a:defRPr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3C212-F55F-4D0D-BFA7-F00A33CAA1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09758" y="2057400"/>
            <a:ext cx="5031521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54BDD7-2575-4E82-887D-DCAF9EB159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65408" y="2057401"/>
            <a:ext cx="5016834" cy="4119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CAECC8-3C3A-4A5D-AB7A-1F99E5023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239B2-65BC-4C2A-A62B-3EABFE9590E4}" type="datetime1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47609B-ACA4-4323-9340-C7DB166D7A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409EA3-C5C7-4AC6-956A-DB9A3B4F3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295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0CDE0-7431-4F05-AA47-F10EB46C9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6"/>
            <a:ext cx="10276552" cy="1149350"/>
          </a:xfrm>
        </p:spPr>
        <p:txBody>
          <a:bodyPr>
            <a:normAutofit/>
          </a:bodyPr>
          <a:lstStyle>
            <a:lvl1pPr algn="ctr">
              <a:defRPr sz="3200" cap="all" spc="3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9FFA7-D3EA-4CB8-A471-94235AD625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5360D2-88E8-43C8-92D1-67AB23BBE2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C768F6-20A1-47A1-90FE-903135EEFD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D555EC1-268F-4324-A003-3608AA0D84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55C8E4-FCB8-4E06-9C43-0ACD949A73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05F5A-E4A3-476F-A89E-C2B73F2431E4}" type="datetime1">
              <a:rPr lang="en-US" smtClean="0"/>
              <a:t>3/1/2024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B01C005-C973-4D82-942A-334F1D431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FB6186-6570-4DE8-8603-70B0A51DF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911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5ADD3-88C8-4B01-8CC6-808C0E4160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634E6A-1390-4101-B78E-759231340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61515-4A26-4F31-9F61-5A10B1FABBFC}" type="datetime1">
              <a:rPr lang="en-US" smtClean="0"/>
              <a:t>3/1/2024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BC7B90-4C99-4653-872A-3572A02DAE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B03516-4D31-49D2-9488-33C734A7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521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0D8488-CF25-431B-A87A-AAF141BD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5DC65-7D1F-4BAB-9695-F7E734143E14}" type="datetime1">
              <a:rPr lang="en-US" smtClean="0"/>
              <a:t>3/1/2024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2F58E5-C92D-4C64-B867-0576B1EAD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216797-ABEC-4FE0-AFDE-36107B967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299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8F2B0-990D-418E-9D10-2464E9866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81131-AFFD-4339-9F30-D408B5105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C47F4-7968-4698-8BD3-A583099FAA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12BC6F-3996-4B2B-B8F2-DD3A82CCF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24077-BD55-4036-8E92-6558FDF3B653}" type="datetime1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832E66-581A-4CF2-A40A-4E24FAAC4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3B1C89-C625-4618-81A2-FB34E4DA0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639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51486F-443A-4F2D-AB1F-8B1F4C4DE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3A21213-E7FB-406A-B8CD-735AAC7AD0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F41A03-500E-49F7-8D99-A1EAFE4D34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91523D-69E9-4EAE-A610-B3A237B7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225F2-7107-4609-BCC2-77C63064A5E8}" type="datetime1">
              <a:rPr lang="en-US" smtClean="0"/>
              <a:t>3/1/2024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DB852F-4134-4AB5-BA87-483B1E1AD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34C5CB-918E-4A09-8222-D36E37B63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2607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2744C-12E6-455B-B646-2EA92DE0E9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D71C4D-C062-4EEE-9A9A-31ADCC5C87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44DC97-C26E-407A-9E29-68C52D547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789749-A4CD-447F-8298-2B7988C91CEA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E9353-B771-47FF-975E-72337414E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A5A858-B8B2-4364-A7D0-B2E8FAE0A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165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A6BABE-D80C-4F54-A03C-E1F9EBCA83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85191-EF5B-48BE-AB5D-B7BA4C3D09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FA387A-1231-4FE3-8574-D4331A343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0444D3-C0BA-4587-A56C-581AB9F841BE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21559-4901-4AD3-ABE7-DF0235457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F6C18E-B751-4E7B-9CD8-1BF44DAB8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28480-1C08-4458-AD97-0283E6FFD0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978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A0686-7BAC-45C0-BA30-0D0CBCE5C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4869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4202DE-82CD-407D-8C68-174B0CBB57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599" y="2254103"/>
            <a:ext cx="9486901" cy="39180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54AC9D-6E1B-46D3-959F-A068A1EDBD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9800022" y="3223751"/>
            <a:ext cx="4114801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D3FE42E8-8B57-452D-A122-4DCE9AC771EF}" type="datetime1">
              <a:rPr lang="en-US" smtClean="0"/>
              <a:t>3/1/2024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C0015-9EFB-40F8-BC00-AC2483D609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708136" y="3223750"/>
            <a:ext cx="4114800" cy="4105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300" baseline="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72C732-0E3E-49E0-A72E-D4C08CB445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6340" y="6356350"/>
            <a:ext cx="8718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spc="300">
                <a:solidFill>
                  <a:schemeClr val="tx2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fld id="{F8E28480-1C08-4458-AD97-0283E6FFD0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457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7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j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485AE2-6BE9-4DCA-A6C4-83F4EEFCC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EC199F73-795E-469A-AF4B-13FA2C7AB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4431"/>
            <a:ext cx="10820401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A3281B-9A4D-423E-9455-59A45852165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57400" y="1371599"/>
            <a:ext cx="8115300" cy="2339633"/>
          </a:xfrm>
        </p:spPr>
        <p:txBody>
          <a:bodyPr anchor="b">
            <a:normAutofit/>
          </a:bodyPr>
          <a:lstStyle/>
          <a:p>
            <a:r>
              <a:rPr lang="en-GB" sz="4000"/>
              <a:t>Principles of Professional Legal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A1D2E4-9868-462C-A5FC-13F6AFF876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57400" y="3896751"/>
            <a:ext cx="8115300" cy="1294226"/>
          </a:xfrm>
        </p:spPr>
        <p:txBody>
          <a:bodyPr anchor="t">
            <a:normAutofit/>
          </a:bodyPr>
          <a:lstStyle/>
          <a:p>
            <a:r>
              <a:rPr lang="en-GB" sz="2800" dirty="0"/>
              <a:t>Week 6– Communicating with the client in writing</a:t>
            </a:r>
          </a:p>
        </p:txBody>
      </p:sp>
    </p:spTree>
    <p:extLst>
      <p:ext uri="{BB962C8B-B14F-4D97-AF65-F5344CB8AC3E}">
        <p14:creationId xmlns:p14="http://schemas.microsoft.com/office/powerpoint/2010/main" val="1920973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4B1CCE-80F7-4B20-AE3A-12E5D54345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aims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324BEA-8F4C-4FDB-AAC8-FF7978DCA6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514446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72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DF882-83EB-47AE-85F8-9E981C6E18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Writing and drafting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0E7CA85-A127-43F1-9EC9-C7C173F9EA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7811299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075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B567ACB-44FC-44B8-A031-75BD65F80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F2FAE4-60E0-4FB7-B0C9-46ACDA9F1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Four stage process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DCFED15-84B1-42AE-984A-3FC986FE1C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1344742"/>
              </p:ext>
            </p:extLst>
          </p:nvPr>
        </p:nvGraphicFramePr>
        <p:xfrm>
          <a:off x="1249682" y="2236763"/>
          <a:ext cx="9725464" cy="33387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34485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A345A9C-E07D-45D3-A710-DDECB3F99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09C18AC-EFAA-4C60-A84E-ECED43E3E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3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3D9454-4F89-4433-8BCB-0D997667F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73834"/>
            <a:ext cx="9486900" cy="900332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preparation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AF0208-8CB1-4D7C-8946-2701978827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9381801"/>
              </p:ext>
            </p:extLst>
          </p:nvPr>
        </p:nvGraphicFramePr>
        <p:xfrm>
          <a:off x="1371600" y="2236763"/>
          <a:ext cx="9486900" cy="3366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05528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F9146B-4CCD-4CDB-AB9C-458005307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89ACBA-3F83-4535-8940-A9108C8B0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10097"/>
            <a:ext cx="9486901" cy="1010088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Writing letters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59870-1D6B-4992-B50C-0B1C2AD3A2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6257"/>
            <a:ext cx="9486901" cy="3540642"/>
          </a:xfrm>
        </p:spPr>
        <p:txBody>
          <a:bodyPr>
            <a:normAutofit/>
          </a:bodyPr>
          <a:lstStyle/>
          <a:p>
            <a:r>
              <a:rPr lang="en-GB" dirty="0"/>
              <a:t>Who is the addressee? </a:t>
            </a:r>
          </a:p>
          <a:p>
            <a:r>
              <a:rPr lang="en-GB" dirty="0"/>
              <a:t>Consider the reader and adapt your tone and style accordingly</a:t>
            </a:r>
          </a:p>
          <a:p>
            <a:r>
              <a:rPr lang="en-GB" dirty="0"/>
              <a:t>Avoid legal jargon</a:t>
            </a:r>
          </a:p>
          <a:p>
            <a:r>
              <a:rPr lang="en-GB" dirty="0"/>
              <a:t>Use plain language</a:t>
            </a:r>
          </a:p>
          <a:p>
            <a:r>
              <a:rPr lang="en-GB" dirty="0"/>
              <a:t>Avoid padding for other professionals</a:t>
            </a:r>
          </a:p>
          <a:p>
            <a:r>
              <a:rPr lang="en-GB" dirty="0"/>
              <a:t>Dear Sirs/Madam ends with “Yours faithfully”</a:t>
            </a:r>
          </a:p>
          <a:p>
            <a:r>
              <a:rPr lang="en-GB" dirty="0"/>
              <a:t>Dear Mr Smith ends with “Yours sincerely”</a:t>
            </a:r>
          </a:p>
        </p:txBody>
      </p:sp>
    </p:spTree>
    <p:extLst>
      <p:ext uri="{BB962C8B-B14F-4D97-AF65-F5344CB8AC3E}">
        <p14:creationId xmlns:p14="http://schemas.microsoft.com/office/powerpoint/2010/main" val="31242354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CD538B8-489B-407A-A760-436DB4C563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4076700" cy="54864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3645D-5A7F-4F19-BD3D-FB42F6A8AF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371600"/>
            <a:ext cx="2705100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spelling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960C69-42AE-4BB3-9F7A-1EC6612306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1095850"/>
              </p:ext>
            </p:extLst>
          </p:nvPr>
        </p:nvGraphicFramePr>
        <p:xfrm>
          <a:off x="5410200" y="685800"/>
          <a:ext cx="6096000" cy="5486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35944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CD6474-47AA-4D47-AF35-32FA3089B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F8DA3CF-9D4B-403A-9AD4-BB177DAB6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6B2ED-AC6E-4886-8F14-5638282F3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020728"/>
            <a:ext cx="9486900" cy="996061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punctuation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8AD0B-4FC7-433F-AACF-DE9741D28E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200940"/>
            <a:ext cx="9486901" cy="357785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Misuse of simple punctuation is irritating to the reader</a:t>
            </a:r>
          </a:p>
          <a:p>
            <a:pPr>
              <a:lnSpc>
                <a:spcPct val="90000"/>
              </a:lnSpc>
            </a:pPr>
            <a:r>
              <a:rPr lang="en-GB" sz="1700"/>
              <a:t>Meaning can become unclear</a:t>
            </a:r>
          </a:p>
          <a:p>
            <a:pPr>
              <a:lnSpc>
                <a:spcPct val="90000"/>
              </a:lnSpc>
            </a:pPr>
            <a:r>
              <a:rPr lang="en-GB" sz="1700"/>
              <a:t>If you are unsure – learn!</a:t>
            </a:r>
          </a:p>
          <a:p>
            <a:pPr>
              <a:lnSpc>
                <a:spcPct val="90000"/>
              </a:lnSpc>
            </a:pPr>
            <a:r>
              <a:rPr lang="en-GB" sz="1700" b="1"/>
              <a:t>Full stop </a:t>
            </a:r>
            <a:r>
              <a:rPr lang="en-GB" sz="1700"/>
              <a:t>– ends a sentence</a:t>
            </a:r>
          </a:p>
          <a:p>
            <a:pPr>
              <a:lnSpc>
                <a:spcPct val="90000"/>
              </a:lnSpc>
            </a:pPr>
            <a:r>
              <a:rPr lang="en-GB" sz="1700" b="1"/>
              <a:t>Commas </a:t>
            </a:r>
            <a:r>
              <a:rPr lang="en-GB" sz="1700"/>
              <a:t>– separate words, phrases and clauses. Do not be tempted to use a comma where a sentence should end with a full stop.</a:t>
            </a:r>
          </a:p>
          <a:p>
            <a:pPr>
              <a:lnSpc>
                <a:spcPct val="90000"/>
              </a:lnSpc>
            </a:pPr>
            <a:r>
              <a:rPr lang="en-GB" sz="1700" b="1"/>
              <a:t>Colons</a:t>
            </a:r>
            <a:r>
              <a:rPr lang="en-GB" sz="1700"/>
              <a:t> – a colon: is used to precede an explanation</a:t>
            </a:r>
          </a:p>
          <a:p>
            <a:pPr>
              <a:lnSpc>
                <a:spcPct val="90000"/>
              </a:lnSpc>
            </a:pPr>
            <a:r>
              <a:rPr lang="en-GB" sz="1700" b="1"/>
              <a:t>Semicolon</a:t>
            </a:r>
            <a:r>
              <a:rPr lang="en-GB" sz="1700"/>
              <a:t> – a semicolon ; is used to separate items in a list. For example,  claim form; </a:t>
            </a:r>
          </a:p>
          <a:p>
            <a:pPr>
              <a:lnSpc>
                <a:spcPct val="90000"/>
              </a:lnSpc>
            </a:pPr>
            <a:r>
              <a:rPr lang="en-GB" sz="1700"/>
              <a:t>court fee; or </a:t>
            </a:r>
          </a:p>
          <a:p>
            <a:pPr>
              <a:lnSpc>
                <a:spcPct val="90000"/>
              </a:lnSpc>
            </a:pPr>
            <a:r>
              <a:rPr lang="en-GB" sz="1700"/>
              <a:t>fee exemption form. </a:t>
            </a:r>
          </a:p>
        </p:txBody>
      </p:sp>
    </p:spTree>
    <p:extLst>
      <p:ext uri="{BB962C8B-B14F-4D97-AF65-F5344CB8AC3E}">
        <p14:creationId xmlns:p14="http://schemas.microsoft.com/office/powerpoint/2010/main" val="8929567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B8F75B-C884-4D2B-AE54-13C07B581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DE9D8A-05F5-4F85-A081-103033D1D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6177" y="568842"/>
            <a:ext cx="3880229" cy="5709684"/>
          </a:xfrm>
        </p:spPr>
        <p:txBody>
          <a:bodyPr anchor="ctr">
            <a:normAutofit/>
          </a:bodyPr>
          <a:lstStyle/>
          <a:p>
            <a:pPr algn="ctr"/>
            <a:r>
              <a:rPr lang="en-GB" sz="3600"/>
              <a:t>apostrophes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200" y="0"/>
            <a:ext cx="6781800" cy="68580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7372E-DE6A-4F66-9310-005D97954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568842"/>
            <a:ext cx="5426846" cy="57096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/>
              <a:t>An apostrophe is used to indicate possession, for example,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the plural noun does not end in an “s”, the apostrophe is placed before the “s” – Sian’s book.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Where a plural noun ends in an “s”, put the apostrophe after the “s”: 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judges’ lunch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 babies’ bibs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show a period of time: one week’s notice; two months’ holiday.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Can be used to omit letters: Let’s = Let us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She’s = She is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They’ve = They have</a:t>
            </a:r>
          </a:p>
        </p:txBody>
      </p:sp>
    </p:spTree>
    <p:extLst>
      <p:ext uri="{BB962C8B-B14F-4D97-AF65-F5344CB8AC3E}">
        <p14:creationId xmlns:p14="http://schemas.microsoft.com/office/powerpoint/2010/main" val="17302552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E646A7-D148-4320-A501-0291AA75A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799"/>
            <a:ext cx="10820400" cy="1371601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66742F-5C69-48A1-ACD8-6CE73F615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045" y="947223"/>
            <a:ext cx="9394874" cy="928467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Layout and presentation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C82328-A8C6-4913-B05B-4553CB30C1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4261721"/>
              </p:ext>
            </p:extLst>
          </p:nvPr>
        </p:nvGraphicFramePr>
        <p:xfrm>
          <a:off x="685800" y="2696308"/>
          <a:ext cx="10820400" cy="34758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537566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FDBF3-4C40-45AF-A80D-F3EF58FB4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 client care letter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C0439F-87EA-4DF8-A90A-51CD4180E7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1596514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365164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BBC959F-CAB6-4E23-81DE-E0BBF2B7E0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94DEED-5E0F-4E41-A445-58C14864C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76700" cy="6858000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4A57D3-F4F6-4991-90CE-80C3B989E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71600"/>
            <a:ext cx="2742028" cy="4114800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chemeClr val="bg2"/>
                </a:solidFill>
              </a:rPr>
              <a:t>Client care letter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1FEFA6-7D4F-4746-AE64-D4D52FE7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0" y="685800"/>
            <a:ext cx="6743700" cy="5486400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989707-F642-44E5-898B-AD02BBAD1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0963" y="1270591"/>
            <a:ext cx="5631357" cy="4364666"/>
          </a:xfrm>
        </p:spPr>
        <p:txBody>
          <a:bodyPr anchor="ctr">
            <a:normAutofit/>
          </a:bodyPr>
          <a:lstStyle/>
          <a:p>
            <a:r>
              <a:rPr lang="en-GB" sz="2000"/>
              <a:t>Thank the client for their instructions</a:t>
            </a:r>
          </a:p>
          <a:p>
            <a:r>
              <a:rPr lang="en-GB" sz="2000"/>
              <a:t>The letter should have a title “Your personal injury claim”</a:t>
            </a:r>
          </a:p>
          <a:p>
            <a:r>
              <a:rPr lang="en-GB" sz="2000"/>
              <a:t>Use headings</a:t>
            </a:r>
          </a:p>
          <a:p>
            <a:r>
              <a:rPr lang="en-GB" sz="2000"/>
              <a:t>Always use I when writing to clients </a:t>
            </a:r>
          </a:p>
          <a:p>
            <a:r>
              <a:rPr lang="en-GB" sz="2000"/>
              <a:t>Avoid pompous language</a:t>
            </a:r>
          </a:p>
          <a:p>
            <a:r>
              <a:rPr lang="en-GB" sz="2000"/>
              <a:t>Use enclosures</a:t>
            </a:r>
          </a:p>
          <a:p>
            <a:r>
              <a:rPr lang="en-GB" sz="2000"/>
              <a:t>Friendly tone yet professional</a:t>
            </a:r>
          </a:p>
        </p:txBody>
      </p:sp>
    </p:spTree>
    <p:extLst>
      <p:ext uri="{BB962C8B-B14F-4D97-AF65-F5344CB8AC3E}">
        <p14:creationId xmlns:p14="http://schemas.microsoft.com/office/powerpoint/2010/main" val="2829094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00E3E0-07DA-4A53-8D2F-59983E144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762500" cy="6857999"/>
          </a:xfrm>
          <a:prstGeom prst="rect">
            <a:avLst/>
          </a:prstGeom>
          <a:solidFill>
            <a:schemeClr val="tx2">
              <a:lumMod val="75000"/>
              <a:lumOff val="25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8B5888-0675-41A7-B943-8ECB810BF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701040"/>
            <a:ext cx="3390900" cy="5486400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checking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97EE3B-9D45-4C5D-9FF8-7663EEC6FA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9045621"/>
              </p:ext>
            </p:extLst>
          </p:nvPr>
        </p:nvGraphicFramePr>
        <p:xfrm>
          <a:off x="5410200" y="701675"/>
          <a:ext cx="6096000" cy="5470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4600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6A9A943-04D2-4F54-9375-AF6754298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5BA7CAF-5EE9-4EEE-9E12-B2CECCB94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71600" y="1371601"/>
            <a:ext cx="9486900" cy="4162612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8FFAED-E88A-45A8-9D8B-07C3A5BF9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2057400"/>
            <a:ext cx="8115300" cy="17132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kern="1200" cap="all" spc="300" baseline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tutorial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DE430-111A-4B17-9BFB-5E927FE81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57400" y="3945276"/>
            <a:ext cx="8115300" cy="9673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2800" i="1" kern="1200">
                <a:solidFill>
                  <a:schemeClr val="bg1"/>
                </a:solidFill>
                <a:latin typeface="+mj-lt"/>
                <a:ea typeface="+mn-ea"/>
                <a:cs typeface="+mn-cs"/>
              </a:rPr>
              <a:t>Please see separate handout </a:t>
            </a:r>
          </a:p>
        </p:txBody>
      </p:sp>
    </p:spTree>
    <p:extLst>
      <p:ext uri="{BB962C8B-B14F-4D97-AF65-F5344CB8AC3E}">
        <p14:creationId xmlns:p14="http://schemas.microsoft.com/office/powerpoint/2010/main" val="4293853451"/>
      </p:ext>
    </p:extLst>
  </p:cSld>
  <p:clrMapOvr>
    <a:masterClrMapping/>
  </p:clrMapOvr>
</p:sld>
</file>

<file path=ppt/theme/theme1.xml><?xml version="1.0" encoding="utf-8"?>
<a:theme xmlns:a="http://schemas.openxmlformats.org/drawingml/2006/main" name="ClassicFrameVTI">
  <a:themeElements>
    <a:clrScheme name="Custom 22">
      <a:dk1>
        <a:sysClr val="windowText" lastClr="000000"/>
      </a:dk1>
      <a:lt1>
        <a:sysClr val="window" lastClr="FFFFFF"/>
      </a:lt1>
      <a:dk2>
        <a:srgbClr val="293737"/>
      </a:dk2>
      <a:lt2>
        <a:srgbClr val="EEF2F0"/>
      </a:lt2>
      <a:accent1>
        <a:srgbClr val="749090"/>
      </a:accent1>
      <a:accent2>
        <a:srgbClr val="A5A5A5"/>
      </a:accent2>
      <a:accent3>
        <a:srgbClr val="91A39B"/>
      </a:accent3>
      <a:accent4>
        <a:srgbClr val="A9A698"/>
      </a:accent4>
      <a:accent5>
        <a:srgbClr val="A2A79A"/>
      </a:accent5>
      <a:accent6>
        <a:srgbClr val="897F65"/>
      </a:accent6>
      <a:hlink>
        <a:srgbClr val="92872F"/>
      </a:hlink>
      <a:folHlink>
        <a:srgbClr val="AB73A9"/>
      </a:folHlink>
    </a:clrScheme>
    <a:fontScheme name="Goudy and Gill Sans">
      <a:majorFont>
        <a:latin typeface="Goudy Old Style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lassicFrameVTI" id="{4FA2A165-EC65-4FB0-B019-8C8876A1D8E3}" vid="{9D78F1F1-8226-42FD-A1A3-975EDF6D60F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534</Words>
  <Application>Microsoft Office PowerPoint</Application>
  <PresentationFormat>Widescreen</PresentationFormat>
  <Paragraphs>84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Goudy Old Style</vt:lpstr>
      <vt:lpstr>Gill Sans MT</vt:lpstr>
      <vt:lpstr>ClassicFrameVTI</vt:lpstr>
      <vt:lpstr>Principles of Professional Legal Practice </vt:lpstr>
      <vt:lpstr>aims</vt:lpstr>
      <vt:lpstr>Writing and drafting</vt:lpstr>
      <vt:lpstr>Four stage process</vt:lpstr>
      <vt:lpstr>preparation</vt:lpstr>
      <vt:lpstr>Writing letters</vt:lpstr>
      <vt:lpstr>spelling</vt:lpstr>
      <vt:lpstr>punctuation</vt:lpstr>
      <vt:lpstr>apostrophes</vt:lpstr>
      <vt:lpstr>Layout and presentation</vt:lpstr>
      <vt:lpstr> client care letter</vt:lpstr>
      <vt:lpstr>Client care letter</vt:lpstr>
      <vt:lpstr>checking</vt:lpstr>
      <vt:lpstr>tutorial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Professional Legal Practice</dc:title>
  <dc:creator>Sian Turvey</dc:creator>
  <cp:lastModifiedBy>Cerys Davies</cp:lastModifiedBy>
  <cp:revision>3</cp:revision>
  <dcterms:created xsi:type="dcterms:W3CDTF">2021-02-11T21:41:16Z</dcterms:created>
  <dcterms:modified xsi:type="dcterms:W3CDTF">2024-03-01T16:35:07Z</dcterms:modified>
</cp:coreProperties>
</file>