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"/>
  </p:notesMasterIdLst>
  <p:handoutMasterIdLst>
    <p:handoutMasterId r:id="rId5"/>
  </p:handoutMasterIdLst>
  <p:sldIdLst>
    <p:sldId id="392" r:id="rId2"/>
    <p:sldId id="259" r:id="rId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DA2C6D-4377-402B-B6F4-C8560C631D10}" v="2" dt="2023-03-04T19:23:23.818"/>
    <p1510:client id="{FBEA9B62-CBFA-4533-931D-AB4869098B08}" v="5" dt="2023-03-04T19:07:06.31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130" autoAdjust="0"/>
    <p:restoredTop sz="69775" autoAdjust="0"/>
  </p:normalViewPr>
  <p:slideViewPr>
    <p:cSldViewPr>
      <p:cViewPr varScale="1">
        <p:scale>
          <a:sx n="73" d="100"/>
          <a:sy n="73" d="100"/>
        </p:scale>
        <p:origin x="832" y="5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10" Type="http://schemas.microsoft.com/office/2015/10/relationships/revisionInfo" Target="revisionInfo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711462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04/03/2023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04/03/2023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04/03/2023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04/03/2023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04/03/2023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04/03/2023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04/03/2023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04/03/2023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04/03/2023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04/03/2023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04/03/2023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04/03/2023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LCMB7000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983432" y="3933056"/>
            <a:ext cx="10657184" cy="1995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chemeClr val="bg1"/>
                </a:solidFill>
              </a:rPr>
              <a:t>Week 4</a:t>
            </a:r>
          </a:p>
          <a:p>
            <a:pPr eaLnBrk="1" hangingPunct="1"/>
            <a:r>
              <a:rPr lang="en-GB" altLang="en-US" sz="40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Seminar Activity 2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335360" y="2293962"/>
            <a:ext cx="11521280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sz="6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Human Resource Management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0673308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36524"/>
            <a:ext cx="109728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Seminar Activity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09600" y="1124744"/>
            <a:ext cx="10972800" cy="4392489"/>
          </a:xfrm>
        </p:spPr>
        <p:txBody>
          <a:bodyPr>
            <a:norm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Discuss the current state of the labour market in UK (post Brexit and post pandemic) and implications for  recruitment strategies for UK firms?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–"/>
              <a:tabLst>
                <a:tab pos="914400" algn="l"/>
              </a:tabLst>
            </a:pPr>
            <a:r>
              <a:rPr lang="en-US" sz="3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Supply and demand and the unemployment rate</a:t>
            </a:r>
            <a:endParaRPr lang="en-GB" sz="3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–"/>
              <a:tabLst>
                <a:tab pos="914400" algn="l"/>
              </a:tabLst>
            </a:pPr>
            <a:r>
              <a:rPr lang="en-US" sz="3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Competitors</a:t>
            </a:r>
            <a:endParaRPr lang="en-GB" sz="3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–"/>
              <a:tabLst>
                <a:tab pos="914400" algn="l"/>
              </a:tabLst>
            </a:pPr>
            <a:r>
              <a:rPr lang="en-US" sz="3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Social and legal  environment </a:t>
            </a:r>
            <a:endParaRPr lang="en-GB" sz="3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just"/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403766-4DF7-4986-878C-16BFE1042C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67</Words>
  <Application>Microsoft Office PowerPoint</Application>
  <PresentationFormat>Widescreen</PresentationFormat>
  <Paragraphs>12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Myriad Pro</vt:lpstr>
      <vt:lpstr>Aharoni</vt:lpstr>
      <vt:lpstr>Arial</vt:lpstr>
      <vt:lpstr>Calibri</vt:lpstr>
      <vt:lpstr>Verdana</vt:lpstr>
      <vt:lpstr>20140311PresentationUWTSDTemplate</vt:lpstr>
      <vt:lpstr>LCMB7000</vt:lpstr>
      <vt:lpstr>Seminar 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LCMB7014</dc:title>
  <dc:creator>Hossein Shokri (Doctoral Researcher)</dc:creator>
  <cp:lastModifiedBy>Mohamed Asim</cp:lastModifiedBy>
  <cp:revision>65</cp:revision>
  <dcterms:created xsi:type="dcterms:W3CDTF">2020-09-30T03:06:41Z</dcterms:created>
  <dcterms:modified xsi:type="dcterms:W3CDTF">2023-03-04T19:23:46Z</dcterms:modified>
</cp:coreProperties>
</file>