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1" r:id="rId4"/>
  </p:sldMasterIdLst>
  <p:notesMasterIdLst>
    <p:notesMasterId r:id="rId9"/>
  </p:notesMasterIdLst>
  <p:sldIdLst>
    <p:sldId id="256" r:id="rId5"/>
    <p:sldId id="260" r:id="rId6"/>
    <p:sldId id="257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AF67D3FF-BF35-4611-849C-83AEDFAEE10D}">
          <p14:sldIdLst>
            <p14:sldId id="256"/>
            <p14:sldId id="260"/>
            <p14:sldId id="257"/>
            <p14:sldId id="25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53C9B2-BBA9-4BE9-9C90-DF88B6749E3F}" v="580" dt="2022-02-26T11:06:29.3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nae" userId="6539836b-3139-4211-b309-a95745646074" providerId="ADAL" clId="{8753C9B2-BBA9-4BE9-9C90-DF88B6749E3F}"/>
    <pc:docChg chg="undo redo custSel addSld delSld modSld sldOrd modMainMaster addSection modSection">
      <pc:chgData name="Shanae" userId="6539836b-3139-4211-b309-a95745646074" providerId="ADAL" clId="{8753C9B2-BBA9-4BE9-9C90-DF88B6749E3F}" dt="2022-02-26T11:07:04.745" v="4643" actId="2711"/>
      <pc:docMkLst>
        <pc:docMk/>
      </pc:docMkLst>
      <pc:sldChg chg="addSp delSp modSp add del mod modTransition setBg modClrScheme delAnim modAnim chgLayout">
        <pc:chgData name="Shanae" userId="6539836b-3139-4211-b309-a95745646074" providerId="ADAL" clId="{8753C9B2-BBA9-4BE9-9C90-DF88B6749E3F}" dt="2022-02-25T15:13:46.861" v="4634"/>
        <pc:sldMkLst>
          <pc:docMk/>
          <pc:sldMk cId="2620642551" sldId="256"/>
        </pc:sldMkLst>
        <pc:spChg chg="mod ord">
          <ac:chgData name="Shanae" userId="6539836b-3139-4211-b309-a95745646074" providerId="ADAL" clId="{8753C9B2-BBA9-4BE9-9C90-DF88B6749E3F}" dt="2022-02-25T15:13:46.861" v="4634"/>
          <ac:spMkLst>
            <pc:docMk/>
            <pc:sldMk cId="2620642551" sldId="256"/>
            <ac:spMk id="2" creationId="{0BBDAACC-D1A7-434C-AD9C-3176FEE9BC53}"/>
          </ac:spMkLst>
        </pc:spChg>
        <pc:spChg chg="add del mod ord">
          <ac:chgData name="Shanae" userId="6539836b-3139-4211-b309-a95745646074" providerId="ADAL" clId="{8753C9B2-BBA9-4BE9-9C90-DF88B6749E3F}" dt="2022-02-24T20:16:51.564" v="4124" actId="478"/>
          <ac:spMkLst>
            <pc:docMk/>
            <pc:sldMk cId="2620642551" sldId="256"/>
            <ac:spMk id="3" creationId="{20F2073C-376A-4637-90B7-DD1FF3D85ED9}"/>
          </ac:spMkLst>
        </pc:spChg>
        <pc:spChg chg="add del mod">
          <ac:chgData name="Shanae" userId="6539836b-3139-4211-b309-a95745646074" providerId="ADAL" clId="{8753C9B2-BBA9-4BE9-9C90-DF88B6749E3F}" dt="2022-02-24T15:34:17.355" v="523" actId="478"/>
          <ac:spMkLst>
            <pc:docMk/>
            <pc:sldMk cId="2620642551" sldId="256"/>
            <ac:spMk id="6" creationId="{A04C8578-2D9E-4619-8CD0-2C3C633D7E04}"/>
          </ac:spMkLst>
        </pc:spChg>
        <pc:spChg chg="add del mod">
          <ac:chgData name="Shanae" userId="6539836b-3139-4211-b309-a95745646074" providerId="ADAL" clId="{8753C9B2-BBA9-4BE9-9C90-DF88B6749E3F}" dt="2022-02-24T16:31:55.480" v="2346"/>
          <ac:spMkLst>
            <pc:docMk/>
            <pc:sldMk cId="2620642551" sldId="256"/>
            <ac:spMk id="9" creationId="{D3F60DA8-41F1-43DE-B0D3-CD68010160C8}"/>
          </ac:spMkLst>
        </pc:spChg>
        <pc:spChg chg="add del mod">
          <ac:chgData name="Shanae" userId="6539836b-3139-4211-b309-a95745646074" providerId="ADAL" clId="{8753C9B2-BBA9-4BE9-9C90-DF88B6749E3F}" dt="2022-02-24T16:03:54.735" v="1653"/>
          <ac:spMkLst>
            <pc:docMk/>
            <pc:sldMk cId="2620642551" sldId="256"/>
            <ac:spMk id="10" creationId="{738C3A5F-1AE9-4F6F-94EF-8569367C839B}"/>
          </ac:spMkLst>
        </pc:spChg>
        <pc:spChg chg="add del mod">
          <ac:chgData name="Shanae" userId="6539836b-3139-4211-b309-a95745646074" providerId="ADAL" clId="{8753C9B2-BBA9-4BE9-9C90-DF88B6749E3F}" dt="2022-02-24T16:21:13.047" v="1945" actId="33987"/>
          <ac:spMkLst>
            <pc:docMk/>
            <pc:sldMk cId="2620642551" sldId="256"/>
            <ac:spMk id="12" creationId="{653DF0FE-65D3-44B9-BA66-D72E006BAFA1}"/>
          </ac:spMkLst>
        </pc:spChg>
        <pc:spChg chg="add del mod">
          <ac:chgData name="Shanae" userId="6539836b-3139-4211-b309-a95745646074" providerId="ADAL" clId="{8753C9B2-BBA9-4BE9-9C90-DF88B6749E3F}" dt="2022-02-24T16:23:56.040" v="2024" actId="478"/>
          <ac:spMkLst>
            <pc:docMk/>
            <pc:sldMk cId="2620642551" sldId="256"/>
            <ac:spMk id="14" creationId="{845DE1DB-3781-4097-9715-11DDBCA4A997}"/>
          </ac:spMkLst>
        </pc:spChg>
        <pc:spChg chg="add mod">
          <ac:chgData name="Shanae" userId="6539836b-3139-4211-b309-a95745646074" providerId="ADAL" clId="{8753C9B2-BBA9-4BE9-9C90-DF88B6749E3F}" dt="2022-02-24T16:51:38.861" v="2581" actId="2711"/>
          <ac:spMkLst>
            <pc:docMk/>
            <pc:sldMk cId="2620642551" sldId="256"/>
            <ac:spMk id="16" creationId="{B11CCE0C-D04D-45B7-B435-A0DF879EA9BD}"/>
          </ac:spMkLst>
        </pc:spChg>
        <pc:graphicFrameChg chg="add del modGraphic">
          <ac:chgData name="Shanae" userId="6539836b-3139-4211-b309-a95745646074" providerId="ADAL" clId="{8753C9B2-BBA9-4BE9-9C90-DF88B6749E3F}" dt="2022-02-24T15:31:27.040" v="422" actId="478"/>
          <ac:graphicFrameMkLst>
            <pc:docMk/>
            <pc:sldMk cId="2620642551" sldId="256"/>
            <ac:graphicFrameMk id="3" creationId="{8F3B8F33-BCB9-4B5C-B34F-021FB454E34E}"/>
          </ac:graphicFrameMkLst>
        </pc:graphicFrameChg>
        <pc:graphicFrameChg chg="del mod modGraphic">
          <ac:chgData name="Shanae" userId="6539836b-3139-4211-b309-a95745646074" providerId="ADAL" clId="{8753C9B2-BBA9-4BE9-9C90-DF88B6749E3F}" dt="2022-02-24T15:30:56.890" v="416" actId="478"/>
          <ac:graphicFrameMkLst>
            <pc:docMk/>
            <pc:sldMk cId="2620642551" sldId="256"/>
            <ac:graphicFrameMk id="4" creationId="{A2B871F1-219D-464C-A245-2ADD4EE9770B}"/>
          </ac:graphicFrameMkLst>
        </pc:graphicFrameChg>
        <pc:graphicFrameChg chg="add del mod modGraphic">
          <ac:chgData name="Shanae" userId="6539836b-3139-4211-b309-a95745646074" providerId="ADAL" clId="{8753C9B2-BBA9-4BE9-9C90-DF88B6749E3F}" dt="2022-02-24T16:18:24.027" v="1864" actId="478"/>
          <ac:graphicFrameMkLst>
            <pc:docMk/>
            <pc:sldMk cId="2620642551" sldId="256"/>
            <ac:graphicFrameMk id="5" creationId="{87A03EE7-AD97-4554-9C26-520508312EEE}"/>
          </ac:graphicFrameMkLst>
        </pc:graphicFrameChg>
        <pc:graphicFrameChg chg="add del mod modGraphic">
          <ac:chgData name="Shanae" userId="6539836b-3139-4211-b309-a95745646074" providerId="ADAL" clId="{8753C9B2-BBA9-4BE9-9C90-DF88B6749E3F}" dt="2022-02-24T16:16:42.588" v="1824" actId="3680"/>
          <ac:graphicFrameMkLst>
            <pc:docMk/>
            <pc:sldMk cId="2620642551" sldId="256"/>
            <ac:graphicFrameMk id="11" creationId="{20976648-E14F-4DFB-89BF-AB2BE7EA9D80}"/>
          </ac:graphicFrameMkLst>
        </pc:graphicFrameChg>
        <pc:graphicFrameChg chg="add mod modGraphic">
          <ac:chgData name="Shanae" userId="6539836b-3139-4211-b309-a95745646074" providerId="ADAL" clId="{8753C9B2-BBA9-4BE9-9C90-DF88B6749E3F}" dt="2022-02-25T15:07:34.653" v="4563" actId="20577"/>
          <ac:graphicFrameMkLst>
            <pc:docMk/>
            <pc:sldMk cId="2620642551" sldId="256"/>
            <ac:graphicFrameMk id="15" creationId="{F39677EC-D523-4CC1-86BB-2967265D84B3}"/>
          </ac:graphicFrameMkLst>
        </pc:graphicFrameChg>
        <pc:picChg chg="add del mod">
          <ac:chgData name="Shanae" userId="6539836b-3139-4211-b309-a95745646074" providerId="ADAL" clId="{8753C9B2-BBA9-4BE9-9C90-DF88B6749E3F}" dt="2022-02-24T16:18:00.708" v="1852" actId="478"/>
          <ac:picMkLst>
            <pc:docMk/>
            <pc:sldMk cId="2620642551" sldId="256"/>
            <ac:picMk id="8" creationId="{BE237732-FE1E-4710-B252-BF0D01CE9CD1}"/>
          </ac:picMkLst>
        </pc:picChg>
        <pc:picChg chg="del mod">
          <ac:chgData name="Shanae" userId="6539836b-3139-4211-b309-a95745646074" providerId="ADAL" clId="{8753C9B2-BBA9-4BE9-9C90-DF88B6749E3F}" dt="2022-02-24T16:17:59.103" v="1851" actId="478"/>
          <ac:picMkLst>
            <pc:docMk/>
            <pc:sldMk cId="2620642551" sldId="256"/>
            <ac:picMk id="13" creationId="{487FACFF-946F-40A2-A206-70A6DE97D5AD}"/>
          </ac:picMkLst>
        </pc:picChg>
      </pc:sldChg>
      <pc:sldChg chg="addSp delSp modSp mod setBg setClrOvrMap delDesignElem">
        <pc:chgData name="Shanae" userId="6539836b-3139-4211-b309-a95745646074" providerId="ADAL" clId="{8753C9B2-BBA9-4BE9-9C90-DF88B6749E3F}" dt="2022-02-25T15:13:46.861" v="4634"/>
        <pc:sldMkLst>
          <pc:docMk/>
          <pc:sldMk cId="4009903524" sldId="257"/>
        </pc:sldMkLst>
        <pc:spChg chg="mod">
          <ac:chgData name="Shanae" userId="6539836b-3139-4211-b309-a95745646074" providerId="ADAL" clId="{8753C9B2-BBA9-4BE9-9C90-DF88B6749E3F}" dt="2022-02-25T15:12:58.391" v="4627" actId="2711"/>
          <ac:spMkLst>
            <pc:docMk/>
            <pc:sldMk cId="4009903524" sldId="257"/>
            <ac:spMk id="2" creationId="{254F5DA7-8136-4531-A7CB-60BCB1120D33}"/>
          </ac:spMkLst>
        </pc:spChg>
        <pc:spChg chg="add del mod">
          <ac:chgData name="Shanae" userId="6539836b-3139-4211-b309-a95745646074" providerId="ADAL" clId="{8753C9B2-BBA9-4BE9-9C90-DF88B6749E3F}" dt="2022-02-24T15:58:47.649" v="1569" actId="26606"/>
          <ac:spMkLst>
            <pc:docMk/>
            <pc:sldMk cId="4009903524" sldId="257"/>
            <ac:spMk id="4" creationId="{A9044A9F-D1DE-4D28-A13A-1B415BE218CB}"/>
          </ac:spMkLst>
        </pc:spChg>
        <pc:spChg chg="add del mod">
          <ac:chgData name="Shanae" userId="6539836b-3139-4211-b309-a95745646074" providerId="ADAL" clId="{8753C9B2-BBA9-4BE9-9C90-DF88B6749E3F}" dt="2022-02-25T15:08:36.600" v="4566" actId="478"/>
          <ac:spMkLst>
            <pc:docMk/>
            <pc:sldMk cId="4009903524" sldId="257"/>
            <ac:spMk id="4" creationId="{EF42E42D-BB69-443C-AF04-E164012B73F1}"/>
          </ac:spMkLst>
        </pc:spChg>
        <pc:spChg chg="add del">
          <ac:chgData name="Shanae" userId="6539836b-3139-4211-b309-a95745646074" providerId="ADAL" clId="{8753C9B2-BBA9-4BE9-9C90-DF88B6749E3F}" dt="2022-02-24T15:58:23.064" v="1560" actId="26606"/>
          <ac:spMkLst>
            <pc:docMk/>
            <pc:sldMk cId="4009903524" sldId="257"/>
            <ac:spMk id="21" creationId="{86C16C40-7C29-4ACC-B851-7E08E459B596}"/>
          </ac:spMkLst>
        </pc:spChg>
        <pc:spChg chg="add del">
          <ac:chgData name="Shanae" userId="6539836b-3139-4211-b309-a95745646074" providerId="ADAL" clId="{8753C9B2-BBA9-4BE9-9C90-DF88B6749E3F}" dt="2022-02-24T15:58:13.970" v="1556" actId="26606"/>
          <ac:spMkLst>
            <pc:docMk/>
            <pc:sldMk cId="4009903524" sldId="257"/>
            <ac:spMk id="22" creationId="{9F4444CE-BC8D-4D61-B303-4C05614E62AB}"/>
          </ac:spMkLst>
        </pc:spChg>
        <pc:spChg chg="add del">
          <ac:chgData name="Shanae" userId="6539836b-3139-4211-b309-a95745646074" providerId="ADAL" clId="{8753C9B2-BBA9-4BE9-9C90-DF88B6749E3F}" dt="2022-02-24T15:58:13.970" v="1556" actId="26606"/>
          <ac:spMkLst>
            <pc:docMk/>
            <pc:sldMk cId="4009903524" sldId="257"/>
            <ac:spMk id="24" creationId="{73772B81-181F-48B7-8826-4D9686D15DF5}"/>
          </ac:spMkLst>
        </pc:spChg>
        <pc:spChg chg="add del">
          <ac:chgData name="Shanae" userId="6539836b-3139-4211-b309-a95745646074" providerId="ADAL" clId="{8753C9B2-BBA9-4BE9-9C90-DF88B6749E3F}" dt="2022-02-24T15:58:47.626" v="1568" actId="26606"/>
          <ac:spMkLst>
            <pc:docMk/>
            <pc:sldMk cId="4009903524" sldId="257"/>
            <ac:spMk id="25" creationId="{7E2C7115-5336-410C-AD71-0F0952A2E5A7}"/>
          </ac:spMkLst>
        </pc:spChg>
        <pc:spChg chg="add del">
          <ac:chgData name="Shanae" userId="6539836b-3139-4211-b309-a95745646074" providerId="ADAL" clId="{8753C9B2-BBA9-4BE9-9C90-DF88B6749E3F}" dt="2022-02-24T15:58:13.970" v="1556" actId="26606"/>
          <ac:spMkLst>
            <pc:docMk/>
            <pc:sldMk cId="4009903524" sldId="257"/>
            <ac:spMk id="26" creationId="{B2205F6E-03C6-4E92-877C-E2482F6599AA}"/>
          </ac:spMkLst>
        </pc:spChg>
        <pc:spChg chg="add del">
          <ac:chgData name="Shanae" userId="6539836b-3139-4211-b309-a95745646074" providerId="ADAL" clId="{8753C9B2-BBA9-4BE9-9C90-DF88B6749E3F}" dt="2022-02-24T15:58:18.740" v="1558" actId="26606"/>
          <ac:spMkLst>
            <pc:docMk/>
            <pc:sldMk cId="4009903524" sldId="257"/>
            <ac:spMk id="29" creationId="{9F4444CE-BC8D-4D61-B303-4C05614E62AB}"/>
          </ac:spMkLst>
        </pc:spChg>
        <pc:spChg chg="add del">
          <ac:chgData name="Shanae" userId="6539836b-3139-4211-b309-a95745646074" providerId="ADAL" clId="{8753C9B2-BBA9-4BE9-9C90-DF88B6749E3F}" dt="2022-02-24T15:58:18.740" v="1558" actId="26606"/>
          <ac:spMkLst>
            <pc:docMk/>
            <pc:sldMk cId="4009903524" sldId="257"/>
            <ac:spMk id="30" creationId="{73772B81-181F-48B7-8826-4D9686D15DF5}"/>
          </ac:spMkLst>
        </pc:spChg>
        <pc:spChg chg="add del">
          <ac:chgData name="Shanae" userId="6539836b-3139-4211-b309-a95745646074" providerId="ADAL" clId="{8753C9B2-BBA9-4BE9-9C90-DF88B6749E3F}" dt="2022-02-24T15:58:18.740" v="1558" actId="26606"/>
          <ac:spMkLst>
            <pc:docMk/>
            <pc:sldMk cId="4009903524" sldId="257"/>
            <ac:spMk id="31" creationId="{B2205F6E-03C6-4E92-877C-E2482F6599AA}"/>
          </ac:spMkLst>
        </pc:spChg>
        <pc:spChg chg="add del">
          <ac:chgData name="Shanae" userId="6539836b-3139-4211-b309-a95745646074" providerId="ADAL" clId="{8753C9B2-BBA9-4BE9-9C90-DF88B6749E3F}" dt="2022-02-24T16:17:30.024" v="1850" actId="26606"/>
          <ac:spMkLst>
            <pc:docMk/>
            <pc:sldMk cId="4009903524" sldId="257"/>
            <ac:spMk id="33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16:17:30.024" v="1850" actId="26606"/>
          <ac:spMkLst>
            <pc:docMk/>
            <pc:sldMk cId="4009903524" sldId="257"/>
            <ac:spMk id="35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16:17:30.024" v="1850" actId="26606"/>
          <ac:spMkLst>
            <pc:docMk/>
            <pc:sldMk cId="4009903524" sldId="257"/>
            <ac:spMk id="37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16:17:30.024" v="1850" actId="26606"/>
          <ac:spMkLst>
            <pc:docMk/>
            <pc:sldMk cId="4009903524" sldId="257"/>
            <ac:spMk id="39" creationId="{142BFA2A-77A0-4F60-A32A-685681C84889}"/>
          </ac:spMkLst>
        </pc:spChg>
        <pc:spChg chg="add del">
          <ac:chgData name="Shanae" userId="6539836b-3139-4211-b309-a95745646074" providerId="ADAL" clId="{8753C9B2-BBA9-4BE9-9C90-DF88B6749E3F}" dt="2022-02-24T15:58:23.064" v="1560" actId="26606"/>
          <ac:spMkLst>
            <pc:docMk/>
            <pc:sldMk cId="4009903524" sldId="257"/>
            <ac:spMk id="42" creationId="{A9044A9F-D1DE-4D28-A13A-1B415BE218CB}"/>
          </ac:spMkLst>
        </pc:spChg>
        <pc:spChg chg="add del">
          <ac:chgData name="Shanae" userId="6539836b-3139-4211-b309-a95745646074" providerId="ADAL" clId="{8753C9B2-BBA9-4BE9-9C90-DF88B6749E3F}" dt="2022-02-24T15:58:44.935" v="1566" actId="26606"/>
          <ac:spMkLst>
            <pc:docMk/>
            <pc:sldMk cId="4009903524" sldId="257"/>
            <ac:spMk id="51" creationId="{9F4444CE-BC8D-4D61-B303-4C05614E62AB}"/>
          </ac:spMkLst>
        </pc:spChg>
        <pc:spChg chg="add del">
          <ac:chgData name="Shanae" userId="6539836b-3139-4211-b309-a95745646074" providerId="ADAL" clId="{8753C9B2-BBA9-4BE9-9C90-DF88B6749E3F}" dt="2022-02-24T15:58:44.935" v="1566" actId="26606"/>
          <ac:spMkLst>
            <pc:docMk/>
            <pc:sldMk cId="4009903524" sldId="257"/>
            <ac:spMk id="52" creationId="{73772B81-181F-48B7-8826-4D9686D15DF5}"/>
          </ac:spMkLst>
        </pc:spChg>
        <pc:spChg chg="add del">
          <ac:chgData name="Shanae" userId="6539836b-3139-4211-b309-a95745646074" providerId="ADAL" clId="{8753C9B2-BBA9-4BE9-9C90-DF88B6749E3F}" dt="2022-02-24T15:58:44.935" v="1566" actId="26606"/>
          <ac:spMkLst>
            <pc:docMk/>
            <pc:sldMk cId="4009903524" sldId="257"/>
            <ac:spMk id="53" creationId="{B2205F6E-03C6-4E92-877C-E2482F6599AA}"/>
          </ac:spMkLst>
        </pc:spChg>
        <pc:spChg chg="add del">
          <ac:chgData name="Shanae" userId="6539836b-3139-4211-b309-a95745646074" providerId="ADAL" clId="{8753C9B2-BBA9-4BE9-9C90-DF88B6749E3F}" dt="2022-02-24T15:58:47.626" v="1568" actId="26606"/>
          <ac:spMkLst>
            <pc:docMk/>
            <pc:sldMk cId="4009903524" sldId="257"/>
            <ac:spMk id="58" creationId="{E80B86A7-A1EC-475B-9166-88902B033A38}"/>
          </ac:spMkLst>
        </pc:spChg>
        <pc:spChg chg="add del">
          <ac:chgData name="Shanae" userId="6539836b-3139-4211-b309-a95745646074" providerId="ADAL" clId="{8753C9B2-BBA9-4BE9-9C90-DF88B6749E3F}" dt="2022-02-24T15:58:47.626" v="1568" actId="26606"/>
          <ac:spMkLst>
            <pc:docMk/>
            <pc:sldMk cId="4009903524" sldId="257"/>
            <ac:spMk id="59" creationId="{C2C29CB1-9F74-4879-A6AF-AEA67B6F1F4D}"/>
          </ac:spMkLst>
        </pc:spChg>
        <pc:spChg chg="add del">
          <ac:chgData name="Shanae" userId="6539836b-3139-4211-b309-a95745646074" providerId="ADAL" clId="{8753C9B2-BBA9-4BE9-9C90-DF88B6749E3F}" dt="2022-02-24T15:58:47.626" v="1568" actId="26606"/>
          <ac:spMkLst>
            <pc:docMk/>
            <pc:sldMk cId="4009903524" sldId="257"/>
            <ac:spMk id="60" creationId="{A9044A9F-D1DE-4D28-A13A-1B415BE218CB}"/>
          </ac:spMkLst>
        </pc:spChg>
        <pc:spChg chg="add del">
          <ac:chgData name="Shanae" userId="6539836b-3139-4211-b309-a95745646074" providerId="ADAL" clId="{8753C9B2-BBA9-4BE9-9C90-DF88B6749E3F}" dt="2022-02-24T16:17:30.024" v="1850" actId="26606"/>
          <ac:spMkLst>
            <pc:docMk/>
            <pc:sldMk cId="4009903524" sldId="257"/>
            <ac:spMk id="64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16:17:30.024" v="1850" actId="26606"/>
          <ac:spMkLst>
            <pc:docMk/>
            <pc:sldMk cId="4009903524" sldId="257"/>
            <ac:spMk id="65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16:17:30.024" v="1850" actId="26606"/>
          <ac:spMkLst>
            <pc:docMk/>
            <pc:sldMk cId="4009903524" sldId="257"/>
            <ac:spMk id="67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16:17:30.024" v="1850" actId="26606"/>
          <ac:spMkLst>
            <pc:docMk/>
            <pc:sldMk cId="4009903524" sldId="257"/>
            <ac:spMk id="68" creationId="{166F75A4-C475-4941-8EE2-B80A06A2C1BB}"/>
          </ac:spMkLst>
        </pc:spChg>
        <pc:spChg chg="add del mod">
          <ac:chgData name="Shanae" userId="6539836b-3139-4211-b309-a95745646074" providerId="ADAL" clId="{8753C9B2-BBA9-4BE9-9C90-DF88B6749E3F}" dt="2022-02-24T16:17:30.024" v="1850" actId="26606"/>
          <ac:spMkLst>
            <pc:docMk/>
            <pc:sldMk cId="4009903524" sldId="257"/>
            <ac:spMk id="69" creationId="{A9044A9F-D1DE-4D28-A13A-1B415BE218CB}"/>
          </ac:spMkLst>
        </pc:spChg>
        <pc:spChg chg="add del">
          <ac:chgData name="Shanae" userId="6539836b-3139-4211-b309-a95745646074" providerId="ADAL" clId="{8753C9B2-BBA9-4BE9-9C90-DF88B6749E3F}" dt="2022-02-24T16:17:23.656" v="1841" actId="26606"/>
          <ac:spMkLst>
            <pc:docMk/>
            <pc:sldMk cId="4009903524" sldId="257"/>
            <ac:spMk id="86" creationId="{82D1CBBC-6E9F-4212-9806-7A638C828B49}"/>
          </ac:spMkLst>
        </pc:spChg>
        <pc:spChg chg="add del">
          <ac:chgData name="Shanae" userId="6539836b-3139-4211-b309-a95745646074" providerId="ADAL" clId="{8753C9B2-BBA9-4BE9-9C90-DF88B6749E3F}" dt="2022-02-24T16:17:13.987" v="1830" actId="26606"/>
          <ac:spMkLst>
            <pc:docMk/>
            <pc:sldMk cId="4009903524" sldId="257"/>
            <ac:spMk id="88" creationId="{9F4444CE-BC8D-4D61-B303-4C05614E62AB}"/>
          </ac:spMkLst>
        </pc:spChg>
        <pc:spChg chg="add del">
          <ac:chgData name="Shanae" userId="6539836b-3139-4211-b309-a95745646074" providerId="ADAL" clId="{8753C9B2-BBA9-4BE9-9C90-DF88B6749E3F}" dt="2022-02-24T16:17:13.987" v="1830" actId="26606"/>
          <ac:spMkLst>
            <pc:docMk/>
            <pc:sldMk cId="4009903524" sldId="257"/>
            <ac:spMk id="90" creationId="{62423CA5-E2E1-4789-B759-9906C1C94063}"/>
          </ac:spMkLst>
        </pc:spChg>
        <pc:spChg chg="add del">
          <ac:chgData name="Shanae" userId="6539836b-3139-4211-b309-a95745646074" providerId="ADAL" clId="{8753C9B2-BBA9-4BE9-9C90-DF88B6749E3F}" dt="2022-02-24T16:17:13.987" v="1830" actId="26606"/>
          <ac:spMkLst>
            <pc:docMk/>
            <pc:sldMk cId="4009903524" sldId="257"/>
            <ac:spMk id="92" creationId="{73772B81-181F-48B7-8826-4D9686D15DF5}"/>
          </ac:spMkLst>
        </pc:spChg>
        <pc:spChg chg="add del">
          <ac:chgData name="Shanae" userId="6539836b-3139-4211-b309-a95745646074" providerId="ADAL" clId="{8753C9B2-BBA9-4BE9-9C90-DF88B6749E3F}" dt="2022-02-24T16:17:13.987" v="1830" actId="26606"/>
          <ac:spMkLst>
            <pc:docMk/>
            <pc:sldMk cId="4009903524" sldId="257"/>
            <ac:spMk id="94" creationId="{B2205F6E-03C6-4E92-877C-E2482F6599AA}"/>
          </ac:spMkLst>
        </pc:spChg>
        <pc:spChg chg="add del">
          <ac:chgData name="Shanae" userId="6539836b-3139-4211-b309-a95745646074" providerId="ADAL" clId="{8753C9B2-BBA9-4BE9-9C90-DF88B6749E3F}" dt="2022-02-24T16:17:26.698" v="1845" actId="26606"/>
          <ac:spMkLst>
            <pc:docMk/>
            <pc:sldMk cId="4009903524" sldId="257"/>
            <ac:spMk id="98" creationId="{2C153736-D102-4F57-9DE7-615AFC02B0AC}"/>
          </ac:spMkLst>
        </pc:spChg>
        <pc:spChg chg="add del">
          <ac:chgData name="Shanae" userId="6539836b-3139-4211-b309-a95745646074" providerId="ADAL" clId="{8753C9B2-BBA9-4BE9-9C90-DF88B6749E3F}" dt="2022-02-24T16:17:23.656" v="1841" actId="26606"/>
          <ac:spMkLst>
            <pc:docMk/>
            <pc:sldMk cId="4009903524" sldId="257"/>
            <ac:spMk id="99" creationId="{28EC6EDD-78EB-4A50-85CB-7C3CE363AF38}"/>
          </ac:spMkLst>
        </pc:spChg>
        <pc:spChg chg="add del">
          <ac:chgData name="Shanae" userId="6539836b-3139-4211-b309-a95745646074" providerId="ADAL" clId="{8753C9B2-BBA9-4BE9-9C90-DF88B6749E3F}" dt="2022-02-24T16:17:26.698" v="1845" actId="26606"/>
          <ac:spMkLst>
            <pc:docMk/>
            <pc:sldMk cId="4009903524" sldId="257"/>
            <ac:spMk id="100" creationId="{BA407A52-66F4-4CDE-A726-FF79F3EC342D}"/>
          </ac:spMkLst>
        </pc:spChg>
        <pc:spChg chg="add del">
          <ac:chgData name="Shanae" userId="6539836b-3139-4211-b309-a95745646074" providerId="ADAL" clId="{8753C9B2-BBA9-4BE9-9C90-DF88B6749E3F}" dt="2022-02-24T16:17:26.698" v="1845" actId="26606"/>
          <ac:spMkLst>
            <pc:docMk/>
            <pc:sldMk cId="4009903524" sldId="257"/>
            <ac:spMk id="102" creationId="{D28FFB34-4FC3-46F5-B900-D3B774FD0BE6}"/>
          </ac:spMkLst>
        </pc:spChg>
        <pc:spChg chg="add del">
          <ac:chgData name="Shanae" userId="6539836b-3139-4211-b309-a95745646074" providerId="ADAL" clId="{8753C9B2-BBA9-4BE9-9C90-DF88B6749E3F}" dt="2022-02-24T16:17:26.698" v="1845" actId="26606"/>
          <ac:spMkLst>
            <pc:docMk/>
            <pc:sldMk cId="4009903524" sldId="257"/>
            <ac:spMk id="104" creationId="{205F7B13-ACB5-46BE-8070-0431266B183B}"/>
          </ac:spMkLst>
        </pc:spChg>
        <pc:spChg chg="add del">
          <ac:chgData name="Shanae" userId="6539836b-3139-4211-b309-a95745646074" providerId="ADAL" clId="{8753C9B2-BBA9-4BE9-9C90-DF88B6749E3F}" dt="2022-02-24T16:17:14.777" v="1833" actId="26606"/>
          <ac:spMkLst>
            <pc:docMk/>
            <pc:sldMk cId="4009903524" sldId="257"/>
            <ac:spMk id="105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16:17:14.777" v="1833" actId="26606"/>
          <ac:spMkLst>
            <pc:docMk/>
            <pc:sldMk cId="4009903524" sldId="257"/>
            <ac:spMk id="106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16:17:14.777" v="1833" actId="26606"/>
          <ac:spMkLst>
            <pc:docMk/>
            <pc:sldMk cId="4009903524" sldId="257"/>
            <ac:spMk id="109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16:17:14.777" v="1833" actId="26606"/>
          <ac:spMkLst>
            <pc:docMk/>
            <pc:sldMk cId="4009903524" sldId="257"/>
            <ac:spMk id="110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4T16:17:14.777" v="1833" actId="26606"/>
          <ac:spMkLst>
            <pc:docMk/>
            <pc:sldMk cId="4009903524" sldId="257"/>
            <ac:spMk id="111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16:17:14.777" v="1833" actId="26606"/>
          <ac:spMkLst>
            <pc:docMk/>
            <pc:sldMk cId="4009903524" sldId="257"/>
            <ac:spMk id="112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16:17:14.777" v="1833" actId="26606"/>
          <ac:spMkLst>
            <pc:docMk/>
            <pc:sldMk cId="4009903524" sldId="257"/>
            <ac:spMk id="113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16:17:14.777" v="1833" actId="26606"/>
          <ac:spMkLst>
            <pc:docMk/>
            <pc:sldMk cId="4009903524" sldId="257"/>
            <ac:spMk id="114" creationId="{142BFA2A-77A0-4F60-A32A-685681C84889}"/>
          </ac:spMkLst>
        </pc:spChg>
        <pc:spChg chg="add del">
          <ac:chgData name="Shanae" userId="6539836b-3139-4211-b309-a95745646074" providerId="ADAL" clId="{8753C9B2-BBA9-4BE9-9C90-DF88B6749E3F}" dt="2022-02-24T16:17:16.057" v="1836" actId="26606"/>
          <ac:spMkLst>
            <pc:docMk/>
            <pc:sldMk cId="4009903524" sldId="257"/>
            <ac:spMk id="126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16:17:16.057" v="1836" actId="26606"/>
          <ac:spMkLst>
            <pc:docMk/>
            <pc:sldMk cId="4009903524" sldId="257"/>
            <ac:spMk id="127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16:17:16.057" v="1836" actId="26606"/>
          <ac:spMkLst>
            <pc:docMk/>
            <pc:sldMk cId="4009903524" sldId="257"/>
            <ac:spMk id="130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16:17:16.057" v="1836" actId="26606"/>
          <ac:spMkLst>
            <pc:docMk/>
            <pc:sldMk cId="4009903524" sldId="257"/>
            <ac:spMk id="131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4T16:17:16.057" v="1836" actId="26606"/>
          <ac:spMkLst>
            <pc:docMk/>
            <pc:sldMk cId="4009903524" sldId="257"/>
            <ac:spMk id="132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16:17:16.057" v="1836" actId="26606"/>
          <ac:spMkLst>
            <pc:docMk/>
            <pc:sldMk cId="4009903524" sldId="257"/>
            <ac:spMk id="133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16:17:16.057" v="1836" actId="26606"/>
          <ac:spMkLst>
            <pc:docMk/>
            <pc:sldMk cId="4009903524" sldId="257"/>
            <ac:spMk id="134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16:17:16.057" v="1836" actId="26606"/>
          <ac:spMkLst>
            <pc:docMk/>
            <pc:sldMk cId="4009903524" sldId="257"/>
            <ac:spMk id="135" creationId="{142BFA2A-77A0-4F60-A32A-685681C84889}"/>
          </ac:spMkLst>
        </pc:spChg>
        <pc:spChg chg="add del">
          <ac:chgData name="Shanae" userId="6539836b-3139-4211-b309-a95745646074" providerId="ADAL" clId="{8753C9B2-BBA9-4BE9-9C90-DF88B6749E3F}" dt="2022-02-24T16:17:22.564" v="1839" actId="26606"/>
          <ac:spMkLst>
            <pc:docMk/>
            <pc:sldMk cId="4009903524" sldId="257"/>
            <ac:spMk id="148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16:17:22.564" v="1839" actId="26606"/>
          <ac:spMkLst>
            <pc:docMk/>
            <pc:sldMk cId="4009903524" sldId="257"/>
            <ac:spMk id="149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16:17:22.564" v="1839" actId="26606"/>
          <ac:spMkLst>
            <pc:docMk/>
            <pc:sldMk cId="4009903524" sldId="257"/>
            <ac:spMk id="152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16:17:22.564" v="1839" actId="26606"/>
          <ac:spMkLst>
            <pc:docMk/>
            <pc:sldMk cId="4009903524" sldId="257"/>
            <ac:spMk id="153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4T16:17:22.564" v="1839" actId="26606"/>
          <ac:spMkLst>
            <pc:docMk/>
            <pc:sldMk cId="4009903524" sldId="257"/>
            <ac:spMk id="154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16:17:22.564" v="1839" actId="26606"/>
          <ac:spMkLst>
            <pc:docMk/>
            <pc:sldMk cId="4009903524" sldId="257"/>
            <ac:spMk id="155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16:17:22.564" v="1839" actId="26606"/>
          <ac:spMkLst>
            <pc:docMk/>
            <pc:sldMk cId="4009903524" sldId="257"/>
            <ac:spMk id="156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16:17:22.564" v="1839" actId="26606"/>
          <ac:spMkLst>
            <pc:docMk/>
            <pc:sldMk cId="4009903524" sldId="257"/>
            <ac:spMk id="157" creationId="{142BFA2A-77A0-4F60-A32A-685681C84889}"/>
          </ac:spMkLst>
        </pc:spChg>
        <pc:spChg chg="add del">
          <ac:chgData name="Shanae" userId="6539836b-3139-4211-b309-a95745646074" providerId="ADAL" clId="{8753C9B2-BBA9-4BE9-9C90-DF88B6749E3F}" dt="2022-02-24T16:17:23.656" v="1841" actId="26606"/>
          <ac:spMkLst>
            <pc:docMk/>
            <pc:sldMk cId="4009903524" sldId="257"/>
            <ac:spMk id="167" creationId="{A9044A9F-D1DE-4D28-A13A-1B415BE218CB}"/>
          </ac:spMkLst>
        </pc:spChg>
        <pc:spChg chg="add del">
          <ac:chgData name="Shanae" userId="6539836b-3139-4211-b309-a95745646074" providerId="ADAL" clId="{8753C9B2-BBA9-4BE9-9C90-DF88B6749E3F}" dt="2022-02-24T16:17:24.879" v="1843" actId="26606"/>
          <ac:spMkLst>
            <pc:docMk/>
            <pc:sldMk cId="4009903524" sldId="257"/>
            <ac:spMk id="171" creationId="{CE3A6A76-AE5D-49AE-9D49-90C0F1548261}"/>
          </ac:spMkLst>
        </pc:spChg>
        <pc:spChg chg="add del">
          <ac:chgData name="Shanae" userId="6539836b-3139-4211-b309-a95745646074" providerId="ADAL" clId="{8753C9B2-BBA9-4BE9-9C90-DF88B6749E3F}" dt="2022-02-24T16:17:24.879" v="1843" actId="26606"/>
          <ac:spMkLst>
            <pc:docMk/>
            <pc:sldMk cId="4009903524" sldId="257"/>
            <ac:spMk id="177" creationId="{A9044A9F-D1DE-4D28-A13A-1B415BE218CB}"/>
          </ac:spMkLst>
        </pc:spChg>
        <pc:spChg chg="add del">
          <ac:chgData name="Shanae" userId="6539836b-3139-4211-b309-a95745646074" providerId="ADAL" clId="{8753C9B2-BBA9-4BE9-9C90-DF88B6749E3F}" dt="2022-02-24T16:17:26.698" v="1845" actId="26606"/>
          <ac:spMkLst>
            <pc:docMk/>
            <pc:sldMk cId="4009903524" sldId="257"/>
            <ac:spMk id="181" creationId="{C52ED567-06B3-4107-9773-BBB6BD78673C}"/>
          </ac:spMkLst>
        </pc:spChg>
        <pc:spChg chg="add del">
          <ac:chgData name="Shanae" userId="6539836b-3139-4211-b309-a95745646074" providerId="ADAL" clId="{8753C9B2-BBA9-4BE9-9C90-DF88B6749E3F}" dt="2022-02-24T16:17:26.698" v="1845" actId="26606"/>
          <ac:spMkLst>
            <pc:docMk/>
            <pc:sldMk cId="4009903524" sldId="257"/>
            <ac:spMk id="182" creationId="{A9044A9F-D1DE-4D28-A13A-1B415BE218CB}"/>
          </ac:spMkLst>
        </pc:spChg>
        <pc:spChg chg="add del">
          <ac:chgData name="Shanae" userId="6539836b-3139-4211-b309-a95745646074" providerId="ADAL" clId="{8753C9B2-BBA9-4BE9-9C90-DF88B6749E3F}" dt="2022-02-24T16:17:26.698" v="1845" actId="26606"/>
          <ac:spMkLst>
            <pc:docMk/>
            <pc:sldMk cId="4009903524" sldId="257"/>
            <ac:spMk id="183" creationId="{AF551D8B-3775-4477-88B7-7B7C350D34E4}"/>
          </ac:spMkLst>
        </pc:spChg>
        <pc:spChg chg="add del">
          <ac:chgData name="Shanae" userId="6539836b-3139-4211-b309-a95745646074" providerId="ADAL" clId="{8753C9B2-BBA9-4BE9-9C90-DF88B6749E3F}" dt="2022-02-24T16:17:26.698" v="1845" actId="26606"/>
          <ac:spMkLst>
            <pc:docMk/>
            <pc:sldMk cId="4009903524" sldId="257"/>
            <ac:spMk id="186" creationId="{BB934D2B-85E2-4375-94EE-B66C16BF7999}"/>
          </ac:spMkLst>
        </pc:spChg>
        <pc:spChg chg="add del">
          <ac:chgData name="Shanae" userId="6539836b-3139-4211-b309-a95745646074" providerId="ADAL" clId="{8753C9B2-BBA9-4BE9-9C90-DF88B6749E3F}" dt="2022-02-24T16:17:26.698" v="1845" actId="26606"/>
          <ac:spMkLst>
            <pc:docMk/>
            <pc:sldMk cId="4009903524" sldId="257"/>
            <ac:spMk id="187" creationId="{9B445E02-D785-4565-B842-9567BBC09508}"/>
          </ac:spMkLst>
        </pc:spChg>
        <pc:spChg chg="add del">
          <ac:chgData name="Shanae" userId="6539836b-3139-4211-b309-a95745646074" providerId="ADAL" clId="{8753C9B2-BBA9-4BE9-9C90-DF88B6749E3F}" dt="2022-02-24T16:17:26.698" v="1845" actId="26606"/>
          <ac:spMkLst>
            <pc:docMk/>
            <pc:sldMk cId="4009903524" sldId="257"/>
            <ac:spMk id="188" creationId="{D52A0D23-45DD-4DF4-ADE6-A81F409BB9FB}"/>
          </ac:spMkLst>
        </pc:spChg>
        <pc:spChg chg="add del">
          <ac:chgData name="Shanae" userId="6539836b-3139-4211-b309-a95745646074" providerId="ADAL" clId="{8753C9B2-BBA9-4BE9-9C90-DF88B6749E3F}" dt="2022-02-24T16:17:28.256" v="1847" actId="26606"/>
          <ac:spMkLst>
            <pc:docMk/>
            <pc:sldMk cId="4009903524" sldId="257"/>
            <ac:spMk id="201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16:17:28.256" v="1847" actId="26606"/>
          <ac:spMkLst>
            <pc:docMk/>
            <pc:sldMk cId="4009903524" sldId="257"/>
            <ac:spMk id="202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16:17:28.256" v="1847" actId="26606"/>
          <ac:spMkLst>
            <pc:docMk/>
            <pc:sldMk cId="4009903524" sldId="257"/>
            <ac:spMk id="205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16:17:28.256" v="1847" actId="26606"/>
          <ac:spMkLst>
            <pc:docMk/>
            <pc:sldMk cId="4009903524" sldId="257"/>
            <ac:spMk id="206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4T16:17:28.256" v="1847" actId="26606"/>
          <ac:spMkLst>
            <pc:docMk/>
            <pc:sldMk cId="4009903524" sldId="257"/>
            <ac:spMk id="207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16:17:28.256" v="1847" actId="26606"/>
          <ac:spMkLst>
            <pc:docMk/>
            <pc:sldMk cId="4009903524" sldId="257"/>
            <ac:spMk id="208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16:17:28.256" v="1847" actId="26606"/>
          <ac:spMkLst>
            <pc:docMk/>
            <pc:sldMk cId="4009903524" sldId="257"/>
            <ac:spMk id="209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16:17:28.256" v="1847" actId="26606"/>
          <ac:spMkLst>
            <pc:docMk/>
            <pc:sldMk cId="4009903524" sldId="257"/>
            <ac:spMk id="210" creationId="{142BFA2A-77A0-4F60-A32A-685681C84889}"/>
          </ac:spMkLst>
        </pc:spChg>
        <pc:spChg chg="add del">
          <ac:chgData name="Shanae" userId="6539836b-3139-4211-b309-a95745646074" providerId="ADAL" clId="{8753C9B2-BBA9-4BE9-9C90-DF88B6749E3F}" dt="2022-02-24T16:17:30" v="1849" actId="26606"/>
          <ac:spMkLst>
            <pc:docMk/>
            <pc:sldMk cId="4009903524" sldId="257"/>
            <ac:spMk id="224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16:17:30" v="1849" actId="26606"/>
          <ac:spMkLst>
            <pc:docMk/>
            <pc:sldMk cId="4009903524" sldId="257"/>
            <ac:spMk id="225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16:17:30" v="1849" actId="26606"/>
          <ac:spMkLst>
            <pc:docMk/>
            <pc:sldMk cId="4009903524" sldId="257"/>
            <ac:spMk id="228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16:17:30" v="1849" actId="26606"/>
          <ac:spMkLst>
            <pc:docMk/>
            <pc:sldMk cId="4009903524" sldId="257"/>
            <ac:spMk id="229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4T16:17:30" v="1849" actId="26606"/>
          <ac:spMkLst>
            <pc:docMk/>
            <pc:sldMk cId="4009903524" sldId="257"/>
            <ac:spMk id="230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16:17:30" v="1849" actId="26606"/>
          <ac:spMkLst>
            <pc:docMk/>
            <pc:sldMk cId="4009903524" sldId="257"/>
            <ac:spMk id="231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16:17:30" v="1849" actId="26606"/>
          <ac:spMkLst>
            <pc:docMk/>
            <pc:sldMk cId="4009903524" sldId="257"/>
            <ac:spMk id="232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16:17:30" v="1849" actId="26606"/>
          <ac:spMkLst>
            <pc:docMk/>
            <pc:sldMk cId="4009903524" sldId="257"/>
            <ac:spMk id="233" creationId="{142BFA2A-77A0-4F60-A32A-685681C84889}"/>
          </ac:spMkLst>
        </pc:spChg>
        <pc:spChg chg="add del">
          <ac:chgData name="Shanae" userId="6539836b-3139-4211-b309-a95745646074" providerId="ADAL" clId="{8753C9B2-BBA9-4BE9-9C90-DF88B6749E3F}" dt="2022-02-24T17:09:34.713" v="2979" actId="26606"/>
          <ac:spMkLst>
            <pc:docMk/>
            <pc:sldMk cId="4009903524" sldId="257"/>
            <ac:spMk id="238" creationId="{9F4444CE-BC8D-4D61-B303-4C05614E62AB}"/>
          </ac:spMkLst>
        </pc:spChg>
        <pc:spChg chg="add del">
          <ac:chgData name="Shanae" userId="6539836b-3139-4211-b309-a95745646074" providerId="ADAL" clId="{8753C9B2-BBA9-4BE9-9C90-DF88B6749E3F}" dt="2022-02-24T17:09:34.713" v="2979" actId="26606"/>
          <ac:spMkLst>
            <pc:docMk/>
            <pc:sldMk cId="4009903524" sldId="257"/>
            <ac:spMk id="239" creationId="{62423CA5-E2E1-4789-B759-9906C1C94063}"/>
          </ac:spMkLst>
        </pc:spChg>
        <pc:spChg chg="add del">
          <ac:chgData name="Shanae" userId="6539836b-3139-4211-b309-a95745646074" providerId="ADAL" clId="{8753C9B2-BBA9-4BE9-9C90-DF88B6749E3F}" dt="2022-02-24T17:09:34.713" v="2979" actId="26606"/>
          <ac:spMkLst>
            <pc:docMk/>
            <pc:sldMk cId="4009903524" sldId="257"/>
            <ac:spMk id="240" creationId="{73772B81-181F-48B7-8826-4D9686D15DF5}"/>
          </ac:spMkLst>
        </pc:spChg>
        <pc:spChg chg="add del mod ord">
          <ac:chgData name="Shanae" userId="6539836b-3139-4211-b309-a95745646074" providerId="ADAL" clId="{8753C9B2-BBA9-4BE9-9C90-DF88B6749E3F}" dt="2022-02-25T15:12:47.707" v="4626" actId="20577"/>
          <ac:spMkLst>
            <pc:docMk/>
            <pc:sldMk cId="4009903524" sldId="257"/>
            <ac:spMk id="241" creationId="{A9044A9F-D1DE-4D28-A13A-1B415BE218CB}"/>
          </ac:spMkLst>
        </pc:spChg>
        <pc:spChg chg="add del">
          <ac:chgData name="Shanae" userId="6539836b-3139-4211-b309-a95745646074" providerId="ADAL" clId="{8753C9B2-BBA9-4BE9-9C90-DF88B6749E3F}" dt="2022-02-24T17:09:34.713" v="2979" actId="26606"/>
          <ac:spMkLst>
            <pc:docMk/>
            <pc:sldMk cId="4009903524" sldId="257"/>
            <ac:spMk id="243" creationId="{B2205F6E-03C6-4E92-877C-E2482F6599AA}"/>
          </ac:spMkLst>
        </pc:spChg>
        <pc:spChg chg="add del">
          <ac:chgData name="Shanae" userId="6539836b-3139-4211-b309-a95745646074" providerId="ADAL" clId="{8753C9B2-BBA9-4BE9-9C90-DF88B6749E3F}" dt="2022-02-24T17:09:16.615" v="2960" actId="26606"/>
          <ac:spMkLst>
            <pc:docMk/>
            <pc:sldMk cId="4009903524" sldId="257"/>
            <ac:spMk id="252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17:09:16.615" v="2960" actId="26606"/>
          <ac:spMkLst>
            <pc:docMk/>
            <pc:sldMk cId="4009903524" sldId="257"/>
            <ac:spMk id="254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17:09:16.615" v="2960" actId="26606"/>
          <ac:spMkLst>
            <pc:docMk/>
            <pc:sldMk cId="4009903524" sldId="257"/>
            <ac:spMk id="260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17:09:16.615" v="2960" actId="26606"/>
          <ac:spMkLst>
            <pc:docMk/>
            <pc:sldMk cId="4009903524" sldId="257"/>
            <ac:spMk id="262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4T17:09:16.615" v="2960" actId="26606"/>
          <ac:spMkLst>
            <pc:docMk/>
            <pc:sldMk cId="4009903524" sldId="257"/>
            <ac:spMk id="264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17:09:16.615" v="2960" actId="26606"/>
          <ac:spMkLst>
            <pc:docMk/>
            <pc:sldMk cId="4009903524" sldId="257"/>
            <ac:spMk id="266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18:41:31.004" v="3324" actId="26606"/>
          <ac:spMkLst>
            <pc:docMk/>
            <pc:sldMk cId="4009903524" sldId="257"/>
            <ac:spMk id="267" creationId="{9F4444CE-BC8D-4D61-B303-4C05614E62AB}"/>
          </ac:spMkLst>
        </pc:spChg>
        <pc:spChg chg="add del">
          <ac:chgData name="Shanae" userId="6539836b-3139-4211-b309-a95745646074" providerId="ADAL" clId="{8753C9B2-BBA9-4BE9-9C90-DF88B6749E3F}" dt="2022-02-24T17:09:16.615" v="2960" actId="26606"/>
          <ac:spMkLst>
            <pc:docMk/>
            <pc:sldMk cId="4009903524" sldId="257"/>
            <ac:spMk id="268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18:41:31.004" v="3324" actId="26606"/>
          <ac:spMkLst>
            <pc:docMk/>
            <pc:sldMk cId="4009903524" sldId="257"/>
            <ac:spMk id="269" creationId="{73772B81-181F-48B7-8826-4D9686D15DF5}"/>
          </ac:spMkLst>
        </pc:spChg>
        <pc:spChg chg="add del">
          <ac:chgData name="Shanae" userId="6539836b-3139-4211-b309-a95745646074" providerId="ADAL" clId="{8753C9B2-BBA9-4BE9-9C90-DF88B6749E3F}" dt="2022-02-24T17:09:16.615" v="2960" actId="26606"/>
          <ac:spMkLst>
            <pc:docMk/>
            <pc:sldMk cId="4009903524" sldId="257"/>
            <ac:spMk id="270" creationId="{A5EC319D-0FEA-4B95-A3EA-01E35672C95B}"/>
          </ac:spMkLst>
        </pc:spChg>
        <pc:spChg chg="add del">
          <ac:chgData name="Shanae" userId="6539836b-3139-4211-b309-a95745646074" providerId="ADAL" clId="{8753C9B2-BBA9-4BE9-9C90-DF88B6749E3F}" dt="2022-02-24T18:41:32.201" v="3326" actId="26606"/>
          <ac:spMkLst>
            <pc:docMk/>
            <pc:sldMk cId="4009903524" sldId="257"/>
            <ac:spMk id="271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18:41:32.201" v="3326" actId="26606"/>
          <ac:spMkLst>
            <pc:docMk/>
            <pc:sldMk cId="4009903524" sldId="257"/>
            <ac:spMk id="273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18:41:32.201" v="3326" actId="26606"/>
          <ac:spMkLst>
            <pc:docMk/>
            <pc:sldMk cId="4009903524" sldId="257"/>
            <ac:spMk id="274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18:41:32.201" v="3326" actId="26606"/>
          <ac:spMkLst>
            <pc:docMk/>
            <pc:sldMk cId="4009903524" sldId="257"/>
            <ac:spMk id="275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18:41:32.201" v="3326" actId="26606"/>
          <ac:spMkLst>
            <pc:docMk/>
            <pc:sldMk cId="4009903524" sldId="257"/>
            <ac:spMk id="276" creationId="{A5EC319D-0FEA-4B95-A3EA-01E35672C95B}"/>
          </ac:spMkLst>
        </pc:spChg>
        <pc:spChg chg="add del">
          <ac:chgData name="Shanae" userId="6539836b-3139-4211-b309-a95745646074" providerId="ADAL" clId="{8753C9B2-BBA9-4BE9-9C90-DF88B6749E3F}" dt="2022-02-24T17:09:34.675" v="2978" actId="26606"/>
          <ac:spMkLst>
            <pc:docMk/>
            <pc:sldMk cId="4009903524" sldId="257"/>
            <ac:spMk id="334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17:09:34.675" v="2978" actId="26606"/>
          <ac:spMkLst>
            <pc:docMk/>
            <pc:sldMk cId="4009903524" sldId="257"/>
            <ac:spMk id="335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17:09:34.675" v="2978" actId="26606"/>
          <ac:spMkLst>
            <pc:docMk/>
            <pc:sldMk cId="4009903524" sldId="257"/>
            <ac:spMk id="338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17:09:34.675" v="2978" actId="26606"/>
          <ac:spMkLst>
            <pc:docMk/>
            <pc:sldMk cId="4009903524" sldId="257"/>
            <ac:spMk id="339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4T17:09:34.675" v="2978" actId="26606"/>
          <ac:spMkLst>
            <pc:docMk/>
            <pc:sldMk cId="4009903524" sldId="257"/>
            <ac:spMk id="340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17:09:34.675" v="2978" actId="26606"/>
          <ac:spMkLst>
            <pc:docMk/>
            <pc:sldMk cId="4009903524" sldId="257"/>
            <ac:spMk id="341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17:09:34.675" v="2978" actId="26606"/>
          <ac:spMkLst>
            <pc:docMk/>
            <pc:sldMk cId="4009903524" sldId="257"/>
            <ac:spMk id="342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17:09:34.675" v="2978" actId="26606"/>
          <ac:spMkLst>
            <pc:docMk/>
            <pc:sldMk cId="4009903524" sldId="257"/>
            <ac:spMk id="343" creationId="{A5EC319D-0FEA-4B95-A3EA-01E35672C95B}"/>
          </ac:spMkLst>
        </pc:spChg>
        <pc:spChg chg="add del">
          <ac:chgData name="Shanae" userId="6539836b-3139-4211-b309-a95745646074" providerId="ADAL" clId="{8753C9B2-BBA9-4BE9-9C90-DF88B6749E3F}" dt="2022-02-24T18:41:32.233" v="3327" actId="26606"/>
          <ac:spMkLst>
            <pc:docMk/>
            <pc:sldMk cId="4009903524" sldId="257"/>
            <ac:spMk id="351" creationId="{9F4444CE-BC8D-4D61-B303-4C05614E62AB}"/>
          </ac:spMkLst>
        </pc:spChg>
        <pc:spChg chg="add del">
          <ac:chgData name="Shanae" userId="6539836b-3139-4211-b309-a95745646074" providerId="ADAL" clId="{8753C9B2-BBA9-4BE9-9C90-DF88B6749E3F}" dt="2022-02-24T18:41:32.233" v="3327" actId="26606"/>
          <ac:spMkLst>
            <pc:docMk/>
            <pc:sldMk cId="4009903524" sldId="257"/>
            <ac:spMk id="352" creationId="{62423CA5-E2E1-4789-B759-9906C1C94063}"/>
          </ac:spMkLst>
        </pc:spChg>
        <pc:spChg chg="add del">
          <ac:chgData name="Shanae" userId="6539836b-3139-4211-b309-a95745646074" providerId="ADAL" clId="{8753C9B2-BBA9-4BE9-9C90-DF88B6749E3F}" dt="2022-02-24T18:41:32.233" v="3327" actId="26606"/>
          <ac:spMkLst>
            <pc:docMk/>
            <pc:sldMk cId="4009903524" sldId="257"/>
            <ac:spMk id="353" creationId="{73772B81-181F-48B7-8826-4D9686D15DF5}"/>
          </ac:spMkLst>
        </pc:spChg>
        <pc:spChg chg="add del">
          <ac:chgData name="Shanae" userId="6539836b-3139-4211-b309-a95745646074" providerId="ADAL" clId="{8753C9B2-BBA9-4BE9-9C90-DF88B6749E3F}" dt="2022-02-24T18:41:32.233" v="3327" actId="26606"/>
          <ac:spMkLst>
            <pc:docMk/>
            <pc:sldMk cId="4009903524" sldId="257"/>
            <ac:spMk id="354" creationId="{B2205F6E-03C6-4E92-877C-E2482F6599AA}"/>
          </ac:spMkLst>
        </pc:spChg>
        <pc:spChg chg="add del">
          <ac:chgData name="Shanae" userId="6539836b-3139-4211-b309-a95745646074" providerId="ADAL" clId="{8753C9B2-BBA9-4BE9-9C90-DF88B6749E3F}" dt="2022-02-24T18:41:31.004" v="3324" actId="26606"/>
          <ac:spMkLst>
            <pc:docMk/>
            <pc:sldMk cId="4009903524" sldId="257"/>
            <ac:spMk id="362" creationId="{62423CA5-E2E1-4789-B759-9906C1C94063}"/>
          </ac:spMkLst>
        </pc:spChg>
        <pc:spChg chg="add del">
          <ac:chgData name="Shanae" userId="6539836b-3139-4211-b309-a95745646074" providerId="ADAL" clId="{8753C9B2-BBA9-4BE9-9C90-DF88B6749E3F}" dt="2022-02-24T18:41:31.004" v="3324" actId="26606"/>
          <ac:spMkLst>
            <pc:docMk/>
            <pc:sldMk cId="4009903524" sldId="257"/>
            <ac:spMk id="363" creationId="{B2205F6E-03C6-4E92-877C-E2482F6599AA}"/>
          </ac:spMkLst>
        </pc:spChg>
        <pc:spChg chg="add del">
          <ac:chgData name="Shanae" userId="6539836b-3139-4211-b309-a95745646074" providerId="ADAL" clId="{8753C9B2-BBA9-4BE9-9C90-DF88B6749E3F}" dt="2022-02-24T18:41:32.201" v="3326" actId="26606"/>
          <ac:spMkLst>
            <pc:docMk/>
            <pc:sldMk cId="4009903524" sldId="257"/>
            <ac:spMk id="371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18:41:32.201" v="3326" actId="26606"/>
          <ac:spMkLst>
            <pc:docMk/>
            <pc:sldMk cId="4009903524" sldId="257"/>
            <ac:spMk id="372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18:41:32.201" v="3326" actId="26606"/>
          <ac:spMkLst>
            <pc:docMk/>
            <pc:sldMk cId="4009903524" sldId="257"/>
            <ac:spMk id="375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5T15:13:46.861" v="4634"/>
          <ac:spMkLst>
            <pc:docMk/>
            <pc:sldMk cId="4009903524" sldId="257"/>
            <ac:spMk id="383" creationId="{9F4444CE-BC8D-4D61-B303-4C05614E62AB}"/>
          </ac:spMkLst>
        </pc:spChg>
        <pc:spChg chg="add del">
          <ac:chgData name="Shanae" userId="6539836b-3139-4211-b309-a95745646074" providerId="ADAL" clId="{8753C9B2-BBA9-4BE9-9C90-DF88B6749E3F}" dt="2022-02-25T15:13:46.861" v="4634"/>
          <ac:spMkLst>
            <pc:docMk/>
            <pc:sldMk cId="4009903524" sldId="257"/>
            <ac:spMk id="384" creationId="{62423CA5-E2E1-4789-B759-9906C1C94063}"/>
          </ac:spMkLst>
        </pc:spChg>
        <pc:spChg chg="add del">
          <ac:chgData name="Shanae" userId="6539836b-3139-4211-b309-a95745646074" providerId="ADAL" clId="{8753C9B2-BBA9-4BE9-9C90-DF88B6749E3F}" dt="2022-02-25T15:13:46.861" v="4634"/>
          <ac:spMkLst>
            <pc:docMk/>
            <pc:sldMk cId="4009903524" sldId="257"/>
            <ac:spMk id="385" creationId="{73772B81-181F-48B7-8826-4D9686D15DF5}"/>
          </ac:spMkLst>
        </pc:spChg>
        <pc:spChg chg="add del">
          <ac:chgData name="Shanae" userId="6539836b-3139-4211-b309-a95745646074" providerId="ADAL" clId="{8753C9B2-BBA9-4BE9-9C90-DF88B6749E3F}" dt="2022-02-25T15:13:46.861" v="4634"/>
          <ac:spMkLst>
            <pc:docMk/>
            <pc:sldMk cId="4009903524" sldId="257"/>
            <ac:spMk id="386" creationId="{B2205F6E-03C6-4E92-877C-E2482F6599AA}"/>
          </ac:spMkLst>
        </pc:spChg>
        <pc:grpChg chg="add del">
          <ac:chgData name="Shanae" userId="6539836b-3139-4211-b309-a95745646074" providerId="ADAL" clId="{8753C9B2-BBA9-4BE9-9C90-DF88B6749E3F}" dt="2022-02-24T15:58:23.064" v="1560" actId="26606"/>
          <ac:grpSpMkLst>
            <pc:docMk/>
            <pc:sldMk cId="4009903524" sldId="257"/>
            <ac:grpSpMk id="9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15:58:13.970" v="1556" actId="26606"/>
          <ac:grpSpMkLst>
            <pc:docMk/>
            <pc:sldMk cId="4009903524" sldId="257"/>
            <ac:grpSpMk id="10" creationId="{D920209C-E85B-4D6F-A56F-724F5ADA811C}"/>
          </ac:grpSpMkLst>
        </pc:grpChg>
        <pc:grpChg chg="add del">
          <ac:chgData name="Shanae" userId="6539836b-3139-4211-b309-a95745646074" providerId="ADAL" clId="{8753C9B2-BBA9-4BE9-9C90-DF88B6749E3F}" dt="2022-02-24T15:58:23.064" v="1560" actId="26606"/>
          <ac:grpSpMkLst>
            <pc:docMk/>
            <pc:sldMk cId="4009903524" sldId="257"/>
            <ac:grpSpMk id="23" creationId="{CDD733AE-DD5E-4C77-8BCD-72BF12A06BB1}"/>
          </ac:grpSpMkLst>
        </pc:grpChg>
        <pc:grpChg chg="add del">
          <ac:chgData name="Shanae" userId="6539836b-3139-4211-b309-a95745646074" providerId="ADAL" clId="{8753C9B2-BBA9-4BE9-9C90-DF88B6749E3F}" dt="2022-02-24T15:58:18.740" v="1558" actId="26606"/>
          <ac:grpSpMkLst>
            <pc:docMk/>
            <pc:sldMk cId="4009903524" sldId="257"/>
            <ac:grpSpMk id="28" creationId="{D920209C-E85B-4D6F-A56F-724F5ADA811C}"/>
          </ac:grpSpMkLst>
        </pc:grpChg>
        <pc:grpChg chg="add del">
          <ac:chgData name="Shanae" userId="6539836b-3139-4211-b309-a95745646074" providerId="ADAL" clId="{8753C9B2-BBA9-4BE9-9C90-DF88B6749E3F}" dt="2022-02-24T15:58:27.616" v="1562" actId="26606"/>
          <ac:grpSpMkLst>
            <pc:docMk/>
            <pc:sldMk cId="4009903524" sldId="257"/>
            <ac:grpSpMk id="44" creationId="{D920209C-E85B-4D6F-A56F-724F5ADA811C}"/>
          </ac:grpSpMkLst>
        </pc:grpChg>
        <pc:grpChg chg="add del">
          <ac:chgData name="Shanae" userId="6539836b-3139-4211-b309-a95745646074" providerId="ADAL" clId="{8753C9B2-BBA9-4BE9-9C90-DF88B6749E3F}" dt="2022-02-24T15:58:35.204" v="1564" actId="26606"/>
          <ac:grpSpMkLst>
            <pc:docMk/>
            <pc:sldMk cId="4009903524" sldId="257"/>
            <ac:grpSpMk id="47" creationId="{D920209C-E85B-4D6F-A56F-724F5ADA811C}"/>
          </ac:grpSpMkLst>
        </pc:grpChg>
        <pc:grpChg chg="add del">
          <ac:chgData name="Shanae" userId="6539836b-3139-4211-b309-a95745646074" providerId="ADAL" clId="{8753C9B2-BBA9-4BE9-9C90-DF88B6749E3F}" dt="2022-02-24T15:58:44.935" v="1566" actId="26606"/>
          <ac:grpSpMkLst>
            <pc:docMk/>
            <pc:sldMk cId="4009903524" sldId="257"/>
            <ac:grpSpMk id="50" creationId="{D920209C-E85B-4D6F-A56F-724F5ADA811C}"/>
          </ac:grpSpMkLst>
        </pc:grpChg>
        <pc:grpChg chg="add del">
          <ac:chgData name="Shanae" userId="6539836b-3139-4211-b309-a95745646074" providerId="ADAL" clId="{8753C9B2-BBA9-4BE9-9C90-DF88B6749E3F}" dt="2022-02-24T15:58:47.626" v="1568" actId="26606"/>
          <ac:grpSpMkLst>
            <pc:docMk/>
            <pc:sldMk cId="4009903524" sldId="257"/>
            <ac:grpSpMk id="56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16:17:30.024" v="1850" actId="26606"/>
          <ac:grpSpMkLst>
            <pc:docMk/>
            <pc:sldMk cId="4009903524" sldId="257"/>
            <ac:grpSpMk id="62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16:17:23.656" v="1841" actId="26606"/>
          <ac:grpSpMkLst>
            <pc:docMk/>
            <pc:sldMk cId="4009903524" sldId="257"/>
            <ac:grpSpMk id="74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16:17:13.987" v="1830" actId="26606"/>
          <ac:grpSpMkLst>
            <pc:docMk/>
            <pc:sldMk cId="4009903524" sldId="257"/>
            <ac:grpSpMk id="76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6:17:14.777" v="1833" actId="26606"/>
          <ac:grpSpMkLst>
            <pc:docMk/>
            <pc:sldMk cId="4009903524" sldId="257"/>
            <ac:grpSpMk id="96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16:17:16.057" v="1836" actId="26606"/>
          <ac:grpSpMkLst>
            <pc:docMk/>
            <pc:sldMk cId="4009903524" sldId="257"/>
            <ac:grpSpMk id="117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16:17:22.564" v="1839" actId="26606"/>
          <ac:grpSpMkLst>
            <pc:docMk/>
            <pc:sldMk cId="4009903524" sldId="257"/>
            <ac:grpSpMk id="139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16:17:23.656" v="1841" actId="26606"/>
          <ac:grpSpMkLst>
            <pc:docMk/>
            <pc:sldMk cId="4009903524" sldId="257"/>
            <ac:grpSpMk id="162" creationId="{8EC26330-6D02-4C84-B89F-C5A8CF2B5673}"/>
          </ac:grpSpMkLst>
        </pc:grpChg>
        <pc:grpChg chg="add del">
          <ac:chgData name="Shanae" userId="6539836b-3139-4211-b309-a95745646074" providerId="ADAL" clId="{8753C9B2-BBA9-4BE9-9C90-DF88B6749E3F}" dt="2022-02-24T16:17:24.879" v="1843" actId="26606"/>
          <ac:grpSpMkLst>
            <pc:docMk/>
            <pc:sldMk cId="4009903524" sldId="257"/>
            <ac:grpSpMk id="169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16:17:24.879" v="1843" actId="26606"/>
          <ac:grpSpMkLst>
            <pc:docMk/>
            <pc:sldMk cId="4009903524" sldId="257"/>
            <ac:grpSpMk id="172" creationId="{A9A5CCB5-EF7C-48C3-B6DF-ADC1771CCD09}"/>
          </ac:grpSpMkLst>
        </pc:grpChg>
        <pc:grpChg chg="add del">
          <ac:chgData name="Shanae" userId="6539836b-3139-4211-b309-a95745646074" providerId="ADAL" clId="{8753C9B2-BBA9-4BE9-9C90-DF88B6749E3F}" dt="2022-02-24T16:17:26.698" v="1845" actId="26606"/>
          <ac:grpSpMkLst>
            <pc:docMk/>
            <pc:sldMk cId="4009903524" sldId="257"/>
            <ac:grpSpMk id="179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16:17:28.256" v="1847" actId="26606"/>
          <ac:grpSpMkLst>
            <pc:docMk/>
            <pc:sldMk cId="4009903524" sldId="257"/>
            <ac:grpSpMk id="190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16:17:30" v="1849" actId="26606"/>
          <ac:grpSpMkLst>
            <pc:docMk/>
            <pc:sldMk cId="4009903524" sldId="257"/>
            <ac:grpSpMk id="213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17:09:34.713" v="2979" actId="26606"/>
          <ac:grpSpMkLst>
            <pc:docMk/>
            <pc:sldMk cId="4009903524" sldId="257"/>
            <ac:grpSpMk id="236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7:09:16.615" v="2960" actId="26606"/>
          <ac:grpSpMkLst>
            <pc:docMk/>
            <pc:sldMk cId="4009903524" sldId="257"/>
            <ac:grpSpMk id="245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7:09:19.302" v="2962" actId="26606"/>
          <ac:grpSpMkLst>
            <pc:docMk/>
            <pc:sldMk cId="4009903524" sldId="257"/>
            <ac:grpSpMk id="272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7:09:20.136" v="2964" actId="26606"/>
          <ac:grpSpMkLst>
            <pc:docMk/>
            <pc:sldMk cId="4009903524" sldId="257"/>
            <ac:grpSpMk id="279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7:09:21.229" v="2966" actId="26606"/>
          <ac:grpSpMkLst>
            <pc:docMk/>
            <pc:sldMk cId="4009903524" sldId="257"/>
            <ac:grpSpMk id="286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7:09:26.333" v="2968" actId="26606"/>
          <ac:grpSpMkLst>
            <pc:docMk/>
            <pc:sldMk cId="4009903524" sldId="257"/>
            <ac:grpSpMk id="293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7:09:28.049" v="2970" actId="26606"/>
          <ac:grpSpMkLst>
            <pc:docMk/>
            <pc:sldMk cId="4009903524" sldId="257"/>
            <ac:grpSpMk id="300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7:09:30.636" v="2972" actId="26606"/>
          <ac:grpSpMkLst>
            <pc:docMk/>
            <pc:sldMk cId="4009903524" sldId="257"/>
            <ac:grpSpMk id="307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7:09:32.153" v="2974" actId="26606"/>
          <ac:grpSpMkLst>
            <pc:docMk/>
            <pc:sldMk cId="4009903524" sldId="257"/>
            <ac:grpSpMk id="314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7:09:33.807" v="2976" actId="26606"/>
          <ac:grpSpMkLst>
            <pc:docMk/>
            <pc:sldMk cId="4009903524" sldId="257"/>
            <ac:grpSpMk id="321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7:09:34.675" v="2978" actId="26606"/>
          <ac:grpSpMkLst>
            <pc:docMk/>
            <pc:sldMk cId="4009903524" sldId="257"/>
            <ac:grpSpMk id="328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8:41:32.233" v="3327" actId="26606"/>
          <ac:grpSpMkLst>
            <pc:docMk/>
            <pc:sldMk cId="4009903524" sldId="257"/>
            <ac:grpSpMk id="345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8:41:31.004" v="3324" actId="26606"/>
          <ac:grpSpMkLst>
            <pc:docMk/>
            <pc:sldMk cId="4009903524" sldId="257"/>
            <ac:grpSpMk id="356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18:41:32.201" v="3326" actId="26606"/>
          <ac:grpSpMkLst>
            <pc:docMk/>
            <pc:sldMk cId="4009903524" sldId="257"/>
            <ac:grpSpMk id="365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5T15:13:46.861" v="4634"/>
          <ac:grpSpMkLst>
            <pc:docMk/>
            <pc:sldMk cId="4009903524" sldId="257"/>
            <ac:grpSpMk id="377" creationId="{1F2B4773-3207-44CC-B7AC-892B70498211}"/>
          </ac:grpSpMkLst>
        </pc:grpChg>
        <pc:graphicFrameChg chg="add del">
          <ac:chgData name="Shanae" userId="6539836b-3139-4211-b309-a95745646074" providerId="ADAL" clId="{8753C9B2-BBA9-4BE9-9C90-DF88B6749E3F}" dt="2022-02-24T15:58:13.970" v="1556" actId="26606"/>
          <ac:graphicFrameMkLst>
            <pc:docMk/>
            <pc:sldMk cId="4009903524" sldId="257"/>
            <ac:graphicFrameMk id="6" creationId="{C1157879-D2B8-44E1-BF95-C25B9E395F58}"/>
          </ac:graphicFrameMkLst>
        </pc:graphicFrameChg>
        <pc:graphicFrameChg chg="add del">
          <ac:chgData name="Shanae" userId="6539836b-3139-4211-b309-a95745646074" providerId="ADAL" clId="{8753C9B2-BBA9-4BE9-9C90-DF88B6749E3F}" dt="2022-02-24T15:58:18.740" v="1558" actId="26606"/>
          <ac:graphicFrameMkLst>
            <pc:docMk/>
            <pc:sldMk cId="4009903524" sldId="257"/>
            <ac:graphicFrameMk id="32" creationId="{9105AC01-67C2-4E40-91C2-F9C844F39F50}"/>
          </ac:graphicFrameMkLst>
        </pc:graphicFrameChg>
        <pc:graphicFrameChg chg="add del">
          <ac:chgData name="Shanae" userId="6539836b-3139-4211-b309-a95745646074" providerId="ADAL" clId="{8753C9B2-BBA9-4BE9-9C90-DF88B6749E3F}" dt="2022-02-24T15:58:27.616" v="1562" actId="26606"/>
          <ac:graphicFrameMkLst>
            <pc:docMk/>
            <pc:sldMk cId="4009903524" sldId="257"/>
            <ac:graphicFrameMk id="45" creationId="{2F16BA0F-AB85-4258-AA07-01FC4A941882}"/>
          </ac:graphicFrameMkLst>
        </pc:graphicFrameChg>
        <pc:graphicFrameChg chg="add del">
          <ac:chgData name="Shanae" userId="6539836b-3139-4211-b309-a95745646074" providerId="ADAL" clId="{8753C9B2-BBA9-4BE9-9C90-DF88B6749E3F}" dt="2022-02-24T15:58:35.204" v="1564" actId="26606"/>
          <ac:graphicFrameMkLst>
            <pc:docMk/>
            <pc:sldMk cId="4009903524" sldId="257"/>
            <ac:graphicFrameMk id="48" creationId="{F4058F60-F783-4004-8AD0-10CA15881E3C}"/>
          </ac:graphicFrameMkLst>
        </pc:graphicFrameChg>
        <pc:graphicFrameChg chg="add del">
          <ac:chgData name="Shanae" userId="6539836b-3139-4211-b309-a95745646074" providerId="ADAL" clId="{8753C9B2-BBA9-4BE9-9C90-DF88B6749E3F}" dt="2022-02-24T15:58:44.935" v="1566" actId="26606"/>
          <ac:graphicFrameMkLst>
            <pc:docMk/>
            <pc:sldMk cId="4009903524" sldId="257"/>
            <ac:graphicFrameMk id="54" creationId="{C1157879-D2B8-44E1-BF95-C25B9E395F58}"/>
          </ac:graphicFrameMkLst>
        </pc:graphicFrameChg>
        <pc:graphicFrameChg chg="add del">
          <ac:chgData name="Shanae" userId="6539836b-3139-4211-b309-a95745646074" providerId="ADAL" clId="{8753C9B2-BBA9-4BE9-9C90-DF88B6749E3F}" dt="2022-02-24T16:17:14.777" v="1833" actId="26606"/>
          <ac:graphicFrameMkLst>
            <pc:docMk/>
            <pc:sldMk cId="4009903524" sldId="257"/>
            <ac:graphicFrameMk id="71" creationId="{4D21768A-A87A-4A78-8A6A-321E85B7C9F8}"/>
          </ac:graphicFrameMkLst>
        </pc:graphicFrameChg>
        <pc:graphicFrameChg chg="add del">
          <ac:chgData name="Shanae" userId="6539836b-3139-4211-b309-a95745646074" providerId="ADAL" clId="{8753C9B2-BBA9-4BE9-9C90-DF88B6749E3F}" dt="2022-02-24T16:17:16.057" v="1836" actId="26606"/>
          <ac:graphicFrameMkLst>
            <pc:docMk/>
            <pc:sldMk cId="4009903524" sldId="257"/>
            <ac:graphicFrameMk id="136" creationId="{457943B3-AE47-4D45-838A-90A7E86518DA}"/>
          </ac:graphicFrameMkLst>
        </pc:graphicFrameChg>
        <pc:graphicFrameChg chg="add del">
          <ac:chgData name="Shanae" userId="6539836b-3139-4211-b309-a95745646074" providerId="ADAL" clId="{8753C9B2-BBA9-4BE9-9C90-DF88B6749E3F}" dt="2022-02-24T16:17:22.564" v="1839" actId="26606"/>
          <ac:graphicFrameMkLst>
            <pc:docMk/>
            <pc:sldMk cId="4009903524" sldId="257"/>
            <ac:graphicFrameMk id="158" creationId="{A7861086-E52F-41B2-8EC1-7CE00BD9AC17}"/>
          </ac:graphicFrameMkLst>
        </pc:graphicFrameChg>
        <pc:graphicFrameChg chg="add del">
          <ac:chgData name="Shanae" userId="6539836b-3139-4211-b309-a95745646074" providerId="ADAL" clId="{8753C9B2-BBA9-4BE9-9C90-DF88B6749E3F}" dt="2022-02-24T16:17:28.256" v="1847" actId="26606"/>
          <ac:graphicFrameMkLst>
            <pc:docMk/>
            <pc:sldMk cId="4009903524" sldId="257"/>
            <ac:graphicFrameMk id="211" creationId="{E738B510-5603-4F0E-819C-B844C939C54E}"/>
          </ac:graphicFrameMkLst>
        </pc:graphicFrameChg>
        <pc:graphicFrameChg chg="add del">
          <ac:chgData name="Shanae" userId="6539836b-3139-4211-b309-a95745646074" providerId="ADAL" clId="{8753C9B2-BBA9-4BE9-9C90-DF88B6749E3F}" dt="2022-02-24T16:17:30" v="1849" actId="26606"/>
          <ac:graphicFrameMkLst>
            <pc:docMk/>
            <pc:sldMk cId="4009903524" sldId="257"/>
            <ac:graphicFrameMk id="234" creationId="{457943B3-AE47-4D45-838A-90A7E86518DA}"/>
          </ac:graphicFrameMkLst>
        </pc:graphicFrameChg>
        <pc:picChg chg="add del">
          <ac:chgData name="Shanae" userId="6539836b-3139-4211-b309-a95745646074" providerId="ADAL" clId="{8753C9B2-BBA9-4BE9-9C90-DF88B6749E3F}" dt="2022-02-24T16:17:13.987" v="1830" actId="26606"/>
          <ac:picMkLst>
            <pc:docMk/>
            <pc:sldMk cId="4009903524" sldId="257"/>
            <ac:picMk id="73" creationId="{BE70A1ED-F841-4C30-8189-D9208444D88D}"/>
          </ac:picMkLst>
        </pc:picChg>
        <pc:picChg chg="add mod">
          <ac:chgData name="Shanae" userId="6539836b-3139-4211-b309-a95745646074" providerId="ADAL" clId="{8753C9B2-BBA9-4BE9-9C90-DF88B6749E3F}" dt="2022-02-24T18:41:32.201" v="3326" actId="26606"/>
          <ac:picMkLst>
            <pc:docMk/>
            <pc:sldMk cId="4009903524" sldId="257"/>
            <ac:picMk id="242" creationId="{BE70A1ED-F841-4C30-8189-D9208444D88D}"/>
          </ac:picMkLst>
        </pc:picChg>
        <pc:cxnChg chg="mod replId">
          <ac:chgData name="Shanae" userId="6539836b-3139-4211-b309-a95745646074" providerId="ADAL" clId="{8753C9B2-BBA9-4BE9-9C90-DF88B6749E3F}" dt="2022-02-24T16:17:22.564" v="1839" actId="26606"/>
          <ac:cxnSpMkLst>
            <pc:docMk/>
            <pc:sldMk cId="4009903524" sldId="257"/>
            <ac:cxnSpMk id="11" creationId="{696C926F-F999-44BA-8D86-9EAB51D65010}"/>
          </ac:cxnSpMkLst>
        </pc:cxnChg>
        <pc:cxnChg chg="add del">
          <ac:chgData name="Shanae" userId="6539836b-3139-4211-b309-a95745646074" providerId="ADAL" clId="{8753C9B2-BBA9-4BE9-9C90-DF88B6749E3F}" dt="2022-02-24T16:17:30.024" v="1850" actId="26606"/>
          <ac:cxnSpMkLst>
            <pc:docMk/>
            <pc:sldMk cId="4009903524" sldId="257"/>
            <ac:cxnSpMk id="27" creationId="{EFECD4E8-AD3E-4228-82A2-9461958EA94D}"/>
          </ac:cxnSpMkLst>
        </pc:cxnChg>
        <pc:cxnChg chg="mod replId">
          <ac:chgData name="Shanae" userId="6539836b-3139-4211-b309-a95745646074" providerId="ADAL" clId="{8753C9B2-BBA9-4BE9-9C90-DF88B6749E3F}" dt="2022-02-24T16:17:22.564" v="1839" actId="26606"/>
          <ac:cxnSpMkLst>
            <pc:docMk/>
            <pc:sldMk cId="4009903524" sldId="257"/>
            <ac:cxnSpMk id="63" creationId="{A5CE79B5-7EE4-424D-AD14-5DEFB61B85C8}"/>
          </ac:cxnSpMkLst>
        </pc:cxnChg>
        <pc:cxnChg chg="add del">
          <ac:chgData name="Shanae" userId="6539836b-3139-4211-b309-a95745646074" providerId="ADAL" clId="{8753C9B2-BBA9-4BE9-9C90-DF88B6749E3F}" dt="2022-02-24T16:17:30.024" v="1850" actId="26606"/>
          <ac:cxnSpMkLst>
            <pc:docMk/>
            <pc:sldMk cId="4009903524" sldId="257"/>
            <ac:cxnSpMk id="66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16:17:14.777" v="1833" actId="26606"/>
          <ac:cxnSpMkLst>
            <pc:docMk/>
            <pc:sldMk cId="4009903524" sldId="257"/>
            <ac:cxnSpMk id="107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16:17:14.777" v="1833" actId="26606"/>
          <ac:cxnSpMkLst>
            <pc:docMk/>
            <pc:sldMk cId="4009903524" sldId="257"/>
            <ac:cxnSpMk id="108" creationId="{EFECD4E8-AD3E-4228-82A2-9461958EA94D}"/>
          </ac:cxnSpMkLst>
        </pc:cxnChg>
        <pc:cxnChg chg="add del">
          <ac:chgData name="Shanae" userId="6539836b-3139-4211-b309-a95745646074" providerId="ADAL" clId="{8753C9B2-BBA9-4BE9-9C90-DF88B6749E3F}" dt="2022-02-24T16:17:16.057" v="1836" actId="26606"/>
          <ac:cxnSpMkLst>
            <pc:docMk/>
            <pc:sldMk cId="4009903524" sldId="257"/>
            <ac:cxnSpMk id="128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16:17:16.057" v="1836" actId="26606"/>
          <ac:cxnSpMkLst>
            <pc:docMk/>
            <pc:sldMk cId="4009903524" sldId="257"/>
            <ac:cxnSpMk id="129" creationId="{EFECD4E8-AD3E-4228-82A2-9461958EA94D}"/>
          </ac:cxnSpMkLst>
        </pc:cxnChg>
        <pc:cxnChg chg="add del">
          <ac:chgData name="Shanae" userId="6539836b-3139-4211-b309-a95745646074" providerId="ADAL" clId="{8753C9B2-BBA9-4BE9-9C90-DF88B6749E3F}" dt="2022-02-24T16:17:22.564" v="1839" actId="26606"/>
          <ac:cxnSpMkLst>
            <pc:docMk/>
            <pc:sldMk cId="4009903524" sldId="257"/>
            <ac:cxnSpMk id="150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16:17:22.564" v="1839" actId="26606"/>
          <ac:cxnSpMkLst>
            <pc:docMk/>
            <pc:sldMk cId="4009903524" sldId="257"/>
            <ac:cxnSpMk id="151" creationId="{EFECD4E8-AD3E-4228-82A2-9461958EA94D}"/>
          </ac:cxnSpMkLst>
        </pc:cxnChg>
        <pc:cxnChg chg="add del">
          <ac:chgData name="Shanae" userId="6539836b-3139-4211-b309-a95745646074" providerId="ADAL" clId="{8753C9B2-BBA9-4BE9-9C90-DF88B6749E3F}" dt="2022-02-24T16:17:26.698" v="1845" actId="26606"/>
          <ac:cxnSpMkLst>
            <pc:docMk/>
            <pc:sldMk cId="4009903524" sldId="257"/>
            <ac:cxnSpMk id="184" creationId="{1A901C3D-CFAE-460D-BD0E-7D22164D7DFB}"/>
          </ac:cxnSpMkLst>
        </pc:cxnChg>
        <pc:cxnChg chg="add del">
          <ac:chgData name="Shanae" userId="6539836b-3139-4211-b309-a95745646074" providerId="ADAL" clId="{8753C9B2-BBA9-4BE9-9C90-DF88B6749E3F}" dt="2022-02-24T16:17:26.698" v="1845" actId="26606"/>
          <ac:cxnSpMkLst>
            <pc:docMk/>
            <pc:sldMk cId="4009903524" sldId="257"/>
            <ac:cxnSpMk id="185" creationId="{837C0EA9-1437-4437-9D20-2BBDA1AA9FF8}"/>
          </ac:cxnSpMkLst>
        </pc:cxnChg>
        <pc:cxnChg chg="add del">
          <ac:chgData name="Shanae" userId="6539836b-3139-4211-b309-a95745646074" providerId="ADAL" clId="{8753C9B2-BBA9-4BE9-9C90-DF88B6749E3F}" dt="2022-02-24T16:17:28.256" v="1847" actId="26606"/>
          <ac:cxnSpMkLst>
            <pc:docMk/>
            <pc:sldMk cId="4009903524" sldId="257"/>
            <ac:cxnSpMk id="203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16:17:28.256" v="1847" actId="26606"/>
          <ac:cxnSpMkLst>
            <pc:docMk/>
            <pc:sldMk cId="4009903524" sldId="257"/>
            <ac:cxnSpMk id="204" creationId="{EFECD4E8-AD3E-4228-82A2-9461958EA94D}"/>
          </ac:cxnSpMkLst>
        </pc:cxnChg>
        <pc:cxnChg chg="add del">
          <ac:chgData name="Shanae" userId="6539836b-3139-4211-b309-a95745646074" providerId="ADAL" clId="{8753C9B2-BBA9-4BE9-9C90-DF88B6749E3F}" dt="2022-02-24T16:17:30" v="1849" actId="26606"/>
          <ac:cxnSpMkLst>
            <pc:docMk/>
            <pc:sldMk cId="4009903524" sldId="257"/>
            <ac:cxnSpMk id="226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16:17:30" v="1849" actId="26606"/>
          <ac:cxnSpMkLst>
            <pc:docMk/>
            <pc:sldMk cId="4009903524" sldId="257"/>
            <ac:cxnSpMk id="227" creationId="{EFECD4E8-AD3E-4228-82A2-9461958EA94D}"/>
          </ac:cxnSpMkLst>
        </pc:cxnChg>
        <pc:cxnChg chg="add del">
          <ac:chgData name="Shanae" userId="6539836b-3139-4211-b309-a95745646074" providerId="ADAL" clId="{8753C9B2-BBA9-4BE9-9C90-DF88B6749E3F}" dt="2022-02-24T17:09:16.615" v="2960" actId="26606"/>
          <ac:cxnSpMkLst>
            <pc:docMk/>
            <pc:sldMk cId="4009903524" sldId="257"/>
            <ac:cxnSpMk id="256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17:09:16.615" v="2960" actId="26606"/>
          <ac:cxnSpMkLst>
            <pc:docMk/>
            <pc:sldMk cId="4009903524" sldId="257"/>
            <ac:cxnSpMk id="258" creationId="{EFECD4E8-AD3E-4228-82A2-9461958EA94D}"/>
          </ac:cxnSpMkLst>
        </pc:cxnChg>
        <pc:cxnChg chg="add del">
          <ac:chgData name="Shanae" userId="6539836b-3139-4211-b309-a95745646074" providerId="ADAL" clId="{8753C9B2-BBA9-4BE9-9C90-DF88B6749E3F}" dt="2022-02-24T17:09:34.675" v="2978" actId="26606"/>
          <ac:cxnSpMkLst>
            <pc:docMk/>
            <pc:sldMk cId="4009903524" sldId="257"/>
            <ac:cxnSpMk id="336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17:09:34.675" v="2978" actId="26606"/>
          <ac:cxnSpMkLst>
            <pc:docMk/>
            <pc:sldMk cId="4009903524" sldId="257"/>
            <ac:cxnSpMk id="337" creationId="{EFECD4E8-AD3E-4228-82A2-9461958EA94D}"/>
          </ac:cxnSpMkLst>
        </pc:cxnChg>
        <pc:cxnChg chg="add del">
          <ac:chgData name="Shanae" userId="6539836b-3139-4211-b309-a95745646074" providerId="ADAL" clId="{8753C9B2-BBA9-4BE9-9C90-DF88B6749E3F}" dt="2022-02-24T18:41:32.201" v="3326" actId="26606"/>
          <ac:cxnSpMkLst>
            <pc:docMk/>
            <pc:sldMk cId="4009903524" sldId="257"/>
            <ac:cxnSpMk id="373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18:41:32.201" v="3326" actId="26606"/>
          <ac:cxnSpMkLst>
            <pc:docMk/>
            <pc:sldMk cId="4009903524" sldId="257"/>
            <ac:cxnSpMk id="374" creationId="{EFECD4E8-AD3E-4228-82A2-9461958EA94D}"/>
          </ac:cxnSpMkLst>
        </pc:cxnChg>
      </pc:sldChg>
      <pc:sldChg chg="addSp delSp modSp new del mod">
        <pc:chgData name="Shanae" userId="6539836b-3139-4211-b309-a95745646074" providerId="ADAL" clId="{8753C9B2-BBA9-4BE9-9C90-DF88B6749E3F}" dt="2022-02-24T15:34:44.564" v="527" actId="47"/>
        <pc:sldMkLst>
          <pc:docMk/>
          <pc:sldMk cId="4248054218" sldId="258"/>
        </pc:sldMkLst>
        <pc:spChg chg="mod">
          <ac:chgData name="Shanae" userId="6539836b-3139-4211-b309-a95745646074" providerId="ADAL" clId="{8753C9B2-BBA9-4BE9-9C90-DF88B6749E3F}" dt="2022-02-24T15:24:01.575" v="154" actId="20577"/>
          <ac:spMkLst>
            <pc:docMk/>
            <pc:sldMk cId="4248054218" sldId="258"/>
            <ac:spMk id="2" creationId="{151B2378-3A6A-496A-AA60-980E0A4FA76A}"/>
          </ac:spMkLst>
        </pc:spChg>
        <pc:spChg chg="del">
          <ac:chgData name="Shanae" userId="6539836b-3139-4211-b309-a95745646074" providerId="ADAL" clId="{8753C9B2-BBA9-4BE9-9C90-DF88B6749E3F}" dt="2022-02-24T15:29:13.817" v="373" actId="931"/>
          <ac:spMkLst>
            <pc:docMk/>
            <pc:sldMk cId="4248054218" sldId="258"/>
            <ac:spMk id="3" creationId="{67E8B693-72EB-41AE-A61A-F7EAF7C6BA3D}"/>
          </ac:spMkLst>
        </pc:spChg>
        <pc:spChg chg="mod">
          <ac:chgData name="Shanae" userId="6539836b-3139-4211-b309-a95745646074" providerId="ADAL" clId="{8753C9B2-BBA9-4BE9-9C90-DF88B6749E3F}" dt="2022-02-24T15:25:35.685" v="267" actId="20577"/>
          <ac:spMkLst>
            <pc:docMk/>
            <pc:sldMk cId="4248054218" sldId="258"/>
            <ac:spMk id="4" creationId="{F513CF91-0009-48EA-B6CD-882EFEDFFFBF}"/>
          </ac:spMkLst>
        </pc:spChg>
        <pc:spChg chg="add mod">
          <ac:chgData name="Shanae" userId="6539836b-3139-4211-b309-a95745646074" providerId="ADAL" clId="{8753C9B2-BBA9-4BE9-9C90-DF88B6749E3F}" dt="2022-02-24T15:29:34.083" v="379" actId="478"/>
          <ac:spMkLst>
            <pc:docMk/>
            <pc:sldMk cId="4248054218" sldId="258"/>
            <ac:spMk id="8" creationId="{C02E384C-B08A-4F01-BEC6-5E286D963519}"/>
          </ac:spMkLst>
        </pc:spChg>
        <pc:picChg chg="add del mod">
          <ac:chgData name="Shanae" userId="6539836b-3139-4211-b309-a95745646074" providerId="ADAL" clId="{8753C9B2-BBA9-4BE9-9C90-DF88B6749E3F}" dt="2022-02-24T15:29:34.083" v="379" actId="478"/>
          <ac:picMkLst>
            <pc:docMk/>
            <pc:sldMk cId="4248054218" sldId="258"/>
            <ac:picMk id="6" creationId="{BE508E92-7244-4C3D-BD13-909663B77594}"/>
          </ac:picMkLst>
        </pc:picChg>
      </pc:sldChg>
      <pc:sldChg chg="addSp delSp modSp new mod ord setBg modAnim delDesignElem">
        <pc:chgData name="Shanae" userId="6539836b-3139-4211-b309-a95745646074" providerId="ADAL" clId="{8753C9B2-BBA9-4BE9-9C90-DF88B6749E3F}" dt="2022-02-25T15:13:46.861" v="4634"/>
        <pc:sldMkLst>
          <pc:docMk/>
          <pc:sldMk cId="1239499158" sldId="259"/>
        </pc:sldMkLst>
        <pc:spChg chg="mod">
          <ac:chgData name="Shanae" userId="6539836b-3139-4211-b309-a95745646074" providerId="ADAL" clId="{8753C9B2-BBA9-4BE9-9C90-DF88B6749E3F}" dt="2022-02-24T15:57:52.955" v="1554" actId="26606"/>
          <ac:spMkLst>
            <pc:docMk/>
            <pc:sldMk cId="1239499158" sldId="259"/>
            <ac:spMk id="2" creationId="{2173C258-2200-4323-B633-1E8BDEFB7885}"/>
          </ac:spMkLst>
        </pc:spChg>
        <pc:spChg chg="mod">
          <ac:chgData name="Shanae" userId="6539836b-3139-4211-b309-a95745646074" providerId="ADAL" clId="{8753C9B2-BBA9-4BE9-9C90-DF88B6749E3F}" dt="2022-02-24T20:15:14.799" v="4119" actId="20577"/>
          <ac:spMkLst>
            <pc:docMk/>
            <pc:sldMk cId="1239499158" sldId="259"/>
            <ac:spMk id="3" creationId="{D7FBB149-CE4B-4EDB-B519-15E4EEAD7A6E}"/>
          </ac:spMkLst>
        </pc:spChg>
        <pc:spChg chg="add del mod">
          <ac:chgData name="Shanae" userId="6539836b-3139-4211-b309-a95745646074" providerId="ADAL" clId="{8753C9B2-BBA9-4BE9-9C90-DF88B6749E3F}" dt="2022-02-24T15:42:40.887" v="613"/>
          <ac:spMkLst>
            <pc:docMk/>
            <pc:sldMk cId="1239499158" sldId="259"/>
            <ac:spMk id="4" creationId="{CE92A6F6-1B4A-4AF6-A1CD-745D292BB657}"/>
          </ac:spMkLst>
        </pc:spChg>
        <pc:spChg chg="add del">
          <ac:chgData name="Shanae" userId="6539836b-3139-4211-b309-a95745646074" providerId="ADAL" clId="{8753C9B2-BBA9-4BE9-9C90-DF88B6749E3F}" dt="2022-02-25T15:13:46.861" v="4634"/>
          <ac:spMkLst>
            <pc:docMk/>
            <pc:sldMk cId="1239499158" sldId="259"/>
            <ac:spMk id="11" creationId="{9F4444CE-BC8D-4D61-B303-4C05614E62AB}"/>
          </ac:spMkLst>
        </pc:spChg>
        <pc:spChg chg="add del">
          <ac:chgData name="Shanae" userId="6539836b-3139-4211-b309-a95745646074" providerId="ADAL" clId="{8753C9B2-BBA9-4BE9-9C90-DF88B6749E3F}" dt="2022-02-25T15:13:46.861" v="4634"/>
          <ac:spMkLst>
            <pc:docMk/>
            <pc:sldMk cId="1239499158" sldId="259"/>
            <ac:spMk id="13" creationId="{62423CA5-E2E1-4789-B759-9906C1C94063}"/>
          </ac:spMkLst>
        </pc:spChg>
        <pc:spChg chg="add del">
          <ac:chgData name="Shanae" userId="6539836b-3139-4211-b309-a95745646074" providerId="ADAL" clId="{8753C9B2-BBA9-4BE9-9C90-DF88B6749E3F}" dt="2022-02-25T15:13:46.861" v="4634"/>
          <ac:spMkLst>
            <pc:docMk/>
            <pc:sldMk cId="1239499158" sldId="259"/>
            <ac:spMk id="15" creationId="{73772B81-181F-48B7-8826-4D9686D15DF5}"/>
          </ac:spMkLst>
        </pc:spChg>
        <pc:spChg chg="add del">
          <ac:chgData name="Shanae" userId="6539836b-3139-4211-b309-a95745646074" providerId="ADAL" clId="{8753C9B2-BBA9-4BE9-9C90-DF88B6749E3F}" dt="2022-02-25T15:13:46.861" v="4634"/>
          <ac:spMkLst>
            <pc:docMk/>
            <pc:sldMk cId="1239499158" sldId="259"/>
            <ac:spMk id="17" creationId="{B2205F6E-03C6-4E92-877C-E2482F6599AA}"/>
          </ac:spMkLst>
        </pc:spChg>
        <pc:picChg chg="add mod">
          <ac:chgData name="Shanae" userId="6539836b-3139-4211-b309-a95745646074" providerId="ADAL" clId="{8753C9B2-BBA9-4BE9-9C90-DF88B6749E3F}" dt="2022-02-24T15:57:52.955" v="1554" actId="26606"/>
          <ac:picMkLst>
            <pc:docMk/>
            <pc:sldMk cId="1239499158" sldId="259"/>
            <ac:picMk id="6" creationId="{00271D9A-6446-43A6-87C5-82F50D4EBED2}"/>
          </ac:picMkLst>
        </pc:picChg>
      </pc:sldChg>
      <pc:sldChg chg="addSp delSp modSp new mod ord modTransition setBg modAnim setClrOvrMap delDesignElem">
        <pc:chgData name="Shanae" userId="6539836b-3139-4211-b309-a95745646074" providerId="ADAL" clId="{8753C9B2-BBA9-4BE9-9C90-DF88B6749E3F}" dt="2022-02-26T11:07:04.745" v="4643" actId="2711"/>
        <pc:sldMkLst>
          <pc:docMk/>
          <pc:sldMk cId="2245287648" sldId="260"/>
        </pc:sldMkLst>
        <pc:spChg chg="add del mod ord">
          <ac:chgData name="Shanae" userId="6539836b-3139-4211-b309-a95745646074" providerId="ADAL" clId="{8753C9B2-BBA9-4BE9-9C90-DF88B6749E3F}" dt="2022-02-25T15:10:07.954" v="4576" actId="478"/>
          <ac:spMkLst>
            <pc:docMk/>
            <pc:sldMk cId="2245287648" sldId="260"/>
            <ac:spMk id="2" creationId="{1D25E1CF-0EDA-4D4E-B831-08853FAFABE9}"/>
          </ac:spMkLst>
        </pc:spChg>
        <pc:spChg chg="mod ord">
          <ac:chgData name="Shanae" userId="6539836b-3139-4211-b309-a95745646074" providerId="ADAL" clId="{8753C9B2-BBA9-4BE9-9C90-DF88B6749E3F}" dt="2022-02-26T11:07:04.745" v="4643" actId="2711"/>
          <ac:spMkLst>
            <pc:docMk/>
            <pc:sldMk cId="2245287648" sldId="260"/>
            <ac:spMk id="3" creationId="{6A053DBA-7141-438B-AD8D-B5E6671B4B68}"/>
          </ac:spMkLst>
        </pc:spChg>
        <pc:spChg chg="add del mod">
          <ac:chgData name="Shanae" userId="6539836b-3139-4211-b309-a95745646074" providerId="ADAL" clId="{8753C9B2-BBA9-4BE9-9C90-DF88B6749E3F}" dt="2022-02-24T17:02:38.792" v="2925" actId="478"/>
          <ac:spMkLst>
            <pc:docMk/>
            <pc:sldMk cId="2245287648" sldId="260"/>
            <ac:spMk id="4" creationId="{3466B8AC-5D86-4B21-9366-192A23D6039E}"/>
          </ac:spMkLst>
        </pc:spChg>
        <pc:spChg chg="add del mod">
          <ac:chgData name="Shanae" userId="6539836b-3139-4211-b309-a95745646074" providerId="ADAL" clId="{8753C9B2-BBA9-4BE9-9C90-DF88B6749E3F}" dt="2022-02-24T18:44:38.369" v="3583"/>
          <ac:spMkLst>
            <pc:docMk/>
            <pc:sldMk cId="2245287648" sldId="260"/>
            <ac:spMk id="4" creationId="{A72F6C78-FDA1-4F4B-89AE-71296B40628D}"/>
          </ac:spMkLst>
        </pc:spChg>
        <pc:spChg chg="add del mod">
          <ac:chgData name="Shanae" userId="6539836b-3139-4211-b309-a95745646074" providerId="ADAL" clId="{8753C9B2-BBA9-4BE9-9C90-DF88B6749E3F}" dt="2022-02-24T20:22:23.219" v="4147" actId="478"/>
          <ac:spMkLst>
            <pc:docMk/>
            <pc:sldMk cId="2245287648" sldId="260"/>
            <ac:spMk id="6" creationId="{A1A4AFAE-77A8-4A64-80FF-52D967876D02}"/>
          </ac:spMkLst>
        </pc:spChg>
        <pc:spChg chg="add del mod">
          <ac:chgData name="Shanae" userId="6539836b-3139-4211-b309-a95745646074" providerId="ADAL" clId="{8753C9B2-BBA9-4BE9-9C90-DF88B6749E3F}" dt="2022-02-25T15:10:02.572" v="4574" actId="478"/>
          <ac:spMkLst>
            <pc:docMk/>
            <pc:sldMk cId="2245287648" sldId="260"/>
            <ac:spMk id="6" creationId="{A90AC6C7-7F6F-4F83-88B7-C22D8F10263C}"/>
          </ac:spMkLst>
        </pc:spChg>
        <pc:spChg chg="add del">
          <ac:chgData name="Shanae" userId="6539836b-3139-4211-b309-a95745646074" providerId="ADAL" clId="{8753C9B2-BBA9-4BE9-9C90-DF88B6749E3F}" dt="2022-02-24T17:05:04.625" v="2936" actId="26606"/>
          <ac:spMkLst>
            <pc:docMk/>
            <pc:sldMk cId="2245287648" sldId="260"/>
            <ac:spMk id="8" creationId="{9179DE42-5613-4B35-A1E6-6CCBAA13C743}"/>
          </ac:spMkLst>
        </pc:spChg>
        <pc:spChg chg="add del mod">
          <ac:chgData name="Shanae" userId="6539836b-3139-4211-b309-a95745646074" providerId="ADAL" clId="{8753C9B2-BBA9-4BE9-9C90-DF88B6749E3F}" dt="2022-02-24T20:25:20.629" v="4211" actId="478"/>
          <ac:spMkLst>
            <pc:docMk/>
            <pc:sldMk cId="2245287648" sldId="260"/>
            <ac:spMk id="9" creationId="{B220652D-9D73-4A14-9B57-9AE820A4D577}"/>
          </ac:spMkLst>
        </pc:spChg>
        <pc:spChg chg="add del mod">
          <ac:chgData name="Shanae" userId="6539836b-3139-4211-b309-a95745646074" providerId="ADAL" clId="{8753C9B2-BBA9-4BE9-9C90-DF88B6749E3F}" dt="2022-02-24T20:25:12.277" v="4205" actId="931"/>
          <ac:spMkLst>
            <pc:docMk/>
            <pc:sldMk cId="2245287648" sldId="260"/>
            <ac:spMk id="12" creationId="{611144DE-F0A5-44A3-9F64-DCC5AB2F759F}"/>
          </ac:spMkLst>
        </pc:spChg>
        <pc:spChg chg="add del">
          <ac:chgData name="Shanae" userId="6539836b-3139-4211-b309-a95745646074" providerId="ADAL" clId="{8753C9B2-BBA9-4BE9-9C90-DF88B6749E3F}" dt="2022-02-24T17:05:04.625" v="2936" actId="26606"/>
          <ac:spMkLst>
            <pc:docMk/>
            <pc:sldMk cId="2245287648" sldId="260"/>
            <ac:spMk id="14" creationId="{52FB45E9-914E-4471-AC87-E475CD51767D}"/>
          </ac:spMkLst>
        </pc:spChg>
        <pc:spChg chg="add del">
          <ac:chgData name="Shanae" userId="6539836b-3139-4211-b309-a95745646074" providerId="ADAL" clId="{8753C9B2-BBA9-4BE9-9C90-DF88B6749E3F}" dt="2022-02-24T20:33:25.669" v="4277" actId="478"/>
          <ac:spMkLst>
            <pc:docMk/>
            <pc:sldMk cId="2245287648" sldId="260"/>
            <ac:spMk id="15" creationId="{51273FDD-A6A3-4D0E-9636-70BC7C96DF48}"/>
          </ac:spMkLst>
        </pc:spChg>
        <pc:spChg chg="add del mod">
          <ac:chgData name="Shanae" userId="6539836b-3139-4211-b309-a95745646074" providerId="ADAL" clId="{8753C9B2-BBA9-4BE9-9C90-DF88B6749E3F}" dt="2022-02-24T20:43:37.048" v="4511" actId="478"/>
          <ac:spMkLst>
            <pc:docMk/>
            <pc:sldMk cId="2245287648" sldId="260"/>
            <ac:spMk id="16" creationId="{2B57C94E-93A3-4EB9-A3E2-2E7E2A89C21B}"/>
          </ac:spMkLst>
        </pc:spChg>
        <pc:spChg chg="add del">
          <ac:chgData name="Shanae" userId="6539836b-3139-4211-b309-a95745646074" providerId="ADAL" clId="{8753C9B2-BBA9-4BE9-9C90-DF88B6749E3F}" dt="2022-02-24T17:05:04.625" v="2936" actId="26606"/>
          <ac:spMkLst>
            <pc:docMk/>
            <pc:sldMk cId="2245287648" sldId="260"/>
            <ac:spMk id="16" creationId="{C310626D-5743-49D4-8F7D-88C4F8F05774}"/>
          </ac:spMkLst>
        </pc:spChg>
        <pc:spChg chg="add del">
          <ac:chgData name="Shanae" userId="6539836b-3139-4211-b309-a95745646074" providerId="ADAL" clId="{8753C9B2-BBA9-4BE9-9C90-DF88B6749E3F}" dt="2022-02-24T17:05:04.625" v="2936" actId="26606"/>
          <ac:spMkLst>
            <pc:docMk/>
            <pc:sldMk cId="2245287648" sldId="260"/>
            <ac:spMk id="18" creationId="{3C195FC1-B568-4C72-9902-34CB35DDD7A1}"/>
          </ac:spMkLst>
        </pc:spChg>
        <pc:spChg chg="add del">
          <ac:chgData name="Shanae" userId="6539836b-3139-4211-b309-a95745646074" providerId="ADAL" clId="{8753C9B2-BBA9-4BE9-9C90-DF88B6749E3F}" dt="2022-02-24T17:05:04.625" v="2936" actId="26606"/>
          <ac:spMkLst>
            <pc:docMk/>
            <pc:sldMk cId="2245287648" sldId="260"/>
            <ac:spMk id="20" creationId="{EF2BDF77-362C-43F0-8CBB-A969EC2AE0C4}"/>
          </ac:spMkLst>
        </pc:spChg>
        <pc:spChg chg="add del">
          <ac:chgData name="Shanae" userId="6539836b-3139-4211-b309-a95745646074" providerId="ADAL" clId="{8753C9B2-BBA9-4BE9-9C90-DF88B6749E3F}" dt="2022-02-24T17:05:04.625" v="2936" actId="26606"/>
          <ac:spMkLst>
            <pc:docMk/>
            <pc:sldMk cId="2245287648" sldId="260"/>
            <ac:spMk id="22" creationId="{4BE96B01-3929-432D-B8C2-ADBCB74C2EF4}"/>
          </ac:spMkLst>
        </pc:spChg>
        <pc:spChg chg="add del">
          <ac:chgData name="Shanae" userId="6539836b-3139-4211-b309-a95745646074" providerId="ADAL" clId="{8753C9B2-BBA9-4BE9-9C90-DF88B6749E3F}" dt="2022-02-24T17:05:04.625" v="2936" actId="26606"/>
          <ac:spMkLst>
            <pc:docMk/>
            <pc:sldMk cId="2245287648" sldId="260"/>
            <ac:spMk id="24" creationId="{2A6FCDE6-CDE2-4C51-B18E-A95CFB679714}"/>
          </ac:spMkLst>
        </pc:spChg>
        <pc:spChg chg="add del">
          <ac:chgData name="Shanae" userId="6539836b-3139-4211-b309-a95745646074" providerId="ADAL" clId="{8753C9B2-BBA9-4BE9-9C90-DF88B6749E3F}" dt="2022-02-24T17:05:04.625" v="2936" actId="26606"/>
          <ac:spMkLst>
            <pc:docMk/>
            <pc:sldMk cId="2245287648" sldId="260"/>
            <ac:spMk id="26" creationId="{9D2E8756-2465-473A-BA2A-2DB1D6224745}"/>
          </ac:spMkLst>
        </pc:spChg>
        <pc:spChg chg="add del">
          <ac:chgData name="Shanae" userId="6539836b-3139-4211-b309-a95745646074" providerId="ADAL" clId="{8753C9B2-BBA9-4BE9-9C90-DF88B6749E3F}" dt="2022-02-24T17:05:06.489" v="2938" actId="26606"/>
          <ac:spMkLst>
            <pc:docMk/>
            <pc:sldMk cId="2245287648" sldId="260"/>
            <ac:spMk id="28" creationId="{DD6BC9EB-F181-48AB-BCA2-3D1DB20D2D87}"/>
          </ac:spMkLst>
        </pc:spChg>
        <pc:spChg chg="add del">
          <ac:chgData name="Shanae" userId="6539836b-3139-4211-b309-a95745646074" providerId="ADAL" clId="{8753C9B2-BBA9-4BE9-9C90-DF88B6749E3F}" dt="2022-02-24T17:05:06.489" v="2938" actId="26606"/>
          <ac:spMkLst>
            <pc:docMk/>
            <pc:sldMk cId="2245287648" sldId="260"/>
            <ac:spMk id="29" creationId="{D33AAA80-39DC-4020-9BFF-0718F35C7661}"/>
          </ac:spMkLst>
        </pc:spChg>
        <pc:spChg chg="add del">
          <ac:chgData name="Shanae" userId="6539836b-3139-4211-b309-a95745646074" providerId="ADAL" clId="{8753C9B2-BBA9-4BE9-9C90-DF88B6749E3F}" dt="2022-02-24T17:05:06.489" v="2938" actId="26606"/>
          <ac:spMkLst>
            <pc:docMk/>
            <pc:sldMk cId="2245287648" sldId="260"/>
            <ac:spMk id="31" creationId="{1177F295-741F-4EFF-B0CA-BE69295ADA07}"/>
          </ac:spMkLst>
        </pc:spChg>
        <pc:spChg chg="add del">
          <ac:chgData name="Shanae" userId="6539836b-3139-4211-b309-a95745646074" providerId="ADAL" clId="{8753C9B2-BBA9-4BE9-9C90-DF88B6749E3F}" dt="2022-02-24T17:05:08.125" v="2940" actId="26606"/>
          <ac:spMkLst>
            <pc:docMk/>
            <pc:sldMk cId="2245287648" sldId="260"/>
            <ac:spMk id="33" creationId="{27577DEC-D9A5-404D-9789-702F4319BEC8}"/>
          </ac:spMkLst>
        </pc:spChg>
        <pc:spChg chg="add del">
          <ac:chgData name="Shanae" userId="6539836b-3139-4211-b309-a95745646074" providerId="ADAL" clId="{8753C9B2-BBA9-4BE9-9C90-DF88B6749E3F}" dt="2022-02-24T17:05:09.759" v="2942" actId="26606"/>
          <ac:spMkLst>
            <pc:docMk/>
            <pc:sldMk cId="2245287648" sldId="260"/>
            <ac:spMk id="40" creationId="{4F57DB1C-6494-4CC4-A5E8-931957565379}"/>
          </ac:spMkLst>
        </pc:spChg>
        <pc:spChg chg="add del">
          <ac:chgData name="Shanae" userId="6539836b-3139-4211-b309-a95745646074" providerId="ADAL" clId="{8753C9B2-BBA9-4BE9-9C90-DF88B6749E3F}" dt="2022-02-24T17:05:09.759" v="2942" actId="26606"/>
          <ac:spMkLst>
            <pc:docMk/>
            <pc:sldMk cId="2245287648" sldId="260"/>
            <ac:spMk id="41" creationId="{FFFB778B-5206-4BB0-A468-327E71367654}"/>
          </ac:spMkLst>
        </pc:spChg>
        <pc:spChg chg="add del">
          <ac:chgData name="Shanae" userId="6539836b-3139-4211-b309-a95745646074" providerId="ADAL" clId="{8753C9B2-BBA9-4BE9-9C90-DF88B6749E3F}" dt="2022-02-24T17:05:09.759" v="2942" actId="26606"/>
          <ac:spMkLst>
            <pc:docMk/>
            <pc:sldMk cId="2245287648" sldId="260"/>
            <ac:spMk id="42" creationId="{E6C0471D-BE03-4D81-BDB5-D510BC0D8A77}"/>
          </ac:spMkLst>
        </pc:spChg>
        <pc:spChg chg="add del">
          <ac:chgData name="Shanae" userId="6539836b-3139-4211-b309-a95745646074" providerId="ADAL" clId="{8753C9B2-BBA9-4BE9-9C90-DF88B6749E3F}" dt="2022-02-24T17:05:09.759" v="2942" actId="26606"/>
          <ac:spMkLst>
            <pc:docMk/>
            <pc:sldMk cId="2245287648" sldId="260"/>
            <ac:spMk id="45" creationId="{A27691EB-14CF-4237-B5EB-C94B92677A05}"/>
          </ac:spMkLst>
        </pc:spChg>
        <pc:spChg chg="add del">
          <ac:chgData name="Shanae" userId="6539836b-3139-4211-b309-a95745646074" providerId="ADAL" clId="{8753C9B2-BBA9-4BE9-9C90-DF88B6749E3F}" dt="2022-02-24T17:05:17.252" v="2944" actId="26606"/>
          <ac:spMkLst>
            <pc:docMk/>
            <pc:sldMk cId="2245287648" sldId="260"/>
            <ac:spMk id="47" creationId="{9B8A5A16-7BE9-4AA1-9B5E-00FAFA5C8647}"/>
          </ac:spMkLst>
        </pc:spChg>
        <pc:spChg chg="add del">
          <ac:chgData name="Shanae" userId="6539836b-3139-4211-b309-a95745646074" providerId="ADAL" clId="{8753C9B2-BBA9-4BE9-9C90-DF88B6749E3F}" dt="2022-02-24T17:05:18.200" v="2946" actId="26606"/>
          <ac:spMkLst>
            <pc:docMk/>
            <pc:sldMk cId="2245287648" sldId="260"/>
            <ac:spMk id="54" creationId="{2783C067-F8BF-4755-B516-8A0CD74CF60C}"/>
          </ac:spMkLst>
        </pc:spChg>
        <pc:spChg chg="add del">
          <ac:chgData name="Shanae" userId="6539836b-3139-4211-b309-a95745646074" providerId="ADAL" clId="{8753C9B2-BBA9-4BE9-9C90-DF88B6749E3F}" dt="2022-02-24T17:05:18.200" v="2946" actId="26606"/>
          <ac:spMkLst>
            <pc:docMk/>
            <pc:sldMk cId="2245287648" sldId="260"/>
            <ac:spMk id="55" creationId="{2ED796EC-E7FF-46DB-B912-FB08BF12AA6E}"/>
          </ac:spMkLst>
        </pc:spChg>
        <pc:spChg chg="add del">
          <ac:chgData name="Shanae" userId="6539836b-3139-4211-b309-a95745646074" providerId="ADAL" clId="{8753C9B2-BBA9-4BE9-9C90-DF88B6749E3F}" dt="2022-02-24T17:05:18.200" v="2946" actId="26606"/>
          <ac:spMkLst>
            <pc:docMk/>
            <pc:sldMk cId="2245287648" sldId="260"/>
            <ac:spMk id="56" creationId="{549A2DAB-B431-487D-95AD-BB0FECB49E57}"/>
          </ac:spMkLst>
        </pc:spChg>
        <pc:spChg chg="add del">
          <ac:chgData name="Shanae" userId="6539836b-3139-4211-b309-a95745646074" providerId="ADAL" clId="{8753C9B2-BBA9-4BE9-9C90-DF88B6749E3F}" dt="2022-02-24T17:05:18.200" v="2946" actId="26606"/>
          <ac:spMkLst>
            <pc:docMk/>
            <pc:sldMk cId="2245287648" sldId="260"/>
            <ac:spMk id="57" creationId="{0819F787-32B4-46A8-BC57-C6571BCEE243}"/>
          </ac:spMkLst>
        </pc:spChg>
        <pc:spChg chg="add del">
          <ac:chgData name="Shanae" userId="6539836b-3139-4211-b309-a95745646074" providerId="ADAL" clId="{8753C9B2-BBA9-4BE9-9C90-DF88B6749E3F}" dt="2022-02-24T17:05:19.527" v="2948" actId="26606"/>
          <ac:spMkLst>
            <pc:docMk/>
            <pc:sldMk cId="2245287648" sldId="260"/>
            <ac:spMk id="61" creationId="{DD6BC9EB-F181-48AB-BCA2-3D1DB20D2D87}"/>
          </ac:spMkLst>
        </pc:spChg>
        <pc:spChg chg="add del">
          <ac:chgData name="Shanae" userId="6539836b-3139-4211-b309-a95745646074" providerId="ADAL" clId="{8753C9B2-BBA9-4BE9-9C90-DF88B6749E3F}" dt="2022-02-24T17:05:19.527" v="2948" actId="26606"/>
          <ac:spMkLst>
            <pc:docMk/>
            <pc:sldMk cId="2245287648" sldId="260"/>
            <ac:spMk id="62" creationId="{D33AAA80-39DC-4020-9BFF-0718F35C7661}"/>
          </ac:spMkLst>
        </pc:spChg>
        <pc:spChg chg="add del">
          <ac:chgData name="Shanae" userId="6539836b-3139-4211-b309-a95745646074" providerId="ADAL" clId="{8753C9B2-BBA9-4BE9-9C90-DF88B6749E3F}" dt="2022-02-24T17:05:19.527" v="2948" actId="26606"/>
          <ac:spMkLst>
            <pc:docMk/>
            <pc:sldMk cId="2245287648" sldId="260"/>
            <ac:spMk id="64" creationId="{1177F295-741F-4EFF-B0CA-BE69295ADA07}"/>
          </ac:spMkLst>
        </pc:spChg>
        <pc:spChg chg="add del">
          <ac:chgData name="Shanae" userId="6539836b-3139-4211-b309-a95745646074" providerId="ADAL" clId="{8753C9B2-BBA9-4BE9-9C90-DF88B6749E3F}" dt="2022-02-24T17:05:20.008" v="2950" actId="26606"/>
          <ac:spMkLst>
            <pc:docMk/>
            <pc:sldMk cId="2245287648" sldId="260"/>
            <ac:spMk id="66" creationId="{4F57DB1C-6494-4CC4-A5E8-931957565379}"/>
          </ac:spMkLst>
        </pc:spChg>
        <pc:spChg chg="add del">
          <ac:chgData name="Shanae" userId="6539836b-3139-4211-b309-a95745646074" providerId="ADAL" clId="{8753C9B2-BBA9-4BE9-9C90-DF88B6749E3F}" dt="2022-02-24T17:05:20.008" v="2950" actId="26606"/>
          <ac:spMkLst>
            <pc:docMk/>
            <pc:sldMk cId="2245287648" sldId="260"/>
            <ac:spMk id="67" creationId="{FFFB778B-5206-4BB0-A468-327E71367654}"/>
          </ac:spMkLst>
        </pc:spChg>
        <pc:spChg chg="add del">
          <ac:chgData name="Shanae" userId="6539836b-3139-4211-b309-a95745646074" providerId="ADAL" clId="{8753C9B2-BBA9-4BE9-9C90-DF88B6749E3F}" dt="2022-02-24T17:05:20.008" v="2950" actId="26606"/>
          <ac:spMkLst>
            <pc:docMk/>
            <pc:sldMk cId="2245287648" sldId="260"/>
            <ac:spMk id="68" creationId="{E6C0471D-BE03-4D81-BDB5-D510BC0D8A77}"/>
          </ac:spMkLst>
        </pc:spChg>
        <pc:spChg chg="add del">
          <ac:chgData name="Shanae" userId="6539836b-3139-4211-b309-a95745646074" providerId="ADAL" clId="{8753C9B2-BBA9-4BE9-9C90-DF88B6749E3F}" dt="2022-02-24T17:05:20.008" v="2950" actId="26606"/>
          <ac:spMkLst>
            <pc:docMk/>
            <pc:sldMk cId="2245287648" sldId="260"/>
            <ac:spMk id="71" creationId="{A27691EB-14CF-4237-B5EB-C94B92677A05}"/>
          </ac:spMkLst>
        </pc:spChg>
        <pc:spChg chg="add del">
          <ac:chgData name="Shanae" userId="6539836b-3139-4211-b309-a95745646074" providerId="ADAL" clId="{8753C9B2-BBA9-4BE9-9C90-DF88B6749E3F}" dt="2022-02-24T17:05:21.435" v="2952" actId="26606"/>
          <ac:spMkLst>
            <pc:docMk/>
            <pc:sldMk cId="2245287648" sldId="260"/>
            <ac:spMk id="73" creationId="{9179DE42-5613-4B35-A1E6-6CCBAA13C743}"/>
          </ac:spMkLst>
        </pc:spChg>
        <pc:spChg chg="add del">
          <ac:chgData name="Shanae" userId="6539836b-3139-4211-b309-a95745646074" providerId="ADAL" clId="{8753C9B2-BBA9-4BE9-9C90-DF88B6749E3F}" dt="2022-02-24T17:05:21.435" v="2952" actId="26606"/>
          <ac:spMkLst>
            <pc:docMk/>
            <pc:sldMk cId="2245287648" sldId="260"/>
            <ac:spMk id="76" creationId="{52FB45E9-914E-4471-AC87-E475CD51767D}"/>
          </ac:spMkLst>
        </pc:spChg>
        <pc:spChg chg="add del">
          <ac:chgData name="Shanae" userId="6539836b-3139-4211-b309-a95745646074" providerId="ADAL" clId="{8753C9B2-BBA9-4BE9-9C90-DF88B6749E3F}" dt="2022-02-24T17:05:21.435" v="2952" actId="26606"/>
          <ac:spMkLst>
            <pc:docMk/>
            <pc:sldMk cId="2245287648" sldId="260"/>
            <ac:spMk id="77" creationId="{C310626D-5743-49D4-8F7D-88C4F8F05774}"/>
          </ac:spMkLst>
        </pc:spChg>
        <pc:spChg chg="add del">
          <ac:chgData name="Shanae" userId="6539836b-3139-4211-b309-a95745646074" providerId="ADAL" clId="{8753C9B2-BBA9-4BE9-9C90-DF88B6749E3F}" dt="2022-02-24T17:05:21.435" v="2952" actId="26606"/>
          <ac:spMkLst>
            <pc:docMk/>
            <pc:sldMk cId="2245287648" sldId="260"/>
            <ac:spMk id="78" creationId="{3C195FC1-B568-4C72-9902-34CB35DDD7A1}"/>
          </ac:spMkLst>
        </pc:spChg>
        <pc:spChg chg="add del">
          <ac:chgData name="Shanae" userId="6539836b-3139-4211-b309-a95745646074" providerId="ADAL" clId="{8753C9B2-BBA9-4BE9-9C90-DF88B6749E3F}" dt="2022-02-24T17:05:21.435" v="2952" actId="26606"/>
          <ac:spMkLst>
            <pc:docMk/>
            <pc:sldMk cId="2245287648" sldId="260"/>
            <ac:spMk id="79" creationId="{EF2BDF77-362C-43F0-8CBB-A969EC2AE0C4}"/>
          </ac:spMkLst>
        </pc:spChg>
        <pc:spChg chg="add del">
          <ac:chgData name="Shanae" userId="6539836b-3139-4211-b309-a95745646074" providerId="ADAL" clId="{8753C9B2-BBA9-4BE9-9C90-DF88B6749E3F}" dt="2022-02-24T17:05:21.435" v="2952" actId="26606"/>
          <ac:spMkLst>
            <pc:docMk/>
            <pc:sldMk cId="2245287648" sldId="260"/>
            <ac:spMk id="80" creationId="{4BE96B01-3929-432D-B8C2-ADBCB74C2EF4}"/>
          </ac:spMkLst>
        </pc:spChg>
        <pc:spChg chg="add del">
          <ac:chgData name="Shanae" userId="6539836b-3139-4211-b309-a95745646074" providerId="ADAL" clId="{8753C9B2-BBA9-4BE9-9C90-DF88B6749E3F}" dt="2022-02-24T17:05:21.435" v="2952" actId="26606"/>
          <ac:spMkLst>
            <pc:docMk/>
            <pc:sldMk cId="2245287648" sldId="260"/>
            <ac:spMk id="81" creationId="{2A6FCDE6-CDE2-4C51-B18E-A95CFB679714}"/>
          </ac:spMkLst>
        </pc:spChg>
        <pc:spChg chg="add del">
          <ac:chgData name="Shanae" userId="6539836b-3139-4211-b309-a95745646074" providerId="ADAL" clId="{8753C9B2-BBA9-4BE9-9C90-DF88B6749E3F}" dt="2022-02-24T17:05:21.435" v="2952" actId="26606"/>
          <ac:spMkLst>
            <pc:docMk/>
            <pc:sldMk cId="2245287648" sldId="260"/>
            <ac:spMk id="82" creationId="{9D2E8756-2465-473A-BA2A-2DB1D6224745}"/>
          </ac:spMkLst>
        </pc:spChg>
        <pc:spChg chg="add del">
          <ac:chgData name="Shanae" userId="6539836b-3139-4211-b309-a95745646074" providerId="ADAL" clId="{8753C9B2-BBA9-4BE9-9C90-DF88B6749E3F}" dt="2022-02-24T17:05:22.559" v="2954" actId="26606"/>
          <ac:spMkLst>
            <pc:docMk/>
            <pc:sldMk cId="2245287648" sldId="260"/>
            <ac:spMk id="84" creationId="{4F57DB1C-6494-4CC4-A5E8-931957565379}"/>
          </ac:spMkLst>
        </pc:spChg>
        <pc:spChg chg="add del">
          <ac:chgData name="Shanae" userId="6539836b-3139-4211-b309-a95745646074" providerId="ADAL" clId="{8753C9B2-BBA9-4BE9-9C90-DF88B6749E3F}" dt="2022-02-24T17:05:22.559" v="2954" actId="26606"/>
          <ac:spMkLst>
            <pc:docMk/>
            <pc:sldMk cId="2245287648" sldId="260"/>
            <ac:spMk id="85" creationId="{FFFB778B-5206-4BB0-A468-327E71367654}"/>
          </ac:spMkLst>
        </pc:spChg>
        <pc:spChg chg="add del">
          <ac:chgData name="Shanae" userId="6539836b-3139-4211-b309-a95745646074" providerId="ADAL" clId="{8753C9B2-BBA9-4BE9-9C90-DF88B6749E3F}" dt="2022-02-24T17:05:22.559" v="2954" actId="26606"/>
          <ac:spMkLst>
            <pc:docMk/>
            <pc:sldMk cId="2245287648" sldId="260"/>
            <ac:spMk id="86" creationId="{E6C0471D-BE03-4D81-BDB5-D510BC0D8A77}"/>
          </ac:spMkLst>
        </pc:spChg>
        <pc:spChg chg="add del">
          <ac:chgData name="Shanae" userId="6539836b-3139-4211-b309-a95745646074" providerId="ADAL" clId="{8753C9B2-BBA9-4BE9-9C90-DF88B6749E3F}" dt="2022-02-24T17:05:22.559" v="2954" actId="26606"/>
          <ac:spMkLst>
            <pc:docMk/>
            <pc:sldMk cId="2245287648" sldId="260"/>
            <ac:spMk id="89" creationId="{A27691EB-14CF-4237-B5EB-C94B92677A05}"/>
          </ac:spMkLst>
        </pc:spChg>
        <pc:spChg chg="add del">
          <ac:chgData name="Shanae" userId="6539836b-3139-4211-b309-a95745646074" providerId="ADAL" clId="{8753C9B2-BBA9-4BE9-9C90-DF88B6749E3F}" dt="2022-02-24T18:32:27.695" v="3322" actId="26606"/>
          <ac:spMkLst>
            <pc:docMk/>
            <pc:sldMk cId="2245287648" sldId="260"/>
            <ac:spMk id="91" creationId="{9179DE42-5613-4B35-A1E6-6CCBAA13C743}"/>
          </ac:spMkLst>
        </pc:spChg>
        <pc:spChg chg="add del">
          <ac:chgData name="Shanae" userId="6539836b-3139-4211-b309-a95745646074" providerId="ADAL" clId="{8753C9B2-BBA9-4BE9-9C90-DF88B6749E3F}" dt="2022-02-24T18:32:27.695" v="3322" actId="26606"/>
          <ac:spMkLst>
            <pc:docMk/>
            <pc:sldMk cId="2245287648" sldId="260"/>
            <ac:spMk id="94" creationId="{52FB45E9-914E-4471-AC87-E475CD51767D}"/>
          </ac:spMkLst>
        </pc:spChg>
        <pc:spChg chg="add del">
          <ac:chgData name="Shanae" userId="6539836b-3139-4211-b309-a95745646074" providerId="ADAL" clId="{8753C9B2-BBA9-4BE9-9C90-DF88B6749E3F}" dt="2022-02-24T18:32:27.695" v="3322" actId="26606"/>
          <ac:spMkLst>
            <pc:docMk/>
            <pc:sldMk cId="2245287648" sldId="260"/>
            <ac:spMk id="95" creationId="{C310626D-5743-49D4-8F7D-88C4F8F05774}"/>
          </ac:spMkLst>
        </pc:spChg>
        <pc:spChg chg="add del">
          <ac:chgData name="Shanae" userId="6539836b-3139-4211-b309-a95745646074" providerId="ADAL" clId="{8753C9B2-BBA9-4BE9-9C90-DF88B6749E3F}" dt="2022-02-24T18:32:27.695" v="3322" actId="26606"/>
          <ac:spMkLst>
            <pc:docMk/>
            <pc:sldMk cId="2245287648" sldId="260"/>
            <ac:spMk id="96" creationId="{3C195FC1-B568-4C72-9902-34CB35DDD7A1}"/>
          </ac:spMkLst>
        </pc:spChg>
        <pc:spChg chg="add del">
          <ac:chgData name="Shanae" userId="6539836b-3139-4211-b309-a95745646074" providerId="ADAL" clId="{8753C9B2-BBA9-4BE9-9C90-DF88B6749E3F}" dt="2022-02-24T18:32:27.695" v="3322" actId="26606"/>
          <ac:spMkLst>
            <pc:docMk/>
            <pc:sldMk cId="2245287648" sldId="260"/>
            <ac:spMk id="97" creationId="{EF2BDF77-362C-43F0-8CBB-A969EC2AE0C4}"/>
          </ac:spMkLst>
        </pc:spChg>
        <pc:spChg chg="add del">
          <ac:chgData name="Shanae" userId="6539836b-3139-4211-b309-a95745646074" providerId="ADAL" clId="{8753C9B2-BBA9-4BE9-9C90-DF88B6749E3F}" dt="2022-02-24T18:32:27.695" v="3322" actId="26606"/>
          <ac:spMkLst>
            <pc:docMk/>
            <pc:sldMk cId="2245287648" sldId="260"/>
            <ac:spMk id="98" creationId="{4BE96B01-3929-432D-B8C2-ADBCB74C2EF4}"/>
          </ac:spMkLst>
        </pc:spChg>
        <pc:spChg chg="add del">
          <ac:chgData name="Shanae" userId="6539836b-3139-4211-b309-a95745646074" providerId="ADAL" clId="{8753C9B2-BBA9-4BE9-9C90-DF88B6749E3F}" dt="2022-02-24T18:32:27.695" v="3322" actId="26606"/>
          <ac:spMkLst>
            <pc:docMk/>
            <pc:sldMk cId="2245287648" sldId="260"/>
            <ac:spMk id="99" creationId="{2A6FCDE6-CDE2-4C51-B18E-A95CFB679714}"/>
          </ac:spMkLst>
        </pc:spChg>
        <pc:spChg chg="add del">
          <ac:chgData name="Shanae" userId="6539836b-3139-4211-b309-a95745646074" providerId="ADAL" clId="{8753C9B2-BBA9-4BE9-9C90-DF88B6749E3F}" dt="2022-02-24T18:32:27.695" v="3322" actId="26606"/>
          <ac:spMkLst>
            <pc:docMk/>
            <pc:sldMk cId="2245287648" sldId="260"/>
            <ac:spMk id="100" creationId="{9D2E8756-2465-473A-BA2A-2DB1D6224745}"/>
          </ac:spMkLst>
        </pc:spChg>
        <pc:spChg chg="add del">
          <ac:chgData name="Shanae" userId="6539836b-3139-4211-b309-a95745646074" providerId="ADAL" clId="{8753C9B2-BBA9-4BE9-9C90-DF88B6749E3F}" dt="2022-02-24T20:40:38.446" v="4434" actId="26606"/>
          <ac:spMkLst>
            <pc:docMk/>
            <pc:sldMk cId="2245287648" sldId="260"/>
            <ac:spMk id="103" creationId="{F10FD715-4DCE-4779-B634-EC78315EA213}"/>
          </ac:spMkLst>
        </pc:spChg>
        <pc:spChg chg="add del">
          <ac:chgData name="Shanae" userId="6539836b-3139-4211-b309-a95745646074" providerId="ADAL" clId="{8753C9B2-BBA9-4BE9-9C90-DF88B6749E3F}" dt="2022-02-24T18:32:15.590" v="3319" actId="26606"/>
          <ac:spMkLst>
            <pc:docMk/>
            <pc:sldMk cId="2245287648" sldId="260"/>
            <ac:spMk id="105" creationId="{27577DEC-D9A5-404D-9789-702F4319BEC8}"/>
          </ac:spMkLst>
        </pc:spChg>
        <pc:spChg chg="add del">
          <ac:chgData name="Shanae" userId="6539836b-3139-4211-b309-a95745646074" providerId="ADAL" clId="{8753C9B2-BBA9-4BE9-9C90-DF88B6749E3F}" dt="2022-02-24T20:40:41.331" v="4436" actId="26606"/>
          <ac:spMkLst>
            <pc:docMk/>
            <pc:sldMk cId="2245287648" sldId="260"/>
            <ac:spMk id="109" creationId="{2C153736-D102-4F57-9DE7-615AFC02B0AC}"/>
          </ac:spMkLst>
        </pc:spChg>
        <pc:spChg chg="add del">
          <ac:chgData name="Shanae" userId="6539836b-3139-4211-b309-a95745646074" providerId="ADAL" clId="{8753C9B2-BBA9-4BE9-9C90-DF88B6749E3F}" dt="2022-02-24T18:32:14.878" v="3317" actId="26606"/>
          <ac:spMkLst>
            <pc:docMk/>
            <pc:sldMk cId="2245287648" sldId="260"/>
            <ac:spMk id="110" creationId="{66D61E08-70C3-48D8-BEA0-787111DC30DA}"/>
          </ac:spMkLst>
        </pc:spChg>
        <pc:spChg chg="add del">
          <ac:chgData name="Shanae" userId="6539836b-3139-4211-b309-a95745646074" providerId="ADAL" clId="{8753C9B2-BBA9-4BE9-9C90-DF88B6749E3F}" dt="2022-02-24T20:40:41.331" v="4436" actId="26606"/>
          <ac:spMkLst>
            <pc:docMk/>
            <pc:sldMk cId="2245287648" sldId="260"/>
            <ac:spMk id="111" creationId="{BA407A52-66F4-4CDE-A726-FF79F3EC342D}"/>
          </ac:spMkLst>
        </pc:spChg>
        <pc:spChg chg="add del">
          <ac:chgData name="Shanae" userId="6539836b-3139-4211-b309-a95745646074" providerId="ADAL" clId="{8753C9B2-BBA9-4BE9-9C90-DF88B6749E3F}" dt="2022-02-24T18:32:14.878" v="3317" actId="26606"/>
          <ac:spMkLst>
            <pc:docMk/>
            <pc:sldMk cId="2245287648" sldId="260"/>
            <ac:spMk id="112" creationId="{FC55298F-0AE5-478E-AD2B-03C2614C5833}"/>
          </ac:spMkLst>
        </pc:spChg>
        <pc:spChg chg="add del">
          <ac:chgData name="Shanae" userId="6539836b-3139-4211-b309-a95745646074" providerId="ADAL" clId="{8753C9B2-BBA9-4BE9-9C90-DF88B6749E3F}" dt="2022-02-24T20:40:41.331" v="4436" actId="26606"/>
          <ac:spMkLst>
            <pc:docMk/>
            <pc:sldMk cId="2245287648" sldId="260"/>
            <ac:spMk id="113" creationId="{D28FFB34-4FC3-46F5-B900-D3B774FD0BE6}"/>
          </ac:spMkLst>
        </pc:spChg>
        <pc:spChg chg="add del">
          <ac:chgData name="Shanae" userId="6539836b-3139-4211-b309-a95745646074" providerId="ADAL" clId="{8753C9B2-BBA9-4BE9-9C90-DF88B6749E3F}" dt="2022-02-24T18:32:14.878" v="3317" actId="26606"/>
          <ac:spMkLst>
            <pc:docMk/>
            <pc:sldMk cId="2245287648" sldId="260"/>
            <ac:spMk id="114" creationId="{C180E4EA-0B63-4779-A895-7E90E71088F3}"/>
          </ac:spMkLst>
        </pc:spChg>
        <pc:spChg chg="add del">
          <ac:chgData name="Shanae" userId="6539836b-3139-4211-b309-a95745646074" providerId="ADAL" clId="{8753C9B2-BBA9-4BE9-9C90-DF88B6749E3F}" dt="2022-02-24T20:40:41.331" v="4436" actId="26606"/>
          <ac:spMkLst>
            <pc:docMk/>
            <pc:sldMk cId="2245287648" sldId="260"/>
            <ac:spMk id="115" creationId="{205F7B13-ACB5-46BE-8070-0431266B183B}"/>
          </ac:spMkLst>
        </pc:spChg>
        <pc:spChg chg="add del">
          <ac:chgData name="Shanae" userId="6539836b-3139-4211-b309-a95745646074" providerId="ADAL" clId="{8753C9B2-BBA9-4BE9-9C90-DF88B6749E3F}" dt="2022-02-24T18:32:14.878" v="3317" actId="26606"/>
          <ac:spMkLst>
            <pc:docMk/>
            <pc:sldMk cId="2245287648" sldId="260"/>
            <ac:spMk id="116" creationId="{CEE01D9D-3DE8-4EED-B0D3-8F3C79CC7673}"/>
          </ac:spMkLst>
        </pc:spChg>
        <pc:spChg chg="add del">
          <ac:chgData name="Shanae" userId="6539836b-3139-4211-b309-a95745646074" providerId="ADAL" clId="{8753C9B2-BBA9-4BE9-9C90-DF88B6749E3F}" dt="2022-02-24T20:40:41.331" v="4436" actId="26606"/>
          <ac:spMkLst>
            <pc:docMk/>
            <pc:sldMk cId="2245287648" sldId="260"/>
            <ac:spMk id="117" creationId="{D52A0D23-45DD-4DF4-ADE6-A81F409BB9FB}"/>
          </ac:spMkLst>
        </pc:spChg>
        <pc:spChg chg="add del">
          <ac:chgData name="Shanae" userId="6539836b-3139-4211-b309-a95745646074" providerId="ADAL" clId="{8753C9B2-BBA9-4BE9-9C90-DF88B6749E3F}" dt="2022-02-24T18:32:14.878" v="3317" actId="26606"/>
          <ac:spMkLst>
            <pc:docMk/>
            <pc:sldMk cId="2245287648" sldId="260"/>
            <ac:spMk id="118" creationId="{89AF5CE9-607F-43F4-8983-DCD6DA4051FD}"/>
          </ac:spMkLst>
        </pc:spChg>
        <pc:spChg chg="add del">
          <ac:chgData name="Shanae" userId="6539836b-3139-4211-b309-a95745646074" providerId="ADAL" clId="{8753C9B2-BBA9-4BE9-9C90-DF88B6749E3F}" dt="2022-02-24T18:32:14.878" v="3317" actId="26606"/>
          <ac:spMkLst>
            <pc:docMk/>
            <pc:sldMk cId="2245287648" sldId="260"/>
            <ac:spMk id="120" creationId="{6EEA2DBD-9E1E-4521-8C01-F32AD18A89E3}"/>
          </ac:spMkLst>
        </pc:spChg>
        <pc:spChg chg="add del">
          <ac:chgData name="Shanae" userId="6539836b-3139-4211-b309-a95745646074" providerId="ADAL" clId="{8753C9B2-BBA9-4BE9-9C90-DF88B6749E3F}" dt="2022-02-24T18:32:14.878" v="3317" actId="26606"/>
          <ac:spMkLst>
            <pc:docMk/>
            <pc:sldMk cId="2245287648" sldId="260"/>
            <ac:spMk id="122" creationId="{15BBD2C1-BA9B-46A9-A27A-33498B169272}"/>
          </ac:spMkLst>
        </pc:spChg>
        <pc:spChg chg="add del">
          <ac:chgData name="Shanae" userId="6539836b-3139-4211-b309-a95745646074" providerId="ADAL" clId="{8753C9B2-BBA9-4BE9-9C90-DF88B6749E3F}" dt="2022-02-24T18:32:27.671" v="3321" actId="26606"/>
          <ac:spMkLst>
            <pc:docMk/>
            <pc:sldMk cId="2245287648" sldId="260"/>
            <ac:spMk id="130" creationId="{5A7802B6-FF37-40CF-A7E2-6F2A0D9A91EF}"/>
          </ac:spMkLst>
        </pc:spChg>
        <pc:spChg chg="add del">
          <ac:chgData name="Shanae" userId="6539836b-3139-4211-b309-a95745646074" providerId="ADAL" clId="{8753C9B2-BBA9-4BE9-9C90-DF88B6749E3F}" dt="2022-02-24T20:36:42.761" v="4363" actId="26606"/>
          <ac:spMkLst>
            <pc:docMk/>
            <pc:sldMk cId="2245287648" sldId="260"/>
            <ac:spMk id="132" creationId="{9B8A5A16-7BE9-4AA1-9B5E-00FAFA5C8647}"/>
          </ac:spMkLst>
        </pc:spChg>
        <pc:spChg chg="add del">
          <ac:chgData name="Shanae" userId="6539836b-3139-4211-b309-a95745646074" providerId="ADAL" clId="{8753C9B2-BBA9-4BE9-9C90-DF88B6749E3F}" dt="2022-02-24T20:11:12.204" v="4035" actId="26606"/>
          <ac:spMkLst>
            <pc:docMk/>
            <pc:sldMk cId="2245287648" sldId="260"/>
            <ac:spMk id="148" creationId="{66D61E08-70C3-48D8-BEA0-787111DC30DA}"/>
          </ac:spMkLst>
        </pc:spChg>
        <pc:spChg chg="add del">
          <ac:chgData name="Shanae" userId="6539836b-3139-4211-b309-a95745646074" providerId="ADAL" clId="{8753C9B2-BBA9-4BE9-9C90-DF88B6749E3F}" dt="2022-02-24T20:10:47.939" v="4021" actId="26606"/>
          <ac:spMkLst>
            <pc:docMk/>
            <pc:sldMk cId="2245287648" sldId="260"/>
            <ac:spMk id="149" creationId="{52FB45E9-914E-4471-AC87-E475CD51767D}"/>
          </ac:spMkLst>
        </pc:spChg>
        <pc:spChg chg="add del">
          <ac:chgData name="Shanae" userId="6539836b-3139-4211-b309-a95745646074" providerId="ADAL" clId="{8753C9B2-BBA9-4BE9-9C90-DF88B6749E3F}" dt="2022-02-24T20:11:12.204" v="4035" actId="26606"/>
          <ac:spMkLst>
            <pc:docMk/>
            <pc:sldMk cId="2245287648" sldId="260"/>
            <ac:spMk id="150" creationId="{FC55298F-0AE5-478E-AD2B-03C2614C5833}"/>
          </ac:spMkLst>
        </pc:spChg>
        <pc:spChg chg="add del">
          <ac:chgData name="Shanae" userId="6539836b-3139-4211-b309-a95745646074" providerId="ADAL" clId="{8753C9B2-BBA9-4BE9-9C90-DF88B6749E3F}" dt="2022-02-24T20:10:47.939" v="4021" actId="26606"/>
          <ac:spMkLst>
            <pc:docMk/>
            <pc:sldMk cId="2245287648" sldId="260"/>
            <ac:spMk id="151" creationId="{C310626D-5743-49D4-8F7D-88C4F8F05774}"/>
          </ac:spMkLst>
        </pc:spChg>
        <pc:spChg chg="add del">
          <ac:chgData name="Shanae" userId="6539836b-3139-4211-b309-a95745646074" providerId="ADAL" clId="{8753C9B2-BBA9-4BE9-9C90-DF88B6749E3F}" dt="2022-02-24T20:11:12.204" v="4035" actId="26606"/>
          <ac:spMkLst>
            <pc:docMk/>
            <pc:sldMk cId="2245287648" sldId="260"/>
            <ac:spMk id="152" creationId="{C180E4EA-0B63-4779-A895-7E90E71088F3}"/>
          </ac:spMkLst>
        </pc:spChg>
        <pc:spChg chg="add del">
          <ac:chgData name="Shanae" userId="6539836b-3139-4211-b309-a95745646074" providerId="ADAL" clId="{8753C9B2-BBA9-4BE9-9C90-DF88B6749E3F}" dt="2022-02-24T20:10:47.939" v="4021" actId="26606"/>
          <ac:spMkLst>
            <pc:docMk/>
            <pc:sldMk cId="2245287648" sldId="260"/>
            <ac:spMk id="153" creationId="{3C195FC1-B568-4C72-9902-34CB35DDD7A1}"/>
          </ac:spMkLst>
        </pc:spChg>
        <pc:spChg chg="add del">
          <ac:chgData name="Shanae" userId="6539836b-3139-4211-b309-a95745646074" providerId="ADAL" clId="{8753C9B2-BBA9-4BE9-9C90-DF88B6749E3F}" dt="2022-02-24T20:11:12.204" v="4035" actId="26606"/>
          <ac:spMkLst>
            <pc:docMk/>
            <pc:sldMk cId="2245287648" sldId="260"/>
            <ac:spMk id="154" creationId="{CEE01D9D-3DE8-4EED-B0D3-8F3C79CC7673}"/>
          </ac:spMkLst>
        </pc:spChg>
        <pc:spChg chg="add del">
          <ac:chgData name="Shanae" userId="6539836b-3139-4211-b309-a95745646074" providerId="ADAL" clId="{8753C9B2-BBA9-4BE9-9C90-DF88B6749E3F}" dt="2022-02-24T20:10:42.850" v="4016" actId="26606"/>
          <ac:spMkLst>
            <pc:docMk/>
            <pc:sldMk cId="2245287648" sldId="260"/>
            <ac:spMk id="155" creationId="{E80B86A7-A1EC-475B-9166-88902B033A38}"/>
          </ac:spMkLst>
        </pc:spChg>
        <pc:spChg chg="add del">
          <ac:chgData name="Shanae" userId="6539836b-3139-4211-b309-a95745646074" providerId="ADAL" clId="{8753C9B2-BBA9-4BE9-9C90-DF88B6749E3F}" dt="2022-02-24T20:11:12.204" v="4035" actId="26606"/>
          <ac:spMkLst>
            <pc:docMk/>
            <pc:sldMk cId="2245287648" sldId="260"/>
            <ac:spMk id="156" creationId="{89AF5CE9-607F-43F4-8983-DCD6DA4051FD}"/>
          </ac:spMkLst>
        </pc:spChg>
        <pc:spChg chg="add del">
          <ac:chgData name="Shanae" userId="6539836b-3139-4211-b309-a95745646074" providerId="ADAL" clId="{8753C9B2-BBA9-4BE9-9C90-DF88B6749E3F}" dt="2022-02-24T20:10:42.850" v="4016" actId="26606"/>
          <ac:spMkLst>
            <pc:docMk/>
            <pc:sldMk cId="2245287648" sldId="260"/>
            <ac:spMk id="157" creationId="{C2C29CB1-9F74-4879-A6AF-AEA67B6F1F4D}"/>
          </ac:spMkLst>
        </pc:spChg>
        <pc:spChg chg="add del">
          <ac:chgData name="Shanae" userId="6539836b-3139-4211-b309-a95745646074" providerId="ADAL" clId="{8753C9B2-BBA9-4BE9-9C90-DF88B6749E3F}" dt="2022-02-24T20:11:12.204" v="4035" actId="26606"/>
          <ac:spMkLst>
            <pc:docMk/>
            <pc:sldMk cId="2245287648" sldId="260"/>
            <ac:spMk id="158" creationId="{6EEA2DBD-9E1E-4521-8C01-F32AD18A89E3}"/>
          </ac:spMkLst>
        </pc:spChg>
        <pc:spChg chg="add del">
          <ac:chgData name="Shanae" userId="6539836b-3139-4211-b309-a95745646074" providerId="ADAL" clId="{8753C9B2-BBA9-4BE9-9C90-DF88B6749E3F}" dt="2022-02-24T20:10:42.850" v="4016" actId="26606"/>
          <ac:spMkLst>
            <pc:docMk/>
            <pc:sldMk cId="2245287648" sldId="260"/>
            <ac:spMk id="159" creationId="{7E2C7115-5336-410C-AD71-0F0952A2E5A7}"/>
          </ac:spMkLst>
        </pc:spChg>
        <pc:spChg chg="add del">
          <ac:chgData name="Shanae" userId="6539836b-3139-4211-b309-a95745646074" providerId="ADAL" clId="{8753C9B2-BBA9-4BE9-9C90-DF88B6749E3F}" dt="2022-02-24T20:11:12.204" v="4035" actId="26606"/>
          <ac:spMkLst>
            <pc:docMk/>
            <pc:sldMk cId="2245287648" sldId="260"/>
            <ac:spMk id="160" creationId="{15BBD2C1-BA9B-46A9-A27A-33498B169272}"/>
          </ac:spMkLst>
        </pc:spChg>
        <pc:spChg chg="add del">
          <ac:chgData name="Shanae" userId="6539836b-3139-4211-b309-a95745646074" providerId="ADAL" clId="{8753C9B2-BBA9-4BE9-9C90-DF88B6749E3F}" dt="2022-02-24T20:10:52.805" v="4023" actId="26606"/>
          <ac:spMkLst>
            <pc:docMk/>
            <pc:sldMk cId="2245287648" sldId="260"/>
            <ac:spMk id="163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20:10:47.939" v="4021" actId="26606"/>
          <ac:spMkLst>
            <pc:docMk/>
            <pc:sldMk cId="2245287648" sldId="260"/>
            <ac:spMk id="164" creationId="{9179DE42-5613-4B35-A1E6-6CCBAA13C743}"/>
          </ac:spMkLst>
        </pc:spChg>
        <pc:spChg chg="add del">
          <ac:chgData name="Shanae" userId="6539836b-3139-4211-b309-a95745646074" providerId="ADAL" clId="{8753C9B2-BBA9-4BE9-9C90-DF88B6749E3F}" dt="2022-02-24T20:10:47.939" v="4021" actId="26606"/>
          <ac:spMkLst>
            <pc:docMk/>
            <pc:sldMk cId="2245287648" sldId="260"/>
            <ac:spMk id="165" creationId="{EF2BDF77-362C-43F0-8CBB-A969EC2AE0C4}"/>
          </ac:spMkLst>
        </pc:spChg>
        <pc:spChg chg="add del">
          <ac:chgData name="Shanae" userId="6539836b-3139-4211-b309-a95745646074" providerId="ADAL" clId="{8753C9B2-BBA9-4BE9-9C90-DF88B6749E3F}" dt="2022-02-24T20:10:47.939" v="4021" actId="26606"/>
          <ac:spMkLst>
            <pc:docMk/>
            <pc:sldMk cId="2245287648" sldId="260"/>
            <ac:spMk id="166" creationId="{4BE96B01-3929-432D-B8C2-ADBCB74C2EF4}"/>
          </ac:spMkLst>
        </pc:spChg>
        <pc:spChg chg="add del">
          <ac:chgData name="Shanae" userId="6539836b-3139-4211-b309-a95745646074" providerId="ADAL" clId="{8753C9B2-BBA9-4BE9-9C90-DF88B6749E3F}" dt="2022-02-24T20:10:47.939" v="4021" actId="26606"/>
          <ac:spMkLst>
            <pc:docMk/>
            <pc:sldMk cId="2245287648" sldId="260"/>
            <ac:spMk id="167" creationId="{2A6FCDE6-CDE2-4C51-B18E-A95CFB679714}"/>
          </ac:spMkLst>
        </pc:spChg>
        <pc:spChg chg="add del">
          <ac:chgData name="Shanae" userId="6539836b-3139-4211-b309-a95745646074" providerId="ADAL" clId="{8753C9B2-BBA9-4BE9-9C90-DF88B6749E3F}" dt="2022-02-24T20:10:47.939" v="4021" actId="26606"/>
          <ac:spMkLst>
            <pc:docMk/>
            <pc:sldMk cId="2245287648" sldId="260"/>
            <ac:spMk id="168" creationId="{9D2E8756-2465-473A-BA2A-2DB1D6224745}"/>
          </ac:spMkLst>
        </pc:spChg>
        <pc:spChg chg="add del">
          <ac:chgData name="Shanae" userId="6539836b-3139-4211-b309-a95745646074" providerId="ADAL" clId="{8753C9B2-BBA9-4BE9-9C90-DF88B6749E3F}" dt="2022-02-24T20:10:52.805" v="4023" actId="26606"/>
          <ac:spMkLst>
            <pc:docMk/>
            <pc:sldMk cId="2245287648" sldId="260"/>
            <ac:spMk id="169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20:10:52.805" v="4023" actId="26606"/>
          <ac:spMkLst>
            <pc:docMk/>
            <pc:sldMk cId="2245287648" sldId="260"/>
            <ac:spMk id="171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20:10:52.805" v="4023" actId="26606"/>
          <ac:spMkLst>
            <pc:docMk/>
            <pc:sldMk cId="2245287648" sldId="260"/>
            <ac:spMk id="173" creationId="{142BFA2A-77A0-4F60-A32A-685681C84889}"/>
          </ac:spMkLst>
        </pc:spChg>
        <pc:spChg chg="add del">
          <ac:chgData name="Shanae" userId="6539836b-3139-4211-b309-a95745646074" providerId="ADAL" clId="{8753C9B2-BBA9-4BE9-9C90-DF88B6749E3F}" dt="2022-02-24T20:36:39.574" v="4356" actId="26606"/>
          <ac:spMkLst>
            <pc:docMk/>
            <pc:sldMk cId="2245287648" sldId="260"/>
            <ac:spMk id="175" creationId="{D52A0D23-45DD-4DF4-ADE6-A81F409BB9FB}"/>
          </ac:spMkLst>
        </pc:spChg>
        <pc:spChg chg="add del">
          <ac:chgData name="Shanae" userId="6539836b-3139-4211-b309-a95745646074" providerId="ADAL" clId="{8753C9B2-BBA9-4BE9-9C90-DF88B6749E3F}" dt="2022-02-24T20:10:52.805" v="4023" actId="26606"/>
          <ac:spMkLst>
            <pc:docMk/>
            <pc:sldMk cId="2245287648" sldId="260"/>
            <ac:spMk id="178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20:10:52.805" v="4023" actId="26606"/>
          <ac:spMkLst>
            <pc:docMk/>
            <pc:sldMk cId="2245287648" sldId="260"/>
            <ac:spMk id="179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20:10:52.805" v="4023" actId="26606"/>
          <ac:spMkLst>
            <pc:docMk/>
            <pc:sldMk cId="2245287648" sldId="260"/>
            <ac:spMk id="182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4T20:10:52.805" v="4023" actId="26606"/>
          <ac:spMkLst>
            <pc:docMk/>
            <pc:sldMk cId="2245287648" sldId="260"/>
            <ac:spMk id="183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20:10:54.441" v="4026" actId="26606"/>
          <ac:spMkLst>
            <pc:docMk/>
            <pc:sldMk cId="2245287648" sldId="260"/>
            <ac:spMk id="185" creationId="{9179DE42-5613-4B35-A1E6-6CCBAA13C743}"/>
          </ac:spMkLst>
        </pc:spChg>
        <pc:spChg chg="add del">
          <ac:chgData name="Shanae" userId="6539836b-3139-4211-b309-a95745646074" providerId="ADAL" clId="{8753C9B2-BBA9-4BE9-9C90-DF88B6749E3F}" dt="2022-02-24T20:10:54.441" v="4026" actId="26606"/>
          <ac:spMkLst>
            <pc:docMk/>
            <pc:sldMk cId="2245287648" sldId="260"/>
            <ac:spMk id="188" creationId="{52FB45E9-914E-4471-AC87-E475CD51767D}"/>
          </ac:spMkLst>
        </pc:spChg>
        <pc:spChg chg="add del">
          <ac:chgData name="Shanae" userId="6539836b-3139-4211-b309-a95745646074" providerId="ADAL" clId="{8753C9B2-BBA9-4BE9-9C90-DF88B6749E3F}" dt="2022-02-24T20:10:54.441" v="4026" actId="26606"/>
          <ac:spMkLst>
            <pc:docMk/>
            <pc:sldMk cId="2245287648" sldId="260"/>
            <ac:spMk id="189" creationId="{C310626D-5743-49D4-8F7D-88C4F8F05774}"/>
          </ac:spMkLst>
        </pc:spChg>
        <pc:spChg chg="add del">
          <ac:chgData name="Shanae" userId="6539836b-3139-4211-b309-a95745646074" providerId="ADAL" clId="{8753C9B2-BBA9-4BE9-9C90-DF88B6749E3F}" dt="2022-02-24T20:10:54.441" v="4026" actId="26606"/>
          <ac:spMkLst>
            <pc:docMk/>
            <pc:sldMk cId="2245287648" sldId="260"/>
            <ac:spMk id="190" creationId="{3C195FC1-B568-4C72-9902-34CB35DDD7A1}"/>
          </ac:spMkLst>
        </pc:spChg>
        <pc:spChg chg="add del">
          <ac:chgData name="Shanae" userId="6539836b-3139-4211-b309-a95745646074" providerId="ADAL" clId="{8753C9B2-BBA9-4BE9-9C90-DF88B6749E3F}" dt="2022-02-24T20:10:54.441" v="4026" actId="26606"/>
          <ac:spMkLst>
            <pc:docMk/>
            <pc:sldMk cId="2245287648" sldId="260"/>
            <ac:spMk id="191" creationId="{EF2BDF77-362C-43F0-8CBB-A969EC2AE0C4}"/>
          </ac:spMkLst>
        </pc:spChg>
        <pc:spChg chg="add del">
          <ac:chgData name="Shanae" userId="6539836b-3139-4211-b309-a95745646074" providerId="ADAL" clId="{8753C9B2-BBA9-4BE9-9C90-DF88B6749E3F}" dt="2022-02-24T20:10:54.441" v="4026" actId="26606"/>
          <ac:spMkLst>
            <pc:docMk/>
            <pc:sldMk cId="2245287648" sldId="260"/>
            <ac:spMk id="192" creationId="{4BE96B01-3929-432D-B8C2-ADBCB74C2EF4}"/>
          </ac:spMkLst>
        </pc:spChg>
        <pc:spChg chg="add del">
          <ac:chgData name="Shanae" userId="6539836b-3139-4211-b309-a95745646074" providerId="ADAL" clId="{8753C9B2-BBA9-4BE9-9C90-DF88B6749E3F}" dt="2022-02-24T20:10:54.441" v="4026" actId="26606"/>
          <ac:spMkLst>
            <pc:docMk/>
            <pc:sldMk cId="2245287648" sldId="260"/>
            <ac:spMk id="193" creationId="{2A6FCDE6-CDE2-4C51-B18E-A95CFB679714}"/>
          </ac:spMkLst>
        </pc:spChg>
        <pc:spChg chg="add del">
          <ac:chgData name="Shanae" userId="6539836b-3139-4211-b309-a95745646074" providerId="ADAL" clId="{8753C9B2-BBA9-4BE9-9C90-DF88B6749E3F}" dt="2022-02-24T20:10:54.441" v="4026" actId="26606"/>
          <ac:spMkLst>
            <pc:docMk/>
            <pc:sldMk cId="2245287648" sldId="260"/>
            <ac:spMk id="194" creationId="{9D2E8756-2465-473A-BA2A-2DB1D6224745}"/>
          </ac:spMkLst>
        </pc:spChg>
        <pc:spChg chg="add del">
          <ac:chgData name="Shanae" userId="6539836b-3139-4211-b309-a95745646074" providerId="ADAL" clId="{8753C9B2-BBA9-4BE9-9C90-DF88B6749E3F}" dt="2022-02-24T20:22:02.390" v="4133" actId="26606"/>
          <ac:spMkLst>
            <pc:docMk/>
            <pc:sldMk cId="2245287648" sldId="260"/>
            <ac:spMk id="200" creationId="{3BCB5F6A-9EB0-40B0-9D13-3023E9A20508}"/>
          </ac:spMkLst>
        </pc:spChg>
        <pc:spChg chg="add del">
          <ac:chgData name="Shanae" userId="6539836b-3139-4211-b309-a95745646074" providerId="ADAL" clId="{8753C9B2-BBA9-4BE9-9C90-DF88B6749E3F}" dt="2022-02-24T20:25:17.595" v="4210" actId="26606"/>
          <ac:spMkLst>
            <pc:docMk/>
            <pc:sldMk cId="2245287648" sldId="260"/>
            <ac:spMk id="206" creationId="{3F088236-D655-4F88-B238-E16762358025}"/>
          </ac:spMkLst>
        </pc:spChg>
        <pc:spChg chg="add del">
          <ac:chgData name="Shanae" userId="6539836b-3139-4211-b309-a95745646074" providerId="ADAL" clId="{8753C9B2-BBA9-4BE9-9C90-DF88B6749E3F}" dt="2022-02-24T20:25:17.595" v="4210" actId="26606"/>
          <ac:spMkLst>
            <pc:docMk/>
            <pc:sldMk cId="2245287648" sldId="260"/>
            <ac:spMk id="207" creationId="{3DAC0C92-199E-475C-9390-119A9B027276}"/>
          </ac:spMkLst>
        </pc:spChg>
        <pc:spChg chg="add del">
          <ac:chgData name="Shanae" userId="6539836b-3139-4211-b309-a95745646074" providerId="ADAL" clId="{8753C9B2-BBA9-4BE9-9C90-DF88B6749E3F}" dt="2022-02-24T20:25:17.595" v="4210" actId="26606"/>
          <ac:spMkLst>
            <pc:docMk/>
            <pc:sldMk cId="2245287648" sldId="260"/>
            <ac:spMk id="208" creationId="{C4CFB339-0ED8-4FE2-9EF1-6D1375B8499B}"/>
          </ac:spMkLst>
        </pc:spChg>
        <pc:spChg chg="add del">
          <ac:chgData name="Shanae" userId="6539836b-3139-4211-b309-a95745646074" providerId="ADAL" clId="{8753C9B2-BBA9-4BE9-9C90-DF88B6749E3F}" dt="2022-02-24T20:10:58.111" v="4030" actId="26606"/>
          <ac:spMkLst>
            <pc:docMk/>
            <pc:sldMk cId="2245287648" sldId="260"/>
            <ac:spMk id="209" creationId="{603AE127-802C-459A-A612-DB85B67F0DC0}"/>
          </ac:spMkLst>
        </pc:spChg>
        <pc:spChg chg="add del">
          <ac:chgData name="Shanae" userId="6539836b-3139-4211-b309-a95745646074" providerId="ADAL" clId="{8753C9B2-BBA9-4BE9-9C90-DF88B6749E3F}" dt="2022-02-24T20:10:58.111" v="4030" actId="26606"/>
          <ac:spMkLst>
            <pc:docMk/>
            <pc:sldMk cId="2245287648" sldId="260"/>
            <ac:spMk id="210" creationId="{9323D83D-50D6-4040-A58B-FCEA340F886A}"/>
          </ac:spMkLst>
        </pc:spChg>
        <pc:spChg chg="add del">
          <ac:chgData name="Shanae" userId="6539836b-3139-4211-b309-a95745646074" providerId="ADAL" clId="{8753C9B2-BBA9-4BE9-9C90-DF88B6749E3F}" dt="2022-02-24T20:10:58.111" v="4030" actId="26606"/>
          <ac:spMkLst>
            <pc:docMk/>
            <pc:sldMk cId="2245287648" sldId="260"/>
            <ac:spMk id="212" creationId="{F10FD715-4DCE-4779-B634-EC78315EA213}"/>
          </ac:spMkLst>
        </pc:spChg>
        <pc:spChg chg="add del">
          <ac:chgData name="Shanae" userId="6539836b-3139-4211-b309-a95745646074" providerId="ADAL" clId="{8753C9B2-BBA9-4BE9-9C90-DF88B6749E3F}" dt="2022-02-24T20:25:17.595" v="4210" actId="26606"/>
          <ac:spMkLst>
            <pc:docMk/>
            <pc:sldMk cId="2245287648" sldId="260"/>
            <ac:spMk id="213" creationId="{31896C80-2069-4431-9C19-83B913734490}"/>
          </ac:spMkLst>
        </pc:spChg>
        <pc:spChg chg="add del">
          <ac:chgData name="Shanae" userId="6539836b-3139-4211-b309-a95745646074" providerId="ADAL" clId="{8753C9B2-BBA9-4BE9-9C90-DF88B6749E3F}" dt="2022-02-24T20:25:17.595" v="4210" actId="26606"/>
          <ac:spMkLst>
            <pc:docMk/>
            <pc:sldMk cId="2245287648" sldId="260"/>
            <ac:spMk id="215" creationId="{BF120A21-0841-4823-B0C4-28AEBCEF9B78}"/>
          </ac:spMkLst>
        </pc:spChg>
        <pc:spChg chg="add del">
          <ac:chgData name="Shanae" userId="6539836b-3139-4211-b309-a95745646074" providerId="ADAL" clId="{8753C9B2-BBA9-4BE9-9C90-DF88B6749E3F}" dt="2022-02-24T20:25:17.595" v="4210" actId="26606"/>
          <ac:spMkLst>
            <pc:docMk/>
            <pc:sldMk cId="2245287648" sldId="260"/>
            <ac:spMk id="216" creationId="{DBB05BAE-BBD3-4289-899F-A6851503C6B0}"/>
          </ac:spMkLst>
        </pc:spChg>
        <pc:spChg chg="add del">
          <ac:chgData name="Shanae" userId="6539836b-3139-4211-b309-a95745646074" providerId="ADAL" clId="{8753C9B2-BBA9-4BE9-9C90-DF88B6749E3F}" dt="2022-02-24T20:25:17.595" v="4210" actId="26606"/>
          <ac:spMkLst>
            <pc:docMk/>
            <pc:sldMk cId="2245287648" sldId="260"/>
            <ac:spMk id="217" creationId="{9874D11C-36F5-4BBE-A490-019A54E953B0}"/>
          </ac:spMkLst>
        </pc:spChg>
        <pc:spChg chg="add del">
          <ac:chgData name="Shanae" userId="6539836b-3139-4211-b309-a95745646074" providerId="ADAL" clId="{8753C9B2-BBA9-4BE9-9C90-DF88B6749E3F}" dt="2022-02-24T20:22:09.518" v="4135" actId="26606"/>
          <ac:spMkLst>
            <pc:docMk/>
            <pc:sldMk cId="2245287648" sldId="260"/>
            <ac:spMk id="219" creationId="{D94A7024-D948-494D-8920-BBA2DA07D15B}"/>
          </ac:spMkLst>
        </pc:spChg>
        <pc:spChg chg="add del">
          <ac:chgData name="Shanae" userId="6539836b-3139-4211-b309-a95745646074" providerId="ADAL" clId="{8753C9B2-BBA9-4BE9-9C90-DF88B6749E3F}" dt="2022-02-24T20:11:00.188" v="4032" actId="26606"/>
          <ac:spMkLst>
            <pc:docMk/>
            <pc:sldMk cId="2245287648" sldId="260"/>
            <ac:spMk id="220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20:11:00.188" v="4032" actId="26606"/>
          <ac:spMkLst>
            <pc:docMk/>
            <pc:sldMk cId="2245287648" sldId="260"/>
            <ac:spMk id="221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20:11:00.188" v="4032" actId="26606"/>
          <ac:spMkLst>
            <pc:docMk/>
            <pc:sldMk cId="2245287648" sldId="260"/>
            <ac:spMk id="224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20:11:00.188" v="4032" actId="26606"/>
          <ac:spMkLst>
            <pc:docMk/>
            <pc:sldMk cId="2245287648" sldId="260"/>
            <ac:spMk id="225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4T20:11:00.188" v="4032" actId="26606"/>
          <ac:spMkLst>
            <pc:docMk/>
            <pc:sldMk cId="2245287648" sldId="260"/>
            <ac:spMk id="226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20:11:00.188" v="4032" actId="26606"/>
          <ac:spMkLst>
            <pc:docMk/>
            <pc:sldMk cId="2245287648" sldId="260"/>
            <ac:spMk id="227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20:11:00.188" v="4032" actId="26606"/>
          <ac:spMkLst>
            <pc:docMk/>
            <pc:sldMk cId="2245287648" sldId="260"/>
            <ac:spMk id="228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20:11:00.188" v="4032" actId="26606"/>
          <ac:spMkLst>
            <pc:docMk/>
            <pc:sldMk cId="2245287648" sldId="260"/>
            <ac:spMk id="229" creationId="{142BFA2A-77A0-4F60-A32A-685681C84889}"/>
          </ac:spMkLst>
        </pc:spChg>
        <pc:spChg chg="add del">
          <ac:chgData name="Shanae" userId="6539836b-3139-4211-b309-a95745646074" providerId="ADAL" clId="{8753C9B2-BBA9-4BE9-9C90-DF88B6749E3F}" dt="2022-02-24T20:22:10.583" v="4138" actId="26606"/>
          <ac:spMkLst>
            <pc:docMk/>
            <pc:sldMk cId="2245287648" sldId="260"/>
            <ac:spMk id="232" creationId="{66D61E08-70C3-48D8-BEA0-787111DC30DA}"/>
          </ac:spMkLst>
        </pc:spChg>
        <pc:spChg chg="add del">
          <ac:chgData name="Shanae" userId="6539836b-3139-4211-b309-a95745646074" providerId="ADAL" clId="{8753C9B2-BBA9-4BE9-9C90-DF88B6749E3F}" dt="2022-02-24T20:22:10.583" v="4138" actId="26606"/>
          <ac:spMkLst>
            <pc:docMk/>
            <pc:sldMk cId="2245287648" sldId="260"/>
            <ac:spMk id="233" creationId="{FC55298F-0AE5-478E-AD2B-03C2614C5833}"/>
          </ac:spMkLst>
        </pc:spChg>
        <pc:spChg chg="add del">
          <ac:chgData name="Shanae" userId="6539836b-3139-4211-b309-a95745646074" providerId="ADAL" clId="{8753C9B2-BBA9-4BE9-9C90-DF88B6749E3F}" dt="2022-02-24T20:22:10.583" v="4138" actId="26606"/>
          <ac:spMkLst>
            <pc:docMk/>
            <pc:sldMk cId="2245287648" sldId="260"/>
            <ac:spMk id="234" creationId="{C180E4EA-0B63-4779-A895-7E90E71088F3}"/>
          </ac:spMkLst>
        </pc:spChg>
        <pc:spChg chg="add del">
          <ac:chgData name="Shanae" userId="6539836b-3139-4211-b309-a95745646074" providerId="ADAL" clId="{8753C9B2-BBA9-4BE9-9C90-DF88B6749E3F}" dt="2022-02-24T20:22:10.583" v="4138" actId="26606"/>
          <ac:spMkLst>
            <pc:docMk/>
            <pc:sldMk cId="2245287648" sldId="260"/>
            <ac:spMk id="235" creationId="{CEE01D9D-3DE8-4EED-B0D3-8F3C79CC7673}"/>
          </ac:spMkLst>
        </pc:spChg>
        <pc:spChg chg="add del">
          <ac:chgData name="Shanae" userId="6539836b-3139-4211-b309-a95745646074" providerId="ADAL" clId="{8753C9B2-BBA9-4BE9-9C90-DF88B6749E3F}" dt="2022-02-24T20:22:10.583" v="4138" actId="26606"/>
          <ac:spMkLst>
            <pc:docMk/>
            <pc:sldMk cId="2245287648" sldId="260"/>
            <ac:spMk id="236" creationId="{89AF5CE9-607F-43F4-8983-DCD6DA4051FD}"/>
          </ac:spMkLst>
        </pc:spChg>
        <pc:spChg chg="add del">
          <ac:chgData name="Shanae" userId="6539836b-3139-4211-b309-a95745646074" providerId="ADAL" clId="{8753C9B2-BBA9-4BE9-9C90-DF88B6749E3F}" dt="2022-02-24T20:22:10.583" v="4138" actId="26606"/>
          <ac:spMkLst>
            <pc:docMk/>
            <pc:sldMk cId="2245287648" sldId="260"/>
            <ac:spMk id="237" creationId="{6EEA2DBD-9E1E-4521-8C01-F32AD18A89E3}"/>
          </ac:spMkLst>
        </pc:spChg>
        <pc:spChg chg="add del">
          <ac:chgData name="Shanae" userId="6539836b-3139-4211-b309-a95745646074" providerId="ADAL" clId="{8753C9B2-BBA9-4BE9-9C90-DF88B6749E3F}" dt="2022-02-24T20:22:10.583" v="4138" actId="26606"/>
          <ac:spMkLst>
            <pc:docMk/>
            <pc:sldMk cId="2245287648" sldId="260"/>
            <ac:spMk id="238" creationId="{15BBD2C1-BA9B-46A9-A27A-33498B169272}"/>
          </ac:spMkLst>
        </pc:spChg>
        <pc:spChg chg="add del">
          <ac:chgData name="Shanae" userId="6539836b-3139-4211-b309-a95745646074" providerId="ADAL" clId="{8753C9B2-BBA9-4BE9-9C90-DF88B6749E3F}" dt="2022-02-24T20:24:58.749" v="4192" actId="26606"/>
          <ac:spMkLst>
            <pc:docMk/>
            <pc:sldMk cId="2245287648" sldId="260"/>
            <ac:spMk id="241" creationId="{5A7802B6-FF37-40CF-A7E2-6F2A0D9A91EF}"/>
          </ac:spMkLst>
        </pc:spChg>
        <pc:spChg chg="add del">
          <ac:chgData name="Shanae" userId="6539836b-3139-4211-b309-a95745646074" providerId="ADAL" clId="{8753C9B2-BBA9-4BE9-9C90-DF88B6749E3F}" dt="2022-02-24T20:24:32.852" v="4174" actId="26606"/>
          <ac:spMkLst>
            <pc:docMk/>
            <pc:sldMk cId="2245287648" sldId="260"/>
            <ac:spMk id="242" creationId="{DD0F2B3F-DC55-4FA7-B667-1ACD07920937}"/>
          </ac:spMkLst>
        </pc:spChg>
        <pc:spChg chg="add del">
          <ac:chgData name="Shanae" userId="6539836b-3139-4211-b309-a95745646074" providerId="ADAL" clId="{8753C9B2-BBA9-4BE9-9C90-DF88B6749E3F}" dt="2022-02-24T20:24:44.771" v="4182" actId="26606"/>
          <ac:spMkLst>
            <pc:docMk/>
            <pc:sldMk cId="2245287648" sldId="260"/>
            <ac:spMk id="244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4T20:24:44.771" v="4182" actId="26606"/>
          <ac:spMkLst>
            <pc:docMk/>
            <pc:sldMk cId="2245287648" sldId="260"/>
            <ac:spMk id="246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20:36:39.574" v="4356" actId="26606"/>
          <ac:spMkLst>
            <pc:docMk/>
            <pc:sldMk cId="2245287648" sldId="260"/>
            <ac:spMk id="247" creationId="{C52ED567-06B3-4107-9773-BBB6BD78673C}"/>
          </ac:spMkLst>
        </pc:spChg>
        <pc:spChg chg="add del">
          <ac:chgData name="Shanae" userId="6539836b-3139-4211-b309-a95745646074" providerId="ADAL" clId="{8753C9B2-BBA9-4BE9-9C90-DF88B6749E3F}" dt="2022-02-24T20:24:44.771" v="4182" actId="26606"/>
          <ac:spMkLst>
            <pc:docMk/>
            <pc:sldMk cId="2245287648" sldId="260"/>
            <ac:spMk id="248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20:36:39.574" v="4356" actId="26606"/>
          <ac:spMkLst>
            <pc:docMk/>
            <pc:sldMk cId="2245287648" sldId="260"/>
            <ac:spMk id="249" creationId="{AF551D8B-3775-4477-88B7-7B7C350D34E4}"/>
          </ac:spMkLst>
        </pc:spChg>
        <pc:spChg chg="add del">
          <ac:chgData name="Shanae" userId="6539836b-3139-4211-b309-a95745646074" providerId="ADAL" clId="{8753C9B2-BBA9-4BE9-9C90-DF88B6749E3F}" dt="2022-02-24T20:24:44.771" v="4182" actId="26606"/>
          <ac:spMkLst>
            <pc:docMk/>
            <pc:sldMk cId="2245287648" sldId="260"/>
            <ac:spMk id="250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20:22:11.550" v="4140" actId="26606"/>
          <ac:spMkLst>
            <pc:docMk/>
            <pc:sldMk cId="2245287648" sldId="260"/>
            <ac:spMk id="251" creationId="{3BCB5F6A-9EB0-40B0-9D13-3023E9A20508}"/>
          </ac:spMkLst>
        </pc:spChg>
        <pc:spChg chg="add del">
          <ac:chgData name="Shanae" userId="6539836b-3139-4211-b309-a95745646074" providerId="ADAL" clId="{8753C9B2-BBA9-4BE9-9C90-DF88B6749E3F}" dt="2022-02-24T20:36:39.574" v="4356" actId="26606"/>
          <ac:spMkLst>
            <pc:docMk/>
            <pc:sldMk cId="2245287648" sldId="260"/>
            <ac:spMk id="256" creationId="{BB934D2B-85E2-4375-94EE-B66C16BF7999}"/>
          </ac:spMkLst>
        </pc:spChg>
        <pc:spChg chg="add del">
          <ac:chgData name="Shanae" userId="6539836b-3139-4211-b309-a95745646074" providerId="ADAL" clId="{8753C9B2-BBA9-4BE9-9C90-DF88B6749E3F}" dt="2022-02-24T20:36:39.574" v="4356" actId="26606"/>
          <ac:spMkLst>
            <pc:docMk/>
            <pc:sldMk cId="2245287648" sldId="260"/>
            <ac:spMk id="257" creationId="{9B445E02-D785-4565-B842-9567BBC09508}"/>
          </ac:spMkLst>
        </pc:spChg>
        <pc:spChg chg="add del">
          <ac:chgData name="Shanae" userId="6539836b-3139-4211-b309-a95745646074" providerId="ADAL" clId="{8753C9B2-BBA9-4BE9-9C90-DF88B6749E3F}" dt="2022-02-24T20:36:39.574" v="4356" actId="26606"/>
          <ac:spMkLst>
            <pc:docMk/>
            <pc:sldMk cId="2245287648" sldId="260"/>
            <ac:spMk id="258" creationId="{2C153736-D102-4F57-9DE7-615AFC02B0AC}"/>
          </ac:spMkLst>
        </pc:spChg>
        <pc:spChg chg="add del">
          <ac:chgData name="Shanae" userId="6539836b-3139-4211-b309-a95745646074" providerId="ADAL" clId="{8753C9B2-BBA9-4BE9-9C90-DF88B6749E3F}" dt="2022-02-24T20:36:39.574" v="4356" actId="26606"/>
          <ac:spMkLst>
            <pc:docMk/>
            <pc:sldMk cId="2245287648" sldId="260"/>
            <ac:spMk id="259" creationId="{BA407A52-66F4-4CDE-A726-FF79F3EC342D}"/>
          </ac:spMkLst>
        </pc:spChg>
        <pc:spChg chg="add del">
          <ac:chgData name="Shanae" userId="6539836b-3139-4211-b309-a95745646074" providerId="ADAL" clId="{8753C9B2-BBA9-4BE9-9C90-DF88B6749E3F}" dt="2022-02-24T20:36:39.574" v="4356" actId="26606"/>
          <ac:spMkLst>
            <pc:docMk/>
            <pc:sldMk cId="2245287648" sldId="260"/>
            <ac:spMk id="260" creationId="{D28FFB34-4FC3-46F5-B900-D3B774FD0BE6}"/>
          </ac:spMkLst>
        </pc:spChg>
        <pc:spChg chg="add del">
          <ac:chgData name="Shanae" userId="6539836b-3139-4211-b309-a95745646074" providerId="ADAL" clId="{8753C9B2-BBA9-4BE9-9C90-DF88B6749E3F}" dt="2022-02-24T20:25:00.594" v="4194" actId="26606"/>
          <ac:spMkLst>
            <pc:docMk/>
            <pc:sldMk cId="2245287648" sldId="260"/>
            <ac:spMk id="261" creationId="{9F4444CE-BC8D-4D61-B303-4C05614E62AB}"/>
          </ac:spMkLst>
        </pc:spChg>
        <pc:spChg chg="add del">
          <ac:chgData name="Shanae" userId="6539836b-3139-4211-b309-a95745646074" providerId="ADAL" clId="{8753C9B2-BBA9-4BE9-9C90-DF88B6749E3F}" dt="2022-02-24T20:25:00.594" v="4194" actId="26606"/>
          <ac:spMkLst>
            <pc:docMk/>
            <pc:sldMk cId="2245287648" sldId="260"/>
            <ac:spMk id="262" creationId="{62423CA5-E2E1-4789-B759-9906C1C94063}"/>
          </ac:spMkLst>
        </pc:spChg>
        <pc:spChg chg="add del">
          <ac:chgData name="Shanae" userId="6539836b-3139-4211-b309-a95745646074" providerId="ADAL" clId="{8753C9B2-BBA9-4BE9-9C90-DF88B6749E3F}" dt="2022-02-24T20:25:00.594" v="4194" actId="26606"/>
          <ac:spMkLst>
            <pc:docMk/>
            <pc:sldMk cId="2245287648" sldId="260"/>
            <ac:spMk id="263" creationId="{73772B81-181F-48B7-8826-4D9686D15DF5}"/>
          </ac:spMkLst>
        </pc:spChg>
        <pc:spChg chg="add del">
          <ac:chgData name="Shanae" userId="6539836b-3139-4211-b309-a95745646074" providerId="ADAL" clId="{8753C9B2-BBA9-4BE9-9C90-DF88B6749E3F}" dt="2022-02-24T20:22:13.933" v="4142" actId="26606"/>
          <ac:spMkLst>
            <pc:docMk/>
            <pc:sldMk cId="2245287648" sldId="260"/>
            <ac:spMk id="264" creationId="{D94A7024-D948-494D-8920-BBA2DA07D15B}"/>
          </ac:spMkLst>
        </pc:spChg>
        <pc:spChg chg="add del">
          <ac:chgData name="Shanae" userId="6539836b-3139-4211-b309-a95745646074" providerId="ADAL" clId="{8753C9B2-BBA9-4BE9-9C90-DF88B6749E3F}" dt="2022-02-24T20:24:25.388" v="4169" actId="26606"/>
          <ac:spMkLst>
            <pc:docMk/>
            <pc:sldMk cId="2245287648" sldId="260"/>
            <ac:spMk id="265" creationId="{3BCB5F6A-9EB0-40B0-9D13-3023E9A20508}"/>
          </ac:spMkLst>
        </pc:spChg>
        <pc:spChg chg="add del">
          <ac:chgData name="Shanae" userId="6539836b-3139-4211-b309-a95745646074" providerId="ADAL" clId="{8753C9B2-BBA9-4BE9-9C90-DF88B6749E3F}" dt="2022-02-24T20:25:00.594" v="4194" actId="26606"/>
          <ac:spMkLst>
            <pc:docMk/>
            <pc:sldMk cId="2245287648" sldId="260"/>
            <ac:spMk id="268" creationId="{B2205F6E-03C6-4E92-877C-E2482F6599AA}"/>
          </ac:spMkLst>
        </pc:spChg>
        <pc:spChg chg="add del">
          <ac:chgData name="Shanae" userId="6539836b-3139-4211-b309-a95745646074" providerId="ADAL" clId="{8753C9B2-BBA9-4BE9-9C90-DF88B6749E3F}" dt="2022-02-24T20:36:39.574" v="4356" actId="26606"/>
          <ac:spMkLst>
            <pc:docMk/>
            <pc:sldMk cId="2245287648" sldId="260"/>
            <ac:spMk id="269" creationId="{205F7B13-ACB5-46BE-8070-0431266B183B}"/>
          </ac:spMkLst>
        </pc:spChg>
        <pc:spChg chg="add del">
          <ac:chgData name="Shanae" userId="6539836b-3139-4211-b309-a95745646074" providerId="ADAL" clId="{8753C9B2-BBA9-4BE9-9C90-DF88B6749E3F}" dt="2022-02-24T20:22:20.381" v="4146" actId="26606"/>
          <ac:spMkLst>
            <pc:docMk/>
            <pc:sldMk cId="2245287648" sldId="260"/>
            <ac:spMk id="277" creationId="{EB6743CF-E74B-4A3C-A785-599069DB89DF}"/>
          </ac:spMkLst>
        </pc:spChg>
        <pc:spChg chg="add del">
          <ac:chgData name="Shanae" userId="6539836b-3139-4211-b309-a95745646074" providerId="ADAL" clId="{8753C9B2-BBA9-4BE9-9C90-DF88B6749E3F}" dt="2022-02-24T20:24:28.103" v="4171" actId="26606"/>
          <ac:spMkLst>
            <pc:docMk/>
            <pc:sldMk cId="2245287648" sldId="260"/>
            <ac:spMk id="279" creationId="{9F4444CE-BC8D-4D61-B303-4C05614E62AB}"/>
          </ac:spMkLst>
        </pc:spChg>
        <pc:spChg chg="add del">
          <ac:chgData name="Shanae" userId="6539836b-3139-4211-b309-a95745646074" providerId="ADAL" clId="{8753C9B2-BBA9-4BE9-9C90-DF88B6749E3F}" dt="2022-02-24T20:24:28.103" v="4171" actId="26606"/>
          <ac:spMkLst>
            <pc:docMk/>
            <pc:sldMk cId="2245287648" sldId="260"/>
            <ac:spMk id="280" creationId="{62423CA5-E2E1-4789-B759-9906C1C94063}"/>
          </ac:spMkLst>
        </pc:spChg>
        <pc:spChg chg="add del">
          <ac:chgData name="Shanae" userId="6539836b-3139-4211-b309-a95745646074" providerId="ADAL" clId="{8753C9B2-BBA9-4BE9-9C90-DF88B6749E3F}" dt="2022-02-24T20:24:28.103" v="4171" actId="26606"/>
          <ac:spMkLst>
            <pc:docMk/>
            <pc:sldMk cId="2245287648" sldId="260"/>
            <ac:spMk id="281" creationId="{73772B81-181F-48B7-8826-4D9686D15DF5}"/>
          </ac:spMkLst>
        </pc:spChg>
        <pc:spChg chg="add del">
          <ac:chgData name="Shanae" userId="6539836b-3139-4211-b309-a95745646074" providerId="ADAL" clId="{8753C9B2-BBA9-4BE9-9C90-DF88B6749E3F}" dt="2022-02-24T20:24:28.103" v="4171" actId="26606"/>
          <ac:spMkLst>
            <pc:docMk/>
            <pc:sldMk cId="2245287648" sldId="260"/>
            <ac:spMk id="282" creationId="{B2205F6E-03C6-4E92-877C-E2482F6599AA}"/>
          </ac:spMkLst>
        </pc:spChg>
        <pc:spChg chg="add del">
          <ac:chgData name="Shanae" userId="6539836b-3139-4211-b309-a95745646074" providerId="ADAL" clId="{8753C9B2-BBA9-4BE9-9C90-DF88B6749E3F}" dt="2022-02-24T20:24:32.852" v="4174" actId="26606"/>
          <ac:spMkLst>
            <pc:docMk/>
            <pc:sldMk cId="2245287648" sldId="260"/>
            <ac:spMk id="284" creationId="{F5F0CD5C-72F3-4090-8A69-8E15CB432AC2}"/>
          </ac:spMkLst>
        </pc:spChg>
        <pc:spChg chg="add del">
          <ac:chgData name="Shanae" userId="6539836b-3139-4211-b309-a95745646074" providerId="ADAL" clId="{8753C9B2-BBA9-4BE9-9C90-DF88B6749E3F}" dt="2022-02-24T20:24:32.852" v="4174" actId="26606"/>
          <ac:spMkLst>
            <pc:docMk/>
            <pc:sldMk cId="2245287648" sldId="260"/>
            <ac:spMk id="285" creationId="{217496A2-9394-4FB7-BA0E-717D2D2E7A43}"/>
          </ac:spMkLst>
        </pc:spChg>
        <pc:spChg chg="add del">
          <ac:chgData name="Shanae" userId="6539836b-3139-4211-b309-a95745646074" providerId="ADAL" clId="{8753C9B2-BBA9-4BE9-9C90-DF88B6749E3F}" dt="2022-02-24T20:24:32.852" v="4174" actId="26606"/>
          <ac:spMkLst>
            <pc:docMk/>
            <pc:sldMk cId="2245287648" sldId="260"/>
            <ac:spMk id="288" creationId="{67374FB5-CBB7-46FF-95B5-2251BC6856ED}"/>
          </ac:spMkLst>
        </pc:spChg>
        <pc:spChg chg="add del">
          <ac:chgData name="Shanae" userId="6539836b-3139-4211-b309-a95745646074" providerId="ADAL" clId="{8753C9B2-BBA9-4BE9-9C90-DF88B6749E3F}" dt="2022-02-24T20:24:32.852" v="4174" actId="26606"/>
          <ac:spMkLst>
            <pc:docMk/>
            <pc:sldMk cId="2245287648" sldId="260"/>
            <ac:spMk id="289" creationId="{34BCEAB7-D9E0-40A4-9254-8593BD346EAB}"/>
          </ac:spMkLst>
        </pc:spChg>
        <pc:spChg chg="add del">
          <ac:chgData name="Shanae" userId="6539836b-3139-4211-b309-a95745646074" providerId="ADAL" clId="{8753C9B2-BBA9-4BE9-9C90-DF88B6749E3F}" dt="2022-02-24T20:24:32.852" v="4174" actId="26606"/>
          <ac:spMkLst>
            <pc:docMk/>
            <pc:sldMk cId="2245287648" sldId="260"/>
            <ac:spMk id="290" creationId="{D567A354-BB63-405C-8E5F-2F510E670F16}"/>
          </ac:spMkLst>
        </pc:spChg>
        <pc:spChg chg="add del">
          <ac:chgData name="Shanae" userId="6539836b-3139-4211-b309-a95745646074" providerId="ADAL" clId="{8753C9B2-BBA9-4BE9-9C90-DF88B6749E3F}" dt="2022-02-24T20:24:32.852" v="4174" actId="26606"/>
          <ac:spMkLst>
            <pc:docMk/>
            <pc:sldMk cId="2245287648" sldId="260"/>
            <ac:spMk id="291" creationId="{9185A8D7-2F20-4F7A-97BE-21DB1654C7F7}"/>
          </ac:spMkLst>
        </pc:spChg>
        <pc:spChg chg="add del">
          <ac:chgData name="Shanae" userId="6539836b-3139-4211-b309-a95745646074" providerId="ADAL" clId="{8753C9B2-BBA9-4BE9-9C90-DF88B6749E3F}" dt="2022-02-24T20:24:32.852" v="4174" actId="26606"/>
          <ac:spMkLst>
            <pc:docMk/>
            <pc:sldMk cId="2245287648" sldId="260"/>
            <ac:spMk id="292" creationId="{CB65BD56-22B3-4E13-BFCA-B8E8BEB92D6C}"/>
          </ac:spMkLst>
        </pc:spChg>
        <pc:spChg chg="add del">
          <ac:chgData name="Shanae" userId="6539836b-3139-4211-b309-a95745646074" providerId="ADAL" clId="{8753C9B2-BBA9-4BE9-9C90-DF88B6749E3F}" dt="2022-02-24T20:24:32.852" v="4174" actId="26606"/>
          <ac:spMkLst>
            <pc:docMk/>
            <pc:sldMk cId="2245287648" sldId="260"/>
            <ac:spMk id="293" creationId="{6790ED68-BCA0-4247-A72F-1CB85DF068C3}"/>
          </ac:spMkLst>
        </pc:spChg>
        <pc:spChg chg="add del">
          <ac:chgData name="Shanae" userId="6539836b-3139-4211-b309-a95745646074" providerId="ADAL" clId="{8753C9B2-BBA9-4BE9-9C90-DF88B6749E3F}" dt="2022-02-24T20:24:34.139" v="4177" actId="26606"/>
          <ac:spMkLst>
            <pc:docMk/>
            <pc:sldMk cId="2245287648" sldId="260"/>
            <ac:spMk id="297" creationId="{66D61E08-70C3-48D8-BEA0-787111DC30DA}"/>
          </ac:spMkLst>
        </pc:spChg>
        <pc:spChg chg="add del">
          <ac:chgData name="Shanae" userId="6539836b-3139-4211-b309-a95745646074" providerId="ADAL" clId="{8753C9B2-BBA9-4BE9-9C90-DF88B6749E3F}" dt="2022-02-24T20:24:34.139" v="4177" actId="26606"/>
          <ac:spMkLst>
            <pc:docMk/>
            <pc:sldMk cId="2245287648" sldId="260"/>
            <ac:spMk id="298" creationId="{FC55298F-0AE5-478E-AD2B-03C2614C5833}"/>
          </ac:spMkLst>
        </pc:spChg>
        <pc:spChg chg="add del">
          <ac:chgData name="Shanae" userId="6539836b-3139-4211-b309-a95745646074" providerId="ADAL" clId="{8753C9B2-BBA9-4BE9-9C90-DF88B6749E3F}" dt="2022-02-24T20:24:34.139" v="4177" actId="26606"/>
          <ac:spMkLst>
            <pc:docMk/>
            <pc:sldMk cId="2245287648" sldId="260"/>
            <ac:spMk id="299" creationId="{C180E4EA-0B63-4779-A895-7E90E71088F3}"/>
          </ac:spMkLst>
        </pc:spChg>
        <pc:spChg chg="add del">
          <ac:chgData name="Shanae" userId="6539836b-3139-4211-b309-a95745646074" providerId="ADAL" clId="{8753C9B2-BBA9-4BE9-9C90-DF88B6749E3F}" dt="2022-02-24T20:24:34.139" v="4177" actId="26606"/>
          <ac:spMkLst>
            <pc:docMk/>
            <pc:sldMk cId="2245287648" sldId="260"/>
            <ac:spMk id="300" creationId="{CEE01D9D-3DE8-4EED-B0D3-8F3C79CC7673}"/>
          </ac:spMkLst>
        </pc:spChg>
        <pc:spChg chg="add del">
          <ac:chgData name="Shanae" userId="6539836b-3139-4211-b309-a95745646074" providerId="ADAL" clId="{8753C9B2-BBA9-4BE9-9C90-DF88B6749E3F}" dt="2022-02-24T20:24:34.139" v="4177" actId="26606"/>
          <ac:spMkLst>
            <pc:docMk/>
            <pc:sldMk cId="2245287648" sldId="260"/>
            <ac:spMk id="301" creationId="{89AF5CE9-607F-43F4-8983-DCD6DA4051FD}"/>
          </ac:spMkLst>
        </pc:spChg>
        <pc:spChg chg="add del">
          <ac:chgData name="Shanae" userId="6539836b-3139-4211-b309-a95745646074" providerId="ADAL" clId="{8753C9B2-BBA9-4BE9-9C90-DF88B6749E3F}" dt="2022-02-24T20:24:34.139" v="4177" actId="26606"/>
          <ac:spMkLst>
            <pc:docMk/>
            <pc:sldMk cId="2245287648" sldId="260"/>
            <ac:spMk id="302" creationId="{6EEA2DBD-9E1E-4521-8C01-F32AD18A89E3}"/>
          </ac:spMkLst>
        </pc:spChg>
        <pc:spChg chg="add del">
          <ac:chgData name="Shanae" userId="6539836b-3139-4211-b309-a95745646074" providerId="ADAL" clId="{8753C9B2-BBA9-4BE9-9C90-DF88B6749E3F}" dt="2022-02-24T20:24:34.139" v="4177" actId="26606"/>
          <ac:spMkLst>
            <pc:docMk/>
            <pc:sldMk cId="2245287648" sldId="260"/>
            <ac:spMk id="303" creationId="{15BBD2C1-BA9B-46A9-A27A-33498B169272}"/>
          </ac:spMkLst>
        </pc:spChg>
        <pc:spChg chg="add del">
          <ac:chgData name="Shanae" userId="6539836b-3139-4211-b309-a95745646074" providerId="ADAL" clId="{8753C9B2-BBA9-4BE9-9C90-DF88B6749E3F}" dt="2022-02-24T20:24:41.851" v="4180" actId="26606"/>
          <ac:spMkLst>
            <pc:docMk/>
            <pc:sldMk cId="2245287648" sldId="260"/>
            <ac:spMk id="305" creationId="{F5F0CD5C-72F3-4090-8A69-8E15CB432AC2}"/>
          </ac:spMkLst>
        </pc:spChg>
        <pc:spChg chg="add del">
          <ac:chgData name="Shanae" userId="6539836b-3139-4211-b309-a95745646074" providerId="ADAL" clId="{8753C9B2-BBA9-4BE9-9C90-DF88B6749E3F}" dt="2022-02-24T20:24:41.851" v="4180" actId="26606"/>
          <ac:spMkLst>
            <pc:docMk/>
            <pc:sldMk cId="2245287648" sldId="260"/>
            <ac:spMk id="306" creationId="{217496A2-9394-4FB7-BA0E-717D2D2E7A43}"/>
          </ac:spMkLst>
        </pc:spChg>
        <pc:spChg chg="add del">
          <ac:chgData name="Shanae" userId="6539836b-3139-4211-b309-a95745646074" providerId="ADAL" clId="{8753C9B2-BBA9-4BE9-9C90-DF88B6749E3F}" dt="2022-02-24T20:24:41.851" v="4180" actId="26606"/>
          <ac:spMkLst>
            <pc:docMk/>
            <pc:sldMk cId="2245287648" sldId="260"/>
            <ac:spMk id="309" creationId="{67374FB5-CBB7-46FF-95B5-2251BC6856ED}"/>
          </ac:spMkLst>
        </pc:spChg>
        <pc:spChg chg="add del">
          <ac:chgData name="Shanae" userId="6539836b-3139-4211-b309-a95745646074" providerId="ADAL" clId="{8753C9B2-BBA9-4BE9-9C90-DF88B6749E3F}" dt="2022-02-24T20:24:41.851" v="4180" actId="26606"/>
          <ac:spMkLst>
            <pc:docMk/>
            <pc:sldMk cId="2245287648" sldId="260"/>
            <ac:spMk id="310" creationId="{34BCEAB7-D9E0-40A4-9254-8593BD346EAB}"/>
          </ac:spMkLst>
        </pc:spChg>
        <pc:spChg chg="add del">
          <ac:chgData name="Shanae" userId="6539836b-3139-4211-b309-a95745646074" providerId="ADAL" clId="{8753C9B2-BBA9-4BE9-9C90-DF88B6749E3F}" dt="2022-02-24T20:24:41.851" v="4180" actId="26606"/>
          <ac:spMkLst>
            <pc:docMk/>
            <pc:sldMk cId="2245287648" sldId="260"/>
            <ac:spMk id="311" creationId="{D567A354-BB63-405C-8E5F-2F510E670F16}"/>
          </ac:spMkLst>
        </pc:spChg>
        <pc:spChg chg="add del">
          <ac:chgData name="Shanae" userId="6539836b-3139-4211-b309-a95745646074" providerId="ADAL" clId="{8753C9B2-BBA9-4BE9-9C90-DF88B6749E3F}" dt="2022-02-24T20:24:41.851" v="4180" actId="26606"/>
          <ac:spMkLst>
            <pc:docMk/>
            <pc:sldMk cId="2245287648" sldId="260"/>
            <ac:spMk id="312" creationId="{9185A8D7-2F20-4F7A-97BE-21DB1654C7F7}"/>
          </ac:spMkLst>
        </pc:spChg>
        <pc:spChg chg="add del">
          <ac:chgData name="Shanae" userId="6539836b-3139-4211-b309-a95745646074" providerId="ADAL" clId="{8753C9B2-BBA9-4BE9-9C90-DF88B6749E3F}" dt="2022-02-24T20:24:41.851" v="4180" actId="26606"/>
          <ac:spMkLst>
            <pc:docMk/>
            <pc:sldMk cId="2245287648" sldId="260"/>
            <ac:spMk id="313" creationId="{CB65BD56-22B3-4E13-BFCA-B8E8BEB92D6C}"/>
          </ac:spMkLst>
        </pc:spChg>
        <pc:spChg chg="add del">
          <ac:chgData name="Shanae" userId="6539836b-3139-4211-b309-a95745646074" providerId="ADAL" clId="{8753C9B2-BBA9-4BE9-9C90-DF88B6749E3F}" dt="2022-02-24T20:24:41.851" v="4180" actId="26606"/>
          <ac:spMkLst>
            <pc:docMk/>
            <pc:sldMk cId="2245287648" sldId="260"/>
            <ac:spMk id="314" creationId="{6790ED68-BCA0-4247-A72F-1CB85DF068C3}"/>
          </ac:spMkLst>
        </pc:spChg>
        <pc:spChg chg="add del">
          <ac:chgData name="Shanae" userId="6539836b-3139-4211-b309-a95745646074" providerId="ADAL" clId="{8753C9B2-BBA9-4BE9-9C90-DF88B6749E3F}" dt="2022-02-24T20:24:41.851" v="4180" actId="26606"/>
          <ac:spMkLst>
            <pc:docMk/>
            <pc:sldMk cId="2245287648" sldId="260"/>
            <ac:spMk id="315" creationId="{DD0F2B3F-DC55-4FA7-B667-1ACD07920937}"/>
          </ac:spMkLst>
        </pc:spChg>
        <pc:spChg chg="add del">
          <ac:chgData name="Shanae" userId="6539836b-3139-4211-b309-a95745646074" providerId="ADAL" clId="{8753C9B2-BBA9-4BE9-9C90-DF88B6749E3F}" dt="2022-02-24T20:25:01.536" v="4196" actId="26606"/>
          <ac:spMkLst>
            <pc:docMk/>
            <pc:sldMk cId="2245287648" sldId="260"/>
            <ac:spMk id="319" creationId="{3F088236-D655-4F88-B238-E16762358025}"/>
          </ac:spMkLst>
        </pc:spChg>
        <pc:spChg chg="add del">
          <ac:chgData name="Shanae" userId="6539836b-3139-4211-b309-a95745646074" providerId="ADAL" clId="{8753C9B2-BBA9-4BE9-9C90-DF88B6749E3F}" dt="2022-02-24T20:25:01.536" v="4196" actId="26606"/>
          <ac:spMkLst>
            <pc:docMk/>
            <pc:sldMk cId="2245287648" sldId="260"/>
            <ac:spMk id="320" creationId="{3DAC0C92-199E-475C-9390-119A9B027276}"/>
          </ac:spMkLst>
        </pc:spChg>
        <pc:spChg chg="add del">
          <ac:chgData name="Shanae" userId="6539836b-3139-4211-b309-a95745646074" providerId="ADAL" clId="{8753C9B2-BBA9-4BE9-9C90-DF88B6749E3F}" dt="2022-02-24T20:25:01.536" v="4196" actId="26606"/>
          <ac:spMkLst>
            <pc:docMk/>
            <pc:sldMk cId="2245287648" sldId="260"/>
            <ac:spMk id="321" creationId="{C4CFB339-0ED8-4FE2-9EF1-6D1375B8499B}"/>
          </ac:spMkLst>
        </pc:spChg>
        <pc:spChg chg="add del">
          <ac:chgData name="Shanae" userId="6539836b-3139-4211-b309-a95745646074" providerId="ADAL" clId="{8753C9B2-BBA9-4BE9-9C90-DF88B6749E3F}" dt="2022-02-24T20:25:01.536" v="4196" actId="26606"/>
          <ac:spMkLst>
            <pc:docMk/>
            <pc:sldMk cId="2245287648" sldId="260"/>
            <ac:spMk id="322" creationId="{31896C80-2069-4431-9C19-83B913734490}"/>
          </ac:spMkLst>
        </pc:spChg>
        <pc:spChg chg="add del">
          <ac:chgData name="Shanae" userId="6539836b-3139-4211-b309-a95745646074" providerId="ADAL" clId="{8753C9B2-BBA9-4BE9-9C90-DF88B6749E3F}" dt="2022-02-24T20:25:01.536" v="4196" actId="26606"/>
          <ac:spMkLst>
            <pc:docMk/>
            <pc:sldMk cId="2245287648" sldId="260"/>
            <ac:spMk id="323" creationId="{BF120A21-0841-4823-B0C4-28AEBCEF9B78}"/>
          </ac:spMkLst>
        </pc:spChg>
        <pc:spChg chg="add del">
          <ac:chgData name="Shanae" userId="6539836b-3139-4211-b309-a95745646074" providerId="ADAL" clId="{8753C9B2-BBA9-4BE9-9C90-DF88B6749E3F}" dt="2022-02-24T20:25:01.536" v="4196" actId="26606"/>
          <ac:spMkLst>
            <pc:docMk/>
            <pc:sldMk cId="2245287648" sldId="260"/>
            <ac:spMk id="324" creationId="{DBB05BAE-BBD3-4289-899F-A6851503C6B0}"/>
          </ac:spMkLst>
        </pc:spChg>
        <pc:spChg chg="add del">
          <ac:chgData name="Shanae" userId="6539836b-3139-4211-b309-a95745646074" providerId="ADAL" clId="{8753C9B2-BBA9-4BE9-9C90-DF88B6749E3F}" dt="2022-02-24T20:25:01.536" v="4196" actId="26606"/>
          <ac:spMkLst>
            <pc:docMk/>
            <pc:sldMk cId="2245287648" sldId="260"/>
            <ac:spMk id="325" creationId="{9874D11C-36F5-4BBE-A490-019A54E953B0}"/>
          </ac:spMkLst>
        </pc:spChg>
        <pc:spChg chg="add del">
          <ac:chgData name="Shanae" userId="6539836b-3139-4211-b309-a95745646074" providerId="ADAL" clId="{8753C9B2-BBA9-4BE9-9C90-DF88B6749E3F}" dt="2022-02-24T20:24:44.771" v="4182" actId="26606"/>
          <ac:spMkLst>
            <pc:docMk/>
            <pc:sldMk cId="2245287648" sldId="260"/>
            <ac:spMk id="328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20:24:44.771" v="4182" actId="26606"/>
          <ac:spMkLst>
            <pc:docMk/>
            <pc:sldMk cId="2245287648" sldId="260"/>
            <ac:spMk id="329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20:24:44.771" v="4182" actId="26606"/>
          <ac:spMkLst>
            <pc:docMk/>
            <pc:sldMk cId="2245287648" sldId="260"/>
            <ac:spMk id="332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20:24:44.771" v="4182" actId="26606"/>
          <ac:spMkLst>
            <pc:docMk/>
            <pc:sldMk cId="2245287648" sldId="260"/>
            <ac:spMk id="333" creationId="{A5EC319D-0FEA-4B95-A3EA-01E35672C95B}"/>
          </ac:spMkLst>
        </pc:spChg>
        <pc:spChg chg="add del">
          <ac:chgData name="Shanae" userId="6539836b-3139-4211-b309-a95745646074" providerId="ADAL" clId="{8753C9B2-BBA9-4BE9-9C90-DF88B6749E3F}" dt="2022-02-24T20:36:40.280" v="4358" actId="26606"/>
          <ac:spMkLst>
            <pc:docMk/>
            <pc:sldMk cId="2245287648" sldId="260"/>
            <ac:spMk id="334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20:36:40.280" v="4358" actId="26606"/>
          <ac:spMkLst>
            <pc:docMk/>
            <pc:sldMk cId="2245287648" sldId="260"/>
            <ac:spMk id="336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20:36:40.280" v="4358" actId="26606"/>
          <ac:spMkLst>
            <pc:docMk/>
            <pc:sldMk cId="2245287648" sldId="260"/>
            <ac:spMk id="339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20:36:40.280" v="4358" actId="26606"/>
          <ac:spMkLst>
            <pc:docMk/>
            <pc:sldMk cId="2245287648" sldId="260"/>
            <ac:spMk id="340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4T20:36:40.280" v="4358" actId="26606"/>
          <ac:spMkLst>
            <pc:docMk/>
            <pc:sldMk cId="2245287648" sldId="260"/>
            <ac:spMk id="341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20:36:40.280" v="4358" actId="26606"/>
          <ac:spMkLst>
            <pc:docMk/>
            <pc:sldMk cId="2245287648" sldId="260"/>
            <ac:spMk id="342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20:36:40.280" v="4358" actId="26606"/>
          <ac:spMkLst>
            <pc:docMk/>
            <pc:sldMk cId="2245287648" sldId="260"/>
            <ac:spMk id="343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20:36:40.280" v="4358" actId="26606"/>
          <ac:spMkLst>
            <pc:docMk/>
            <pc:sldMk cId="2245287648" sldId="260"/>
            <ac:spMk id="344" creationId="{142BFA2A-77A0-4F60-A32A-685681C84889}"/>
          </ac:spMkLst>
        </pc:spChg>
        <pc:spChg chg="add del">
          <ac:chgData name="Shanae" userId="6539836b-3139-4211-b309-a95745646074" providerId="ADAL" clId="{8753C9B2-BBA9-4BE9-9C90-DF88B6749E3F}" dt="2022-02-24T20:36:41.813" v="4360" actId="26606"/>
          <ac:spMkLst>
            <pc:docMk/>
            <pc:sldMk cId="2245287648" sldId="260"/>
            <ac:spMk id="358" creationId="{8DF4D7F6-81B5-452A-9CE6-76D81F91D41B}"/>
          </ac:spMkLst>
        </pc:spChg>
        <pc:spChg chg="add del">
          <ac:chgData name="Shanae" userId="6539836b-3139-4211-b309-a95745646074" providerId="ADAL" clId="{8753C9B2-BBA9-4BE9-9C90-DF88B6749E3F}" dt="2022-02-24T20:36:41.813" v="4360" actId="26606"/>
          <ac:spMkLst>
            <pc:docMk/>
            <pc:sldMk cId="2245287648" sldId="260"/>
            <ac:spMk id="359" creationId="{4600514D-20FB-4559-97DC-D1DC39E6C3DE}"/>
          </ac:spMkLst>
        </pc:spChg>
        <pc:spChg chg="add del">
          <ac:chgData name="Shanae" userId="6539836b-3139-4211-b309-a95745646074" providerId="ADAL" clId="{8753C9B2-BBA9-4BE9-9C90-DF88B6749E3F}" dt="2022-02-24T20:36:41.813" v="4360" actId="26606"/>
          <ac:spMkLst>
            <pc:docMk/>
            <pc:sldMk cId="2245287648" sldId="260"/>
            <ac:spMk id="360" creationId="{266F638A-E405-4AC0-B984-72E5813B0DD1}"/>
          </ac:spMkLst>
        </pc:spChg>
        <pc:spChg chg="add del">
          <ac:chgData name="Shanae" userId="6539836b-3139-4211-b309-a95745646074" providerId="ADAL" clId="{8753C9B2-BBA9-4BE9-9C90-DF88B6749E3F}" dt="2022-02-24T20:36:41.813" v="4360" actId="26606"/>
          <ac:spMkLst>
            <pc:docMk/>
            <pc:sldMk cId="2245287648" sldId="260"/>
            <ac:spMk id="363" creationId="{27B538D5-95DB-47ED-9CB4-34AE5BF78E6B}"/>
          </ac:spMkLst>
        </pc:spChg>
        <pc:spChg chg="add del">
          <ac:chgData name="Shanae" userId="6539836b-3139-4211-b309-a95745646074" providerId="ADAL" clId="{8753C9B2-BBA9-4BE9-9C90-DF88B6749E3F}" dt="2022-02-24T20:36:42.733" v="4362" actId="26606"/>
          <ac:spMkLst>
            <pc:docMk/>
            <pc:sldMk cId="2245287648" sldId="260"/>
            <ac:spMk id="376" creationId="{86C16C40-7C29-4ACC-B851-7E08E459B596}"/>
          </ac:spMkLst>
        </pc:spChg>
        <pc:spChg chg="add del">
          <ac:chgData name="Shanae" userId="6539836b-3139-4211-b309-a95745646074" providerId="ADAL" clId="{8753C9B2-BBA9-4BE9-9C90-DF88B6749E3F}" dt="2022-02-24T20:40:36.942" v="4432" actId="26606"/>
          <ac:spMkLst>
            <pc:docMk/>
            <pc:sldMk cId="2245287648" sldId="260"/>
            <ac:spMk id="412" creationId="{86C16C40-7C29-4ACC-B851-7E08E459B596}"/>
          </ac:spMkLst>
        </pc:spChg>
        <pc:spChg chg="add del">
          <ac:chgData name="Shanae" userId="6539836b-3139-4211-b309-a95745646074" providerId="ADAL" clId="{8753C9B2-BBA9-4BE9-9C90-DF88B6749E3F}" dt="2022-02-24T20:40:38.446" v="4434" actId="26606"/>
          <ac:spMkLst>
            <pc:docMk/>
            <pc:sldMk cId="2245287648" sldId="260"/>
            <ac:spMk id="432" creationId="{603AE127-802C-459A-A612-DB85B67F0DC0}"/>
          </ac:spMkLst>
        </pc:spChg>
        <pc:spChg chg="add del">
          <ac:chgData name="Shanae" userId="6539836b-3139-4211-b309-a95745646074" providerId="ADAL" clId="{8753C9B2-BBA9-4BE9-9C90-DF88B6749E3F}" dt="2022-02-24T20:40:38.446" v="4434" actId="26606"/>
          <ac:spMkLst>
            <pc:docMk/>
            <pc:sldMk cId="2245287648" sldId="260"/>
            <ac:spMk id="433" creationId="{9323D83D-50D6-4040-A58B-FCEA340F886A}"/>
          </ac:spMkLst>
        </pc:spChg>
        <pc:spChg chg="add del">
          <ac:chgData name="Shanae" userId="6539836b-3139-4211-b309-a95745646074" providerId="ADAL" clId="{8753C9B2-BBA9-4BE9-9C90-DF88B6749E3F}" dt="2022-02-24T20:40:41.331" v="4436" actId="26606"/>
          <ac:spMkLst>
            <pc:docMk/>
            <pc:sldMk cId="2245287648" sldId="260"/>
            <ac:spMk id="445" creationId="{C52ED567-06B3-4107-9773-BBB6BD78673C}"/>
          </ac:spMkLst>
        </pc:spChg>
        <pc:spChg chg="add del">
          <ac:chgData name="Shanae" userId="6539836b-3139-4211-b309-a95745646074" providerId="ADAL" clId="{8753C9B2-BBA9-4BE9-9C90-DF88B6749E3F}" dt="2022-02-24T20:40:41.331" v="4436" actId="26606"/>
          <ac:spMkLst>
            <pc:docMk/>
            <pc:sldMk cId="2245287648" sldId="260"/>
            <ac:spMk id="446" creationId="{AF551D8B-3775-4477-88B7-7B7C350D34E4}"/>
          </ac:spMkLst>
        </pc:spChg>
        <pc:spChg chg="add del">
          <ac:chgData name="Shanae" userId="6539836b-3139-4211-b309-a95745646074" providerId="ADAL" clId="{8753C9B2-BBA9-4BE9-9C90-DF88B6749E3F}" dt="2022-02-24T20:40:41.331" v="4436" actId="26606"/>
          <ac:spMkLst>
            <pc:docMk/>
            <pc:sldMk cId="2245287648" sldId="260"/>
            <ac:spMk id="449" creationId="{BB934D2B-85E2-4375-94EE-B66C16BF7999}"/>
          </ac:spMkLst>
        </pc:spChg>
        <pc:spChg chg="add del">
          <ac:chgData name="Shanae" userId="6539836b-3139-4211-b309-a95745646074" providerId="ADAL" clId="{8753C9B2-BBA9-4BE9-9C90-DF88B6749E3F}" dt="2022-02-24T20:40:41.331" v="4436" actId="26606"/>
          <ac:spMkLst>
            <pc:docMk/>
            <pc:sldMk cId="2245287648" sldId="260"/>
            <ac:spMk id="450" creationId="{9B445E02-D785-4565-B842-9567BBC09508}"/>
          </ac:spMkLst>
        </pc:spChg>
        <pc:spChg chg="add del">
          <ac:chgData name="Shanae" userId="6539836b-3139-4211-b309-a95745646074" providerId="ADAL" clId="{8753C9B2-BBA9-4BE9-9C90-DF88B6749E3F}" dt="2022-02-24T20:40:50.928" v="4438" actId="26606"/>
          <ac:spMkLst>
            <pc:docMk/>
            <pc:sldMk cId="2245287648" sldId="260"/>
            <ac:spMk id="462" creationId="{A65AC7D1-EAA9-48F5-B509-60A7F50BF703}"/>
          </ac:spMkLst>
        </pc:spChg>
        <pc:spChg chg="add del">
          <ac:chgData name="Shanae" userId="6539836b-3139-4211-b309-a95745646074" providerId="ADAL" clId="{8753C9B2-BBA9-4BE9-9C90-DF88B6749E3F}" dt="2022-02-24T20:40:50.928" v="4438" actId="26606"/>
          <ac:spMkLst>
            <pc:docMk/>
            <pc:sldMk cId="2245287648" sldId="260"/>
            <ac:spMk id="463" creationId="{D6320AF9-619A-4175-865B-5663E1AEF4C5}"/>
          </ac:spMkLst>
        </pc:spChg>
        <pc:spChg chg="add del">
          <ac:chgData name="Shanae" userId="6539836b-3139-4211-b309-a95745646074" providerId="ADAL" clId="{8753C9B2-BBA9-4BE9-9C90-DF88B6749E3F}" dt="2022-02-24T20:40:50.928" v="4438" actId="26606"/>
          <ac:spMkLst>
            <pc:docMk/>
            <pc:sldMk cId="2245287648" sldId="260"/>
            <ac:spMk id="466" creationId="{7E018740-5C2B-4A41-AC1A-7E68D1EC1954}"/>
          </ac:spMkLst>
        </pc:spChg>
        <pc:spChg chg="add del">
          <ac:chgData name="Shanae" userId="6539836b-3139-4211-b309-a95745646074" providerId="ADAL" clId="{8753C9B2-BBA9-4BE9-9C90-DF88B6749E3F}" dt="2022-02-24T20:40:50.928" v="4438" actId="26606"/>
          <ac:spMkLst>
            <pc:docMk/>
            <pc:sldMk cId="2245287648" sldId="260"/>
            <ac:spMk id="467" creationId="{166F75A4-C475-4941-8EE2-B80A06A2C1BB}"/>
          </ac:spMkLst>
        </pc:spChg>
        <pc:spChg chg="add del">
          <ac:chgData name="Shanae" userId="6539836b-3139-4211-b309-a95745646074" providerId="ADAL" clId="{8753C9B2-BBA9-4BE9-9C90-DF88B6749E3F}" dt="2022-02-24T20:40:50.928" v="4438" actId="26606"/>
          <ac:spMkLst>
            <pc:docMk/>
            <pc:sldMk cId="2245287648" sldId="260"/>
            <ac:spMk id="468" creationId="{A032553A-72E8-4B0D-8405-FF9771C9AF05}"/>
          </ac:spMkLst>
        </pc:spChg>
        <pc:spChg chg="add del">
          <ac:chgData name="Shanae" userId="6539836b-3139-4211-b309-a95745646074" providerId="ADAL" clId="{8753C9B2-BBA9-4BE9-9C90-DF88B6749E3F}" dt="2022-02-24T20:40:50.928" v="4438" actId="26606"/>
          <ac:spMkLst>
            <pc:docMk/>
            <pc:sldMk cId="2245287648" sldId="260"/>
            <ac:spMk id="469" creationId="{765800AC-C3B9-498E-87BC-29FAE4C76B21}"/>
          </ac:spMkLst>
        </pc:spChg>
        <pc:spChg chg="add del">
          <ac:chgData name="Shanae" userId="6539836b-3139-4211-b309-a95745646074" providerId="ADAL" clId="{8753C9B2-BBA9-4BE9-9C90-DF88B6749E3F}" dt="2022-02-24T20:40:50.928" v="4438" actId="26606"/>
          <ac:spMkLst>
            <pc:docMk/>
            <pc:sldMk cId="2245287648" sldId="260"/>
            <ac:spMk id="470" creationId="{1F9D6ACB-2FF4-49F9-978A-E0D5327FC635}"/>
          </ac:spMkLst>
        </pc:spChg>
        <pc:spChg chg="add del">
          <ac:chgData name="Shanae" userId="6539836b-3139-4211-b309-a95745646074" providerId="ADAL" clId="{8753C9B2-BBA9-4BE9-9C90-DF88B6749E3F}" dt="2022-02-24T20:40:50.928" v="4438" actId="26606"/>
          <ac:spMkLst>
            <pc:docMk/>
            <pc:sldMk cId="2245287648" sldId="260"/>
            <ac:spMk id="471" creationId="{142BFA2A-77A0-4F60-A32A-685681C84889}"/>
          </ac:spMkLst>
        </pc:spChg>
        <pc:grpChg chg="add del">
          <ac:chgData name="Shanae" userId="6539836b-3139-4211-b309-a95745646074" providerId="ADAL" clId="{8753C9B2-BBA9-4BE9-9C90-DF88B6749E3F}" dt="2022-02-24T17:05:08.125" v="2940" actId="26606"/>
          <ac:grpSpMkLst>
            <pc:docMk/>
            <pc:sldMk cId="2245287648" sldId="260"/>
            <ac:grpSpMk id="34" creationId="{CEEA9366-CEA8-4F23-B065-4337F0D836FE}"/>
          </ac:grpSpMkLst>
        </pc:grpChg>
        <pc:grpChg chg="add del">
          <ac:chgData name="Shanae" userId="6539836b-3139-4211-b309-a95745646074" providerId="ADAL" clId="{8753C9B2-BBA9-4BE9-9C90-DF88B6749E3F}" dt="2022-02-24T17:05:17.252" v="2944" actId="26606"/>
          <ac:grpSpMkLst>
            <pc:docMk/>
            <pc:sldMk cId="2245287648" sldId="260"/>
            <ac:grpSpMk id="48" creationId="{C55D27F9-7623-4A6E-89FF-87E6C4E0D908}"/>
          </ac:grpSpMkLst>
        </pc:grpChg>
        <pc:grpChg chg="add del">
          <ac:chgData name="Shanae" userId="6539836b-3139-4211-b309-a95745646074" providerId="ADAL" clId="{8753C9B2-BBA9-4BE9-9C90-DF88B6749E3F}" dt="2022-02-24T18:32:15.590" v="3319" actId="26606"/>
          <ac:grpSpMkLst>
            <pc:docMk/>
            <pc:sldMk cId="2245287648" sldId="260"/>
            <ac:grpSpMk id="107" creationId="{CEEA9366-CEA8-4F23-B065-4337F0D836FE}"/>
          </ac:grpSpMkLst>
        </pc:grpChg>
        <pc:grpChg chg="add del">
          <ac:chgData name="Shanae" userId="6539836b-3139-4211-b309-a95745646074" providerId="ADAL" clId="{8753C9B2-BBA9-4BE9-9C90-DF88B6749E3F}" dt="2022-02-24T20:36:42.761" v="4363" actId="26606"/>
          <ac:grpSpMkLst>
            <pc:docMk/>
            <pc:sldMk cId="2245287648" sldId="260"/>
            <ac:grpSpMk id="133" creationId="{C55D27F9-7623-4A6E-89FF-87E6C4E0D908}"/>
          </ac:grpSpMkLst>
        </pc:grpChg>
        <pc:grpChg chg="add del">
          <ac:chgData name="Shanae" userId="6539836b-3139-4211-b309-a95745646074" providerId="ADAL" clId="{8753C9B2-BBA9-4BE9-9C90-DF88B6749E3F}" dt="2022-02-24T20:22:02.390" v="4133" actId="26606"/>
          <ac:grpSpMkLst>
            <pc:docMk/>
            <pc:sldMk cId="2245287648" sldId="260"/>
            <ac:grpSpMk id="141" creationId="{10BE40E3-5550-4CDD-B4FD-387C33EBF157}"/>
          </ac:grpSpMkLst>
        </pc:grpChg>
        <pc:grpChg chg="add del">
          <ac:chgData name="Shanae" userId="6539836b-3139-4211-b309-a95745646074" providerId="ADAL" clId="{8753C9B2-BBA9-4BE9-9C90-DF88B6749E3F}" dt="2022-02-24T20:10:42.850" v="4016" actId="26606"/>
          <ac:grpSpMkLst>
            <pc:docMk/>
            <pc:sldMk cId="2245287648" sldId="260"/>
            <ac:grpSpMk id="143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10:46.063" v="4018" actId="26606"/>
          <ac:grpSpMkLst>
            <pc:docMk/>
            <pc:sldMk cId="2245287648" sldId="260"/>
            <ac:grpSpMk id="161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10:52.805" v="4023" actId="26606"/>
          <ac:grpSpMkLst>
            <pc:docMk/>
            <pc:sldMk cId="2245287648" sldId="260"/>
            <ac:grpSpMk id="170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25:17.595" v="4210" actId="26606"/>
          <ac:grpSpMkLst>
            <pc:docMk/>
            <pc:sldMk cId="2245287648" sldId="260"/>
            <ac:grpSpMk id="172" creationId="{10BE40E3-5550-4CDD-B4FD-387C33EBF157}"/>
          </ac:grpSpMkLst>
        </pc:grpChg>
        <pc:grpChg chg="add del">
          <ac:chgData name="Shanae" userId="6539836b-3139-4211-b309-a95745646074" providerId="ADAL" clId="{8753C9B2-BBA9-4BE9-9C90-DF88B6749E3F}" dt="2022-02-24T20:36:39.574" v="4356" actId="26606"/>
          <ac:grpSpMkLst>
            <pc:docMk/>
            <pc:sldMk cId="2245287648" sldId="260"/>
            <ac:grpSpMk id="174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10:57.520" v="4028" actId="26606"/>
          <ac:grpSpMkLst>
            <pc:docMk/>
            <pc:sldMk cId="2245287648" sldId="260"/>
            <ac:grpSpMk id="196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20:22:09.518" v="4135" actId="26606"/>
          <ac:grpSpMkLst>
            <pc:docMk/>
            <pc:sldMk cId="2245287648" sldId="260"/>
            <ac:grpSpMk id="202" creationId="{10BE40E3-5550-4CDD-B4FD-387C33EBF157}"/>
          </ac:grpSpMkLst>
        </pc:grpChg>
        <pc:grpChg chg="add del">
          <ac:chgData name="Shanae" userId="6539836b-3139-4211-b309-a95745646074" providerId="ADAL" clId="{8753C9B2-BBA9-4BE9-9C90-DF88B6749E3F}" dt="2022-02-24T20:10:58.111" v="4030" actId="26606"/>
          <ac:grpSpMkLst>
            <pc:docMk/>
            <pc:sldMk cId="2245287648" sldId="260"/>
            <ac:grpSpMk id="203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11:00.188" v="4032" actId="26606"/>
          <ac:grpSpMkLst>
            <pc:docMk/>
            <pc:sldMk cId="2245287648" sldId="260"/>
            <ac:grpSpMk id="214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24:24.065" v="4167" actId="26606"/>
          <ac:grpSpMkLst>
            <pc:docMk/>
            <pc:sldMk cId="2245287648" sldId="260"/>
            <ac:grpSpMk id="239" creationId="{10BE40E3-5550-4CDD-B4FD-387C33EBF157}"/>
          </ac:grpSpMkLst>
        </pc:grpChg>
        <pc:grpChg chg="add del">
          <ac:chgData name="Shanae" userId="6539836b-3139-4211-b309-a95745646074" providerId="ADAL" clId="{8753C9B2-BBA9-4BE9-9C90-DF88B6749E3F}" dt="2022-02-24T20:22:11.550" v="4140" actId="26606"/>
          <ac:grpSpMkLst>
            <pc:docMk/>
            <pc:sldMk cId="2245287648" sldId="260"/>
            <ac:grpSpMk id="240" creationId="{10BE40E3-5550-4CDD-B4FD-387C33EBF157}"/>
          </ac:grpSpMkLst>
        </pc:grpChg>
        <pc:grpChg chg="add del">
          <ac:chgData name="Shanae" userId="6539836b-3139-4211-b309-a95745646074" providerId="ADAL" clId="{8753C9B2-BBA9-4BE9-9C90-DF88B6749E3F}" dt="2022-02-24T20:25:00.594" v="4194" actId="26606"/>
          <ac:grpSpMkLst>
            <pc:docMk/>
            <pc:sldMk cId="2245287648" sldId="260"/>
            <ac:grpSpMk id="243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20:24:25.388" v="4169" actId="26606"/>
          <ac:grpSpMkLst>
            <pc:docMk/>
            <pc:sldMk cId="2245287648" sldId="260"/>
            <ac:grpSpMk id="252" creationId="{10BE40E3-5550-4CDD-B4FD-387C33EBF157}"/>
          </ac:grpSpMkLst>
        </pc:grpChg>
        <pc:grpChg chg="add del">
          <ac:chgData name="Shanae" userId="6539836b-3139-4211-b309-a95745646074" providerId="ADAL" clId="{8753C9B2-BBA9-4BE9-9C90-DF88B6749E3F}" dt="2022-02-24T20:22:13.933" v="4142" actId="26606"/>
          <ac:grpSpMkLst>
            <pc:docMk/>
            <pc:sldMk cId="2245287648" sldId="260"/>
            <ac:grpSpMk id="253" creationId="{10BE40E3-5550-4CDD-B4FD-387C33EBF157}"/>
          </ac:grpSpMkLst>
        </pc:grpChg>
        <pc:grpChg chg="add del">
          <ac:chgData name="Shanae" userId="6539836b-3139-4211-b309-a95745646074" providerId="ADAL" clId="{8753C9B2-BBA9-4BE9-9C90-DF88B6749E3F}" dt="2022-02-24T20:22:20.381" v="4146" actId="26606"/>
          <ac:grpSpMkLst>
            <pc:docMk/>
            <pc:sldMk cId="2245287648" sldId="260"/>
            <ac:grpSpMk id="266" creationId="{10BE40E3-5550-4CDD-B4FD-387C33EBF157}"/>
          </ac:grpSpMkLst>
        </pc:grpChg>
        <pc:grpChg chg="add del">
          <ac:chgData name="Shanae" userId="6539836b-3139-4211-b309-a95745646074" providerId="ADAL" clId="{8753C9B2-BBA9-4BE9-9C90-DF88B6749E3F}" dt="2022-02-24T20:24:28.103" v="4171" actId="26606"/>
          <ac:grpSpMkLst>
            <pc:docMk/>
            <pc:sldMk cId="2245287648" sldId="260"/>
            <ac:grpSpMk id="267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20:25:01.536" v="4196" actId="26606"/>
          <ac:grpSpMkLst>
            <pc:docMk/>
            <pc:sldMk cId="2245287648" sldId="260"/>
            <ac:grpSpMk id="270" creationId="{10BE40E3-5550-4CDD-B4FD-387C33EBF157}"/>
          </ac:grpSpMkLst>
        </pc:grpChg>
        <pc:grpChg chg="add del">
          <ac:chgData name="Shanae" userId="6539836b-3139-4211-b309-a95745646074" providerId="ADAL" clId="{8753C9B2-BBA9-4BE9-9C90-DF88B6749E3F}" dt="2022-02-24T20:36:40.280" v="4358" actId="26606"/>
          <ac:grpSpMkLst>
            <pc:docMk/>
            <pc:sldMk cId="2245287648" sldId="260"/>
            <ac:grpSpMk id="271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24:44.771" v="4182" actId="26606"/>
          <ac:grpSpMkLst>
            <pc:docMk/>
            <pc:sldMk cId="2245287648" sldId="260"/>
            <ac:grpSpMk id="317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20:25:06.802" v="4198" actId="26606"/>
          <ac:grpSpMkLst>
            <pc:docMk/>
            <pc:sldMk cId="2245287648" sldId="260"/>
            <ac:grpSpMk id="327" creationId="{10BE40E3-5550-4CDD-B4FD-387C33EBF157}"/>
          </ac:grpSpMkLst>
        </pc:grpChg>
        <pc:grpChg chg="add del">
          <ac:chgData name="Shanae" userId="6539836b-3139-4211-b309-a95745646074" providerId="ADAL" clId="{8753C9B2-BBA9-4BE9-9C90-DF88B6749E3F}" dt="2022-02-24T20:24:51.702" v="4184" actId="26606"/>
          <ac:grpSpMkLst>
            <pc:docMk/>
            <pc:sldMk cId="2245287648" sldId="260"/>
            <ac:grpSpMk id="335" creationId="{1F2B4773-3207-44CC-B7AC-892B70498211}"/>
          </ac:grpSpMkLst>
        </pc:grpChg>
        <pc:grpChg chg="add del">
          <ac:chgData name="Shanae" userId="6539836b-3139-4211-b309-a95745646074" providerId="ADAL" clId="{8753C9B2-BBA9-4BE9-9C90-DF88B6749E3F}" dt="2022-02-24T20:36:41.813" v="4360" actId="26606"/>
          <ac:grpSpMkLst>
            <pc:docMk/>
            <pc:sldMk cId="2245287648" sldId="260"/>
            <ac:grpSpMk id="346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24:53.369" v="4186" actId="26606"/>
          <ac:grpSpMkLst>
            <pc:docMk/>
            <pc:sldMk cId="2245287648" sldId="260"/>
            <ac:grpSpMk id="347" creationId="{10BE40E3-5550-4CDD-B4FD-387C33EBF157}"/>
          </ac:grpSpMkLst>
        </pc:grpChg>
        <pc:grpChg chg="add del">
          <ac:chgData name="Shanae" userId="6539836b-3139-4211-b309-a95745646074" providerId="ADAL" clId="{8753C9B2-BBA9-4BE9-9C90-DF88B6749E3F}" dt="2022-02-24T20:36:42.733" v="4362" actId="26606"/>
          <ac:grpSpMkLst>
            <pc:docMk/>
            <pc:sldMk cId="2245287648" sldId="260"/>
            <ac:grpSpMk id="365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36:42.733" v="4362" actId="26606"/>
          <ac:grpSpMkLst>
            <pc:docMk/>
            <pc:sldMk cId="2245287648" sldId="260"/>
            <ac:grpSpMk id="377" creationId="{CDD733AE-DD5E-4C77-8BCD-72BF12A06BB1}"/>
          </ac:grpSpMkLst>
        </pc:grpChg>
        <pc:grpChg chg="add del">
          <ac:chgData name="Shanae" userId="6539836b-3139-4211-b309-a95745646074" providerId="ADAL" clId="{8753C9B2-BBA9-4BE9-9C90-DF88B6749E3F}" dt="2022-02-25T15:13:46.861" v="4634"/>
          <ac:grpSpMkLst>
            <pc:docMk/>
            <pc:sldMk cId="2245287648" sldId="260"/>
            <ac:grpSpMk id="389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40:36.942" v="4432" actId="26606"/>
          <ac:grpSpMkLst>
            <pc:docMk/>
            <pc:sldMk cId="2245287648" sldId="260"/>
            <ac:grpSpMk id="402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40:36.942" v="4432" actId="26606"/>
          <ac:grpSpMkLst>
            <pc:docMk/>
            <pc:sldMk cId="2245287648" sldId="260"/>
            <ac:grpSpMk id="413" creationId="{CDD733AE-DD5E-4C77-8BCD-72BF12A06BB1}"/>
          </ac:grpSpMkLst>
        </pc:grpChg>
        <pc:grpChg chg="add del">
          <ac:chgData name="Shanae" userId="6539836b-3139-4211-b309-a95745646074" providerId="ADAL" clId="{8753C9B2-BBA9-4BE9-9C90-DF88B6749E3F}" dt="2022-02-24T20:40:38.446" v="4434" actId="26606"/>
          <ac:grpSpMkLst>
            <pc:docMk/>
            <pc:sldMk cId="2245287648" sldId="260"/>
            <ac:grpSpMk id="422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40:41.331" v="4436" actId="26606"/>
          <ac:grpSpMkLst>
            <pc:docMk/>
            <pc:sldMk cId="2245287648" sldId="260"/>
            <ac:grpSpMk id="435" creationId="{09EA7EA7-74F5-4EE2-8E3D-1A10308259D7}"/>
          </ac:grpSpMkLst>
        </pc:grpChg>
        <pc:grpChg chg="add del">
          <ac:chgData name="Shanae" userId="6539836b-3139-4211-b309-a95745646074" providerId="ADAL" clId="{8753C9B2-BBA9-4BE9-9C90-DF88B6749E3F}" dt="2022-02-24T20:40:50.928" v="4438" actId="26606"/>
          <ac:grpSpMkLst>
            <pc:docMk/>
            <pc:sldMk cId="2245287648" sldId="260"/>
            <ac:grpSpMk id="452" creationId="{09EA7EA7-74F5-4EE2-8E3D-1A10308259D7}"/>
          </ac:grpSpMkLst>
        </pc:grpChg>
        <pc:picChg chg="add del mod">
          <ac:chgData name="Shanae" userId="6539836b-3139-4211-b309-a95745646074" providerId="ADAL" clId="{8753C9B2-BBA9-4BE9-9C90-DF88B6749E3F}" dt="2022-02-24T20:22:23.219" v="4147" actId="478"/>
          <ac:picMkLst>
            <pc:docMk/>
            <pc:sldMk cId="2245287648" sldId="260"/>
            <ac:picMk id="5" creationId="{36447504-872F-4AB5-BCB6-338D1CBB10B5}"/>
          </ac:picMkLst>
        </pc:picChg>
        <pc:picChg chg="add mod">
          <ac:chgData name="Shanae" userId="6539836b-3139-4211-b309-a95745646074" providerId="ADAL" clId="{8753C9B2-BBA9-4BE9-9C90-DF88B6749E3F}" dt="2022-02-25T15:10:23.222" v="4579" actId="1076"/>
          <ac:picMkLst>
            <pc:docMk/>
            <pc:sldMk cId="2245287648" sldId="260"/>
            <ac:picMk id="5" creationId="{7148FB54-CDD5-4A56-A551-03B4B3300DA6}"/>
          </ac:picMkLst>
        </pc:picChg>
        <pc:picChg chg="add del mod">
          <ac:chgData name="Shanae" userId="6539836b-3139-4211-b309-a95745646074" providerId="ADAL" clId="{8753C9B2-BBA9-4BE9-9C90-DF88B6749E3F}" dt="2022-02-24T20:25:20.629" v="4211" actId="478"/>
          <ac:picMkLst>
            <pc:docMk/>
            <pc:sldMk cId="2245287648" sldId="260"/>
            <ac:picMk id="8" creationId="{3D740941-DA95-4D77-B3AF-5AE595395461}"/>
          </ac:picMkLst>
        </pc:picChg>
        <pc:picChg chg="add del mod ord">
          <ac:chgData name="Shanae" userId="6539836b-3139-4211-b309-a95745646074" providerId="ADAL" clId="{8753C9B2-BBA9-4BE9-9C90-DF88B6749E3F}" dt="2022-02-24T20:25:12.277" v="4205" actId="931"/>
          <ac:picMkLst>
            <pc:docMk/>
            <pc:sldMk cId="2245287648" sldId="260"/>
            <ac:picMk id="11" creationId="{C943D6EC-2A7D-4873-A070-0A2EEB54E219}"/>
          </ac:picMkLst>
        </pc:picChg>
        <pc:picChg chg="add del">
          <ac:chgData name="Shanae" userId="6539836b-3139-4211-b309-a95745646074" providerId="ADAL" clId="{8753C9B2-BBA9-4BE9-9C90-DF88B6749E3F}" dt="2022-02-24T18:32:14.878" v="3317" actId="26606"/>
          <ac:picMkLst>
            <pc:docMk/>
            <pc:sldMk cId="2245287648" sldId="260"/>
            <ac:picMk id="102" creationId="{CA70D20F-9E97-4D89-A92C-01B58ABDC43E}"/>
          </ac:picMkLst>
        </pc:picChg>
        <pc:picChg chg="add del">
          <ac:chgData name="Shanae" userId="6539836b-3139-4211-b309-a95745646074" providerId="ADAL" clId="{8753C9B2-BBA9-4BE9-9C90-DF88B6749E3F}" dt="2022-02-24T18:32:27.671" v="3321" actId="26606"/>
          <ac:picMkLst>
            <pc:docMk/>
            <pc:sldMk cId="2245287648" sldId="260"/>
            <ac:picMk id="104" creationId="{DA7138C4-4E0F-4E93-88C1-6F31C07E1C33}"/>
          </ac:picMkLst>
        </pc:picChg>
        <pc:picChg chg="add del">
          <ac:chgData name="Shanae" userId="6539836b-3139-4211-b309-a95745646074" providerId="ADAL" clId="{8753C9B2-BBA9-4BE9-9C90-DF88B6749E3F}" dt="2022-02-24T20:11:12.204" v="4035" actId="26606"/>
          <ac:picMkLst>
            <pc:docMk/>
            <pc:sldMk cId="2245287648" sldId="260"/>
            <ac:picMk id="140" creationId="{403E0615-F8A0-4AFA-8012-A1652ABC9D50}"/>
          </ac:picMkLst>
        </pc:picChg>
        <pc:picChg chg="add del">
          <ac:chgData name="Shanae" userId="6539836b-3139-4211-b309-a95745646074" providerId="ADAL" clId="{8753C9B2-BBA9-4BE9-9C90-DF88B6749E3F}" dt="2022-02-24T20:10:57.520" v="4028" actId="26606"/>
          <ac:picMkLst>
            <pc:docMk/>
            <pc:sldMk cId="2245287648" sldId="260"/>
            <ac:picMk id="142" creationId="{F9ADF490-4C4A-4741-AE5A-359F85AECBEB}"/>
          </ac:picMkLst>
        </pc:picChg>
        <pc:inkChg chg="add del">
          <ac:chgData name="Shanae" userId="6539836b-3139-4211-b309-a95745646074" providerId="ADAL" clId="{8753C9B2-BBA9-4BE9-9C90-DF88B6749E3F}" dt="2022-02-24T20:25:56.952" v="4218" actId="9405"/>
          <ac:inkMkLst>
            <pc:docMk/>
            <pc:sldMk cId="2245287648" sldId="260"/>
            <ac:inkMk id="13" creationId="{87E185BF-940F-4ECD-BEE3-0F79B32E1A06}"/>
          </ac:inkMkLst>
        </pc:inkChg>
        <pc:inkChg chg="add del">
          <ac:chgData name="Shanae" userId="6539836b-3139-4211-b309-a95745646074" providerId="ADAL" clId="{8753C9B2-BBA9-4BE9-9C90-DF88B6749E3F}" dt="2022-02-24T20:25:56.426" v="4217" actId="9405"/>
          <ac:inkMkLst>
            <pc:docMk/>
            <pc:sldMk cId="2245287648" sldId="260"/>
            <ac:inkMk id="14" creationId="{048F40F3-E7A9-47F0-ABFA-638C688FA50F}"/>
          </ac:inkMkLst>
        </pc:inkChg>
        <pc:cxnChg chg="add del">
          <ac:chgData name="Shanae" userId="6539836b-3139-4211-b309-a95745646074" providerId="ADAL" clId="{8753C9B2-BBA9-4BE9-9C90-DF88B6749E3F}" dt="2022-02-24T17:05:04.625" v="2936" actId="26606"/>
          <ac:cxnSpMkLst>
            <pc:docMk/>
            <pc:sldMk cId="2245287648" sldId="260"/>
            <ac:cxnSpMk id="10" creationId="{EB898B32-3891-4C3A-8F58-C5969D2E9033}"/>
          </ac:cxnSpMkLst>
        </pc:cxnChg>
        <pc:cxnChg chg="add del">
          <ac:chgData name="Shanae" userId="6539836b-3139-4211-b309-a95745646074" providerId="ADAL" clId="{8753C9B2-BBA9-4BE9-9C90-DF88B6749E3F}" dt="2022-02-24T17:05:04.625" v="2936" actId="26606"/>
          <ac:cxnSpMkLst>
            <pc:docMk/>
            <pc:sldMk cId="2245287648" sldId="260"/>
            <ac:cxnSpMk id="12" creationId="{4AE4806D-B8F9-4679-A68A-9BD21C01A301}"/>
          </ac:cxnSpMkLst>
        </pc:cxnChg>
        <pc:cxnChg chg="add del">
          <ac:chgData name="Shanae" userId="6539836b-3139-4211-b309-a95745646074" providerId="ADAL" clId="{8753C9B2-BBA9-4BE9-9C90-DF88B6749E3F}" dt="2022-02-24T17:05:06.489" v="2938" actId="26606"/>
          <ac:cxnSpMkLst>
            <pc:docMk/>
            <pc:sldMk cId="2245287648" sldId="260"/>
            <ac:cxnSpMk id="30" creationId="{C9C5D90B-7EE3-4D26-AB7D-A5A3A6E11203}"/>
          </ac:cxnSpMkLst>
        </pc:cxnChg>
        <pc:cxnChg chg="add del">
          <ac:chgData name="Shanae" userId="6539836b-3139-4211-b309-a95745646074" providerId="ADAL" clId="{8753C9B2-BBA9-4BE9-9C90-DF88B6749E3F}" dt="2022-02-24T17:05:09.759" v="2942" actId="26606"/>
          <ac:cxnSpMkLst>
            <pc:docMk/>
            <pc:sldMk cId="2245287648" sldId="260"/>
            <ac:cxnSpMk id="43" creationId="{E5E836EB-03CD-4BA5-A751-21D2ACC28303}"/>
          </ac:cxnSpMkLst>
        </pc:cxnChg>
        <pc:cxnChg chg="add del">
          <ac:chgData name="Shanae" userId="6539836b-3139-4211-b309-a95745646074" providerId="ADAL" clId="{8753C9B2-BBA9-4BE9-9C90-DF88B6749E3F}" dt="2022-02-24T17:05:09.759" v="2942" actId="26606"/>
          <ac:cxnSpMkLst>
            <pc:docMk/>
            <pc:sldMk cId="2245287648" sldId="260"/>
            <ac:cxnSpMk id="44" creationId="{22721A85-1EA4-4D87-97AB-0BB4AB78F92D}"/>
          </ac:cxnSpMkLst>
        </pc:cxnChg>
        <pc:cxnChg chg="add del">
          <ac:chgData name="Shanae" userId="6539836b-3139-4211-b309-a95745646074" providerId="ADAL" clId="{8753C9B2-BBA9-4BE9-9C90-DF88B6749E3F}" dt="2022-02-24T17:05:18.200" v="2946" actId="26606"/>
          <ac:cxnSpMkLst>
            <pc:docMk/>
            <pc:sldMk cId="2245287648" sldId="260"/>
            <ac:cxnSpMk id="58" creationId="{C5ECDEE1-7093-418F-9CF5-24EEB115C1C1}"/>
          </ac:cxnSpMkLst>
        </pc:cxnChg>
        <pc:cxnChg chg="add del">
          <ac:chgData name="Shanae" userId="6539836b-3139-4211-b309-a95745646074" providerId="ADAL" clId="{8753C9B2-BBA9-4BE9-9C90-DF88B6749E3F}" dt="2022-02-24T17:05:18.200" v="2946" actId="26606"/>
          <ac:cxnSpMkLst>
            <pc:docMk/>
            <pc:sldMk cId="2245287648" sldId="260"/>
            <ac:cxnSpMk id="59" creationId="{045062AF-EB11-4651-BC4A-4DA21768DE8E}"/>
          </ac:cxnSpMkLst>
        </pc:cxnChg>
        <pc:cxnChg chg="add del">
          <ac:chgData name="Shanae" userId="6539836b-3139-4211-b309-a95745646074" providerId="ADAL" clId="{8753C9B2-BBA9-4BE9-9C90-DF88B6749E3F}" dt="2022-02-24T17:05:19.527" v="2948" actId="26606"/>
          <ac:cxnSpMkLst>
            <pc:docMk/>
            <pc:sldMk cId="2245287648" sldId="260"/>
            <ac:cxnSpMk id="63" creationId="{C9C5D90B-7EE3-4D26-AB7D-A5A3A6E11203}"/>
          </ac:cxnSpMkLst>
        </pc:cxnChg>
        <pc:cxnChg chg="add del">
          <ac:chgData name="Shanae" userId="6539836b-3139-4211-b309-a95745646074" providerId="ADAL" clId="{8753C9B2-BBA9-4BE9-9C90-DF88B6749E3F}" dt="2022-02-24T17:05:20.008" v="2950" actId="26606"/>
          <ac:cxnSpMkLst>
            <pc:docMk/>
            <pc:sldMk cId="2245287648" sldId="260"/>
            <ac:cxnSpMk id="69" creationId="{E5E836EB-03CD-4BA5-A751-21D2ACC28303}"/>
          </ac:cxnSpMkLst>
        </pc:cxnChg>
        <pc:cxnChg chg="add del">
          <ac:chgData name="Shanae" userId="6539836b-3139-4211-b309-a95745646074" providerId="ADAL" clId="{8753C9B2-BBA9-4BE9-9C90-DF88B6749E3F}" dt="2022-02-24T17:05:20.008" v="2950" actId="26606"/>
          <ac:cxnSpMkLst>
            <pc:docMk/>
            <pc:sldMk cId="2245287648" sldId="260"/>
            <ac:cxnSpMk id="70" creationId="{22721A85-1EA4-4D87-97AB-0BB4AB78F92D}"/>
          </ac:cxnSpMkLst>
        </pc:cxnChg>
        <pc:cxnChg chg="add del">
          <ac:chgData name="Shanae" userId="6539836b-3139-4211-b309-a95745646074" providerId="ADAL" clId="{8753C9B2-BBA9-4BE9-9C90-DF88B6749E3F}" dt="2022-02-24T17:05:21.435" v="2952" actId="26606"/>
          <ac:cxnSpMkLst>
            <pc:docMk/>
            <pc:sldMk cId="2245287648" sldId="260"/>
            <ac:cxnSpMk id="74" creationId="{EB898B32-3891-4C3A-8F58-C5969D2E9033}"/>
          </ac:cxnSpMkLst>
        </pc:cxnChg>
        <pc:cxnChg chg="add del">
          <ac:chgData name="Shanae" userId="6539836b-3139-4211-b309-a95745646074" providerId="ADAL" clId="{8753C9B2-BBA9-4BE9-9C90-DF88B6749E3F}" dt="2022-02-24T17:05:21.435" v="2952" actId="26606"/>
          <ac:cxnSpMkLst>
            <pc:docMk/>
            <pc:sldMk cId="2245287648" sldId="260"/>
            <ac:cxnSpMk id="75" creationId="{4AE4806D-B8F9-4679-A68A-9BD21C01A301}"/>
          </ac:cxnSpMkLst>
        </pc:cxnChg>
        <pc:cxnChg chg="add del">
          <ac:chgData name="Shanae" userId="6539836b-3139-4211-b309-a95745646074" providerId="ADAL" clId="{8753C9B2-BBA9-4BE9-9C90-DF88B6749E3F}" dt="2022-02-24T17:05:22.559" v="2954" actId="26606"/>
          <ac:cxnSpMkLst>
            <pc:docMk/>
            <pc:sldMk cId="2245287648" sldId="260"/>
            <ac:cxnSpMk id="87" creationId="{E5E836EB-03CD-4BA5-A751-21D2ACC28303}"/>
          </ac:cxnSpMkLst>
        </pc:cxnChg>
        <pc:cxnChg chg="add del">
          <ac:chgData name="Shanae" userId="6539836b-3139-4211-b309-a95745646074" providerId="ADAL" clId="{8753C9B2-BBA9-4BE9-9C90-DF88B6749E3F}" dt="2022-02-24T17:05:22.559" v="2954" actId="26606"/>
          <ac:cxnSpMkLst>
            <pc:docMk/>
            <pc:sldMk cId="2245287648" sldId="260"/>
            <ac:cxnSpMk id="88" creationId="{22721A85-1EA4-4D87-97AB-0BB4AB78F92D}"/>
          </ac:cxnSpMkLst>
        </pc:cxnChg>
        <pc:cxnChg chg="add del">
          <ac:chgData name="Shanae" userId="6539836b-3139-4211-b309-a95745646074" providerId="ADAL" clId="{8753C9B2-BBA9-4BE9-9C90-DF88B6749E3F}" dt="2022-02-24T18:32:27.695" v="3322" actId="26606"/>
          <ac:cxnSpMkLst>
            <pc:docMk/>
            <pc:sldMk cId="2245287648" sldId="260"/>
            <ac:cxnSpMk id="92" creationId="{EB898B32-3891-4C3A-8F58-C5969D2E9033}"/>
          </ac:cxnSpMkLst>
        </pc:cxnChg>
        <pc:cxnChg chg="add del">
          <ac:chgData name="Shanae" userId="6539836b-3139-4211-b309-a95745646074" providerId="ADAL" clId="{8753C9B2-BBA9-4BE9-9C90-DF88B6749E3F}" dt="2022-02-24T18:32:27.695" v="3322" actId="26606"/>
          <ac:cxnSpMkLst>
            <pc:docMk/>
            <pc:sldMk cId="2245287648" sldId="260"/>
            <ac:cxnSpMk id="93" creationId="{4AE4806D-B8F9-4679-A68A-9BD21C01A301}"/>
          </ac:cxnSpMkLst>
        </pc:cxnChg>
        <pc:cxnChg chg="add del">
          <ac:chgData name="Shanae" userId="6539836b-3139-4211-b309-a95745646074" providerId="ADAL" clId="{8753C9B2-BBA9-4BE9-9C90-DF88B6749E3F}" dt="2022-02-24T20:40:38.446" v="4434" actId="26606"/>
          <ac:cxnSpMkLst>
            <pc:docMk/>
            <pc:sldMk cId="2245287648" sldId="260"/>
            <ac:cxnSpMk id="101" creationId="{1A1FE6BB-DFB2-4080-9B5E-076EF5DDE67B}"/>
          </ac:cxnSpMkLst>
        </pc:cxnChg>
        <pc:cxnChg chg="add del">
          <ac:chgData name="Shanae" userId="6539836b-3139-4211-b309-a95745646074" providerId="ADAL" clId="{8753C9B2-BBA9-4BE9-9C90-DF88B6749E3F}" dt="2022-02-24T18:32:14.878" v="3317" actId="26606"/>
          <ac:cxnSpMkLst>
            <pc:docMk/>
            <pc:sldMk cId="2245287648" sldId="260"/>
            <ac:cxnSpMk id="106" creationId="{A57C1A16-B8AB-4D99-A195-A38F556A6486}"/>
          </ac:cxnSpMkLst>
        </pc:cxnChg>
        <pc:cxnChg chg="add del">
          <ac:chgData name="Shanae" userId="6539836b-3139-4211-b309-a95745646074" providerId="ADAL" clId="{8753C9B2-BBA9-4BE9-9C90-DF88B6749E3F}" dt="2022-02-24T18:32:14.878" v="3317" actId="26606"/>
          <ac:cxnSpMkLst>
            <pc:docMk/>
            <pc:sldMk cId="2245287648" sldId="260"/>
            <ac:cxnSpMk id="108" creationId="{F8A9B20B-D1DD-4573-B5EC-558029519236}"/>
          </ac:cxnSpMkLst>
        </pc:cxnChg>
        <pc:cxnChg chg="add del">
          <ac:chgData name="Shanae" userId="6539836b-3139-4211-b309-a95745646074" providerId="ADAL" clId="{8753C9B2-BBA9-4BE9-9C90-DF88B6749E3F}" dt="2022-02-24T20:11:12.204" v="4035" actId="26606"/>
          <ac:cxnSpMkLst>
            <pc:docMk/>
            <pc:sldMk cId="2245287648" sldId="260"/>
            <ac:cxnSpMk id="144" creationId="{A57C1A16-B8AB-4D99-A195-A38F556A6486}"/>
          </ac:cxnSpMkLst>
        </pc:cxnChg>
        <pc:cxnChg chg="add del">
          <ac:chgData name="Shanae" userId="6539836b-3139-4211-b309-a95745646074" providerId="ADAL" clId="{8753C9B2-BBA9-4BE9-9C90-DF88B6749E3F}" dt="2022-02-24T20:10:47.939" v="4021" actId="26606"/>
          <ac:cxnSpMkLst>
            <pc:docMk/>
            <pc:sldMk cId="2245287648" sldId="260"/>
            <ac:cxnSpMk id="145" creationId="{EB898B32-3891-4C3A-8F58-C5969D2E9033}"/>
          </ac:cxnSpMkLst>
        </pc:cxnChg>
        <pc:cxnChg chg="add del">
          <ac:chgData name="Shanae" userId="6539836b-3139-4211-b309-a95745646074" providerId="ADAL" clId="{8753C9B2-BBA9-4BE9-9C90-DF88B6749E3F}" dt="2022-02-24T20:11:12.204" v="4035" actId="26606"/>
          <ac:cxnSpMkLst>
            <pc:docMk/>
            <pc:sldMk cId="2245287648" sldId="260"/>
            <ac:cxnSpMk id="146" creationId="{F8A9B20B-D1DD-4573-B5EC-558029519236}"/>
          </ac:cxnSpMkLst>
        </pc:cxnChg>
        <pc:cxnChg chg="add del">
          <ac:chgData name="Shanae" userId="6539836b-3139-4211-b309-a95745646074" providerId="ADAL" clId="{8753C9B2-BBA9-4BE9-9C90-DF88B6749E3F}" dt="2022-02-24T20:10:47.939" v="4021" actId="26606"/>
          <ac:cxnSpMkLst>
            <pc:docMk/>
            <pc:sldMk cId="2245287648" sldId="260"/>
            <ac:cxnSpMk id="147" creationId="{4AE4806D-B8F9-4679-A68A-9BD21C01A301}"/>
          </ac:cxnSpMkLst>
        </pc:cxnChg>
        <pc:cxnChg chg="add del">
          <ac:chgData name="Shanae" userId="6539836b-3139-4211-b309-a95745646074" providerId="ADAL" clId="{8753C9B2-BBA9-4BE9-9C90-DF88B6749E3F}" dt="2022-02-24T20:10:46.063" v="4018" actId="26606"/>
          <ac:cxnSpMkLst>
            <pc:docMk/>
            <pc:sldMk cId="2245287648" sldId="260"/>
            <ac:cxnSpMk id="162" creationId="{0B5F7E3B-C5F1-40E0-A491-558BAFBC1127}"/>
          </ac:cxnSpMkLst>
        </pc:cxnChg>
        <pc:cxnChg chg="add del">
          <ac:chgData name="Shanae" userId="6539836b-3139-4211-b309-a95745646074" providerId="ADAL" clId="{8753C9B2-BBA9-4BE9-9C90-DF88B6749E3F}" dt="2022-02-24T20:10:52.805" v="4023" actId="26606"/>
          <ac:cxnSpMkLst>
            <pc:docMk/>
            <pc:sldMk cId="2245287648" sldId="260"/>
            <ac:cxnSpMk id="180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20:10:52.805" v="4023" actId="26606"/>
          <ac:cxnSpMkLst>
            <pc:docMk/>
            <pc:sldMk cId="2245287648" sldId="260"/>
            <ac:cxnSpMk id="181" creationId="{EFECD4E8-AD3E-4228-82A2-9461958EA94D}"/>
          </ac:cxnSpMkLst>
        </pc:cxnChg>
        <pc:cxnChg chg="add del">
          <ac:chgData name="Shanae" userId="6539836b-3139-4211-b309-a95745646074" providerId="ADAL" clId="{8753C9B2-BBA9-4BE9-9C90-DF88B6749E3F}" dt="2022-02-24T20:10:54.441" v="4026" actId="26606"/>
          <ac:cxnSpMkLst>
            <pc:docMk/>
            <pc:sldMk cId="2245287648" sldId="260"/>
            <ac:cxnSpMk id="186" creationId="{EB898B32-3891-4C3A-8F58-C5969D2E9033}"/>
          </ac:cxnSpMkLst>
        </pc:cxnChg>
        <pc:cxnChg chg="add del">
          <ac:chgData name="Shanae" userId="6539836b-3139-4211-b309-a95745646074" providerId="ADAL" clId="{8753C9B2-BBA9-4BE9-9C90-DF88B6749E3F}" dt="2022-02-24T20:10:54.441" v="4026" actId="26606"/>
          <ac:cxnSpMkLst>
            <pc:docMk/>
            <pc:sldMk cId="2245287648" sldId="260"/>
            <ac:cxnSpMk id="187" creationId="{4AE4806D-B8F9-4679-A68A-9BD21C01A301}"/>
          </ac:cxnSpMkLst>
        </pc:cxnChg>
        <pc:cxnChg chg="add del">
          <ac:chgData name="Shanae" userId="6539836b-3139-4211-b309-a95745646074" providerId="ADAL" clId="{8753C9B2-BBA9-4BE9-9C90-DF88B6749E3F}" dt="2022-02-24T20:25:17.595" v="4210" actId="26606"/>
          <ac:cxnSpMkLst>
            <pc:docMk/>
            <pc:sldMk cId="2245287648" sldId="260"/>
            <ac:cxnSpMk id="204" creationId="{64FA5DFF-7FE6-4855-84E6-DFA78EE978BD}"/>
          </ac:cxnSpMkLst>
        </pc:cxnChg>
        <pc:cxnChg chg="add del">
          <ac:chgData name="Shanae" userId="6539836b-3139-4211-b309-a95745646074" providerId="ADAL" clId="{8753C9B2-BBA9-4BE9-9C90-DF88B6749E3F}" dt="2022-02-24T20:25:17.595" v="4210" actId="26606"/>
          <ac:cxnSpMkLst>
            <pc:docMk/>
            <pc:sldMk cId="2245287648" sldId="260"/>
            <ac:cxnSpMk id="205" creationId="{2AFD8CBA-54A3-4363-991B-B9C631BBFA74}"/>
          </ac:cxnSpMkLst>
        </pc:cxnChg>
        <pc:cxnChg chg="add del">
          <ac:chgData name="Shanae" userId="6539836b-3139-4211-b309-a95745646074" providerId="ADAL" clId="{8753C9B2-BBA9-4BE9-9C90-DF88B6749E3F}" dt="2022-02-24T20:10:58.111" v="4030" actId="26606"/>
          <ac:cxnSpMkLst>
            <pc:docMk/>
            <pc:sldMk cId="2245287648" sldId="260"/>
            <ac:cxnSpMk id="211" creationId="{1A1FE6BB-DFB2-4080-9B5E-076EF5DDE67B}"/>
          </ac:cxnSpMkLst>
        </pc:cxnChg>
        <pc:cxnChg chg="add del">
          <ac:chgData name="Shanae" userId="6539836b-3139-4211-b309-a95745646074" providerId="ADAL" clId="{8753C9B2-BBA9-4BE9-9C90-DF88B6749E3F}" dt="2022-02-24T20:11:00.188" v="4032" actId="26606"/>
          <ac:cxnSpMkLst>
            <pc:docMk/>
            <pc:sldMk cId="2245287648" sldId="260"/>
            <ac:cxnSpMk id="222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20:11:00.188" v="4032" actId="26606"/>
          <ac:cxnSpMkLst>
            <pc:docMk/>
            <pc:sldMk cId="2245287648" sldId="260"/>
            <ac:cxnSpMk id="223" creationId="{EFECD4E8-AD3E-4228-82A2-9461958EA94D}"/>
          </ac:cxnSpMkLst>
        </pc:cxnChg>
        <pc:cxnChg chg="add del">
          <ac:chgData name="Shanae" userId="6539836b-3139-4211-b309-a95745646074" providerId="ADAL" clId="{8753C9B2-BBA9-4BE9-9C90-DF88B6749E3F}" dt="2022-02-24T20:22:10.583" v="4138" actId="26606"/>
          <ac:cxnSpMkLst>
            <pc:docMk/>
            <pc:sldMk cId="2245287648" sldId="260"/>
            <ac:cxnSpMk id="230" creationId="{A57C1A16-B8AB-4D99-A195-A38F556A6486}"/>
          </ac:cxnSpMkLst>
        </pc:cxnChg>
        <pc:cxnChg chg="add del">
          <ac:chgData name="Shanae" userId="6539836b-3139-4211-b309-a95745646074" providerId="ADAL" clId="{8753C9B2-BBA9-4BE9-9C90-DF88B6749E3F}" dt="2022-02-24T20:22:10.583" v="4138" actId="26606"/>
          <ac:cxnSpMkLst>
            <pc:docMk/>
            <pc:sldMk cId="2245287648" sldId="260"/>
            <ac:cxnSpMk id="231" creationId="{F8A9B20B-D1DD-4573-B5EC-558029519236}"/>
          </ac:cxnSpMkLst>
        </pc:cxnChg>
        <pc:cxnChg chg="add del">
          <ac:chgData name="Shanae" userId="6539836b-3139-4211-b309-a95745646074" providerId="ADAL" clId="{8753C9B2-BBA9-4BE9-9C90-DF88B6749E3F}" dt="2022-02-24T20:36:39.574" v="4356" actId="26606"/>
          <ac:cxnSpMkLst>
            <pc:docMk/>
            <pc:sldMk cId="2245287648" sldId="260"/>
            <ac:cxnSpMk id="254" creationId="{1A901C3D-CFAE-460D-BD0E-7D22164D7DFB}"/>
          </ac:cxnSpMkLst>
        </pc:cxnChg>
        <pc:cxnChg chg="add del">
          <ac:chgData name="Shanae" userId="6539836b-3139-4211-b309-a95745646074" providerId="ADAL" clId="{8753C9B2-BBA9-4BE9-9C90-DF88B6749E3F}" dt="2022-02-24T20:36:39.574" v="4356" actId="26606"/>
          <ac:cxnSpMkLst>
            <pc:docMk/>
            <pc:sldMk cId="2245287648" sldId="260"/>
            <ac:cxnSpMk id="255" creationId="{837C0EA9-1437-4437-9D20-2BBDA1AA9FF8}"/>
          </ac:cxnSpMkLst>
        </pc:cxnChg>
        <pc:cxnChg chg="add del">
          <ac:chgData name="Shanae" userId="6539836b-3139-4211-b309-a95745646074" providerId="ADAL" clId="{8753C9B2-BBA9-4BE9-9C90-DF88B6749E3F}" dt="2022-02-24T20:24:32.852" v="4174" actId="26606"/>
          <ac:cxnSpMkLst>
            <pc:docMk/>
            <pc:sldMk cId="2245287648" sldId="260"/>
            <ac:cxnSpMk id="286" creationId="{D02CF681-4765-4E88-802F-B2474DCD516A}"/>
          </ac:cxnSpMkLst>
        </pc:cxnChg>
        <pc:cxnChg chg="add del">
          <ac:chgData name="Shanae" userId="6539836b-3139-4211-b309-a95745646074" providerId="ADAL" clId="{8753C9B2-BBA9-4BE9-9C90-DF88B6749E3F}" dt="2022-02-24T20:24:32.852" v="4174" actId="26606"/>
          <ac:cxnSpMkLst>
            <pc:docMk/>
            <pc:sldMk cId="2245287648" sldId="260"/>
            <ac:cxnSpMk id="287" creationId="{3D57B2BA-243C-45C7-A5D8-46CA719437FC}"/>
          </ac:cxnSpMkLst>
        </pc:cxnChg>
        <pc:cxnChg chg="add del">
          <ac:chgData name="Shanae" userId="6539836b-3139-4211-b309-a95745646074" providerId="ADAL" clId="{8753C9B2-BBA9-4BE9-9C90-DF88B6749E3F}" dt="2022-02-24T20:24:34.139" v="4177" actId="26606"/>
          <ac:cxnSpMkLst>
            <pc:docMk/>
            <pc:sldMk cId="2245287648" sldId="260"/>
            <ac:cxnSpMk id="295" creationId="{A57C1A16-B8AB-4D99-A195-A38F556A6486}"/>
          </ac:cxnSpMkLst>
        </pc:cxnChg>
        <pc:cxnChg chg="add del">
          <ac:chgData name="Shanae" userId="6539836b-3139-4211-b309-a95745646074" providerId="ADAL" clId="{8753C9B2-BBA9-4BE9-9C90-DF88B6749E3F}" dt="2022-02-24T20:24:34.139" v="4177" actId="26606"/>
          <ac:cxnSpMkLst>
            <pc:docMk/>
            <pc:sldMk cId="2245287648" sldId="260"/>
            <ac:cxnSpMk id="296" creationId="{F8A9B20B-D1DD-4573-B5EC-558029519236}"/>
          </ac:cxnSpMkLst>
        </pc:cxnChg>
        <pc:cxnChg chg="add del">
          <ac:chgData name="Shanae" userId="6539836b-3139-4211-b309-a95745646074" providerId="ADAL" clId="{8753C9B2-BBA9-4BE9-9C90-DF88B6749E3F}" dt="2022-02-24T20:24:41.851" v="4180" actId="26606"/>
          <ac:cxnSpMkLst>
            <pc:docMk/>
            <pc:sldMk cId="2245287648" sldId="260"/>
            <ac:cxnSpMk id="307" creationId="{D02CF681-4765-4E88-802F-B2474DCD516A}"/>
          </ac:cxnSpMkLst>
        </pc:cxnChg>
        <pc:cxnChg chg="add del">
          <ac:chgData name="Shanae" userId="6539836b-3139-4211-b309-a95745646074" providerId="ADAL" clId="{8753C9B2-BBA9-4BE9-9C90-DF88B6749E3F}" dt="2022-02-24T20:24:41.851" v="4180" actId="26606"/>
          <ac:cxnSpMkLst>
            <pc:docMk/>
            <pc:sldMk cId="2245287648" sldId="260"/>
            <ac:cxnSpMk id="308" creationId="{3D57B2BA-243C-45C7-A5D8-46CA719437FC}"/>
          </ac:cxnSpMkLst>
        </pc:cxnChg>
        <pc:cxnChg chg="add del">
          <ac:chgData name="Shanae" userId="6539836b-3139-4211-b309-a95745646074" providerId="ADAL" clId="{8753C9B2-BBA9-4BE9-9C90-DF88B6749E3F}" dt="2022-02-24T20:25:01.536" v="4196" actId="26606"/>
          <ac:cxnSpMkLst>
            <pc:docMk/>
            <pc:sldMk cId="2245287648" sldId="260"/>
            <ac:cxnSpMk id="316" creationId="{64FA5DFF-7FE6-4855-84E6-DFA78EE978BD}"/>
          </ac:cxnSpMkLst>
        </pc:cxnChg>
        <pc:cxnChg chg="add del">
          <ac:chgData name="Shanae" userId="6539836b-3139-4211-b309-a95745646074" providerId="ADAL" clId="{8753C9B2-BBA9-4BE9-9C90-DF88B6749E3F}" dt="2022-02-24T20:25:01.536" v="4196" actId="26606"/>
          <ac:cxnSpMkLst>
            <pc:docMk/>
            <pc:sldMk cId="2245287648" sldId="260"/>
            <ac:cxnSpMk id="318" creationId="{2AFD8CBA-54A3-4363-991B-B9C631BBFA74}"/>
          </ac:cxnSpMkLst>
        </pc:cxnChg>
        <pc:cxnChg chg="add del">
          <ac:chgData name="Shanae" userId="6539836b-3139-4211-b309-a95745646074" providerId="ADAL" clId="{8753C9B2-BBA9-4BE9-9C90-DF88B6749E3F}" dt="2022-02-24T20:24:44.771" v="4182" actId="26606"/>
          <ac:cxnSpMkLst>
            <pc:docMk/>
            <pc:sldMk cId="2245287648" sldId="260"/>
            <ac:cxnSpMk id="330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20:24:44.771" v="4182" actId="26606"/>
          <ac:cxnSpMkLst>
            <pc:docMk/>
            <pc:sldMk cId="2245287648" sldId="260"/>
            <ac:cxnSpMk id="331" creationId="{EFECD4E8-AD3E-4228-82A2-9461958EA94D}"/>
          </ac:cxnSpMkLst>
        </pc:cxnChg>
        <pc:cxnChg chg="add del">
          <ac:chgData name="Shanae" userId="6539836b-3139-4211-b309-a95745646074" providerId="ADAL" clId="{8753C9B2-BBA9-4BE9-9C90-DF88B6749E3F}" dt="2022-02-24T20:36:40.280" v="4358" actId="26606"/>
          <ac:cxnSpMkLst>
            <pc:docMk/>
            <pc:sldMk cId="2245287648" sldId="260"/>
            <ac:cxnSpMk id="337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20:36:40.280" v="4358" actId="26606"/>
          <ac:cxnSpMkLst>
            <pc:docMk/>
            <pc:sldMk cId="2245287648" sldId="260"/>
            <ac:cxnSpMk id="338" creationId="{EFECD4E8-AD3E-4228-82A2-9461958EA94D}"/>
          </ac:cxnSpMkLst>
        </pc:cxnChg>
        <pc:cxnChg chg="add del">
          <ac:chgData name="Shanae" userId="6539836b-3139-4211-b309-a95745646074" providerId="ADAL" clId="{8753C9B2-BBA9-4BE9-9C90-DF88B6749E3F}" dt="2022-02-24T20:36:41.813" v="4360" actId="26606"/>
          <ac:cxnSpMkLst>
            <pc:docMk/>
            <pc:sldMk cId="2245287648" sldId="260"/>
            <ac:cxnSpMk id="361" creationId="{7D1CBE93-B17D-4509-843C-82287C38032A}"/>
          </ac:cxnSpMkLst>
        </pc:cxnChg>
        <pc:cxnChg chg="add del">
          <ac:chgData name="Shanae" userId="6539836b-3139-4211-b309-a95745646074" providerId="ADAL" clId="{8753C9B2-BBA9-4BE9-9C90-DF88B6749E3F}" dt="2022-02-24T20:36:41.813" v="4360" actId="26606"/>
          <ac:cxnSpMkLst>
            <pc:docMk/>
            <pc:sldMk cId="2245287648" sldId="260"/>
            <ac:cxnSpMk id="362" creationId="{AE6277B4-6A43-48AB-89B2-3442221619CC}"/>
          </ac:cxnSpMkLst>
        </pc:cxnChg>
        <pc:cxnChg chg="add del">
          <ac:chgData name="Shanae" userId="6539836b-3139-4211-b309-a95745646074" providerId="ADAL" clId="{8753C9B2-BBA9-4BE9-9C90-DF88B6749E3F}" dt="2022-02-25T15:13:46.861" v="4634"/>
          <ac:cxnSpMkLst>
            <pc:docMk/>
            <pc:sldMk cId="2245287648" sldId="260"/>
            <ac:cxnSpMk id="400" creationId="{0B5F7E3B-C5F1-40E0-A491-558BAFBC1127}"/>
          </ac:cxnSpMkLst>
        </pc:cxnChg>
        <pc:cxnChg chg="add del">
          <ac:chgData name="Shanae" userId="6539836b-3139-4211-b309-a95745646074" providerId="ADAL" clId="{8753C9B2-BBA9-4BE9-9C90-DF88B6749E3F}" dt="2022-02-24T20:40:41.331" v="4436" actId="26606"/>
          <ac:cxnSpMkLst>
            <pc:docMk/>
            <pc:sldMk cId="2245287648" sldId="260"/>
            <ac:cxnSpMk id="447" creationId="{1A901C3D-CFAE-460D-BD0E-7D22164D7DFB}"/>
          </ac:cxnSpMkLst>
        </pc:cxnChg>
        <pc:cxnChg chg="add del">
          <ac:chgData name="Shanae" userId="6539836b-3139-4211-b309-a95745646074" providerId="ADAL" clId="{8753C9B2-BBA9-4BE9-9C90-DF88B6749E3F}" dt="2022-02-24T20:40:41.331" v="4436" actId="26606"/>
          <ac:cxnSpMkLst>
            <pc:docMk/>
            <pc:sldMk cId="2245287648" sldId="260"/>
            <ac:cxnSpMk id="448" creationId="{837C0EA9-1437-4437-9D20-2BBDA1AA9FF8}"/>
          </ac:cxnSpMkLst>
        </pc:cxnChg>
        <pc:cxnChg chg="add del">
          <ac:chgData name="Shanae" userId="6539836b-3139-4211-b309-a95745646074" providerId="ADAL" clId="{8753C9B2-BBA9-4BE9-9C90-DF88B6749E3F}" dt="2022-02-24T20:40:50.928" v="4438" actId="26606"/>
          <ac:cxnSpMkLst>
            <pc:docMk/>
            <pc:sldMk cId="2245287648" sldId="260"/>
            <ac:cxnSpMk id="464" creationId="{063B6EC6-D752-4EE7-908B-F8F19E8C7FEA}"/>
          </ac:cxnSpMkLst>
        </pc:cxnChg>
        <pc:cxnChg chg="add del">
          <ac:chgData name="Shanae" userId="6539836b-3139-4211-b309-a95745646074" providerId="ADAL" clId="{8753C9B2-BBA9-4BE9-9C90-DF88B6749E3F}" dt="2022-02-24T20:40:50.928" v="4438" actId="26606"/>
          <ac:cxnSpMkLst>
            <pc:docMk/>
            <pc:sldMk cId="2245287648" sldId="260"/>
            <ac:cxnSpMk id="465" creationId="{EFECD4E8-AD3E-4228-82A2-9461958EA94D}"/>
          </ac:cxnSpMkLst>
        </pc:cxnChg>
      </pc:sldChg>
      <pc:sldMasterChg chg="setBg modSldLayout">
        <pc:chgData name="Shanae" userId="6539836b-3139-4211-b309-a95745646074" providerId="ADAL" clId="{8753C9B2-BBA9-4BE9-9C90-DF88B6749E3F}" dt="2022-02-25T15:08:37.175" v="4567"/>
        <pc:sldMasterMkLst>
          <pc:docMk/>
          <pc:sldMasterMk cId="3347457292" sldId="2147483881"/>
        </pc:sldMasterMkLst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833292750" sldId="2147483882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1065275837" sldId="2147483883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1138817773" sldId="2147483884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630362401" sldId="2147483885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3965694472" sldId="2147483886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1049355603" sldId="2147483887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144636013" sldId="2147483888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3336182586" sldId="2147483889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793715730" sldId="2147483890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2442808584" sldId="2147483891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1028005975" sldId="2147483892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3162910324" sldId="2147483893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3531111909" sldId="2147483894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2136202662" sldId="2147483895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2971721844" sldId="2147483896"/>
          </pc:sldLayoutMkLst>
        </pc:sldLayoutChg>
        <pc:sldLayoutChg chg="setBg">
          <pc:chgData name="Shanae" userId="6539836b-3139-4211-b309-a95745646074" providerId="ADAL" clId="{8753C9B2-BBA9-4BE9-9C90-DF88B6749E3F}" dt="2022-02-24T20:36:14.467" v="4349"/>
          <pc:sldLayoutMkLst>
            <pc:docMk/>
            <pc:sldMasterMk cId="3347457292" sldId="2147483881"/>
            <pc:sldLayoutMk cId="2207283125" sldId="2147483897"/>
          </pc:sldLayoutMkLst>
        </pc:sldLayoutChg>
      </pc:sldMasterChg>
      <pc:sldMasterChg chg="setBg">
        <pc:chgData name="Shanae" userId="6539836b-3139-4211-b309-a95745646074" providerId="ADAL" clId="{8753C9B2-BBA9-4BE9-9C90-DF88B6749E3F}" dt="2022-02-24T20:43:24.683" v="4502"/>
        <pc:sldMasterMkLst>
          <pc:docMk/>
          <pc:sldMasterMk cId="962111262" sldId="2147483949"/>
        </pc:sldMasterMkLst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452DB2-1CEF-4A24-92F8-752B347D7817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3E9517-3568-49AF-950C-F599F0A3E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149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292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275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817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362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694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355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36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182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15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808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28005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9103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311119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2026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7218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283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10D66-B580-4DB9-A3DC-378877B0722C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751C2EE-46F3-485B-8EE8-8BBD96F72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457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  <p:sldLayoutId id="2147483893" r:id="rId12"/>
    <p:sldLayoutId id="2147483894" r:id="rId13"/>
    <p:sldLayoutId id="2147483895" r:id="rId14"/>
    <p:sldLayoutId id="2147483896" r:id="rId15"/>
    <p:sldLayoutId id="214748389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cconlineed.org/faculty-resources/open-educational-resources/the-big-question-2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questionnaire-questions-paper-158862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DAACC-D1A7-434C-AD9C-3176FEE9BC53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effectLst>
            <a:glow rad="127000">
              <a:schemeClr val="tx2">
                <a:lumMod val="60000"/>
                <a:lumOff val="40000"/>
              </a:schemeClr>
            </a:glow>
          </a:effectLst>
        </p:spPr>
        <p:txBody>
          <a:bodyPr>
            <a:noAutofit/>
          </a:bodyPr>
          <a:lstStyle/>
          <a:p>
            <a:b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</a:br>
            <a:endParaRPr lang="en-GB" sz="2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F60DA8-41F1-43DE-B0D3-CD68010160C8}"/>
              </a:ext>
            </a:extLst>
          </p:cNvPr>
          <p:cNvSpPr txBox="1"/>
          <p:nvPr/>
        </p:nvSpPr>
        <p:spPr>
          <a:xfrm>
            <a:off x="911057" y="240301"/>
            <a:ext cx="8911369" cy="33499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4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Group 3 research proposal </a:t>
            </a:r>
          </a:p>
          <a:p>
            <a:pPr lvl="0">
              <a:lnSpc>
                <a:spcPct val="150000"/>
              </a:lnSpc>
            </a:pPr>
            <a:endParaRPr lang="en-GB" sz="2400" b="1" u="sng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 there a need to provide training on how to use technology to collaborate at UWTSD?</a:t>
            </a:r>
          </a:p>
          <a:p>
            <a:pPr lvl="0">
              <a:lnSpc>
                <a:spcPct val="150000"/>
              </a:lnSpc>
            </a:pP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5" name="Table 15">
            <a:extLst>
              <a:ext uri="{FF2B5EF4-FFF2-40B4-BE49-F238E27FC236}">
                <a16:creationId xmlns:a16="http://schemas.microsoft.com/office/drawing/2014/main" id="{F39677EC-D523-4CC1-86BB-2967265D84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1463512"/>
              </p:ext>
            </p:extLst>
          </p:nvPr>
        </p:nvGraphicFramePr>
        <p:xfrm>
          <a:off x="784448" y="2873977"/>
          <a:ext cx="8007861" cy="143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9287">
                  <a:extLst>
                    <a:ext uri="{9D8B030D-6E8A-4147-A177-3AD203B41FA5}">
                      <a16:colId xmlns:a16="http://schemas.microsoft.com/office/drawing/2014/main" val="1686595161"/>
                    </a:ext>
                  </a:extLst>
                </a:gridCol>
                <a:gridCol w="2669287">
                  <a:extLst>
                    <a:ext uri="{9D8B030D-6E8A-4147-A177-3AD203B41FA5}">
                      <a16:colId xmlns:a16="http://schemas.microsoft.com/office/drawing/2014/main" val="1629774804"/>
                    </a:ext>
                  </a:extLst>
                </a:gridCol>
                <a:gridCol w="2669287">
                  <a:extLst>
                    <a:ext uri="{9D8B030D-6E8A-4147-A177-3AD203B41FA5}">
                      <a16:colId xmlns:a16="http://schemas.microsoft.com/office/drawing/2014/main" val="2622723289"/>
                    </a:ext>
                  </a:extLst>
                </a:gridCol>
              </a:tblGrid>
              <a:tr h="784563">
                <a:tc>
                  <a:txBody>
                    <a:bodyPr/>
                    <a:lstStyle/>
                    <a:p>
                      <a:r>
                        <a:rPr lang="en-GB" sz="1400" u="sng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Name: Shanae choudhury</a:t>
                      </a:r>
                    </a:p>
                    <a:p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Name : </a:t>
                      </a:r>
                      <a:r>
                        <a:rPr lang="en-GB" sz="14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Isatou</a:t>
                      </a:r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4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Manneh</a:t>
                      </a:r>
                      <a:endParaRPr lang="en-GB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Name :</a:t>
                      </a:r>
                      <a:endParaRPr lang="en-GB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u="sng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Student number: 2118058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Lecturer: seyed Nasirpourosgoei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6266832"/>
                  </a:ext>
                </a:extLst>
              </a:tr>
              <a:tr h="165171">
                <a:tc>
                  <a:txBody>
                    <a:bodyPr/>
                    <a:lstStyle/>
                    <a:p>
                      <a:r>
                        <a:rPr lang="en-GB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Module Code: BMSW4003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 skills and research methods.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7944417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B11CCE0C-D04D-45B7-B435-A0DF879EA9BD}"/>
              </a:ext>
            </a:extLst>
          </p:cNvPr>
          <p:cNvSpPr txBox="1"/>
          <p:nvPr/>
        </p:nvSpPr>
        <p:spPr>
          <a:xfrm>
            <a:off x="304800" y="5049078"/>
            <a:ext cx="17360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Shanae choudhury</a:t>
            </a:r>
          </a:p>
        </p:txBody>
      </p:sp>
    </p:spTree>
    <p:extLst>
      <p:ext uri="{BB962C8B-B14F-4D97-AF65-F5344CB8AC3E}">
        <p14:creationId xmlns:p14="http://schemas.microsoft.com/office/powerpoint/2010/main" val="2620642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" name="Group 142">
            <a:extLst>
              <a:ext uri="{FF2B5EF4-FFF2-40B4-BE49-F238E27FC236}">
                <a16:creationId xmlns:a16="http://schemas.microsoft.com/office/drawing/2014/main" id="{09EA7EA7-74F5-4EE2-8E3D-1A1030825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90" name="Straight Connector 143">
              <a:extLst>
                <a:ext uri="{FF2B5EF4-FFF2-40B4-BE49-F238E27FC236}">
                  <a16:creationId xmlns:a16="http://schemas.microsoft.com/office/drawing/2014/main" id="{A5CE79B5-7EE4-424D-AD14-5DEFB61B85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Straight Connector 144">
              <a:extLst>
                <a:ext uri="{FF2B5EF4-FFF2-40B4-BE49-F238E27FC236}">
                  <a16:creationId xmlns:a16="http://schemas.microsoft.com/office/drawing/2014/main" id="{696C926F-F999-44BA-8D86-9EAB51D650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92" name="Rectangle 23">
              <a:extLst>
                <a:ext uri="{FF2B5EF4-FFF2-40B4-BE49-F238E27FC236}">
                  <a16:creationId xmlns:a16="http://schemas.microsoft.com/office/drawing/2014/main" id="{248745E7-0AF0-48F9-8E58-2673FC5F4F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3" name="Rectangle 25">
              <a:extLst>
                <a:ext uri="{FF2B5EF4-FFF2-40B4-BE49-F238E27FC236}">
                  <a16:creationId xmlns:a16="http://schemas.microsoft.com/office/drawing/2014/main" id="{9715E81A-D2E0-4431-9370-4E4A9ECA7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4" name="Isosceles Triangle 147">
              <a:extLst>
                <a:ext uri="{FF2B5EF4-FFF2-40B4-BE49-F238E27FC236}">
                  <a16:creationId xmlns:a16="http://schemas.microsoft.com/office/drawing/2014/main" id="{CEDB37A9-282D-4DDB-85AD-B2090A825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5" name="Rectangle 27">
              <a:extLst>
                <a:ext uri="{FF2B5EF4-FFF2-40B4-BE49-F238E27FC236}">
                  <a16:creationId xmlns:a16="http://schemas.microsoft.com/office/drawing/2014/main" id="{533D5933-7F91-4F5E-BC31-42FD0E2D8D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6" name="Rectangle 28">
              <a:extLst>
                <a:ext uri="{FF2B5EF4-FFF2-40B4-BE49-F238E27FC236}">
                  <a16:creationId xmlns:a16="http://schemas.microsoft.com/office/drawing/2014/main" id="{37ADDF68-C9BE-46EA-83DE-2C07DD8396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7" name="Rectangle 29">
              <a:extLst>
                <a:ext uri="{FF2B5EF4-FFF2-40B4-BE49-F238E27FC236}">
                  <a16:creationId xmlns:a16="http://schemas.microsoft.com/office/drawing/2014/main" id="{10D67396-BABD-48A8-A892-CCB5095FA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8" name="Isosceles Triangle 151">
              <a:extLst>
                <a:ext uri="{FF2B5EF4-FFF2-40B4-BE49-F238E27FC236}">
                  <a16:creationId xmlns:a16="http://schemas.microsoft.com/office/drawing/2014/main" id="{626DA82A-72C2-4DF6-9CF0-0D1F6B96B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9" name="Isosceles Triangle 152">
              <a:extLst>
                <a:ext uri="{FF2B5EF4-FFF2-40B4-BE49-F238E27FC236}">
                  <a16:creationId xmlns:a16="http://schemas.microsoft.com/office/drawing/2014/main" id="{8EE6DC63-4380-4BE0-A68A-8F01162BD1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cxnSp>
        <p:nvCxnSpPr>
          <p:cNvPr id="400" name="Straight Connector 154">
            <a:extLst>
              <a:ext uri="{FF2B5EF4-FFF2-40B4-BE49-F238E27FC236}">
                <a16:creationId xmlns:a16="http://schemas.microsoft.com/office/drawing/2014/main" id="{0B5F7E3B-C5F1-40E0-A491-558BAFBC1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241804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6A053DBA-7141-438B-AD8D-B5E6671B4B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54295" y="816638"/>
            <a:ext cx="4619706" cy="52247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just">
              <a:lnSpc>
                <a:spcPct val="90000"/>
              </a:lnSpc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The aim of this presentation is to show how we will conduct our studies to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retrieve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information on the topic “ Is there a need to provide training on how to use technology to collaborate at UWTSD” </a:t>
            </a:r>
          </a:p>
          <a:p>
            <a:pPr algn="l">
              <a:lnSpc>
                <a:spcPct val="90000"/>
              </a:lnSpc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900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The contents of this presentation include.</a:t>
            </a: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0" indent="-857250" algn="l">
              <a:lnSpc>
                <a:spcPct val="90000"/>
              </a:lnSpc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How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we will get the information to conclude our search </a:t>
            </a:r>
          </a:p>
          <a:p>
            <a:pPr marL="857250" indent="-857250" algn="l">
              <a:lnSpc>
                <a:spcPct val="90000"/>
              </a:lnSpc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we will ask to participate in our study</a:t>
            </a:r>
          </a:p>
          <a:p>
            <a:pPr marL="857250" indent="-857250" algn="l">
              <a:lnSpc>
                <a:spcPct val="90000"/>
              </a:lnSpc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we will ask </a:t>
            </a:r>
          </a:p>
          <a:p>
            <a:pPr marL="857250" indent="-857250" algn="l">
              <a:lnSpc>
                <a:spcPct val="90000"/>
              </a:lnSpc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Our research timeline </a:t>
            </a:r>
          </a:p>
          <a:p>
            <a:pPr marL="857250" indent="-857250" algn="l">
              <a:lnSpc>
                <a:spcPct val="90000"/>
              </a:lnSpc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lnSpc>
                <a:spcPct val="90000"/>
              </a:lnSpc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 descr="A hand holding a magnifying glass&#10;&#10;Description automatically generated with medium confidence">
            <a:extLst>
              <a:ext uri="{FF2B5EF4-FFF2-40B4-BE49-F238E27FC236}">
                <a16:creationId xmlns:a16="http://schemas.microsoft.com/office/drawing/2014/main" id="{7148FB54-CDD5-4A56-A551-03B4B3300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97677" y="1460500"/>
            <a:ext cx="3413878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287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7" name="Group 255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57" name="Straight Connector 256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Straight Connector 257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9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79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1" name="Isosceles Triangle 260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0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3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1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5" name="Isosceles Triangle 264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2" name="Isosceles Triangle 265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83" name="Rectangle 266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4" name="Rectangle 267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85" name="Isosceles Triangle 268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4F5DA7-8136-4531-A7CB-60BCB1120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Proposed research method</a:t>
            </a:r>
            <a:br>
              <a:rPr lang="en-US" sz="3100" b="1" u="sng" dirty="0">
                <a:solidFill>
                  <a:schemeClr val="bg1"/>
                </a:solidFill>
              </a:rPr>
            </a:br>
            <a:endParaRPr lang="en-US" sz="3100" b="1" u="sng" dirty="0">
              <a:solidFill>
                <a:schemeClr val="bg1"/>
              </a:solidFill>
            </a:endParaRPr>
          </a:p>
        </p:txBody>
      </p:sp>
      <p:sp>
        <p:nvSpPr>
          <p:cNvPr id="241" name="Text Placeholder 3">
            <a:extLst>
              <a:ext uri="{FF2B5EF4-FFF2-40B4-BE49-F238E27FC236}">
                <a16:creationId xmlns:a16="http://schemas.microsoft.com/office/drawing/2014/main" id="{A9044A9F-D1DE-4D28-A13A-1B415BE218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3754" y="2160590"/>
            <a:ext cx="3973943" cy="3440110"/>
          </a:xfr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>
              <a:lnSpc>
                <a:spcPct val="90000"/>
              </a:lnSpc>
            </a:pPr>
            <a:r>
              <a:rPr lang="en-US" sz="1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 will we ask?</a:t>
            </a:r>
          </a:p>
          <a:p>
            <a:pPr>
              <a:lnSpc>
                <a:spcPct val="90000"/>
              </a:lnSpc>
              <a:buFont typeface="Wingdings 3" charset="2"/>
              <a:buChar char=""/>
            </a:pPr>
            <a:r>
              <a:rPr lang="en-US" sz="5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preferred research method is to ask the students of </a:t>
            </a:r>
            <a:r>
              <a:rPr lang="en-US" sz="55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uwtsd</a:t>
            </a:r>
            <a:r>
              <a:rPr lang="en-US" sz="5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firsthand if they feel being trained to use technology to collaborate should be a necessary requirement alongside the course, to ensure a successful outcome of their shared studies during their time at the university.</a:t>
            </a:r>
          </a:p>
          <a:p>
            <a:pPr>
              <a:lnSpc>
                <a:spcPct val="90000"/>
              </a:lnSpc>
              <a:buFont typeface="Wingdings 3" charset="2"/>
              <a:buChar char=""/>
            </a:pPr>
            <a:endParaRPr lang="en-US" sz="5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 3" charset="2"/>
              <a:buChar char=""/>
            </a:pPr>
            <a:r>
              <a:rPr lang="en-US" sz="5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will also be referencing an article titled included </a:t>
            </a:r>
          </a:p>
          <a:p>
            <a:pPr>
              <a:lnSpc>
                <a:spcPct val="90000"/>
              </a:lnSpc>
            </a:pPr>
            <a:r>
              <a:rPr lang="en-US" sz="5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“The impact of digital skills on educational outcomes: evidence from performance tests: by Laura Pagani.</a:t>
            </a:r>
          </a:p>
          <a:p>
            <a:pPr>
              <a:lnSpc>
                <a:spcPct val="90000"/>
              </a:lnSpc>
            </a:pPr>
            <a:r>
              <a:rPr lang="en-US" sz="5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will then use the evidence from the study included to support our own research.</a:t>
            </a:r>
          </a:p>
          <a:p>
            <a:pPr>
              <a:lnSpc>
                <a:spcPct val="90000"/>
              </a:lnSpc>
            </a:pPr>
            <a:endParaRPr lang="en-US" sz="5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US" sz="5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US" sz="5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5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Shanae Choudhury</a:t>
            </a:r>
          </a:p>
          <a:p>
            <a:pPr>
              <a:lnSpc>
                <a:spcPct val="90000"/>
              </a:lnSpc>
            </a:pPr>
            <a:endParaRPr lang="en-US" sz="5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US" sz="1100" dirty="0">
              <a:solidFill>
                <a:schemeClr val="bg1"/>
              </a:solidFill>
            </a:endParaRPr>
          </a:p>
        </p:txBody>
      </p:sp>
      <p:pic>
        <p:nvPicPr>
          <p:cNvPr id="242" name="Graphic 72" descr="Classroom">
            <a:extLst>
              <a:ext uri="{FF2B5EF4-FFF2-40B4-BE49-F238E27FC236}">
                <a16:creationId xmlns:a16="http://schemas.microsoft.com/office/drawing/2014/main" id="{BE70A1ED-F841-4C30-8189-D9208444D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17616" y="972608"/>
            <a:ext cx="4900269" cy="4900269"/>
          </a:xfrm>
          <a:prstGeom prst="rect">
            <a:avLst/>
          </a:prstGeom>
        </p:spPr>
      </p:pic>
      <p:sp>
        <p:nvSpPr>
          <p:cNvPr id="386" name="Isosceles Triangle 269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903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73C258-2200-4323-B633-1E8BDEFB7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en-GB" b="1" u="sng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will we ask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FBB149-CE4B-4EDB-B519-15E4EEAD7A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GB" sz="1500" dirty="0">
                <a:solidFill>
                  <a:schemeClr val="bg1"/>
                </a:solidFill>
              </a:rPr>
              <a:t>We have decided the most convenient way to collect data and successfully find evidence to support our question, is to create a questionnaire that is simple and quick to fill out. This way we will be able to acquire the relevant information effectively.</a:t>
            </a:r>
          </a:p>
          <a:p>
            <a:pPr>
              <a:lnSpc>
                <a:spcPct val="90000"/>
              </a:lnSpc>
            </a:pPr>
            <a:endParaRPr lang="en-GB" sz="15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1500" dirty="0">
                <a:solidFill>
                  <a:schemeClr val="bg1"/>
                </a:solidFill>
              </a:rPr>
              <a:t>We will select a few questions that we feel are relevant to our selected topic to figure out whether training to use technology to collaborate is essential for the majority of students.</a:t>
            </a:r>
          </a:p>
          <a:p>
            <a:pPr>
              <a:lnSpc>
                <a:spcPct val="90000"/>
              </a:lnSpc>
            </a:pPr>
            <a:endParaRPr lang="en-GB" sz="15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en-GB" sz="15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en-GB" sz="1500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500" dirty="0">
                <a:solidFill>
                  <a:schemeClr val="bg1"/>
                </a:solidFill>
              </a:rPr>
              <a:t>Student : Shanae choudhury</a:t>
            </a:r>
          </a:p>
          <a:p>
            <a:pPr marL="0" indent="0">
              <a:lnSpc>
                <a:spcPct val="90000"/>
              </a:lnSpc>
              <a:buNone/>
            </a:pPr>
            <a:endParaRPr lang="en-GB" sz="1500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500" dirty="0">
              <a:solidFill>
                <a:schemeClr val="bg1"/>
              </a:solidFill>
            </a:endParaRPr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00271D9A-6446-43A6-87C5-82F50D4EBE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235993" y="972608"/>
            <a:ext cx="4863516" cy="4900269"/>
          </a:xfrm>
          <a:prstGeom prst="rect">
            <a:avLst/>
          </a:prstGeom>
        </p:spPr>
      </p:pic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499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C82BA29BF39F489C170C211ED5E0A2" ma:contentTypeVersion="7" ma:contentTypeDescription="Create a new document." ma:contentTypeScope="" ma:versionID="6be2951cd3f0155db3264f885018995d">
  <xsd:schema xmlns:xsd="http://www.w3.org/2001/XMLSchema" xmlns:xs="http://www.w3.org/2001/XMLSchema" xmlns:p="http://schemas.microsoft.com/office/2006/metadata/properties" xmlns:ns3="0e7fbce4-8ae7-4085-8b0a-9efa4c7cae6d" xmlns:ns4="4eb0a523-77d0-454a-93a8-50ca111d3c44" targetNamespace="http://schemas.microsoft.com/office/2006/metadata/properties" ma:root="true" ma:fieldsID="534b13045811a970c07e1dc90f47858a" ns3:_="" ns4:_="">
    <xsd:import namespace="0e7fbce4-8ae7-4085-8b0a-9efa4c7cae6d"/>
    <xsd:import namespace="4eb0a523-77d0-454a-93a8-50ca111d3c4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7fbce4-8ae7-4085-8b0a-9efa4c7cae6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b0a523-77d0-454a-93a8-50ca111d3c4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6CBEA8A-A2F3-423A-83D9-2FDB9527D4A1}">
  <ds:schemaRefs>
    <ds:schemaRef ds:uri="http://www.w3.org/XML/1998/namespace"/>
    <ds:schemaRef ds:uri="0e7fbce4-8ae7-4085-8b0a-9efa4c7cae6d"/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4eb0a523-77d0-454a-93a8-50ca111d3c44"/>
  </ds:schemaRefs>
</ds:datastoreItem>
</file>

<file path=customXml/itemProps2.xml><?xml version="1.0" encoding="utf-8"?>
<ds:datastoreItem xmlns:ds="http://schemas.openxmlformats.org/officeDocument/2006/customXml" ds:itemID="{EFF04CC2-F5F8-4832-8254-64DBECC8FCE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3E8C345-B01A-47BC-B05E-42B12457F3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7fbce4-8ae7-4085-8b0a-9efa4c7cae6d"/>
    <ds:schemaRef ds:uri="4eb0a523-77d0-454a-93a8-50ca111d3c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313</Words>
  <Application>Microsoft Office PowerPoint</Application>
  <PresentationFormat>Widescreen</PresentationFormat>
  <Paragraphs>39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Times New Roman</vt:lpstr>
      <vt:lpstr>Trebuchet MS</vt:lpstr>
      <vt:lpstr>Wingdings 3</vt:lpstr>
      <vt:lpstr>Facet</vt:lpstr>
      <vt:lpstr> </vt:lpstr>
      <vt:lpstr>PowerPoint Presentation</vt:lpstr>
      <vt:lpstr>Proposed research method </vt:lpstr>
      <vt:lpstr>How will we ask 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Shanae Rhyanne Choudhury (2118058)</dc:creator>
  <cp:lastModifiedBy>Shanae</cp:lastModifiedBy>
  <cp:revision>1</cp:revision>
  <dcterms:created xsi:type="dcterms:W3CDTF">2022-02-23T12:54:53Z</dcterms:created>
  <dcterms:modified xsi:type="dcterms:W3CDTF">2022-02-26T11:07:05Z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0x0101002BC82BA29BF39F489C170C211ED5E0A2</vt:lpwstr>
  </property>
</Properties>
</file>