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4"/>
  </p:sldMasterIdLst>
  <p:notesMasterIdLst>
    <p:notesMasterId r:id="rId16"/>
  </p:notesMasterIdLst>
  <p:sldIdLst>
    <p:sldId id="256" r:id="rId5"/>
    <p:sldId id="257" r:id="rId6"/>
    <p:sldId id="258" r:id="rId7"/>
    <p:sldId id="259" r:id="rId8"/>
    <p:sldId id="261" r:id="rId9"/>
    <p:sldId id="262" r:id="rId10"/>
    <p:sldId id="263" r:id="rId11"/>
    <p:sldId id="264" r:id="rId12"/>
    <p:sldId id="265" r:id="rId13"/>
    <p:sldId id="266" r:id="rId14"/>
    <p:sldId id="26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chel Clark (1905799)" initials="RC(" lastIdx="1" clrIdx="0">
    <p:extLst>
      <p:ext uri="{19B8F6BF-5375-455C-9EA6-DF929625EA0E}">
        <p15:presenceInfo xmlns:p15="http://schemas.microsoft.com/office/powerpoint/2012/main" userId="S-1-5-21-809251214-2178901256-4152538893-620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BAE0A6-0EBE-4AA6-BFB2-65AA09C5BE1F}" v="1319" dt="2019-12-20T22:09:30.2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2243" autoAdjust="0"/>
  </p:normalViewPr>
  <p:slideViewPr>
    <p:cSldViewPr snapToGrid="0">
      <p:cViewPr varScale="1">
        <p:scale>
          <a:sx n="36" d="100"/>
          <a:sy n="36" d="100"/>
        </p:scale>
        <p:origin x="105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lark (1905799)" userId="S::1905799@student.uwtsd.ac.uk::85f1046e-0605-4f52-88c8-4891de812b65" providerId="AD" clId="Web-{35BAE0A6-0EBE-4AA6-BFB2-65AA09C5BE1F}"/>
    <pc:docChg chg="addSld delSld modSld sldOrd">
      <pc:chgData name="Rachel Clark (1905799)" userId="S::1905799@student.uwtsd.ac.uk::85f1046e-0605-4f52-88c8-4891de812b65" providerId="AD" clId="Web-{35BAE0A6-0EBE-4AA6-BFB2-65AA09C5BE1F}" dt="2019-12-20T22:09:30.211" v="1321"/>
      <pc:docMkLst>
        <pc:docMk/>
      </pc:docMkLst>
      <pc:sldChg chg="addSp modSp">
        <pc:chgData name="Rachel Clark (1905799)" userId="S::1905799@student.uwtsd.ac.uk::85f1046e-0605-4f52-88c8-4891de812b65" providerId="AD" clId="Web-{35BAE0A6-0EBE-4AA6-BFB2-65AA09C5BE1F}" dt="2019-12-20T21:52:46.919" v="1146" actId="20577"/>
        <pc:sldMkLst>
          <pc:docMk/>
          <pc:sldMk cId="3995056200" sldId="257"/>
        </pc:sldMkLst>
        <pc:spChg chg="add mod">
          <ac:chgData name="Rachel Clark (1905799)" userId="S::1905799@student.uwtsd.ac.uk::85f1046e-0605-4f52-88c8-4891de812b65" providerId="AD" clId="Web-{35BAE0A6-0EBE-4AA6-BFB2-65AA09C5BE1F}" dt="2019-12-20T21:51:30.889" v="1013" actId="20577"/>
          <ac:spMkLst>
            <pc:docMk/>
            <pc:sldMk cId="3995056200" sldId="257"/>
            <ac:spMk id="2" creationId="{0339E1D8-5E44-4CF5-9F3A-E43471631C7E}"/>
          </ac:spMkLst>
        </pc:spChg>
        <pc:spChg chg="mod">
          <ac:chgData name="Rachel Clark (1905799)" userId="S::1905799@student.uwtsd.ac.uk::85f1046e-0605-4f52-88c8-4891de812b65" providerId="AD" clId="Web-{35BAE0A6-0EBE-4AA6-BFB2-65AA09C5BE1F}" dt="2019-12-20T21:52:46.919" v="1146" actId="20577"/>
          <ac:spMkLst>
            <pc:docMk/>
            <pc:sldMk cId="3995056200" sldId="257"/>
            <ac:spMk id="4" creationId="{1E95D148-5A75-4134-92F0-C944F7D62F6A}"/>
          </ac:spMkLst>
        </pc:spChg>
      </pc:sldChg>
      <pc:sldChg chg="modNotes">
        <pc:chgData name="Rachel Clark (1905799)" userId="S::1905799@student.uwtsd.ac.uk::85f1046e-0605-4f52-88c8-4891de812b65" providerId="AD" clId="Web-{35BAE0A6-0EBE-4AA6-BFB2-65AA09C5BE1F}" dt="2019-12-20T19:51:25.354" v="273"/>
        <pc:sldMkLst>
          <pc:docMk/>
          <pc:sldMk cId="3925846952" sldId="258"/>
        </pc:sldMkLst>
      </pc:sldChg>
      <pc:sldChg chg="modNotes">
        <pc:chgData name="Rachel Clark (1905799)" userId="S::1905799@student.uwtsd.ac.uk::85f1046e-0605-4f52-88c8-4891de812b65" providerId="AD" clId="Web-{35BAE0A6-0EBE-4AA6-BFB2-65AA09C5BE1F}" dt="2019-12-20T16:45:18.035" v="62"/>
        <pc:sldMkLst>
          <pc:docMk/>
          <pc:sldMk cId="2882027698" sldId="259"/>
        </pc:sldMkLst>
      </pc:sldChg>
      <pc:sldChg chg="ord modNotes">
        <pc:chgData name="Rachel Clark (1905799)" userId="S::1905799@student.uwtsd.ac.uk::85f1046e-0605-4f52-88c8-4891de812b65" providerId="AD" clId="Web-{35BAE0A6-0EBE-4AA6-BFB2-65AA09C5BE1F}" dt="2019-12-20T21:49:00.826" v="1006"/>
        <pc:sldMkLst>
          <pc:docMk/>
          <pc:sldMk cId="908092152" sldId="260"/>
        </pc:sldMkLst>
      </pc:sldChg>
      <pc:sldChg chg="addSp modSp new ord modNotes">
        <pc:chgData name="Rachel Clark (1905799)" userId="S::1905799@student.uwtsd.ac.uk::85f1046e-0605-4f52-88c8-4891de812b65" providerId="AD" clId="Web-{35BAE0A6-0EBE-4AA6-BFB2-65AA09C5BE1F}" dt="2019-12-20T21:47:48.998" v="1000"/>
        <pc:sldMkLst>
          <pc:docMk/>
          <pc:sldMk cId="3170547561" sldId="261"/>
        </pc:sldMkLst>
        <pc:spChg chg="add mod">
          <ac:chgData name="Rachel Clark (1905799)" userId="S::1905799@student.uwtsd.ac.uk::85f1046e-0605-4f52-88c8-4891de812b65" providerId="AD" clId="Web-{35BAE0A6-0EBE-4AA6-BFB2-65AA09C5BE1F}" dt="2019-12-20T16:59:18.741" v="125" actId="20577"/>
          <ac:spMkLst>
            <pc:docMk/>
            <pc:sldMk cId="3170547561" sldId="261"/>
            <ac:spMk id="2" creationId="{A699D6DB-51A3-4FF7-9968-AAC89735BDA8}"/>
          </ac:spMkLst>
        </pc:spChg>
      </pc:sldChg>
      <pc:sldChg chg="addSp delSp modSp new mod ord modClrScheme chgLayout modNotes">
        <pc:chgData name="Rachel Clark (1905799)" userId="S::1905799@student.uwtsd.ac.uk::85f1046e-0605-4f52-88c8-4891de812b65" providerId="AD" clId="Web-{35BAE0A6-0EBE-4AA6-BFB2-65AA09C5BE1F}" dt="2019-12-20T21:28:31.522" v="989"/>
        <pc:sldMkLst>
          <pc:docMk/>
          <pc:sldMk cId="3708173368" sldId="262"/>
        </pc:sldMkLst>
        <pc:spChg chg="add mod">
          <ac:chgData name="Rachel Clark (1905799)" userId="S::1905799@student.uwtsd.ac.uk::85f1046e-0605-4f52-88c8-4891de812b65" providerId="AD" clId="Web-{35BAE0A6-0EBE-4AA6-BFB2-65AA09C5BE1F}" dt="2019-12-20T20:11:48.924" v="450" actId="20577"/>
          <ac:spMkLst>
            <pc:docMk/>
            <pc:sldMk cId="3708173368" sldId="262"/>
            <ac:spMk id="2" creationId="{B8DFF84A-349E-4D7F-850D-6CFBD5DF8AE4}"/>
          </ac:spMkLst>
        </pc:spChg>
        <pc:spChg chg="add del mod">
          <ac:chgData name="Rachel Clark (1905799)" userId="S::1905799@student.uwtsd.ac.uk::85f1046e-0605-4f52-88c8-4891de812b65" providerId="AD" clId="Web-{35BAE0A6-0EBE-4AA6-BFB2-65AA09C5BE1F}" dt="2019-12-20T19:58:15.156" v="330"/>
          <ac:spMkLst>
            <pc:docMk/>
            <pc:sldMk cId="3708173368" sldId="262"/>
            <ac:spMk id="3" creationId="{E1B1B664-5203-406E-A032-6AC23294AD50}"/>
          </ac:spMkLst>
        </pc:spChg>
        <pc:spChg chg="add mod ord">
          <ac:chgData name="Rachel Clark (1905799)" userId="S::1905799@student.uwtsd.ac.uk::85f1046e-0605-4f52-88c8-4891de812b65" providerId="AD" clId="Web-{35BAE0A6-0EBE-4AA6-BFB2-65AA09C5BE1F}" dt="2019-12-20T20:11:59.814" v="466" actId="20577"/>
          <ac:spMkLst>
            <pc:docMk/>
            <pc:sldMk cId="3708173368" sldId="262"/>
            <ac:spMk id="4" creationId="{23D7EC94-CAFE-422D-898C-74EF06EB3DC1}"/>
          </ac:spMkLst>
        </pc:spChg>
      </pc:sldChg>
      <pc:sldChg chg="addSp delSp modSp new mod setBg modNotes">
        <pc:chgData name="Rachel Clark (1905799)" userId="S::1905799@student.uwtsd.ac.uk::85f1046e-0605-4f52-88c8-4891de812b65" providerId="AD" clId="Web-{35BAE0A6-0EBE-4AA6-BFB2-65AA09C5BE1F}" dt="2019-12-20T21:41:51.360" v="998"/>
        <pc:sldMkLst>
          <pc:docMk/>
          <pc:sldMk cId="3424713493" sldId="263"/>
        </pc:sldMkLst>
        <pc:spChg chg="mod">
          <ac:chgData name="Rachel Clark (1905799)" userId="S::1905799@student.uwtsd.ac.uk::85f1046e-0605-4f52-88c8-4891de812b65" providerId="AD" clId="Web-{35BAE0A6-0EBE-4AA6-BFB2-65AA09C5BE1F}" dt="2019-12-20T20:15:24.839" v="507" actId="20577"/>
          <ac:spMkLst>
            <pc:docMk/>
            <pc:sldMk cId="3424713493" sldId="263"/>
            <ac:spMk id="2" creationId="{291FB140-A2F3-4219-938F-FFA81C76DAC4}"/>
          </ac:spMkLst>
        </pc:spChg>
        <pc:spChg chg="add del">
          <ac:chgData name="Rachel Clark (1905799)" userId="S::1905799@student.uwtsd.ac.uk::85f1046e-0605-4f52-88c8-4891de812b65" providerId="AD" clId="Web-{35BAE0A6-0EBE-4AA6-BFB2-65AA09C5BE1F}" dt="2019-12-20T20:15:04.850" v="491"/>
          <ac:spMkLst>
            <pc:docMk/>
            <pc:sldMk cId="3424713493" sldId="263"/>
            <ac:spMk id="18" creationId="{9179DE42-5613-4B35-A1E6-6CCBAA13C743}"/>
          </ac:spMkLst>
        </pc:spChg>
        <pc:spChg chg="add del">
          <ac:chgData name="Rachel Clark (1905799)" userId="S::1905799@student.uwtsd.ac.uk::85f1046e-0605-4f52-88c8-4891de812b65" providerId="AD" clId="Web-{35BAE0A6-0EBE-4AA6-BFB2-65AA09C5BE1F}" dt="2019-12-20T20:14:44.600" v="489"/>
          <ac:spMkLst>
            <pc:docMk/>
            <pc:sldMk cId="3424713493" sldId="263"/>
            <ac:spMk id="19" creationId="{DD6BC9EB-F181-48AB-BCA2-3D1DB20D2D87}"/>
          </ac:spMkLst>
        </pc:spChg>
        <pc:spChg chg="add del">
          <ac:chgData name="Rachel Clark (1905799)" userId="S::1905799@student.uwtsd.ac.uk::85f1046e-0605-4f52-88c8-4891de812b65" providerId="AD" clId="Web-{35BAE0A6-0EBE-4AA6-BFB2-65AA09C5BE1F}" dt="2019-12-20T20:14:44.600" v="489"/>
          <ac:spMkLst>
            <pc:docMk/>
            <pc:sldMk cId="3424713493" sldId="263"/>
            <ac:spMk id="21" creationId="{D33AAA80-39DC-4020-9BFF-0718F35C7661}"/>
          </ac:spMkLst>
        </pc:spChg>
        <pc:spChg chg="add del">
          <ac:chgData name="Rachel Clark (1905799)" userId="S::1905799@student.uwtsd.ac.uk::85f1046e-0605-4f52-88c8-4891de812b65" providerId="AD" clId="Web-{35BAE0A6-0EBE-4AA6-BFB2-65AA09C5BE1F}" dt="2019-12-20T20:14:41.787" v="487"/>
          <ac:spMkLst>
            <pc:docMk/>
            <pc:sldMk cId="3424713493" sldId="263"/>
            <ac:spMk id="24" creationId="{66D61E08-70C3-48D8-BEA0-787111DC30DA}"/>
          </ac:spMkLst>
        </pc:spChg>
        <pc:spChg chg="add del">
          <ac:chgData name="Rachel Clark (1905799)" userId="S::1905799@student.uwtsd.ac.uk::85f1046e-0605-4f52-88c8-4891de812b65" providerId="AD" clId="Web-{35BAE0A6-0EBE-4AA6-BFB2-65AA09C5BE1F}" dt="2019-12-20T20:14:44.600" v="489"/>
          <ac:spMkLst>
            <pc:docMk/>
            <pc:sldMk cId="3424713493" sldId="263"/>
            <ac:spMk id="25" creationId="{1177F295-741F-4EFF-B0CA-BE69295ADA07}"/>
          </ac:spMkLst>
        </pc:spChg>
        <pc:spChg chg="add del">
          <ac:chgData name="Rachel Clark (1905799)" userId="S::1905799@student.uwtsd.ac.uk::85f1046e-0605-4f52-88c8-4891de812b65" providerId="AD" clId="Web-{35BAE0A6-0EBE-4AA6-BFB2-65AA09C5BE1F}" dt="2019-12-20T20:14:41.787" v="487"/>
          <ac:spMkLst>
            <pc:docMk/>
            <pc:sldMk cId="3424713493" sldId="263"/>
            <ac:spMk id="26" creationId="{FC55298F-0AE5-478E-AD2B-03C2614C5833}"/>
          </ac:spMkLst>
        </pc:spChg>
        <pc:spChg chg="add del">
          <ac:chgData name="Rachel Clark (1905799)" userId="S::1905799@student.uwtsd.ac.uk::85f1046e-0605-4f52-88c8-4891de812b65" providerId="AD" clId="Web-{35BAE0A6-0EBE-4AA6-BFB2-65AA09C5BE1F}" dt="2019-12-20T20:15:04.850" v="491"/>
          <ac:spMkLst>
            <pc:docMk/>
            <pc:sldMk cId="3424713493" sldId="263"/>
            <ac:spMk id="27" creationId="{C310626D-5743-49D4-8F7D-88C4F8F05774}"/>
          </ac:spMkLst>
        </pc:spChg>
        <pc:spChg chg="add del">
          <ac:chgData name="Rachel Clark (1905799)" userId="S::1905799@student.uwtsd.ac.uk::85f1046e-0605-4f52-88c8-4891de812b65" providerId="AD" clId="Web-{35BAE0A6-0EBE-4AA6-BFB2-65AA09C5BE1F}" dt="2019-12-20T20:14:41.787" v="487"/>
          <ac:spMkLst>
            <pc:docMk/>
            <pc:sldMk cId="3424713493" sldId="263"/>
            <ac:spMk id="28" creationId="{C180E4EA-0B63-4779-A895-7E90E71088F3}"/>
          </ac:spMkLst>
        </pc:spChg>
        <pc:spChg chg="add del">
          <ac:chgData name="Rachel Clark (1905799)" userId="S::1905799@student.uwtsd.ac.uk::85f1046e-0605-4f52-88c8-4891de812b65" providerId="AD" clId="Web-{35BAE0A6-0EBE-4AA6-BFB2-65AA09C5BE1F}" dt="2019-12-20T20:15:04.850" v="491"/>
          <ac:spMkLst>
            <pc:docMk/>
            <pc:sldMk cId="3424713493" sldId="263"/>
            <ac:spMk id="29" creationId="{3C195FC1-B568-4C72-9902-34CB35DDD7A1}"/>
          </ac:spMkLst>
        </pc:spChg>
        <pc:spChg chg="add del">
          <ac:chgData name="Rachel Clark (1905799)" userId="S::1905799@student.uwtsd.ac.uk::85f1046e-0605-4f52-88c8-4891de812b65" providerId="AD" clId="Web-{35BAE0A6-0EBE-4AA6-BFB2-65AA09C5BE1F}" dt="2019-12-20T20:14:41.787" v="487"/>
          <ac:spMkLst>
            <pc:docMk/>
            <pc:sldMk cId="3424713493" sldId="263"/>
            <ac:spMk id="30" creationId="{CEE01D9D-3DE8-4EED-B0D3-8F3C79CC7673}"/>
          </ac:spMkLst>
        </pc:spChg>
        <pc:spChg chg="add del">
          <ac:chgData name="Rachel Clark (1905799)" userId="S::1905799@student.uwtsd.ac.uk::85f1046e-0605-4f52-88c8-4891de812b65" providerId="AD" clId="Web-{35BAE0A6-0EBE-4AA6-BFB2-65AA09C5BE1F}" dt="2019-12-20T20:15:04.850" v="491"/>
          <ac:spMkLst>
            <pc:docMk/>
            <pc:sldMk cId="3424713493" sldId="263"/>
            <ac:spMk id="31" creationId="{EF2BDF77-362C-43F0-8CBB-A969EC2AE0C4}"/>
          </ac:spMkLst>
        </pc:spChg>
        <pc:spChg chg="add del">
          <ac:chgData name="Rachel Clark (1905799)" userId="S::1905799@student.uwtsd.ac.uk::85f1046e-0605-4f52-88c8-4891de812b65" providerId="AD" clId="Web-{35BAE0A6-0EBE-4AA6-BFB2-65AA09C5BE1F}" dt="2019-12-20T20:14:41.787" v="487"/>
          <ac:spMkLst>
            <pc:docMk/>
            <pc:sldMk cId="3424713493" sldId="263"/>
            <ac:spMk id="32" creationId="{89AF5CE9-607F-43F4-8983-DCD6DA4051FD}"/>
          </ac:spMkLst>
        </pc:spChg>
        <pc:spChg chg="add del">
          <ac:chgData name="Rachel Clark (1905799)" userId="S::1905799@student.uwtsd.ac.uk::85f1046e-0605-4f52-88c8-4891de812b65" providerId="AD" clId="Web-{35BAE0A6-0EBE-4AA6-BFB2-65AA09C5BE1F}" dt="2019-12-20T20:15:04.850" v="491"/>
          <ac:spMkLst>
            <pc:docMk/>
            <pc:sldMk cId="3424713493" sldId="263"/>
            <ac:spMk id="33" creationId="{4BE96B01-3929-432D-B8C2-ADBCB74C2EF4}"/>
          </ac:spMkLst>
        </pc:spChg>
        <pc:spChg chg="add del">
          <ac:chgData name="Rachel Clark (1905799)" userId="S::1905799@student.uwtsd.ac.uk::85f1046e-0605-4f52-88c8-4891de812b65" providerId="AD" clId="Web-{35BAE0A6-0EBE-4AA6-BFB2-65AA09C5BE1F}" dt="2019-12-20T20:14:41.787" v="487"/>
          <ac:spMkLst>
            <pc:docMk/>
            <pc:sldMk cId="3424713493" sldId="263"/>
            <ac:spMk id="34" creationId="{6EEA2DBD-9E1E-4521-8C01-F32AD18A89E3}"/>
          </ac:spMkLst>
        </pc:spChg>
        <pc:spChg chg="add del">
          <ac:chgData name="Rachel Clark (1905799)" userId="S::1905799@student.uwtsd.ac.uk::85f1046e-0605-4f52-88c8-4891de812b65" providerId="AD" clId="Web-{35BAE0A6-0EBE-4AA6-BFB2-65AA09C5BE1F}" dt="2019-12-20T20:15:04.850" v="491"/>
          <ac:spMkLst>
            <pc:docMk/>
            <pc:sldMk cId="3424713493" sldId="263"/>
            <ac:spMk id="35" creationId="{2A6FCDE6-CDE2-4C51-B18E-A95CFB679714}"/>
          </ac:spMkLst>
        </pc:spChg>
        <pc:spChg chg="add del">
          <ac:chgData name="Rachel Clark (1905799)" userId="S::1905799@student.uwtsd.ac.uk::85f1046e-0605-4f52-88c8-4891de812b65" providerId="AD" clId="Web-{35BAE0A6-0EBE-4AA6-BFB2-65AA09C5BE1F}" dt="2019-12-20T20:14:41.787" v="487"/>
          <ac:spMkLst>
            <pc:docMk/>
            <pc:sldMk cId="3424713493" sldId="263"/>
            <ac:spMk id="36" creationId="{15BBD2C1-BA9B-46A9-A27A-33498B169272}"/>
          </ac:spMkLst>
        </pc:spChg>
        <pc:spChg chg="add del">
          <ac:chgData name="Rachel Clark (1905799)" userId="S::1905799@student.uwtsd.ac.uk::85f1046e-0605-4f52-88c8-4891de812b65" providerId="AD" clId="Web-{35BAE0A6-0EBE-4AA6-BFB2-65AA09C5BE1F}" dt="2019-12-20T20:15:04.850" v="491"/>
          <ac:spMkLst>
            <pc:docMk/>
            <pc:sldMk cId="3424713493" sldId="263"/>
            <ac:spMk id="37" creationId="{9D2E8756-2465-473A-BA2A-2DB1D6224745}"/>
          </ac:spMkLst>
        </pc:spChg>
        <pc:spChg chg="add del">
          <ac:chgData name="Rachel Clark (1905799)" userId="S::1905799@student.uwtsd.ac.uk::85f1046e-0605-4f52-88c8-4891de812b65" providerId="AD" clId="Web-{35BAE0A6-0EBE-4AA6-BFB2-65AA09C5BE1F}" dt="2019-12-20T20:15:04.850" v="491"/>
          <ac:spMkLst>
            <pc:docMk/>
            <pc:sldMk cId="3424713493" sldId="263"/>
            <ac:spMk id="40" creationId="{52FB45E9-914E-4471-AC87-E475CD51767D}"/>
          </ac:spMkLst>
        </pc:spChg>
        <pc:spChg chg="add">
          <ac:chgData name="Rachel Clark (1905799)" userId="S::1905799@student.uwtsd.ac.uk::85f1046e-0605-4f52-88c8-4891de812b65" providerId="AD" clId="Web-{35BAE0A6-0EBE-4AA6-BFB2-65AA09C5BE1F}" dt="2019-12-20T20:15:04.865" v="492"/>
          <ac:spMkLst>
            <pc:docMk/>
            <pc:sldMk cId="3424713493" sldId="263"/>
            <ac:spMk id="42" creationId="{2783C067-F8BF-4755-B516-8A0CD74CF60C}"/>
          </ac:spMkLst>
        </pc:spChg>
        <pc:spChg chg="add">
          <ac:chgData name="Rachel Clark (1905799)" userId="S::1905799@student.uwtsd.ac.uk::85f1046e-0605-4f52-88c8-4891de812b65" providerId="AD" clId="Web-{35BAE0A6-0EBE-4AA6-BFB2-65AA09C5BE1F}" dt="2019-12-20T20:15:04.865" v="492"/>
          <ac:spMkLst>
            <pc:docMk/>
            <pc:sldMk cId="3424713493" sldId="263"/>
            <ac:spMk id="43" creationId="{2ED796EC-E7FF-46DB-B912-FB08BF12AA6E}"/>
          </ac:spMkLst>
        </pc:spChg>
        <pc:spChg chg="add">
          <ac:chgData name="Rachel Clark (1905799)" userId="S::1905799@student.uwtsd.ac.uk::85f1046e-0605-4f52-88c8-4891de812b65" providerId="AD" clId="Web-{35BAE0A6-0EBE-4AA6-BFB2-65AA09C5BE1F}" dt="2019-12-20T20:15:04.865" v="492"/>
          <ac:spMkLst>
            <pc:docMk/>
            <pc:sldMk cId="3424713493" sldId="263"/>
            <ac:spMk id="44" creationId="{549A2DAB-B431-487D-95AD-BB0FECB49E57}"/>
          </ac:spMkLst>
        </pc:spChg>
        <pc:spChg chg="add">
          <ac:chgData name="Rachel Clark (1905799)" userId="S::1905799@student.uwtsd.ac.uk::85f1046e-0605-4f52-88c8-4891de812b65" providerId="AD" clId="Web-{35BAE0A6-0EBE-4AA6-BFB2-65AA09C5BE1F}" dt="2019-12-20T20:15:04.865" v="492"/>
          <ac:spMkLst>
            <pc:docMk/>
            <pc:sldMk cId="3424713493" sldId="263"/>
            <ac:spMk id="45" creationId="{0819F787-32B4-46A8-BC57-C6571BCEE243}"/>
          </ac:spMkLst>
        </pc:spChg>
        <pc:grpChg chg="add del">
          <ac:chgData name="Rachel Clark (1905799)" userId="S::1905799@student.uwtsd.ac.uk::85f1046e-0605-4f52-88c8-4891de812b65" providerId="AD" clId="Web-{35BAE0A6-0EBE-4AA6-BFB2-65AA09C5BE1F}" dt="2019-12-20T20:15:04.850" v="491"/>
          <ac:grpSpMkLst>
            <pc:docMk/>
            <pc:sldMk cId="3424713493" sldId="263"/>
            <ac:grpSpMk id="5" creationId="{28460BD8-AE3F-4AC9-9D0B-717052AA5D3A}"/>
          </ac:grpSpMkLst>
        </pc:grpChg>
        <pc:grpChg chg="add">
          <ac:chgData name="Rachel Clark (1905799)" userId="S::1905799@student.uwtsd.ac.uk::85f1046e-0605-4f52-88c8-4891de812b65" providerId="AD" clId="Web-{35BAE0A6-0EBE-4AA6-BFB2-65AA09C5BE1F}" dt="2019-12-20T20:15:04.865" v="492"/>
          <ac:grpSpMkLst>
            <pc:docMk/>
            <pc:sldMk cId="3424713493" sldId="263"/>
            <ac:grpSpMk id="6" creationId="{28460BD8-AE3F-4AC9-9D0B-717052AA5D3A}"/>
          </ac:grpSpMkLst>
        </pc:grpChg>
        <pc:grpChg chg="add del">
          <ac:chgData name="Rachel Clark (1905799)" userId="S::1905799@student.uwtsd.ac.uk::85f1046e-0605-4f52-88c8-4891de812b65" providerId="AD" clId="Web-{35BAE0A6-0EBE-4AA6-BFB2-65AA09C5BE1F}" dt="2019-12-20T20:14:44.600" v="489"/>
          <ac:grpSpMkLst>
            <pc:docMk/>
            <pc:sldMk cId="3424713493" sldId="263"/>
            <ac:grpSpMk id="7" creationId="{28460BD8-AE3F-4AC9-9D0B-717052AA5D3A}"/>
          </ac:grpSpMkLst>
        </pc:grpChg>
        <pc:grpChg chg="add del">
          <ac:chgData name="Rachel Clark (1905799)" userId="S::1905799@student.uwtsd.ac.uk::85f1046e-0605-4f52-88c8-4891de812b65" providerId="AD" clId="Web-{35BAE0A6-0EBE-4AA6-BFB2-65AA09C5BE1F}" dt="2019-12-20T20:14:41.787" v="487"/>
          <ac:grpSpMkLst>
            <pc:docMk/>
            <pc:sldMk cId="3424713493" sldId="263"/>
            <ac:grpSpMk id="8" creationId="{88C9B83F-64CD-41C1-925F-A08801FFD0BD}"/>
          </ac:grpSpMkLst>
        </pc:grpChg>
        <pc:picChg chg="add del">
          <ac:chgData name="Rachel Clark (1905799)" userId="S::1905799@student.uwtsd.ac.uk::85f1046e-0605-4f52-88c8-4891de812b65" providerId="AD" clId="Web-{35BAE0A6-0EBE-4AA6-BFB2-65AA09C5BE1F}" dt="2019-12-20T20:14:41.787" v="487"/>
          <ac:picMkLst>
            <pc:docMk/>
            <pc:sldMk cId="3424713493" sldId="263"/>
            <ac:picMk id="4" creationId="{41FFFDAF-6170-48E1-B984-97BF0B7A7D3A}"/>
          </ac:picMkLst>
        </pc:picChg>
        <pc:cxnChg chg="add del">
          <ac:chgData name="Rachel Clark (1905799)" userId="S::1905799@student.uwtsd.ac.uk::85f1046e-0605-4f52-88c8-4891de812b65" providerId="AD" clId="Web-{35BAE0A6-0EBE-4AA6-BFB2-65AA09C5BE1F}" dt="2019-12-20T20:14:41.787" v="487"/>
          <ac:cxnSpMkLst>
            <pc:docMk/>
            <pc:sldMk cId="3424713493" sldId="263"/>
            <ac:cxnSpMk id="20" creationId="{A57C1A16-B8AB-4D99-A195-A38F556A6486}"/>
          </ac:cxnSpMkLst>
        </pc:cxnChg>
        <pc:cxnChg chg="add del">
          <ac:chgData name="Rachel Clark (1905799)" userId="S::1905799@student.uwtsd.ac.uk::85f1046e-0605-4f52-88c8-4891de812b65" providerId="AD" clId="Web-{35BAE0A6-0EBE-4AA6-BFB2-65AA09C5BE1F}" dt="2019-12-20T20:14:41.787" v="487"/>
          <ac:cxnSpMkLst>
            <pc:docMk/>
            <pc:sldMk cId="3424713493" sldId="263"/>
            <ac:cxnSpMk id="22" creationId="{F8A9B20B-D1DD-4573-B5EC-558029519236}"/>
          </ac:cxnSpMkLst>
        </pc:cxnChg>
        <pc:cxnChg chg="add del">
          <ac:chgData name="Rachel Clark (1905799)" userId="S::1905799@student.uwtsd.ac.uk::85f1046e-0605-4f52-88c8-4891de812b65" providerId="AD" clId="Web-{35BAE0A6-0EBE-4AA6-BFB2-65AA09C5BE1F}" dt="2019-12-20T20:14:44.600" v="489"/>
          <ac:cxnSpMkLst>
            <pc:docMk/>
            <pc:sldMk cId="3424713493" sldId="263"/>
            <ac:cxnSpMk id="23" creationId="{C9C5D90B-7EE3-4D26-AB7D-A5A3A6E11203}"/>
          </ac:cxnSpMkLst>
        </pc:cxnChg>
        <pc:cxnChg chg="add del">
          <ac:chgData name="Rachel Clark (1905799)" userId="S::1905799@student.uwtsd.ac.uk::85f1046e-0605-4f52-88c8-4891de812b65" providerId="AD" clId="Web-{35BAE0A6-0EBE-4AA6-BFB2-65AA09C5BE1F}" dt="2019-12-20T20:15:04.850" v="491"/>
          <ac:cxnSpMkLst>
            <pc:docMk/>
            <pc:sldMk cId="3424713493" sldId="263"/>
            <ac:cxnSpMk id="38" creationId="{EB898B32-3891-4C3A-8F58-C5969D2E9033}"/>
          </ac:cxnSpMkLst>
        </pc:cxnChg>
        <pc:cxnChg chg="add del">
          <ac:chgData name="Rachel Clark (1905799)" userId="S::1905799@student.uwtsd.ac.uk::85f1046e-0605-4f52-88c8-4891de812b65" providerId="AD" clId="Web-{35BAE0A6-0EBE-4AA6-BFB2-65AA09C5BE1F}" dt="2019-12-20T20:15:04.850" v="491"/>
          <ac:cxnSpMkLst>
            <pc:docMk/>
            <pc:sldMk cId="3424713493" sldId="263"/>
            <ac:cxnSpMk id="39" creationId="{4AE4806D-B8F9-4679-A68A-9BD21C01A301}"/>
          </ac:cxnSpMkLst>
        </pc:cxnChg>
        <pc:cxnChg chg="add">
          <ac:chgData name="Rachel Clark (1905799)" userId="S::1905799@student.uwtsd.ac.uk::85f1046e-0605-4f52-88c8-4891de812b65" providerId="AD" clId="Web-{35BAE0A6-0EBE-4AA6-BFB2-65AA09C5BE1F}" dt="2019-12-20T20:15:04.865" v="492"/>
          <ac:cxnSpMkLst>
            <pc:docMk/>
            <pc:sldMk cId="3424713493" sldId="263"/>
            <ac:cxnSpMk id="46" creationId="{C5ECDEE1-7093-418F-9CF5-24EEB115C1C1}"/>
          </ac:cxnSpMkLst>
        </pc:cxnChg>
        <pc:cxnChg chg="add">
          <ac:chgData name="Rachel Clark (1905799)" userId="S::1905799@student.uwtsd.ac.uk::85f1046e-0605-4f52-88c8-4891de812b65" providerId="AD" clId="Web-{35BAE0A6-0EBE-4AA6-BFB2-65AA09C5BE1F}" dt="2019-12-20T20:15:04.865" v="492"/>
          <ac:cxnSpMkLst>
            <pc:docMk/>
            <pc:sldMk cId="3424713493" sldId="263"/>
            <ac:cxnSpMk id="47" creationId="{045062AF-EB11-4651-BC4A-4DA21768DE8E}"/>
          </ac:cxnSpMkLst>
        </pc:cxnChg>
      </pc:sldChg>
      <pc:sldChg chg="modSp new modNotes">
        <pc:chgData name="Rachel Clark (1905799)" userId="S::1905799@student.uwtsd.ac.uk::85f1046e-0605-4f52-88c8-4891de812b65" providerId="AD" clId="Web-{35BAE0A6-0EBE-4AA6-BFB2-65AA09C5BE1F}" dt="2019-12-20T21:18:46.837" v="946"/>
        <pc:sldMkLst>
          <pc:docMk/>
          <pc:sldMk cId="1387719582" sldId="264"/>
        </pc:sldMkLst>
        <pc:spChg chg="mod">
          <ac:chgData name="Rachel Clark (1905799)" userId="S::1905799@student.uwtsd.ac.uk::85f1046e-0605-4f52-88c8-4891de812b65" providerId="AD" clId="Web-{35BAE0A6-0EBE-4AA6-BFB2-65AA09C5BE1F}" dt="2019-12-20T20:25:48.732" v="677" actId="20577"/>
          <ac:spMkLst>
            <pc:docMk/>
            <pc:sldMk cId="1387719582" sldId="264"/>
            <ac:spMk id="2" creationId="{919B967A-5EDF-4F5A-B9AD-60A99C3B994C}"/>
          </ac:spMkLst>
        </pc:spChg>
      </pc:sldChg>
      <pc:sldChg chg="modSp new ord">
        <pc:chgData name="Rachel Clark (1905799)" userId="S::1905799@student.uwtsd.ac.uk::85f1046e-0605-4f52-88c8-4891de812b65" providerId="AD" clId="Web-{35BAE0A6-0EBE-4AA6-BFB2-65AA09C5BE1F}" dt="2019-12-20T21:00:41.361" v="893"/>
        <pc:sldMkLst>
          <pc:docMk/>
          <pc:sldMk cId="2912710026" sldId="265"/>
        </pc:sldMkLst>
        <pc:spChg chg="mod">
          <ac:chgData name="Rachel Clark (1905799)" userId="S::1905799@student.uwtsd.ac.uk::85f1046e-0605-4f52-88c8-4891de812b65" providerId="AD" clId="Web-{35BAE0A6-0EBE-4AA6-BFB2-65AA09C5BE1F}" dt="2019-12-20T21:00:33.017" v="890" actId="20577"/>
          <ac:spMkLst>
            <pc:docMk/>
            <pc:sldMk cId="2912710026" sldId="265"/>
            <ac:spMk id="2" creationId="{19BC2A3C-7FC5-4D62-84D1-4B6A0F2D4FE4}"/>
          </ac:spMkLst>
        </pc:spChg>
      </pc:sldChg>
      <pc:sldChg chg="modSp new modNotes">
        <pc:chgData name="Rachel Clark (1905799)" userId="S::1905799@student.uwtsd.ac.uk::85f1046e-0605-4f52-88c8-4891de812b65" providerId="AD" clId="Web-{35BAE0A6-0EBE-4AA6-BFB2-65AA09C5BE1F}" dt="2019-12-20T22:09:30.211" v="1321"/>
        <pc:sldMkLst>
          <pc:docMk/>
          <pc:sldMk cId="2339290792" sldId="266"/>
        </pc:sldMkLst>
        <pc:spChg chg="mod">
          <ac:chgData name="Rachel Clark (1905799)" userId="S::1905799@student.uwtsd.ac.uk::85f1046e-0605-4f52-88c8-4891de812b65" providerId="AD" clId="Web-{35BAE0A6-0EBE-4AA6-BFB2-65AA09C5BE1F}" dt="2019-12-20T21:21:49.899" v="960" actId="20577"/>
          <ac:spMkLst>
            <pc:docMk/>
            <pc:sldMk cId="2339290792" sldId="266"/>
            <ac:spMk id="2" creationId="{42723A31-9F6C-49CD-B14E-D1B84E07AFCC}"/>
          </ac:spMkLst>
        </pc:spChg>
      </pc:sldChg>
      <pc:sldChg chg="modSp new del">
        <pc:chgData name="Rachel Clark (1905799)" userId="S::1905799@student.uwtsd.ac.uk::85f1046e-0605-4f52-88c8-4891de812b65" providerId="AD" clId="Web-{35BAE0A6-0EBE-4AA6-BFB2-65AA09C5BE1F}" dt="2019-12-20T21:49:20.671" v="1007"/>
        <pc:sldMkLst>
          <pc:docMk/>
          <pc:sldMk cId="2005829003" sldId="267"/>
        </pc:sldMkLst>
        <pc:spChg chg="mod">
          <ac:chgData name="Rachel Clark (1905799)" userId="S::1905799@student.uwtsd.ac.uk::85f1046e-0605-4f52-88c8-4891de812b65" providerId="AD" clId="Web-{35BAE0A6-0EBE-4AA6-BFB2-65AA09C5BE1F}" dt="2019-12-20T21:24:58.913" v="985" actId="20577"/>
          <ac:spMkLst>
            <pc:docMk/>
            <pc:sldMk cId="2005829003" sldId="267"/>
            <ac:spMk id="2" creationId="{F5BAAFC2-AD37-4B71-A71B-3C898AD5EC25}"/>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12-10T11:27:47.031"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047B3F-DD6A-49E4-BB46-C9C88A29D739}" type="datetimeFigureOut">
              <a:rPr lang="en-GB" smtClean="0"/>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E4C8FA-79FD-40E4-AF92-976B79431EFF}" type="slidenum">
              <a:rPr lang="en-GB" smtClean="0"/>
              <a:t>‹#›</a:t>
            </a:fld>
            <a:endParaRPr lang="en-GB"/>
          </a:p>
        </p:txBody>
      </p:sp>
    </p:spTree>
    <p:extLst>
      <p:ext uri="{BB962C8B-B14F-4D97-AF65-F5344CB8AC3E}">
        <p14:creationId xmlns:p14="http://schemas.microsoft.com/office/powerpoint/2010/main" val="261080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jubilee.coop/whatwedo/"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Jubilee farm is based in Larne, Northern Ireland,  it is the first farm in northern Ireland that is owned and run by the community and it covers 13.5 acres of woods, fields, and a river that runs through some of the fields. farming services focus on human health and wellbeing, notably the many benefits – physical, mental, social and spiritual – that come from working with animals, plants, soil and other people. </a:t>
            </a:r>
            <a:endParaRPr lang="en-US"/>
          </a:p>
          <a:p>
            <a:r>
              <a:rPr lang="en-GB"/>
              <a:t>In idyllic and accessible surroundings, we offer a range of activities with small supervised groups of up to 3-4 individuals.</a:t>
            </a:r>
          </a:p>
          <a:p>
            <a:r>
              <a:rPr lang="en-GB"/>
              <a:t>Funded by various parts of the Irish Church, our groundbreaking CARE (Care farming for Asylum Seekenrs, Refugees and the Environment) project is the first of its kind to work with this service user group in Northern Ireland. ("What We Do - Jubilee", 2019)</a:t>
            </a:r>
          </a:p>
          <a:p>
            <a:pPr algn="ctr"/>
            <a:r>
              <a:rPr lang="en-GB"/>
              <a:t>We provide dynamic, interactive and inspiring group guided tours of Jubilee Farm, the first community-owned farm in Northern Ireland.</a:t>
            </a:r>
          </a:p>
          <a:p>
            <a:pPr algn="ctr"/>
            <a:r>
              <a:rPr lang="en-GB"/>
              <a:t>Our curriculum-based lessons on food, farming and nature-themed topics can cater for all levels of formal education, including pre-, primary, post-primary and special schools, as well as undergraduate and postgraduate levels.</a:t>
            </a:r>
          </a:p>
          <a:p>
            <a:pPr algn="ctr"/>
            <a:r>
              <a:rPr lang="en-GB"/>
              <a:t>For primary schools, our experienced education team can cover the following ‘The World Around Us’ topics: minibeasts and where they live/invertebrates and their habitats; nocturnal animals; winter/snowy animals; Victorian farm; Fairtrade; food and farming. Topic not on the list? Contact us to discuss your requirements and we can explore designing and delivering a bespoke learning session for your school!</a:t>
            </a:r>
          </a:p>
          <a:p>
            <a:pPr algn="ctr"/>
            <a:r>
              <a:rPr lang="en-GB"/>
              <a:t>We’re also available to come to you and speak at services, seminars, conferences and other events on a wide range of agricultural and environmental topics and themes.("What We Do - Jubilee", 2019)</a:t>
            </a: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C7E4C8FA-79FD-40E4-AF92-976B79431EFF}" type="slidenum">
              <a:rPr lang="en-GB" smtClean="0"/>
              <a:t>3</a:t>
            </a:fld>
            <a:endParaRPr lang="en-GB"/>
          </a:p>
        </p:txBody>
      </p:sp>
    </p:spTree>
    <p:extLst>
      <p:ext uri="{BB962C8B-B14F-4D97-AF65-F5344CB8AC3E}">
        <p14:creationId xmlns:p14="http://schemas.microsoft.com/office/powerpoint/2010/main" val="2413970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main mission of Jubilee farm is to practice as well as promote care farming, community-supported agriculture (CSA), and conservation education and engagement, in a manner which inspires change within local churches and communities to care for creation. (Jubilee, 2019)</a:t>
            </a:r>
          </a:p>
        </p:txBody>
      </p:sp>
      <p:sp>
        <p:nvSpPr>
          <p:cNvPr id="4" name="Slide Number Placeholder 3"/>
          <p:cNvSpPr>
            <a:spLocks noGrp="1"/>
          </p:cNvSpPr>
          <p:nvPr>
            <p:ph type="sldNum" sz="quarter" idx="5"/>
          </p:nvPr>
        </p:nvSpPr>
        <p:spPr/>
        <p:txBody>
          <a:bodyPr/>
          <a:lstStyle/>
          <a:p>
            <a:fld id="{C7E4C8FA-79FD-40E4-AF92-976B79431EFF}" type="slidenum">
              <a:rPr lang="en-GB" smtClean="0"/>
              <a:t>4</a:t>
            </a:fld>
            <a:endParaRPr lang="en-GB"/>
          </a:p>
        </p:txBody>
      </p:sp>
    </p:spTree>
    <p:extLst>
      <p:ext uri="{BB962C8B-B14F-4D97-AF65-F5344CB8AC3E}">
        <p14:creationId xmlns:p14="http://schemas.microsoft.com/office/powerpoint/2010/main" val="1249120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Aims of Jubilee Farm are to show the world where local churches as well as communities show caring of gods creation. </a:t>
            </a:r>
          </a:p>
          <a:p>
            <a:r>
              <a:rPr lang="en-US"/>
              <a:t>Through our CSA activities we aim to provide good, affordable food in the form of free range meat and seasonal chemical-free vegetables.  CSA suscribers will also have the chance to be involved in their food production and get behind-the-scenes access and updates.  In this way, we’re cultivating community, developing the first CSA scheme in Northern Ireland, and putting culture back into agriculture.:1. The acquisition of the main network claimed ranch in NI, principally by means of a network shareoffer, with some correlative financing to make up any deficit if essential, in the formof two distributed low intrigue loans.2. The improvement of network orientated exercises on this ranch, including a) the main network bolstered horticulture (CSA) conspire in NI where residents share in the dangers and prizes of nourishment creation, including vegetables, meat, eggs and milk.b) care cultivating where defenseless residents experience the prosperity benefits that originate from chipping away at a farm.c) protection training and commitment, where residents - including families, volunteers,interns, schools, church and local gatherings, vacationers - are instructed about and occupied with the stewardship of both wild and rural biodiversity on location(2019)</a:t>
            </a:r>
          </a:p>
        </p:txBody>
      </p:sp>
      <p:sp>
        <p:nvSpPr>
          <p:cNvPr id="4" name="Slide Number Placeholder 3"/>
          <p:cNvSpPr>
            <a:spLocks noGrp="1"/>
          </p:cNvSpPr>
          <p:nvPr>
            <p:ph type="sldNum" sz="quarter" idx="5"/>
          </p:nvPr>
        </p:nvSpPr>
        <p:spPr/>
        <p:txBody>
          <a:bodyPr/>
          <a:lstStyle/>
          <a:p>
            <a:fld id="{C7E4C8FA-79FD-40E4-AF92-976B79431EFF}" type="slidenum">
              <a:rPr lang="en-GB" smtClean="0"/>
              <a:t>5</a:t>
            </a:fld>
            <a:endParaRPr lang="en-GB"/>
          </a:p>
        </p:txBody>
      </p:sp>
    </p:spTree>
    <p:extLst>
      <p:ext uri="{BB962C8B-B14F-4D97-AF65-F5344CB8AC3E}">
        <p14:creationId xmlns:p14="http://schemas.microsoft.com/office/powerpoint/2010/main" val="4047796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Finance is accumilated by selling shares and applying for grants. Between August 2018 and January 2019 we raised £309,020 to purchase and equip the first community-owned farm in Northern Ireland! This included £184,020 in  community share capital, £115,000 in peer-to-peer loans and a £10,000 grant. Once becoming a member or share holder there are many benefits for them. 5% markdown on VegBoxes OR the Pig Club for one year, open to those putting resources into this offer as it were. </a:t>
            </a:r>
          </a:p>
          <a:p>
            <a:r>
              <a:rPr lang="en-US" dirty="0"/>
              <a:t> </a:t>
            </a:r>
            <a:r>
              <a:rPr lang="en-US"/>
              <a:t>Have name on an "Author Members' Ribbon" that will be attached to the part of the "Individuals' Tree" at Jubilee Farm on the principal Members' day. </a:t>
            </a:r>
            <a:endParaRPr lang="en-US">
              <a:cs typeface="Calibri" panose="020F0502020204030204"/>
            </a:endParaRPr>
          </a:p>
          <a:p>
            <a:r>
              <a:rPr lang="en-US" dirty="0"/>
              <a:t> </a:t>
            </a:r>
            <a:r>
              <a:rPr lang="en-US"/>
              <a:t>Greeting to quarterly Members' days, during which Members are welcome to partake in guided homestead strolls and interest in occasional ranch undertakings. </a:t>
            </a:r>
            <a:endParaRPr lang="en-US">
              <a:cs typeface="Calibri" panose="020F0502020204030204"/>
            </a:endParaRPr>
          </a:p>
          <a:p>
            <a:r>
              <a:rPr lang="en-US" dirty="0"/>
              <a:t> </a:t>
            </a:r>
            <a:r>
              <a:rPr lang="en-US"/>
              <a:t>Free Monthly Jubilee Farm E-Newsletter to keep you refreshed with Jubilee Farm news, exercises, and advancements. </a:t>
            </a:r>
            <a:endParaRPr lang="en-US">
              <a:cs typeface="Calibri" panose="020F0502020204030204"/>
            </a:endParaRPr>
          </a:p>
          <a:p>
            <a:r>
              <a:rPr lang="en-US" dirty="0"/>
              <a:t> </a:t>
            </a:r>
            <a:r>
              <a:rPr lang="en-US"/>
              <a:t>Volunteering and Internship Opportunities.  Chance to visit and take part in our AGM. ("Share Offer - Jubilee", 2019)</a:t>
            </a:r>
            <a:endParaRPr lang="en-US">
              <a:cs typeface="Calibri" panose="020F0502020204030204"/>
            </a:endParaRPr>
          </a:p>
          <a:p>
            <a:r>
              <a:rPr lang="en-US"/>
              <a:t>will make five low maintenance and all day occupations, andinvest £535,000 in acquiring and building up our premises, a 13.5 section of land ranch at 50Glenburn street, Glynn, Larne. We will make an inventive and practical inventory network todeliver remarkable items and administrations.</a:t>
            </a:r>
          </a:p>
          <a:p>
            <a:endParaRPr lang="en-US" dirty="0">
              <a:cs typeface="Calibri"/>
            </a:endParaRPr>
          </a:p>
        </p:txBody>
      </p:sp>
      <p:sp>
        <p:nvSpPr>
          <p:cNvPr id="4" name="Slide Number Placeholder 3"/>
          <p:cNvSpPr>
            <a:spLocks noGrp="1"/>
          </p:cNvSpPr>
          <p:nvPr>
            <p:ph type="sldNum" sz="quarter" idx="5"/>
          </p:nvPr>
        </p:nvSpPr>
        <p:spPr/>
        <p:txBody>
          <a:bodyPr/>
          <a:lstStyle/>
          <a:p>
            <a:fld id="{C7E4C8FA-79FD-40E4-AF92-976B79431EFF}" type="slidenum">
              <a:rPr lang="en-GB" smtClean="0"/>
              <a:t>‹#›</a:t>
            </a:fld>
            <a:endParaRPr lang="en-GB"/>
          </a:p>
        </p:txBody>
      </p:sp>
    </p:spTree>
    <p:extLst>
      <p:ext uri="{BB962C8B-B14F-4D97-AF65-F5344CB8AC3E}">
        <p14:creationId xmlns:p14="http://schemas.microsoft.com/office/powerpoint/2010/main" val="3656275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STRENGHTS :-  community run,  economic growth, religion, communication</a:t>
            </a:r>
          </a:p>
          <a:p>
            <a:endParaRPr lang="en-US" dirty="0">
              <a:cs typeface="Calibri"/>
            </a:endParaRPr>
          </a:p>
          <a:p>
            <a:r>
              <a:rPr lang="en-US">
                <a:cs typeface="Calibri"/>
              </a:rPr>
              <a:t>WEAKNESS:-lack of funding, </a:t>
            </a:r>
            <a:endParaRPr lang="en-US" dirty="0">
              <a:cs typeface="Calibri"/>
            </a:endParaRPr>
          </a:p>
          <a:p>
            <a:endParaRPr lang="en-US" dirty="0">
              <a:cs typeface="Calibri"/>
            </a:endParaRPr>
          </a:p>
          <a:p>
            <a:r>
              <a:rPr lang="en-US">
                <a:cs typeface="Calibri"/>
              </a:rPr>
              <a:t>OPPORTUNITIES:-  more jobs, </a:t>
            </a:r>
            <a:endParaRPr lang="en-US" dirty="0">
              <a:cs typeface="Calibri"/>
            </a:endParaRPr>
          </a:p>
          <a:p>
            <a:endParaRPr lang="en-US" dirty="0">
              <a:cs typeface="Calibri"/>
            </a:endParaRPr>
          </a:p>
          <a:p>
            <a:r>
              <a:rPr lang="en-US" dirty="0">
                <a:cs typeface="Calibri"/>
              </a:rPr>
              <a:t>THREATS:- lack of funding,</a:t>
            </a:r>
            <a:r>
              <a:rPr lang="en-US">
                <a:cs typeface="Calibri"/>
              </a:rPr>
              <a:t> Brexit, weather, lack of money, seasanol factors, equipment breaking down</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7E4C8FA-79FD-40E4-AF92-976B79431EFF}" type="slidenum">
              <a:rPr lang="en-GB" smtClean="0"/>
              <a:t>‹#›</a:t>
            </a:fld>
            <a:endParaRPr lang="en-GB"/>
          </a:p>
        </p:txBody>
      </p:sp>
    </p:spTree>
    <p:extLst>
      <p:ext uri="{BB962C8B-B14F-4D97-AF65-F5344CB8AC3E}">
        <p14:creationId xmlns:p14="http://schemas.microsoft.com/office/powerpoint/2010/main" val="1442096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There a many different leaderships styles, </a:t>
            </a:r>
          </a:p>
          <a:p>
            <a:r>
              <a:rPr lang="en-US" dirty="0">
                <a:cs typeface="Calibri"/>
              </a:rPr>
              <a:t>    </a:t>
            </a:r>
            <a:r>
              <a:rPr lang="en-US"/>
              <a:t>Democratic Leadership:- the pioneer settles on choices dependent on the contribution of each colleague. Despite the fact that the person makes the last call, every representative has an equivalent state on a venture's heading. </a:t>
            </a:r>
            <a:endParaRPr lang="en-US" dirty="0"/>
          </a:p>
          <a:p>
            <a:r>
              <a:rPr lang="en-US" dirty="0"/>
              <a:t> </a:t>
            </a:r>
            <a:endParaRPr lang="en-US" dirty="0">
              <a:cs typeface="Calibri" panose="020F0502020204030204"/>
            </a:endParaRPr>
          </a:p>
          <a:p>
            <a:r>
              <a:rPr lang="en-US"/>
              <a:t>Popularity based administration is one of the best initiative styles since it permits lower-level workers to practice authority they'll have to utilize carefully in future positions they may hold. It likewise takes after how choices can be made in organization executive gatherings.</a:t>
            </a:r>
          </a:p>
          <a:p>
            <a:pPr marL="171450" indent="-171450">
              <a:buFont typeface="Arial"/>
              <a:buChar char="•"/>
            </a:pPr>
            <a:r>
              <a:rPr lang="en-US"/>
              <a:t>Autocratic Leadership:- Totalitarian authority is the backwards of majority rule administration. In this initiative style, the pioneer settles on choices without taking contribution from any individual who reports to them. Workers are neither considered nor counseled before a course, and are relied upon to cling to the choice at once and pace stipulated by the pioneer.</a:t>
            </a:r>
          </a:p>
          <a:p>
            <a:pPr marL="171450" indent="-171450">
              <a:buFont typeface="Arial"/>
              <a:buChar char="•"/>
            </a:pPr>
            <a:r>
              <a:rPr lang="en-US"/>
              <a:t>Laissez-Faire Leadership:-engage representatives by believing them to work anyway they'd like, it can constrain their advancement and neglect basic organization development openings. Along these lines, it's significant that this initiative style is held in line.</a:t>
            </a:r>
          </a:p>
          <a:p>
            <a:pPr marL="171450" indent="-171450">
              <a:buFont typeface="Arial"/>
              <a:buChar char="•"/>
            </a:pPr>
            <a:r>
              <a:rPr lang="en-US"/>
              <a:t>Strategic Leadership:-is an attractive initiative style in numerous organizations on the grounds that vital reasoning backings different kinds of representatives immediately. In any case, pioneers who work thusly can set a risky point of reference as for what number of individuals they can bolster on the double, and what the best heading for the organization truly is if everybody is getting their way consistently.</a:t>
            </a:r>
          </a:p>
          <a:p>
            <a:pPr>
              <a:buFont typeface="Arial"/>
              <a:buChar char="•"/>
            </a:pPr>
            <a:r>
              <a:rPr lang="en-US"/>
              <a:t>Transformational Leadership:-Transformational initiative is continually "changing" and enhancing the organization's shows. Representatives may have an essential arrangement of assignments and objectives that they complete each week or month, yet the pioneer is always driving them outside of their customary range of familiarity. When beginning work with this kind of pioneer, all representatives may get a rundown of objectives to reach, just as cutoff times for contacting them. While the objectives may appear to be straightforward from the outset, this supervisor may get a move on of cutoff times or give you an ever increasing number of testing objectives as you develop with the organization. This is a profoundly energized type of administration among development disapproved of organizations since it persuades representatives to perceive what they're able to do</a:t>
            </a:r>
            <a:endParaRPr lang="en-US">
              <a:cs typeface="Calibri" panose="020F0502020204030204"/>
            </a:endParaRPr>
          </a:p>
          <a:p>
            <a:pPr marL="171450" indent="-171450">
              <a:buFont typeface="Arial"/>
              <a:buChar char="•"/>
            </a:pPr>
            <a:r>
              <a:rPr lang="en-US"/>
              <a:t>Transactional Leadership:-Value-based pioneers are genuinely basic today. These directors reward their representatives for correctly the work they do</a:t>
            </a:r>
          </a:p>
          <a:p>
            <a:pPr marL="171450" indent="-171450">
              <a:buFont typeface="Arial"/>
              <a:buChar char="•"/>
            </a:pPr>
            <a:r>
              <a:rPr lang="en-US"/>
              <a:t>Coach-Style Leadership:-this pioneer centers around recognizing and supporting the individual qualities of every part in their group. They likewise center around systems that will empower their collaboration better together. This style offers solid similitudes to vital and law based authority, however puts more accentuation on the development and accomplishment of individual workers</a:t>
            </a:r>
          </a:p>
          <a:p>
            <a:pPr>
              <a:buFont typeface="Arial"/>
              <a:buChar char="•"/>
            </a:pPr>
            <a:r>
              <a:rPr lang="en-US"/>
              <a:t>Bureaucratic Leadership:-Bureaucratic pioneers pass by the books. This style of administration may tune in and think about the contribution of representatives - in contrast to absolutist initiative - however the pioneer will in general reject a worker's info on the off chance that it clashes with organization arrangement or past practices. </a:t>
            </a:r>
          </a:p>
          <a:p>
            <a:r>
              <a:rPr lang="en-US"/>
              <a:t>You may run into a bureaucratic pioneer at a bigger, more seasoned, or customary organization. At these organizations, when a partner or representative proposes a solid technique that appears to be new or non-conventional, bureaucratic pioneers may dismiss it. Their obstruction may be on the grounds that the organization has just been effective with current procedures and taking a stab at something new could sit around idly or assets in the event that it doesn't work. </a:t>
            </a:r>
            <a:endParaRPr lang="en-US">
              <a:cs typeface="Calibri" panose="020F0502020204030204"/>
            </a:endParaRPr>
          </a:p>
          <a:p>
            <a:r>
              <a:rPr lang="en-US"/>
              <a:t>Representatives under this authority style probably won't feel as controlled as they would under totalitarian initiative, however there is as yet an absence of opportunity in how much individuals can do in their jobs. (Becker, 2019)</a:t>
            </a:r>
            <a:endParaRPr lang="en-US">
              <a:cs typeface="Calibri" panose="020F0502020204030204"/>
            </a:endParaRPr>
          </a:p>
          <a:p>
            <a:endParaRPr lang="en-US" dirty="0">
              <a:cs typeface="Calibri"/>
            </a:endParaRPr>
          </a:p>
        </p:txBody>
      </p:sp>
      <p:sp>
        <p:nvSpPr>
          <p:cNvPr id="4" name="Slide Number Placeholder 3"/>
          <p:cNvSpPr>
            <a:spLocks noGrp="1"/>
          </p:cNvSpPr>
          <p:nvPr>
            <p:ph type="sldNum" sz="quarter" idx="5"/>
          </p:nvPr>
        </p:nvSpPr>
        <p:spPr/>
        <p:txBody>
          <a:bodyPr/>
          <a:lstStyle/>
          <a:p>
            <a:fld id="{C7E4C8FA-79FD-40E4-AF92-976B79431EFF}" type="slidenum">
              <a:rPr lang="en-GB" smtClean="0"/>
              <a:t>‹#›</a:t>
            </a:fld>
            <a:endParaRPr lang="en-GB"/>
          </a:p>
        </p:txBody>
      </p:sp>
    </p:spTree>
    <p:extLst>
      <p:ext uri="{BB962C8B-B14F-4D97-AF65-F5344CB8AC3E}">
        <p14:creationId xmlns:p14="http://schemas.microsoft.com/office/powerpoint/2010/main" val="2496527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 believe that Jubilee farm is a great innovative buisness that runs in the democratc style, the buisness is run by a small community who all have individual jobs, being community run, its more like being with family than being in a work place, sustainability is a big issue as they are completely organic, </a:t>
            </a:r>
          </a:p>
        </p:txBody>
      </p:sp>
      <p:sp>
        <p:nvSpPr>
          <p:cNvPr id="4" name="Slide Number Placeholder 3"/>
          <p:cNvSpPr>
            <a:spLocks noGrp="1"/>
          </p:cNvSpPr>
          <p:nvPr>
            <p:ph type="sldNum" sz="quarter" idx="5"/>
          </p:nvPr>
        </p:nvSpPr>
        <p:spPr/>
        <p:txBody>
          <a:bodyPr/>
          <a:lstStyle/>
          <a:p>
            <a:fld id="{C7E4C8FA-79FD-40E4-AF92-976B79431EFF}" type="slidenum">
              <a:rPr lang="en-GB" smtClean="0"/>
              <a:t>‹#›</a:t>
            </a:fld>
            <a:endParaRPr lang="en-GB"/>
          </a:p>
        </p:txBody>
      </p:sp>
    </p:spTree>
    <p:extLst>
      <p:ext uri="{BB962C8B-B14F-4D97-AF65-F5344CB8AC3E}">
        <p14:creationId xmlns:p14="http://schemas.microsoft.com/office/powerpoint/2010/main" val="3959498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Becker, B. (2019). The 8 Most Common Leadership Styles &amp; How to Find Your Own. Retrieved 20 December 2019, from https://blog.hubspot.com/marketing/leadership-styles</a:t>
            </a:r>
            <a:r>
              <a:rPr lang="en-GB"/>
              <a:t>Becker, B. (2019). </a:t>
            </a:r>
            <a:endParaRPr lang="en-US"/>
          </a:p>
          <a:p>
            <a:r>
              <a:rPr lang="en-GB"/>
              <a:t>Jubilee. (2019). Who We Are - Jubilee. [online] Available at: https://www.jubilee.coop/whoweare/ [Accessed 10 Dec. 2019].</a:t>
            </a:r>
          </a:p>
          <a:p>
            <a:r>
              <a:rPr lang="en-GB"/>
              <a:t>What We Do - Jubilee. (2019). Retrieved 20 December 2019, from </a:t>
            </a:r>
            <a:r>
              <a:rPr lang="en-GB" dirty="0">
                <a:hlinkClick r:id="rId3"/>
              </a:rPr>
              <a:t>https://www.jubilee.coop/whatwedo/</a:t>
            </a:r>
            <a:endParaRPr lang="en-GB" dirty="0">
              <a:cs typeface="Calibri"/>
              <a:hlinkClick r:id="rId3"/>
            </a:endParaRPr>
          </a:p>
          <a:p>
            <a:r>
              <a:rPr lang="en-GB"/>
              <a:t>What We Do - Jubilee. (2019). Retrieved 20 December 2019, from </a:t>
            </a:r>
            <a:r>
              <a:rPr lang="en-GB" dirty="0">
                <a:hlinkClick r:id="rId3"/>
              </a:rPr>
              <a:t>https://www.jubilee.coop/whatwedo/</a:t>
            </a:r>
            <a:endParaRPr lang="en-GB" dirty="0">
              <a:cs typeface="Calibri"/>
              <a:hlinkClick r:id="rId3"/>
            </a:endParaRPr>
          </a:p>
          <a:p>
            <a:r>
              <a:rPr lang="en-GB"/>
              <a:t>Share Offer - Jubilee. (2019). Retrieved 20 December 2019, from https://www.jubilee.coop/shareoffer/</a:t>
            </a:r>
          </a:p>
        </p:txBody>
      </p:sp>
      <p:sp>
        <p:nvSpPr>
          <p:cNvPr id="4" name="Slide Number Placeholder 3"/>
          <p:cNvSpPr>
            <a:spLocks noGrp="1"/>
          </p:cNvSpPr>
          <p:nvPr>
            <p:ph type="sldNum" sz="quarter" idx="5"/>
          </p:nvPr>
        </p:nvSpPr>
        <p:spPr/>
        <p:txBody>
          <a:bodyPr/>
          <a:lstStyle/>
          <a:p>
            <a:fld id="{C7E4C8FA-79FD-40E4-AF92-976B79431EFF}" type="slidenum">
              <a:rPr lang="en-GB" smtClean="0"/>
              <a:t>6</a:t>
            </a:fld>
            <a:endParaRPr lang="en-GB"/>
          </a:p>
        </p:txBody>
      </p:sp>
    </p:spTree>
    <p:extLst>
      <p:ext uri="{BB962C8B-B14F-4D97-AF65-F5344CB8AC3E}">
        <p14:creationId xmlns:p14="http://schemas.microsoft.com/office/powerpoint/2010/main" val="2013499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619434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76449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15982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83626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94565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38066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3152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97435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12/20/2019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61875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12/20/2019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677013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12/20/2019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0097391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12/20/2019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266583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12/20/2019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9963290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12/20/2019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4874076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31587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74930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12/20/2019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15229104"/>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 id="2147483929" r:id="rId12"/>
    <p:sldLayoutId id="2147483930" r:id="rId13"/>
    <p:sldLayoutId id="2147483931" r:id="rId14"/>
    <p:sldLayoutId id="2147483932" r:id="rId15"/>
    <p:sldLayoutId id="214748393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05DF91-9BD4-4DF4-B2E4-EE1BEE30FACA}"/>
              </a:ext>
            </a:extLst>
          </p:cNvPr>
          <p:cNvPicPr>
            <a:picLocks noChangeAspect="1"/>
          </p:cNvPicPr>
          <p:nvPr/>
        </p:nvPicPr>
        <p:blipFill rotWithShape="1">
          <a:blip r:embed="rId2">
            <a:alphaModFix amt="45000"/>
          </a:blip>
          <a:srcRect t="8435" b="7296"/>
          <a:stretch/>
        </p:blipFill>
        <p:spPr>
          <a:xfrm>
            <a:off x="20" y="10"/>
            <a:ext cx="12191980" cy="6857990"/>
          </a:xfrm>
          <a:prstGeom prst="rect">
            <a:avLst/>
          </a:prstGeom>
        </p:spPr>
      </p:pic>
      <p:sp>
        <p:nvSpPr>
          <p:cNvPr id="2" name="Title 1"/>
          <p:cNvSpPr>
            <a:spLocks noGrp="1"/>
          </p:cNvSpPr>
          <p:nvPr>
            <p:ph type="ctrTitle"/>
          </p:nvPr>
        </p:nvSpPr>
        <p:spPr>
          <a:xfrm>
            <a:off x="1769532" y="2091263"/>
            <a:ext cx="8652938" cy="2461504"/>
          </a:xfrm>
        </p:spPr>
        <p:txBody>
          <a:bodyPr>
            <a:normAutofit/>
          </a:bodyPr>
          <a:lstStyle/>
          <a:p>
            <a:r>
              <a:rPr lang="en-GB" sz="4800"/>
              <a:t>Contemporary management approaches</a:t>
            </a:r>
          </a:p>
        </p:txBody>
      </p:sp>
      <p:sp>
        <p:nvSpPr>
          <p:cNvPr id="3" name="Subtitle 2"/>
          <p:cNvSpPr>
            <a:spLocks noGrp="1"/>
          </p:cNvSpPr>
          <p:nvPr>
            <p:ph type="subTitle" idx="1"/>
          </p:nvPr>
        </p:nvSpPr>
        <p:spPr>
          <a:xfrm>
            <a:off x="1769532" y="4321204"/>
            <a:ext cx="8655200" cy="1276708"/>
          </a:xfrm>
        </p:spPr>
        <p:txBody>
          <a:bodyPr vert="horz" lIns="91440" tIns="45720" rIns="91440" bIns="45720" rtlCol="0" anchor="t">
            <a:normAutofit fontScale="92500" lnSpcReduction="20000"/>
          </a:bodyPr>
          <a:lstStyle/>
          <a:p>
            <a:pPr>
              <a:lnSpc>
                <a:spcPct val="110000"/>
              </a:lnSpc>
              <a:spcAft>
                <a:spcPts val="600"/>
              </a:spcAft>
            </a:pPr>
            <a:r>
              <a:rPr lang="en-GB" sz="1700" dirty="0">
                <a:solidFill>
                  <a:schemeClr val="tx1"/>
                </a:solidFill>
              </a:rPr>
              <a:t>Tutor Davina Evans</a:t>
            </a:r>
          </a:p>
          <a:p>
            <a:pPr>
              <a:lnSpc>
                <a:spcPct val="110000"/>
              </a:lnSpc>
              <a:spcAft>
                <a:spcPts val="600"/>
              </a:spcAft>
            </a:pPr>
            <a:endParaRPr lang="en-GB" sz="1700" dirty="0">
              <a:solidFill>
                <a:schemeClr val="tx1"/>
              </a:solidFill>
            </a:endParaRPr>
          </a:p>
          <a:p>
            <a:pPr>
              <a:lnSpc>
                <a:spcPct val="110000"/>
              </a:lnSpc>
              <a:spcAft>
                <a:spcPts val="600"/>
              </a:spcAft>
            </a:pPr>
            <a:r>
              <a:rPr lang="en-GB" sz="1700" dirty="0">
                <a:solidFill>
                  <a:schemeClr val="tx1"/>
                </a:solidFill>
              </a:rPr>
              <a:t>Student 1905799 Rachel Clark</a:t>
            </a:r>
          </a:p>
          <a:p>
            <a:pPr>
              <a:lnSpc>
                <a:spcPct val="110000"/>
              </a:lnSpc>
              <a:spcAft>
                <a:spcPts val="600"/>
              </a:spcAft>
            </a:pPr>
            <a:endParaRPr lang="en-GB" sz="1700">
              <a:solidFill>
                <a:schemeClr val="tx1"/>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EA8D86-5572-4784-9BDB-BFC40B922D4F}"/>
              </a:ext>
            </a:extLst>
          </p:cNvPr>
          <p:cNvSpPr>
            <a:spLocks noGrp="1"/>
          </p:cNvSpPr>
          <p:nvPr>
            <p:ph type="title"/>
          </p:nvPr>
        </p:nvSpPr>
        <p:spPr/>
        <p:txBody>
          <a:bodyPr/>
          <a:lstStyle/>
          <a:p>
            <a:r>
              <a:rPr lang="en-GB" dirty="0"/>
              <a:t>Contents </a:t>
            </a:r>
          </a:p>
        </p:txBody>
      </p:sp>
      <p:sp>
        <p:nvSpPr>
          <p:cNvPr id="4" name="Content Placeholder 3">
            <a:extLst>
              <a:ext uri="{FF2B5EF4-FFF2-40B4-BE49-F238E27FC236}">
                <a16:creationId xmlns:a16="http://schemas.microsoft.com/office/drawing/2014/main" id="{1E95D148-5A75-4134-92F0-C944F7D62F6A}"/>
              </a:ext>
            </a:extLst>
          </p:cNvPr>
          <p:cNvSpPr>
            <a:spLocks noGrp="1"/>
          </p:cNvSpPr>
          <p:nvPr>
            <p:ph idx="1"/>
          </p:nvPr>
        </p:nvSpPr>
        <p:spPr/>
        <p:txBody>
          <a:bodyPr vert="horz" lIns="91440" tIns="45720" rIns="91440" bIns="45720" rtlCol="0" anchor="t">
            <a:normAutofit/>
          </a:bodyPr>
          <a:lstStyle/>
          <a:p>
            <a:r>
              <a:rPr lang="en-GB" dirty="0"/>
              <a:t>Introduction of Jubilee farm</a:t>
            </a:r>
          </a:p>
          <a:p>
            <a:r>
              <a:rPr lang="en-GB" dirty="0"/>
              <a:t>Mission statement </a:t>
            </a:r>
          </a:p>
          <a:p>
            <a:r>
              <a:rPr lang="en-GB" dirty="0"/>
              <a:t>Aims and objectives</a:t>
            </a:r>
          </a:p>
          <a:p>
            <a:r>
              <a:rPr lang="en-GB"/>
              <a:t>Finance and profit</a:t>
            </a:r>
            <a:endParaRPr lang="en-GB" dirty="0"/>
          </a:p>
          <a:p>
            <a:r>
              <a:rPr lang="en-GB"/>
              <a:t>Swot analysis</a:t>
            </a:r>
            <a:endParaRPr lang="en-GB" dirty="0"/>
          </a:p>
          <a:p>
            <a:r>
              <a:rPr lang="en-GB"/>
              <a:t>Leadership styles</a:t>
            </a:r>
            <a:endParaRPr lang="en-GB" dirty="0"/>
          </a:p>
          <a:p>
            <a:r>
              <a:rPr lang="en-GB"/>
              <a:t>Csr</a:t>
            </a:r>
            <a:endParaRPr lang="en-GB" dirty="0"/>
          </a:p>
          <a:p>
            <a:r>
              <a:rPr lang="en-GB"/>
              <a:t>Conclusion</a:t>
            </a:r>
            <a:endParaRPr lang="en-GB" dirty="0"/>
          </a:p>
          <a:p>
            <a:r>
              <a:rPr lang="en-GB"/>
              <a:t>References</a:t>
            </a:r>
            <a:endParaRPr lang="en-GB" dirty="0"/>
          </a:p>
          <a:p>
            <a:pPr marL="0" indent="0">
              <a:buNone/>
            </a:pPr>
            <a:endParaRPr lang="en-GB" dirty="0"/>
          </a:p>
          <a:p>
            <a:endParaRPr lang="en-GB" dirty="0"/>
          </a:p>
        </p:txBody>
      </p:sp>
      <p:sp>
        <p:nvSpPr>
          <p:cNvPr id="2" name="TextBox 1">
            <a:extLst>
              <a:ext uri="{FF2B5EF4-FFF2-40B4-BE49-F238E27FC236}">
                <a16:creationId xmlns:a16="http://schemas.microsoft.com/office/drawing/2014/main" id="{0339E1D8-5E44-4CF5-9F3A-E43471631C7E}"/>
              </a:ext>
            </a:extLst>
          </p:cNvPr>
          <p:cNvSpPr txBox="1"/>
          <p:nvPr/>
        </p:nvSpPr>
        <p:spPr>
          <a:xfrm>
            <a:off x="957533" y="2007080"/>
            <a:ext cx="65100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3995056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8353F-C9A5-4B79-BB9F-22EC11E41BE8}"/>
              </a:ext>
            </a:extLst>
          </p:cNvPr>
          <p:cNvSpPr>
            <a:spLocks noGrp="1"/>
          </p:cNvSpPr>
          <p:nvPr>
            <p:ph type="title"/>
          </p:nvPr>
        </p:nvSpPr>
        <p:spPr/>
        <p:txBody>
          <a:bodyPr/>
          <a:lstStyle/>
          <a:p>
            <a:r>
              <a:rPr lang="en-GB" dirty="0"/>
              <a:t>Introduction </a:t>
            </a:r>
          </a:p>
        </p:txBody>
      </p:sp>
      <p:pic>
        <p:nvPicPr>
          <p:cNvPr id="4" name="Picture 3">
            <a:extLst>
              <a:ext uri="{FF2B5EF4-FFF2-40B4-BE49-F238E27FC236}">
                <a16:creationId xmlns:a16="http://schemas.microsoft.com/office/drawing/2014/main" id="{64D41120-16AA-4AB5-9A95-6D6A65E9C6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62667" y="2286143"/>
            <a:ext cx="6666666" cy="2285714"/>
          </a:xfrm>
          <a:prstGeom prst="rect">
            <a:avLst/>
          </a:prstGeom>
        </p:spPr>
      </p:pic>
    </p:spTree>
    <p:extLst>
      <p:ext uri="{BB962C8B-B14F-4D97-AF65-F5344CB8AC3E}">
        <p14:creationId xmlns:p14="http://schemas.microsoft.com/office/powerpoint/2010/main" val="3925846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76449-BA97-447C-9E6F-B9D28A2FB0BC}"/>
              </a:ext>
            </a:extLst>
          </p:cNvPr>
          <p:cNvSpPr>
            <a:spLocks noGrp="1"/>
          </p:cNvSpPr>
          <p:nvPr>
            <p:ph type="title"/>
          </p:nvPr>
        </p:nvSpPr>
        <p:spPr>
          <a:xfrm>
            <a:off x="1959428" y="2595562"/>
            <a:ext cx="7314573" cy="2107066"/>
          </a:xfrm>
        </p:spPr>
        <p:txBody>
          <a:bodyPr/>
          <a:lstStyle/>
          <a:p>
            <a:r>
              <a:rPr lang="en-GB" dirty="0"/>
              <a:t>. Mission statement</a:t>
            </a:r>
          </a:p>
        </p:txBody>
      </p:sp>
      <p:pic>
        <p:nvPicPr>
          <p:cNvPr id="5" name="Picture 4">
            <a:extLst>
              <a:ext uri="{FF2B5EF4-FFF2-40B4-BE49-F238E27FC236}">
                <a16:creationId xmlns:a16="http://schemas.microsoft.com/office/drawing/2014/main" id="{C3BBCE67-2BEA-4E24-AD6A-D1A28A9F7E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8670" y="2595562"/>
            <a:ext cx="5346117" cy="2577329"/>
          </a:xfrm>
          <a:prstGeom prst="rect">
            <a:avLst/>
          </a:prstGeom>
        </p:spPr>
      </p:pic>
    </p:spTree>
    <p:extLst>
      <p:ext uri="{BB962C8B-B14F-4D97-AF65-F5344CB8AC3E}">
        <p14:creationId xmlns:p14="http://schemas.microsoft.com/office/powerpoint/2010/main" val="2882027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99D6DB-51A3-4FF7-9968-AAC89735BDA8}"/>
              </a:ext>
            </a:extLst>
          </p:cNvPr>
          <p:cNvSpPr txBox="1"/>
          <p:nvPr/>
        </p:nvSpPr>
        <p:spPr>
          <a:xfrm>
            <a:off x="1072551" y="1604513"/>
            <a:ext cx="386463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sz="3600" b="1">
                <a:solidFill>
                  <a:schemeClr val="accent1"/>
                </a:solidFill>
              </a:rPr>
              <a:t>Aims</a:t>
            </a:r>
            <a:endParaRPr lang="en-US" sz="3600" b="1" dirty="0">
              <a:solidFill>
                <a:schemeClr val="accent1"/>
              </a:solidFill>
            </a:endParaRPr>
          </a:p>
          <a:p>
            <a:pPr marL="285750" indent="-285750">
              <a:buFont typeface="Arial"/>
              <a:buChar char="•"/>
            </a:pPr>
            <a:endParaRPr lang="en-US" sz="3600" b="1" dirty="0">
              <a:solidFill>
                <a:schemeClr val="accent1"/>
              </a:solidFill>
            </a:endParaRPr>
          </a:p>
          <a:p>
            <a:pPr marL="285750" indent="-285750">
              <a:buFont typeface="Arial"/>
              <a:buChar char="•"/>
            </a:pPr>
            <a:r>
              <a:rPr lang="en-US" sz="3600" b="1">
                <a:solidFill>
                  <a:schemeClr val="accent1"/>
                </a:solidFill>
              </a:rPr>
              <a:t>Objectives</a:t>
            </a:r>
            <a:endParaRPr lang="en-US" sz="3600" b="1" dirty="0">
              <a:solidFill>
                <a:schemeClr val="accent1"/>
              </a:solidFill>
            </a:endParaRPr>
          </a:p>
        </p:txBody>
      </p:sp>
    </p:spTree>
    <p:extLst>
      <p:ext uri="{BB962C8B-B14F-4D97-AF65-F5344CB8AC3E}">
        <p14:creationId xmlns:p14="http://schemas.microsoft.com/office/powerpoint/2010/main" val="3170547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DFF84A-349E-4D7F-850D-6CFBD5DF8AE4}"/>
              </a:ext>
            </a:extLst>
          </p:cNvPr>
          <p:cNvSpPr txBox="1"/>
          <p:nvPr/>
        </p:nvSpPr>
        <p:spPr>
          <a:xfrm>
            <a:off x="4724400" y="3200400"/>
            <a:ext cx="2743200" cy="369332"/>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4" name="Title 3">
            <a:extLst>
              <a:ext uri="{FF2B5EF4-FFF2-40B4-BE49-F238E27FC236}">
                <a16:creationId xmlns:a16="http://schemas.microsoft.com/office/drawing/2014/main" id="{23D7EC94-CAFE-422D-898C-74EF06EB3DC1}"/>
              </a:ext>
            </a:extLst>
          </p:cNvPr>
          <p:cNvSpPr>
            <a:spLocks noGrp="1"/>
          </p:cNvSpPr>
          <p:nvPr>
            <p:ph type="title"/>
          </p:nvPr>
        </p:nvSpPr>
        <p:spPr/>
        <p:txBody>
          <a:bodyPr/>
          <a:lstStyle/>
          <a:p>
            <a:r>
              <a:rPr lang="en-US"/>
              <a:t>Finance and profit</a:t>
            </a:r>
          </a:p>
        </p:txBody>
      </p:sp>
    </p:spTree>
    <p:extLst>
      <p:ext uri="{BB962C8B-B14F-4D97-AF65-F5344CB8AC3E}">
        <p14:creationId xmlns:p14="http://schemas.microsoft.com/office/powerpoint/2010/main" val="3708173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2" name="Rectangle 1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46" name="Straight Connector 26">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47" name="Straight Connector 28">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291FB140-A2F3-4219-938F-FFA81C76DAC4}"/>
              </a:ext>
            </a:extLst>
          </p:cNvPr>
          <p:cNvSpPr>
            <a:spLocks noGrp="1"/>
          </p:cNvSpPr>
          <p:nvPr>
            <p:ph type="title"/>
          </p:nvPr>
        </p:nvSpPr>
        <p:spPr>
          <a:xfrm>
            <a:off x="1507067" y="1397000"/>
            <a:ext cx="7766936" cy="2653836"/>
          </a:xfrm>
        </p:spPr>
        <p:txBody>
          <a:bodyPr vert="horz" lIns="91440" tIns="45720" rIns="91440" bIns="45720" rtlCol="0" anchor="b">
            <a:normAutofit/>
          </a:bodyPr>
          <a:lstStyle/>
          <a:p>
            <a:r>
              <a:rPr lang="en-US" sz="5400"/>
              <a:t>SWOT analysis</a:t>
            </a:r>
            <a:br>
              <a:rPr lang="en-US" sz="5400" dirty="0"/>
            </a:br>
            <a:endParaRPr lang="en-US" sz="5400"/>
          </a:p>
        </p:txBody>
      </p:sp>
    </p:spTree>
    <p:extLst>
      <p:ext uri="{BB962C8B-B14F-4D97-AF65-F5344CB8AC3E}">
        <p14:creationId xmlns:p14="http://schemas.microsoft.com/office/powerpoint/2010/main" val="3424713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B967A-5EDF-4F5A-B9AD-60A99C3B994C}"/>
              </a:ext>
            </a:extLst>
          </p:cNvPr>
          <p:cNvSpPr>
            <a:spLocks noGrp="1"/>
          </p:cNvSpPr>
          <p:nvPr>
            <p:ph type="title"/>
          </p:nvPr>
        </p:nvSpPr>
        <p:spPr/>
        <p:txBody>
          <a:bodyPr/>
          <a:lstStyle/>
          <a:p>
            <a:r>
              <a:rPr lang="en-US"/>
              <a:t>LEADERSHIP STYLE</a:t>
            </a:r>
          </a:p>
        </p:txBody>
      </p:sp>
    </p:spTree>
    <p:extLst>
      <p:ext uri="{BB962C8B-B14F-4D97-AF65-F5344CB8AC3E}">
        <p14:creationId xmlns:p14="http://schemas.microsoft.com/office/powerpoint/2010/main" val="1387719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C2A3C-7FC5-4D62-84D1-4B6A0F2D4FE4}"/>
              </a:ext>
            </a:extLst>
          </p:cNvPr>
          <p:cNvSpPr>
            <a:spLocks noGrp="1"/>
          </p:cNvSpPr>
          <p:nvPr>
            <p:ph type="title"/>
          </p:nvPr>
        </p:nvSpPr>
        <p:spPr/>
        <p:txBody>
          <a:bodyPr/>
          <a:lstStyle/>
          <a:p>
            <a:r>
              <a:rPr lang="en-US"/>
              <a:t>CSR</a:t>
            </a:r>
          </a:p>
        </p:txBody>
      </p:sp>
    </p:spTree>
    <p:extLst>
      <p:ext uri="{BB962C8B-B14F-4D97-AF65-F5344CB8AC3E}">
        <p14:creationId xmlns:p14="http://schemas.microsoft.com/office/powerpoint/2010/main" val="2912710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23A31-9F6C-49CD-B14E-D1B84E07AFCC}"/>
              </a:ext>
            </a:extLst>
          </p:cNvPr>
          <p:cNvSpPr>
            <a:spLocks noGrp="1"/>
          </p:cNvSpPr>
          <p:nvPr>
            <p:ph type="title"/>
          </p:nvPr>
        </p:nvSpPr>
        <p:spPr/>
        <p:txBody>
          <a:bodyPr/>
          <a:lstStyle/>
          <a:p>
            <a:r>
              <a:rPr lang="en-US"/>
              <a:t>conclusion</a:t>
            </a:r>
          </a:p>
        </p:txBody>
      </p:sp>
    </p:spTree>
    <p:extLst>
      <p:ext uri="{BB962C8B-B14F-4D97-AF65-F5344CB8AC3E}">
        <p14:creationId xmlns:p14="http://schemas.microsoft.com/office/powerpoint/2010/main" val="2339290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7D18-7A4B-49F8-B4E8-4EF60CEAAF40}"/>
              </a:ext>
            </a:extLst>
          </p:cNvPr>
          <p:cNvSpPr>
            <a:spLocks noGrp="1"/>
          </p:cNvSpPr>
          <p:nvPr>
            <p:ph type="title"/>
          </p:nvPr>
        </p:nvSpPr>
        <p:spPr>
          <a:xfrm>
            <a:off x="2403567" y="2795451"/>
            <a:ext cx="4153988" cy="1071155"/>
          </a:xfrm>
        </p:spPr>
        <p:txBody>
          <a:bodyPr>
            <a:normAutofit/>
          </a:bodyPr>
          <a:lstStyle/>
          <a:p>
            <a:r>
              <a:rPr lang="en-GB" sz="4400" dirty="0"/>
              <a:t>References </a:t>
            </a:r>
          </a:p>
        </p:txBody>
      </p:sp>
    </p:spTree>
    <p:extLst>
      <p:ext uri="{BB962C8B-B14F-4D97-AF65-F5344CB8AC3E}">
        <p14:creationId xmlns:p14="http://schemas.microsoft.com/office/powerpoint/2010/main" val="9080921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A202B54-1010-4BA4-9D92-1D1C4C291041}">
  <ds:schemaRefs>
    <ds:schemaRef ds:uri="http://schemas.microsoft.com/sharepoint/v3/contenttype/forms"/>
  </ds:schemaRefs>
</ds:datastoreItem>
</file>

<file path=customXml/itemProps2.xml><?xml version="1.0" encoding="utf-8"?>
<ds:datastoreItem xmlns:ds="http://schemas.openxmlformats.org/officeDocument/2006/customXml" ds:itemID="{FCF741FA-7C33-4E42-85D6-3EEF672EDB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53046B8-4800-46C4-88B6-BA8004508826}">
  <ds:schemaRefs>
    <ds:schemaRef ds:uri="http://purl.org/dc/elements/1.1/"/>
    <ds:schemaRef ds:uri="http://schemas.microsoft.com/office/2006/metadata/properties"/>
    <ds:schemaRef ds:uri="http://purl.org/dc/terms/"/>
    <ds:schemaRef ds:uri="9d0d5cce-d4dc-4043-8325-c992d2f588cd"/>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52</TotalTime>
  <Words>134</Words>
  <Application>Microsoft Office PowerPoint</Application>
  <PresentationFormat>Widescreen</PresentationFormat>
  <Paragraphs>17</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Contemporary management approaches</vt:lpstr>
      <vt:lpstr>Contents </vt:lpstr>
      <vt:lpstr>Introduction </vt:lpstr>
      <vt:lpstr>. Mission statement</vt:lpstr>
      <vt:lpstr>PowerPoint Presentation</vt:lpstr>
      <vt:lpstr>Finance and profit</vt:lpstr>
      <vt:lpstr>SWOT analysis </vt:lpstr>
      <vt:lpstr>LEADERSHIP STYLE</vt:lpstr>
      <vt:lpstr>CSR</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Clark (1905799)</dc:creator>
  <cp:lastModifiedBy>Rachel Clark (1905799)</cp:lastModifiedBy>
  <cp:revision>455</cp:revision>
  <dcterms:created xsi:type="dcterms:W3CDTF">2019-12-10T11:13:41Z</dcterms:created>
  <dcterms:modified xsi:type="dcterms:W3CDTF">2019-12-20T22:09:30Z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