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352" r:id="rId4"/>
    <p:sldId id="351" r:id="rId5"/>
    <p:sldId id="350" r:id="rId6"/>
    <p:sldId id="393" r:id="rId7"/>
    <p:sldId id="394" r:id="rId8"/>
    <p:sldId id="395" r:id="rId9"/>
    <p:sldId id="414" r:id="rId10"/>
    <p:sldId id="421" r:id="rId11"/>
    <p:sldId id="422" r:id="rId12"/>
    <p:sldId id="423" r:id="rId13"/>
    <p:sldId id="424" r:id="rId14"/>
    <p:sldId id="425" r:id="rId15"/>
    <p:sldId id="426" r:id="rId16"/>
    <p:sldId id="427" r:id="rId17"/>
    <p:sldId id="431" r:id="rId18"/>
    <p:sldId id="432" r:id="rId19"/>
    <p:sldId id="433" r:id="rId20"/>
    <p:sldId id="428" r:id="rId21"/>
    <p:sldId id="429" r:id="rId22"/>
    <p:sldId id="430" r:id="rId23"/>
    <p:sldId id="41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A239E0-953A-4823-BDBF-B698B6C5578C}" v="18" dt="2022-10-26T17:31:58.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84" d="100"/>
          <a:sy n="84" d="100"/>
        </p:scale>
        <p:origin x="87"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ac63fa33-6124-48d0-9978-55082d96bee9" providerId="ADAL" clId="{2AA239E0-953A-4823-BDBF-B698B6C5578C}"/>
    <pc:docChg chg="custSel modSld sldOrd">
      <pc:chgData name="Deborah Jenkins" userId="ac63fa33-6124-48d0-9978-55082d96bee9" providerId="ADAL" clId="{2AA239E0-953A-4823-BDBF-B698B6C5578C}" dt="2022-10-30T18:30:56.233" v="34"/>
      <pc:docMkLst>
        <pc:docMk/>
      </pc:docMkLst>
      <pc:sldChg chg="addSp modSp mod setBg addAnim setClrOvrMap">
        <pc:chgData name="Deborah Jenkins" userId="ac63fa33-6124-48d0-9978-55082d96bee9" providerId="ADAL" clId="{2AA239E0-953A-4823-BDBF-B698B6C5578C}" dt="2022-10-24T13:16:44.968" v="5"/>
        <pc:sldMkLst>
          <pc:docMk/>
          <pc:sldMk cId="3014510083" sldId="256"/>
        </pc:sldMkLst>
        <pc:spChg chg="mod">
          <ac:chgData name="Deborah Jenkins" userId="ac63fa33-6124-48d0-9978-55082d96bee9" providerId="ADAL" clId="{2AA239E0-953A-4823-BDBF-B698B6C5578C}" dt="2022-10-24T13:16:44.958" v="3" actId="26606"/>
          <ac:spMkLst>
            <pc:docMk/>
            <pc:sldMk cId="3014510083" sldId="256"/>
            <ac:spMk id="2" creationId="{1E9DFD61-8F3F-AA89-4315-3829F392A1C7}"/>
          </ac:spMkLst>
        </pc:spChg>
        <pc:spChg chg="mod">
          <ac:chgData name="Deborah Jenkins" userId="ac63fa33-6124-48d0-9978-55082d96bee9" providerId="ADAL" clId="{2AA239E0-953A-4823-BDBF-B698B6C5578C}" dt="2022-10-24T13:16:44.958" v="3" actId="26606"/>
          <ac:spMkLst>
            <pc:docMk/>
            <pc:sldMk cId="3014510083" sldId="256"/>
            <ac:spMk id="3" creationId="{EAD6D6C9-E54B-ED2B-8E62-9B30B484FA57}"/>
          </ac:spMkLst>
        </pc:spChg>
        <pc:spChg chg="add mod">
          <ac:chgData name="Deborah Jenkins" userId="ac63fa33-6124-48d0-9978-55082d96bee9" providerId="ADAL" clId="{2AA239E0-953A-4823-BDBF-B698B6C5578C}" dt="2022-10-24T13:16:44.958" v="3" actId="26606"/>
          <ac:spMkLst>
            <pc:docMk/>
            <pc:sldMk cId="3014510083" sldId="256"/>
            <ac:spMk id="6" creationId="{42FADCD2-75F7-BCC2-8C0B-7E828D56C2C7}"/>
          </ac:spMkLst>
        </pc:spChg>
        <pc:spChg chg="add">
          <ac:chgData name="Deborah Jenkins" userId="ac63fa33-6124-48d0-9978-55082d96bee9" providerId="ADAL" clId="{2AA239E0-953A-4823-BDBF-B698B6C5578C}" dt="2022-10-24T13:16:44.958" v="3" actId="26606"/>
          <ac:spMkLst>
            <pc:docMk/>
            <pc:sldMk cId="3014510083" sldId="256"/>
            <ac:spMk id="11" creationId="{0671A8AE-40A1-4631-A6B8-581AFF065482}"/>
          </ac:spMkLst>
        </pc:spChg>
        <pc:spChg chg="add">
          <ac:chgData name="Deborah Jenkins" userId="ac63fa33-6124-48d0-9978-55082d96bee9" providerId="ADAL" clId="{2AA239E0-953A-4823-BDBF-B698B6C5578C}" dt="2022-10-24T13:16:44.958" v="3" actId="26606"/>
          <ac:spMkLst>
            <pc:docMk/>
            <pc:sldMk cId="3014510083" sldId="256"/>
            <ac:spMk id="13" creationId="{AB58EF07-17C2-48CF-ABB0-EEF1F17CB8F0}"/>
          </ac:spMkLst>
        </pc:spChg>
        <pc:spChg chg="add">
          <ac:chgData name="Deborah Jenkins" userId="ac63fa33-6124-48d0-9978-55082d96bee9" providerId="ADAL" clId="{2AA239E0-953A-4823-BDBF-B698B6C5578C}" dt="2022-10-24T13:16:44.958" v="3" actId="26606"/>
          <ac:spMkLst>
            <pc:docMk/>
            <pc:sldMk cId="3014510083" sldId="256"/>
            <ac:spMk id="15" creationId="{AF2F604E-43BE-4DC3-B983-E071523364F8}"/>
          </ac:spMkLst>
        </pc:spChg>
        <pc:spChg chg="add">
          <ac:chgData name="Deborah Jenkins" userId="ac63fa33-6124-48d0-9978-55082d96bee9" providerId="ADAL" clId="{2AA239E0-953A-4823-BDBF-B698B6C5578C}" dt="2022-10-24T13:16:44.958" v="3" actId="26606"/>
          <ac:spMkLst>
            <pc:docMk/>
            <pc:sldMk cId="3014510083" sldId="256"/>
            <ac:spMk id="17" creationId="{08C9B587-E65E-4B52-B37C-ABEBB6E87928}"/>
          </ac:spMkLst>
        </pc:spChg>
        <pc:picChg chg="add mod ord">
          <ac:chgData name="Deborah Jenkins" userId="ac63fa33-6124-48d0-9978-55082d96bee9" providerId="ADAL" clId="{2AA239E0-953A-4823-BDBF-B698B6C5578C}" dt="2022-10-24T13:16:44.958" v="3" actId="26606"/>
          <ac:picMkLst>
            <pc:docMk/>
            <pc:sldMk cId="3014510083" sldId="256"/>
            <ac:picMk id="5" creationId="{5C7C0160-25F9-3D71-00CE-C4E872B43162}"/>
          </ac:picMkLst>
        </pc:picChg>
      </pc:sldChg>
      <pc:sldChg chg="addSp modSp mod setBg">
        <pc:chgData name="Deborah Jenkins" userId="ac63fa33-6124-48d0-9978-55082d96bee9" providerId="ADAL" clId="{2AA239E0-953A-4823-BDBF-B698B6C5578C}" dt="2022-10-24T13:17:10.317" v="19" actId="2710"/>
        <pc:sldMkLst>
          <pc:docMk/>
          <pc:sldMk cId="2733612316" sldId="257"/>
        </pc:sldMkLst>
        <pc:spChg chg="mod">
          <ac:chgData name="Deborah Jenkins" userId="ac63fa33-6124-48d0-9978-55082d96bee9" providerId="ADAL" clId="{2AA239E0-953A-4823-BDBF-B698B6C5578C}" dt="2022-10-24T13:17:03.293" v="17" actId="26606"/>
          <ac:spMkLst>
            <pc:docMk/>
            <pc:sldMk cId="2733612316" sldId="257"/>
            <ac:spMk id="2" creationId="{1ED88A3B-A360-CEDE-5ACA-356B6243C571}"/>
          </ac:spMkLst>
        </pc:spChg>
        <pc:spChg chg="mod">
          <ac:chgData name="Deborah Jenkins" userId="ac63fa33-6124-48d0-9978-55082d96bee9" providerId="ADAL" clId="{2AA239E0-953A-4823-BDBF-B698B6C5578C}" dt="2022-10-24T13:17:10.317" v="19" actId="2710"/>
          <ac:spMkLst>
            <pc:docMk/>
            <pc:sldMk cId="2733612316" sldId="257"/>
            <ac:spMk id="3" creationId="{5B7B325A-1FC8-EC28-AA88-ADA1D9CA5FD7}"/>
          </ac:spMkLst>
        </pc:spChg>
        <pc:spChg chg="add">
          <ac:chgData name="Deborah Jenkins" userId="ac63fa33-6124-48d0-9978-55082d96bee9" providerId="ADAL" clId="{2AA239E0-953A-4823-BDBF-B698B6C5578C}" dt="2022-10-24T13:17:03.293" v="17" actId="26606"/>
          <ac:spMkLst>
            <pc:docMk/>
            <pc:sldMk cId="2733612316" sldId="257"/>
            <ac:spMk id="8" creationId="{DAF1966E-FD40-4A4A-B61B-C4DF7FA05F06}"/>
          </ac:spMkLst>
        </pc:spChg>
        <pc:spChg chg="add">
          <ac:chgData name="Deborah Jenkins" userId="ac63fa33-6124-48d0-9978-55082d96bee9" providerId="ADAL" clId="{2AA239E0-953A-4823-BDBF-B698B6C5578C}" dt="2022-10-24T13:17:03.293" v="17" actId="26606"/>
          <ac:spMkLst>
            <pc:docMk/>
            <pc:sldMk cId="2733612316" sldId="257"/>
            <ac:spMk id="10" creationId="{047BFA19-D45E-416B-A404-7AF2F3F27017}"/>
          </ac:spMkLst>
        </pc:spChg>
        <pc:spChg chg="add">
          <ac:chgData name="Deborah Jenkins" userId="ac63fa33-6124-48d0-9978-55082d96bee9" providerId="ADAL" clId="{2AA239E0-953A-4823-BDBF-B698B6C5578C}" dt="2022-10-24T13:17:03.293" v="17" actId="26606"/>
          <ac:spMkLst>
            <pc:docMk/>
            <pc:sldMk cId="2733612316" sldId="257"/>
            <ac:spMk id="12" creationId="{8E0105E7-23DB-4CF2-8258-FF47C7620F6E}"/>
          </ac:spMkLst>
        </pc:spChg>
        <pc:spChg chg="add">
          <ac:chgData name="Deborah Jenkins" userId="ac63fa33-6124-48d0-9978-55082d96bee9" providerId="ADAL" clId="{2AA239E0-953A-4823-BDBF-B698B6C5578C}" dt="2022-10-24T13:17:03.293" v="17" actId="26606"/>
          <ac:spMkLst>
            <pc:docMk/>
            <pc:sldMk cId="2733612316" sldId="257"/>
            <ac:spMk id="14" creationId="{074B4F7D-14B2-478B-8BF5-01E4E0C5D263}"/>
          </ac:spMkLst>
        </pc:spChg>
      </pc:sldChg>
      <pc:sldChg chg="addSp delSp modSp mod setBg setClrOvrMap">
        <pc:chgData name="Deborah Jenkins" userId="ac63fa33-6124-48d0-9978-55082d96bee9" providerId="ADAL" clId="{2AA239E0-953A-4823-BDBF-B698B6C5578C}" dt="2022-10-24T13:18:18.964" v="24" actId="478"/>
        <pc:sldMkLst>
          <pc:docMk/>
          <pc:sldMk cId="0" sldId="350"/>
        </pc:sldMkLst>
        <pc:spChg chg="add del mod">
          <ac:chgData name="Deborah Jenkins" userId="ac63fa33-6124-48d0-9978-55082d96bee9" providerId="ADAL" clId="{2AA239E0-953A-4823-BDBF-B698B6C5578C}" dt="2022-10-24T13:18:18.964" v="24" actId="478"/>
          <ac:spMkLst>
            <pc:docMk/>
            <pc:sldMk cId="0" sldId="350"/>
            <ac:spMk id="4" creationId="{6E346F01-14BA-39F5-7DF0-6FF493E01976}"/>
          </ac:spMkLst>
        </pc:spChg>
        <pc:spChg chg="mod">
          <ac:chgData name="Deborah Jenkins" userId="ac63fa33-6124-48d0-9978-55082d96bee9" providerId="ADAL" clId="{2AA239E0-953A-4823-BDBF-B698B6C5578C}" dt="2022-10-24T13:18:15.362" v="23" actId="26606"/>
          <ac:spMkLst>
            <pc:docMk/>
            <pc:sldMk cId="0" sldId="350"/>
            <ac:spMk id="19458" creationId="{A8B823C9-3032-495A-8AB9-5F8CFBC2CA19}"/>
          </ac:spMkLst>
        </pc:spChg>
        <pc:spChg chg="add">
          <ac:chgData name="Deborah Jenkins" userId="ac63fa33-6124-48d0-9978-55082d96bee9" providerId="ADAL" clId="{2AA239E0-953A-4823-BDBF-B698B6C5578C}" dt="2022-10-24T13:18:15.362" v="23" actId="26606"/>
          <ac:spMkLst>
            <pc:docMk/>
            <pc:sldMk cId="0" sldId="350"/>
            <ac:spMk id="19466" creationId="{8F23F8A3-8FD7-4779-8323-FDC26BE99889}"/>
          </ac:spMkLst>
        </pc:spChg>
        <pc:spChg chg="add">
          <ac:chgData name="Deborah Jenkins" userId="ac63fa33-6124-48d0-9978-55082d96bee9" providerId="ADAL" clId="{2AA239E0-953A-4823-BDBF-B698B6C5578C}" dt="2022-10-24T13:18:15.362" v="23" actId="26606"/>
          <ac:spMkLst>
            <pc:docMk/>
            <pc:sldMk cId="0" sldId="350"/>
            <ac:spMk id="19468" creationId="{F605C4CC-A25C-416F-8333-7CB7DC97D870}"/>
          </ac:spMkLst>
        </pc:spChg>
        <pc:graphicFrameChg chg="mod modGraphic">
          <ac:chgData name="Deborah Jenkins" userId="ac63fa33-6124-48d0-9978-55082d96bee9" providerId="ADAL" clId="{2AA239E0-953A-4823-BDBF-B698B6C5578C}" dt="2022-10-24T13:18:15.362" v="23" actId="26606"/>
          <ac:graphicFrameMkLst>
            <pc:docMk/>
            <pc:sldMk cId="0" sldId="350"/>
            <ac:graphicFrameMk id="19461" creationId="{9C3415EF-51FE-4551-85A3-6FE57F57512F}"/>
          </ac:graphicFrameMkLst>
        </pc:graphicFrameChg>
        <pc:picChg chg="add mod ord">
          <ac:chgData name="Deborah Jenkins" userId="ac63fa33-6124-48d0-9978-55082d96bee9" providerId="ADAL" clId="{2AA239E0-953A-4823-BDBF-B698B6C5578C}" dt="2022-10-24T13:18:15.362" v="23" actId="26606"/>
          <ac:picMkLst>
            <pc:docMk/>
            <pc:sldMk cId="0" sldId="350"/>
            <ac:picMk id="3" creationId="{783D73B1-9F73-6CAE-5833-7B2655293551}"/>
          </ac:picMkLst>
        </pc:picChg>
      </pc:sldChg>
      <pc:sldChg chg="ord">
        <pc:chgData name="Deborah Jenkins" userId="ac63fa33-6124-48d0-9978-55082d96bee9" providerId="ADAL" clId="{2AA239E0-953A-4823-BDBF-B698B6C5578C}" dt="2022-10-30T18:30:56.233" v="34"/>
        <pc:sldMkLst>
          <pc:docMk/>
          <pc:sldMk cId="2744382346" sldId="394"/>
        </pc:sldMkLst>
      </pc:sldChg>
      <pc:sldChg chg="modSp">
        <pc:chgData name="Deborah Jenkins" userId="ac63fa33-6124-48d0-9978-55082d96bee9" providerId="ADAL" clId="{2AA239E0-953A-4823-BDBF-B698B6C5578C}" dt="2022-10-26T17:31:58.792" v="32" actId="20577"/>
        <pc:sldMkLst>
          <pc:docMk/>
          <pc:sldMk cId="3804836168" sldId="414"/>
        </pc:sldMkLst>
        <pc:spChg chg="mod">
          <ac:chgData name="Deborah Jenkins" userId="ac63fa33-6124-48d0-9978-55082d96bee9" providerId="ADAL" clId="{2AA239E0-953A-4823-BDBF-B698B6C5578C}" dt="2022-10-26T17:31:58.792" v="32" actId="20577"/>
          <ac:spMkLst>
            <pc:docMk/>
            <pc:sldMk cId="3804836168" sldId="414"/>
            <ac:spMk id="19459" creationId="{E66750A6-ADA7-457F-A04C-5C6756C55B5C}"/>
          </ac:spMkLst>
        </pc:spChg>
      </pc:sldChg>
      <pc:sldChg chg="modAnim">
        <pc:chgData name="Deborah Jenkins" userId="ac63fa33-6124-48d0-9978-55082d96bee9" providerId="ADAL" clId="{2AA239E0-953A-4823-BDBF-B698B6C5578C}" dt="2022-10-24T13:19:25.654" v="25"/>
        <pc:sldMkLst>
          <pc:docMk/>
          <pc:sldMk cId="3435110531" sldId="423"/>
        </pc:sldMkLst>
      </pc:sldChg>
      <pc:sldChg chg="modAnim">
        <pc:chgData name="Deborah Jenkins" userId="ac63fa33-6124-48d0-9978-55082d96bee9" providerId="ADAL" clId="{2AA239E0-953A-4823-BDBF-B698B6C5578C}" dt="2022-10-24T13:19:46.190" v="27"/>
        <pc:sldMkLst>
          <pc:docMk/>
          <pc:sldMk cId="2269791919" sldId="426"/>
        </pc:sldMkLst>
      </pc:sldChg>
      <pc:sldChg chg="modAnim">
        <pc:chgData name="Deborah Jenkins" userId="ac63fa33-6124-48d0-9978-55082d96bee9" providerId="ADAL" clId="{2AA239E0-953A-4823-BDBF-B698B6C5578C}" dt="2022-10-24T13:19:53.838" v="29"/>
        <pc:sldMkLst>
          <pc:docMk/>
          <pc:sldMk cId="1859906560" sldId="427"/>
        </pc:sldMkLst>
      </pc:sldChg>
      <pc:sldChg chg="modAnim">
        <pc:chgData name="Deborah Jenkins" userId="ac63fa33-6124-48d0-9978-55082d96bee9" providerId="ADAL" clId="{2AA239E0-953A-4823-BDBF-B698B6C5578C}" dt="2022-10-24T13:19:59.776" v="30"/>
        <pc:sldMkLst>
          <pc:docMk/>
          <pc:sldMk cId="1126764939" sldId="431"/>
        </pc:sldMkLst>
      </pc:sldChg>
      <pc:sldChg chg="modAnim">
        <pc:chgData name="Deborah Jenkins" userId="ac63fa33-6124-48d0-9978-55082d96bee9" providerId="ADAL" clId="{2AA239E0-953A-4823-BDBF-B698B6C5578C}" dt="2022-10-24T13:20:02.009" v="31"/>
        <pc:sldMkLst>
          <pc:docMk/>
          <pc:sldMk cId="373665478" sldId="432"/>
        </pc:sldMkLst>
      </pc:sldChg>
    </pc:docChg>
  </pc:docChgLst>
  <pc:docChgLst>
    <pc:chgData name="Deborah Jenkins" userId="3cd02ba5-e528-4585-978d-4fde2b47730a" providerId="ADAL" clId="{2AA239E0-953A-4823-BDBF-B698B6C5578C}"/>
    <pc:docChg chg="undo custSel modSld">
      <pc:chgData name="Deborah Jenkins" userId="3cd02ba5-e528-4585-978d-4fde2b47730a" providerId="ADAL" clId="{2AA239E0-953A-4823-BDBF-B698B6C5578C}" dt="2022-10-23T11:52:22.071" v="159" actId="113"/>
      <pc:docMkLst>
        <pc:docMk/>
      </pc:docMkLst>
      <pc:sldChg chg="addSp delSp modSp mod modAnim">
        <pc:chgData name="Deborah Jenkins" userId="3cd02ba5-e528-4585-978d-4fde2b47730a" providerId="ADAL" clId="{2AA239E0-953A-4823-BDBF-B698B6C5578C}" dt="2022-10-23T11:43:09.958" v="28" actId="113"/>
        <pc:sldMkLst>
          <pc:docMk/>
          <pc:sldMk cId="2201417814" sldId="393"/>
        </pc:sldMkLst>
        <pc:spChg chg="mod">
          <ac:chgData name="Deborah Jenkins" userId="3cd02ba5-e528-4585-978d-4fde2b47730a" providerId="ADAL" clId="{2AA239E0-953A-4823-BDBF-B698B6C5578C}" dt="2022-10-23T11:43:09.958" v="28" actId="113"/>
          <ac:spMkLst>
            <pc:docMk/>
            <pc:sldMk cId="2201417814" sldId="393"/>
            <ac:spMk id="14338" creationId="{FB5416FC-AFCB-4F54-8D42-6899EEA1ABCB}"/>
          </ac:spMkLst>
        </pc:spChg>
        <pc:spChg chg="del mod">
          <ac:chgData name="Deborah Jenkins" userId="3cd02ba5-e528-4585-978d-4fde2b47730a" providerId="ADAL" clId="{2AA239E0-953A-4823-BDBF-B698B6C5578C}" dt="2022-10-23T11:40:33.488" v="2"/>
          <ac:spMkLst>
            <pc:docMk/>
            <pc:sldMk cId="2201417814" sldId="393"/>
            <ac:spMk id="14339" creationId="{44AAA9C1-EDAA-43AD-9159-A85C716D55E5}"/>
          </ac:spMkLst>
        </pc:spChg>
        <pc:picChg chg="mod">
          <ac:chgData name="Deborah Jenkins" userId="3cd02ba5-e528-4585-978d-4fde2b47730a" providerId="ADAL" clId="{2AA239E0-953A-4823-BDBF-B698B6C5578C}" dt="2022-10-23T11:40:48.629" v="9" actId="1076"/>
          <ac:picMkLst>
            <pc:docMk/>
            <pc:sldMk cId="2201417814" sldId="393"/>
            <ac:picMk id="2" creationId="{CFAD4962-D882-480C-9A07-1608BF0C4C32}"/>
          </ac:picMkLst>
        </pc:picChg>
        <pc:picChg chg="add mod">
          <ac:chgData name="Deborah Jenkins" userId="3cd02ba5-e528-4585-978d-4fde2b47730a" providerId="ADAL" clId="{2AA239E0-953A-4823-BDBF-B698B6C5578C}" dt="2022-10-23T11:40:56.967" v="13" actId="1076"/>
          <ac:picMkLst>
            <pc:docMk/>
            <pc:sldMk cId="2201417814" sldId="393"/>
            <ac:picMk id="3" creationId="{AC834D19-BB30-749F-848B-7675D7CC3C4D}"/>
          </ac:picMkLst>
        </pc:picChg>
      </pc:sldChg>
      <pc:sldChg chg="addSp modSp mod setBg modAnim">
        <pc:chgData name="Deborah Jenkins" userId="3cd02ba5-e528-4585-978d-4fde2b47730a" providerId="ADAL" clId="{2AA239E0-953A-4823-BDBF-B698B6C5578C}" dt="2022-10-23T11:41:58.411" v="15"/>
        <pc:sldMkLst>
          <pc:docMk/>
          <pc:sldMk cId="3804836168" sldId="414"/>
        </pc:sldMkLst>
        <pc:spChg chg="mod">
          <ac:chgData name="Deborah Jenkins" userId="3cd02ba5-e528-4585-978d-4fde2b47730a" providerId="ADAL" clId="{2AA239E0-953A-4823-BDBF-B698B6C5578C}" dt="2022-10-23T11:41:53.564" v="14" actId="26606"/>
          <ac:spMkLst>
            <pc:docMk/>
            <pc:sldMk cId="3804836168" sldId="414"/>
            <ac:spMk id="19458" creationId="{C8754D56-3027-4D81-9E02-0D1531231010}"/>
          </ac:spMkLst>
        </pc:spChg>
        <pc:spChg chg="mod">
          <ac:chgData name="Deborah Jenkins" userId="3cd02ba5-e528-4585-978d-4fde2b47730a" providerId="ADAL" clId="{2AA239E0-953A-4823-BDBF-B698B6C5578C}" dt="2022-10-23T11:41:53.564" v="14" actId="26606"/>
          <ac:spMkLst>
            <pc:docMk/>
            <pc:sldMk cId="3804836168" sldId="414"/>
            <ac:spMk id="19459" creationId="{E66750A6-ADA7-457F-A04C-5C6756C55B5C}"/>
          </ac:spMkLst>
        </pc:spChg>
        <pc:spChg chg="add">
          <ac:chgData name="Deborah Jenkins" userId="3cd02ba5-e528-4585-978d-4fde2b47730a" providerId="ADAL" clId="{2AA239E0-953A-4823-BDBF-B698B6C5578C}" dt="2022-10-23T11:41:53.564" v="14" actId="26606"/>
          <ac:spMkLst>
            <pc:docMk/>
            <pc:sldMk cId="3804836168" sldId="414"/>
            <ac:spMk id="19464" creationId="{907EF6B7-1338-4443-8C46-6A318D952DFD}"/>
          </ac:spMkLst>
        </pc:spChg>
        <pc:spChg chg="add">
          <ac:chgData name="Deborah Jenkins" userId="3cd02ba5-e528-4585-978d-4fde2b47730a" providerId="ADAL" clId="{2AA239E0-953A-4823-BDBF-B698B6C5578C}" dt="2022-10-23T11:41:53.564" v="14" actId="26606"/>
          <ac:spMkLst>
            <pc:docMk/>
            <pc:sldMk cId="3804836168" sldId="414"/>
            <ac:spMk id="19466" creationId="{DAAE4CDD-124C-4DCF-9584-B6033B545DD5}"/>
          </ac:spMkLst>
        </pc:spChg>
        <pc:spChg chg="add">
          <ac:chgData name="Deborah Jenkins" userId="3cd02ba5-e528-4585-978d-4fde2b47730a" providerId="ADAL" clId="{2AA239E0-953A-4823-BDBF-B698B6C5578C}" dt="2022-10-23T11:41:53.564" v="14" actId="26606"/>
          <ac:spMkLst>
            <pc:docMk/>
            <pc:sldMk cId="3804836168" sldId="414"/>
            <ac:spMk id="19468" creationId="{081E4A58-353D-44AE-B2FC-2A74E2E400F7}"/>
          </ac:spMkLst>
        </pc:spChg>
      </pc:sldChg>
      <pc:sldChg chg="modSp mod modAnim">
        <pc:chgData name="Deborah Jenkins" userId="3cd02ba5-e528-4585-978d-4fde2b47730a" providerId="ADAL" clId="{2AA239E0-953A-4823-BDBF-B698B6C5578C}" dt="2022-10-23T11:43:31.266" v="30"/>
        <pc:sldMkLst>
          <pc:docMk/>
          <pc:sldMk cId="3199936871" sldId="421"/>
        </pc:sldMkLst>
        <pc:spChg chg="mod">
          <ac:chgData name="Deborah Jenkins" userId="3cd02ba5-e528-4585-978d-4fde2b47730a" providerId="ADAL" clId="{2AA239E0-953A-4823-BDBF-B698B6C5578C}" dt="2022-10-23T11:42:07.839" v="17" actId="403"/>
          <ac:spMkLst>
            <pc:docMk/>
            <pc:sldMk cId="3199936871" sldId="421"/>
            <ac:spMk id="20483" creationId="{FE9B936B-0DFE-4FE3-B8F2-7A630B06497A}"/>
          </ac:spMkLst>
        </pc:spChg>
      </pc:sldChg>
      <pc:sldChg chg="modSp mod modAnim">
        <pc:chgData name="Deborah Jenkins" userId="3cd02ba5-e528-4585-978d-4fde2b47730a" providerId="ADAL" clId="{2AA239E0-953A-4823-BDBF-B698B6C5578C}" dt="2022-10-23T11:43:24.779" v="29"/>
        <pc:sldMkLst>
          <pc:docMk/>
          <pc:sldMk cId="353935017" sldId="422"/>
        </pc:sldMkLst>
        <pc:spChg chg="mod">
          <ac:chgData name="Deborah Jenkins" userId="3cd02ba5-e528-4585-978d-4fde2b47730a" providerId="ADAL" clId="{2AA239E0-953A-4823-BDBF-B698B6C5578C}" dt="2022-10-23T11:42:46.585" v="24" actId="113"/>
          <ac:spMkLst>
            <pc:docMk/>
            <pc:sldMk cId="353935017" sldId="422"/>
            <ac:spMk id="2" creationId="{A0C92FAD-0D6E-C06C-6663-D3242DA6B9DC}"/>
          </ac:spMkLst>
        </pc:spChg>
        <pc:spChg chg="mod">
          <ac:chgData name="Deborah Jenkins" userId="3cd02ba5-e528-4585-978d-4fde2b47730a" providerId="ADAL" clId="{2AA239E0-953A-4823-BDBF-B698B6C5578C}" dt="2022-10-23T11:42:40.976" v="21" actId="27636"/>
          <ac:spMkLst>
            <pc:docMk/>
            <pc:sldMk cId="353935017" sldId="422"/>
            <ac:spMk id="3" creationId="{04833DC0-EDFC-8B2A-5650-8BB27C1EBF8F}"/>
          </ac:spMkLst>
        </pc:spChg>
      </pc:sldChg>
      <pc:sldChg chg="addSp delSp modSp mod">
        <pc:chgData name="Deborah Jenkins" userId="3cd02ba5-e528-4585-978d-4fde2b47730a" providerId="ADAL" clId="{2AA239E0-953A-4823-BDBF-B698B6C5578C}" dt="2022-10-23T11:44:45.399" v="45" actId="1076"/>
        <pc:sldMkLst>
          <pc:docMk/>
          <pc:sldMk cId="3435110531" sldId="423"/>
        </pc:sldMkLst>
        <pc:spChg chg="mod">
          <ac:chgData name="Deborah Jenkins" userId="3cd02ba5-e528-4585-978d-4fde2b47730a" providerId="ADAL" clId="{2AA239E0-953A-4823-BDBF-B698B6C5578C}" dt="2022-10-23T11:44:43.998" v="44" actId="27636"/>
          <ac:spMkLst>
            <pc:docMk/>
            <pc:sldMk cId="3435110531" sldId="423"/>
            <ac:spMk id="3" creationId="{75F1CF04-D40A-04DC-2148-BF282305B4FF}"/>
          </ac:spMkLst>
        </pc:spChg>
        <pc:spChg chg="add del mod">
          <ac:chgData name="Deborah Jenkins" userId="3cd02ba5-e528-4585-978d-4fde2b47730a" providerId="ADAL" clId="{2AA239E0-953A-4823-BDBF-B698B6C5578C}" dt="2022-10-23T11:44:38.134" v="40" actId="478"/>
          <ac:spMkLst>
            <pc:docMk/>
            <pc:sldMk cId="3435110531" sldId="423"/>
            <ac:spMk id="8" creationId="{FE34B8E3-99D2-F690-53E3-CD8528BEC219}"/>
          </ac:spMkLst>
        </pc:spChg>
        <pc:picChg chg="add mod">
          <ac:chgData name="Deborah Jenkins" userId="3cd02ba5-e528-4585-978d-4fde2b47730a" providerId="ADAL" clId="{2AA239E0-953A-4823-BDBF-B698B6C5578C}" dt="2022-10-23T11:44:45.399" v="45" actId="1076"/>
          <ac:picMkLst>
            <pc:docMk/>
            <pc:sldMk cId="3435110531" sldId="423"/>
            <ac:picMk id="7" creationId="{9853A48B-3040-6F34-FF8E-9F356C0A78CD}"/>
          </ac:picMkLst>
        </pc:picChg>
      </pc:sldChg>
      <pc:sldChg chg="modAnim">
        <pc:chgData name="Deborah Jenkins" userId="3cd02ba5-e528-4585-978d-4fde2b47730a" providerId="ADAL" clId="{2AA239E0-953A-4823-BDBF-B698B6C5578C}" dt="2022-10-23T11:44:55.473" v="46"/>
        <pc:sldMkLst>
          <pc:docMk/>
          <pc:sldMk cId="3592799723" sldId="425"/>
        </pc:sldMkLst>
      </pc:sldChg>
      <pc:sldChg chg="addSp delSp modSp mod">
        <pc:chgData name="Deborah Jenkins" userId="3cd02ba5-e528-4585-978d-4fde2b47730a" providerId="ADAL" clId="{2AA239E0-953A-4823-BDBF-B698B6C5578C}" dt="2022-10-23T11:47:47.032" v="90" actId="14100"/>
        <pc:sldMkLst>
          <pc:docMk/>
          <pc:sldMk cId="2269791919" sldId="426"/>
        </pc:sldMkLst>
        <pc:spChg chg="mod">
          <ac:chgData name="Deborah Jenkins" userId="3cd02ba5-e528-4585-978d-4fde2b47730a" providerId="ADAL" clId="{2AA239E0-953A-4823-BDBF-B698B6C5578C}" dt="2022-10-23T11:47:09.124" v="78" actId="113"/>
          <ac:spMkLst>
            <pc:docMk/>
            <pc:sldMk cId="2269791919" sldId="426"/>
            <ac:spMk id="2" creationId="{E8BF6BCA-2F95-1234-88D5-54D3F53E3FFC}"/>
          </ac:spMkLst>
        </pc:spChg>
        <pc:spChg chg="mod">
          <ac:chgData name="Deborah Jenkins" userId="3cd02ba5-e528-4585-978d-4fde2b47730a" providerId="ADAL" clId="{2AA239E0-953A-4823-BDBF-B698B6C5578C}" dt="2022-10-23T11:47:47.032" v="90" actId="14100"/>
          <ac:spMkLst>
            <pc:docMk/>
            <pc:sldMk cId="2269791919" sldId="426"/>
            <ac:spMk id="3" creationId="{AA6CA01C-9090-07A8-65E9-98E43CAAFF73}"/>
          </ac:spMkLst>
        </pc:spChg>
        <pc:spChg chg="add del">
          <ac:chgData name="Deborah Jenkins" userId="3cd02ba5-e528-4585-978d-4fde2b47730a" providerId="ADAL" clId="{2AA239E0-953A-4823-BDBF-B698B6C5578C}" dt="2022-10-23T11:46:54.812" v="71" actId="26606"/>
          <ac:spMkLst>
            <pc:docMk/>
            <pc:sldMk cId="2269791919" sldId="426"/>
            <ac:spMk id="8" creationId="{907EF6B7-1338-4443-8C46-6A318D952DFD}"/>
          </ac:spMkLst>
        </pc:spChg>
        <pc:spChg chg="add del">
          <ac:chgData name="Deborah Jenkins" userId="3cd02ba5-e528-4585-978d-4fde2b47730a" providerId="ADAL" clId="{2AA239E0-953A-4823-BDBF-B698B6C5578C}" dt="2022-10-23T11:46:54.812" v="71" actId="26606"/>
          <ac:spMkLst>
            <pc:docMk/>
            <pc:sldMk cId="2269791919" sldId="426"/>
            <ac:spMk id="10" creationId="{DAAE4CDD-124C-4DCF-9584-B6033B545DD5}"/>
          </ac:spMkLst>
        </pc:spChg>
        <pc:spChg chg="add del">
          <ac:chgData name="Deborah Jenkins" userId="3cd02ba5-e528-4585-978d-4fde2b47730a" providerId="ADAL" clId="{2AA239E0-953A-4823-BDBF-B698B6C5578C}" dt="2022-10-23T11:46:54.812" v="71" actId="26606"/>
          <ac:spMkLst>
            <pc:docMk/>
            <pc:sldMk cId="2269791919" sldId="426"/>
            <ac:spMk id="12" creationId="{081E4A58-353D-44AE-B2FC-2A74E2E400F7}"/>
          </ac:spMkLst>
        </pc:spChg>
        <pc:spChg chg="add del">
          <ac:chgData name="Deborah Jenkins" userId="3cd02ba5-e528-4585-978d-4fde2b47730a" providerId="ADAL" clId="{2AA239E0-953A-4823-BDBF-B698B6C5578C}" dt="2022-10-23T11:46:54.801" v="70" actId="26606"/>
          <ac:spMkLst>
            <pc:docMk/>
            <pc:sldMk cId="2269791919" sldId="426"/>
            <ac:spMk id="17" creationId="{DB304A14-32D0-4873-B914-423ED7B8DAFD}"/>
          </ac:spMkLst>
        </pc:spChg>
        <pc:spChg chg="add del">
          <ac:chgData name="Deborah Jenkins" userId="3cd02ba5-e528-4585-978d-4fde2b47730a" providerId="ADAL" clId="{2AA239E0-953A-4823-BDBF-B698B6C5578C}" dt="2022-10-23T11:46:54.801" v="70" actId="26606"/>
          <ac:spMkLst>
            <pc:docMk/>
            <pc:sldMk cId="2269791919" sldId="426"/>
            <ac:spMk id="19" creationId="{1D460C86-854F-4FB3-ABC2-E823D8FEB9DB}"/>
          </ac:spMkLst>
        </pc:spChg>
        <pc:spChg chg="add del">
          <ac:chgData name="Deborah Jenkins" userId="3cd02ba5-e528-4585-978d-4fde2b47730a" providerId="ADAL" clId="{2AA239E0-953A-4823-BDBF-B698B6C5578C}" dt="2022-10-23T11:46:54.801" v="70" actId="26606"/>
          <ac:spMkLst>
            <pc:docMk/>
            <pc:sldMk cId="2269791919" sldId="426"/>
            <ac:spMk id="21" creationId="{BB48116A-278A-4CC5-89D3-9DE8E8FF1245}"/>
          </ac:spMkLst>
        </pc:spChg>
        <pc:spChg chg="add">
          <ac:chgData name="Deborah Jenkins" userId="3cd02ba5-e528-4585-978d-4fde2b47730a" providerId="ADAL" clId="{2AA239E0-953A-4823-BDBF-B698B6C5578C}" dt="2022-10-23T11:46:54.812" v="71" actId="26606"/>
          <ac:spMkLst>
            <pc:docMk/>
            <pc:sldMk cId="2269791919" sldId="426"/>
            <ac:spMk id="23" creationId="{D009D6D5-DAC2-4A8B-A17A-E206B9012D09}"/>
          </ac:spMkLst>
        </pc:spChg>
        <pc:picChg chg="add mod">
          <ac:chgData name="Deborah Jenkins" userId="3cd02ba5-e528-4585-978d-4fde2b47730a" providerId="ADAL" clId="{2AA239E0-953A-4823-BDBF-B698B6C5578C}" dt="2022-10-23T11:47:44.647" v="89" actId="14100"/>
          <ac:picMkLst>
            <pc:docMk/>
            <pc:sldMk cId="2269791919" sldId="426"/>
            <ac:picMk id="4" creationId="{5055FBD8-7EB5-102A-D486-1CBE3074A784}"/>
          </ac:picMkLst>
        </pc:picChg>
      </pc:sldChg>
      <pc:sldChg chg="addSp delSp modSp mod">
        <pc:chgData name="Deborah Jenkins" userId="3cd02ba5-e528-4585-978d-4fde2b47730a" providerId="ADAL" clId="{2AA239E0-953A-4823-BDBF-B698B6C5578C}" dt="2022-10-23T11:50:11.873" v="124" actId="255"/>
        <pc:sldMkLst>
          <pc:docMk/>
          <pc:sldMk cId="1859906560" sldId="427"/>
        </pc:sldMkLst>
        <pc:spChg chg="mod">
          <ac:chgData name="Deborah Jenkins" userId="3cd02ba5-e528-4585-978d-4fde2b47730a" providerId="ADAL" clId="{2AA239E0-953A-4823-BDBF-B698B6C5578C}" dt="2022-10-23T11:49:45.277" v="116" actId="14100"/>
          <ac:spMkLst>
            <pc:docMk/>
            <pc:sldMk cId="1859906560" sldId="427"/>
            <ac:spMk id="2" creationId="{3C25E5B0-C533-DEA4-84FF-35FDE46F22B7}"/>
          </ac:spMkLst>
        </pc:spChg>
        <pc:spChg chg="mod">
          <ac:chgData name="Deborah Jenkins" userId="3cd02ba5-e528-4585-978d-4fde2b47730a" providerId="ADAL" clId="{2AA239E0-953A-4823-BDBF-B698B6C5578C}" dt="2022-10-23T11:50:11.873" v="124" actId="255"/>
          <ac:spMkLst>
            <pc:docMk/>
            <pc:sldMk cId="1859906560" sldId="427"/>
            <ac:spMk id="3" creationId="{2BFC44E3-6D3E-4C22-4916-804484A7919F}"/>
          </ac:spMkLst>
        </pc:spChg>
        <pc:spChg chg="del">
          <ac:chgData name="Deborah Jenkins" userId="3cd02ba5-e528-4585-978d-4fde2b47730a" providerId="ADAL" clId="{2AA239E0-953A-4823-BDBF-B698B6C5578C}" dt="2022-10-23T11:49:34.842" v="111" actId="26606"/>
          <ac:spMkLst>
            <pc:docMk/>
            <pc:sldMk cId="1859906560" sldId="427"/>
            <ac:spMk id="8" creationId="{907EF6B7-1338-4443-8C46-6A318D952DFD}"/>
          </ac:spMkLst>
        </pc:spChg>
        <pc:spChg chg="del">
          <ac:chgData name="Deborah Jenkins" userId="3cd02ba5-e528-4585-978d-4fde2b47730a" providerId="ADAL" clId="{2AA239E0-953A-4823-BDBF-B698B6C5578C}" dt="2022-10-23T11:49:34.842" v="111" actId="26606"/>
          <ac:spMkLst>
            <pc:docMk/>
            <pc:sldMk cId="1859906560" sldId="427"/>
            <ac:spMk id="10" creationId="{DAAE4CDD-124C-4DCF-9584-B6033B545DD5}"/>
          </ac:spMkLst>
        </pc:spChg>
        <pc:spChg chg="del">
          <ac:chgData name="Deborah Jenkins" userId="3cd02ba5-e528-4585-978d-4fde2b47730a" providerId="ADAL" clId="{2AA239E0-953A-4823-BDBF-B698B6C5578C}" dt="2022-10-23T11:49:34.842" v="111" actId="26606"/>
          <ac:spMkLst>
            <pc:docMk/>
            <pc:sldMk cId="1859906560" sldId="427"/>
            <ac:spMk id="12" creationId="{081E4A58-353D-44AE-B2FC-2A74E2E400F7}"/>
          </ac:spMkLst>
        </pc:spChg>
        <pc:spChg chg="add">
          <ac:chgData name="Deborah Jenkins" userId="3cd02ba5-e528-4585-978d-4fde2b47730a" providerId="ADAL" clId="{2AA239E0-953A-4823-BDBF-B698B6C5578C}" dt="2022-10-23T11:49:34.842" v="111" actId="26606"/>
          <ac:spMkLst>
            <pc:docMk/>
            <pc:sldMk cId="1859906560" sldId="427"/>
            <ac:spMk id="17" creationId="{4F7EBAE4-9945-4473-9E34-B2C66EA0F03D}"/>
          </ac:spMkLst>
        </pc:spChg>
        <pc:spChg chg="add">
          <ac:chgData name="Deborah Jenkins" userId="3cd02ba5-e528-4585-978d-4fde2b47730a" providerId="ADAL" clId="{2AA239E0-953A-4823-BDBF-B698B6C5578C}" dt="2022-10-23T11:49:34.842" v="111" actId="26606"/>
          <ac:spMkLst>
            <pc:docMk/>
            <pc:sldMk cId="1859906560" sldId="427"/>
            <ac:spMk id="19" creationId="{70BEB1E7-2F88-40BC-B73D-42E5B6F80BFC}"/>
          </ac:spMkLst>
        </pc:spChg>
        <pc:spChg chg="add">
          <ac:chgData name="Deborah Jenkins" userId="3cd02ba5-e528-4585-978d-4fde2b47730a" providerId="ADAL" clId="{2AA239E0-953A-4823-BDBF-B698B6C5578C}" dt="2022-10-23T11:49:34.842" v="111" actId="26606"/>
          <ac:spMkLst>
            <pc:docMk/>
            <pc:sldMk cId="1859906560" sldId="427"/>
            <ac:spMk id="21" creationId="{A7B99495-F43F-4D80-A44F-2CB4764EB90B}"/>
          </ac:spMkLst>
        </pc:spChg>
        <pc:picChg chg="add mod">
          <ac:chgData name="Deborah Jenkins" userId="3cd02ba5-e528-4585-978d-4fde2b47730a" providerId="ADAL" clId="{2AA239E0-953A-4823-BDBF-B698B6C5578C}" dt="2022-10-23T11:49:55.648" v="120" actId="1076"/>
          <ac:picMkLst>
            <pc:docMk/>
            <pc:sldMk cId="1859906560" sldId="427"/>
            <ac:picMk id="4" creationId="{2EB2A03F-69FE-94DC-5E02-2E091ECCBFAD}"/>
          </ac:picMkLst>
        </pc:picChg>
      </pc:sldChg>
      <pc:sldChg chg="modSp mod">
        <pc:chgData name="Deborah Jenkins" userId="3cd02ba5-e528-4585-978d-4fde2b47730a" providerId="ADAL" clId="{2AA239E0-953A-4823-BDBF-B698B6C5578C}" dt="2022-10-23T11:52:04.674" v="148" actId="1076"/>
        <pc:sldMkLst>
          <pc:docMk/>
          <pc:sldMk cId="1126764939" sldId="431"/>
        </pc:sldMkLst>
        <pc:spChg chg="mod">
          <ac:chgData name="Deborah Jenkins" userId="3cd02ba5-e528-4585-978d-4fde2b47730a" providerId="ADAL" clId="{2AA239E0-953A-4823-BDBF-B698B6C5578C}" dt="2022-10-23T11:50:34.653" v="134" actId="1076"/>
          <ac:spMkLst>
            <pc:docMk/>
            <pc:sldMk cId="1126764939" sldId="431"/>
            <ac:spMk id="2" creationId="{8F29AF0E-69B3-CDC8-6094-078780EB1361}"/>
          </ac:spMkLst>
        </pc:spChg>
        <pc:spChg chg="mod">
          <ac:chgData name="Deborah Jenkins" userId="3cd02ba5-e528-4585-978d-4fde2b47730a" providerId="ADAL" clId="{2AA239E0-953A-4823-BDBF-B698B6C5578C}" dt="2022-10-23T11:52:04.674" v="148" actId="1076"/>
          <ac:spMkLst>
            <pc:docMk/>
            <pc:sldMk cId="1126764939" sldId="431"/>
            <ac:spMk id="3" creationId="{589F8DFB-D613-CBE4-C419-74DEC62DF106}"/>
          </ac:spMkLst>
        </pc:spChg>
      </pc:sldChg>
      <pc:sldChg chg="modSp mod">
        <pc:chgData name="Deborah Jenkins" userId="3cd02ba5-e528-4585-978d-4fde2b47730a" providerId="ADAL" clId="{2AA239E0-953A-4823-BDBF-B698B6C5578C}" dt="2022-10-23T11:52:22.071" v="159" actId="113"/>
        <pc:sldMkLst>
          <pc:docMk/>
          <pc:sldMk cId="373665478" sldId="432"/>
        </pc:sldMkLst>
        <pc:spChg chg="mod">
          <ac:chgData name="Deborah Jenkins" userId="3cd02ba5-e528-4585-978d-4fde2b47730a" providerId="ADAL" clId="{2AA239E0-953A-4823-BDBF-B698B6C5578C}" dt="2022-10-23T11:52:22.071" v="159" actId="113"/>
          <ac:spMkLst>
            <pc:docMk/>
            <pc:sldMk cId="373665478" sldId="432"/>
            <ac:spMk id="2" creationId="{586139FB-9DAD-C352-C34F-B90BC3ECACF3}"/>
          </ac:spMkLst>
        </pc:spChg>
        <pc:spChg chg="mod">
          <ac:chgData name="Deborah Jenkins" userId="3cd02ba5-e528-4585-978d-4fde2b47730a" providerId="ADAL" clId="{2AA239E0-953A-4823-BDBF-B698B6C5578C}" dt="2022-10-23T11:52:12.237" v="150" actId="27636"/>
          <ac:spMkLst>
            <pc:docMk/>
            <pc:sldMk cId="373665478" sldId="432"/>
            <ac:spMk id="3" creationId="{8FDF7EEB-0ADE-DCA1-7A21-B54C28C7A31C}"/>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FD2FB3-FD1F-4B52-B831-D4AAF978CC9A}"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D0B98FCA-9FF2-4BB9-BF23-7D7F0E3CBA60}">
      <dgm:prSet/>
      <dgm:spPr/>
      <dgm:t>
        <a:bodyPr/>
        <a:lstStyle/>
        <a:p>
          <a:r>
            <a:rPr lang="en-GB"/>
            <a:t>For any given event, there are a range of motives or determinants which can be primary or secondary</a:t>
          </a:r>
          <a:endParaRPr lang="en-US"/>
        </a:p>
      </dgm:t>
    </dgm:pt>
    <dgm:pt modelId="{C8D2A33F-11A3-462D-A30A-806F866F620F}" type="parTrans" cxnId="{11D78EC4-626A-47FA-8854-30E9D65524DF}">
      <dgm:prSet/>
      <dgm:spPr/>
      <dgm:t>
        <a:bodyPr/>
        <a:lstStyle/>
        <a:p>
          <a:endParaRPr lang="en-US"/>
        </a:p>
      </dgm:t>
    </dgm:pt>
    <dgm:pt modelId="{9D47D746-E874-4AA8-BB8B-620018E02791}" type="sibTrans" cxnId="{11D78EC4-626A-47FA-8854-30E9D65524DF}">
      <dgm:prSet/>
      <dgm:spPr/>
      <dgm:t>
        <a:bodyPr/>
        <a:lstStyle/>
        <a:p>
          <a:endParaRPr lang="en-US"/>
        </a:p>
      </dgm:t>
    </dgm:pt>
    <dgm:pt modelId="{0E216EC7-FB92-49D1-B621-4D72AA83FC56}">
      <dgm:prSet/>
      <dgm:spPr/>
      <dgm:t>
        <a:bodyPr/>
        <a:lstStyle/>
        <a:p>
          <a:r>
            <a:rPr lang="en-GB"/>
            <a:t>Think about an event you have attended / participated in, why did you go?  List as many reasons as possible</a:t>
          </a:r>
          <a:endParaRPr lang="en-US"/>
        </a:p>
      </dgm:t>
    </dgm:pt>
    <dgm:pt modelId="{8C5AFEFB-5324-42F5-99DA-4E8CDE6CC9E8}" type="parTrans" cxnId="{1C9B4C5F-294A-469E-A764-1ACB2AD061F7}">
      <dgm:prSet/>
      <dgm:spPr/>
      <dgm:t>
        <a:bodyPr/>
        <a:lstStyle/>
        <a:p>
          <a:endParaRPr lang="en-US"/>
        </a:p>
      </dgm:t>
    </dgm:pt>
    <dgm:pt modelId="{6830611E-1706-414A-8F45-D1C52A02F28F}" type="sibTrans" cxnId="{1C9B4C5F-294A-469E-A764-1ACB2AD061F7}">
      <dgm:prSet/>
      <dgm:spPr/>
      <dgm:t>
        <a:bodyPr/>
        <a:lstStyle/>
        <a:p>
          <a:endParaRPr lang="en-US"/>
        </a:p>
      </dgm:t>
    </dgm:pt>
    <dgm:pt modelId="{CA06870E-AB36-494D-AC97-C56CC5784C36}" type="pres">
      <dgm:prSet presAssocID="{BAFD2FB3-FD1F-4B52-B831-D4AAF978CC9A}" presName="hierChild1" presStyleCnt="0">
        <dgm:presLayoutVars>
          <dgm:chPref val="1"/>
          <dgm:dir/>
          <dgm:animOne val="branch"/>
          <dgm:animLvl val="lvl"/>
          <dgm:resizeHandles/>
        </dgm:presLayoutVars>
      </dgm:prSet>
      <dgm:spPr/>
    </dgm:pt>
    <dgm:pt modelId="{F340D6AF-8918-45DC-B999-589427FEFC34}" type="pres">
      <dgm:prSet presAssocID="{D0B98FCA-9FF2-4BB9-BF23-7D7F0E3CBA60}" presName="hierRoot1" presStyleCnt="0"/>
      <dgm:spPr/>
    </dgm:pt>
    <dgm:pt modelId="{749886E2-76CB-44AC-ADEE-B7B5EA510247}" type="pres">
      <dgm:prSet presAssocID="{D0B98FCA-9FF2-4BB9-BF23-7D7F0E3CBA60}" presName="composite" presStyleCnt="0"/>
      <dgm:spPr/>
    </dgm:pt>
    <dgm:pt modelId="{926DE7C5-9948-4C0D-89AE-949513DE8DF1}" type="pres">
      <dgm:prSet presAssocID="{D0B98FCA-9FF2-4BB9-BF23-7D7F0E3CBA60}" presName="background" presStyleLbl="node0" presStyleIdx="0" presStyleCnt="2"/>
      <dgm:spPr/>
    </dgm:pt>
    <dgm:pt modelId="{4291BAAD-87D1-443F-A164-E8E57D5F14D0}" type="pres">
      <dgm:prSet presAssocID="{D0B98FCA-9FF2-4BB9-BF23-7D7F0E3CBA60}" presName="text" presStyleLbl="fgAcc0" presStyleIdx="0" presStyleCnt="2">
        <dgm:presLayoutVars>
          <dgm:chPref val="3"/>
        </dgm:presLayoutVars>
      </dgm:prSet>
      <dgm:spPr/>
    </dgm:pt>
    <dgm:pt modelId="{F7AEDB28-720F-4FB9-9C2E-690B00EB6075}" type="pres">
      <dgm:prSet presAssocID="{D0B98FCA-9FF2-4BB9-BF23-7D7F0E3CBA60}" presName="hierChild2" presStyleCnt="0"/>
      <dgm:spPr/>
    </dgm:pt>
    <dgm:pt modelId="{D17119AA-B786-4EAE-9CDC-24FACC103B2E}" type="pres">
      <dgm:prSet presAssocID="{0E216EC7-FB92-49D1-B621-4D72AA83FC56}" presName="hierRoot1" presStyleCnt="0"/>
      <dgm:spPr/>
    </dgm:pt>
    <dgm:pt modelId="{693409F8-A13B-4ED5-8A85-5C27E38D4899}" type="pres">
      <dgm:prSet presAssocID="{0E216EC7-FB92-49D1-B621-4D72AA83FC56}" presName="composite" presStyleCnt="0"/>
      <dgm:spPr/>
    </dgm:pt>
    <dgm:pt modelId="{33CF1335-4801-4856-866F-62F5BECD8970}" type="pres">
      <dgm:prSet presAssocID="{0E216EC7-FB92-49D1-B621-4D72AA83FC56}" presName="background" presStyleLbl="node0" presStyleIdx="1" presStyleCnt="2"/>
      <dgm:spPr/>
    </dgm:pt>
    <dgm:pt modelId="{838E2E6C-CB1C-480E-9B2E-BCC414780403}" type="pres">
      <dgm:prSet presAssocID="{0E216EC7-FB92-49D1-B621-4D72AA83FC56}" presName="text" presStyleLbl="fgAcc0" presStyleIdx="1" presStyleCnt="2">
        <dgm:presLayoutVars>
          <dgm:chPref val="3"/>
        </dgm:presLayoutVars>
      </dgm:prSet>
      <dgm:spPr/>
    </dgm:pt>
    <dgm:pt modelId="{A1C4CDED-AAC1-4920-A9CC-3F6EFAD298E4}" type="pres">
      <dgm:prSet presAssocID="{0E216EC7-FB92-49D1-B621-4D72AA83FC56}" presName="hierChild2" presStyleCnt="0"/>
      <dgm:spPr/>
    </dgm:pt>
  </dgm:ptLst>
  <dgm:cxnLst>
    <dgm:cxn modelId="{C438813F-D53A-4C4E-B0AB-10E21E032C49}" type="presOf" srcId="{BAFD2FB3-FD1F-4B52-B831-D4AAF978CC9A}" destId="{CA06870E-AB36-494D-AC97-C56CC5784C36}" srcOrd="0" destOrd="0" presId="urn:microsoft.com/office/officeart/2005/8/layout/hierarchy1"/>
    <dgm:cxn modelId="{1C9B4C5F-294A-469E-A764-1ACB2AD061F7}" srcId="{BAFD2FB3-FD1F-4B52-B831-D4AAF978CC9A}" destId="{0E216EC7-FB92-49D1-B621-4D72AA83FC56}" srcOrd="1" destOrd="0" parTransId="{8C5AFEFB-5324-42F5-99DA-4E8CDE6CC9E8}" sibTransId="{6830611E-1706-414A-8F45-D1C52A02F28F}"/>
    <dgm:cxn modelId="{042AE17A-1CE8-4A8D-91B9-51FC5595273E}" type="presOf" srcId="{0E216EC7-FB92-49D1-B621-4D72AA83FC56}" destId="{838E2E6C-CB1C-480E-9B2E-BCC414780403}" srcOrd="0" destOrd="0" presId="urn:microsoft.com/office/officeart/2005/8/layout/hierarchy1"/>
    <dgm:cxn modelId="{8A8511BB-7E9F-4070-B634-80F2B546C5E3}" type="presOf" srcId="{D0B98FCA-9FF2-4BB9-BF23-7D7F0E3CBA60}" destId="{4291BAAD-87D1-443F-A164-E8E57D5F14D0}" srcOrd="0" destOrd="0" presId="urn:microsoft.com/office/officeart/2005/8/layout/hierarchy1"/>
    <dgm:cxn modelId="{11D78EC4-626A-47FA-8854-30E9D65524DF}" srcId="{BAFD2FB3-FD1F-4B52-B831-D4AAF978CC9A}" destId="{D0B98FCA-9FF2-4BB9-BF23-7D7F0E3CBA60}" srcOrd="0" destOrd="0" parTransId="{C8D2A33F-11A3-462D-A30A-806F866F620F}" sibTransId="{9D47D746-E874-4AA8-BB8B-620018E02791}"/>
    <dgm:cxn modelId="{1CD805E3-BB0D-4FCB-8A29-585AC0EFB2CB}" type="presParOf" srcId="{CA06870E-AB36-494D-AC97-C56CC5784C36}" destId="{F340D6AF-8918-45DC-B999-589427FEFC34}" srcOrd="0" destOrd="0" presId="urn:microsoft.com/office/officeart/2005/8/layout/hierarchy1"/>
    <dgm:cxn modelId="{CAB368DA-6838-4207-A14E-E336C6A1FE0E}" type="presParOf" srcId="{F340D6AF-8918-45DC-B999-589427FEFC34}" destId="{749886E2-76CB-44AC-ADEE-B7B5EA510247}" srcOrd="0" destOrd="0" presId="urn:microsoft.com/office/officeart/2005/8/layout/hierarchy1"/>
    <dgm:cxn modelId="{8A9678CE-F624-41ED-8B1E-C2A467788E46}" type="presParOf" srcId="{749886E2-76CB-44AC-ADEE-B7B5EA510247}" destId="{926DE7C5-9948-4C0D-89AE-949513DE8DF1}" srcOrd="0" destOrd="0" presId="urn:microsoft.com/office/officeart/2005/8/layout/hierarchy1"/>
    <dgm:cxn modelId="{944FE8D0-4AA9-4E6E-9C89-2F069DFB0FE7}" type="presParOf" srcId="{749886E2-76CB-44AC-ADEE-B7B5EA510247}" destId="{4291BAAD-87D1-443F-A164-E8E57D5F14D0}" srcOrd="1" destOrd="0" presId="urn:microsoft.com/office/officeart/2005/8/layout/hierarchy1"/>
    <dgm:cxn modelId="{76944C95-A604-4B69-B7D8-7BC7CED443E6}" type="presParOf" srcId="{F340D6AF-8918-45DC-B999-589427FEFC34}" destId="{F7AEDB28-720F-4FB9-9C2E-690B00EB6075}" srcOrd="1" destOrd="0" presId="urn:microsoft.com/office/officeart/2005/8/layout/hierarchy1"/>
    <dgm:cxn modelId="{F7ACD6E5-5C30-4E3C-9AD0-96F4F82A12CE}" type="presParOf" srcId="{CA06870E-AB36-494D-AC97-C56CC5784C36}" destId="{D17119AA-B786-4EAE-9CDC-24FACC103B2E}" srcOrd="1" destOrd="0" presId="urn:microsoft.com/office/officeart/2005/8/layout/hierarchy1"/>
    <dgm:cxn modelId="{972A85AB-2393-4850-A29B-CCAFD691E7DE}" type="presParOf" srcId="{D17119AA-B786-4EAE-9CDC-24FACC103B2E}" destId="{693409F8-A13B-4ED5-8A85-5C27E38D4899}" srcOrd="0" destOrd="0" presId="urn:microsoft.com/office/officeart/2005/8/layout/hierarchy1"/>
    <dgm:cxn modelId="{92B9DD90-61D3-4141-8161-B49EF56AA08B}" type="presParOf" srcId="{693409F8-A13B-4ED5-8A85-5C27E38D4899}" destId="{33CF1335-4801-4856-866F-62F5BECD8970}" srcOrd="0" destOrd="0" presId="urn:microsoft.com/office/officeart/2005/8/layout/hierarchy1"/>
    <dgm:cxn modelId="{E1D258D3-1728-4544-9B61-66E62DA5DFDE}" type="presParOf" srcId="{693409F8-A13B-4ED5-8A85-5C27E38D4899}" destId="{838E2E6C-CB1C-480E-9B2E-BCC414780403}" srcOrd="1" destOrd="0" presId="urn:microsoft.com/office/officeart/2005/8/layout/hierarchy1"/>
    <dgm:cxn modelId="{19D63171-365E-45B7-AA90-AC799F64762A}" type="presParOf" srcId="{D17119AA-B786-4EAE-9CDC-24FACC103B2E}" destId="{A1C4CDED-AAC1-4920-A9CC-3F6EFAD298E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22CF30-4CD3-4B98-8C8F-C4DF27B437FD}"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577153E8-F7BB-4D3B-9972-2AAEA12E274C}">
      <dgm:prSet/>
      <dgm:spPr/>
      <dgm:t>
        <a:bodyPr/>
        <a:lstStyle/>
        <a:p>
          <a:r>
            <a:rPr lang="en-GB" baseline="0"/>
            <a:t>The range of motives impacts upon event attendance </a:t>
          </a:r>
          <a:endParaRPr lang="en-US"/>
        </a:p>
      </dgm:t>
    </dgm:pt>
    <dgm:pt modelId="{94C295A8-60CF-417F-AEDB-E7E71EE09808}" type="parTrans" cxnId="{0758D0B8-F004-4DB6-8BCD-33A4A3311751}">
      <dgm:prSet/>
      <dgm:spPr/>
      <dgm:t>
        <a:bodyPr/>
        <a:lstStyle/>
        <a:p>
          <a:endParaRPr lang="en-US"/>
        </a:p>
      </dgm:t>
    </dgm:pt>
    <dgm:pt modelId="{33C9F87C-A0D2-4646-AA5F-77AF03A00633}" type="sibTrans" cxnId="{0758D0B8-F004-4DB6-8BCD-33A4A3311751}">
      <dgm:prSet/>
      <dgm:spPr/>
      <dgm:t>
        <a:bodyPr/>
        <a:lstStyle/>
        <a:p>
          <a:endParaRPr lang="en-US"/>
        </a:p>
      </dgm:t>
    </dgm:pt>
    <dgm:pt modelId="{6F1F9F7E-D792-4FFD-BE9C-21E15D668B8E}">
      <dgm:prSet/>
      <dgm:spPr/>
      <dgm:t>
        <a:bodyPr/>
        <a:lstStyle/>
        <a:p>
          <a:r>
            <a:rPr lang="en-GB" baseline="0"/>
            <a:t>Facilitates decision making regarding effective event promotion and programming of activities</a:t>
          </a:r>
          <a:endParaRPr lang="en-US"/>
        </a:p>
      </dgm:t>
    </dgm:pt>
    <dgm:pt modelId="{EC46CC54-22D7-4D8C-8816-6736C98BB878}" type="parTrans" cxnId="{58DFC10C-AD3F-4AC2-A19E-91D666056491}">
      <dgm:prSet/>
      <dgm:spPr/>
      <dgm:t>
        <a:bodyPr/>
        <a:lstStyle/>
        <a:p>
          <a:endParaRPr lang="en-US"/>
        </a:p>
      </dgm:t>
    </dgm:pt>
    <dgm:pt modelId="{5E94F7B3-EBEC-44EC-B2CE-20D2A308C03B}" type="sibTrans" cxnId="{58DFC10C-AD3F-4AC2-A19E-91D666056491}">
      <dgm:prSet/>
      <dgm:spPr/>
      <dgm:t>
        <a:bodyPr/>
        <a:lstStyle/>
        <a:p>
          <a:endParaRPr lang="en-US"/>
        </a:p>
      </dgm:t>
    </dgm:pt>
    <dgm:pt modelId="{7C6C8F7B-0CC0-4C29-84F4-2D26848E370C}">
      <dgm:prSet/>
      <dgm:spPr/>
      <dgm:t>
        <a:bodyPr/>
        <a:lstStyle/>
        <a:p>
          <a:r>
            <a:rPr lang="en-GB" baseline="0"/>
            <a:t>Meet expectations resulting in customer satisfaction </a:t>
          </a:r>
          <a:endParaRPr lang="en-US"/>
        </a:p>
      </dgm:t>
    </dgm:pt>
    <dgm:pt modelId="{7164B18F-A2FD-480C-B8DF-BB96CA218D15}" type="parTrans" cxnId="{A0B555E7-CE14-4DA3-A1A3-C851CC474FA2}">
      <dgm:prSet/>
      <dgm:spPr/>
      <dgm:t>
        <a:bodyPr/>
        <a:lstStyle/>
        <a:p>
          <a:endParaRPr lang="en-US"/>
        </a:p>
      </dgm:t>
    </dgm:pt>
    <dgm:pt modelId="{4F586B9F-D0D9-4799-B218-F0E41C1C3521}" type="sibTrans" cxnId="{A0B555E7-CE14-4DA3-A1A3-C851CC474FA2}">
      <dgm:prSet/>
      <dgm:spPr/>
      <dgm:t>
        <a:bodyPr/>
        <a:lstStyle/>
        <a:p>
          <a:endParaRPr lang="en-US"/>
        </a:p>
      </dgm:t>
    </dgm:pt>
    <dgm:pt modelId="{397A639F-92E6-450D-AD30-95C0767F262B}">
      <dgm:prSet/>
      <dgm:spPr/>
      <dgm:t>
        <a:bodyPr/>
        <a:lstStyle/>
        <a:p>
          <a:r>
            <a:rPr lang="en-GB" baseline="0"/>
            <a:t>Relevance to marketing other activities and products</a:t>
          </a:r>
          <a:endParaRPr lang="en-US"/>
        </a:p>
      </dgm:t>
    </dgm:pt>
    <dgm:pt modelId="{B755B1E7-6357-48F4-AFF4-61BD1C5D67FD}" type="parTrans" cxnId="{99955B54-8380-4661-9B2E-0455DE3F4F2F}">
      <dgm:prSet/>
      <dgm:spPr/>
      <dgm:t>
        <a:bodyPr/>
        <a:lstStyle/>
        <a:p>
          <a:endParaRPr lang="en-US"/>
        </a:p>
      </dgm:t>
    </dgm:pt>
    <dgm:pt modelId="{74DEE262-1429-472A-891E-418E6B744D28}" type="sibTrans" cxnId="{99955B54-8380-4661-9B2E-0455DE3F4F2F}">
      <dgm:prSet/>
      <dgm:spPr/>
      <dgm:t>
        <a:bodyPr/>
        <a:lstStyle/>
        <a:p>
          <a:endParaRPr lang="en-US"/>
        </a:p>
      </dgm:t>
    </dgm:pt>
    <dgm:pt modelId="{79282EF8-7050-41A9-80F1-FA06272C4188}" type="pres">
      <dgm:prSet presAssocID="{A422CF30-4CD3-4B98-8C8F-C4DF27B437FD}" presName="vert0" presStyleCnt="0">
        <dgm:presLayoutVars>
          <dgm:dir/>
          <dgm:animOne val="branch"/>
          <dgm:animLvl val="lvl"/>
        </dgm:presLayoutVars>
      </dgm:prSet>
      <dgm:spPr/>
    </dgm:pt>
    <dgm:pt modelId="{00A4D79E-3A44-4533-9374-49A005F68D9A}" type="pres">
      <dgm:prSet presAssocID="{577153E8-F7BB-4D3B-9972-2AAEA12E274C}" presName="thickLine" presStyleLbl="alignNode1" presStyleIdx="0" presStyleCnt="4"/>
      <dgm:spPr/>
    </dgm:pt>
    <dgm:pt modelId="{63466AC4-DF16-46BE-990B-1714D3F28DB1}" type="pres">
      <dgm:prSet presAssocID="{577153E8-F7BB-4D3B-9972-2AAEA12E274C}" presName="horz1" presStyleCnt="0"/>
      <dgm:spPr/>
    </dgm:pt>
    <dgm:pt modelId="{AA9BF08F-7295-4EB6-BF3D-A2904DF5AF01}" type="pres">
      <dgm:prSet presAssocID="{577153E8-F7BB-4D3B-9972-2AAEA12E274C}" presName="tx1" presStyleLbl="revTx" presStyleIdx="0" presStyleCnt="4"/>
      <dgm:spPr/>
    </dgm:pt>
    <dgm:pt modelId="{E16627CE-5E0C-4D73-9299-A844505CAEA1}" type="pres">
      <dgm:prSet presAssocID="{577153E8-F7BB-4D3B-9972-2AAEA12E274C}" presName="vert1" presStyleCnt="0"/>
      <dgm:spPr/>
    </dgm:pt>
    <dgm:pt modelId="{57B97A7D-D481-44F8-B277-AE2D3A4B15EB}" type="pres">
      <dgm:prSet presAssocID="{6F1F9F7E-D792-4FFD-BE9C-21E15D668B8E}" presName="thickLine" presStyleLbl="alignNode1" presStyleIdx="1" presStyleCnt="4"/>
      <dgm:spPr/>
    </dgm:pt>
    <dgm:pt modelId="{EF3B986A-78D7-4D6C-BCD3-6EFD6CDA60C0}" type="pres">
      <dgm:prSet presAssocID="{6F1F9F7E-D792-4FFD-BE9C-21E15D668B8E}" presName="horz1" presStyleCnt="0"/>
      <dgm:spPr/>
    </dgm:pt>
    <dgm:pt modelId="{3FE01A01-3176-41D8-BBA8-997CF48E0F8C}" type="pres">
      <dgm:prSet presAssocID="{6F1F9F7E-D792-4FFD-BE9C-21E15D668B8E}" presName="tx1" presStyleLbl="revTx" presStyleIdx="1" presStyleCnt="4"/>
      <dgm:spPr/>
    </dgm:pt>
    <dgm:pt modelId="{599FFD68-961B-4AF5-A2FA-3ACF4B344CD7}" type="pres">
      <dgm:prSet presAssocID="{6F1F9F7E-D792-4FFD-BE9C-21E15D668B8E}" presName="vert1" presStyleCnt="0"/>
      <dgm:spPr/>
    </dgm:pt>
    <dgm:pt modelId="{270ECB68-FF5C-456F-820F-C88041C3821B}" type="pres">
      <dgm:prSet presAssocID="{7C6C8F7B-0CC0-4C29-84F4-2D26848E370C}" presName="thickLine" presStyleLbl="alignNode1" presStyleIdx="2" presStyleCnt="4"/>
      <dgm:spPr/>
    </dgm:pt>
    <dgm:pt modelId="{126441A5-223A-40FA-A87F-4712D470F43D}" type="pres">
      <dgm:prSet presAssocID="{7C6C8F7B-0CC0-4C29-84F4-2D26848E370C}" presName="horz1" presStyleCnt="0"/>
      <dgm:spPr/>
    </dgm:pt>
    <dgm:pt modelId="{014AD996-EADD-4DF0-80BF-668155AF3567}" type="pres">
      <dgm:prSet presAssocID="{7C6C8F7B-0CC0-4C29-84F4-2D26848E370C}" presName="tx1" presStyleLbl="revTx" presStyleIdx="2" presStyleCnt="4"/>
      <dgm:spPr/>
    </dgm:pt>
    <dgm:pt modelId="{E48F2480-32E0-45E8-B8DA-E24458A2D7F9}" type="pres">
      <dgm:prSet presAssocID="{7C6C8F7B-0CC0-4C29-84F4-2D26848E370C}" presName="vert1" presStyleCnt="0"/>
      <dgm:spPr/>
    </dgm:pt>
    <dgm:pt modelId="{6535F07C-F520-436D-8520-D5A39E7DEB61}" type="pres">
      <dgm:prSet presAssocID="{397A639F-92E6-450D-AD30-95C0767F262B}" presName="thickLine" presStyleLbl="alignNode1" presStyleIdx="3" presStyleCnt="4"/>
      <dgm:spPr/>
    </dgm:pt>
    <dgm:pt modelId="{87A5E451-A15F-4D30-A670-AAF5E7D5154B}" type="pres">
      <dgm:prSet presAssocID="{397A639F-92E6-450D-AD30-95C0767F262B}" presName="horz1" presStyleCnt="0"/>
      <dgm:spPr/>
    </dgm:pt>
    <dgm:pt modelId="{AD99A44C-232E-47BC-A1DD-C5F040D3F2CB}" type="pres">
      <dgm:prSet presAssocID="{397A639F-92E6-450D-AD30-95C0767F262B}" presName="tx1" presStyleLbl="revTx" presStyleIdx="3" presStyleCnt="4"/>
      <dgm:spPr/>
    </dgm:pt>
    <dgm:pt modelId="{D2A8E739-4DCB-4D37-9449-EA3D8898CE83}" type="pres">
      <dgm:prSet presAssocID="{397A639F-92E6-450D-AD30-95C0767F262B}" presName="vert1" presStyleCnt="0"/>
      <dgm:spPr/>
    </dgm:pt>
  </dgm:ptLst>
  <dgm:cxnLst>
    <dgm:cxn modelId="{58DFC10C-AD3F-4AC2-A19E-91D666056491}" srcId="{A422CF30-4CD3-4B98-8C8F-C4DF27B437FD}" destId="{6F1F9F7E-D792-4FFD-BE9C-21E15D668B8E}" srcOrd="1" destOrd="0" parTransId="{EC46CC54-22D7-4D8C-8816-6736C98BB878}" sibTransId="{5E94F7B3-EBEC-44EC-B2CE-20D2A308C03B}"/>
    <dgm:cxn modelId="{F0426748-8C3E-4B1A-8BD2-A79CEE5D80D8}" type="presOf" srcId="{7C6C8F7B-0CC0-4C29-84F4-2D26848E370C}" destId="{014AD996-EADD-4DF0-80BF-668155AF3567}" srcOrd="0" destOrd="0" presId="urn:microsoft.com/office/officeart/2008/layout/LinedList"/>
    <dgm:cxn modelId="{86DB9E4A-BC6F-4364-BEAB-911E4FE6D989}" type="presOf" srcId="{A422CF30-4CD3-4B98-8C8F-C4DF27B437FD}" destId="{79282EF8-7050-41A9-80F1-FA06272C4188}" srcOrd="0" destOrd="0" presId="urn:microsoft.com/office/officeart/2008/layout/LinedList"/>
    <dgm:cxn modelId="{99955B54-8380-4661-9B2E-0455DE3F4F2F}" srcId="{A422CF30-4CD3-4B98-8C8F-C4DF27B437FD}" destId="{397A639F-92E6-450D-AD30-95C0767F262B}" srcOrd="3" destOrd="0" parTransId="{B755B1E7-6357-48F4-AFF4-61BD1C5D67FD}" sibTransId="{74DEE262-1429-472A-891E-418E6B744D28}"/>
    <dgm:cxn modelId="{5EA23078-40A2-476B-9770-902D8E24B04F}" type="presOf" srcId="{6F1F9F7E-D792-4FFD-BE9C-21E15D668B8E}" destId="{3FE01A01-3176-41D8-BBA8-997CF48E0F8C}" srcOrd="0" destOrd="0" presId="urn:microsoft.com/office/officeart/2008/layout/LinedList"/>
    <dgm:cxn modelId="{ACEF18A8-C465-4D8A-BC40-F9D9FDC2B7C8}" type="presOf" srcId="{577153E8-F7BB-4D3B-9972-2AAEA12E274C}" destId="{AA9BF08F-7295-4EB6-BF3D-A2904DF5AF01}" srcOrd="0" destOrd="0" presId="urn:microsoft.com/office/officeart/2008/layout/LinedList"/>
    <dgm:cxn modelId="{0758D0B8-F004-4DB6-8BCD-33A4A3311751}" srcId="{A422CF30-4CD3-4B98-8C8F-C4DF27B437FD}" destId="{577153E8-F7BB-4D3B-9972-2AAEA12E274C}" srcOrd="0" destOrd="0" parTransId="{94C295A8-60CF-417F-AEDB-E7E71EE09808}" sibTransId="{33C9F87C-A0D2-4646-AA5F-77AF03A00633}"/>
    <dgm:cxn modelId="{E89EDACA-D81D-42C2-8363-CAF919FC03ED}" type="presOf" srcId="{397A639F-92E6-450D-AD30-95C0767F262B}" destId="{AD99A44C-232E-47BC-A1DD-C5F040D3F2CB}" srcOrd="0" destOrd="0" presId="urn:microsoft.com/office/officeart/2008/layout/LinedList"/>
    <dgm:cxn modelId="{A0B555E7-CE14-4DA3-A1A3-C851CC474FA2}" srcId="{A422CF30-4CD3-4B98-8C8F-C4DF27B437FD}" destId="{7C6C8F7B-0CC0-4C29-84F4-2D26848E370C}" srcOrd="2" destOrd="0" parTransId="{7164B18F-A2FD-480C-B8DF-BB96CA218D15}" sibTransId="{4F586B9F-D0D9-4799-B218-F0E41C1C3521}"/>
    <dgm:cxn modelId="{DC0C7BDF-F8AB-4CB8-881A-071FFAC9AE77}" type="presParOf" srcId="{79282EF8-7050-41A9-80F1-FA06272C4188}" destId="{00A4D79E-3A44-4533-9374-49A005F68D9A}" srcOrd="0" destOrd="0" presId="urn:microsoft.com/office/officeart/2008/layout/LinedList"/>
    <dgm:cxn modelId="{D635BDB8-4A0B-4737-931D-808A74751080}" type="presParOf" srcId="{79282EF8-7050-41A9-80F1-FA06272C4188}" destId="{63466AC4-DF16-46BE-990B-1714D3F28DB1}" srcOrd="1" destOrd="0" presId="urn:microsoft.com/office/officeart/2008/layout/LinedList"/>
    <dgm:cxn modelId="{8CF8D97D-5B33-4169-AAAC-EFC6C6B722D1}" type="presParOf" srcId="{63466AC4-DF16-46BE-990B-1714D3F28DB1}" destId="{AA9BF08F-7295-4EB6-BF3D-A2904DF5AF01}" srcOrd="0" destOrd="0" presId="urn:microsoft.com/office/officeart/2008/layout/LinedList"/>
    <dgm:cxn modelId="{303E80AF-844E-4693-8E01-6AC0B7FEF3B5}" type="presParOf" srcId="{63466AC4-DF16-46BE-990B-1714D3F28DB1}" destId="{E16627CE-5E0C-4D73-9299-A844505CAEA1}" srcOrd="1" destOrd="0" presId="urn:microsoft.com/office/officeart/2008/layout/LinedList"/>
    <dgm:cxn modelId="{9AE08D21-BEC7-4858-80D3-EC24DAB73158}" type="presParOf" srcId="{79282EF8-7050-41A9-80F1-FA06272C4188}" destId="{57B97A7D-D481-44F8-B277-AE2D3A4B15EB}" srcOrd="2" destOrd="0" presId="urn:microsoft.com/office/officeart/2008/layout/LinedList"/>
    <dgm:cxn modelId="{2302624F-D9EF-4F57-B380-68564324CB72}" type="presParOf" srcId="{79282EF8-7050-41A9-80F1-FA06272C4188}" destId="{EF3B986A-78D7-4D6C-BCD3-6EFD6CDA60C0}" srcOrd="3" destOrd="0" presId="urn:microsoft.com/office/officeart/2008/layout/LinedList"/>
    <dgm:cxn modelId="{3B81DE7E-5DF9-4193-82F7-DAF0834E50DD}" type="presParOf" srcId="{EF3B986A-78D7-4D6C-BCD3-6EFD6CDA60C0}" destId="{3FE01A01-3176-41D8-BBA8-997CF48E0F8C}" srcOrd="0" destOrd="0" presId="urn:microsoft.com/office/officeart/2008/layout/LinedList"/>
    <dgm:cxn modelId="{F9CCA33C-AE37-4323-BA1B-EF4842505EC4}" type="presParOf" srcId="{EF3B986A-78D7-4D6C-BCD3-6EFD6CDA60C0}" destId="{599FFD68-961B-4AF5-A2FA-3ACF4B344CD7}" srcOrd="1" destOrd="0" presId="urn:microsoft.com/office/officeart/2008/layout/LinedList"/>
    <dgm:cxn modelId="{DBC7B3D0-8BB7-4A0E-BE51-931D56E5DB8B}" type="presParOf" srcId="{79282EF8-7050-41A9-80F1-FA06272C4188}" destId="{270ECB68-FF5C-456F-820F-C88041C3821B}" srcOrd="4" destOrd="0" presId="urn:microsoft.com/office/officeart/2008/layout/LinedList"/>
    <dgm:cxn modelId="{40EE8F65-5461-43DC-8E13-99B0659CB022}" type="presParOf" srcId="{79282EF8-7050-41A9-80F1-FA06272C4188}" destId="{126441A5-223A-40FA-A87F-4712D470F43D}" srcOrd="5" destOrd="0" presId="urn:microsoft.com/office/officeart/2008/layout/LinedList"/>
    <dgm:cxn modelId="{72192DFD-3F26-439C-B922-8B371E44641D}" type="presParOf" srcId="{126441A5-223A-40FA-A87F-4712D470F43D}" destId="{014AD996-EADD-4DF0-80BF-668155AF3567}" srcOrd="0" destOrd="0" presId="urn:microsoft.com/office/officeart/2008/layout/LinedList"/>
    <dgm:cxn modelId="{58235CB2-CE79-45A2-8232-E80F6D5D7F01}" type="presParOf" srcId="{126441A5-223A-40FA-A87F-4712D470F43D}" destId="{E48F2480-32E0-45E8-B8DA-E24458A2D7F9}" srcOrd="1" destOrd="0" presId="urn:microsoft.com/office/officeart/2008/layout/LinedList"/>
    <dgm:cxn modelId="{E5D62B19-742C-4D9E-8DCC-C2082DF00BCA}" type="presParOf" srcId="{79282EF8-7050-41A9-80F1-FA06272C4188}" destId="{6535F07C-F520-436D-8520-D5A39E7DEB61}" srcOrd="6" destOrd="0" presId="urn:microsoft.com/office/officeart/2008/layout/LinedList"/>
    <dgm:cxn modelId="{D807D256-15BF-449A-B38D-AFF722B16C80}" type="presParOf" srcId="{79282EF8-7050-41A9-80F1-FA06272C4188}" destId="{87A5E451-A15F-4D30-A670-AAF5E7D5154B}" srcOrd="7" destOrd="0" presId="urn:microsoft.com/office/officeart/2008/layout/LinedList"/>
    <dgm:cxn modelId="{C05800DF-E5D1-470D-9B31-BDB01462E779}" type="presParOf" srcId="{87A5E451-A15F-4D30-A670-AAF5E7D5154B}" destId="{AD99A44C-232E-47BC-A1DD-C5F040D3F2CB}" srcOrd="0" destOrd="0" presId="urn:microsoft.com/office/officeart/2008/layout/LinedList"/>
    <dgm:cxn modelId="{DE5F648D-77D3-427F-A91A-091807F9E2BB}" type="presParOf" srcId="{87A5E451-A15F-4D30-A670-AAF5E7D5154B}" destId="{D2A8E739-4DCB-4D37-9449-EA3D8898CE8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04BE71-6376-415E-9E7F-42B7BB573B6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A8F4860-764B-4578-9FDB-C4B1AB13B54E}">
      <dgm:prSet/>
      <dgm:spPr/>
      <dgm:t>
        <a:bodyPr/>
        <a:lstStyle/>
        <a:p>
          <a:pPr>
            <a:defRPr cap="all"/>
          </a:pPr>
          <a:r>
            <a:rPr lang="en-GB"/>
            <a:t>Lets discuss your findings </a:t>
          </a:r>
          <a:endParaRPr lang="en-US"/>
        </a:p>
      </dgm:t>
    </dgm:pt>
    <dgm:pt modelId="{276BE952-8CCB-4B93-9E91-1A200AF75BD6}" type="parTrans" cxnId="{C9DDE0E6-AE06-4AB0-880E-1D86EC3B81AA}">
      <dgm:prSet/>
      <dgm:spPr/>
      <dgm:t>
        <a:bodyPr/>
        <a:lstStyle/>
        <a:p>
          <a:endParaRPr lang="en-US"/>
        </a:p>
      </dgm:t>
    </dgm:pt>
    <dgm:pt modelId="{5EB2EF5A-3292-4CFA-A9A0-100DC651BDAD}" type="sibTrans" cxnId="{C9DDE0E6-AE06-4AB0-880E-1D86EC3B81AA}">
      <dgm:prSet/>
      <dgm:spPr/>
      <dgm:t>
        <a:bodyPr/>
        <a:lstStyle/>
        <a:p>
          <a:endParaRPr lang="en-US"/>
        </a:p>
      </dgm:t>
    </dgm:pt>
    <dgm:pt modelId="{A5F0143E-CD4F-406C-AF06-4D87076A9AF4}">
      <dgm:prSet/>
      <dgm:spPr/>
      <dgm:t>
        <a:bodyPr/>
        <a:lstStyle/>
        <a:p>
          <a:pPr>
            <a:defRPr cap="all"/>
          </a:pPr>
          <a:r>
            <a:rPr lang="en-GB"/>
            <a:t>How does experience link to marketing?</a:t>
          </a:r>
          <a:endParaRPr lang="en-US"/>
        </a:p>
      </dgm:t>
    </dgm:pt>
    <dgm:pt modelId="{B411F7BB-9C44-4B98-A9A0-A32225036EB5}" type="parTrans" cxnId="{A6F5E4D8-0E5A-45E2-96A7-4A050CC9CA65}">
      <dgm:prSet/>
      <dgm:spPr/>
      <dgm:t>
        <a:bodyPr/>
        <a:lstStyle/>
        <a:p>
          <a:endParaRPr lang="en-US"/>
        </a:p>
      </dgm:t>
    </dgm:pt>
    <dgm:pt modelId="{056C5901-EF68-40E6-89BD-8C243E642CE0}" type="sibTrans" cxnId="{A6F5E4D8-0E5A-45E2-96A7-4A050CC9CA65}">
      <dgm:prSet/>
      <dgm:spPr/>
      <dgm:t>
        <a:bodyPr/>
        <a:lstStyle/>
        <a:p>
          <a:endParaRPr lang="en-US"/>
        </a:p>
      </dgm:t>
    </dgm:pt>
    <dgm:pt modelId="{051E0837-2F25-41DB-839A-989432C21D0F}" type="pres">
      <dgm:prSet presAssocID="{4704BE71-6376-415E-9E7F-42B7BB573B6B}" presName="root" presStyleCnt="0">
        <dgm:presLayoutVars>
          <dgm:dir/>
          <dgm:resizeHandles val="exact"/>
        </dgm:presLayoutVars>
      </dgm:prSet>
      <dgm:spPr/>
    </dgm:pt>
    <dgm:pt modelId="{2341729B-6065-4A8D-9644-A3FF84A886A9}" type="pres">
      <dgm:prSet presAssocID="{CA8F4860-764B-4578-9FDB-C4B1AB13B54E}" presName="compNode" presStyleCnt="0"/>
      <dgm:spPr/>
    </dgm:pt>
    <dgm:pt modelId="{2514F650-826D-4A54-84DB-3B663B3F2596}" type="pres">
      <dgm:prSet presAssocID="{CA8F4860-764B-4578-9FDB-C4B1AB13B54E}" presName="iconBgRect" presStyleLbl="bgShp" presStyleIdx="0" presStyleCnt="2"/>
      <dgm:spPr/>
    </dgm:pt>
    <dgm:pt modelId="{7BEC1425-BD03-4544-8374-065C4AACCD35}" type="pres">
      <dgm:prSet presAssocID="{CA8F4860-764B-4578-9FDB-C4B1AB13B54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3C54062A-D05F-40BE-A78B-3A53ED63E6D3}" type="pres">
      <dgm:prSet presAssocID="{CA8F4860-764B-4578-9FDB-C4B1AB13B54E}" presName="spaceRect" presStyleCnt="0"/>
      <dgm:spPr/>
    </dgm:pt>
    <dgm:pt modelId="{9E910EA6-BD90-499D-873F-89AA160F1150}" type="pres">
      <dgm:prSet presAssocID="{CA8F4860-764B-4578-9FDB-C4B1AB13B54E}" presName="textRect" presStyleLbl="revTx" presStyleIdx="0" presStyleCnt="2">
        <dgm:presLayoutVars>
          <dgm:chMax val="1"/>
          <dgm:chPref val="1"/>
        </dgm:presLayoutVars>
      </dgm:prSet>
      <dgm:spPr/>
    </dgm:pt>
    <dgm:pt modelId="{078C620E-109F-4DFC-BF0B-26AF21270DFE}" type="pres">
      <dgm:prSet presAssocID="{5EB2EF5A-3292-4CFA-A9A0-100DC651BDAD}" presName="sibTrans" presStyleCnt="0"/>
      <dgm:spPr/>
    </dgm:pt>
    <dgm:pt modelId="{32416514-7CAD-4EE8-B743-147FAC03E300}" type="pres">
      <dgm:prSet presAssocID="{A5F0143E-CD4F-406C-AF06-4D87076A9AF4}" presName="compNode" presStyleCnt="0"/>
      <dgm:spPr/>
    </dgm:pt>
    <dgm:pt modelId="{36D019BC-4ABB-44E4-9503-45F4ADFCA395}" type="pres">
      <dgm:prSet presAssocID="{A5F0143E-CD4F-406C-AF06-4D87076A9AF4}" presName="iconBgRect" presStyleLbl="bgShp" presStyleIdx="1" presStyleCnt="2"/>
      <dgm:spPr/>
    </dgm:pt>
    <dgm:pt modelId="{2AA94279-B8F8-4F19-8726-CE861BB175ED}" type="pres">
      <dgm:prSet presAssocID="{A5F0143E-CD4F-406C-AF06-4D87076A9AF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k"/>
        </a:ext>
      </dgm:extLst>
    </dgm:pt>
    <dgm:pt modelId="{25435350-4CD1-4969-81BF-60CDACBC7462}" type="pres">
      <dgm:prSet presAssocID="{A5F0143E-CD4F-406C-AF06-4D87076A9AF4}" presName="spaceRect" presStyleCnt="0"/>
      <dgm:spPr/>
    </dgm:pt>
    <dgm:pt modelId="{94864366-74F4-4250-8ECF-BA1C3C61BC42}" type="pres">
      <dgm:prSet presAssocID="{A5F0143E-CD4F-406C-AF06-4D87076A9AF4}" presName="textRect" presStyleLbl="revTx" presStyleIdx="1" presStyleCnt="2">
        <dgm:presLayoutVars>
          <dgm:chMax val="1"/>
          <dgm:chPref val="1"/>
        </dgm:presLayoutVars>
      </dgm:prSet>
      <dgm:spPr/>
    </dgm:pt>
  </dgm:ptLst>
  <dgm:cxnLst>
    <dgm:cxn modelId="{5BE90033-1C1D-49AE-85E0-1680165429F9}" type="presOf" srcId="{A5F0143E-CD4F-406C-AF06-4D87076A9AF4}" destId="{94864366-74F4-4250-8ECF-BA1C3C61BC42}" srcOrd="0" destOrd="0" presId="urn:microsoft.com/office/officeart/2018/5/layout/IconCircleLabelList"/>
    <dgm:cxn modelId="{58F8AE55-60AC-4510-9DD7-2215E9574C96}" type="presOf" srcId="{CA8F4860-764B-4578-9FDB-C4B1AB13B54E}" destId="{9E910EA6-BD90-499D-873F-89AA160F1150}" srcOrd="0" destOrd="0" presId="urn:microsoft.com/office/officeart/2018/5/layout/IconCircleLabelList"/>
    <dgm:cxn modelId="{6618F89D-29B4-41B3-9E15-032B3C7C5948}" type="presOf" srcId="{4704BE71-6376-415E-9E7F-42B7BB573B6B}" destId="{051E0837-2F25-41DB-839A-989432C21D0F}" srcOrd="0" destOrd="0" presId="urn:microsoft.com/office/officeart/2018/5/layout/IconCircleLabelList"/>
    <dgm:cxn modelId="{A6F5E4D8-0E5A-45E2-96A7-4A050CC9CA65}" srcId="{4704BE71-6376-415E-9E7F-42B7BB573B6B}" destId="{A5F0143E-CD4F-406C-AF06-4D87076A9AF4}" srcOrd="1" destOrd="0" parTransId="{B411F7BB-9C44-4B98-A9A0-A32225036EB5}" sibTransId="{056C5901-EF68-40E6-89BD-8C243E642CE0}"/>
    <dgm:cxn modelId="{C9DDE0E6-AE06-4AB0-880E-1D86EC3B81AA}" srcId="{4704BE71-6376-415E-9E7F-42B7BB573B6B}" destId="{CA8F4860-764B-4578-9FDB-C4B1AB13B54E}" srcOrd="0" destOrd="0" parTransId="{276BE952-8CCB-4B93-9E91-1A200AF75BD6}" sibTransId="{5EB2EF5A-3292-4CFA-A9A0-100DC651BDAD}"/>
    <dgm:cxn modelId="{4305B610-B0E0-4B15-B4F6-F304D1976C51}" type="presParOf" srcId="{051E0837-2F25-41DB-839A-989432C21D0F}" destId="{2341729B-6065-4A8D-9644-A3FF84A886A9}" srcOrd="0" destOrd="0" presId="urn:microsoft.com/office/officeart/2018/5/layout/IconCircleLabelList"/>
    <dgm:cxn modelId="{6634CF0E-9A15-47F6-A313-F99B3A0CC053}" type="presParOf" srcId="{2341729B-6065-4A8D-9644-A3FF84A886A9}" destId="{2514F650-826D-4A54-84DB-3B663B3F2596}" srcOrd="0" destOrd="0" presId="urn:microsoft.com/office/officeart/2018/5/layout/IconCircleLabelList"/>
    <dgm:cxn modelId="{5565FE6C-0248-45DB-B7BB-D05551B772D2}" type="presParOf" srcId="{2341729B-6065-4A8D-9644-A3FF84A886A9}" destId="{7BEC1425-BD03-4544-8374-065C4AACCD35}" srcOrd="1" destOrd="0" presId="urn:microsoft.com/office/officeart/2018/5/layout/IconCircleLabelList"/>
    <dgm:cxn modelId="{11996175-E5D1-43EA-A2D4-65AF7CFFC644}" type="presParOf" srcId="{2341729B-6065-4A8D-9644-A3FF84A886A9}" destId="{3C54062A-D05F-40BE-A78B-3A53ED63E6D3}" srcOrd="2" destOrd="0" presId="urn:microsoft.com/office/officeart/2018/5/layout/IconCircleLabelList"/>
    <dgm:cxn modelId="{E339B9CB-C987-42F7-8C80-BD43A5BB9FCD}" type="presParOf" srcId="{2341729B-6065-4A8D-9644-A3FF84A886A9}" destId="{9E910EA6-BD90-499D-873F-89AA160F1150}" srcOrd="3" destOrd="0" presId="urn:microsoft.com/office/officeart/2018/5/layout/IconCircleLabelList"/>
    <dgm:cxn modelId="{BF58AC14-2184-46A6-ACD6-0795681D7BD4}" type="presParOf" srcId="{051E0837-2F25-41DB-839A-989432C21D0F}" destId="{078C620E-109F-4DFC-BF0B-26AF21270DFE}" srcOrd="1" destOrd="0" presId="urn:microsoft.com/office/officeart/2018/5/layout/IconCircleLabelList"/>
    <dgm:cxn modelId="{C5B84D5E-9BD9-45E0-8B70-D90F1D41B0E3}" type="presParOf" srcId="{051E0837-2F25-41DB-839A-989432C21D0F}" destId="{32416514-7CAD-4EE8-B743-147FAC03E300}" srcOrd="2" destOrd="0" presId="urn:microsoft.com/office/officeart/2018/5/layout/IconCircleLabelList"/>
    <dgm:cxn modelId="{24174D16-69BA-465A-A884-969CB0558AD4}" type="presParOf" srcId="{32416514-7CAD-4EE8-B743-147FAC03E300}" destId="{36D019BC-4ABB-44E4-9503-45F4ADFCA395}" srcOrd="0" destOrd="0" presId="urn:microsoft.com/office/officeart/2018/5/layout/IconCircleLabelList"/>
    <dgm:cxn modelId="{BAB22B6E-4FDD-4EB1-A1C3-90B5CA3DE89B}" type="presParOf" srcId="{32416514-7CAD-4EE8-B743-147FAC03E300}" destId="{2AA94279-B8F8-4F19-8726-CE861BB175ED}" srcOrd="1" destOrd="0" presId="urn:microsoft.com/office/officeart/2018/5/layout/IconCircleLabelList"/>
    <dgm:cxn modelId="{C513D117-2669-4955-A171-5A278E0B7E8B}" type="presParOf" srcId="{32416514-7CAD-4EE8-B743-147FAC03E300}" destId="{25435350-4CD1-4969-81BF-60CDACBC7462}" srcOrd="2" destOrd="0" presId="urn:microsoft.com/office/officeart/2018/5/layout/IconCircleLabelList"/>
    <dgm:cxn modelId="{23BE6945-756A-49BD-873B-6DB07275AA0B}" type="presParOf" srcId="{32416514-7CAD-4EE8-B743-147FAC03E300}" destId="{94864366-74F4-4250-8ECF-BA1C3C61BC4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DE7C5-9948-4C0D-89AE-949513DE8DF1}">
      <dsp:nvSpPr>
        <dsp:cNvPr id="0" name=""/>
        <dsp:cNvSpPr/>
      </dsp:nvSpPr>
      <dsp:spPr>
        <a:xfrm>
          <a:off x="1268" y="6585"/>
          <a:ext cx="4453890" cy="28282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291BAAD-87D1-443F-A164-E8E57D5F14D0}">
      <dsp:nvSpPr>
        <dsp:cNvPr id="0" name=""/>
        <dsp:cNvSpPr/>
      </dsp:nvSpPr>
      <dsp:spPr>
        <a:xfrm>
          <a:off x="496145" y="476718"/>
          <a:ext cx="4453890" cy="28282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For any given event, there are a range of motives or determinants which can be primary or secondary</a:t>
          </a:r>
          <a:endParaRPr lang="en-US" sz="3200" kern="1200"/>
        </a:p>
      </dsp:txBody>
      <dsp:txXfrm>
        <a:off x="578981" y="559554"/>
        <a:ext cx="4288218" cy="2662548"/>
      </dsp:txXfrm>
    </dsp:sp>
    <dsp:sp modelId="{33CF1335-4801-4856-866F-62F5BECD8970}">
      <dsp:nvSpPr>
        <dsp:cNvPr id="0" name=""/>
        <dsp:cNvSpPr/>
      </dsp:nvSpPr>
      <dsp:spPr>
        <a:xfrm>
          <a:off x="5444913" y="6585"/>
          <a:ext cx="4453890" cy="28282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38E2E6C-CB1C-480E-9B2E-BCC414780403}">
      <dsp:nvSpPr>
        <dsp:cNvPr id="0" name=""/>
        <dsp:cNvSpPr/>
      </dsp:nvSpPr>
      <dsp:spPr>
        <a:xfrm>
          <a:off x="5939790" y="476718"/>
          <a:ext cx="4453890" cy="28282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Think about an event you have attended / participated in, why did you go?  List as many reasons as possible</a:t>
          </a:r>
          <a:endParaRPr lang="en-US" sz="3200" kern="1200"/>
        </a:p>
      </dsp:txBody>
      <dsp:txXfrm>
        <a:off x="6022626" y="559554"/>
        <a:ext cx="4288218" cy="26625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4D79E-3A44-4533-9374-49A005F68D9A}">
      <dsp:nvSpPr>
        <dsp:cNvPr id="0" name=""/>
        <dsp:cNvSpPr/>
      </dsp:nvSpPr>
      <dsp:spPr>
        <a:xfrm>
          <a:off x="0" y="0"/>
          <a:ext cx="394149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A9BF08F-7295-4EB6-BF3D-A2904DF5AF01}">
      <dsp:nvSpPr>
        <dsp:cNvPr id="0" name=""/>
        <dsp:cNvSpPr/>
      </dsp:nvSpPr>
      <dsp:spPr>
        <a:xfrm>
          <a:off x="0" y="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The range of motives impacts upon event attendance </a:t>
          </a:r>
          <a:endParaRPr lang="en-US" sz="2000" kern="1200"/>
        </a:p>
      </dsp:txBody>
      <dsp:txXfrm>
        <a:off x="0" y="0"/>
        <a:ext cx="3941499" cy="1038590"/>
      </dsp:txXfrm>
    </dsp:sp>
    <dsp:sp modelId="{57B97A7D-D481-44F8-B277-AE2D3A4B15EB}">
      <dsp:nvSpPr>
        <dsp:cNvPr id="0" name=""/>
        <dsp:cNvSpPr/>
      </dsp:nvSpPr>
      <dsp:spPr>
        <a:xfrm>
          <a:off x="0" y="1038590"/>
          <a:ext cx="3941499" cy="0"/>
        </a:xfrm>
        <a:prstGeom prst="line">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FE01A01-3176-41D8-BBA8-997CF48E0F8C}">
      <dsp:nvSpPr>
        <dsp:cNvPr id="0" name=""/>
        <dsp:cNvSpPr/>
      </dsp:nvSpPr>
      <dsp:spPr>
        <a:xfrm>
          <a:off x="0" y="103859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Facilitates decision making regarding effective event promotion and programming of activities</a:t>
          </a:r>
          <a:endParaRPr lang="en-US" sz="2000" kern="1200"/>
        </a:p>
      </dsp:txBody>
      <dsp:txXfrm>
        <a:off x="0" y="1038590"/>
        <a:ext cx="3941499" cy="1038590"/>
      </dsp:txXfrm>
    </dsp:sp>
    <dsp:sp modelId="{270ECB68-FF5C-456F-820F-C88041C3821B}">
      <dsp:nvSpPr>
        <dsp:cNvPr id="0" name=""/>
        <dsp:cNvSpPr/>
      </dsp:nvSpPr>
      <dsp:spPr>
        <a:xfrm>
          <a:off x="0" y="2077180"/>
          <a:ext cx="3941499" cy="0"/>
        </a:xfrm>
        <a:prstGeom prst="line">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14AD996-EADD-4DF0-80BF-668155AF3567}">
      <dsp:nvSpPr>
        <dsp:cNvPr id="0" name=""/>
        <dsp:cNvSpPr/>
      </dsp:nvSpPr>
      <dsp:spPr>
        <a:xfrm>
          <a:off x="0" y="207718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Meet expectations resulting in customer satisfaction </a:t>
          </a:r>
          <a:endParaRPr lang="en-US" sz="2000" kern="1200"/>
        </a:p>
      </dsp:txBody>
      <dsp:txXfrm>
        <a:off x="0" y="2077180"/>
        <a:ext cx="3941499" cy="1038590"/>
      </dsp:txXfrm>
    </dsp:sp>
    <dsp:sp modelId="{6535F07C-F520-436D-8520-D5A39E7DEB61}">
      <dsp:nvSpPr>
        <dsp:cNvPr id="0" name=""/>
        <dsp:cNvSpPr/>
      </dsp:nvSpPr>
      <dsp:spPr>
        <a:xfrm>
          <a:off x="0" y="3115770"/>
          <a:ext cx="3941499"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D99A44C-232E-47BC-A1DD-C5F040D3F2CB}">
      <dsp:nvSpPr>
        <dsp:cNvPr id="0" name=""/>
        <dsp:cNvSpPr/>
      </dsp:nvSpPr>
      <dsp:spPr>
        <a:xfrm>
          <a:off x="0" y="311577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Relevance to marketing other activities and products</a:t>
          </a:r>
          <a:endParaRPr lang="en-US" sz="2000" kern="1200"/>
        </a:p>
      </dsp:txBody>
      <dsp:txXfrm>
        <a:off x="0" y="3115770"/>
        <a:ext cx="3941499" cy="10385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4F650-826D-4A54-84DB-3B663B3F2596}">
      <dsp:nvSpPr>
        <dsp:cNvPr id="0" name=""/>
        <dsp:cNvSpPr/>
      </dsp:nvSpPr>
      <dsp:spPr>
        <a:xfrm>
          <a:off x="2335896" y="1326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C1425-BD03-4544-8374-065C4AACCD35}">
      <dsp:nvSpPr>
        <dsp:cNvPr id="0" name=""/>
        <dsp:cNvSpPr/>
      </dsp:nvSpPr>
      <dsp:spPr>
        <a:xfrm>
          <a:off x="2752709" y="43007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910EA6-BD90-499D-873F-89AA160F1150}">
      <dsp:nvSpPr>
        <dsp:cNvPr id="0" name=""/>
        <dsp:cNvSpPr/>
      </dsp:nvSpPr>
      <dsp:spPr>
        <a:xfrm>
          <a:off x="1710678" y="257826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Lets discuss your findings </a:t>
          </a:r>
          <a:endParaRPr lang="en-US" sz="2500" kern="1200"/>
        </a:p>
      </dsp:txBody>
      <dsp:txXfrm>
        <a:off x="1710678" y="2578262"/>
        <a:ext cx="3206250" cy="720000"/>
      </dsp:txXfrm>
    </dsp:sp>
    <dsp:sp modelId="{36D019BC-4ABB-44E4-9503-45F4ADFCA395}">
      <dsp:nvSpPr>
        <dsp:cNvPr id="0" name=""/>
        <dsp:cNvSpPr/>
      </dsp:nvSpPr>
      <dsp:spPr>
        <a:xfrm>
          <a:off x="6103240" y="1326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A94279-B8F8-4F19-8726-CE861BB175ED}">
      <dsp:nvSpPr>
        <dsp:cNvPr id="0" name=""/>
        <dsp:cNvSpPr/>
      </dsp:nvSpPr>
      <dsp:spPr>
        <a:xfrm>
          <a:off x="6520053" y="43007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864366-74F4-4250-8ECF-BA1C3C61BC42}">
      <dsp:nvSpPr>
        <dsp:cNvPr id="0" name=""/>
        <dsp:cNvSpPr/>
      </dsp:nvSpPr>
      <dsp:spPr>
        <a:xfrm>
          <a:off x="5478021" y="257826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How does experience link to marketing?</a:t>
          </a:r>
          <a:endParaRPr lang="en-US" sz="2500" kern="1200"/>
        </a:p>
      </dsp:txBody>
      <dsp:txXfrm>
        <a:off x="5478021" y="257826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8959E-91E7-4169-8331-E01C7E007070}" type="datetimeFigureOut">
              <a:rPr lang="en-GB" smtClean="0"/>
              <a:t>30/10/2022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E67687-9BFB-4E20-9BFE-D46C576749DC}" type="slidenum">
              <a:rPr lang="en-GB" smtClean="0"/>
              <a:t>‹#›</a:t>
            </a:fld>
            <a:endParaRPr lang="en-GB"/>
          </a:p>
        </p:txBody>
      </p:sp>
    </p:spTree>
    <p:extLst>
      <p:ext uri="{BB962C8B-B14F-4D97-AF65-F5344CB8AC3E}">
        <p14:creationId xmlns:p14="http://schemas.microsoft.com/office/powerpoint/2010/main" val="3885685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8B4967A8-80E8-E885-C66B-139FBAF39ACB}"/>
              </a:ext>
            </a:extLst>
          </p:cNvPr>
          <p:cNvSpPr>
            <a:spLocks noGrp="1" noRot="1" noChangeAspect="1" noTextEdit="1"/>
          </p:cNvSpPr>
          <p:nvPr>
            <p:ph type="sldImg"/>
          </p:nvPr>
        </p:nvSpPr>
        <p:spPr>
          <a:ln/>
        </p:spPr>
      </p:sp>
      <p:sp>
        <p:nvSpPr>
          <p:cNvPr id="22531" name="Notes Placeholder 2">
            <a:extLst>
              <a:ext uri="{FF2B5EF4-FFF2-40B4-BE49-F238E27FC236}">
                <a16:creationId xmlns:a16="http://schemas.microsoft.com/office/drawing/2014/main" id="{914C2C0F-AA08-1BED-B74B-5E392A2D20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FA05D12C-2651-C6E0-E60C-5A6AC686FC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2D9C5E9-DF21-4E9E-8122-52CC7948F069}" type="slidenum">
              <a:rPr lang="en-GB" altLang="en-US"/>
              <a:pPr>
                <a:spcBef>
                  <a:spcPct val="0"/>
                </a:spcBef>
              </a:pPr>
              <a:t>3</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E6F05A58-4EE1-4D6F-A9A3-2889BCD2A26A}"/>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202844DA-77AA-41FF-B19E-0EA3B2433AE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D07367F1-1BF5-43F0-B33E-EAE667DD86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30C5A90-DB71-4E1A-A414-1BA9D13EBE90}" type="slidenum">
              <a:rPr lang="en-GB" altLang="en-US"/>
              <a:pPr>
                <a:spcBef>
                  <a:spcPct val="0"/>
                </a:spcBef>
              </a:pPr>
              <a:t>4</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FBF5DB4-63DB-4592-B23D-950534C36B35}"/>
              </a:ext>
            </a:extLst>
          </p:cNvPr>
          <p:cNvSpPr>
            <a:spLocks noGrp="1" noRot="1" noChangeAspect="1" noTextEdit="1"/>
          </p:cNvSpPr>
          <p:nvPr>
            <p:ph type="sldImg"/>
          </p:nvPr>
        </p:nvSpPr>
        <p:spPr>
          <a:ln/>
        </p:spPr>
      </p:sp>
      <p:sp>
        <p:nvSpPr>
          <p:cNvPr id="20483" name="Notes Placeholder 2">
            <a:extLst>
              <a:ext uri="{FF2B5EF4-FFF2-40B4-BE49-F238E27FC236}">
                <a16:creationId xmlns:a16="http://schemas.microsoft.com/office/drawing/2014/main" id="{1EF27C19-3317-4EFD-992A-174A2B08B1A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E22FECC8-D190-4107-8E67-73461A2855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77ECF13-5CC3-48C0-811A-D6840CB3DFDC}" type="slidenum">
              <a:rPr lang="en-GB" altLang="en-US"/>
              <a:pPr>
                <a:spcBef>
                  <a:spcPct val="0"/>
                </a:spcBef>
              </a:pPr>
              <a:t>5</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628A1FE4-2011-4714-9308-5D140200743C}"/>
              </a:ext>
            </a:extLst>
          </p:cNvPr>
          <p:cNvSpPr>
            <a:spLocks noGrp="1" noRot="1" noChangeAspect="1" noTextEdit="1"/>
          </p:cNvSpPr>
          <p:nvPr>
            <p:ph type="sldImg"/>
          </p:nvPr>
        </p:nvSpPr>
        <p:spPr>
          <a:ln/>
        </p:spPr>
      </p:sp>
      <p:sp>
        <p:nvSpPr>
          <p:cNvPr id="15363" name="Notes Placeholder 2">
            <a:extLst>
              <a:ext uri="{FF2B5EF4-FFF2-40B4-BE49-F238E27FC236}">
                <a16:creationId xmlns:a16="http://schemas.microsoft.com/office/drawing/2014/main" id="{9F2C60F6-E64A-410F-B099-4F136773DA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5364" name="Slide Number Placeholder 3">
            <a:extLst>
              <a:ext uri="{FF2B5EF4-FFF2-40B4-BE49-F238E27FC236}">
                <a16:creationId xmlns:a16="http://schemas.microsoft.com/office/drawing/2014/main" id="{B262478C-9554-4221-9EAE-342E03A1E4D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928F4D-15E5-4343-8479-B4BCA42B8087}" type="slidenum">
              <a:rPr lang="en-GB" altLang="en-US"/>
              <a:pPr>
                <a:spcBef>
                  <a:spcPct val="0"/>
                </a:spcBef>
              </a:pPr>
              <a:t>6</a:t>
            </a:fld>
            <a:endParaRPr lang="en-GB" altLang="en-US"/>
          </a:p>
        </p:txBody>
      </p:sp>
    </p:spTree>
    <p:extLst>
      <p:ext uri="{BB962C8B-B14F-4D97-AF65-F5344CB8AC3E}">
        <p14:creationId xmlns:p14="http://schemas.microsoft.com/office/powerpoint/2010/main" val="3433920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83FE8C85-3136-4367-8DC5-651CF864EC91}"/>
              </a:ext>
            </a:extLst>
          </p:cNvPr>
          <p:cNvSpPr>
            <a:spLocks noGrp="1" noRot="1" noChangeAspect="1" noTextEdit="1"/>
          </p:cNvSpPr>
          <p:nvPr>
            <p:ph type="sldImg"/>
          </p:nvPr>
        </p:nvSpPr>
        <p:spPr>
          <a:ln/>
        </p:spPr>
      </p:sp>
      <p:sp>
        <p:nvSpPr>
          <p:cNvPr id="17411" name="Notes Placeholder 2">
            <a:extLst>
              <a:ext uri="{FF2B5EF4-FFF2-40B4-BE49-F238E27FC236}">
                <a16:creationId xmlns:a16="http://schemas.microsoft.com/office/drawing/2014/main" id="{D71D130D-5DB5-468C-A46A-FD165BD38B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019AACC3-A07D-4A03-BC31-33204D68928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8C9B6CE-E94A-421F-A0D6-CDA959EB1B81}" type="slidenum">
              <a:rPr lang="en-GB" altLang="en-US"/>
              <a:pPr>
                <a:spcBef>
                  <a:spcPct val="0"/>
                </a:spcBef>
              </a:pPr>
              <a:t>7</a:t>
            </a:fld>
            <a:endParaRPr lang="en-GB" altLang="en-US"/>
          </a:p>
        </p:txBody>
      </p:sp>
    </p:spTree>
    <p:extLst>
      <p:ext uri="{BB962C8B-B14F-4D97-AF65-F5344CB8AC3E}">
        <p14:creationId xmlns:p14="http://schemas.microsoft.com/office/powerpoint/2010/main" val="959826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8D4F0246-6A5B-462C-ACF4-C3C68B4ED97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B63489-D809-4A16-BD1A-BB3378801DB6}" type="slidenum">
              <a:rPr lang="en-GB" altLang="en-US"/>
              <a:pPr>
                <a:spcBef>
                  <a:spcPct val="0"/>
                </a:spcBef>
              </a:pPr>
              <a:t>23</a:t>
            </a:fld>
            <a:endParaRPr lang="en-GB" altLang="en-US"/>
          </a:p>
        </p:txBody>
      </p:sp>
      <p:sp>
        <p:nvSpPr>
          <p:cNvPr id="22531" name="Rectangle 2">
            <a:extLst>
              <a:ext uri="{FF2B5EF4-FFF2-40B4-BE49-F238E27FC236}">
                <a16:creationId xmlns:a16="http://schemas.microsoft.com/office/drawing/2014/main" id="{C30F46BB-DEF4-46E4-BA0F-D4FBEDBCCCD4}"/>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54B03474-D8A0-4ED6-B594-B15B7B3732C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1A9F2-A163-9631-410E-252A3185A5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5BB32FF-2C47-0458-9750-E612516C23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30FFCF-688E-42FA-5BAF-CDA903983845}"/>
              </a:ext>
            </a:extLst>
          </p:cNvPr>
          <p:cNvSpPr>
            <a:spLocks noGrp="1"/>
          </p:cNvSpPr>
          <p:nvPr>
            <p:ph type="dt" sz="half" idx="10"/>
          </p:nvPr>
        </p:nvSpPr>
        <p:spPr/>
        <p:txBody>
          <a:bodyPr/>
          <a:lstStyle/>
          <a:p>
            <a:fld id="{3CC66725-DE71-4712-BA2E-07EDBE69809E}" type="datetimeFigureOut">
              <a:rPr lang="en-GB" smtClean="0"/>
              <a:t>30/10/2022</a:t>
            </a:fld>
            <a:endParaRPr lang="en-GB"/>
          </a:p>
        </p:txBody>
      </p:sp>
      <p:sp>
        <p:nvSpPr>
          <p:cNvPr id="5" name="Footer Placeholder 4">
            <a:extLst>
              <a:ext uri="{FF2B5EF4-FFF2-40B4-BE49-F238E27FC236}">
                <a16:creationId xmlns:a16="http://schemas.microsoft.com/office/drawing/2014/main" id="{273BA676-D080-8BE5-4464-FB4382A59C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50CF48-C8E7-CEF4-A9FB-D6330105E594}"/>
              </a:ext>
            </a:extLst>
          </p:cNvPr>
          <p:cNvSpPr>
            <a:spLocks noGrp="1"/>
          </p:cNvSpPr>
          <p:nvPr>
            <p:ph type="sldNum" sz="quarter" idx="12"/>
          </p:nvPr>
        </p:nvSpPr>
        <p:spPr/>
        <p:txBody>
          <a:bodyPr/>
          <a:lstStyle/>
          <a:p>
            <a:fld id="{180786BB-19AA-4522-9AC9-D65AB9694F94}" type="slidenum">
              <a:rPr lang="en-GB" smtClean="0"/>
              <a:t>‹#›</a:t>
            </a:fld>
            <a:endParaRPr lang="en-GB"/>
          </a:p>
        </p:txBody>
      </p:sp>
    </p:spTree>
    <p:extLst>
      <p:ext uri="{BB962C8B-B14F-4D97-AF65-F5344CB8AC3E}">
        <p14:creationId xmlns:p14="http://schemas.microsoft.com/office/powerpoint/2010/main" val="838170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B0631-94FA-3A34-873F-506E810539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E77948-1EC0-5FF7-1950-53154C9D4D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8A5992-58AD-2F9E-4C6C-CAC9F407750D}"/>
              </a:ext>
            </a:extLst>
          </p:cNvPr>
          <p:cNvSpPr>
            <a:spLocks noGrp="1"/>
          </p:cNvSpPr>
          <p:nvPr>
            <p:ph type="dt" sz="half" idx="10"/>
          </p:nvPr>
        </p:nvSpPr>
        <p:spPr/>
        <p:txBody>
          <a:bodyPr/>
          <a:lstStyle/>
          <a:p>
            <a:fld id="{3CC66725-DE71-4712-BA2E-07EDBE69809E}" type="datetimeFigureOut">
              <a:rPr lang="en-GB" smtClean="0"/>
              <a:t>30/10/2022</a:t>
            </a:fld>
            <a:endParaRPr lang="en-GB"/>
          </a:p>
        </p:txBody>
      </p:sp>
      <p:sp>
        <p:nvSpPr>
          <p:cNvPr id="5" name="Footer Placeholder 4">
            <a:extLst>
              <a:ext uri="{FF2B5EF4-FFF2-40B4-BE49-F238E27FC236}">
                <a16:creationId xmlns:a16="http://schemas.microsoft.com/office/drawing/2014/main" id="{DBC118CB-F3A8-535F-E889-56FF1C31BD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13D1E4-63C0-F549-9C68-71FDC0558148}"/>
              </a:ext>
            </a:extLst>
          </p:cNvPr>
          <p:cNvSpPr>
            <a:spLocks noGrp="1"/>
          </p:cNvSpPr>
          <p:nvPr>
            <p:ph type="sldNum" sz="quarter" idx="12"/>
          </p:nvPr>
        </p:nvSpPr>
        <p:spPr/>
        <p:txBody>
          <a:bodyPr/>
          <a:lstStyle/>
          <a:p>
            <a:fld id="{180786BB-19AA-4522-9AC9-D65AB9694F94}" type="slidenum">
              <a:rPr lang="en-GB" smtClean="0"/>
              <a:t>‹#›</a:t>
            </a:fld>
            <a:endParaRPr lang="en-GB"/>
          </a:p>
        </p:txBody>
      </p:sp>
    </p:spTree>
    <p:extLst>
      <p:ext uri="{BB962C8B-B14F-4D97-AF65-F5344CB8AC3E}">
        <p14:creationId xmlns:p14="http://schemas.microsoft.com/office/powerpoint/2010/main" val="2486102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AD82-88EE-31D6-6FD3-02D8322556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6B68B7-6BF1-FB63-091D-51A7DC7ADE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B0B1A8-58E7-1770-E932-E92BD254C2A9}"/>
              </a:ext>
            </a:extLst>
          </p:cNvPr>
          <p:cNvSpPr>
            <a:spLocks noGrp="1"/>
          </p:cNvSpPr>
          <p:nvPr>
            <p:ph type="dt" sz="half" idx="10"/>
          </p:nvPr>
        </p:nvSpPr>
        <p:spPr/>
        <p:txBody>
          <a:bodyPr/>
          <a:lstStyle/>
          <a:p>
            <a:fld id="{3CC66725-DE71-4712-BA2E-07EDBE69809E}" type="datetimeFigureOut">
              <a:rPr lang="en-GB" smtClean="0"/>
              <a:t>30/10/2022</a:t>
            </a:fld>
            <a:endParaRPr lang="en-GB"/>
          </a:p>
        </p:txBody>
      </p:sp>
      <p:sp>
        <p:nvSpPr>
          <p:cNvPr id="5" name="Footer Placeholder 4">
            <a:extLst>
              <a:ext uri="{FF2B5EF4-FFF2-40B4-BE49-F238E27FC236}">
                <a16:creationId xmlns:a16="http://schemas.microsoft.com/office/drawing/2014/main" id="{77046818-750B-D103-1274-2504A60DE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223AEE-B66C-CB2D-2573-4DE43C7E7831}"/>
              </a:ext>
            </a:extLst>
          </p:cNvPr>
          <p:cNvSpPr>
            <a:spLocks noGrp="1"/>
          </p:cNvSpPr>
          <p:nvPr>
            <p:ph type="sldNum" sz="quarter" idx="12"/>
          </p:nvPr>
        </p:nvSpPr>
        <p:spPr/>
        <p:txBody>
          <a:bodyPr/>
          <a:lstStyle/>
          <a:p>
            <a:fld id="{180786BB-19AA-4522-9AC9-D65AB9694F94}" type="slidenum">
              <a:rPr lang="en-GB" smtClean="0"/>
              <a:t>‹#›</a:t>
            </a:fld>
            <a:endParaRPr lang="en-GB"/>
          </a:p>
        </p:txBody>
      </p:sp>
    </p:spTree>
    <p:extLst>
      <p:ext uri="{BB962C8B-B14F-4D97-AF65-F5344CB8AC3E}">
        <p14:creationId xmlns:p14="http://schemas.microsoft.com/office/powerpoint/2010/main" val="2439475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65377-0EA0-67F5-27C5-2A172470EF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99028E-B2C9-5C96-FE65-CBB8420D351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A0EBF9-CFB7-A838-1C2F-7A1ABA15C4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0BC411-882D-B7D4-AC02-1BD1A0579826}"/>
              </a:ext>
            </a:extLst>
          </p:cNvPr>
          <p:cNvSpPr>
            <a:spLocks noGrp="1"/>
          </p:cNvSpPr>
          <p:nvPr>
            <p:ph type="dt" sz="half" idx="10"/>
          </p:nvPr>
        </p:nvSpPr>
        <p:spPr/>
        <p:txBody>
          <a:bodyPr/>
          <a:lstStyle/>
          <a:p>
            <a:fld id="{3CC66725-DE71-4712-BA2E-07EDBE69809E}" type="datetimeFigureOut">
              <a:rPr lang="en-GB" smtClean="0"/>
              <a:t>30/10/2022</a:t>
            </a:fld>
            <a:endParaRPr lang="en-GB"/>
          </a:p>
        </p:txBody>
      </p:sp>
      <p:sp>
        <p:nvSpPr>
          <p:cNvPr id="6" name="Footer Placeholder 5">
            <a:extLst>
              <a:ext uri="{FF2B5EF4-FFF2-40B4-BE49-F238E27FC236}">
                <a16:creationId xmlns:a16="http://schemas.microsoft.com/office/drawing/2014/main" id="{DCA14E60-6909-96F6-1FC1-7C91915396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3E248B-618B-92FD-694C-154CCF6147B5}"/>
              </a:ext>
            </a:extLst>
          </p:cNvPr>
          <p:cNvSpPr>
            <a:spLocks noGrp="1"/>
          </p:cNvSpPr>
          <p:nvPr>
            <p:ph type="sldNum" sz="quarter" idx="12"/>
          </p:nvPr>
        </p:nvSpPr>
        <p:spPr/>
        <p:txBody>
          <a:bodyPr/>
          <a:lstStyle/>
          <a:p>
            <a:fld id="{180786BB-19AA-4522-9AC9-D65AB9694F94}" type="slidenum">
              <a:rPr lang="en-GB" smtClean="0"/>
              <a:t>‹#›</a:t>
            </a:fld>
            <a:endParaRPr lang="en-GB"/>
          </a:p>
        </p:txBody>
      </p:sp>
    </p:spTree>
    <p:extLst>
      <p:ext uri="{BB962C8B-B14F-4D97-AF65-F5344CB8AC3E}">
        <p14:creationId xmlns:p14="http://schemas.microsoft.com/office/powerpoint/2010/main" val="3317367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8C3E8-E6ED-41FD-6634-A7E069E171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5CDE4E-5267-2A6F-40AE-AB2F45FE71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E2EA4D-E192-3E5B-B7E0-468F4B7365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C97F31-FC45-57DF-FCFC-6D96480AA5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E65CF3-9D7C-1511-06D1-139BC2B45A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BE5877-100F-F765-4AF9-38DD27744AEC}"/>
              </a:ext>
            </a:extLst>
          </p:cNvPr>
          <p:cNvSpPr>
            <a:spLocks noGrp="1"/>
          </p:cNvSpPr>
          <p:nvPr>
            <p:ph type="dt" sz="half" idx="10"/>
          </p:nvPr>
        </p:nvSpPr>
        <p:spPr/>
        <p:txBody>
          <a:bodyPr/>
          <a:lstStyle/>
          <a:p>
            <a:fld id="{3CC66725-DE71-4712-BA2E-07EDBE69809E}" type="datetimeFigureOut">
              <a:rPr lang="en-GB" smtClean="0"/>
              <a:t>30/10/2022</a:t>
            </a:fld>
            <a:endParaRPr lang="en-GB"/>
          </a:p>
        </p:txBody>
      </p:sp>
      <p:sp>
        <p:nvSpPr>
          <p:cNvPr id="8" name="Footer Placeholder 7">
            <a:extLst>
              <a:ext uri="{FF2B5EF4-FFF2-40B4-BE49-F238E27FC236}">
                <a16:creationId xmlns:a16="http://schemas.microsoft.com/office/drawing/2014/main" id="{B326D0F4-E3FE-5288-D1E4-7B6A471346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0B9025-CB1E-C5A7-9641-6C3B6F4D4615}"/>
              </a:ext>
            </a:extLst>
          </p:cNvPr>
          <p:cNvSpPr>
            <a:spLocks noGrp="1"/>
          </p:cNvSpPr>
          <p:nvPr>
            <p:ph type="sldNum" sz="quarter" idx="12"/>
          </p:nvPr>
        </p:nvSpPr>
        <p:spPr/>
        <p:txBody>
          <a:bodyPr/>
          <a:lstStyle/>
          <a:p>
            <a:fld id="{180786BB-19AA-4522-9AC9-D65AB9694F94}" type="slidenum">
              <a:rPr lang="en-GB" smtClean="0"/>
              <a:t>‹#›</a:t>
            </a:fld>
            <a:endParaRPr lang="en-GB"/>
          </a:p>
        </p:txBody>
      </p:sp>
    </p:spTree>
    <p:extLst>
      <p:ext uri="{BB962C8B-B14F-4D97-AF65-F5344CB8AC3E}">
        <p14:creationId xmlns:p14="http://schemas.microsoft.com/office/powerpoint/2010/main" val="183483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DD3F3-8599-B3F0-10B1-ABD5A37697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71FFDD4-5C82-1829-E34A-4FF1CFEA0150}"/>
              </a:ext>
            </a:extLst>
          </p:cNvPr>
          <p:cNvSpPr>
            <a:spLocks noGrp="1"/>
          </p:cNvSpPr>
          <p:nvPr>
            <p:ph type="dt" sz="half" idx="10"/>
          </p:nvPr>
        </p:nvSpPr>
        <p:spPr/>
        <p:txBody>
          <a:bodyPr/>
          <a:lstStyle/>
          <a:p>
            <a:fld id="{3CC66725-DE71-4712-BA2E-07EDBE69809E}" type="datetimeFigureOut">
              <a:rPr lang="en-GB" smtClean="0"/>
              <a:t>30/10/2022</a:t>
            </a:fld>
            <a:endParaRPr lang="en-GB"/>
          </a:p>
        </p:txBody>
      </p:sp>
      <p:sp>
        <p:nvSpPr>
          <p:cNvPr id="4" name="Footer Placeholder 3">
            <a:extLst>
              <a:ext uri="{FF2B5EF4-FFF2-40B4-BE49-F238E27FC236}">
                <a16:creationId xmlns:a16="http://schemas.microsoft.com/office/drawing/2014/main" id="{3BF0865D-353A-6B99-69AC-7CB9C46CAE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7BF1E3-E86E-435B-056F-D13C0F82F017}"/>
              </a:ext>
            </a:extLst>
          </p:cNvPr>
          <p:cNvSpPr>
            <a:spLocks noGrp="1"/>
          </p:cNvSpPr>
          <p:nvPr>
            <p:ph type="sldNum" sz="quarter" idx="12"/>
          </p:nvPr>
        </p:nvSpPr>
        <p:spPr/>
        <p:txBody>
          <a:bodyPr/>
          <a:lstStyle/>
          <a:p>
            <a:fld id="{180786BB-19AA-4522-9AC9-D65AB9694F94}" type="slidenum">
              <a:rPr lang="en-GB" smtClean="0"/>
              <a:t>‹#›</a:t>
            </a:fld>
            <a:endParaRPr lang="en-GB"/>
          </a:p>
        </p:txBody>
      </p:sp>
    </p:spTree>
    <p:extLst>
      <p:ext uri="{BB962C8B-B14F-4D97-AF65-F5344CB8AC3E}">
        <p14:creationId xmlns:p14="http://schemas.microsoft.com/office/powerpoint/2010/main" val="1484567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F521F2-B794-489A-0D54-C6AA555B7D85}"/>
              </a:ext>
            </a:extLst>
          </p:cNvPr>
          <p:cNvSpPr>
            <a:spLocks noGrp="1"/>
          </p:cNvSpPr>
          <p:nvPr>
            <p:ph type="dt" sz="half" idx="10"/>
          </p:nvPr>
        </p:nvSpPr>
        <p:spPr/>
        <p:txBody>
          <a:bodyPr/>
          <a:lstStyle/>
          <a:p>
            <a:fld id="{3CC66725-DE71-4712-BA2E-07EDBE69809E}" type="datetimeFigureOut">
              <a:rPr lang="en-GB" smtClean="0"/>
              <a:t>30/10/2022</a:t>
            </a:fld>
            <a:endParaRPr lang="en-GB"/>
          </a:p>
        </p:txBody>
      </p:sp>
      <p:sp>
        <p:nvSpPr>
          <p:cNvPr id="3" name="Footer Placeholder 2">
            <a:extLst>
              <a:ext uri="{FF2B5EF4-FFF2-40B4-BE49-F238E27FC236}">
                <a16:creationId xmlns:a16="http://schemas.microsoft.com/office/drawing/2014/main" id="{FDDF3A2D-5A3F-0981-6B4D-31BA62CF76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8239B7-5329-1032-9A8D-4E25323CFAD5}"/>
              </a:ext>
            </a:extLst>
          </p:cNvPr>
          <p:cNvSpPr>
            <a:spLocks noGrp="1"/>
          </p:cNvSpPr>
          <p:nvPr>
            <p:ph type="sldNum" sz="quarter" idx="12"/>
          </p:nvPr>
        </p:nvSpPr>
        <p:spPr/>
        <p:txBody>
          <a:bodyPr/>
          <a:lstStyle/>
          <a:p>
            <a:fld id="{180786BB-19AA-4522-9AC9-D65AB9694F94}" type="slidenum">
              <a:rPr lang="en-GB" smtClean="0"/>
              <a:t>‹#›</a:t>
            </a:fld>
            <a:endParaRPr lang="en-GB"/>
          </a:p>
        </p:txBody>
      </p:sp>
    </p:spTree>
    <p:extLst>
      <p:ext uri="{BB962C8B-B14F-4D97-AF65-F5344CB8AC3E}">
        <p14:creationId xmlns:p14="http://schemas.microsoft.com/office/powerpoint/2010/main" val="2167693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769D6-3B5E-5BDD-F9B5-126676486E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18E56D-9429-503F-B23F-7F3403E5FA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0ECB05-06ED-1729-A63F-C73EDC4204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A7F518-845A-B455-6413-8A0307379773}"/>
              </a:ext>
            </a:extLst>
          </p:cNvPr>
          <p:cNvSpPr>
            <a:spLocks noGrp="1"/>
          </p:cNvSpPr>
          <p:nvPr>
            <p:ph type="dt" sz="half" idx="10"/>
          </p:nvPr>
        </p:nvSpPr>
        <p:spPr/>
        <p:txBody>
          <a:bodyPr/>
          <a:lstStyle/>
          <a:p>
            <a:fld id="{3CC66725-DE71-4712-BA2E-07EDBE69809E}" type="datetimeFigureOut">
              <a:rPr lang="en-GB" smtClean="0"/>
              <a:t>30/10/2022</a:t>
            </a:fld>
            <a:endParaRPr lang="en-GB"/>
          </a:p>
        </p:txBody>
      </p:sp>
      <p:sp>
        <p:nvSpPr>
          <p:cNvPr id="6" name="Footer Placeholder 5">
            <a:extLst>
              <a:ext uri="{FF2B5EF4-FFF2-40B4-BE49-F238E27FC236}">
                <a16:creationId xmlns:a16="http://schemas.microsoft.com/office/drawing/2014/main" id="{1195779A-7C49-3876-D07D-00FFC99F93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C41882-640A-50AB-5DF9-E967B14E58FA}"/>
              </a:ext>
            </a:extLst>
          </p:cNvPr>
          <p:cNvSpPr>
            <a:spLocks noGrp="1"/>
          </p:cNvSpPr>
          <p:nvPr>
            <p:ph type="sldNum" sz="quarter" idx="12"/>
          </p:nvPr>
        </p:nvSpPr>
        <p:spPr/>
        <p:txBody>
          <a:bodyPr/>
          <a:lstStyle/>
          <a:p>
            <a:fld id="{180786BB-19AA-4522-9AC9-D65AB9694F94}" type="slidenum">
              <a:rPr lang="en-GB" smtClean="0"/>
              <a:t>‹#›</a:t>
            </a:fld>
            <a:endParaRPr lang="en-GB"/>
          </a:p>
        </p:txBody>
      </p:sp>
    </p:spTree>
    <p:extLst>
      <p:ext uri="{BB962C8B-B14F-4D97-AF65-F5344CB8AC3E}">
        <p14:creationId xmlns:p14="http://schemas.microsoft.com/office/powerpoint/2010/main" val="530680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0214B-2FEB-6F9E-D3B5-250B0B6C9C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0D9B31-C0AF-23E0-51E9-5A06F9DC7C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1CA536-41B2-5AC3-82F1-89A5B70C81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260B65-6F23-C217-5B2C-86A0B9C9600F}"/>
              </a:ext>
            </a:extLst>
          </p:cNvPr>
          <p:cNvSpPr>
            <a:spLocks noGrp="1"/>
          </p:cNvSpPr>
          <p:nvPr>
            <p:ph type="dt" sz="half" idx="10"/>
          </p:nvPr>
        </p:nvSpPr>
        <p:spPr/>
        <p:txBody>
          <a:bodyPr/>
          <a:lstStyle/>
          <a:p>
            <a:fld id="{3CC66725-DE71-4712-BA2E-07EDBE69809E}" type="datetimeFigureOut">
              <a:rPr lang="en-GB" smtClean="0"/>
              <a:t>30/10/2022</a:t>
            </a:fld>
            <a:endParaRPr lang="en-GB"/>
          </a:p>
        </p:txBody>
      </p:sp>
      <p:sp>
        <p:nvSpPr>
          <p:cNvPr id="6" name="Footer Placeholder 5">
            <a:extLst>
              <a:ext uri="{FF2B5EF4-FFF2-40B4-BE49-F238E27FC236}">
                <a16:creationId xmlns:a16="http://schemas.microsoft.com/office/drawing/2014/main" id="{8DAD0F7D-BC3C-81E3-5C57-2A87F8CDA8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5E9F63-4969-5143-8521-86B8CB89F82B}"/>
              </a:ext>
            </a:extLst>
          </p:cNvPr>
          <p:cNvSpPr>
            <a:spLocks noGrp="1"/>
          </p:cNvSpPr>
          <p:nvPr>
            <p:ph type="sldNum" sz="quarter" idx="12"/>
          </p:nvPr>
        </p:nvSpPr>
        <p:spPr/>
        <p:txBody>
          <a:bodyPr/>
          <a:lstStyle/>
          <a:p>
            <a:fld id="{180786BB-19AA-4522-9AC9-D65AB9694F94}" type="slidenum">
              <a:rPr lang="en-GB" smtClean="0"/>
              <a:t>‹#›</a:t>
            </a:fld>
            <a:endParaRPr lang="en-GB"/>
          </a:p>
        </p:txBody>
      </p:sp>
    </p:spTree>
    <p:extLst>
      <p:ext uri="{BB962C8B-B14F-4D97-AF65-F5344CB8AC3E}">
        <p14:creationId xmlns:p14="http://schemas.microsoft.com/office/powerpoint/2010/main" val="2837598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15CD0-D750-0047-F53F-22533D710EF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A966F9-4A8B-925A-2AC5-9112D1396E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C6300B-390B-1BD9-AF52-0247EEDF5BCB}"/>
              </a:ext>
            </a:extLst>
          </p:cNvPr>
          <p:cNvSpPr>
            <a:spLocks noGrp="1"/>
          </p:cNvSpPr>
          <p:nvPr>
            <p:ph type="dt" sz="half" idx="10"/>
          </p:nvPr>
        </p:nvSpPr>
        <p:spPr/>
        <p:txBody>
          <a:bodyPr/>
          <a:lstStyle/>
          <a:p>
            <a:fld id="{3CC66725-DE71-4712-BA2E-07EDBE69809E}" type="datetimeFigureOut">
              <a:rPr lang="en-GB" smtClean="0"/>
              <a:t>30/10/2022</a:t>
            </a:fld>
            <a:endParaRPr lang="en-GB"/>
          </a:p>
        </p:txBody>
      </p:sp>
      <p:sp>
        <p:nvSpPr>
          <p:cNvPr id="5" name="Footer Placeholder 4">
            <a:extLst>
              <a:ext uri="{FF2B5EF4-FFF2-40B4-BE49-F238E27FC236}">
                <a16:creationId xmlns:a16="http://schemas.microsoft.com/office/drawing/2014/main" id="{4C8A1069-AE4E-9DF1-14BE-377AC8A8C0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EBEF34-AE38-ED5E-994A-A933DA23DDEA}"/>
              </a:ext>
            </a:extLst>
          </p:cNvPr>
          <p:cNvSpPr>
            <a:spLocks noGrp="1"/>
          </p:cNvSpPr>
          <p:nvPr>
            <p:ph type="sldNum" sz="quarter" idx="12"/>
          </p:nvPr>
        </p:nvSpPr>
        <p:spPr/>
        <p:txBody>
          <a:bodyPr/>
          <a:lstStyle/>
          <a:p>
            <a:fld id="{180786BB-19AA-4522-9AC9-D65AB9694F94}" type="slidenum">
              <a:rPr lang="en-GB" smtClean="0"/>
              <a:t>‹#›</a:t>
            </a:fld>
            <a:endParaRPr lang="en-GB"/>
          </a:p>
        </p:txBody>
      </p:sp>
    </p:spTree>
    <p:extLst>
      <p:ext uri="{BB962C8B-B14F-4D97-AF65-F5344CB8AC3E}">
        <p14:creationId xmlns:p14="http://schemas.microsoft.com/office/powerpoint/2010/main" val="3519635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E7BB09-9606-B787-4E79-038EDCEF0C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FBCB4B-0853-D71E-146B-C3E184C3DE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AD43DE-4D6D-9B2D-3E9F-F90D65F92E4A}"/>
              </a:ext>
            </a:extLst>
          </p:cNvPr>
          <p:cNvSpPr>
            <a:spLocks noGrp="1"/>
          </p:cNvSpPr>
          <p:nvPr>
            <p:ph type="dt" sz="half" idx="10"/>
          </p:nvPr>
        </p:nvSpPr>
        <p:spPr/>
        <p:txBody>
          <a:bodyPr/>
          <a:lstStyle/>
          <a:p>
            <a:fld id="{3CC66725-DE71-4712-BA2E-07EDBE69809E}" type="datetimeFigureOut">
              <a:rPr lang="en-GB" smtClean="0"/>
              <a:t>30/10/2022</a:t>
            </a:fld>
            <a:endParaRPr lang="en-GB"/>
          </a:p>
        </p:txBody>
      </p:sp>
      <p:sp>
        <p:nvSpPr>
          <p:cNvPr id="5" name="Footer Placeholder 4">
            <a:extLst>
              <a:ext uri="{FF2B5EF4-FFF2-40B4-BE49-F238E27FC236}">
                <a16:creationId xmlns:a16="http://schemas.microsoft.com/office/drawing/2014/main" id="{2C99E04C-040C-B0A8-3822-DCAA9D5DBE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C76539-46E4-959A-D5BE-9DD80B2152E4}"/>
              </a:ext>
            </a:extLst>
          </p:cNvPr>
          <p:cNvSpPr>
            <a:spLocks noGrp="1"/>
          </p:cNvSpPr>
          <p:nvPr>
            <p:ph type="sldNum" sz="quarter" idx="12"/>
          </p:nvPr>
        </p:nvSpPr>
        <p:spPr/>
        <p:txBody>
          <a:bodyPr/>
          <a:lstStyle/>
          <a:p>
            <a:fld id="{180786BB-19AA-4522-9AC9-D65AB9694F94}" type="slidenum">
              <a:rPr lang="en-GB" smtClean="0"/>
              <a:t>‹#›</a:t>
            </a:fld>
            <a:endParaRPr lang="en-GB"/>
          </a:p>
        </p:txBody>
      </p:sp>
    </p:spTree>
    <p:extLst>
      <p:ext uri="{BB962C8B-B14F-4D97-AF65-F5344CB8AC3E}">
        <p14:creationId xmlns:p14="http://schemas.microsoft.com/office/powerpoint/2010/main" val="1275053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A17CEE-E805-9286-5670-F5B2CBF4E5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DA71E9-C589-396B-FB2A-7E22238148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746089-0873-2700-B61C-5F30DA9132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C66725-DE71-4712-BA2E-07EDBE69809E}" type="datetimeFigureOut">
              <a:rPr lang="en-GB" smtClean="0"/>
              <a:t>30/10/2022</a:t>
            </a:fld>
            <a:endParaRPr lang="en-GB"/>
          </a:p>
        </p:txBody>
      </p:sp>
      <p:sp>
        <p:nvSpPr>
          <p:cNvPr id="5" name="Footer Placeholder 4">
            <a:extLst>
              <a:ext uri="{FF2B5EF4-FFF2-40B4-BE49-F238E27FC236}">
                <a16:creationId xmlns:a16="http://schemas.microsoft.com/office/drawing/2014/main" id="{E1C73A99-1FE5-9AE2-68B0-36152C581D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7FF4B5C-4935-8DA9-46AA-5B9610BB6C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0786BB-19AA-4522-9AC9-D65AB9694F94}" type="slidenum">
              <a:rPr lang="en-GB" smtClean="0"/>
              <a:t>‹#›</a:t>
            </a:fld>
            <a:endParaRPr lang="en-GB"/>
          </a:p>
        </p:txBody>
      </p:sp>
    </p:spTree>
    <p:extLst>
      <p:ext uri="{BB962C8B-B14F-4D97-AF65-F5344CB8AC3E}">
        <p14:creationId xmlns:p14="http://schemas.microsoft.com/office/powerpoint/2010/main" val="40487178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beatandmix.com/insomniac-events-recopila-20-anos-del-edc-en-un-video/"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jp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www.bundabergnow.com/2020/03/16/events-cancelled-due-to-coronavirus-prevention/" TargetMode="Externa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1lfDqo5k1Yk?feature=oembed" TargetMode="External"/><Relationship Id="rId1" Type="http://schemas.openxmlformats.org/officeDocument/2006/relationships/video" Target="https://www.youtube.com/embed/rnHoGStbyUY?feature=oembed" TargetMode="Externa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hyperlink" Target="file:///C:\Users\44797\Downloads\SATISFACTION%20Toolkit.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owl.excelsior.edu/research/research-process/"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eventimpacts.com/impact-types/attendance/content/measuring-profile/basic-measure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eventimpacts.com/impact-types/attendance/content/measuring-profile/intermediate-measure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eventimpacts.com/impact-types/environmenta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arge crowd of people at a concert&#10;&#10;Description automatically generated with low confidence">
            <a:extLst>
              <a:ext uri="{FF2B5EF4-FFF2-40B4-BE49-F238E27FC236}">
                <a16:creationId xmlns:a16="http://schemas.microsoft.com/office/drawing/2014/main" id="{5C7C0160-25F9-3D71-00CE-C4E872B4316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930" t="9091" r="30433"/>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9DFD61-8F3F-AA89-4315-3829F392A1C7}"/>
              </a:ext>
            </a:extLst>
          </p:cNvPr>
          <p:cNvSpPr>
            <a:spLocks noGrp="1"/>
          </p:cNvSpPr>
          <p:nvPr>
            <p:ph type="ctrTitle"/>
          </p:nvPr>
        </p:nvSpPr>
        <p:spPr>
          <a:xfrm>
            <a:off x="477981" y="1122363"/>
            <a:ext cx="4023360" cy="3204134"/>
          </a:xfrm>
        </p:spPr>
        <p:txBody>
          <a:bodyPr anchor="b">
            <a:normAutofit/>
          </a:bodyPr>
          <a:lstStyle/>
          <a:p>
            <a:pPr algn="l"/>
            <a:r>
              <a:rPr lang="en-GB" sz="4800"/>
              <a:t>Events in context </a:t>
            </a:r>
          </a:p>
        </p:txBody>
      </p:sp>
      <p:sp>
        <p:nvSpPr>
          <p:cNvPr id="3" name="Subtitle 2">
            <a:extLst>
              <a:ext uri="{FF2B5EF4-FFF2-40B4-BE49-F238E27FC236}">
                <a16:creationId xmlns:a16="http://schemas.microsoft.com/office/drawing/2014/main" id="{EAD6D6C9-E54B-ED2B-8E62-9B30B484FA57}"/>
              </a:ext>
            </a:extLst>
          </p:cNvPr>
          <p:cNvSpPr>
            <a:spLocks noGrp="1"/>
          </p:cNvSpPr>
          <p:nvPr>
            <p:ph type="subTitle" idx="1"/>
          </p:nvPr>
        </p:nvSpPr>
        <p:spPr>
          <a:xfrm>
            <a:off x="477980" y="4872922"/>
            <a:ext cx="4023359" cy="1208141"/>
          </a:xfrm>
        </p:spPr>
        <p:txBody>
          <a:bodyPr>
            <a:normAutofit/>
          </a:bodyPr>
          <a:lstStyle/>
          <a:p>
            <a:pPr algn="l"/>
            <a:r>
              <a:rPr lang="en-GB" sz="2000"/>
              <a:t>Week 4 </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42FADCD2-75F7-BCC2-8C0B-7E828D56C2C7}"/>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eatandmix.com/insomniac-events-recopila-20-anos-del-edc-en-un-vide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01451008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D88A3B-A360-CEDE-5ACA-356B6243C571}"/>
              </a:ext>
            </a:extLst>
          </p:cNvPr>
          <p:cNvSpPr>
            <a:spLocks noGrp="1"/>
          </p:cNvSpPr>
          <p:nvPr>
            <p:ph type="title"/>
          </p:nvPr>
        </p:nvSpPr>
        <p:spPr>
          <a:xfrm>
            <a:off x="1115568" y="548640"/>
            <a:ext cx="10168128" cy="1179576"/>
          </a:xfrm>
        </p:spPr>
        <p:txBody>
          <a:bodyPr>
            <a:normAutofit/>
          </a:bodyPr>
          <a:lstStyle/>
          <a:p>
            <a:r>
              <a:rPr lang="en-GB" sz="4000"/>
              <a:t>This week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B7B325A-1FC8-EC28-AA88-ADA1D9CA5FD7}"/>
              </a:ext>
            </a:extLst>
          </p:cNvPr>
          <p:cNvSpPr>
            <a:spLocks noGrp="1"/>
          </p:cNvSpPr>
          <p:nvPr>
            <p:ph idx="1"/>
          </p:nvPr>
        </p:nvSpPr>
        <p:spPr>
          <a:xfrm>
            <a:off x="1115568" y="2481943"/>
            <a:ext cx="10168128" cy="3695020"/>
          </a:xfrm>
        </p:spPr>
        <p:txBody>
          <a:bodyPr>
            <a:normAutofit/>
          </a:bodyPr>
          <a:lstStyle/>
          <a:p>
            <a:pPr>
              <a:lnSpc>
                <a:spcPct val="100000"/>
              </a:lnSpc>
            </a:pPr>
            <a:r>
              <a:rPr lang="en-GB" sz="2400" dirty="0"/>
              <a:t>Suppliers and organisations involved in the delivery of events, The roles of the public, private and voluntary sectors </a:t>
            </a:r>
          </a:p>
          <a:p>
            <a:pPr>
              <a:lnSpc>
                <a:spcPct val="100000"/>
              </a:lnSpc>
            </a:pPr>
            <a:r>
              <a:rPr lang="en-GB" sz="2400" dirty="0"/>
              <a:t>The demand for events</a:t>
            </a:r>
          </a:p>
          <a:p>
            <a:pPr>
              <a:lnSpc>
                <a:spcPct val="100000"/>
              </a:lnSpc>
            </a:pPr>
            <a:r>
              <a:rPr lang="en-GB" sz="2400" dirty="0"/>
              <a:t>The range of event motives</a:t>
            </a:r>
          </a:p>
          <a:p>
            <a:pPr>
              <a:lnSpc>
                <a:spcPct val="100000"/>
              </a:lnSpc>
            </a:pPr>
            <a:r>
              <a:rPr lang="en-GB" sz="2400" dirty="0"/>
              <a:t>The structure of the industry </a:t>
            </a:r>
          </a:p>
        </p:txBody>
      </p:sp>
    </p:spTree>
    <p:extLst>
      <p:ext uri="{BB962C8B-B14F-4D97-AF65-F5344CB8AC3E}">
        <p14:creationId xmlns:p14="http://schemas.microsoft.com/office/powerpoint/2010/main" val="2733612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31EBF8A4-0C55-8C66-E72C-4C1C63DB0253}"/>
              </a:ext>
            </a:extLst>
          </p:cNvPr>
          <p:cNvSpPr>
            <a:spLocks noGrp="1"/>
          </p:cNvSpPr>
          <p:nvPr>
            <p:ph type="title"/>
          </p:nvPr>
        </p:nvSpPr>
        <p:spPr/>
        <p:txBody>
          <a:bodyPr/>
          <a:lstStyle/>
          <a:p>
            <a:r>
              <a:rPr lang="en-GB" altLang="en-US"/>
              <a:t>Event Motives</a:t>
            </a:r>
          </a:p>
        </p:txBody>
      </p:sp>
      <p:graphicFrame>
        <p:nvGraphicFramePr>
          <p:cNvPr id="5" name="Content Placeholder 4">
            <a:extLst>
              <a:ext uri="{FF2B5EF4-FFF2-40B4-BE49-F238E27FC236}">
                <a16:creationId xmlns:a16="http://schemas.microsoft.com/office/drawing/2014/main" id="{36F442FB-3DB6-B918-0DC3-6830DC991596}"/>
              </a:ext>
            </a:extLst>
          </p:cNvPr>
          <p:cNvGraphicFramePr>
            <a:graphicFrameLocks noGrp="1"/>
          </p:cNvGraphicFramePr>
          <p:nvPr>
            <p:ph idx="1"/>
          </p:nvPr>
        </p:nvGraphicFramePr>
        <p:xfrm>
          <a:off x="1981200" y="1428750"/>
          <a:ext cx="8229600" cy="3886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pPr>
                        <a:spcAft>
                          <a:spcPts val="600"/>
                        </a:spcAft>
                      </a:pPr>
                      <a:r>
                        <a:rPr lang="en-GB" dirty="0">
                          <a:solidFill>
                            <a:schemeClr val="tx1"/>
                          </a:solidFill>
                        </a:rPr>
                        <a:t>Examples of Social Motives</a:t>
                      </a:r>
                    </a:p>
                    <a:p>
                      <a:pPr>
                        <a:spcAft>
                          <a:spcPts val="600"/>
                        </a:spcAft>
                      </a:pPr>
                      <a:r>
                        <a:rPr lang="en-GB" b="0" dirty="0">
                          <a:solidFill>
                            <a:schemeClr val="tx1"/>
                          </a:solidFill>
                        </a:rPr>
                        <a:t>- Social interaction</a:t>
                      </a:r>
                      <a:r>
                        <a:rPr lang="en-GB" b="0" baseline="0" dirty="0">
                          <a:solidFill>
                            <a:schemeClr val="tx1"/>
                          </a:solidFill>
                        </a:rPr>
                        <a:t> with others</a:t>
                      </a:r>
                    </a:p>
                    <a:p>
                      <a:pPr>
                        <a:spcAft>
                          <a:spcPts val="600"/>
                        </a:spcAft>
                      </a:pPr>
                      <a:r>
                        <a:rPr lang="en-GB" b="0" baseline="0" dirty="0">
                          <a:solidFill>
                            <a:schemeClr val="tx1"/>
                          </a:solidFill>
                        </a:rPr>
                        <a:t>- Creation of community spirit</a:t>
                      </a:r>
                    </a:p>
                    <a:p>
                      <a:pPr>
                        <a:spcAft>
                          <a:spcPts val="600"/>
                        </a:spcAft>
                      </a:pPr>
                      <a:r>
                        <a:rPr lang="en-GB" b="0" baseline="0" dirty="0">
                          <a:solidFill>
                            <a:schemeClr val="tx1"/>
                          </a:solidFill>
                        </a:rPr>
                        <a:t>- Status or recognition of achievement</a:t>
                      </a:r>
                    </a:p>
                    <a:p>
                      <a:pPr marL="87313" indent="-87313">
                        <a:spcAft>
                          <a:spcPts val="600"/>
                        </a:spcAft>
                      </a:pPr>
                      <a:r>
                        <a:rPr lang="en-GB" b="0" baseline="0" dirty="0">
                          <a:solidFill>
                            <a:schemeClr val="tx1"/>
                          </a:solidFill>
                        </a:rPr>
                        <a:t>- Philanthropy or charitable contributions</a:t>
                      </a:r>
                      <a:endParaRPr lang="en-GB" b="0" dirty="0">
                        <a:solidFill>
                          <a:schemeClr val="tx1"/>
                        </a:solidFill>
                      </a:endParaRPr>
                    </a:p>
                    <a:p>
                      <a:endParaRPr lang="en-GB" dirty="0">
                        <a:solidFill>
                          <a:schemeClr val="tx1"/>
                        </a:solidFill>
                      </a:endParaRPr>
                    </a:p>
                  </a:txBody>
                  <a:tcPr>
                    <a:solidFill>
                      <a:schemeClr val="accent2">
                        <a:lumMod val="40000"/>
                        <a:lumOff val="60000"/>
                      </a:schemeClr>
                    </a:solidFill>
                  </a:tcPr>
                </a:tc>
                <a:tc>
                  <a:txBody>
                    <a:bodyPr/>
                    <a:lstStyle/>
                    <a:p>
                      <a:pPr>
                        <a:spcAft>
                          <a:spcPts val="600"/>
                        </a:spcAft>
                      </a:pPr>
                      <a:r>
                        <a:rPr lang="en-GB" dirty="0">
                          <a:solidFill>
                            <a:schemeClr val="tx1"/>
                          </a:solidFill>
                        </a:rPr>
                        <a:t>Examples of Organisational</a:t>
                      </a:r>
                      <a:r>
                        <a:rPr lang="en-GB" baseline="0" dirty="0">
                          <a:solidFill>
                            <a:schemeClr val="tx1"/>
                          </a:solidFill>
                        </a:rPr>
                        <a:t> Motives</a:t>
                      </a:r>
                    </a:p>
                    <a:p>
                      <a:pPr>
                        <a:spcAft>
                          <a:spcPts val="600"/>
                        </a:spcAft>
                      </a:pPr>
                      <a:r>
                        <a:rPr lang="en-GB" b="0" baseline="0" dirty="0">
                          <a:solidFill>
                            <a:schemeClr val="tx1"/>
                          </a:solidFill>
                        </a:rPr>
                        <a:t>- The need to make sales</a:t>
                      </a:r>
                    </a:p>
                    <a:p>
                      <a:pPr marL="174625" indent="-174625">
                        <a:spcAft>
                          <a:spcPts val="600"/>
                        </a:spcAft>
                      </a:pPr>
                      <a:r>
                        <a:rPr lang="en-GB" b="0" baseline="0" dirty="0">
                          <a:solidFill>
                            <a:schemeClr val="tx1"/>
                          </a:solidFill>
                        </a:rPr>
                        <a:t>- The need to have organisational  presence</a:t>
                      </a:r>
                    </a:p>
                    <a:p>
                      <a:pPr>
                        <a:spcAft>
                          <a:spcPts val="600"/>
                        </a:spcAft>
                      </a:pPr>
                      <a:r>
                        <a:rPr lang="en-GB" b="0" baseline="0" dirty="0">
                          <a:solidFill>
                            <a:schemeClr val="tx1"/>
                          </a:solidFill>
                        </a:rPr>
                        <a:t>- Status or recognition</a:t>
                      </a:r>
                    </a:p>
                    <a:p>
                      <a:pPr>
                        <a:spcAft>
                          <a:spcPts val="600"/>
                        </a:spcAft>
                      </a:pPr>
                      <a:r>
                        <a:rPr lang="en-GB" b="0" baseline="0" dirty="0">
                          <a:solidFill>
                            <a:schemeClr val="tx1"/>
                          </a:solidFill>
                        </a:rPr>
                        <a:t>- Sponsorship or community support</a:t>
                      </a:r>
                      <a:endParaRPr lang="en-GB" b="0" dirty="0">
                        <a:solidFill>
                          <a:schemeClr val="tx1"/>
                        </a:solidFill>
                      </a:endParaRPr>
                    </a:p>
                  </a:txBody>
                  <a:tcPr>
                    <a:solidFill>
                      <a:schemeClr val="accent2">
                        <a:lumMod val="40000"/>
                        <a:lumOff val="60000"/>
                      </a:schemeClr>
                    </a:solidFill>
                  </a:tcPr>
                </a:tc>
                <a:extLst>
                  <a:ext uri="{0D108BD9-81ED-4DB2-BD59-A6C34878D82A}">
                    <a16:rowId xmlns:a16="http://schemas.microsoft.com/office/drawing/2014/main" val="10000"/>
                  </a:ext>
                </a:extLst>
              </a:tr>
              <a:tr h="370840">
                <a:tc>
                  <a:txBody>
                    <a:bodyPr/>
                    <a:lstStyle/>
                    <a:p>
                      <a:pPr>
                        <a:spcAft>
                          <a:spcPts val="600"/>
                        </a:spcAft>
                      </a:pPr>
                      <a:r>
                        <a:rPr lang="en-GB" b="1" dirty="0">
                          <a:solidFill>
                            <a:schemeClr val="tx1"/>
                          </a:solidFill>
                        </a:rPr>
                        <a:t>Examples of Physiological</a:t>
                      </a:r>
                      <a:r>
                        <a:rPr lang="en-GB" b="1" baseline="0" dirty="0">
                          <a:solidFill>
                            <a:schemeClr val="tx1"/>
                          </a:solidFill>
                        </a:rPr>
                        <a:t> Motives</a:t>
                      </a:r>
                    </a:p>
                    <a:p>
                      <a:pPr>
                        <a:spcAft>
                          <a:spcPts val="600"/>
                        </a:spcAft>
                      </a:pPr>
                      <a:r>
                        <a:rPr lang="en-GB" b="0" baseline="0" dirty="0">
                          <a:solidFill>
                            <a:schemeClr val="tx1"/>
                          </a:solidFill>
                        </a:rPr>
                        <a:t>- Relaxation or recognition with others</a:t>
                      </a:r>
                    </a:p>
                    <a:p>
                      <a:pPr>
                        <a:spcAft>
                          <a:spcPts val="600"/>
                        </a:spcAft>
                      </a:pPr>
                      <a:r>
                        <a:rPr lang="en-GB" b="0" baseline="0" dirty="0">
                          <a:solidFill>
                            <a:schemeClr val="tx1"/>
                          </a:solidFill>
                        </a:rPr>
                        <a:t>- Exercise or physical challenge</a:t>
                      </a:r>
                    </a:p>
                    <a:p>
                      <a:pPr>
                        <a:spcAft>
                          <a:spcPts val="600"/>
                        </a:spcAft>
                      </a:pPr>
                      <a:r>
                        <a:rPr lang="en-GB" b="0" baseline="0" dirty="0">
                          <a:solidFill>
                            <a:schemeClr val="tx1"/>
                          </a:solidFill>
                        </a:rPr>
                        <a:t>- To eat, drink or be entertained</a:t>
                      </a:r>
                    </a:p>
                    <a:p>
                      <a:endParaRPr lang="en-GB" b="0" dirty="0">
                        <a:solidFill>
                          <a:schemeClr val="tx1"/>
                        </a:solidFill>
                      </a:endParaRPr>
                    </a:p>
                  </a:txBody>
                  <a:tcPr>
                    <a:solidFill>
                      <a:schemeClr val="accent2">
                        <a:lumMod val="40000"/>
                        <a:lumOff val="60000"/>
                      </a:schemeClr>
                    </a:solidFill>
                  </a:tcPr>
                </a:tc>
                <a:tc>
                  <a:txBody>
                    <a:bodyPr/>
                    <a:lstStyle/>
                    <a:p>
                      <a:pPr>
                        <a:spcAft>
                          <a:spcPts val="600"/>
                        </a:spcAft>
                      </a:pPr>
                      <a:r>
                        <a:rPr lang="en-GB" b="1" dirty="0">
                          <a:solidFill>
                            <a:schemeClr val="tx1"/>
                          </a:solidFill>
                        </a:rPr>
                        <a:t>Examples of Personal</a:t>
                      </a:r>
                      <a:r>
                        <a:rPr lang="en-GB" b="1" baseline="0" dirty="0">
                          <a:solidFill>
                            <a:schemeClr val="tx1"/>
                          </a:solidFill>
                        </a:rPr>
                        <a:t> Motives</a:t>
                      </a:r>
                    </a:p>
                    <a:p>
                      <a:pPr>
                        <a:spcAft>
                          <a:spcPts val="600"/>
                        </a:spcAft>
                      </a:pPr>
                      <a:r>
                        <a:rPr lang="en-GB" b="0" baseline="0" dirty="0">
                          <a:solidFill>
                            <a:schemeClr val="tx1"/>
                          </a:solidFill>
                        </a:rPr>
                        <a:t>- Seeking new experiences</a:t>
                      </a:r>
                    </a:p>
                    <a:p>
                      <a:pPr>
                        <a:spcAft>
                          <a:spcPts val="600"/>
                        </a:spcAft>
                      </a:pPr>
                      <a:r>
                        <a:rPr lang="en-GB" b="0" baseline="0" dirty="0">
                          <a:solidFill>
                            <a:schemeClr val="tx1"/>
                          </a:solidFill>
                        </a:rPr>
                        <a:t>- Learning and education</a:t>
                      </a:r>
                    </a:p>
                    <a:p>
                      <a:pPr>
                        <a:spcAft>
                          <a:spcPts val="600"/>
                        </a:spcAft>
                      </a:pPr>
                      <a:r>
                        <a:rPr lang="en-GB" b="0" baseline="0" dirty="0">
                          <a:solidFill>
                            <a:schemeClr val="tx1"/>
                          </a:solidFill>
                        </a:rPr>
                        <a:t>- Creativity and exploration</a:t>
                      </a:r>
                    </a:p>
                    <a:p>
                      <a:pPr>
                        <a:spcAft>
                          <a:spcPts val="600"/>
                        </a:spcAft>
                      </a:pPr>
                      <a:r>
                        <a:rPr lang="en-GB" b="0" baseline="0" dirty="0">
                          <a:solidFill>
                            <a:schemeClr val="tx1"/>
                          </a:solidFill>
                        </a:rPr>
                        <a:t>- Fulfilment of ambitions</a:t>
                      </a:r>
                      <a:endParaRPr lang="en-GB" b="0" dirty="0">
                        <a:solidFill>
                          <a:schemeClr val="tx1"/>
                        </a:solidFill>
                      </a:endParaRPr>
                    </a:p>
                  </a:txBody>
                  <a:tcPr>
                    <a:solidFill>
                      <a:schemeClr val="accent2">
                        <a:lumMod val="40000"/>
                        <a:lumOff val="60000"/>
                      </a:schemeClr>
                    </a:solidFill>
                  </a:tcPr>
                </a:tc>
                <a:extLst>
                  <a:ext uri="{0D108BD9-81ED-4DB2-BD59-A6C34878D82A}">
                    <a16:rowId xmlns:a16="http://schemas.microsoft.com/office/drawing/2014/main" val="10001"/>
                  </a:ext>
                </a:extLst>
              </a:tr>
            </a:tbl>
          </a:graphicData>
        </a:graphic>
      </p:graphicFrame>
      <p:sp>
        <p:nvSpPr>
          <p:cNvPr id="21518" name="Text Box 11">
            <a:extLst>
              <a:ext uri="{FF2B5EF4-FFF2-40B4-BE49-F238E27FC236}">
                <a16:creationId xmlns:a16="http://schemas.microsoft.com/office/drawing/2014/main" id="{167E8B46-528B-D52A-88EF-5E43E8496297}"/>
              </a:ext>
            </a:extLst>
          </p:cNvPr>
          <p:cNvSpPr txBox="1">
            <a:spLocks noChangeArrowheads="1"/>
          </p:cNvSpPr>
          <p:nvPr/>
        </p:nvSpPr>
        <p:spPr bwMode="auto">
          <a:xfrm>
            <a:off x="1809750" y="6059489"/>
            <a:ext cx="85359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a:solidFill>
                  <a:schemeClr val="tx1"/>
                </a:solidFill>
                <a:latin typeface="Times New Roman" panose="02020603050405020304" pitchFamily="18" charset="0"/>
              </a:defRPr>
            </a:lvl1pPr>
            <a:lvl2pPr marL="742950" indent="-285750">
              <a:spcBef>
                <a:spcPct val="20000"/>
              </a:spcBef>
              <a:buClr>
                <a:schemeClr val="accent1"/>
              </a:buClr>
              <a:buChar char="–"/>
              <a:defRPr kumimoji="1" sz="2800">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9pPr>
          </a:lstStyle>
          <a:p>
            <a:pPr algn="r" eaLnBrk="1" hangingPunct="1">
              <a:spcBef>
                <a:spcPct val="50000"/>
              </a:spcBef>
              <a:buClrTx/>
              <a:buSzTx/>
              <a:buFontTx/>
              <a:buNone/>
            </a:pPr>
            <a:r>
              <a:rPr kumimoji="0" lang="en-GB" altLang="en-US" sz="1800" b="1" dirty="0">
                <a:latin typeface="Arial" panose="020B0604020202020204" pitchFamily="34" charset="0"/>
              </a:rPr>
              <a:t>Adapted from McDonnell et al (1999) cited in Shone &amp; Parry (2011, p.27)</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A292EC3-7E10-4214-B210-05611EAA6122}"/>
              </a:ext>
            </a:extLst>
          </p:cNvPr>
          <p:cNvSpPr>
            <a:spLocks noGrp="1"/>
          </p:cNvSpPr>
          <p:nvPr>
            <p:ph type="title"/>
          </p:nvPr>
        </p:nvSpPr>
        <p:spPr>
          <a:xfrm>
            <a:off x="685801" y="685800"/>
            <a:ext cx="10396882" cy="1151965"/>
          </a:xfrm>
        </p:spPr>
        <p:txBody>
          <a:bodyPr>
            <a:normAutofit/>
          </a:bodyPr>
          <a:lstStyle/>
          <a:p>
            <a:r>
              <a:rPr lang="en-GB" altLang="en-US" sz="3800"/>
              <a:t>Why do people attend / participate in events?</a:t>
            </a:r>
          </a:p>
        </p:txBody>
      </p:sp>
      <p:graphicFrame>
        <p:nvGraphicFramePr>
          <p:cNvPr id="19463" name="Content Placeholder 2">
            <a:extLst>
              <a:ext uri="{FF2B5EF4-FFF2-40B4-BE49-F238E27FC236}">
                <a16:creationId xmlns:a16="http://schemas.microsoft.com/office/drawing/2014/main" id="{445A0D8E-DD57-46F6-8CB2-F1BD44AD607E}"/>
              </a:ext>
            </a:extLst>
          </p:cNvPr>
          <p:cNvGraphicFramePr>
            <a:graphicFrameLocks noGrp="1"/>
          </p:cNvGraphicFramePr>
          <p:nvPr>
            <p:ph idx="1"/>
          </p:nvPr>
        </p:nvGraphicFramePr>
        <p:xfrm>
          <a:off x="685800" y="2063750"/>
          <a:ext cx="10394950" cy="3311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outdoor, night&#10;&#10;Description automatically generated">
            <a:extLst>
              <a:ext uri="{FF2B5EF4-FFF2-40B4-BE49-F238E27FC236}">
                <a16:creationId xmlns:a16="http://schemas.microsoft.com/office/drawing/2014/main" id="{783D73B1-9F73-6CAE-5833-7B265529355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999" r="-1" b="-1"/>
          <a:stretch/>
        </p:blipFill>
        <p:spPr>
          <a:xfrm>
            <a:off x="4117521" y="10"/>
            <a:ext cx="8074479" cy="6857990"/>
          </a:xfrm>
          <a:prstGeom prst="rect">
            <a:avLst/>
          </a:prstGeom>
        </p:spPr>
      </p:pic>
      <p:sp>
        <p:nvSpPr>
          <p:cNvPr id="19466" name="Freeform: Shape 19465">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468" name="Freeform: Shape 19467">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458" name="Title 1">
            <a:extLst>
              <a:ext uri="{FF2B5EF4-FFF2-40B4-BE49-F238E27FC236}">
                <a16:creationId xmlns:a16="http://schemas.microsoft.com/office/drawing/2014/main" id="{A8B823C9-3032-495A-8AB9-5F8CFBC2CA19}"/>
              </a:ext>
            </a:extLst>
          </p:cNvPr>
          <p:cNvSpPr>
            <a:spLocks noGrp="1"/>
          </p:cNvSpPr>
          <p:nvPr>
            <p:ph type="title"/>
          </p:nvPr>
        </p:nvSpPr>
        <p:spPr>
          <a:xfrm>
            <a:off x="804672" y="365125"/>
            <a:ext cx="5266155" cy="1325563"/>
          </a:xfrm>
        </p:spPr>
        <p:txBody>
          <a:bodyPr>
            <a:normAutofit/>
          </a:bodyPr>
          <a:lstStyle/>
          <a:p>
            <a:r>
              <a:rPr lang="en-GB" altLang="en-US" sz="2800"/>
              <a:t>The Importance of Understanding Attendee Motivation</a:t>
            </a:r>
          </a:p>
        </p:txBody>
      </p:sp>
      <p:graphicFrame>
        <p:nvGraphicFramePr>
          <p:cNvPr id="19461" name="Content Placeholder 2">
            <a:extLst>
              <a:ext uri="{FF2B5EF4-FFF2-40B4-BE49-F238E27FC236}">
                <a16:creationId xmlns:a16="http://schemas.microsoft.com/office/drawing/2014/main" id="{9C3415EF-51FE-4551-85A3-6FE57F57512F}"/>
              </a:ext>
            </a:extLst>
          </p:cNvPr>
          <p:cNvGraphicFramePr>
            <a:graphicFrameLocks noGrp="1"/>
          </p:cNvGraphicFramePr>
          <p:nvPr>
            <p:ph idx="1"/>
            <p:extLst>
              <p:ext uri="{D42A27DB-BD31-4B8C-83A1-F6EECF244321}">
                <p14:modId xmlns:p14="http://schemas.microsoft.com/office/powerpoint/2010/main" val="1978997480"/>
              </p:ext>
            </p:extLst>
          </p:nvPr>
        </p:nvGraphicFramePr>
        <p:xfrm>
          <a:off x="804672" y="2022601"/>
          <a:ext cx="3941499" cy="41543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FB5416FC-AFCB-4F54-8D42-6899EEA1ABCB}"/>
              </a:ext>
            </a:extLst>
          </p:cNvPr>
          <p:cNvSpPr>
            <a:spLocks noGrp="1" noChangeArrowheads="1"/>
          </p:cNvSpPr>
          <p:nvPr>
            <p:ph type="title"/>
          </p:nvPr>
        </p:nvSpPr>
        <p:spPr>
          <a:xfrm>
            <a:off x="787480" y="157076"/>
            <a:ext cx="3072869" cy="1728436"/>
          </a:xfrm>
        </p:spPr>
        <p:txBody>
          <a:bodyPr>
            <a:normAutofit fontScale="90000"/>
          </a:bodyPr>
          <a:lstStyle/>
          <a:p>
            <a:r>
              <a:rPr lang="en-GB" altLang="en-US" sz="2800" b="1" dirty="0"/>
              <a:t>What Goes into Preparing a City &amp; Stadium for a Super Bowl? | NFL Explained</a:t>
            </a:r>
          </a:p>
        </p:txBody>
      </p:sp>
      <p:pic>
        <p:nvPicPr>
          <p:cNvPr id="3" name="Online Media 2" title="What Goes into Preparing a City &amp; Stadium for a Super Bowl? | NFL Explained">
            <a:hlinkClick r:id="" action="ppaction://media"/>
            <a:extLst>
              <a:ext uri="{FF2B5EF4-FFF2-40B4-BE49-F238E27FC236}">
                <a16:creationId xmlns:a16="http://schemas.microsoft.com/office/drawing/2014/main" id="{AC834D19-BB30-749F-848B-7675D7CC3C4D}"/>
              </a:ext>
            </a:extLst>
          </p:cNvPr>
          <p:cNvPicPr>
            <a:picLocks noGrp="1" noRot="1" noChangeAspect="1"/>
          </p:cNvPicPr>
          <p:nvPr>
            <p:ph idx="1"/>
            <a:videoFile r:link="rId1"/>
          </p:nvPr>
        </p:nvPicPr>
        <p:blipFill>
          <a:blip r:embed="rId5"/>
          <a:stretch>
            <a:fillRect/>
          </a:stretch>
        </p:blipFill>
        <p:spPr>
          <a:xfrm>
            <a:off x="4493419" y="878682"/>
            <a:ext cx="7479506" cy="5750719"/>
          </a:xfrm>
          <a:prstGeom prst="rect">
            <a:avLst/>
          </a:prstGeom>
        </p:spPr>
      </p:pic>
      <p:pic>
        <p:nvPicPr>
          <p:cNvPr id="2" name="Online Media 1" title="NFL International Series 2012 Highlights at Wembley">
            <a:hlinkClick r:id="" action="ppaction://media"/>
            <a:extLst>
              <a:ext uri="{FF2B5EF4-FFF2-40B4-BE49-F238E27FC236}">
                <a16:creationId xmlns:a16="http://schemas.microsoft.com/office/drawing/2014/main" id="{CFAD4962-D882-480C-9A07-1608BF0C4C32}"/>
              </a:ext>
            </a:extLst>
          </p:cNvPr>
          <p:cNvPicPr>
            <a:picLocks noRot="1" noChangeAspect="1"/>
          </p:cNvPicPr>
          <p:nvPr>
            <a:videoFile r:link="rId2"/>
          </p:nvPr>
        </p:nvPicPr>
        <p:blipFill>
          <a:blip r:embed="rId6"/>
          <a:stretch>
            <a:fillRect/>
          </a:stretch>
        </p:blipFill>
        <p:spPr>
          <a:xfrm>
            <a:off x="464958" y="2000250"/>
            <a:ext cx="3234579" cy="2255202"/>
          </a:xfrm>
          <a:prstGeom prst="rect">
            <a:avLst/>
          </a:prstGeom>
        </p:spPr>
      </p:pic>
    </p:spTree>
    <p:extLst>
      <p:ext uri="{BB962C8B-B14F-4D97-AF65-F5344CB8AC3E}">
        <p14:creationId xmlns:p14="http://schemas.microsoft.com/office/powerpoint/2010/main" val="2201417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3"/>
                </p:tgtEl>
              </p:cMediaNode>
            </p:video>
            <p:seq concurrent="1" nextAc="seek">
              <p:cTn id="18" restart="whenNotActive" fill="hold" evtFilter="cancelBubble" nodeType="interactiveSeq">
                <p:stCondLst>
                  <p:cond evt="onClick" delay="0">
                    <p:tgtEl>
                      <p:spTgt spid="3"/>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549CE09D-6279-43F6-9866-5EDE42C28292}"/>
              </a:ext>
            </a:extLst>
          </p:cNvPr>
          <p:cNvSpPr>
            <a:spLocks noGrp="1" noChangeArrowheads="1"/>
          </p:cNvSpPr>
          <p:nvPr>
            <p:ph type="title"/>
          </p:nvPr>
        </p:nvSpPr>
        <p:spPr>
          <a:xfrm>
            <a:off x="4965430" y="629268"/>
            <a:ext cx="6586491" cy="1286160"/>
          </a:xfrm>
        </p:spPr>
        <p:txBody>
          <a:bodyPr anchor="b">
            <a:normAutofit/>
          </a:bodyPr>
          <a:lstStyle/>
          <a:p>
            <a:r>
              <a:rPr lang="en-GB" altLang="en-US"/>
              <a:t>Consumer experience </a:t>
            </a:r>
          </a:p>
        </p:txBody>
      </p:sp>
      <p:sp>
        <p:nvSpPr>
          <p:cNvPr id="16387" name="Rectangle 3">
            <a:extLst>
              <a:ext uri="{FF2B5EF4-FFF2-40B4-BE49-F238E27FC236}">
                <a16:creationId xmlns:a16="http://schemas.microsoft.com/office/drawing/2014/main" id="{52E750A0-DD4F-4EC2-BC1F-77AD4B0EF875}"/>
              </a:ext>
            </a:extLst>
          </p:cNvPr>
          <p:cNvSpPr>
            <a:spLocks noGrp="1" noChangeArrowheads="1"/>
          </p:cNvSpPr>
          <p:nvPr>
            <p:ph idx="1"/>
          </p:nvPr>
        </p:nvSpPr>
        <p:spPr>
          <a:xfrm>
            <a:off x="4965431" y="2438400"/>
            <a:ext cx="6586489" cy="3785419"/>
          </a:xfrm>
        </p:spPr>
        <p:txBody>
          <a:bodyPr>
            <a:normAutofit fontScale="92500"/>
          </a:bodyPr>
          <a:lstStyle/>
          <a:p>
            <a:r>
              <a:rPr lang="en-GB" altLang="en-US" dirty="0"/>
              <a:t>Spend 5 minutes and prepare a mind map to represent the NFL Tour as a sport event and consumer experiences gained at that event.</a:t>
            </a:r>
          </a:p>
          <a:p>
            <a:r>
              <a:rPr lang="en-GB" altLang="en-US" dirty="0"/>
              <a:t>What are the feelings/emotions the consumer goes through?</a:t>
            </a:r>
          </a:p>
          <a:p>
            <a:r>
              <a:rPr lang="en-GB" altLang="en-US" dirty="0"/>
              <a:t>What tangible elements is the consumer looking for?</a:t>
            </a:r>
          </a:p>
          <a:p>
            <a:r>
              <a:rPr lang="en-GB" altLang="en-US" dirty="0"/>
              <a:t>How can we use these variables to determine customer satisfaction?</a:t>
            </a:r>
          </a:p>
        </p:txBody>
      </p:sp>
      <p:pic>
        <p:nvPicPr>
          <p:cNvPr id="16389" name="Picture 16388" descr="Sticky notes on a wall">
            <a:extLst>
              <a:ext uri="{FF2B5EF4-FFF2-40B4-BE49-F238E27FC236}">
                <a16:creationId xmlns:a16="http://schemas.microsoft.com/office/drawing/2014/main" id="{F77C9154-D64F-0A07-F6B2-9F886BFDF0D3}"/>
              </a:ext>
            </a:extLst>
          </p:cNvPr>
          <p:cNvPicPr>
            <a:picLocks noChangeAspect="1"/>
          </p:cNvPicPr>
          <p:nvPr/>
        </p:nvPicPr>
        <p:blipFill rotWithShape="1">
          <a:blip r:embed="rId3"/>
          <a:srcRect l="26295" r="26559" b="2"/>
          <a:stretch/>
        </p:blipFill>
        <p:spPr>
          <a:xfrm>
            <a:off x="20" y="10"/>
            <a:ext cx="4635571" cy="6857990"/>
          </a:xfrm>
          <a:prstGeom prst="rect">
            <a:avLst/>
          </a:prstGeom>
          <a:effectLst/>
        </p:spPr>
      </p:pic>
      <p:cxnSp>
        <p:nvCxnSpPr>
          <p:cNvPr id="16393" name="Straight Connector 1639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3A23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4382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3B395AB-ECC7-4FD3-9241-3AAB0438321E}"/>
              </a:ext>
            </a:extLst>
          </p:cNvPr>
          <p:cNvSpPr>
            <a:spLocks noGrp="1"/>
          </p:cNvSpPr>
          <p:nvPr>
            <p:ph type="title"/>
          </p:nvPr>
        </p:nvSpPr>
        <p:spPr>
          <a:xfrm>
            <a:off x="685801" y="685800"/>
            <a:ext cx="10396882" cy="1151965"/>
          </a:xfrm>
        </p:spPr>
        <p:txBody>
          <a:bodyPr>
            <a:normAutofit/>
          </a:bodyPr>
          <a:lstStyle/>
          <a:p>
            <a:r>
              <a:rPr lang="en-GB" altLang="en-US"/>
              <a:t>Consumer experience cont…</a:t>
            </a:r>
          </a:p>
        </p:txBody>
      </p:sp>
      <p:graphicFrame>
        <p:nvGraphicFramePr>
          <p:cNvPr id="18437" name="Content Placeholder 2">
            <a:extLst>
              <a:ext uri="{FF2B5EF4-FFF2-40B4-BE49-F238E27FC236}">
                <a16:creationId xmlns:a16="http://schemas.microsoft.com/office/drawing/2014/main" id="{72E23D23-1284-43F9-8C14-B1FADC6CFF84}"/>
              </a:ext>
            </a:extLst>
          </p:cNvPr>
          <p:cNvGraphicFramePr>
            <a:graphicFrameLocks noGrp="1"/>
          </p:cNvGraphicFramePr>
          <p:nvPr>
            <p:ph idx="1"/>
          </p:nvPr>
        </p:nvGraphicFramePr>
        <p:xfrm>
          <a:off x="685800" y="2063750"/>
          <a:ext cx="10394950" cy="3311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538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6" name="Freeform: Shape 1946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Title 1">
            <a:extLst>
              <a:ext uri="{FF2B5EF4-FFF2-40B4-BE49-F238E27FC236}">
                <a16:creationId xmlns:a16="http://schemas.microsoft.com/office/drawing/2014/main" id="{C8754D56-3027-4D81-9E02-0D1531231010}"/>
              </a:ext>
            </a:extLst>
          </p:cNvPr>
          <p:cNvSpPr>
            <a:spLocks noGrp="1"/>
          </p:cNvSpPr>
          <p:nvPr>
            <p:ph type="title"/>
          </p:nvPr>
        </p:nvSpPr>
        <p:spPr>
          <a:xfrm>
            <a:off x="686834" y="1153572"/>
            <a:ext cx="3200400" cy="4461163"/>
          </a:xfrm>
        </p:spPr>
        <p:txBody>
          <a:bodyPr>
            <a:normAutofit/>
          </a:bodyPr>
          <a:lstStyle/>
          <a:p>
            <a:r>
              <a:rPr lang="en-GB" altLang="en-US">
                <a:solidFill>
                  <a:srgbClr val="FFFFFF"/>
                </a:solidFill>
              </a:rPr>
              <a:t>The consumer experience</a:t>
            </a:r>
          </a:p>
        </p:txBody>
      </p:sp>
      <p:sp>
        <p:nvSpPr>
          <p:cNvPr id="19468" name="Arc 1946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459" name="Content Placeholder 2">
            <a:extLst>
              <a:ext uri="{FF2B5EF4-FFF2-40B4-BE49-F238E27FC236}">
                <a16:creationId xmlns:a16="http://schemas.microsoft.com/office/drawing/2014/main" id="{E66750A6-ADA7-457F-A04C-5C6756C55B5C}"/>
              </a:ext>
            </a:extLst>
          </p:cNvPr>
          <p:cNvSpPr>
            <a:spLocks noGrp="1"/>
          </p:cNvSpPr>
          <p:nvPr>
            <p:ph idx="1"/>
          </p:nvPr>
        </p:nvSpPr>
        <p:spPr>
          <a:xfrm>
            <a:off x="4447308" y="591344"/>
            <a:ext cx="6906491" cy="5585619"/>
          </a:xfrm>
        </p:spPr>
        <p:txBody>
          <a:bodyPr anchor="ctr">
            <a:normAutofit/>
          </a:bodyPr>
          <a:lstStyle/>
          <a:p>
            <a:r>
              <a:rPr lang="en-GB" altLang="en-US" dirty="0"/>
              <a:t>Consider the event you are to attend/have attended</a:t>
            </a:r>
          </a:p>
          <a:p>
            <a:r>
              <a:rPr lang="en-GB" altLang="en-US" dirty="0"/>
              <a:t>design a checklist which will aid your observation of the event as an event  manager/researcher </a:t>
            </a:r>
          </a:p>
          <a:p>
            <a:r>
              <a:rPr lang="en-GB" altLang="en-US" dirty="0"/>
              <a:t>Make sure you consider elements of consumer experience, motivation and marketing effectiveness</a:t>
            </a:r>
          </a:p>
          <a:p>
            <a:r>
              <a:rPr lang="en-GB" altLang="en-US" dirty="0"/>
              <a:t>A useful tool here is </a:t>
            </a:r>
            <a:r>
              <a:rPr lang="en-GB" altLang="en-US" dirty="0">
                <a:hlinkClick r:id="rId2" action="ppaction://hlinkfile"/>
              </a:rPr>
              <a:t>file:///C:/Users/44797/Downloads/SATISFACTION%20Toolkit.pdf</a:t>
            </a:r>
            <a:r>
              <a:rPr lang="en-GB" altLang="en-US" dirty="0"/>
              <a:t> </a:t>
            </a:r>
          </a:p>
          <a:p>
            <a:endParaRPr lang="en-GB" altLang="en-US" dirty="0"/>
          </a:p>
        </p:txBody>
      </p:sp>
    </p:spTree>
    <p:extLst>
      <p:ext uri="{BB962C8B-B14F-4D97-AF65-F5344CB8AC3E}">
        <p14:creationId xmlns:p14="http://schemas.microsoft.com/office/powerpoint/2010/main" val="3804836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1B895759-4B02-435B-8E11-E6562D802398}"/>
              </a:ext>
            </a:extLst>
          </p:cNvPr>
          <p:cNvSpPr>
            <a:spLocks noGrp="1"/>
          </p:cNvSpPr>
          <p:nvPr>
            <p:ph type="title"/>
          </p:nvPr>
        </p:nvSpPr>
        <p:spPr>
          <a:xfrm>
            <a:off x="838200" y="365125"/>
            <a:ext cx="10515600" cy="1325563"/>
          </a:xfrm>
        </p:spPr>
        <p:txBody>
          <a:bodyPr>
            <a:normAutofit/>
          </a:bodyPr>
          <a:lstStyle/>
          <a:p>
            <a:r>
              <a:rPr lang="en-GB" altLang="en-US" sz="5400"/>
              <a:t>Experience Economy</a:t>
            </a:r>
          </a:p>
        </p:txBody>
      </p:sp>
      <p:sp>
        <p:nvSpPr>
          <p:cNvPr id="2049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Content Placeholder 2">
            <a:extLst>
              <a:ext uri="{FF2B5EF4-FFF2-40B4-BE49-F238E27FC236}">
                <a16:creationId xmlns:a16="http://schemas.microsoft.com/office/drawing/2014/main" id="{FE9B936B-0DFE-4FE3-B8F2-7A630B06497A}"/>
              </a:ext>
            </a:extLst>
          </p:cNvPr>
          <p:cNvSpPr>
            <a:spLocks noGrp="1"/>
          </p:cNvSpPr>
          <p:nvPr>
            <p:ph idx="1"/>
          </p:nvPr>
        </p:nvSpPr>
        <p:spPr>
          <a:xfrm>
            <a:off x="838200" y="1929384"/>
            <a:ext cx="10515600" cy="4251960"/>
          </a:xfrm>
        </p:spPr>
        <p:txBody>
          <a:bodyPr>
            <a:normAutofit/>
          </a:bodyPr>
          <a:lstStyle/>
          <a:p>
            <a:pPr>
              <a:lnSpc>
                <a:spcPct val="100000"/>
              </a:lnSpc>
            </a:pPr>
            <a:r>
              <a:rPr lang="en-GB" altLang="en-US" sz="2400" dirty="0"/>
              <a:t>Consumers demand authentic, individual designed experiences (</a:t>
            </a:r>
            <a:r>
              <a:rPr lang="en-GB" altLang="en-US" sz="2400" dirty="0" err="1"/>
              <a:t>Bladen</a:t>
            </a:r>
            <a:r>
              <a:rPr lang="en-GB" altLang="en-US" sz="2400" dirty="0"/>
              <a:t> et al, 2012)</a:t>
            </a:r>
          </a:p>
          <a:p>
            <a:pPr>
              <a:lnSpc>
                <a:spcPct val="100000"/>
              </a:lnSpc>
            </a:pPr>
            <a:r>
              <a:rPr lang="en-GB" altLang="en-US" sz="2400" dirty="0"/>
              <a:t>Moved from consumption of products to services</a:t>
            </a:r>
          </a:p>
          <a:p>
            <a:pPr>
              <a:lnSpc>
                <a:spcPct val="100000"/>
              </a:lnSpc>
            </a:pPr>
            <a:r>
              <a:rPr lang="en-GB" altLang="en-US" sz="2400" dirty="0"/>
              <a:t>Services are delivered to customers as a packaged experience</a:t>
            </a:r>
          </a:p>
          <a:p>
            <a:pPr>
              <a:lnSpc>
                <a:spcPct val="100000"/>
              </a:lnSpc>
            </a:pPr>
            <a:r>
              <a:rPr lang="en-GB" altLang="en-US" sz="2400" dirty="0"/>
              <a:t>How has the event industry evolved to meet the expectations of experience?</a:t>
            </a:r>
          </a:p>
          <a:p>
            <a:pPr>
              <a:lnSpc>
                <a:spcPct val="100000"/>
              </a:lnSpc>
            </a:pPr>
            <a:r>
              <a:rPr lang="en-GB" altLang="en-US" sz="2400" dirty="0"/>
              <a:t>Value and premium expenditure justified on the </a:t>
            </a:r>
            <a:r>
              <a:rPr lang="en-GB" altLang="en-US" sz="2200" dirty="0"/>
              <a:t>basis of unique customer experiences</a:t>
            </a:r>
          </a:p>
        </p:txBody>
      </p:sp>
    </p:spTree>
    <p:extLst>
      <p:ext uri="{BB962C8B-B14F-4D97-AF65-F5344CB8AC3E}">
        <p14:creationId xmlns:p14="http://schemas.microsoft.com/office/powerpoint/2010/main" val="3199936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92FAD-0D6E-C06C-6663-D3242DA6B9DC}"/>
              </a:ext>
            </a:extLst>
          </p:cNvPr>
          <p:cNvSpPr>
            <a:spLocks noGrp="1"/>
          </p:cNvSpPr>
          <p:nvPr>
            <p:ph type="title"/>
          </p:nvPr>
        </p:nvSpPr>
        <p:spPr/>
        <p:txBody>
          <a:bodyPr>
            <a:normAutofit/>
          </a:bodyPr>
          <a:lstStyle/>
          <a:p>
            <a:r>
              <a:rPr lang="en-GB" sz="3600" b="1" dirty="0"/>
              <a:t>ATTENDANCE: MEASURING PROFILE</a:t>
            </a:r>
          </a:p>
        </p:txBody>
      </p:sp>
      <p:sp>
        <p:nvSpPr>
          <p:cNvPr id="3" name="Content Placeholder 2">
            <a:extLst>
              <a:ext uri="{FF2B5EF4-FFF2-40B4-BE49-F238E27FC236}">
                <a16:creationId xmlns:a16="http://schemas.microsoft.com/office/drawing/2014/main" id="{04833DC0-EDFC-8B2A-5650-8BB27C1EBF8F}"/>
              </a:ext>
            </a:extLst>
          </p:cNvPr>
          <p:cNvSpPr>
            <a:spLocks noGrp="1"/>
          </p:cNvSpPr>
          <p:nvPr>
            <p:ph idx="1"/>
          </p:nvPr>
        </p:nvSpPr>
        <p:spPr/>
        <p:txBody>
          <a:bodyPr>
            <a:normAutofit fontScale="85000" lnSpcReduction="20000"/>
          </a:bodyPr>
          <a:lstStyle/>
          <a:p>
            <a:pPr>
              <a:lnSpc>
                <a:spcPct val="110000"/>
              </a:lnSpc>
            </a:pPr>
            <a:r>
              <a:rPr lang="en-GB" dirty="0"/>
              <a:t>What are the Measures?</a:t>
            </a:r>
          </a:p>
          <a:p>
            <a:pPr algn="ctr">
              <a:lnSpc>
                <a:spcPct val="110000"/>
              </a:lnSpc>
              <a:buFont typeface="Wingdings" panose="05000000000000000000" pitchFamily="2" charset="2"/>
              <a:buChar char="ü"/>
            </a:pPr>
            <a:r>
              <a:rPr lang="en-GB" dirty="0"/>
              <a:t>Profile of people attending the event</a:t>
            </a:r>
          </a:p>
          <a:p>
            <a:pPr algn="ctr">
              <a:lnSpc>
                <a:spcPct val="110000"/>
              </a:lnSpc>
              <a:buFont typeface="Wingdings" panose="05000000000000000000" pitchFamily="2" charset="2"/>
              <a:buChar char="ü"/>
            </a:pPr>
            <a:r>
              <a:rPr lang="en-GB" dirty="0"/>
              <a:t>Representativeness of event audience</a:t>
            </a:r>
          </a:p>
          <a:p>
            <a:pPr algn="ctr">
              <a:lnSpc>
                <a:spcPct val="110000"/>
              </a:lnSpc>
              <a:buFont typeface="Wingdings" panose="05000000000000000000" pitchFamily="2" charset="2"/>
              <a:buChar char="ü"/>
            </a:pPr>
            <a:r>
              <a:rPr lang="en-GB" dirty="0"/>
              <a:t>Audience development</a:t>
            </a:r>
          </a:p>
          <a:p>
            <a:pPr>
              <a:lnSpc>
                <a:spcPct val="110000"/>
              </a:lnSpc>
            </a:pPr>
            <a:r>
              <a:rPr lang="en-GB" dirty="0"/>
              <a:t>Intermediate attendance measures understand the type of people attending events in more detail. Are likely to include an element of </a:t>
            </a:r>
            <a:r>
              <a:rPr lang="en-GB" b="1" dirty="0"/>
              <a:t>bespoke research </a:t>
            </a:r>
            <a:r>
              <a:rPr lang="en-GB" dirty="0"/>
              <a:t>to profile the people attending the event.</a:t>
            </a:r>
          </a:p>
          <a:p>
            <a:pPr>
              <a:lnSpc>
                <a:spcPct val="110000"/>
              </a:lnSpc>
            </a:pPr>
            <a:r>
              <a:rPr lang="en-GB" u="sng" dirty="0"/>
              <a:t>Such as </a:t>
            </a:r>
            <a:r>
              <a:rPr lang="en-GB" dirty="0"/>
              <a:t>: Residence, sex, age, socio-economic group, disability, ethnicity, educational attainment and employment status are just some of the areas in which attendees can be assessed. Their reason for attendance may impact on other areas of impact measurement.</a:t>
            </a:r>
          </a:p>
        </p:txBody>
      </p:sp>
      <p:sp>
        <p:nvSpPr>
          <p:cNvPr id="5" name="TextBox 4">
            <a:extLst>
              <a:ext uri="{FF2B5EF4-FFF2-40B4-BE49-F238E27FC236}">
                <a16:creationId xmlns:a16="http://schemas.microsoft.com/office/drawing/2014/main" id="{59D62119-5BAB-A41F-0DF0-8DC46D611F12}"/>
              </a:ext>
            </a:extLst>
          </p:cNvPr>
          <p:cNvSpPr txBox="1"/>
          <p:nvPr/>
        </p:nvSpPr>
        <p:spPr>
          <a:xfrm>
            <a:off x="3562234" y="6488668"/>
            <a:ext cx="8480639" cy="369332"/>
          </a:xfrm>
          <a:prstGeom prst="rect">
            <a:avLst/>
          </a:prstGeom>
          <a:noFill/>
        </p:spPr>
        <p:txBody>
          <a:bodyPr wrap="square">
            <a:spAutoFit/>
          </a:bodyPr>
          <a:lstStyle/>
          <a:p>
            <a:r>
              <a:rPr lang="en-GB" dirty="0"/>
              <a:t>https://www.eventimpacts.com/impact-types/attendance/content/measuring-profile</a:t>
            </a:r>
          </a:p>
        </p:txBody>
      </p:sp>
    </p:spTree>
    <p:extLst>
      <p:ext uri="{BB962C8B-B14F-4D97-AF65-F5344CB8AC3E}">
        <p14:creationId xmlns:p14="http://schemas.microsoft.com/office/powerpoint/2010/main" val="353935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F1CF04-D40A-04DC-2148-BF282305B4FF}"/>
              </a:ext>
            </a:extLst>
          </p:cNvPr>
          <p:cNvSpPr>
            <a:spLocks noGrp="1"/>
          </p:cNvSpPr>
          <p:nvPr>
            <p:ph idx="1"/>
          </p:nvPr>
        </p:nvSpPr>
        <p:spPr>
          <a:xfrm>
            <a:off x="434294" y="726101"/>
            <a:ext cx="7673862" cy="4351338"/>
          </a:xfrm>
        </p:spPr>
        <p:txBody>
          <a:bodyPr>
            <a:normAutofit fontScale="92500" lnSpcReduction="10000"/>
          </a:bodyPr>
          <a:lstStyle/>
          <a:p>
            <a:pPr>
              <a:lnSpc>
                <a:spcPct val="100000"/>
              </a:lnSpc>
            </a:pPr>
            <a:r>
              <a:rPr lang="en-GB" b="1" dirty="0"/>
              <a:t>Profile information </a:t>
            </a:r>
            <a:r>
              <a:rPr lang="en-GB" dirty="0"/>
              <a:t>is also likely to </a:t>
            </a:r>
            <a:r>
              <a:rPr lang="en-GB" b="1" dirty="0"/>
              <a:t>influence other elements </a:t>
            </a:r>
            <a:r>
              <a:rPr lang="en-GB" dirty="0"/>
              <a:t>of an event evaluation such as </a:t>
            </a:r>
            <a:r>
              <a:rPr lang="en-GB" b="1" dirty="0"/>
              <a:t>the extent </a:t>
            </a:r>
            <a:r>
              <a:rPr lang="en-GB" dirty="0"/>
              <a:t>of attendance/participation by specific target audience/group. Measuring this may then allow comparisons against local or national averages, or benchmarks from other events.</a:t>
            </a:r>
          </a:p>
          <a:p>
            <a:pPr marL="0" indent="0">
              <a:lnSpc>
                <a:spcPct val="100000"/>
              </a:lnSpc>
              <a:buNone/>
            </a:pPr>
            <a:r>
              <a:rPr lang="en-GB" b="1" dirty="0"/>
              <a:t>Routes to Measurement</a:t>
            </a:r>
          </a:p>
          <a:p>
            <a:pPr>
              <a:lnSpc>
                <a:spcPct val="100000"/>
              </a:lnSpc>
            </a:pPr>
            <a:r>
              <a:rPr lang="en-GB" dirty="0"/>
              <a:t>Whilst a basic level of </a:t>
            </a:r>
            <a:r>
              <a:rPr lang="en-GB" b="1" dirty="0"/>
              <a:t>profiling </a:t>
            </a:r>
            <a:r>
              <a:rPr lang="en-GB" dirty="0"/>
              <a:t>may be possible through an assessment of existing data (e.g. postcodes from ticket sales data), </a:t>
            </a:r>
            <a:r>
              <a:rPr lang="en-GB" b="1" dirty="0"/>
              <a:t>primary research </a:t>
            </a:r>
            <a:r>
              <a:rPr lang="en-GB" dirty="0"/>
              <a:t>will be required to </a:t>
            </a:r>
            <a:r>
              <a:rPr lang="en-GB" b="1" dirty="0"/>
              <a:t>survey attendees </a:t>
            </a:r>
            <a:r>
              <a:rPr lang="en-GB" dirty="0"/>
              <a:t>at the event. </a:t>
            </a:r>
          </a:p>
        </p:txBody>
      </p:sp>
      <p:sp>
        <p:nvSpPr>
          <p:cNvPr id="5" name="TextBox 4">
            <a:extLst>
              <a:ext uri="{FF2B5EF4-FFF2-40B4-BE49-F238E27FC236}">
                <a16:creationId xmlns:a16="http://schemas.microsoft.com/office/drawing/2014/main" id="{50C421BC-1FB3-965D-3BAF-95C095074102}"/>
              </a:ext>
            </a:extLst>
          </p:cNvPr>
          <p:cNvSpPr txBox="1"/>
          <p:nvPr/>
        </p:nvSpPr>
        <p:spPr>
          <a:xfrm>
            <a:off x="3905834" y="6211669"/>
            <a:ext cx="7914047" cy="646331"/>
          </a:xfrm>
          <a:prstGeom prst="rect">
            <a:avLst/>
          </a:prstGeom>
          <a:noFill/>
        </p:spPr>
        <p:txBody>
          <a:bodyPr wrap="square">
            <a:spAutoFit/>
          </a:bodyPr>
          <a:lstStyle/>
          <a:p>
            <a:r>
              <a:rPr lang="en-GB" dirty="0"/>
              <a:t>https://www.eventimpacts.com/impact-types/attendance/content/measuring-profile</a:t>
            </a:r>
          </a:p>
        </p:txBody>
      </p:sp>
      <p:pic>
        <p:nvPicPr>
          <p:cNvPr id="7" name="Picture 6" descr="Logo&#10;&#10;Description automatically generated with medium confidence">
            <a:extLst>
              <a:ext uri="{FF2B5EF4-FFF2-40B4-BE49-F238E27FC236}">
                <a16:creationId xmlns:a16="http://schemas.microsoft.com/office/drawing/2014/main" id="{9853A48B-3040-6F34-FF8E-9F356C0A78C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29525" y="2024677"/>
            <a:ext cx="4298156" cy="2158045"/>
          </a:xfrm>
          <a:prstGeom prst="rect">
            <a:avLst/>
          </a:prstGeom>
        </p:spPr>
      </p:pic>
    </p:spTree>
    <p:extLst>
      <p:ext uri="{BB962C8B-B14F-4D97-AF65-F5344CB8AC3E}">
        <p14:creationId xmlns:p14="http://schemas.microsoft.com/office/powerpoint/2010/main" val="3435110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617360-9B0B-2906-49B3-33F38BF8F811}"/>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ATTENDANCE: BASIC MEASURES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03B6EB5-44B2-C3E8-3A15-E76611AC2EB6}"/>
              </a:ext>
            </a:extLst>
          </p:cNvPr>
          <p:cNvSpPr>
            <a:spLocks noGrp="1"/>
          </p:cNvSpPr>
          <p:nvPr>
            <p:ph idx="1"/>
          </p:nvPr>
        </p:nvSpPr>
        <p:spPr>
          <a:xfrm>
            <a:off x="4447308" y="591344"/>
            <a:ext cx="6906491" cy="5585619"/>
          </a:xfrm>
        </p:spPr>
        <p:txBody>
          <a:bodyPr anchor="ctr">
            <a:normAutofit/>
          </a:bodyPr>
          <a:lstStyle/>
          <a:p>
            <a:pPr marL="0" indent="0">
              <a:buNone/>
            </a:pPr>
            <a:r>
              <a:rPr lang="en-GB" b="0" i="0">
                <a:effectLst/>
                <a:latin typeface="museo-sans-500"/>
              </a:rPr>
              <a:t>considerations such as:</a:t>
            </a:r>
          </a:p>
          <a:p>
            <a:pPr>
              <a:buFont typeface="Arial" panose="020B0604020202020204" pitchFamily="34" charset="0"/>
              <a:buChar char="•"/>
            </a:pPr>
            <a:r>
              <a:rPr lang="en-GB" b="0" i="0">
                <a:effectLst/>
                <a:latin typeface="museo-sans-500"/>
              </a:rPr>
              <a:t>What do you want to know?</a:t>
            </a:r>
          </a:p>
          <a:p>
            <a:pPr>
              <a:buFont typeface="Arial" panose="020B0604020202020204" pitchFamily="34" charset="0"/>
              <a:buChar char="•"/>
            </a:pPr>
            <a:r>
              <a:rPr lang="en-GB" b="0" i="0">
                <a:effectLst/>
                <a:latin typeface="museo-sans-500"/>
              </a:rPr>
              <a:t>How will the data be used?</a:t>
            </a:r>
          </a:p>
          <a:p>
            <a:pPr>
              <a:buFont typeface="Arial" panose="020B0604020202020204" pitchFamily="34" charset="0"/>
              <a:buChar char="•"/>
            </a:pPr>
            <a:r>
              <a:rPr lang="en-GB" b="0" i="0">
                <a:effectLst/>
                <a:latin typeface="museo-sans-500"/>
              </a:rPr>
              <a:t>What impacts will collecting the data have on the time and cost of data collection?</a:t>
            </a:r>
          </a:p>
          <a:p>
            <a:endParaRPr lang="en-GB" dirty="0">
              <a:hlinkClick r:id="rId2"/>
            </a:endParaRPr>
          </a:p>
          <a:p>
            <a:endParaRPr lang="en-GB" dirty="0">
              <a:hlinkClick r:id="rId2"/>
            </a:endParaRPr>
          </a:p>
          <a:p>
            <a:r>
              <a:rPr lang="en-GB" dirty="0">
                <a:hlinkClick r:id="rId2"/>
              </a:rPr>
              <a:t>https://www.eventimpacts.com/impact-types/attendance/content/measuring-profile/basic-measures</a:t>
            </a:r>
            <a:endParaRPr lang="en-GB" dirty="0"/>
          </a:p>
          <a:p>
            <a:endParaRPr lang="en-GB" dirty="0"/>
          </a:p>
        </p:txBody>
      </p:sp>
    </p:spTree>
    <p:extLst>
      <p:ext uri="{BB962C8B-B14F-4D97-AF65-F5344CB8AC3E}">
        <p14:creationId xmlns:p14="http://schemas.microsoft.com/office/powerpoint/2010/main" val="3288924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41F98-D6D3-ECFF-4B03-864A3E800291}"/>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INTERMEDIATE MEASURES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BBD80A5-3030-D137-9EFD-D86F1A1BE649}"/>
              </a:ext>
            </a:extLst>
          </p:cNvPr>
          <p:cNvSpPr>
            <a:spLocks noGrp="1"/>
          </p:cNvSpPr>
          <p:nvPr>
            <p:ph idx="1"/>
          </p:nvPr>
        </p:nvSpPr>
        <p:spPr>
          <a:xfrm>
            <a:off x="4447308" y="591344"/>
            <a:ext cx="6906491" cy="5585619"/>
          </a:xfrm>
        </p:spPr>
        <p:txBody>
          <a:bodyPr anchor="ctr">
            <a:normAutofit/>
          </a:bodyPr>
          <a:lstStyle/>
          <a:p>
            <a:r>
              <a:rPr lang="en-GB" dirty="0">
                <a:latin typeface="museo-sans-500"/>
              </a:rPr>
              <a:t>D</a:t>
            </a:r>
            <a:r>
              <a:rPr lang="en-GB" b="0" i="0" dirty="0">
                <a:effectLst/>
                <a:latin typeface="museo-sans-500"/>
              </a:rPr>
              <a:t>ata collection techniques can be used to sample an event population</a:t>
            </a:r>
            <a:endParaRPr lang="en-GB" dirty="0">
              <a:hlinkClick r:id="rId2"/>
            </a:endParaRPr>
          </a:p>
          <a:p>
            <a:r>
              <a:rPr lang="en-GB" dirty="0">
                <a:latin typeface="museo-sans-500"/>
              </a:rPr>
              <a:t>Ad</a:t>
            </a:r>
            <a:r>
              <a:rPr lang="en-GB" b="0" i="0" dirty="0">
                <a:effectLst/>
                <a:latin typeface="museo-sans-500"/>
              </a:rPr>
              <a:t>vantages and disadvantages to be considered.</a:t>
            </a:r>
            <a:endParaRPr lang="en-GB" dirty="0">
              <a:hlinkClick r:id="rId2"/>
            </a:endParaRPr>
          </a:p>
          <a:p>
            <a:r>
              <a:rPr lang="en-GB" b="0" i="0" dirty="0">
                <a:effectLst/>
                <a:latin typeface="museo-sans-500"/>
              </a:rPr>
              <a:t>There may be instances where data is required from non-attendees or the population at large so secondary research would be needed. </a:t>
            </a:r>
          </a:p>
          <a:p>
            <a:endParaRPr lang="en-GB" dirty="0">
              <a:hlinkClick r:id="rId2"/>
            </a:endParaRPr>
          </a:p>
          <a:p>
            <a:r>
              <a:rPr lang="en-GB" dirty="0">
                <a:hlinkClick r:id="rId2"/>
              </a:rPr>
              <a:t>https://www.eventimpacts.com/impact-types/attendance/content/measuring-profile/intermediate-measures</a:t>
            </a:r>
            <a:endParaRPr lang="en-GB" dirty="0"/>
          </a:p>
          <a:p>
            <a:endParaRPr lang="en-GB" dirty="0"/>
          </a:p>
        </p:txBody>
      </p:sp>
    </p:spTree>
    <p:extLst>
      <p:ext uri="{BB962C8B-B14F-4D97-AF65-F5344CB8AC3E}">
        <p14:creationId xmlns:p14="http://schemas.microsoft.com/office/powerpoint/2010/main" val="3592799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F6BCA-2F95-1234-88D5-54D3F53E3FFC}"/>
              </a:ext>
            </a:extLst>
          </p:cNvPr>
          <p:cNvSpPr>
            <a:spLocks noGrp="1"/>
          </p:cNvSpPr>
          <p:nvPr>
            <p:ph type="title"/>
          </p:nvPr>
        </p:nvSpPr>
        <p:spPr>
          <a:xfrm>
            <a:off x="314325" y="332020"/>
            <a:ext cx="5046529" cy="556419"/>
          </a:xfrm>
        </p:spPr>
        <p:txBody>
          <a:bodyPr>
            <a:normAutofit fontScale="90000"/>
          </a:bodyPr>
          <a:lstStyle/>
          <a:p>
            <a:r>
              <a:rPr lang="en-GB" sz="3600" b="1" dirty="0"/>
              <a:t>ENVIRONMENTAL</a:t>
            </a:r>
          </a:p>
        </p:txBody>
      </p:sp>
      <p:sp>
        <p:nvSpPr>
          <p:cNvPr id="3" name="Content Placeholder 2">
            <a:extLst>
              <a:ext uri="{FF2B5EF4-FFF2-40B4-BE49-F238E27FC236}">
                <a16:creationId xmlns:a16="http://schemas.microsoft.com/office/drawing/2014/main" id="{AA6CA01C-9090-07A8-65E9-98E43CAAFF73}"/>
              </a:ext>
            </a:extLst>
          </p:cNvPr>
          <p:cNvSpPr>
            <a:spLocks noGrp="1"/>
          </p:cNvSpPr>
          <p:nvPr>
            <p:ph idx="1"/>
          </p:nvPr>
        </p:nvSpPr>
        <p:spPr>
          <a:xfrm>
            <a:off x="57150" y="1028700"/>
            <a:ext cx="7308537" cy="5829290"/>
          </a:xfrm>
        </p:spPr>
        <p:txBody>
          <a:bodyPr>
            <a:normAutofit fontScale="77500" lnSpcReduction="20000"/>
          </a:bodyPr>
          <a:lstStyle/>
          <a:p>
            <a:pPr marL="0" indent="0">
              <a:lnSpc>
                <a:spcPct val="120000"/>
              </a:lnSpc>
              <a:buNone/>
            </a:pPr>
            <a:r>
              <a:rPr lang="en-GB" sz="2000" b="1" dirty="0"/>
              <a:t>Why measure Environmental Impact? </a:t>
            </a:r>
          </a:p>
          <a:p>
            <a:pPr>
              <a:lnSpc>
                <a:spcPct val="120000"/>
              </a:lnSpc>
            </a:pPr>
            <a:r>
              <a:rPr lang="en-GB" sz="2000" b="0" i="0" dirty="0">
                <a:effectLst/>
                <a:latin typeface="museo-sans-500"/>
              </a:rPr>
              <a:t> Explicit impacts , for example, land use for stadia or emissions created by visitor travel to and from events. </a:t>
            </a:r>
            <a:r>
              <a:rPr lang="en-GB" sz="2000" b="1" i="0" dirty="0">
                <a:effectLst/>
                <a:latin typeface="museo-sans-500"/>
              </a:rPr>
              <a:t>Others are hidden</a:t>
            </a:r>
            <a:r>
              <a:rPr lang="en-GB" sz="2000" b="0" i="0" dirty="0">
                <a:effectLst/>
                <a:latin typeface="museo-sans-500"/>
              </a:rPr>
              <a:t>, for example, the carbon emissions generated in the production of merchandise</a:t>
            </a:r>
          </a:p>
          <a:p>
            <a:pPr>
              <a:lnSpc>
                <a:spcPct val="120000"/>
              </a:lnSpc>
            </a:pPr>
            <a:r>
              <a:rPr lang="en-GB" sz="2000" dirty="0"/>
              <a:t>Issues of sustainable development are also increasingly important to potential event sponsors, participants and visitors. </a:t>
            </a:r>
          </a:p>
          <a:p>
            <a:pPr>
              <a:lnSpc>
                <a:spcPct val="120000"/>
              </a:lnSpc>
            </a:pPr>
            <a:r>
              <a:rPr lang="en-GB" sz="2000" dirty="0"/>
              <a:t>Careful consideration of environmental impacts is also a pillar of </a:t>
            </a:r>
            <a:r>
              <a:rPr lang="en-GB" sz="2000" b="1" dirty="0"/>
              <a:t>corporate social responsibility and represents sound strategic management.</a:t>
            </a:r>
          </a:p>
          <a:p>
            <a:pPr>
              <a:lnSpc>
                <a:spcPct val="120000"/>
              </a:lnSpc>
            </a:pPr>
            <a:r>
              <a:rPr lang="en-GB" sz="2000" dirty="0"/>
              <a:t>Understanding the </a:t>
            </a:r>
            <a:r>
              <a:rPr lang="en-GB" sz="2000" b="1" dirty="0"/>
              <a:t>drivers of environmental impacts </a:t>
            </a:r>
            <a:r>
              <a:rPr lang="en-GB" sz="2000" dirty="0"/>
              <a:t>can also help organizations to be more cost effective. Effective communication of environmental credentials can affect the level and quality of sponsorship/funding.</a:t>
            </a:r>
          </a:p>
          <a:p>
            <a:pPr>
              <a:lnSpc>
                <a:spcPct val="120000"/>
              </a:lnSpc>
            </a:pPr>
            <a:r>
              <a:rPr lang="en-GB" sz="2000" b="1" dirty="0"/>
              <a:t>ISO 20121, </a:t>
            </a:r>
            <a:r>
              <a:rPr lang="en-GB" sz="2000" dirty="0"/>
              <a:t>the International Standard on Sustainable Event Management developed to help the event industry put sustainability first when planning and staging events. Based on the British Standard BS 8901 (Specification for a sustainability management system for events), </a:t>
            </a:r>
            <a:r>
              <a:rPr lang="en-GB" sz="2000" b="1" dirty="0"/>
              <a:t>ISO 20121 </a:t>
            </a:r>
            <a:r>
              <a:rPr lang="en-GB" sz="2000" dirty="0"/>
              <a:t>enables event organisers and businesses to identify the potential impacts of an event, how to reduce any negative impacts on the environment, communities and local economy, and leave a positive legacy.</a:t>
            </a:r>
          </a:p>
          <a:p>
            <a:pPr>
              <a:lnSpc>
                <a:spcPct val="120000"/>
              </a:lnSpc>
            </a:pPr>
            <a:r>
              <a:rPr lang="en-GB" sz="2000" dirty="0">
                <a:hlinkClick r:id="rId2"/>
              </a:rPr>
              <a:t>https://www.eventimpacts.com/impact-types/environmental</a:t>
            </a:r>
            <a:endParaRPr lang="en-GB" sz="2000" dirty="0"/>
          </a:p>
          <a:p>
            <a:endParaRPr lang="en-GB" sz="1000" dirty="0"/>
          </a:p>
        </p:txBody>
      </p:sp>
      <p:pic>
        <p:nvPicPr>
          <p:cNvPr id="4" name="Picture 3">
            <a:extLst>
              <a:ext uri="{FF2B5EF4-FFF2-40B4-BE49-F238E27FC236}">
                <a16:creationId xmlns:a16="http://schemas.microsoft.com/office/drawing/2014/main" id="{5055FBD8-7EB5-102A-D486-1CBE3074A784}"/>
              </a:ext>
            </a:extLst>
          </p:cNvPr>
          <p:cNvPicPr>
            <a:picLocks noChangeAspect="1"/>
          </p:cNvPicPr>
          <p:nvPr/>
        </p:nvPicPr>
        <p:blipFill rotWithShape="1">
          <a:blip r:embed="rId3"/>
          <a:srcRect l="19945" r="22236"/>
          <a:stretch/>
        </p:blipFill>
        <p:spPr>
          <a:xfrm>
            <a:off x="7145471" y="10"/>
            <a:ext cx="504652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6979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C25E5B0-C533-DEA4-84FF-35FDE46F22B7}"/>
              </a:ext>
            </a:extLst>
          </p:cNvPr>
          <p:cNvSpPr>
            <a:spLocks noGrp="1"/>
          </p:cNvSpPr>
          <p:nvPr>
            <p:ph type="title"/>
          </p:nvPr>
        </p:nvSpPr>
        <p:spPr>
          <a:xfrm>
            <a:off x="838200" y="365125"/>
            <a:ext cx="5393361" cy="613569"/>
          </a:xfrm>
        </p:spPr>
        <p:txBody>
          <a:bodyPr>
            <a:normAutofit/>
          </a:bodyPr>
          <a:lstStyle/>
          <a:p>
            <a:r>
              <a:rPr lang="en-GB" sz="3600" b="1" dirty="0"/>
              <a:t>ECONOMIC</a:t>
            </a:r>
          </a:p>
        </p:txBody>
      </p:sp>
      <p:sp>
        <p:nvSpPr>
          <p:cNvPr id="3" name="Content Placeholder 2">
            <a:extLst>
              <a:ext uri="{FF2B5EF4-FFF2-40B4-BE49-F238E27FC236}">
                <a16:creationId xmlns:a16="http://schemas.microsoft.com/office/drawing/2014/main" id="{2BFC44E3-6D3E-4C22-4916-804484A7919F}"/>
              </a:ext>
            </a:extLst>
          </p:cNvPr>
          <p:cNvSpPr>
            <a:spLocks noGrp="1"/>
          </p:cNvSpPr>
          <p:nvPr>
            <p:ph idx="1"/>
          </p:nvPr>
        </p:nvSpPr>
        <p:spPr>
          <a:xfrm>
            <a:off x="0" y="978693"/>
            <a:ext cx="6507956" cy="5629275"/>
          </a:xfrm>
        </p:spPr>
        <p:txBody>
          <a:bodyPr>
            <a:normAutofit/>
          </a:bodyPr>
          <a:lstStyle/>
          <a:p>
            <a:pPr>
              <a:lnSpc>
                <a:spcPct val="100000"/>
              </a:lnSpc>
            </a:pPr>
            <a:r>
              <a:rPr lang="en-GB" sz="2200" dirty="0"/>
              <a:t>Economic impact measurement has become a </a:t>
            </a:r>
            <a:r>
              <a:rPr lang="en-GB" sz="2200" b="1" dirty="0"/>
              <a:t>powerful and persuasive tool </a:t>
            </a:r>
            <a:r>
              <a:rPr lang="en-GB" sz="2200" dirty="0"/>
              <a:t>for those looking to capture and evidence of financial benefits hosting of a major event. </a:t>
            </a:r>
          </a:p>
          <a:p>
            <a:pPr>
              <a:lnSpc>
                <a:spcPct val="100000"/>
              </a:lnSpc>
            </a:pPr>
            <a:r>
              <a:rPr lang="en-GB" sz="2200" b="1" dirty="0"/>
              <a:t>Measuring economic impact </a:t>
            </a:r>
            <a:r>
              <a:rPr lang="en-GB" sz="2200" dirty="0"/>
              <a:t>allows public sector bodies to evaluate their economic return on investment and demonstrates how events drive economic benefits - allowing event organisers develop practices which maximise these benefits.  </a:t>
            </a:r>
          </a:p>
          <a:p>
            <a:pPr>
              <a:lnSpc>
                <a:spcPct val="100000"/>
              </a:lnSpc>
            </a:pPr>
            <a:r>
              <a:rPr lang="en-GB" sz="2200" b="1" dirty="0"/>
              <a:t>Impact economically </a:t>
            </a:r>
            <a:r>
              <a:rPr lang="en-GB" sz="2200" dirty="0"/>
              <a:t>is the t</a:t>
            </a:r>
            <a:r>
              <a:rPr lang="en-GB" sz="2200" b="0" i="0" dirty="0">
                <a:effectLst/>
              </a:rPr>
              <a:t>otal amount of additional expenditure generated within a defined area, as a direct consequence of staging the event.</a:t>
            </a:r>
          </a:p>
          <a:p>
            <a:pPr>
              <a:lnSpc>
                <a:spcPct val="100000"/>
              </a:lnSpc>
            </a:pPr>
            <a:r>
              <a:rPr lang="en-GB" sz="2200" b="0" i="0" dirty="0">
                <a:effectLst/>
              </a:rPr>
              <a:t>Based on visitor and organiser spending, </a:t>
            </a:r>
            <a:r>
              <a:rPr lang="en-GB" sz="2200" b="1" i="0" dirty="0">
                <a:effectLst/>
              </a:rPr>
              <a:t>Direct Economic Impact</a:t>
            </a:r>
            <a:r>
              <a:rPr lang="en-GB" sz="2200" b="0" i="0" dirty="0">
                <a:effectLst/>
              </a:rPr>
              <a:t> is an assessment of the net increase in spending as a result of the event.</a:t>
            </a:r>
            <a:endParaRPr lang="en-GB" sz="2200" dirty="0"/>
          </a:p>
        </p:txBody>
      </p:sp>
      <p:pic>
        <p:nvPicPr>
          <p:cNvPr id="4" name="Picture 3">
            <a:extLst>
              <a:ext uri="{FF2B5EF4-FFF2-40B4-BE49-F238E27FC236}">
                <a16:creationId xmlns:a16="http://schemas.microsoft.com/office/drawing/2014/main" id="{2EB2A03F-69FE-94DC-5E02-2E091ECCBFAD}"/>
              </a:ext>
            </a:extLst>
          </p:cNvPr>
          <p:cNvPicPr>
            <a:picLocks noChangeAspect="1"/>
          </p:cNvPicPr>
          <p:nvPr/>
        </p:nvPicPr>
        <p:blipFill rotWithShape="1">
          <a:blip r:embed="rId2"/>
          <a:srcRect l="14415" r="18833" b="-2"/>
          <a:stretch/>
        </p:blipFill>
        <p:spPr>
          <a:xfrm>
            <a:off x="6788859" y="814637"/>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9906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9AF0E-69B3-CDC8-6094-078780EB1361}"/>
              </a:ext>
            </a:extLst>
          </p:cNvPr>
          <p:cNvSpPr>
            <a:spLocks noGrp="1"/>
          </p:cNvSpPr>
          <p:nvPr>
            <p:ph type="title"/>
          </p:nvPr>
        </p:nvSpPr>
        <p:spPr>
          <a:xfrm>
            <a:off x="4942368" y="130538"/>
            <a:ext cx="6586491" cy="520744"/>
          </a:xfrm>
        </p:spPr>
        <p:txBody>
          <a:bodyPr anchor="b">
            <a:normAutofit fontScale="90000"/>
          </a:bodyPr>
          <a:lstStyle/>
          <a:p>
            <a:r>
              <a:rPr lang="en-GB" sz="3600" b="1" dirty="0"/>
              <a:t>SOCIAL</a:t>
            </a:r>
          </a:p>
        </p:txBody>
      </p:sp>
      <p:sp>
        <p:nvSpPr>
          <p:cNvPr id="3" name="Content Placeholder 2">
            <a:extLst>
              <a:ext uri="{FF2B5EF4-FFF2-40B4-BE49-F238E27FC236}">
                <a16:creationId xmlns:a16="http://schemas.microsoft.com/office/drawing/2014/main" id="{589F8DFB-D613-CBE4-C419-74DEC62DF106}"/>
              </a:ext>
            </a:extLst>
          </p:cNvPr>
          <p:cNvSpPr>
            <a:spLocks noGrp="1"/>
          </p:cNvSpPr>
          <p:nvPr>
            <p:ph idx="1"/>
          </p:nvPr>
        </p:nvSpPr>
        <p:spPr>
          <a:xfrm>
            <a:off x="4880660" y="2064412"/>
            <a:ext cx="6586489" cy="5531278"/>
          </a:xfrm>
        </p:spPr>
        <p:txBody>
          <a:bodyPr>
            <a:noAutofit/>
          </a:bodyPr>
          <a:lstStyle/>
          <a:p>
            <a:pPr>
              <a:lnSpc>
                <a:spcPct val="100000"/>
              </a:lnSpc>
            </a:pPr>
            <a:r>
              <a:rPr lang="en-GB" sz="2200" dirty="0"/>
              <a:t>Most people involved in staging major events have experienced their potential to have </a:t>
            </a:r>
            <a:r>
              <a:rPr lang="en-GB" sz="2200" b="1" dirty="0"/>
              <a:t>positive effects </a:t>
            </a:r>
            <a:r>
              <a:rPr lang="en-GB" sz="2200" dirty="0"/>
              <a:t>on the people and communities that interact with them. </a:t>
            </a:r>
          </a:p>
          <a:p>
            <a:pPr>
              <a:lnSpc>
                <a:spcPct val="100000"/>
              </a:lnSpc>
            </a:pPr>
            <a:r>
              <a:rPr lang="en-GB" sz="2200" b="1" dirty="0"/>
              <a:t>Major events </a:t>
            </a:r>
            <a:r>
              <a:rPr lang="en-GB" sz="2200" dirty="0"/>
              <a:t>have the power to mobilise large numbers of people and create meaningful impacts on their lives in a number of different ways. At a basic level this might simply be the creation of an enjoyable or pleasurable experience for spectators. </a:t>
            </a:r>
          </a:p>
          <a:p>
            <a:pPr>
              <a:lnSpc>
                <a:spcPct val="100000"/>
              </a:lnSpc>
            </a:pPr>
            <a:r>
              <a:rPr lang="en-GB" sz="2200" dirty="0"/>
              <a:t>At an advanced level this might be the creation of an opportunity that </a:t>
            </a:r>
            <a:r>
              <a:rPr lang="en-GB" sz="2200" b="1" dirty="0"/>
              <a:t>positively changes peoples' long-term behaviour. </a:t>
            </a:r>
            <a:endParaRPr lang="en-GB" sz="2200" dirty="0"/>
          </a:p>
        </p:txBody>
      </p:sp>
      <p:pic>
        <p:nvPicPr>
          <p:cNvPr id="5" name="Picture 4" descr="One in a crowd">
            <a:extLst>
              <a:ext uri="{FF2B5EF4-FFF2-40B4-BE49-F238E27FC236}">
                <a16:creationId xmlns:a16="http://schemas.microsoft.com/office/drawing/2014/main" id="{CDC86C0C-90F1-1562-A649-E711909A78F5}"/>
              </a:ext>
            </a:extLst>
          </p:cNvPr>
          <p:cNvPicPr>
            <a:picLocks noChangeAspect="1"/>
          </p:cNvPicPr>
          <p:nvPr/>
        </p:nvPicPr>
        <p:blipFill rotWithShape="1">
          <a:blip r:embed="rId2"/>
          <a:srcRect l="28748" r="2055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6764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139FB-9DAD-C352-C34F-B90BC3ECACF3}"/>
              </a:ext>
            </a:extLst>
          </p:cNvPr>
          <p:cNvSpPr>
            <a:spLocks noGrp="1"/>
          </p:cNvSpPr>
          <p:nvPr>
            <p:ph type="title"/>
          </p:nvPr>
        </p:nvSpPr>
        <p:spPr>
          <a:xfrm>
            <a:off x="4965430" y="629268"/>
            <a:ext cx="6586491" cy="1286160"/>
          </a:xfrm>
        </p:spPr>
        <p:txBody>
          <a:bodyPr anchor="b">
            <a:normAutofit fontScale="90000"/>
          </a:bodyPr>
          <a:lstStyle/>
          <a:p>
            <a:r>
              <a:rPr lang="en-GB" sz="3600" b="1" dirty="0"/>
              <a:t>Why Measure Satisfaction Impacts?</a:t>
            </a:r>
            <a:br>
              <a:rPr lang="en-GB" sz="3600" b="1" dirty="0"/>
            </a:br>
            <a:endParaRPr lang="en-GB" sz="3600" b="1" dirty="0"/>
          </a:p>
        </p:txBody>
      </p:sp>
      <p:sp>
        <p:nvSpPr>
          <p:cNvPr id="3" name="Content Placeholder 2">
            <a:extLst>
              <a:ext uri="{FF2B5EF4-FFF2-40B4-BE49-F238E27FC236}">
                <a16:creationId xmlns:a16="http://schemas.microsoft.com/office/drawing/2014/main" id="{8FDF7EEB-0ADE-DCA1-7A21-B54C28C7A31C}"/>
              </a:ext>
            </a:extLst>
          </p:cNvPr>
          <p:cNvSpPr>
            <a:spLocks noGrp="1"/>
          </p:cNvSpPr>
          <p:nvPr>
            <p:ph idx="1"/>
          </p:nvPr>
        </p:nvSpPr>
        <p:spPr>
          <a:xfrm>
            <a:off x="4965431" y="2438400"/>
            <a:ext cx="6586489" cy="3785419"/>
          </a:xfrm>
        </p:spPr>
        <p:txBody>
          <a:bodyPr>
            <a:normAutofit lnSpcReduction="10000"/>
          </a:bodyPr>
          <a:lstStyle/>
          <a:p>
            <a:pPr>
              <a:lnSpc>
                <a:spcPct val="100000"/>
              </a:lnSpc>
            </a:pPr>
            <a:r>
              <a:rPr lang="en-GB" sz="2600" dirty="0"/>
              <a:t>People's satisfaction with their event experience is perhaps the most basic outcome that event organisers should seek to evaluate. </a:t>
            </a:r>
          </a:p>
          <a:p>
            <a:pPr>
              <a:lnSpc>
                <a:spcPct val="100000"/>
              </a:lnSpc>
            </a:pPr>
            <a:r>
              <a:rPr lang="en-GB" sz="2600" dirty="0"/>
              <a:t> Satisfaction is not a social impact but an enjoyable event experience can often be a precursor to outcomes such as increasing civic pride among local people and enhancing the reputation of the local area among visitors.</a:t>
            </a:r>
          </a:p>
          <a:p>
            <a:endParaRPr lang="en-GB" sz="2000" dirty="0"/>
          </a:p>
        </p:txBody>
      </p:sp>
      <p:pic>
        <p:nvPicPr>
          <p:cNvPr id="5" name="Picture 4" descr="Rear-view of rows of people watching a film in a theater">
            <a:extLst>
              <a:ext uri="{FF2B5EF4-FFF2-40B4-BE49-F238E27FC236}">
                <a16:creationId xmlns:a16="http://schemas.microsoft.com/office/drawing/2014/main" id="{307D81DB-A41C-08CD-E395-F6CD1F659C22}"/>
              </a:ext>
            </a:extLst>
          </p:cNvPr>
          <p:cNvPicPr>
            <a:picLocks noChangeAspect="1"/>
          </p:cNvPicPr>
          <p:nvPr/>
        </p:nvPicPr>
        <p:blipFill rotWithShape="1">
          <a:blip r:embed="rId2"/>
          <a:srcRect l="24888" r="2999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95774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665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0C16B49-D281-104B-E547-66A808FD3553}"/>
              </a:ext>
            </a:extLst>
          </p:cNvPr>
          <p:cNvPicPr>
            <a:picLocks noGrp="1" noChangeAspect="1"/>
          </p:cNvPicPr>
          <p:nvPr>
            <p:ph idx="1"/>
          </p:nvPr>
        </p:nvPicPr>
        <p:blipFill rotWithShape="1">
          <a:blip r:embed="rId2"/>
          <a:srcRect t="6801" r="51246" b="16551"/>
          <a:stretch/>
        </p:blipFill>
        <p:spPr>
          <a:xfrm>
            <a:off x="742950" y="132137"/>
            <a:ext cx="10706100" cy="6593726"/>
          </a:xfrm>
        </p:spPr>
      </p:pic>
    </p:spTree>
    <p:extLst>
      <p:ext uri="{BB962C8B-B14F-4D97-AF65-F5344CB8AC3E}">
        <p14:creationId xmlns:p14="http://schemas.microsoft.com/office/powerpoint/2010/main" val="39833743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748FEB9-2E23-DB5C-B815-26E23B47DBEC}"/>
              </a:ext>
            </a:extLst>
          </p:cNvPr>
          <p:cNvPicPr>
            <a:picLocks noChangeAspect="1"/>
          </p:cNvPicPr>
          <p:nvPr/>
        </p:nvPicPr>
        <p:blipFill rotWithShape="1">
          <a:blip r:embed="rId2"/>
          <a:srcRect l="13418" t="15151" r="43691" b="13356"/>
          <a:stretch/>
        </p:blipFill>
        <p:spPr>
          <a:xfrm>
            <a:off x="1271587" y="196218"/>
            <a:ext cx="9901238" cy="6465563"/>
          </a:xfrm>
          <a:prstGeom prst="rect">
            <a:avLst/>
          </a:prstGeom>
        </p:spPr>
      </p:pic>
    </p:spTree>
    <p:extLst>
      <p:ext uri="{BB962C8B-B14F-4D97-AF65-F5344CB8AC3E}">
        <p14:creationId xmlns:p14="http://schemas.microsoft.com/office/powerpoint/2010/main" val="21633863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80A23A3-745E-B77F-6DDB-B57197740B05}"/>
              </a:ext>
            </a:extLst>
          </p:cNvPr>
          <p:cNvPicPr>
            <a:picLocks noGrp="1" noChangeAspect="1"/>
          </p:cNvPicPr>
          <p:nvPr>
            <p:ph idx="1"/>
          </p:nvPr>
        </p:nvPicPr>
        <p:blipFill rotWithShape="1">
          <a:blip r:embed="rId2"/>
          <a:srcRect l="12817" t="14393" r="42958" b="12389"/>
          <a:stretch/>
        </p:blipFill>
        <p:spPr>
          <a:xfrm>
            <a:off x="1743075" y="452156"/>
            <a:ext cx="9179719" cy="5953687"/>
          </a:xfrm>
        </p:spPr>
      </p:pic>
    </p:spTree>
    <p:extLst>
      <p:ext uri="{BB962C8B-B14F-4D97-AF65-F5344CB8AC3E}">
        <p14:creationId xmlns:p14="http://schemas.microsoft.com/office/powerpoint/2010/main" val="28558818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E2A8307-04CB-73A8-D5E2-86B60E50EA3F}"/>
              </a:ext>
            </a:extLst>
          </p:cNvPr>
          <p:cNvPicPr>
            <a:picLocks noGrp="1" noChangeAspect="1"/>
          </p:cNvPicPr>
          <p:nvPr>
            <p:ph idx="1"/>
          </p:nvPr>
        </p:nvPicPr>
        <p:blipFill rotWithShape="1">
          <a:blip r:embed="rId2"/>
          <a:srcRect l="12817" t="14258" r="42278" b="10828"/>
          <a:stretch/>
        </p:blipFill>
        <p:spPr>
          <a:xfrm>
            <a:off x="2164556" y="470320"/>
            <a:ext cx="8751093" cy="5719324"/>
          </a:xfrm>
        </p:spPr>
      </p:pic>
    </p:spTree>
    <p:extLst>
      <p:ext uri="{BB962C8B-B14F-4D97-AF65-F5344CB8AC3E}">
        <p14:creationId xmlns:p14="http://schemas.microsoft.com/office/powerpoint/2010/main" val="29566901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704533AE-F023-4656-A42C-C0DD5FB28B1E}"/>
              </a:ext>
            </a:extLst>
          </p:cNvPr>
          <p:cNvSpPr>
            <a:spLocks noGrp="1" noChangeArrowheads="1"/>
          </p:cNvSpPr>
          <p:nvPr>
            <p:ph type="title"/>
          </p:nvPr>
        </p:nvSpPr>
        <p:spPr/>
        <p:txBody>
          <a:bodyPr/>
          <a:lstStyle/>
          <a:p>
            <a:r>
              <a:rPr lang="en-GB" altLang="en-US"/>
              <a:t>References</a:t>
            </a:r>
          </a:p>
        </p:txBody>
      </p:sp>
      <p:sp>
        <p:nvSpPr>
          <p:cNvPr id="19459" name="Rectangle 3">
            <a:extLst>
              <a:ext uri="{FF2B5EF4-FFF2-40B4-BE49-F238E27FC236}">
                <a16:creationId xmlns:a16="http://schemas.microsoft.com/office/drawing/2014/main" id="{CC6F34EA-8A91-463E-A4B0-7F257CF393D8}"/>
              </a:ext>
            </a:extLst>
          </p:cNvPr>
          <p:cNvSpPr>
            <a:spLocks noGrp="1" noChangeArrowheads="1"/>
          </p:cNvSpPr>
          <p:nvPr>
            <p:ph idx="1"/>
          </p:nvPr>
        </p:nvSpPr>
        <p:spPr>
          <a:xfrm>
            <a:off x="406400" y="1628776"/>
            <a:ext cx="9804400" cy="4943475"/>
          </a:xfrm>
        </p:spPr>
        <p:txBody>
          <a:bodyPr/>
          <a:lstStyle/>
          <a:p>
            <a:pPr>
              <a:buFont typeface="Wingdings" panose="05000000000000000000" pitchFamily="2" charset="2"/>
              <a:buChar char="ü"/>
              <a:defRPr/>
            </a:pPr>
            <a:r>
              <a:rPr lang="en-GB" dirty="0" err="1"/>
              <a:t>Bladen</a:t>
            </a:r>
            <a:r>
              <a:rPr lang="en-GB" dirty="0"/>
              <a:t>, C. et al (2012) </a:t>
            </a:r>
            <a:r>
              <a:rPr lang="en-GB" u="sng" dirty="0"/>
              <a:t>‘Events Management: An </a:t>
            </a:r>
            <a:r>
              <a:rPr lang="en-GB" dirty="0"/>
              <a:t>Introduction’ Abingdon: Routledge Seven</a:t>
            </a:r>
          </a:p>
          <a:p>
            <a:pPr>
              <a:buFont typeface="Wingdings" panose="05000000000000000000" pitchFamily="2" charset="2"/>
              <a:buChar char="ü"/>
              <a:defRPr/>
            </a:pPr>
            <a:endParaRPr lang="en-GB" sz="1600" dirty="0"/>
          </a:p>
          <a:p>
            <a:pPr>
              <a:buFont typeface="Wingdings" panose="05000000000000000000" pitchFamily="2" charset="2"/>
              <a:buChar char="ü"/>
              <a:defRPr/>
            </a:pPr>
            <a:r>
              <a:rPr lang="en-GB" dirty="0" err="1"/>
              <a:t>Bowdin</a:t>
            </a:r>
            <a:r>
              <a:rPr lang="en-GB" dirty="0"/>
              <a:t>, G., Allen, J., O’Toole, W., Harris, R. and McDonnell, I. (2011) </a:t>
            </a:r>
            <a:r>
              <a:rPr lang="en-GB" u="sng" dirty="0"/>
              <a:t>Events Management</a:t>
            </a:r>
            <a:r>
              <a:rPr lang="en-GB" dirty="0"/>
              <a:t>  </a:t>
            </a:r>
            <a:r>
              <a:rPr lang="en-GB" dirty="0" err="1"/>
              <a:t>Elsevier</a:t>
            </a:r>
            <a:r>
              <a:rPr lang="en-GB" dirty="0"/>
              <a:t>, Oxford – Chapter Eleven</a:t>
            </a:r>
          </a:p>
          <a:p>
            <a:pPr>
              <a:buFont typeface="Wingdings" panose="05000000000000000000" pitchFamily="2" charset="2"/>
              <a:buChar char="ü"/>
              <a:defRPr/>
            </a:pPr>
            <a:endParaRPr lang="en-GB" sz="1600" dirty="0"/>
          </a:p>
          <a:p>
            <a:pPr>
              <a:buFont typeface="Wingdings" panose="05000000000000000000" pitchFamily="2" charset="2"/>
              <a:buChar char="ü"/>
              <a:defRPr/>
            </a:pPr>
            <a:r>
              <a:rPr lang="en-GB" dirty="0"/>
              <a:t>Shone, A, and Parry, B (2011) </a:t>
            </a:r>
            <a:r>
              <a:rPr lang="en-GB" i="1" u="sng" dirty="0"/>
              <a:t>Successful</a:t>
            </a:r>
            <a:r>
              <a:rPr lang="en-GB" dirty="0"/>
              <a:t> </a:t>
            </a:r>
            <a:r>
              <a:rPr lang="en-GB" i="1" u="sng" dirty="0"/>
              <a:t>Event Management, a Practical Handbook</a:t>
            </a:r>
            <a:r>
              <a:rPr lang="en-GB" dirty="0"/>
              <a:t> London, Thomson - Chapter Eight</a:t>
            </a:r>
          </a:p>
          <a:p>
            <a:pPr>
              <a:buFont typeface="Monotype Sorts"/>
              <a:buChar char="4"/>
              <a:defRPr/>
            </a:pPr>
            <a:endParaRPr lang="en-GB" dirty="0"/>
          </a:p>
          <a:p>
            <a:pPr>
              <a:buFont typeface="Monotype Sorts"/>
              <a:buChar char="4"/>
              <a:defRPr/>
            </a:pPr>
            <a:endParaRPr lang="en-GB" i="1" u="sng" dirty="0"/>
          </a:p>
          <a:p>
            <a:pPr>
              <a:buFont typeface="Monotype Sorts"/>
              <a:buChar char="4"/>
              <a:defRPr/>
            </a:pPr>
            <a:endParaRPr lang="en-GB" i="1" u="sng"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1342</Words>
  <Application>Microsoft Office PowerPoint</Application>
  <PresentationFormat>Widescreen</PresentationFormat>
  <Paragraphs>116</Paragraphs>
  <Slides>23</Slides>
  <Notes>6</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Monotype Sorts</vt:lpstr>
      <vt:lpstr>museo-sans-500</vt:lpstr>
      <vt:lpstr>Arial</vt:lpstr>
      <vt:lpstr>Calibri</vt:lpstr>
      <vt:lpstr>Calibri Light</vt:lpstr>
      <vt:lpstr>Wingdings</vt:lpstr>
      <vt:lpstr>Office Theme</vt:lpstr>
      <vt:lpstr>Events in context </vt:lpstr>
      <vt:lpstr>This week </vt:lpstr>
      <vt:lpstr>Event Motives</vt:lpstr>
      <vt:lpstr>Why do people attend / participate in events?</vt:lpstr>
      <vt:lpstr>The Importance of Understanding Attendee Motivation</vt:lpstr>
      <vt:lpstr>What Goes into Preparing a City &amp; Stadium for a Super Bowl? | NFL Explained</vt:lpstr>
      <vt:lpstr>Consumer experience </vt:lpstr>
      <vt:lpstr>Consumer experience cont…</vt:lpstr>
      <vt:lpstr>The consumer experience</vt:lpstr>
      <vt:lpstr>Experience Economy</vt:lpstr>
      <vt:lpstr>ATTENDANCE: MEASURING PROFILE</vt:lpstr>
      <vt:lpstr>PowerPoint Presentation</vt:lpstr>
      <vt:lpstr>ATTENDANCE: BASIC MEASURES</vt:lpstr>
      <vt:lpstr>INTERMEDIATE MEASURES</vt:lpstr>
      <vt:lpstr>ENVIRONMENTAL</vt:lpstr>
      <vt:lpstr>ECONOMIC</vt:lpstr>
      <vt:lpstr>SOCIAL</vt:lpstr>
      <vt:lpstr>Why Measure Satisfaction Impacts? </vt:lpstr>
      <vt:lpstr>PowerPoint Presentation</vt:lpstr>
      <vt:lpstr>PowerPoint Presentation</vt:lpstr>
      <vt:lpstr>PowerPoint Presentation</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Events in context</dc:title>
  <dc:creator>Deborah Jenkins</dc:creator>
  <cp:lastModifiedBy>Deborah Jenkins</cp:lastModifiedBy>
  <cp:revision>1</cp:revision>
  <dcterms:created xsi:type="dcterms:W3CDTF">2022-10-22T10:06:31Z</dcterms:created>
  <dcterms:modified xsi:type="dcterms:W3CDTF">2022-10-30T18:31:05Z</dcterms:modified>
</cp:coreProperties>
</file>