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>
        <p:scale>
          <a:sx n="66" d="100"/>
          <a:sy n="66" d="100"/>
        </p:scale>
        <p:origin x="668" y="-2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mran Novsarka (2441485)" userId="a1f80d31-f132-47b8-ae45-a0f6c43f75c9" providerId="ADAL" clId="{2B27EE70-6BD6-4283-A7B1-5902FA9B3A61}"/>
    <pc:docChg chg="modSld">
      <pc:chgData name="Imran Novsarka (2441485)" userId="a1f80d31-f132-47b8-ae45-a0f6c43f75c9" providerId="ADAL" clId="{2B27EE70-6BD6-4283-A7B1-5902FA9B3A61}" dt="2025-07-04T22:24:06.511" v="87" actId="1076"/>
      <pc:docMkLst>
        <pc:docMk/>
      </pc:docMkLst>
      <pc:sldChg chg="addSp modSp mod">
        <pc:chgData name="Imran Novsarka (2441485)" userId="a1f80d31-f132-47b8-ae45-a0f6c43f75c9" providerId="ADAL" clId="{2B27EE70-6BD6-4283-A7B1-5902FA9B3A61}" dt="2025-07-04T22:24:06.511" v="87" actId="1076"/>
        <pc:sldMkLst>
          <pc:docMk/>
          <pc:sldMk cId="1629950934" sldId="256"/>
        </pc:sldMkLst>
        <pc:spChg chg="mod">
          <ac:chgData name="Imran Novsarka (2441485)" userId="a1f80d31-f132-47b8-ae45-a0f6c43f75c9" providerId="ADAL" clId="{2B27EE70-6BD6-4283-A7B1-5902FA9B3A61}" dt="2025-07-04T22:19:06.275" v="64" actId="14100"/>
          <ac:spMkLst>
            <pc:docMk/>
            <pc:sldMk cId="1629950934" sldId="256"/>
            <ac:spMk id="7" creationId="{6073CC55-7C8A-5B65-D207-31A729C6DF0C}"/>
          </ac:spMkLst>
        </pc:spChg>
        <pc:spChg chg="mod">
          <ac:chgData name="Imran Novsarka (2441485)" userId="a1f80d31-f132-47b8-ae45-a0f6c43f75c9" providerId="ADAL" clId="{2B27EE70-6BD6-4283-A7B1-5902FA9B3A61}" dt="2025-07-04T22:19:02.585" v="63" actId="14100"/>
          <ac:spMkLst>
            <pc:docMk/>
            <pc:sldMk cId="1629950934" sldId="256"/>
            <ac:spMk id="12" creationId="{CFB66B8E-086D-D5D6-2636-0437821D20BA}"/>
          </ac:spMkLst>
        </pc:spChg>
        <pc:spChg chg="mod">
          <ac:chgData name="Imran Novsarka (2441485)" userId="a1f80d31-f132-47b8-ae45-a0f6c43f75c9" providerId="ADAL" clId="{2B27EE70-6BD6-4283-A7B1-5902FA9B3A61}" dt="2025-07-04T22:19:09.612" v="65" actId="14100"/>
          <ac:spMkLst>
            <pc:docMk/>
            <pc:sldMk cId="1629950934" sldId="256"/>
            <ac:spMk id="13" creationId="{1B6DA746-7A14-E6E1-3FFD-8AD950B3D270}"/>
          </ac:spMkLst>
        </pc:spChg>
        <pc:spChg chg="mod">
          <ac:chgData name="Imran Novsarka (2441485)" userId="a1f80d31-f132-47b8-ae45-a0f6c43f75c9" providerId="ADAL" clId="{2B27EE70-6BD6-4283-A7B1-5902FA9B3A61}" dt="2025-07-04T22:20:53.675" v="71" actId="14100"/>
          <ac:spMkLst>
            <pc:docMk/>
            <pc:sldMk cId="1629950934" sldId="256"/>
            <ac:spMk id="14" creationId="{D1A6285D-F3DE-404F-DDF3-A4526657E140}"/>
          </ac:spMkLst>
        </pc:spChg>
        <pc:spChg chg="mod">
          <ac:chgData name="Imran Novsarka (2441485)" userId="a1f80d31-f132-47b8-ae45-a0f6c43f75c9" providerId="ADAL" clId="{2B27EE70-6BD6-4283-A7B1-5902FA9B3A61}" dt="2025-07-04T22:20:47.151" v="70" actId="14100"/>
          <ac:spMkLst>
            <pc:docMk/>
            <pc:sldMk cId="1629950934" sldId="256"/>
            <ac:spMk id="15" creationId="{F6A0AE25-FD74-63E8-5323-190A57B6029D}"/>
          </ac:spMkLst>
        </pc:spChg>
        <pc:picChg chg="mod">
          <ac:chgData name="Imran Novsarka (2441485)" userId="a1f80d31-f132-47b8-ae45-a0f6c43f75c9" providerId="ADAL" clId="{2B27EE70-6BD6-4283-A7B1-5902FA9B3A61}" dt="2025-07-04T22:17:55.148" v="50" actId="14100"/>
          <ac:picMkLst>
            <pc:docMk/>
            <pc:sldMk cId="1629950934" sldId="256"/>
            <ac:picMk id="11" creationId="{06C799AD-15F3-A298-D4AA-FBEC0AC7C691}"/>
          </ac:picMkLst>
        </pc:picChg>
        <pc:picChg chg="add mod">
          <ac:chgData name="Imran Novsarka (2441485)" userId="a1f80d31-f132-47b8-ae45-a0f6c43f75c9" providerId="ADAL" clId="{2B27EE70-6BD6-4283-A7B1-5902FA9B3A61}" dt="2025-07-04T22:19:17.127" v="66" actId="1076"/>
          <ac:picMkLst>
            <pc:docMk/>
            <pc:sldMk cId="1629950934" sldId="256"/>
            <ac:picMk id="18" creationId="{444F1A59-D69E-B0BA-279E-E83D20C13D3F}"/>
          </ac:picMkLst>
        </pc:picChg>
        <pc:picChg chg="add mod">
          <ac:chgData name="Imran Novsarka (2441485)" userId="a1f80d31-f132-47b8-ae45-a0f6c43f75c9" providerId="ADAL" clId="{2B27EE70-6BD6-4283-A7B1-5902FA9B3A61}" dt="2025-07-04T22:17:37.397" v="46" actId="14100"/>
          <ac:picMkLst>
            <pc:docMk/>
            <pc:sldMk cId="1629950934" sldId="256"/>
            <ac:picMk id="20" creationId="{79CE5189-B23C-A9FA-9B54-DA61AEEB4697}"/>
          </ac:picMkLst>
        </pc:picChg>
        <pc:picChg chg="add mod">
          <ac:chgData name="Imran Novsarka (2441485)" userId="a1f80d31-f132-47b8-ae45-a0f6c43f75c9" providerId="ADAL" clId="{2B27EE70-6BD6-4283-A7B1-5902FA9B3A61}" dt="2025-07-04T22:22:47.885" v="80" actId="1076"/>
          <ac:picMkLst>
            <pc:docMk/>
            <pc:sldMk cId="1629950934" sldId="256"/>
            <ac:picMk id="22" creationId="{0A99BEAF-6186-5789-DCC0-D1676C3EEF40}"/>
          </ac:picMkLst>
        </pc:picChg>
        <pc:picChg chg="add mod">
          <ac:chgData name="Imran Novsarka (2441485)" userId="a1f80d31-f132-47b8-ae45-a0f6c43f75c9" providerId="ADAL" clId="{2B27EE70-6BD6-4283-A7B1-5902FA9B3A61}" dt="2025-07-04T22:24:03.096" v="86" actId="1076"/>
          <ac:picMkLst>
            <pc:docMk/>
            <pc:sldMk cId="1629950934" sldId="256"/>
            <ac:picMk id="24" creationId="{BE9AD805-59D1-FF12-A3DC-94FC5C36C2BC}"/>
          </ac:picMkLst>
        </pc:picChg>
        <pc:picChg chg="add mod">
          <ac:chgData name="Imran Novsarka (2441485)" userId="a1f80d31-f132-47b8-ae45-a0f6c43f75c9" providerId="ADAL" clId="{2B27EE70-6BD6-4283-A7B1-5902FA9B3A61}" dt="2025-07-04T22:24:06.511" v="87" actId="1076"/>
          <ac:picMkLst>
            <pc:docMk/>
            <pc:sldMk cId="1629950934" sldId="256"/>
            <ac:picMk id="26" creationId="{DE6B1298-681C-165A-CD04-120C517BA36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624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274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986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40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44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66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084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585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089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290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747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5721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963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4385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804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311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137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C6A84BA-96F6-4A25-A6DB-7613C25FD54B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E079DA-9DCC-4DDC-8E92-7F09729B1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4113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0F8CD92-CA46-371A-015A-4A624D114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2604"/>
            <a:ext cx="10711543" cy="799140"/>
          </a:xfrm>
        </p:spPr>
        <p:txBody>
          <a:bodyPr/>
          <a:lstStyle/>
          <a:p>
            <a:r>
              <a:rPr lang="en-GB" sz="4000" dirty="0"/>
              <a:t>How to create a Hyperlink in PowerPoint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073CC55-7C8A-5B65-D207-31A729C6DF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0" y="1260721"/>
            <a:ext cx="2694805" cy="1475222"/>
          </a:xfrm>
        </p:spPr>
        <p:txBody>
          <a:bodyPr anchor="t"/>
          <a:lstStyle/>
          <a:p>
            <a:r>
              <a:rPr lang="en-US" sz="1800" b="1" dirty="0">
                <a:latin typeface="+mn-lt"/>
              </a:rPr>
              <a:t>1. Open PowerPoint</a:t>
            </a:r>
            <a:r>
              <a:rPr lang="en-US" sz="1800" dirty="0">
                <a:latin typeface="+mn-lt"/>
              </a:rPr>
              <a:t>: </a:t>
            </a:r>
          </a:p>
          <a:p>
            <a:r>
              <a:rPr lang="en-US" sz="1600" dirty="0">
                <a:latin typeface="+mn-lt"/>
              </a:rPr>
              <a:t>Start a new presentation or open an existing one.</a:t>
            </a:r>
            <a:endParaRPr lang="en-GB" sz="1600" dirty="0">
              <a:latin typeface="+mn-lt"/>
            </a:endParaRP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6C799AD-15F3-A298-D4AA-FBEC0AC7C6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4806" y="1290338"/>
            <a:ext cx="3087320" cy="1717132"/>
          </a:xfrm>
          <a:prstGeom prst="rect">
            <a:avLst/>
          </a:prstGeom>
        </p:spPr>
      </p:pic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CFB66B8E-086D-D5D6-2636-0437821D20BA}"/>
              </a:ext>
            </a:extLst>
          </p:cNvPr>
          <p:cNvSpPr txBox="1">
            <a:spLocks/>
          </p:cNvSpPr>
          <p:nvPr/>
        </p:nvSpPr>
        <p:spPr>
          <a:xfrm>
            <a:off x="-10888" y="3114919"/>
            <a:ext cx="2705693" cy="172658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400" b="0" i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1800" b="1" dirty="0">
                <a:latin typeface="+mn-lt"/>
              </a:rPr>
              <a:t>2. </a:t>
            </a:r>
            <a:r>
              <a:rPr lang="en-GB" sz="1800" b="1" dirty="0">
                <a:latin typeface="+mn-lt"/>
              </a:rPr>
              <a:t>Select the Text or Object:</a:t>
            </a:r>
          </a:p>
          <a:p>
            <a:r>
              <a:rPr lang="en-GB" sz="1600" b="1" dirty="0">
                <a:latin typeface="+mn-lt"/>
              </a:rPr>
              <a:t>Click on the text, image, or shape you want to turn into a hyperlink.</a:t>
            </a:r>
          </a:p>
          <a:p>
            <a:endParaRPr lang="en-GB" dirty="0"/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1B6DA746-7A14-E6E1-3FFD-8AD950B3D270}"/>
              </a:ext>
            </a:extLst>
          </p:cNvPr>
          <p:cNvSpPr txBox="1">
            <a:spLocks/>
          </p:cNvSpPr>
          <p:nvPr/>
        </p:nvSpPr>
        <p:spPr>
          <a:xfrm>
            <a:off x="1" y="5130986"/>
            <a:ext cx="2694803" cy="16444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400" b="0" i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sz="1800" b="1" dirty="0">
                <a:latin typeface="+mn-lt"/>
              </a:rPr>
              <a:t>3. Insert the Hyperlink:</a:t>
            </a:r>
          </a:p>
          <a:p>
            <a:r>
              <a:rPr lang="en-GB" sz="1600" b="1" dirty="0">
                <a:latin typeface="+mn-lt"/>
              </a:rPr>
              <a:t>Right-click on the selected object and choose “Link”</a:t>
            </a:r>
            <a:endParaRPr lang="en-GB" sz="2000" dirty="0"/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D1A6285D-F3DE-404F-DDF3-A4526657E140}"/>
              </a:ext>
            </a:extLst>
          </p:cNvPr>
          <p:cNvSpPr txBox="1">
            <a:spLocks/>
          </p:cNvSpPr>
          <p:nvPr/>
        </p:nvSpPr>
        <p:spPr>
          <a:xfrm>
            <a:off x="5803900" y="1260721"/>
            <a:ext cx="2868462" cy="20020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400" b="0" i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sz="1800" b="1" dirty="0">
                <a:latin typeface="+mn-lt"/>
              </a:rPr>
              <a:t>4. Enter the Link:</a:t>
            </a:r>
          </a:p>
          <a:p>
            <a:r>
              <a:rPr lang="en-GB" sz="1600" b="1" dirty="0">
                <a:latin typeface="+mn-lt"/>
              </a:rPr>
              <a:t>In the pop box, type or paste the URL/website you want to link to.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F6A0AE25-FD74-63E8-5323-190A57B6029D}"/>
              </a:ext>
            </a:extLst>
          </p:cNvPr>
          <p:cNvSpPr txBox="1">
            <a:spLocks/>
          </p:cNvSpPr>
          <p:nvPr/>
        </p:nvSpPr>
        <p:spPr>
          <a:xfrm>
            <a:off x="5782127" y="4456497"/>
            <a:ext cx="2800952" cy="228128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400" b="0" i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sz="1800" b="1" dirty="0">
                <a:latin typeface="+mn-lt"/>
              </a:rPr>
              <a:t>5. Test the Link:</a:t>
            </a:r>
          </a:p>
          <a:p>
            <a:r>
              <a:rPr lang="en-GB" sz="1600" b="1" dirty="0">
                <a:latin typeface="+mn-lt"/>
              </a:rPr>
              <a:t>Click “OK,” and in the slideshow mode, click on the link to ensure it works.</a:t>
            </a:r>
          </a:p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44F1A59-D69E-B0BA-279E-E83D20C13D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920" y="3262738"/>
            <a:ext cx="3087320" cy="156400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9CE5189-B23C-A9FA-9B54-DA61AEEB46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4805" y="5116937"/>
            <a:ext cx="3087321" cy="162084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A99BEAF-6186-5789-DCC0-D1676C3EEF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2362" y="1214224"/>
            <a:ext cx="3260976" cy="171603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E9AD805-59D1-FF12-A3DC-94FC5C36C2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0401" y="3047438"/>
            <a:ext cx="3264898" cy="171603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E6B1298-681C-165A-CD04-120C517BA3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70401" y="4880652"/>
            <a:ext cx="3322552" cy="1744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9509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4" ma:contentTypeDescription="Create a new document." ma:contentTypeScope="" ma:versionID="bf2cda3394b2de3774d669fd6e4f5694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45b63019b0606983e252801a70f7858d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7D387BC-F4A6-43EA-B11B-0A0D6FEDD2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a3d419-01ea-4841-b8ef-480492e3d4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A9900A-149D-468C-BE26-865DF1E54B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172E47-1DC6-4F8C-A682-CB5414459420}">
  <ds:schemaRefs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a5a3d419-01ea-4841-b8ef-480492e3d4d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</TotalTime>
  <Words>113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How to create a Hyperlink in PowerPoint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Imran Novsarka (2441485)</dc:creator>
  <cp:lastModifiedBy>Imran Novsarka (2441485)</cp:lastModifiedBy>
  <cp:revision>1</cp:revision>
  <dcterms:created xsi:type="dcterms:W3CDTF">2025-07-04T21:39:57Z</dcterms:created>
  <dcterms:modified xsi:type="dcterms:W3CDTF">2025-07-04T22:24:13Z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