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57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38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45CAB-7875-4A6B-A3F5-5104AAA39C7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042CDA0-D47F-4280-91E8-1A789CE6829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6808802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45CAB-7875-4A6B-A3F5-5104AAA39C7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2CDA0-D47F-4280-91E8-1A789CE6829A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68308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45CAB-7875-4A6B-A3F5-5104AAA39C7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2CDA0-D47F-4280-91E8-1A789CE6829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550932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45CAB-7875-4A6B-A3F5-5104AAA39C7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2CDA0-D47F-4280-91E8-1A789CE6829A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3677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45CAB-7875-4A6B-A3F5-5104AAA39C7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2CDA0-D47F-4280-91E8-1A789CE6829A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0347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45CAB-7875-4A6B-A3F5-5104AAA39C7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2CDA0-D47F-4280-91E8-1A789CE6829A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34473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45CAB-7875-4A6B-A3F5-5104AAA39C7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2CDA0-D47F-4280-91E8-1A789CE682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963044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45CAB-7875-4A6B-A3F5-5104AAA39C7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2CDA0-D47F-4280-91E8-1A789CE6829A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458860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5FE45CAB-7875-4A6B-A3F5-5104AAA39C7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2CDA0-D47F-4280-91E8-1A789CE6829A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452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45CAB-7875-4A6B-A3F5-5104AAA39C7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2CDA0-D47F-4280-91E8-1A789CE6829A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158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45CAB-7875-4A6B-A3F5-5104AAA39C7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2CDA0-D47F-4280-91E8-1A789CE6829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9716610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E45CAB-7875-4A6B-A3F5-5104AAA39C71}" type="datetimeFigureOut">
              <a:rPr lang="en-GB" smtClean="0"/>
              <a:t>25/10/2018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042CDA0-D47F-4280-91E8-1A789CE6829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04102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Professional development for sports placement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Upcoming events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722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CV Writing and library sources – ASGO5 AT 1PM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Tuesday October 30</a:t>
            </a:r>
            <a:r>
              <a:rPr lang="en-GB" baseline="30000" dirty="0" smtClean="0"/>
              <a:t>th</a:t>
            </a:r>
            <a:r>
              <a:rPr lang="en-GB" dirty="0" smtClean="0"/>
              <a:t> will give you the opportunity to join the Leisure, Events and Tourism students to attend a workshop in CV writing.  </a:t>
            </a:r>
          </a:p>
          <a:p>
            <a:r>
              <a:rPr lang="en-GB" dirty="0" smtClean="0"/>
              <a:t>Ellie </a:t>
            </a:r>
            <a:r>
              <a:rPr lang="en-GB" dirty="0" err="1" smtClean="0"/>
              <a:t>Downes</a:t>
            </a:r>
            <a:r>
              <a:rPr lang="en-GB" dirty="0" smtClean="0"/>
              <a:t> (subject librarian) will also be presenting guidance on accessing applicable sources via the University Library database.  </a:t>
            </a:r>
            <a:endParaRPr lang="en-GB" dirty="0"/>
          </a:p>
          <a:p>
            <a:r>
              <a:rPr lang="en-GB" dirty="0" smtClean="0"/>
              <a:t>A register will be taken, and it is in your best interest to attend this session, as you need to be preparing your CV ready to send to prospective placement providers.</a:t>
            </a:r>
          </a:p>
          <a:p>
            <a:r>
              <a:rPr lang="en-GB" dirty="0" smtClean="0"/>
              <a:t>This session will last around 2 hours overall.  I will open the blogs for you.</a:t>
            </a:r>
          </a:p>
          <a:p>
            <a:r>
              <a:rPr lang="en-GB" dirty="0" smtClean="0"/>
              <a:t>The Thursday November 1</a:t>
            </a:r>
            <a:r>
              <a:rPr lang="en-GB" baseline="30000" dirty="0" smtClean="0"/>
              <a:t>st</a:t>
            </a:r>
            <a:r>
              <a:rPr lang="en-GB" dirty="0" smtClean="0"/>
              <a:t> lesson will be a drop in session.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97942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Placement provider presentations – ASG05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Tuesday November 6</a:t>
            </a:r>
            <a:r>
              <a:rPr lang="en-GB" baseline="30000" dirty="0" smtClean="0"/>
              <a:t>th</a:t>
            </a:r>
            <a:r>
              <a:rPr lang="en-GB" dirty="0" smtClean="0"/>
              <a:t> will involve guest lectures from 3 potential placement organisations</a:t>
            </a:r>
          </a:p>
          <a:p>
            <a:pPr marL="457200" indent="-457200">
              <a:buAutoNum type="arabicPeriod"/>
            </a:pPr>
            <a:r>
              <a:rPr lang="en-GB" dirty="0" smtClean="0"/>
              <a:t>12.30pm Camp America</a:t>
            </a:r>
          </a:p>
          <a:p>
            <a:pPr marL="457200" indent="-457200">
              <a:buAutoNum type="arabicPeriod"/>
            </a:pPr>
            <a:r>
              <a:rPr lang="en-GB" dirty="0" smtClean="0"/>
              <a:t>1pm       Challenger</a:t>
            </a:r>
          </a:p>
          <a:p>
            <a:pPr marL="457200" indent="-457200">
              <a:buAutoNum type="arabicPeriod"/>
            </a:pPr>
            <a:r>
              <a:rPr lang="en-GB" dirty="0" smtClean="0"/>
              <a:t>1.45pm   Rockley</a:t>
            </a:r>
          </a:p>
          <a:p>
            <a:pPr marL="0" indent="0">
              <a:buNone/>
            </a:pPr>
            <a:r>
              <a:rPr lang="en-GB" dirty="0" smtClean="0"/>
              <a:t>Attendance is compulsory!  The blog will be open between 2-3pm.</a:t>
            </a:r>
          </a:p>
          <a:p>
            <a:pPr marL="0" indent="0">
              <a:buNone/>
            </a:pPr>
            <a:r>
              <a:rPr lang="en-GB" dirty="0" smtClean="0"/>
              <a:t>The Thursday session will run for 1 hour,  from 12pm – preparation for the presentation submission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67896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Enterprise week - November 12th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Normal lectures are not taking place this week.  Use this opportunity to work on your assignment.</a:t>
            </a:r>
          </a:p>
          <a:p>
            <a:r>
              <a:rPr lang="en-GB" dirty="0"/>
              <a:t>Submission of your presentation slides via Turnitin (by 8pm on Friday 16</a:t>
            </a:r>
            <a:r>
              <a:rPr lang="en-GB" baseline="30000" dirty="0"/>
              <a:t>th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026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211394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en-GB" b="1" u="sng" dirty="0" smtClean="0"/>
              <a:t/>
            </a:r>
            <a:br>
              <a:rPr lang="en-GB" b="1" u="sng" dirty="0" smtClean="0"/>
            </a:br>
            <a:r>
              <a:rPr lang="en-GB" b="1" u="sng" dirty="0" smtClean="0"/>
              <a:t>Presentation</a:t>
            </a:r>
            <a:r>
              <a:rPr lang="en-GB" b="1" dirty="0" smtClean="0"/>
              <a:t> (15% of total module marks)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2811"/>
            <a:ext cx="10515600" cy="469415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Produce and deliver a presentation (timed at 10 minutes maximum) demonstrating your progress throughout your research summarising your works progress to date for each section in Task A.  </a:t>
            </a:r>
            <a:endParaRPr lang="en-GB" dirty="0" smtClean="0"/>
          </a:p>
          <a:p>
            <a:r>
              <a:rPr lang="en-GB" dirty="0" smtClean="0"/>
              <a:t>Submission date 16</a:t>
            </a:r>
            <a:r>
              <a:rPr lang="en-GB" baseline="30000" dirty="0" smtClean="0"/>
              <a:t>th</a:t>
            </a:r>
            <a:r>
              <a:rPr lang="en-GB" dirty="0" smtClean="0"/>
              <a:t> November 2018</a:t>
            </a:r>
            <a:endParaRPr lang="en-GB" dirty="0" smtClean="0"/>
          </a:p>
          <a:p>
            <a:r>
              <a:rPr lang="en-GB" dirty="0" smtClean="0"/>
              <a:t>Presentations will take place on 22</a:t>
            </a:r>
            <a:r>
              <a:rPr lang="en-GB" baseline="30000" dirty="0" smtClean="0"/>
              <a:t>nd</a:t>
            </a:r>
            <a:r>
              <a:rPr lang="en-GB" dirty="0" smtClean="0"/>
              <a:t> November 2018</a:t>
            </a:r>
            <a:endParaRPr lang="en-GB" dirty="0"/>
          </a:p>
          <a:p>
            <a:r>
              <a:rPr lang="en-GB" dirty="0"/>
              <a:t>You will be expected to answer questions on your work from </a:t>
            </a:r>
            <a:r>
              <a:rPr lang="en-GB" dirty="0" smtClean="0"/>
              <a:t>Marie, Alice and Andrew.</a:t>
            </a:r>
          </a:p>
          <a:p>
            <a:r>
              <a:rPr lang="en-GB" dirty="0" smtClean="0"/>
              <a:t>Ensure that you support all points discussed using appropriate academic sources!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791064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International Business Communication lecture 2</Template>
  <TotalTime>51</TotalTime>
  <Words>288</Words>
  <Application>Microsoft Office PowerPoint</Application>
  <PresentationFormat>Widescreen</PresentationFormat>
  <Paragraphs>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Gill Sans MT</vt:lpstr>
      <vt:lpstr>Gallery</vt:lpstr>
      <vt:lpstr>Professional development for sports placement</vt:lpstr>
      <vt:lpstr>CV Writing and library sources – ASGO5 AT 1PM</vt:lpstr>
      <vt:lpstr>Placement provider presentations – ASG05</vt:lpstr>
      <vt:lpstr>Enterprise week - November 12th</vt:lpstr>
      <vt:lpstr> Presentation (15% of total module marks)  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development for sports placement</dc:title>
  <dc:creator>Marie Pitson</dc:creator>
  <cp:lastModifiedBy>Marie Pitson</cp:lastModifiedBy>
  <cp:revision>1</cp:revision>
  <dcterms:created xsi:type="dcterms:W3CDTF">2018-10-25T08:22:34Z</dcterms:created>
  <dcterms:modified xsi:type="dcterms:W3CDTF">2018-10-25T09:14:27Z</dcterms:modified>
</cp:coreProperties>
</file>