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theme/theme4.xml" ContentType="application/vnd.openxmlformats-officedocument.theme+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theme/theme5.xml" ContentType="application/vnd.openxmlformats-officedocument.theme+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theme/theme6.xml" ContentType="application/vnd.openxmlformats-officedocument.theme+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theme/theme7.xml" ContentType="application/vnd.openxmlformats-officedocument.theme+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slideLayouts/slideLayout78.xml" ContentType="application/vnd.openxmlformats-officedocument.presentationml.slideLayout+xml"/>
  <Override PartName="/ppt/slideLayouts/slideLayout79.xml" ContentType="application/vnd.openxmlformats-officedocument.presentationml.slideLayout+xml"/>
  <Override PartName="/ppt/slideLayouts/slideLayout80.xml" ContentType="application/vnd.openxmlformats-officedocument.presentationml.slideLayout+xml"/>
  <Override PartName="/ppt/theme/theme8.xml" ContentType="application/vnd.openxmlformats-officedocument.theme+xml"/>
  <Override PartName="/ppt/slideLayouts/slideLayout81.xml" ContentType="application/vnd.openxmlformats-officedocument.presentationml.slideLayout+xml"/>
  <Override PartName="/ppt/slideLayouts/slideLayout82.xml" ContentType="application/vnd.openxmlformats-officedocument.presentationml.slideLayout+xml"/>
  <Override PartName="/ppt/slideLayouts/slideLayout83.xml" ContentType="application/vnd.openxmlformats-officedocument.presentationml.slideLayout+xml"/>
  <Override PartName="/ppt/slideLayouts/slideLayout84.xml" ContentType="application/vnd.openxmlformats-officedocument.presentationml.slideLayout+xml"/>
  <Override PartName="/ppt/slideLayouts/slideLayout85.xml" ContentType="application/vnd.openxmlformats-officedocument.presentationml.slideLayout+xml"/>
  <Override PartName="/ppt/slideLayouts/slideLayout86.xml" ContentType="application/vnd.openxmlformats-officedocument.presentationml.slideLayout+xml"/>
  <Override PartName="/ppt/slideLayouts/slideLayout87.xml" ContentType="application/vnd.openxmlformats-officedocument.presentationml.slideLayout+xml"/>
  <Override PartName="/ppt/slideLayouts/slideLayout88.xml" ContentType="application/vnd.openxmlformats-officedocument.presentationml.slideLayout+xml"/>
  <Override PartName="/ppt/slideLayouts/slideLayout89.xml" ContentType="application/vnd.openxmlformats-officedocument.presentationml.slideLayout+xml"/>
  <Override PartName="/ppt/slideLayouts/slideLayout90.xml" ContentType="application/vnd.openxmlformats-officedocument.presentationml.slideLayout+xml"/>
  <Override PartName="/ppt/slideLayouts/slideLayout91.xml" ContentType="application/vnd.openxmlformats-officedocument.presentationml.slideLayout+xml"/>
  <Override PartName="/ppt/theme/theme9.xml" ContentType="application/vnd.openxmlformats-officedocument.theme+xml"/>
  <Override PartName="/ppt/theme/theme10.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drawings/drawing1.xml" ContentType="application/vnd.openxmlformats-officedocument.drawingml.chartshapes+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 id="2147483672" r:id="rId3"/>
    <p:sldMasterId id="2147483684" r:id="rId4"/>
    <p:sldMasterId id="2147483688" r:id="rId5"/>
    <p:sldMasterId id="2147483700" r:id="rId6"/>
    <p:sldMasterId id="2147483712" r:id="rId7"/>
    <p:sldMasterId id="2147483724" r:id="rId8"/>
    <p:sldMasterId id="2147483736" r:id="rId9"/>
  </p:sldMasterIdLst>
  <p:notesMasterIdLst>
    <p:notesMasterId r:id="rId81"/>
  </p:notesMasterIdLst>
  <p:sldIdLst>
    <p:sldId id="379" r:id="rId10"/>
    <p:sldId id="256" r:id="rId11"/>
    <p:sldId id="257" r:id="rId12"/>
    <p:sldId id="376" r:id="rId13"/>
    <p:sldId id="374" r:id="rId14"/>
    <p:sldId id="375" r:id="rId15"/>
    <p:sldId id="304" r:id="rId16"/>
    <p:sldId id="305" r:id="rId17"/>
    <p:sldId id="306" r:id="rId18"/>
    <p:sldId id="359" r:id="rId19"/>
    <p:sldId id="360" r:id="rId20"/>
    <p:sldId id="335" r:id="rId21"/>
    <p:sldId id="262" r:id="rId22"/>
    <p:sldId id="264" r:id="rId23"/>
    <p:sldId id="337" r:id="rId24"/>
    <p:sldId id="265" r:id="rId25"/>
    <p:sldId id="338" r:id="rId26"/>
    <p:sldId id="377" r:id="rId27"/>
    <p:sldId id="296" r:id="rId28"/>
    <p:sldId id="329" r:id="rId29"/>
    <p:sldId id="339" r:id="rId30"/>
    <p:sldId id="340" r:id="rId31"/>
    <p:sldId id="341" r:id="rId32"/>
    <p:sldId id="348" r:id="rId33"/>
    <p:sldId id="349" r:id="rId34"/>
    <p:sldId id="351" r:id="rId35"/>
    <p:sldId id="352" r:id="rId36"/>
    <p:sldId id="291" r:id="rId37"/>
    <p:sldId id="290" r:id="rId38"/>
    <p:sldId id="353" r:id="rId39"/>
    <p:sldId id="292" r:id="rId40"/>
    <p:sldId id="354" r:id="rId41"/>
    <p:sldId id="357" r:id="rId42"/>
    <p:sldId id="346" r:id="rId43"/>
    <p:sldId id="336" r:id="rId44"/>
    <p:sldId id="326" r:id="rId45"/>
    <p:sldId id="327" r:id="rId46"/>
    <p:sldId id="318" r:id="rId47"/>
    <p:sldId id="358" r:id="rId48"/>
    <p:sldId id="361" r:id="rId49"/>
    <p:sldId id="294" r:id="rId50"/>
    <p:sldId id="298" r:id="rId51"/>
    <p:sldId id="299" r:id="rId52"/>
    <p:sldId id="363" r:id="rId53"/>
    <p:sldId id="364" r:id="rId54"/>
    <p:sldId id="365" r:id="rId55"/>
    <p:sldId id="310" r:id="rId56"/>
    <p:sldId id="309" r:id="rId57"/>
    <p:sldId id="362" r:id="rId58"/>
    <p:sldId id="367" r:id="rId59"/>
    <p:sldId id="366" r:id="rId60"/>
    <p:sldId id="278" r:id="rId61"/>
    <p:sldId id="368" r:id="rId62"/>
    <p:sldId id="370" r:id="rId63"/>
    <p:sldId id="259" r:id="rId64"/>
    <p:sldId id="369" r:id="rId65"/>
    <p:sldId id="276" r:id="rId66"/>
    <p:sldId id="279" r:id="rId67"/>
    <p:sldId id="280" r:id="rId68"/>
    <p:sldId id="281" r:id="rId69"/>
    <p:sldId id="282" r:id="rId70"/>
    <p:sldId id="283" r:id="rId71"/>
    <p:sldId id="284" r:id="rId72"/>
    <p:sldId id="285" r:id="rId73"/>
    <p:sldId id="286" r:id="rId74"/>
    <p:sldId id="287" r:id="rId75"/>
    <p:sldId id="288" r:id="rId76"/>
    <p:sldId id="371" r:id="rId77"/>
    <p:sldId id="372" r:id="rId78"/>
    <p:sldId id="373" r:id="rId79"/>
    <p:sldId id="331" r:id="rId8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00" d="100"/>
          <a:sy n="100" d="100"/>
        </p:scale>
        <p:origin x="234" y="90"/>
      </p:cViewPr>
      <p:guideLst/>
    </p:cSldViewPr>
  </p:slideViewPr>
  <p:notesTextViewPr>
    <p:cViewPr>
      <p:scale>
        <a:sx n="1" d="1"/>
        <a:sy n="1" d="1"/>
      </p:scale>
      <p:origin x="0" y="0"/>
    </p:cViewPr>
  </p:notesTextViewPr>
  <p:sorterViewPr>
    <p:cViewPr varScale="1">
      <p:scale>
        <a:sx n="100" d="100"/>
        <a:sy n="100" d="100"/>
      </p:scale>
      <p:origin x="0" y="-17100"/>
    </p:cViewPr>
  </p:sorter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17.xml"/><Relationship Id="rId21" Type="http://schemas.openxmlformats.org/officeDocument/2006/relationships/slide" Target="slides/slide12.xml"/><Relationship Id="rId42" Type="http://schemas.openxmlformats.org/officeDocument/2006/relationships/slide" Target="slides/slide33.xml"/><Relationship Id="rId47" Type="http://schemas.openxmlformats.org/officeDocument/2006/relationships/slide" Target="slides/slide38.xml"/><Relationship Id="rId63" Type="http://schemas.openxmlformats.org/officeDocument/2006/relationships/slide" Target="slides/slide54.xml"/><Relationship Id="rId68" Type="http://schemas.openxmlformats.org/officeDocument/2006/relationships/slide" Target="slides/slide59.xml"/><Relationship Id="rId84" Type="http://schemas.openxmlformats.org/officeDocument/2006/relationships/theme" Target="theme/theme1.xml"/><Relationship Id="rId16" Type="http://schemas.openxmlformats.org/officeDocument/2006/relationships/slide" Target="slides/slide7.xml"/><Relationship Id="rId11" Type="http://schemas.openxmlformats.org/officeDocument/2006/relationships/slide" Target="slides/slide2.xml"/><Relationship Id="rId32" Type="http://schemas.openxmlformats.org/officeDocument/2006/relationships/slide" Target="slides/slide23.xml"/><Relationship Id="rId37" Type="http://schemas.openxmlformats.org/officeDocument/2006/relationships/slide" Target="slides/slide28.xml"/><Relationship Id="rId53" Type="http://schemas.openxmlformats.org/officeDocument/2006/relationships/slide" Target="slides/slide44.xml"/><Relationship Id="rId58" Type="http://schemas.openxmlformats.org/officeDocument/2006/relationships/slide" Target="slides/slide49.xml"/><Relationship Id="rId74" Type="http://schemas.openxmlformats.org/officeDocument/2006/relationships/slide" Target="slides/slide65.xml"/><Relationship Id="rId79" Type="http://schemas.openxmlformats.org/officeDocument/2006/relationships/slide" Target="slides/slide70.xml"/><Relationship Id="rId5" Type="http://schemas.openxmlformats.org/officeDocument/2006/relationships/slideMaster" Target="slideMasters/slideMaster5.xml"/><Relationship Id="rId19" Type="http://schemas.openxmlformats.org/officeDocument/2006/relationships/slide" Target="slides/slide10.xml"/><Relationship Id="rId14" Type="http://schemas.openxmlformats.org/officeDocument/2006/relationships/slide" Target="slides/slide5.xml"/><Relationship Id="rId22" Type="http://schemas.openxmlformats.org/officeDocument/2006/relationships/slide" Target="slides/slide13.xml"/><Relationship Id="rId27" Type="http://schemas.openxmlformats.org/officeDocument/2006/relationships/slide" Target="slides/slide18.xml"/><Relationship Id="rId30" Type="http://schemas.openxmlformats.org/officeDocument/2006/relationships/slide" Target="slides/slide21.xml"/><Relationship Id="rId35" Type="http://schemas.openxmlformats.org/officeDocument/2006/relationships/slide" Target="slides/slide26.xml"/><Relationship Id="rId43" Type="http://schemas.openxmlformats.org/officeDocument/2006/relationships/slide" Target="slides/slide34.xml"/><Relationship Id="rId48" Type="http://schemas.openxmlformats.org/officeDocument/2006/relationships/slide" Target="slides/slide39.xml"/><Relationship Id="rId56" Type="http://schemas.openxmlformats.org/officeDocument/2006/relationships/slide" Target="slides/slide47.xml"/><Relationship Id="rId64" Type="http://schemas.openxmlformats.org/officeDocument/2006/relationships/slide" Target="slides/slide55.xml"/><Relationship Id="rId69" Type="http://schemas.openxmlformats.org/officeDocument/2006/relationships/slide" Target="slides/slide60.xml"/><Relationship Id="rId77" Type="http://schemas.openxmlformats.org/officeDocument/2006/relationships/slide" Target="slides/slide68.xml"/><Relationship Id="rId8" Type="http://schemas.openxmlformats.org/officeDocument/2006/relationships/slideMaster" Target="slideMasters/slideMaster8.xml"/><Relationship Id="rId51" Type="http://schemas.openxmlformats.org/officeDocument/2006/relationships/slide" Target="slides/slide42.xml"/><Relationship Id="rId72" Type="http://schemas.openxmlformats.org/officeDocument/2006/relationships/slide" Target="slides/slide63.xml"/><Relationship Id="rId80" Type="http://schemas.openxmlformats.org/officeDocument/2006/relationships/slide" Target="slides/slide71.xml"/><Relationship Id="rId85" Type="http://schemas.openxmlformats.org/officeDocument/2006/relationships/tableStyles" Target="tableStyles.xml"/><Relationship Id="rId3" Type="http://schemas.openxmlformats.org/officeDocument/2006/relationships/slideMaster" Target="slideMasters/slideMaster3.xml"/><Relationship Id="rId12" Type="http://schemas.openxmlformats.org/officeDocument/2006/relationships/slide" Target="slides/slide3.xml"/><Relationship Id="rId17" Type="http://schemas.openxmlformats.org/officeDocument/2006/relationships/slide" Target="slides/slide8.xml"/><Relationship Id="rId25" Type="http://schemas.openxmlformats.org/officeDocument/2006/relationships/slide" Target="slides/slide16.xml"/><Relationship Id="rId33" Type="http://schemas.openxmlformats.org/officeDocument/2006/relationships/slide" Target="slides/slide24.xml"/><Relationship Id="rId38" Type="http://schemas.openxmlformats.org/officeDocument/2006/relationships/slide" Target="slides/slide29.xml"/><Relationship Id="rId46" Type="http://schemas.openxmlformats.org/officeDocument/2006/relationships/slide" Target="slides/slide37.xml"/><Relationship Id="rId59" Type="http://schemas.openxmlformats.org/officeDocument/2006/relationships/slide" Target="slides/slide50.xml"/><Relationship Id="rId67" Type="http://schemas.openxmlformats.org/officeDocument/2006/relationships/slide" Target="slides/slide58.xml"/><Relationship Id="rId20" Type="http://schemas.openxmlformats.org/officeDocument/2006/relationships/slide" Target="slides/slide11.xml"/><Relationship Id="rId41" Type="http://schemas.openxmlformats.org/officeDocument/2006/relationships/slide" Target="slides/slide32.xml"/><Relationship Id="rId54" Type="http://schemas.openxmlformats.org/officeDocument/2006/relationships/slide" Target="slides/slide45.xml"/><Relationship Id="rId62" Type="http://schemas.openxmlformats.org/officeDocument/2006/relationships/slide" Target="slides/slide53.xml"/><Relationship Id="rId70" Type="http://schemas.openxmlformats.org/officeDocument/2006/relationships/slide" Target="slides/slide61.xml"/><Relationship Id="rId75" Type="http://schemas.openxmlformats.org/officeDocument/2006/relationships/slide" Target="slides/slide66.xml"/><Relationship Id="rId83"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Master" Target="slideMasters/slideMaster6.xml"/><Relationship Id="rId15" Type="http://schemas.openxmlformats.org/officeDocument/2006/relationships/slide" Target="slides/slide6.xml"/><Relationship Id="rId23" Type="http://schemas.openxmlformats.org/officeDocument/2006/relationships/slide" Target="slides/slide14.xml"/><Relationship Id="rId28" Type="http://schemas.openxmlformats.org/officeDocument/2006/relationships/slide" Target="slides/slide19.xml"/><Relationship Id="rId36" Type="http://schemas.openxmlformats.org/officeDocument/2006/relationships/slide" Target="slides/slide27.xml"/><Relationship Id="rId49" Type="http://schemas.openxmlformats.org/officeDocument/2006/relationships/slide" Target="slides/slide40.xml"/><Relationship Id="rId57" Type="http://schemas.openxmlformats.org/officeDocument/2006/relationships/slide" Target="slides/slide48.xml"/><Relationship Id="rId10" Type="http://schemas.openxmlformats.org/officeDocument/2006/relationships/slide" Target="slides/slide1.xml"/><Relationship Id="rId31" Type="http://schemas.openxmlformats.org/officeDocument/2006/relationships/slide" Target="slides/slide22.xml"/><Relationship Id="rId44" Type="http://schemas.openxmlformats.org/officeDocument/2006/relationships/slide" Target="slides/slide35.xml"/><Relationship Id="rId52" Type="http://schemas.openxmlformats.org/officeDocument/2006/relationships/slide" Target="slides/slide43.xml"/><Relationship Id="rId60" Type="http://schemas.openxmlformats.org/officeDocument/2006/relationships/slide" Target="slides/slide51.xml"/><Relationship Id="rId65" Type="http://schemas.openxmlformats.org/officeDocument/2006/relationships/slide" Target="slides/slide56.xml"/><Relationship Id="rId73" Type="http://schemas.openxmlformats.org/officeDocument/2006/relationships/slide" Target="slides/slide64.xml"/><Relationship Id="rId78" Type="http://schemas.openxmlformats.org/officeDocument/2006/relationships/slide" Target="slides/slide69.xml"/><Relationship Id="rId81" Type="http://schemas.openxmlformats.org/officeDocument/2006/relationships/notesMaster" Target="notesMasters/notesMaster1.xml"/><Relationship Id="rId4" Type="http://schemas.openxmlformats.org/officeDocument/2006/relationships/slideMaster" Target="slideMasters/slideMaster4.xml"/><Relationship Id="rId9" Type="http://schemas.openxmlformats.org/officeDocument/2006/relationships/slideMaster" Target="slideMasters/slideMaster9.xml"/><Relationship Id="rId13" Type="http://schemas.openxmlformats.org/officeDocument/2006/relationships/slide" Target="slides/slide4.xml"/><Relationship Id="rId18" Type="http://schemas.openxmlformats.org/officeDocument/2006/relationships/slide" Target="slides/slide9.xml"/><Relationship Id="rId39" Type="http://schemas.openxmlformats.org/officeDocument/2006/relationships/slide" Target="slides/slide30.xml"/><Relationship Id="rId34" Type="http://schemas.openxmlformats.org/officeDocument/2006/relationships/slide" Target="slides/slide25.xml"/><Relationship Id="rId50" Type="http://schemas.openxmlformats.org/officeDocument/2006/relationships/slide" Target="slides/slide41.xml"/><Relationship Id="rId55" Type="http://schemas.openxmlformats.org/officeDocument/2006/relationships/slide" Target="slides/slide46.xml"/><Relationship Id="rId76" Type="http://schemas.openxmlformats.org/officeDocument/2006/relationships/slide" Target="slides/slide67.xml"/><Relationship Id="rId7" Type="http://schemas.openxmlformats.org/officeDocument/2006/relationships/slideMaster" Target="slideMasters/slideMaster7.xml"/><Relationship Id="rId71" Type="http://schemas.openxmlformats.org/officeDocument/2006/relationships/slide" Target="slides/slide62.xml"/><Relationship Id="rId2" Type="http://schemas.openxmlformats.org/officeDocument/2006/relationships/slideMaster" Target="slideMasters/slideMaster2.xml"/><Relationship Id="rId29" Type="http://schemas.openxmlformats.org/officeDocument/2006/relationships/slide" Target="slides/slide20.xml"/><Relationship Id="rId24" Type="http://schemas.openxmlformats.org/officeDocument/2006/relationships/slide" Target="slides/slide15.xml"/><Relationship Id="rId40" Type="http://schemas.openxmlformats.org/officeDocument/2006/relationships/slide" Target="slides/slide31.xml"/><Relationship Id="rId45" Type="http://schemas.openxmlformats.org/officeDocument/2006/relationships/slide" Target="slides/slide36.xml"/><Relationship Id="rId66" Type="http://schemas.openxmlformats.org/officeDocument/2006/relationships/slide" Target="slides/slide57.xml"/><Relationship Id="rId61" Type="http://schemas.openxmlformats.org/officeDocument/2006/relationships/slide" Target="slides/slide52.xml"/><Relationship Id="rId82" Type="http://schemas.openxmlformats.org/officeDocument/2006/relationships/presProps" Target="presProps.xml"/></Relationships>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 Id="rId4" Type="http://schemas.openxmlformats.org/officeDocument/2006/relationships/chartUserShapes" Target="../drawings/drawing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2400" b="1" i="0" u="none" strike="noStrike" kern="1200" baseline="0">
                <a:solidFill>
                  <a:schemeClr val="dk1">
                    <a:lumMod val="75000"/>
                    <a:lumOff val="25000"/>
                  </a:schemeClr>
                </a:solidFill>
                <a:latin typeface="+mn-lt"/>
                <a:ea typeface="+mn-ea"/>
                <a:cs typeface="+mn-cs"/>
              </a:defRPr>
            </a:pPr>
            <a:r>
              <a:rPr lang="en-US"/>
              <a:t>The Electorate as a Percentage of the Adult Population</a:t>
            </a:r>
          </a:p>
        </c:rich>
      </c:tx>
      <c:overlay val="0"/>
      <c:spPr>
        <a:noFill/>
        <a:ln>
          <a:noFill/>
        </a:ln>
        <a:effectLst/>
      </c:spPr>
      <c:txPr>
        <a:bodyPr rot="0" spcFirstLastPara="1" vertOverflow="ellipsis" vert="horz" wrap="square" anchor="ctr" anchorCtr="1"/>
        <a:lstStyle/>
        <a:p>
          <a:pPr>
            <a:defRPr sz="2400" b="1" i="0" u="none" strike="noStrike" kern="1200" baseline="0">
              <a:solidFill>
                <a:schemeClr val="dk1">
                  <a:lumMod val="75000"/>
                  <a:lumOff val="25000"/>
                </a:schemeClr>
              </a:solidFill>
              <a:latin typeface="+mn-lt"/>
              <a:ea typeface="+mn-ea"/>
              <a:cs typeface="+mn-cs"/>
            </a:defRPr>
          </a:pPr>
          <a:endParaRPr lang="en-US"/>
        </a:p>
      </c:txPr>
    </c:title>
    <c:autoTitleDeleted val="0"/>
    <c:plotArea>
      <c:layout/>
      <c:barChart>
        <c:barDir val="col"/>
        <c:grouping val="clustered"/>
        <c:varyColors val="0"/>
        <c:ser>
          <c:idx val="0"/>
          <c:order val="0"/>
          <c:tx>
            <c:strRef>
              <c:f>Sheet1!$B$1</c:f>
              <c:strCache>
                <c:ptCount val="1"/>
                <c:pt idx="0">
                  <c:v>Electorate</c:v>
                </c:pt>
              </c:strCache>
            </c:strRef>
          </c:tx>
          <c:spPr>
            <a:solidFill>
              <a:schemeClr val="accent1">
                <a:alpha val="85000"/>
              </a:schemeClr>
            </a:solidFill>
            <a:ln w="9525" cap="flat" cmpd="sng" algn="ctr">
              <a:solidFill>
                <a:schemeClr val="lt1">
                  <a:alpha val="50000"/>
                </a:schemeClr>
              </a:solidFill>
              <a:round/>
            </a:ln>
            <a:effectLst/>
          </c:spPr>
          <c:invertIfNegative val="0"/>
          <c:dLbls>
            <c:spPr>
              <a:noFill/>
              <a:ln>
                <a:noFill/>
              </a:ln>
              <a:effectLst/>
            </c:spPr>
            <c:txPr>
              <a:bodyPr rot="0" spcFirstLastPara="1" vertOverflow="ellipsis" vert="horz" wrap="square" anchor="ctr" anchorCtr="1"/>
              <a:lstStyle/>
              <a:p>
                <a:pPr>
                  <a:defRPr sz="2000" b="1" i="0" u="none" strike="noStrike" kern="1200" baseline="0">
                    <a:solidFill>
                      <a:schemeClr val="lt1"/>
                    </a:solidFill>
                    <a:latin typeface="+mn-lt"/>
                    <a:ea typeface="+mn-ea"/>
                    <a:cs typeface="+mn-cs"/>
                  </a:defRPr>
                </a:pPr>
                <a:endParaRPr lang="en-US"/>
              </a:p>
            </c:txPr>
            <c:dLblPos val="in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a:solidFill>
                        <a:schemeClr val="dk1">
                          <a:lumMod val="50000"/>
                          <a:lumOff val="50000"/>
                        </a:schemeClr>
                      </a:solidFill>
                    </a:ln>
                    <a:effectLst/>
                  </c:spPr>
                </c15:leaderLines>
              </c:ext>
            </c:extLst>
          </c:dLbls>
          <c:cat>
            <c:numRef>
              <c:f>Sheet1!$A$2:$A$7</c:f>
              <c:numCache>
                <c:formatCode>General</c:formatCode>
                <c:ptCount val="6"/>
                <c:pt idx="0">
                  <c:v>1831</c:v>
                </c:pt>
                <c:pt idx="1">
                  <c:v>1832</c:v>
                </c:pt>
                <c:pt idx="2">
                  <c:v>1868</c:v>
                </c:pt>
                <c:pt idx="3">
                  <c:v>1886</c:v>
                </c:pt>
                <c:pt idx="4">
                  <c:v>1921</c:v>
                </c:pt>
                <c:pt idx="5">
                  <c:v>1931</c:v>
                </c:pt>
              </c:numCache>
            </c:numRef>
          </c:cat>
          <c:val>
            <c:numRef>
              <c:f>Sheet1!$B$2:$B$7</c:f>
              <c:numCache>
                <c:formatCode>General</c:formatCode>
                <c:ptCount val="6"/>
                <c:pt idx="0">
                  <c:v>4.4000000000000004</c:v>
                </c:pt>
                <c:pt idx="1">
                  <c:v>7.1</c:v>
                </c:pt>
                <c:pt idx="2">
                  <c:v>16.399999999999999</c:v>
                </c:pt>
                <c:pt idx="3">
                  <c:v>28.5</c:v>
                </c:pt>
                <c:pt idx="4">
                  <c:v>74</c:v>
                </c:pt>
                <c:pt idx="5">
                  <c:v>97</c:v>
                </c:pt>
              </c:numCache>
            </c:numRef>
          </c:val>
          <c:extLst>
            <c:ext xmlns:c16="http://schemas.microsoft.com/office/drawing/2014/chart" uri="{C3380CC4-5D6E-409C-BE32-E72D297353CC}">
              <c16:uniqueId val="{00000000-4848-43C7-9396-BFCBEB5F8DDF}"/>
            </c:ext>
          </c:extLst>
        </c:ser>
        <c:dLbls>
          <c:dLblPos val="inEnd"/>
          <c:showLegendKey val="0"/>
          <c:showVal val="1"/>
          <c:showCatName val="0"/>
          <c:showSerName val="0"/>
          <c:showPercent val="0"/>
          <c:showBubbleSize val="0"/>
        </c:dLbls>
        <c:gapWidth val="65"/>
        <c:axId val="1244081423"/>
        <c:axId val="1244593535"/>
      </c:barChart>
      <c:catAx>
        <c:axId val="1244081423"/>
        <c:scaling>
          <c:orientation val="minMax"/>
        </c:scaling>
        <c:delete val="0"/>
        <c:axPos val="b"/>
        <c:numFmt formatCode="General" sourceLinked="1"/>
        <c:majorTickMark val="none"/>
        <c:minorTickMark val="none"/>
        <c:tickLblPos val="nextTo"/>
        <c:spPr>
          <a:noFill/>
          <a:ln w="19050" cap="flat" cmpd="sng" algn="ctr">
            <a:solidFill>
              <a:schemeClr val="dk1">
                <a:lumMod val="75000"/>
                <a:lumOff val="25000"/>
              </a:schemeClr>
            </a:solidFill>
            <a:round/>
          </a:ln>
          <a:effectLst/>
        </c:spPr>
        <c:txPr>
          <a:bodyPr rot="-60000000" spcFirstLastPara="1" vertOverflow="ellipsis" vert="horz" wrap="square" anchor="ctr" anchorCtr="1"/>
          <a:lstStyle/>
          <a:p>
            <a:pPr>
              <a:defRPr sz="2000" b="0" i="0" u="none" strike="noStrike" kern="1200" cap="all" baseline="0">
                <a:solidFill>
                  <a:schemeClr val="dk1">
                    <a:lumMod val="75000"/>
                    <a:lumOff val="25000"/>
                  </a:schemeClr>
                </a:solidFill>
                <a:latin typeface="+mn-lt"/>
                <a:ea typeface="+mn-ea"/>
                <a:cs typeface="+mn-cs"/>
              </a:defRPr>
            </a:pPr>
            <a:endParaRPr lang="en-US"/>
          </a:p>
        </c:txPr>
        <c:crossAx val="1244593535"/>
        <c:crosses val="autoZero"/>
        <c:auto val="1"/>
        <c:lblAlgn val="ctr"/>
        <c:lblOffset val="100"/>
        <c:noMultiLvlLbl val="0"/>
      </c:catAx>
      <c:valAx>
        <c:axId val="1244593535"/>
        <c:scaling>
          <c:orientation val="minMax"/>
        </c:scaling>
        <c:delete val="1"/>
        <c:axPos val="l"/>
        <c:majorGridlines>
          <c:spPr>
            <a:ln w="9525" cap="flat" cmpd="sng" algn="ctr">
              <a:gradFill>
                <a:gsLst>
                  <a:gs pos="100000">
                    <a:schemeClr val="dk1">
                      <a:lumMod val="95000"/>
                      <a:lumOff val="5000"/>
                      <a:alpha val="42000"/>
                    </a:schemeClr>
                  </a:gs>
                  <a:gs pos="0">
                    <a:schemeClr val="lt1">
                      <a:lumMod val="75000"/>
                      <a:alpha val="36000"/>
                    </a:schemeClr>
                  </a:gs>
                </a:gsLst>
                <a:lin ang="5400000" scaled="0"/>
              </a:gradFill>
              <a:round/>
            </a:ln>
            <a:effectLst/>
          </c:spPr>
        </c:majorGridlines>
        <c:numFmt formatCode="General" sourceLinked="1"/>
        <c:majorTickMark val="none"/>
        <c:minorTickMark val="none"/>
        <c:tickLblPos val="nextTo"/>
        <c:crossAx val="1244081423"/>
        <c:crosses val="autoZero"/>
        <c:crossBetween val="between"/>
      </c:valAx>
      <c:spPr>
        <a:noFill/>
        <a:ln>
          <a:noFill/>
        </a:ln>
        <a:effectLst/>
      </c:spPr>
    </c:plotArea>
    <c:legend>
      <c:legendPos val="b"/>
      <c:overlay val="0"/>
      <c:spPr>
        <a:solidFill>
          <a:schemeClr val="lt1">
            <a:lumMod val="95000"/>
            <a:alpha val="39000"/>
          </a:schemeClr>
        </a:solidFill>
        <a:ln>
          <a:noFill/>
        </a:ln>
        <a:effectLst/>
      </c:spPr>
      <c:txPr>
        <a:bodyPr rot="0" spcFirstLastPara="1" vertOverflow="ellipsis" vert="horz" wrap="square" anchor="ctr" anchorCtr="1"/>
        <a:lstStyle/>
        <a:p>
          <a:pPr>
            <a:defRPr sz="2000" b="0" i="0" u="none" strike="noStrike" kern="1200" baseline="0">
              <a:solidFill>
                <a:schemeClr val="dk1">
                  <a:lumMod val="75000"/>
                  <a:lumOff val="2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gradFill flip="none" rotWithShape="1">
      <a:gsLst>
        <a:gs pos="0">
          <a:schemeClr val="lt1"/>
        </a:gs>
        <a:gs pos="39000">
          <a:schemeClr val="lt1"/>
        </a:gs>
        <a:gs pos="100000">
          <a:schemeClr val="lt1">
            <a:lumMod val="75000"/>
          </a:schemeClr>
        </a:gs>
      </a:gsLst>
      <a:path path="circle">
        <a:fillToRect l="50000" t="-80000" r="50000" b="180000"/>
      </a:path>
      <a:tileRect/>
    </a:gradFill>
    <a:ln w="9525" cap="flat" cmpd="sng" algn="ctr">
      <a:solidFill>
        <a:schemeClr val="dk1">
          <a:lumMod val="25000"/>
          <a:lumOff val="75000"/>
        </a:schemeClr>
      </a:solidFill>
      <a:round/>
    </a:ln>
    <a:effectLst/>
  </c:spPr>
  <c:txPr>
    <a:bodyPr/>
    <a:lstStyle/>
    <a:p>
      <a:pPr>
        <a:defRPr sz="2000"/>
      </a:pPr>
      <a:endParaRPr lang="en-US"/>
    </a:p>
  </c:txPr>
  <c:externalData r:id="rId3">
    <c:autoUpdate val="0"/>
  </c:externalData>
  <c:userShapes r:id="rId4"/>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05">
  <cs:axisTitle>
    <cs:lnRef idx="0"/>
    <cs:fillRef idx="0"/>
    <cs:effectRef idx="0"/>
    <cs:fontRef idx="minor">
      <a:schemeClr val="dk1">
        <a:lumMod val="75000"/>
        <a:lumOff val="25000"/>
      </a:schemeClr>
    </cs:fontRef>
    <cs:defRPr sz="1197" b="1" kern="1200"/>
  </cs:axisTitle>
  <cs:categoryAxis>
    <cs:lnRef idx="0"/>
    <cs:fillRef idx="0"/>
    <cs:effectRef idx="0"/>
    <cs:fontRef idx="minor">
      <a:schemeClr val="dk1">
        <a:lumMod val="75000"/>
        <a:lumOff val="25000"/>
      </a:schemeClr>
    </cs:fontRef>
    <cs:spPr>
      <a:ln w="19050" cap="flat" cmpd="sng" algn="ctr">
        <a:solidFill>
          <a:schemeClr val="dk1">
            <a:lumMod val="75000"/>
            <a:lumOff val="25000"/>
          </a:schemeClr>
        </a:solidFill>
        <a:round/>
      </a:ln>
    </cs:spPr>
    <cs:defRPr sz="1197" kern="1200" cap="all" baseline="0"/>
  </cs:categoryAxis>
  <cs:chartArea>
    <cs:lnRef idx="0"/>
    <cs:fillRef idx="0"/>
    <cs:effectRef idx="0"/>
    <cs:fontRef idx="minor">
      <a:schemeClr val="dk1"/>
    </cs:fontRef>
    <cs:spPr>
      <a:gradFill flip="none" rotWithShape="1">
        <a:gsLst>
          <a:gs pos="0">
            <a:schemeClr val="lt1"/>
          </a:gs>
          <a:gs pos="39000">
            <a:schemeClr val="lt1"/>
          </a:gs>
          <a:gs pos="100000">
            <a:schemeClr val="lt1">
              <a:lumMod val="75000"/>
            </a:schemeClr>
          </a:gs>
        </a:gsLst>
        <a:path path="circle">
          <a:fillToRect l="50000" t="-80000" r="50000" b="180000"/>
        </a:path>
        <a:tileRect/>
      </a:gradFill>
      <a:ln w="9525" cap="flat" cmpd="sng" algn="ctr">
        <a:solidFill>
          <a:schemeClr val="dk1">
            <a:lumMod val="25000"/>
            <a:lumOff val="75000"/>
          </a:schemeClr>
        </a:solidFill>
        <a:round/>
      </a:ln>
    </cs:spPr>
    <cs:defRPr sz="1197" kern="1200"/>
  </cs:chartArea>
  <cs:dataLabel>
    <cs:lnRef idx="0"/>
    <cs:fillRef idx="0"/>
    <cs:effectRef idx="0"/>
    <cs:fontRef idx="minor">
      <a:schemeClr val="lt1"/>
    </cs:fontRef>
    <cs:defRPr sz="1197" b="1" i="0" u="none" strike="noStrike" kern="1200" baseline="0"/>
  </cs:dataLabel>
  <cs:dataLabelCallout>
    <cs:lnRef idx="0"/>
    <cs:fillRef idx="0"/>
    <cs:effectRef idx="0"/>
    <cs:fontRef idx="minor">
      <a:schemeClr val="lt1"/>
    </cs:fontRef>
    <cs:spPr>
      <a:solidFill>
        <a:schemeClr val="dk1">
          <a:lumMod val="65000"/>
          <a:lumOff val="35000"/>
          <a:alpha val="75000"/>
        </a:schemeClr>
      </a:solidFill>
    </cs:spPr>
    <cs:defRPr sz="1197" b="1" kern="120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dk1"/>
    </cs:fontRef>
    <cs:spPr>
      <a:solidFill>
        <a:schemeClr val="phClr">
          <a:alpha val="85000"/>
        </a:schemeClr>
      </a:solidFill>
      <a:ln w="9525" cap="flat" cmpd="sng" algn="ctr">
        <a:solidFill>
          <a:schemeClr val="lt1">
            <a:alpha val="50000"/>
          </a:schemeClr>
        </a:solidFill>
        <a:round/>
      </a:ln>
    </cs:spPr>
  </cs:dataPoint>
  <cs:dataPoint3D>
    <cs:lnRef idx="0"/>
    <cs:fillRef idx="0">
      <cs:styleClr val="auto"/>
    </cs:fillRef>
    <cs:effectRef idx="0"/>
    <cs:fontRef idx="minor">
      <a:schemeClr val="dk1"/>
    </cs:fontRef>
    <cs:spPr>
      <a:solidFill>
        <a:schemeClr val="phClr">
          <a:alpha val="85000"/>
        </a:schemeClr>
      </a:solidFill>
      <a:ln w="9525" cap="flat" cmpd="sng" algn="ctr">
        <a:solidFill>
          <a:schemeClr val="lt1">
            <a:alpha val="50000"/>
          </a:schemeClr>
        </a:solidFill>
        <a:round/>
      </a:ln>
    </cs:spPr>
  </cs:dataPoint3D>
  <cs:dataPointLine>
    <cs:lnRef idx="0">
      <cs:styleClr val="auto"/>
    </cs:lnRef>
    <cs:fillRef idx="0"/>
    <cs:effectRef idx="0"/>
    <cs:fontRef idx="minor">
      <a:schemeClr val="dk1"/>
    </cs:fontRef>
    <cs:spPr>
      <a:ln w="31750" cap="rnd">
        <a:solidFill>
          <a:schemeClr val="phClr">
            <a:alpha val="85000"/>
          </a:schemeClr>
        </a:solidFill>
        <a:round/>
      </a:ln>
    </cs:spPr>
  </cs:dataPointLine>
  <cs:dataPointMarker>
    <cs:lnRef idx="0"/>
    <cs:fillRef idx="0">
      <cs:styleClr val="auto"/>
    </cs:fillRef>
    <cs:effectRef idx="0"/>
    <cs:fontRef idx="minor">
      <a:schemeClr val="dk1"/>
    </cs:fontRef>
    <cs:spPr>
      <a:solidFill>
        <a:schemeClr val="phClr">
          <a:alpha val="85000"/>
        </a:schemeClr>
      </a:solidFill>
    </cs:spPr>
  </cs:dataPointMarker>
  <cs:dataPointMarkerLayout symbol="circle" size="6"/>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dk1">
        <a:lumMod val="75000"/>
        <a:lumOff val="25000"/>
      </a:schemeClr>
    </cs:fontRef>
    <cs:spPr>
      <a:ln w="9525">
        <a:solidFill>
          <a:schemeClr val="dk1">
            <a:lumMod val="35000"/>
            <a:lumOff val="65000"/>
          </a:schemeClr>
        </a:solidFill>
      </a:ln>
    </cs:spPr>
    <cs:defRPr sz="1197" kern="1200"/>
  </cs:dataTable>
  <cs:downBar>
    <cs:lnRef idx="0"/>
    <cs:fillRef idx="0"/>
    <cs:effectRef idx="0"/>
    <cs:fontRef idx="minor">
      <a:schemeClr val="dk1"/>
    </cs:fontRef>
    <cs:spPr>
      <a:solidFill>
        <a:schemeClr val="dk1">
          <a:lumMod val="50000"/>
          <a:lumOff val="50000"/>
        </a:schemeClr>
      </a:solidFill>
      <a:ln w="9525">
        <a:solidFill>
          <a:schemeClr val="dk1">
            <a:lumMod val="65000"/>
            <a:lumOff val="35000"/>
          </a:schemeClr>
        </a:solidFill>
      </a:ln>
    </cs:spPr>
  </cs:downBar>
  <cs:dropLine>
    <cs:lnRef idx="0"/>
    <cs:fillRef idx="0"/>
    <cs:effectRef idx="0"/>
    <cs:fontRef idx="minor">
      <a:schemeClr val="dk1"/>
    </cs:fontRef>
    <cs:spPr>
      <a:ln w="9525">
        <a:solidFill>
          <a:schemeClr val="dk1">
            <a:lumMod val="35000"/>
            <a:lumOff val="65000"/>
          </a:schemeClr>
        </a:solidFill>
        <a:prstDash val="dash"/>
      </a:ln>
    </cs:spPr>
  </cs:dropLine>
  <cs:errorBar>
    <cs:lnRef idx="0"/>
    <cs:fillRef idx="0"/>
    <cs:effectRef idx="0"/>
    <cs:fontRef idx="minor">
      <a:schemeClr val="dk1"/>
    </cs:fontRef>
    <cs:spPr>
      <a:ln w="9525">
        <a:solidFill>
          <a:schemeClr val="dk1">
            <a:lumMod val="65000"/>
            <a:lumOff val="35000"/>
          </a:schemeClr>
        </a:solidFill>
        <a:round/>
      </a:ln>
    </cs:spPr>
  </cs:errorBar>
  <cs:floor>
    <cs:lnRef idx="0"/>
    <cs:fillRef idx="0"/>
    <cs:effectRef idx="0"/>
    <cs:fontRef idx="minor">
      <a:schemeClr val="dk1"/>
    </cs:fontRef>
  </cs:floor>
  <cs:gridlineMajor>
    <cs:lnRef idx="0"/>
    <cs:fillRef idx="0"/>
    <cs:effectRef idx="0"/>
    <cs:fontRef idx="minor">
      <a:schemeClr val="dk1"/>
    </cs:fontRef>
    <cs:spPr>
      <a:ln w="9525" cap="flat" cmpd="sng" algn="ctr">
        <a:gradFill>
          <a:gsLst>
            <a:gs pos="100000">
              <a:schemeClr val="dk1">
                <a:lumMod val="95000"/>
                <a:lumOff val="5000"/>
                <a:alpha val="42000"/>
              </a:schemeClr>
            </a:gs>
            <a:gs pos="0">
              <a:schemeClr val="lt1">
                <a:lumMod val="75000"/>
                <a:alpha val="36000"/>
              </a:schemeClr>
            </a:gs>
          </a:gsLst>
          <a:lin ang="5400000" scaled="0"/>
        </a:gradFill>
        <a:round/>
      </a:ln>
    </cs:spPr>
  </cs:gridlineMajor>
  <cs:gridlineMinor>
    <cs:lnRef idx="0"/>
    <cs:fillRef idx="0"/>
    <cs:effectRef idx="0"/>
    <cs:fontRef idx="minor">
      <a:schemeClr val="dk1"/>
    </cs:fontRef>
    <cs:spPr>
      <a:ln>
        <a:gradFill>
          <a:gsLst>
            <a:gs pos="100000">
              <a:schemeClr val="dk1">
                <a:lumMod val="95000"/>
                <a:lumOff val="5000"/>
                <a:alpha val="42000"/>
              </a:schemeClr>
            </a:gs>
            <a:gs pos="0">
              <a:schemeClr val="lt1">
                <a:lumMod val="75000"/>
                <a:alpha val="36000"/>
              </a:schemeClr>
            </a:gs>
          </a:gsLst>
          <a:lin ang="5400000" scaled="0"/>
        </a:gradFill>
      </a:ln>
    </cs:spPr>
  </cs:gridlineMinor>
  <cs:hiLoLine>
    <cs:lnRef idx="0"/>
    <cs:fillRef idx="0"/>
    <cs:effectRef idx="0"/>
    <cs:fontRef idx="minor">
      <a:schemeClr val="dk1"/>
    </cs:fontRef>
    <cs:spPr>
      <a:ln w="9525">
        <a:solidFill>
          <a:schemeClr val="dk1">
            <a:lumMod val="35000"/>
            <a:lumOff val="65000"/>
          </a:schemeClr>
        </a:solidFill>
        <a:prstDash val="dash"/>
      </a:ln>
    </cs:spPr>
  </cs:hiLoLine>
  <cs:leaderLine>
    <cs:lnRef idx="0"/>
    <cs:fillRef idx="0"/>
    <cs:effectRef idx="0"/>
    <cs:fontRef idx="minor">
      <a:schemeClr val="dk1"/>
    </cs:fontRef>
    <cs:spPr>
      <a:ln w="9525">
        <a:solidFill>
          <a:schemeClr val="dk1">
            <a:lumMod val="50000"/>
            <a:lumOff val="50000"/>
          </a:schemeClr>
        </a:solidFill>
      </a:ln>
    </cs:spPr>
  </cs:leaderLine>
  <cs:legend>
    <cs:lnRef idx="0"/>
    <cs:fillRef idx="0"/>
    <cs:effectRef idx="0"/>
    <cs:fontRef idx="minor">
      <a:schemeClr val="dk1">
        <a:lumMod val="75000"/>
        <a:lumOff val="25000"/>
      </a:schemeClr>
    </cs:fontRef>
    <cs:spPr>
      <a:solidFill>
        <a:schemeClr val="lt1">
          <a:lumMod val="95000"/>
          <a:alpha val="39000"/>
        </a:schemeClr>
      </a:solidFill>
    </cs:spPr>
    <cs:defRPr sz="1197" kern="1200"/>
  </cs:legend>
  <cs:plotArea>
    <cs:lnRef idx="0"/>
    <cs:fillRef idx="0"/>
    <cs:effectRef idx="0"/>
    <cs:fontRef idx="minor">
      <a:schemeClr val="dk1"/>
    </cs:fontRef>
  </cs:plotArea>
  <cs:plotArea3D>
    <cs:lnRef idx="0"/>
    <cs:fillRef idx="0"/>
    <cs:effectRef idx="0"/>
    <cs:fontRef idx="minor">
      <a:schemeClr val="dk1"/>
    </cs:fontRef>
  </cs:plotArea3D>
  <cs:seriesAxis>
    <cs:lnRef idx="0"/>
    <cs:fillRef idx="0"/>
    <cs:effectRef idx="0"/>
    <cs:fontRef idx="minor">
      <a:schemeClr val="dk1">
        <a:lumMod val="75000"/>
        <a:lumOff val="25000"/>
      </a:schemeClr>
    </cs:fontRef>
    <cs:spPr>
      <a:ln w="31750" cap="flat" cmpd="sng" algn="ctr">
        <a:solidFill>
          <a:schemeClr val="dk1">
            <a:lumMod val="75000"/>
            <a:lumOff val="25000"/>
          </a:schemeClr>
        </a:solidFill>
        <a:round/>
      </a:ln>
    </cs:spPr>
    <cs:defRPr sz="1197" kern="1200"/>
  </cs:seriesAxis>
  <cs:seriesLine>
    <cs:lnRef idx="0"/>
    <cs:fillRef idx="0"/>
    <cs:effectRef idx="0"/>
    <cs:fontRef idx="minor">
      <a:schemeClr val="dk1"/>
    </cs:fontRef>
    <cs:spPr>
      <a:ln w="9525">
        <a:solidFill>
          <a:schemeClr val="dk1">
            <a:lumMod val="50000"/>
            <a:lumOff val="50000"/>
          </a:schemeClr>
        </a:solidFill>
        <a:round/>
      </a:ln>
    </cs:spPr>
  </cs:seriesLine>
  <cs:title>
    <cs:lnRef idx="0"/>
    <cs:fillRef idx="0"/>
    <cs:effectRef idx="0"/>
    <cs:fontRef idx="minor">
      <a:schemeClr val="dk1">
        <a:lumMod val="75000"/>
        <a:lumOff val="25000"/>
      </a:schemeClr>
    </cs:fontRef>
    <cs:defRPr sz="2200" b="1" kern="1200" baseline="0"/>
  </cs:title>
  <cs:trendline>
    <cs:lnRef idx="0">
      <cs:styleClr val="auto"/>
    </cs:lnRef>
    <cs:fillRef idx="0"/>
    <cs:effectRef idx="0"/>
    <cs:fontRef idx="minor">
      <a:schemeClr val="dk1"/>
    </cs:fontRef>
    <cs:spPr>
      <a:ln w="19050" cap="rnd">
        <a:solidFill>
          <a:schemeClr val="phClr"/>
        </a:solidFill>
      </a:ln>
    </cs:spPr>
  </cs:trendline>
  <cs:trendlineLabel>
    <cs:lnRef idx="0"/>
    <cs:fillRef idx="0"/>
    <cs:effectRef idx="0"/>
    <cs:fontRef idx="minor">
      <a:schemeClr val="dk1">
        <a:lumMod val="75000"/>
        <a:lumOff val="25000"/>
      </a:schemeClr>
    </cs:fontRef>
    <cs:defRPr sz="1197" kern="1200"/>
  </cs:trendlineLabel>
  <cs:upBar>
    <cs:lnRef idx="0"/>
    <cs:fillRef idx="0"/>
    <cs:effectRef idx="0"/>
    <cs:fontRef idx="minor">
      <a:schemeClr val="dk1"/>
    </cs:fontRef>
    <cs:spPr>
      <a:solidFill>
        <a:schemeClr val="lt1"/>
      </a:solidFill>
      <a:ln w="9525">
        <a:solidFill>
          <a:schemeClr val="dk1">
            <a:lumMod val="65000"/>
            <a:lumOff val="35000"/>
          </a:schemeClr>
        </a:solidFill>
      </a:ln>
    </cs:spPr>
  </cs:upBar>
  <cs:valueAxis>
    <cs:lnRef idx="0"/>
    <cs:fillRef idx="0"/>
    <cs:effectRef idx="0"/>
    <cs:fontRef idx="minor">
      <a:schemeClr val="dk1">
        <a:lumMod val="75000"/>
        <a:lumOff val="25000"/>
      </a:schemeClr>
    </cs:fontRef>
    <cs:spPr>
      <a:ln>
        <a:noFill/>
      </a:ln>
    </cs:spPr>
    <cs:defRPr sz="1197" kern="1200"/>
  </cs:valueAxis>
  <cs:wall>
    <cs:lnRef idx="0"/>
    <cs:fillRef idx="0"/>
    <cs:effectRef idx="0"/>
    <cs:fontRef idx="minor">
      <a:schemeClr val="dk1"/>
    </cs:fontRef>
  </cs:wall>
</cs:chartStyle>
</file>

<file path=ppt/diagrams/colors1.xml><?xml version="1.0" encoding="utf-8"?>
<dgm:colorsDef xmlns:dgm="http://schemas.openxmlformats.org/drawingml/2006/diagram" xmlns:a="http://schemas.openxmlformats.org/drawingml/2006/main" uniqueId="urn:microsoft.com/office/officeart/2005/8/colors/colorful1#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2">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10BB757-9AA5-41CE-AD28-76E66CEB6169}" type="doc">
      <dgm:prSet loTypeId="urn:microsoft.com/office/officeart/2005/8/layout/list1" loCatId="list" qsTypeId="urn:microsoft.com/office/officeart/2005/8/quickstyle/3d3" qsCatId="3D" csTypeId="urn:microsoft.com/office/officeart/2005/8/colors/colorful1#1" csCatId="colorful" phldr="1"/>
      <dgm:spPr/>
      <dgm:t>
        <a:bodyPr/>
        <a:lstStyle/>
        <a:p>
          <a:endParaRPr lang="en-GB"/>
        </a:p>
      </dgm:t>
    </dgm:pt>
    <dgm:pt modelId="{7DB38C06-F764-4C61-8FF0-9D8E83F5F1FF}">
      <dgm:prSet custT="1"/>
      <dgm:spPr>
        <a:solidFill>
          <a:srgbClr val="FF0000"/>
        </a:solidFill>
      </dgm:spPr>
      <dgm:t>
        <a:bodyPr/>
        <a:lstStyle/>
        <a:p>
          <a:r>
            <a:rPr lang="en-GB" sz="2800" dirty="0"/>
            <a:t>Ignorance</a:t>
          </a:r>
        </a:p>
      </dgm:t>
    </dgm:pt>
    <dgm:pt modelId="{B66D3819-2432-4526-8748-6D35A1D8D46E}" type="parTrans" cxnId="{8E90CD10-5B3B-45BA-AB69-18AF4E1FA894}">
      <dgm:prSet/>
      <dgm:spPr/>
      <dgm:t>
        <a:bodyPr/>
        <a:lstStyle/>
        <a:p>
          <a:endParaRPr lang="en-GB" sz="2800"/>
        </a:p>
      </dgm:t>
    </dgm:pt>
    <dgm:pt modelId="{DC516701-53D9-488C-AC59-20592DFA1D5E}" type="sibTrans" cxnId="{8E90CD10-5B3B-45BA-AB69-18AF4E1FA894}">
      <dgm:prSet/>
      <dgm:spPr/>
      <dgm:t>
        <a:bodyPr/>
        <a:lstStyle/>
        <a:p>
          <a:endParaRPr lang="en-GB" sz="2800"/>
        </a:p>
      </dgm:t>
    </dgm:pt>
    <dgm:pt modelId="{A126F1C4-BBA1-4009-9F11-830F616D0367}">
      <dgm:prSet custT="1"/>
      <dgm:spPr>
        <a:solidFill>
          <a:srgbClr val="FFC000"/>
        </a:solidFill>
      </dgm:spPr>
      <dgm:t>
        <a:bodyPr/>
        <a:lstStyle/>
        <a:p>
          <a:r>
            <a:rPr lang="en-GB" sz="2800" dirty="0"/>
            <a:t>Disease</a:t>
          </a:r>
        </a:p>
      </dgm:t>
    </dgm:pt>
    <dgm:pt modelId="{E69EDDD2-99F5-48DD-963F-7F05D474648A}" type="parTrans" cxnId="{11C3BAE7-D099-4C42-B15C-0EF499C2866B}">
      <dgm:prSet/>
      <dgm:spPr/>
      <dgm:t>
        <a:bodyPr/>
        <a:lstStyle/>
        <a:p>
          <a:endParaRPr lang="en-GB" sz="2800"/>
        </a:p>
      </dgm:t>
    </dgm:pt>
    <dgm:pt modelId="{549E5948-FBA4-4089-8562-DE11F536BB1C}" type="sibTrans" cxnId="{11C3BAE7-D099-4C42-B15C-0EF499C2866B}">
      <dgm:prSet/>
      <dgm:spPr/>
      <dgm:t>
        <a:bodyPr/>
        <a:lstStyle/>
        <a:p>
          <a:endParaRPr lang="en-GB" sz="2800"/>
        </a:p>
      </dgm:t>
    </dgm:pt>
    <dgm:pt modelId="{D9299B67-595F-4020-AA23-19FD53B1ABE8}">
      <dgm:prSet custT="1"/>
      <dgm:spPr>
        <a:solidFill>
          <a:srgbClr val="00B050"/>
        </a:solidFill>
      </dgm:spPr>
      <dgm:t>
        <a:bodyPr/>
        <a:lstStyle/>
        <a:p>
          <a:r>
            <a:rPr lang="en-GB" sz="2800" dirty="0"/>
            <a:t>Idleness</a:t>
          </a:r>
        </a:p>
      </dgm:t>
    </dgm:pt>
    <dgm:pt modelId="{B718C65D-B9CD-4430-B89E-775C31146971}" type="parTrans" cxnId="{6AB80A0B-420D-4C82-9E3C-F7892AE4F456}">
      <dgm:prSet/>
      <dgm:spPr/>
      <dgm:t>
        <a:bodyPr/>
        <a:lstStyle/>
        <a:p>
          <a:endParaRPr lang="en-GB" sz="2800"/>
        </a:p>
      </dgm:t>
    </dgm:pt>
    <dgm:pt modelId="{D3CDF42F-C83D-42B3-8A91-2E8FA66581D0}" type="sibTrans" cxnId="{6AB80A0B-420D-4C82-9E3C-F7892AE4F456}">
      <dgm:prSet/>
      <dgm:spPr/>
      <dgm:t>
        <a:bodyPr/>
        <a:lstStyle/>
        <a:p>
          <a:endParaRPr lang="en-GB" sz="2800"/>
        </a:p>
      </dgm:t>
    </dgm:pt>
    <dgm:pt modelId="{3DF874C9-7FED-4586-9F3A-C24975B31D89}">
      <dgm:prSet custT="1"/>
      <dgm:spPr>
        <a:solidFill>
          <a:srgbClr val="00B0F0"/>
        </a:solidFill>
      </dgm:spPr>
      <dgm:t>
        <a:bodyPr/>
        <a:lstStyle/>
        <a:p>
          <a:r>
            <a:rPr lang="en-GB" sz="2800"/>
            <a:t>Squalor</a:t>
          </a:r>
          <a:endParaRPr lang="en-GB" sz="2800" dirty="0"/>
        </a:p>
      </dgm:t>
    </dgm:pt>
    <dgm:pt modelId="{CDDD5D14-1D36-4914-B0C2-3CDA36468ABA}" type="parTrans" cxnId="{F7BAD147-DC1A-476C-A920-7942E241207E}">
      <dgm:prSet/>
      <dgm:spPr/>
      <dgm:t>
        <a:bodyPr/>
        <a:lstStyle/>
        <a:p>
          <a:endParaRPr lang="en-GB" sz="2800"/>
        </a:p>
      </dgm:t>
    </dgm:pt>
    <dgm:pt modelId="{472EB8CB-D83A-4015-8BEB-FC9D9542129C}" type="sibTrans" cxnId="{F7BAD147-DC1A-476C-A920-7942E241207E}">
      <dgm:prSet/>
      <dgm:spPr/>
      <dgm:t>
        <a:bodyPr/>
        <a:lstStyle/>
        <a:p>
          <a:endParaRPr lang="en-GB" sz="2800"/>
        </a:p>
      </dgm:t>
    </dgm:pt>
    <dgm:pt modelId="{F7BF5949-4AC1-4FE5-9C28-436D61648098}">
      <dgm:prSet custT="1"/>
      <dgm:spPr>
        <a:solidFill>
          <a:srgbClr val="7030A0"/>
        </a:solidFill>
      </dgm:spPr>
      <dgm:t>
        <a:bodyPr/>
        <a:lstStyle/>
        <a:p>
          <a:r>
            <a:rPr lang="en-GB" sz="2800"/>
            <a:t>Want</a:t>
          </a:r>
          <a:endParaRPr lang="en-GB" sz="2800" dirty="0"/>
        </a:p>
      </dgm:t>
    </dgm:pt>
    <dgm:pt modelId="{C5F37AAF-8694-4998-B036-7BB45A228DFF}" type="parTrans" cxnId="{EA592BCF-AF20-4EC0-9090-1C052290538F}">
      <dgm:prSet/>
      <dgm:spPr/>
      <dgm:t>
        <a:bodyPr/>
        <a:lstStyle/>
        <a:p>
          <a:endParaRPr lang="en-GB" sz="2800"/>
        </a:p>
      </dgm:t>
    </dgm:pt>
    <dgm:pt modelId="{77736922-C275-4EEF-A31D-2D72A7A04527}" type="sibTrans" cxnId="{EA592BCF-AF20-4EC0-9090-1C052290538F}">
      <dgm:prSet/>
      <dgm:spPr/>
      <dgm:t>
        <a:bodyPr/>
        <a:lstStyle/>
        <a:p>
          <a:endParaRPr lang="en-GB" sz="2800"/>
        </a:p>
      </dgm:t>
    </dgm:pt>
    <dgm:pt modelId="{F02683F4-26FE-447D-8906-F011C313D487}" type="pres">
      <dgm:prSet presAssocID="{B10BB757-9AA5-41CE-AD28-76E66CEB6169}" presName="linear" presStyleCnt="0">
        <dgm:presLayoutVars>
          <dgm:dir/>
          <dgm:animLvl val="lvl"/>
          <dgm:resizeHandles val="exact"/>
        </dgm:presLayoutVars>
      </dgm:prSet>
      <dgm:spPr/>
    </dgm:pt>
    <dgm:pt modelId="{10657622-F1C2-4B8C-99C3-5C184B9EADB6}" type="pres">
      <dgm:prSet presAssocID="{7DB38C06-F764-4C61-8FF0-9D8E83F5F1FF}" presName="parentLin" presStyleCnt="0"/>
      <dgm:spPr/>
    </dgm:pt>
    <dgm:pt modelId="{8792312B-C507-439B-A4D8-47B50588E113}" type="pres">
      <dgm:prSet presAssocID="{7DB38C06-F764-4C61-8FF0-9D8E83F5F1FF}" presName="parentLeftMargin" presStyleLbl="node1" presStyleIdx="0" presStyleCnt="5"/>
      <dgm:spPr/>
    </dgm:pt>
    <dgm:pt modelId="{F8B63904-8CF0-4F06-8B8C-C41875BBAAC1}" type="pres">
      <dgm:prSet presAssocID="{7DB38C06-F764-4C61-8FF0-9D8E83F5F1FF}" presName="parentText" presStyleLbl="node1" presStyleIdx="0" presStyleCnt="5">
        <dgm:presLayoutVars>
          <dgm:chMax val="0"/>
          <dgm:bulletEnabled val="1"/>
        </dgm:presLayoutVars>
      </dgm:prSet>
      <dgm:spPr/>
    </dgm:pt>
    <dgm:pt modelId="{D36CEB55-229C-4A33-A6B7-4E2D3E78BAED}" type="pres">
      <dgm:prSet presAssocID="{7DB38C06-F764-4C61-8FF0-9D8E83F5F1FF}" presName="negativeSpace" presStyleCnt="0"/>
      <dgm:spPr/>
    </dgm:pt>
    <dgm:pt modelId="{FC56E2F5-0828-4427-A807-A34173A8AC82}" type="pres">
      <dgm:prSet presAssocID="{7DB38C06-F764-4C61-8FF0-9D8E83F5F1FF}" presName="childText" presStyleLbl="conFgAcc1" presStyleIdx="0" presStyleCnt="5">
        <dgm:presLayoutVars>
          <dgm:bulletEnabled val="1"/>
        </dgm:presLayoutVars>
      </dgm:prSet>
      <dgm:spPr/>
    </dgm:pt>
    <dgm:pt modelId="{783C6CD6-B572-4F62-A816-C8C2447ADCD9}" type="pres">
      <dgm:prSet presAssocID="{DC516701-53D9-488C-AC59-20592DFA1D5E}" presName="spaceBetweenRectangles" presStyleCnt="0"/>
      <dgm:spPr/>
    </dgm:pt>
    <dgm:pt modelId="{8EAE49A6-DF6A-49FF-BEBE-52A23F8CAA43}" type="pres">
      <dgm:prSet presAssocID="{A126F1C4-BBA1-4009-9F11-830F616D0367}" presName="parentLin" presStyleCnt="0"/>
      <dgm:spPr/>
    </dgm:pt>
    <dgm:pt modelId="{0849590B-537E-4DC2-BB10-15A404C8B06B}" type="pres">
      <dgm:prSet presAssocID="{A126F1C4-BBA1-4009-9F11-830F616D0367}" presName="parentLeftMargin" presStyleLbl="node1" presStyleIdx="0" presStyleCnt="5"/>
      <dgm:spPr/>
    </dgm:pt>
    <dgm:pt modelId="{6AF16436-DEAF-4C8E-994F-823ADAEB9B4A}" type="pres">
      <dgm:prSet presAssocID="{A126F1C4-BBA1-4009-9F11-830F616D0367}" presName="parentText" presStyleLbl="node1" presStyleIdx="1" presStyleCnt="5">
        <dgm:presLayoutVars>
          <dgm:chMax val="0"/>
          <dgm:bulletEnabled val="1"/>
        </dgm:presLayoutVars>
      </dgm:prSet>
      <dgm:spPr/>
    </dgm:pt>
    <dgm:pt modelId="{350B8516-B5EE-4220-9008-BE2C1028EAA5}" type="pres">
      <dgm:prSet presAssocID="{A126F1C4-BBA1-4009-9F11-830F616D0367}" presName="negativeSpace" presStyleCnt="0"/>
      <dgm:spPr/>
    </dgm:pt>
    <dgm:pt modelId="{2F9D646F-910E-4DF2-B684-66F061DB9631}" type="pres">
      <dgm:prSet presAssocID="{A126F1C4-BBA1-4009-9F11-830F616D0367}" presName="childText" presStyleLbl="conFgAcc1" presStyleIdx="1" presStyleCnt="5">
        <dgm:presLayoutVars>
          <dgm:bulletEnabled val="1"/>
        </dgm:presLayoutVars>
      </dgm:prSet>
      <dgm:spPr/>
    </dgm:pt>
    <dgm:pt modelId="{021843F6-7725-47D9-8ED2-2B0693E8344F}" type="pres">
      <dgm:prSet presAssocID="{549E5948-FBA4-4089-8562-DE11F536BB1C}" presName="spaceBetweenRectangles" presStyleCnt="0"/>
      <dgm:spPr/>
    </dgm:pt>
    <dgm:pt modelId="{61AE507C-88EF-49D5-B547-742E7EEF06AB}" type="pres">
      <dgm:prSet presAssocID="{D9299B67-595F-4020-AA23-19FD53B1ABE8}" presName="parentLin" presStyleCnt="0"/>
      <dgm:spPr/>
    </dgm:pt>
    <dgm:pt modelId="{3ABFF4D5-1B82-4BD6-8E2B-FB3B1B9CFBA5}" type="pres">
      <dgm:prSet presAssocID="{D9299B67-595F-4020-AA23-19FD53B1ABE8}" presName="parentLeftMargin" presStyleLbl="node1" presStyleIdx="1" presStyleCnt="5"/>
      <dgm:spPr/>
    </dgm:pt>
    <dgm:pt modelId="{4726ECB4-25AE-43A3-B8E0-DA048C80FD04}" type="pres">
      <dgm:prSet presAssocID="{D9299B67-595F-4020-AA23-19FD53B1ABE8}" presName="parentText" presStyleLbl="node1" presStyleIdx="2" presStyleCnt="5">
        <dgm:presLayoutVars>
          <dgm:chMax val="0"/>
          <dgm:bulletEnabled val="1"/>
        </dgm:presLayoutVars>
      </dgm:prSet>
      <dgm:spPr/>
    </dgm:pt>
    <dgm:pt modelId="{25DC42CE-733E-4E46-9569-3CE3B2E7DE9D}" type="pres">
      <dgm:prSet presAssocID="{D9299B67-595F-4020-AA23-19FD53B1ABE8}" presName="negativeSpace" presStyleCnt="0"/>
      <dgm:spPr/>
    </dgm:pt>
    <dgm:pt modelId="{6DB28AFE-20E0-4F7B-8C12-514A0032D8A7}" type="pres">
      <dgm:prSet presAssocID="{D9299B67-595F-4020-AA23-19FD53B1ABE8}" presName="childText" presStyleLbl="conFgAcc1" presStyleIdx="2" presStyleCnt="5">
        <dgm:presLayoutVars>
          <dgm:bulletEnabled val="1"/>
        </dgm:presLayoutVars>
      </dgm:prSet>
      <dgm:spPr/>
    </dgm:pt>
    <dgm:pt modelId="{DD53CA8B-6C9C-4E41-9706-0525B33ADA44}" type="pres">
      <dgm:prSet presAssocID="{D3CDF42F-C83D-42B3-8A91-2E8FA66581D0}" presName="spaceBetweenRectangles" presStyleCnt="0"/>
      <dgm:spPr/>
    </dgm:pt>
    <dgm:pt modelId="{67569BC2-D9E1-4B03-9731-0AFA282FB682}" type="pres">
      <dgm:prSet presAssocID="{3DF874C9-7FED-4586-9F3A-C24975B31D89}" presName="parentLin" presStyleCnt="0"/>
      <dgm:spPr/>
    </dgm:pt>
    <dgm:pt modelId="{32D87CFD-2298-4305-A608-2253A1394876}" type="pres">
      <dgm:prSet presAssocID="{3DF874C9-7FED-4586-9F3A-C24975B31D89}" presName="parentLeftMargin" presStyleLbl="node1" presStyleIdx="2" presStyleCnt="5"/>
      <dgm:spPr/>
    </dgm:pt>
    <dgm:pt modelId="{69857377-9233-41D4-9CF6-B29618A49978}" type="pres">
      <dgm:prSet presAssocID="{3DF874C9-7FED-4586-9F3A-C24975B31D89}" presName="parentText" presStyleLbl="node1" presStyleIdx="3" presStyleCnt="5">
        <dgm:presLayoutVars>
          <dgm:chMax val="0"/>
          <dgm:bulletEnabled val="1"/>
        </dgm:presLayoutVars>
      </dgm:prSet>
      <dgm:spPr/>
    </dgm:pt>
    <dgm:pt modelId="{59021C52-ABED-4B37-8B82-F19DFCF73345}" type="pres">
      <dgm:prSet presAssocID="{3DF874C9-7FED-4586-9F3A-C24975B31D89}" presName="negativeSpace" presStyleCnt="0"/>
      <dgm:spPr/>
    </dgm:pt>
    <dgm:pt modelId="{851F9F25-3794-4637-A2FD-4FC3B3DB822C}" type="pres">
      <dgm:prSet presAssocID="{3DF874C9-7FED-4586-9F3A-C24975B31D89}" presName="childText" presStyleLbl="conFgAcc1" presStyleIdx="3" presStyleCnt="5">
        <dgm:presLayoutVars>
          <dgm:bulletEnabled val="1"/>
        </dgm:presLayoutVars>
      </dgm:prSet>
      <dgm:spPr/>
    </dgm:pt>
    <dgm:pt modelId="{780B8489-69CA-4F62-8424-F92A6FCBA6BE}" type="pres">
      <dgm:prSet presAssocID="{472EB8CB-D83A-4015-8BEB-FC9D9542129C}" presName="spaceBetweenRectangles" presStyleCnt="0"/>
      <dgm:spPr/>
    </dgm:pt>
    <dgm:pt modelId="{B4D57033-22E4-462F-BFB6-31B3710D9B82}" type="pres">
      <dgm:prSet presAssocID="{F7BF5949-4AC1-4FE5-9C28-436D61648098}" presName="parentLin" presStyleCnt="0"/>
      <dgm:spPr/>
    </dgm:pt>
    <dgm:pt modelId="{8CA931E3-1D98-429F-9216-5E6887BB5A87}" type="pres">
      <dgm:prSet presAssocID="{F7BF5949-4AC1-4FE5-9C28-436D61648098}" presName="parentLeftMargin" presStyleLbl="node1" presStyleIdx="3" presStyleCnt="5"/>
      <dgm:spPr/>
    </dgm:pt>
    <dgm:pt modelId="{6EE2A618-AD6D-42C4-B2EB-495E2F755379}" type="pres">
      <dgm:prSet presAssocID="{F7BF5949-4AC1-4FE5-9C28-436D61648098}" presName="parentText" presStyleLbl="node1" presStyleIdx="4" presStyleCnt="5">
        <dgm:presLayoutVars>
          <dgm:chMax val="0"/>
          <dgm:bulletEnabled val="1"/>
        </dgm:presLayoutVars>
      </dgm:prSet>
      <dgm:spPr/>
    </dgm:pt>
    <dgm:pt modelId="{2E5AFB0D-DD41-4F87-8CB2-8A7E0478DE2B}" type="pres">
      <dgm:prSet presAssocID="{F7BF5949-4AC1-4FE5-9C28-436D61648098}" presName="negativeSpace" presStyleCnt="0"/>
      <dgm:spPr/>
    </dgm:pt>
    <dgm:pt modelId="{3099424E-43EC-470D-AB36-F308A7A77BD2}" type="pres">
      <dgm:prSet presAssocID="{F7BF5949-4AC1-4FE5-9C28-436D61648098}" presName="childText" presStyleLbl="conFgAcc1" presStyleIdx="4" presStyleCnt="5">
        <dgm:presLayoutVars>
          <dgm:bulletEnabled val="1"/>
        </dgm:presLayoutVars>
      </dgm:prSet>
      <dgm:spPr/>
    </dgm:pt>
  </dgm:ptLst>
  <dgm:cxnLst>
    <dgm:cxn modelId="{B798A505-CE4E-4FE7-97A0-257939F80C84}" type="presOf" srcId="{A126F1C4-BBA1-4009-9F11-830F616D0367}" destId="{6AF16436-DEAF-4C8E-994F-823ADAEB9B4A}" srcOrd="1" destOrd="0" presId="urn:microsoft.com/office/officeart/2005/8/layout/list1"/>
    <dgm:cxn modelId="{A734ED06-C256-49DE-A955-2A1EF57629EF}" type="presOf" srcId="{3DF874C9-7FED-4586-9F3A-C24975B31D89}" destId="{69857377-9233-41D4-9CF6-B29618A49978}" srcOrd="1" destOrd="0" presId="urn:microsoft.com/office/officeart/2005/8/layout/list1"/>
    <dgm:cxn modelId="{6AB80A0B-420D-4C82-9E3C-F7892AE4F456}" srcId="{B10BB757-9AA5-41CE-AD28-76E66CEB6169}" destId="{D9299B67-595F-4020-AA23-19FD53B1ABE8}" srcOrd="2" destOrd="0" parTransId="{B718C65D-B9CD-4430-B89E-775C31146971}" sibTransId="{D3CDF42F-C83D-42B3-8A91-2E8FA66581D0}"/>
    <dgm:cxn modelId="{8E90CD10-5B3B-45BA-AB69-18AF4E1FA894}" srcId="{B10BB757-9AA5-41CE-AD28-76E66CEB6169}" destId="{7DB38C06-F764-4C61-8FF0-9D8E83F5F1FF}" srcOrd="0" destOrd="0" parTransId="{B66D3819-2432-4526-8748-6D35A1D8D46E}" sibTransId="{DC516701-53D9-488C-AC59-20592DFA1D5E}"/>
    <dgm:cxn modelId="{996BA811-013C-48F1-B22B-6CE079EDCB19}" type="presOf" srcId="{F7BF5949-4AC1-4FE5-9C28-436D61648098}" destId="{8CA931E3-1D98-429F-9216-5E6887BB5A87}" srcOrd="0" destOrd="0" presId="urn:microsoft.com/office/officeart/2005/8/layout/list1"/>
    <dgm:cxn modelId="{A9105427-7F6D-4CC4-950A-45B0B928B167}" type="presOf" srcId="{F7BF5949-4AC1-4FE5-9C28-436D61648098}" destId="{6EE2A618-AD6D-42C4-B2EB-495E2F755379}" srcOrd="1" destOrd="0" presId="urn:microsoft.com/office/officeart/2005/8/layout/list1"/>
    <dgm:cxn modelId="{84BDC23A-FACF-446E-8E69-F77E7D6CED6B}" type="presOf" srcId="{D9299B67-595F-4020-AA23-19FD53B1ABE8}" destId="{4726ECB4-25AE-43A3-B8E0-DA048C80FD04}" srcOrd="1" destOrd="0" presId="urn:microsoft.com/office/officeart/2005/8/layout/list1"/>
    <dgm:cxn modelId="{F7BAD147-DC1A-476C-A920-7942E241207E}" srcId="{B10BB757-9AA5-41CE-AD28-76E66CEB6169}" destId="{3DF874C9-7FED-4586-9F3A-C24975B31D89}" srcOrd="3" destOrd="0" parTransId="{CDDD5D14-1D36-4914-B0C2-3CDA36468ABA}" sibTransId="{472EB8CB-D83A-4015-8BEB-FC9D9542129C}"/>
    <dgm:cxn modelId="{39B5F948-4F7E-49E7-959F-D119E4DAF430}" type="presOf" srcId="{B10BB757-9AA5-41CE-AD28-76E66CEB6169}" destId="{F02683F4-26FE-447D-8906-F011C313D487}" srcOrd="0" destOrd="0" presId="urn:microsoft.com/office/officeart/2005/8/layout/list1"/>
    <dgm:cxn modelId="{F5510357-77BD-467E-ACA1-C8A10D8253F6}" type="presOf" srcId="{A126F1C4-BBA1-4009-9F11-830F616D0367}" destId="{0849590B-537E-4DC2-BB10-15A404C8B06B}" srcOrd="0" destOrd="0" presId="urn:microsoft.com/office/officeart/2005/8/layout/list1"/>
    <dgm:cxn modelId="{15B28BA7-E685-451F-9BFD-B566BF266B67}" type="presOf" srcId="{D9299B67-595F-4020-AA23-19FD53B1ABE8}" destId="{3ABFF4D5-1B82-4BD6-8E2B-FB3B1B9CFBA5}" srcOrd="0" destOrd="0" presId="urn:microsoft.com/office/officeart/2005/8/layout/list1"/>
    <dgm:cxn modelId="{026A87BA-A56D-45F5-83B1-2AC134121678}" type="presOf" srcId="{7DB38C06-F764-4C61-8FF0-9D8E83F5F1FF}" destId="{F8B63904-8CF0-4F06-8B8C-C41875BBAAC1}" srcOrd="1" destOrd="0" presId="urn:microsoft.com/office/officeart/2005/8/layout/list1"/>
    <dgm:cxn modelId="{316BC5CE-E610-4EDE-B0C2-76777C540BFC}" type="presOf" srcId="{7DB38C06-F764-4C61-8FF0-9D8E83F5F1FF}" destId="{8792312B-C507-439B-A4D8-47B50588E113}" srcOrd="0" destOrd="0" presId="urn:microsoft.com/office/officeart/2005/8/layout/list1"/>
    <dgm:cxn modelId="{EA592BCF-AF20-4EC0-9090-1C052290538F}" srcId="{B10BB757-9AA5-41CE-AD28-76E66CEB6169}" destId="{F7BF5949-4AC1-4FE5-9C28-436D61648098}" srcOrd="4" destOrd="0" parTransId="{C5F37AAF-8694-4998-B036-7BB45A228DFF}" sibTransId="{77736922-C275-4EEF-A31D-2D72A7A04527}"/>
    <dgm:cxn modelId="{11C3BAE7-D099-4C42-B15C-0EF499C2866B}" srcId="{B10BB757-9AA5-41CE-AD28-76E66CEB6169}" destId="{A126F1C4-BBA1-4009-9F11-830F616D0367}" srcOrd="1" destOrd="0" parTransId="{E69EDDD2-99F5-48DD-963F-7F05D474648A}" sibTransId="{549E5948-FBA4-4089-8562-DE11F536BB1C}"/>
    <dgm:cxn modelId="{014ABCF7-C3D0-4C36-826B-EE1A681552FD}" type="presOf" srcId="{3DF874C9-7FED-4586-9F3A-C24975B31D89}" destId="{32D87CFD-2298-4305-A608-2253A1394876}" srcOrd="0" destOrd="0" presId="urn:microsoft.com/office/officeart/2005/8/layout/list1"/>
    <dgm:cxn modelId="{439BEDE1-F316-46D5-9E54-CDBD0C32223A}" type="presParOf" srcId="{F02683F4-26FE-447D-8906-F011C313D487}" destId="{10657622-F1C2-4B8C-99C3-5C184B9EADB6}" srcOrd="0" destOrd="0" presId="urn:microsoft.com/office/officeart/2005/8/layout/list1"/>
    <dgm:cxn modelId="{C431087B-9514-4917-9666-645DA56C22FB}" type="presParOf" srcId="{10657622-F1C2-4B8C-99C3-5C184B9EADB6}" destId="{8792312B-C507-439B-A4D8-47B50588E113}" srcOrd="0" destOrd="0" presId="urn:microsoft.com/office/officeart/2005/8/layout/list1"/>
    <dgm:cxn modelId="{2D401380-9637-407C-9B37-18EE36CB7712}" type="presParOf" srcId="{10657622-F1C2-4B8C-99C3-5C184B9EADB6}" destId="{F8B63904-8CF0-4F06-8B8C-C41875BBAAC1}" srcOrd="1" destOrd="0" presId="urn:microsoft.com/office/officeart/2005/8/layout/list1"/>
    <dgm:cxn modelId="{94F89E88-AE6D-4B30-BEA0-BB123B286EB7}" type="presParOf" srcId="{F02683F4-26FE-447D-8906-F011C313D487}" destId="{D36CEB55-229C-4A33-A6B7-4E2D3E78BAED}" srcOrd="1" destOrd="0" presId="urn:microsoft.com/office/officeart/2005/8/layout/list1"/>
    <dgm:cxn modelId="{8B310B04-9EA8-40F4-8202-A19F41F60BA9}" type="presParOf" srcId="{F02683F4-26FE-447D-8906-F011C313D487}" destId="{FC56E2F5-0828-4427-A807-A34173A8AC82}" srcOrd="2" destOrd="0" presId="urn:microsoft.com/office/officeart/2005/8/layout/list1"/>
    <dgm:cxn modelId="{F4C5C4CF-2B26-431B-838A-CAC2A0172070}" type="presParOf" srcId="{F02683F4-26FE-447D-8906-F011C313D487}" destId="{783C6CD6-B572-4F62-A816-C8C2447ADCD9}" srcOrd="3" destOrd="0" presId="urn:microsoft.com/office/officeart/2005/8/layout/list1"/>
    <dgm:cxn modelId="{FEB3CD69-4384-4B7F-AAB9-9EEC4643EEA3}" type="presParOf" srcId="{F02683F4-26FE-447D-8906-F011C313D487}" destId="{8EAE49A6-DF6A-49FF-BEBE-52A23F8CAA43}" srcOrd="4" destOrd="0" presId="urn:microsoft.com/office/officeart/2005/8/layout/list1"/>
    <dgm:cxn modelId="{C933E6A1-50E6-4D6A-8F2C-52B306399294}" type="presParOf" srcId="{8EAE49A6-DF6A-49FF-BEBE-52A23F8CAA43}" destId="{0849590B-537E-4DC2-BB10-15A404C8B06B}" srcOrd="0" destOrd="0" presId="urn:microsoft.com/office/officeart/2005/8/layout/list1"/>
    <dgm:cxn modelId="{0DF87E51-7348-4B9F-87D9-90346DAE9F90}" type="presParOf" srcId="{8EAE49A6-DF6A-49FF-BEBE-52A23F8CAA43}" destId="{6AF16436-DEAF-4C8E-994F-823ADAEB9B4A}" srcOrd="1" destOrd="0" presId="urn:microsoft.com/office/officeart/2005/8/layout/list1"/>
    <dgm:cxn modelId="{914792CA-CA7E-4D26-ABD8-192464CC969E}" type="presParOf" srcId="{F02683F4-26FE-447D-8906-F011C313D487}" destId="{350B8516-B5EE-4220-9008-BE2C1028EAA5}" srcOrd="5" destOrd="0" presId="urn:microsoft.com/office/officeart/2005/8/layout/list1"/>
    <dgm:cxn modelId="{10883B0F-A80F-4FBB-88A5-4A0B3B1791CA}" type="presParOf" srcId="{F02683F4-26FE-447D-8906-F011C313D487}" destId="{2F9D646F-910E-4DF2-B684-66F061DB9631}" srcOrd="6" destOrd="0" presId="urn:microsoft.com/office/officeart/2005/8/layout/list1"/>
    <dgm:cxn modelId="{286CE49E-FD5E-411C-BC84-D1660678E8EA}" type="presParOf" srcId="{F02683F4-26FE-447D-8906-F011C313D487}" destId="{021843F6-7725-47D9-8ED2-2B0693E8344F}" srcOrd="7" destOrd="0" presId="urn:microsoft.com/office/officeart/2005/8/layout/list1"/>
    <dgm:cxn modelId="{C6FDB98E-7BFF-41DC-965E-CACF25CE7E50}" type="presParOf" srcId="{F02683F4-26FE-447D-8906-F011C313D487}" destId="{61AE507C-88EF-49D5-B547-742E7EEF06AB}" srcOrd="8" destOrd="0" presId="urn:microsoft.com/office/officeart/2005/8/layout/list1"/>
    <dgm:cxn modelId="{054F9A18-4EF2-41AE-93F7-5A4C4D359A86}" type="presParOf" srcId="{61AE507C-88EF-49D5-B547-742E7EEF06AB}" destId="{3ABFF4D5-1B82-4BD6-8E2B-FB3B1B9CFBA5}" srcOrd="0" destOrd="0" presId="urn:microsoft.com/office/officeart/2005/8/layout/list1"/>
    <dgm:cxn modelId="{6851E5A3-2BAA-4A25-B382-43067499BDF3}" type="presParOf" srcId="{61AE507C-88EF-49D5-B547-742E7EEF06AB}" destId="{4726ECB4-25AE-43A3-B8E0-DA048C80FD04}" srcOrd="1" destOrd="0" presId="urn:microsoft.com/office/officeart/2005/8/layout/list1"/>
    <dgm:cxn modelId="{CD9BEA19-92EB-4709-ABBA-3FAB17BB27C5}" type="presParOf" srcId="{F02683F4-26FE-447D-8906-F011C313D487}" destId="{25DC42CE-733E-4E46-9569-3CE3B2E7DE9D}" srcOrd="9" destOrd="0" presId="urn:microsoft.com/office/officeart/2005/8/layout/list1"/>
    <dgm:cxn modelId="{DE2E2EC4-F028-4BD5-9976-45B6799D72BE}" type="presParOf" srcId="{F02683F4-26FE-447D-8906-F011C313D487}" destId="{6DB28AFE-20E0-4F7B-8C12-514A0032D8A7}" srcOrd="10" destOrd="0" presId="urn:microsoft.com/office/officeart/2005/8/layout/list1"/>
    <dgm:cxn modelId="{DA73CAE5-B135-4EE9-93AC-176443F8B1D2}" type="presParOf" srcId="{F02683F4-26FE-447D-8906-F011C313D487}" destId="{DD53CA8B-6C9C-4E41-9706-0525B33ADA44}" srcOrd="11" destOrd="0" presId="urn:microsoft.com/office/officeart/2005/8/layout/list1"/>
    <dgm:cxn modelId="{DCBDCD05-6B8F-4983-AA63-AFAFA94EF170}" type="presParOf" srcId="{F02683F4-26FE-447D-8906-F011C313D487}" destId="{67569BC2-D9E1-4B03-9731-0AFA282FB682}" srcOrd="12" destOrd="0" presId="urn:microsoft.com/office/officeart/2005/8/layout/list1"/>
    <dgm:cxn modelId="{8CF0EA89-A5B7-4ECD-994B-2A965D72C978}" type="presParOf" srcId="{67569BC2-D9E1-4B03-9731-0AFA282FB682}" destId="{32D87CFD-2298-4305-A608-2253A1394876}" srcOrd="0" destOrd="0" presId="urn:microsoft.com/office/officeart/2005/8/layout/list1"/>
    <dgm:cxn modelId="{16AD1E8B-7E5C-4FA1-B501-407D81414393}" type="presParOf" srcId="{67569BC2-D9E1-4B03-9731-0AFA282FB682}" destId="{69857377-9233-41D4-9CF6-B29618A49978}" srcOrd="1" destOrd="0" presId="urn:microsoft.com/office/officeart/2005/8/layout/list1"/>
    <dgm:cxn modelId="{F3483AA2-B231-4CC2-9DDC-31315CB5A01E}" type="presParOf" srcId="{F02683F4-26FE-447D-8906-F011C313D487}" destId="{59021C52-ABED-4B37-8B82-F19DFCF73345}" srcOrd="13" destOrd="0" presId="urn:microsoft.com/office/officeart/2005/8/layout/list1"/>
    <dgm:cxn modelId="{C45F4514-95CF-4013-A1DC-E64279208CEA}" type="presParOf" srcId="{F02683F4-26FE-447D-8906-F011C313D487}" destId="{851F9F25-3794-4637-A2FD-4FC3B3DB822C}" srcOrd="14" destOrd="0" presId="urn:microsoft.com/office/officeart/2005/8/layout/list1"/>
    <dgm:cxn modelId="{07C77F33-A1F2-4AD2-8827-8C53B7CC3A08}" type="presParOf" srcId="{F02683F4-26FE-447D-8906-F011C313D487}" destId="{780B8489-69CA-4F62-8424-F92A6FCBA6BE}" srcOrd="15" destOrd="0" presId="urn:microsoft.com/office/officeart/2005/8/layout/list1"/>
    <dgm:cxn modelId="{AC869F87-41CB-4D16-911C-05D1A2BBCF94}" type="presParOf" srcId="{F02683F4-26FE-447D-8906-F011C313D487}" destId="{B4D57033-22E4-462F-BFB6-31B3710D9B82}" srcOrd="16" destOrd="0" presId="urn:microsoft.com/office/officeart/2005/8/layout/list1"/>
    <dgm:cxn modelId="{E33E865F-7202-41A2-9D9D-F32BCEBDE481}" type="presParOf" srcId="{B4D57033-22E4-462F-BFB6-31B3710D9B82}" destId="{8CA931E3-1D98-429F-9216-5E6887BB5A87}" srcOrd="0" destOrd="0" presId="urn:microsoft.com/office/officeart/2005/8/layout/list1"/>
    <dgm:cxn modelId="{B6953392-8CED-4F49-B02A-C6782AAA8B47}" type="presParOf" srcId="{B4D57033-22E4-462F-BFB6-31B3710D9B82}" destId="{6EE2A618-AD6D-42C4-B2EB-495E2F755379}" srcOrd="1" destOrd="0" presId="urn:microsoft.com/office/officeart/2005/8/layout/list1"/>
    <dgm:cxn modelId="{AF7994FA-6DA0-4EE5-B39B-C78B68783A2E}" type="presParOf" srcId="{F02683F4-26FE-447D-8906-F011C313D487}" destId="{2E5AFB0D-DD41-4F87-8CB2-8A7E0478DE2B}" srcOrd="17" destOrd="0" presId="urn:microsoft.com/office/officeart/2005/8/layout/list1"/>
    <dgm:cxn modelId="{8F0C2F1F-9F8E-438B-8D00-BAA949DBA381}" type="presParOf" srcId="{F02683F4-26FE-447D-8906-F011C313D487}" destId="{3099424E-43EC-470D-AB36-F308A7A77BD2}" srcOrd="18"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AB4111B-9DE9-4017-A234-6B32F99EC1E2}" type="doc">
      <dgm:prSet loTypeId="urn:microsoft.com/office/officeart/2005/8/layout/vList5" loCatId="list" qsTypeId="urn:microsoft.com/office/officeart/2005/8/quickstyle/3d2" qsCatId="3D" csTypeId="urn:microsoft.com/office/officeart/2005/8/colors/colorful1#2" csCatId="colorful" phldr="1"/>
      <dgm:spPr/>
      <dgm:t>
        <a:bodyPr/>
        <a:lstStyle/>
        <a:p>
          <a:endParaRPr lang="en-GB"/>
        </a:p>
      </dgm:t>
    </dgm:pt>
    <dgm:pt modelId="{E0D8A49E-50E5-4C72-920A-BEC8DA927033}">
      <dgm:prSet phldrT="[Text]"/>
      <dgm:spPr>
        <a:solidFill>
          <a:srgbClr val="FF0000"/>
        </a:solidFill>
      </dgm:spPr>
      <dgm:t>
        <a:bodyPr/>
        <a:lstStyle/>
        <a:p>
          <a:r>
            <a:rPr lang="en-GB" dirty="0"/>
            <a:t>Free education</a:t>
          </a:r>
        </a:p>
      </dgm:t>
    </dgm:pt>
    <dgm:pt modelId="{987F0DD8-F07F-4514-BA4E-03D0159304AD}" type="parTrans" cxnId="{12E2C6DC-9108-427D-88C7-D4A6F3283230}">
      <dgm:prSet/>
      <dgm:spPr/>
      <dgm:t>
        <a:bodyPr/>
        <a:lstStyle/>
        <a:p>
          <a:endParaRPr lang="en-GB"/>
        </a:p>
      </dgm:t>
    </dgm:pt>
    <dgm:pt modelId="{974882BA-6885-4FDF-BCF3-7EE6F60F7153}" type="sibTrans" cxnId="{12E2C6DC-9108-427D-88C7-D4A6F3283230}">
      <dgm:prSet/>
      <dgm:spPr/>
      <dgm:t>
        <a:bodyPr/>
        <a:lstStyle/>
        <a:p>
          <a:endParaRPr lang="en-GB"/>
        </a:p>
      </dgm:t>
    </dgm:pt>
    <dgm:pt modelId="{3B2BA282-736E-4742-BCD6-4A6B9389F7BC}">
      <dgm:prSet phldrT="[Text]"/>
      <dgm:spPr>
        <a:solidFill>
          <a:srgbClr val="FFC000"/>
        </a:solidFill>
      </dgm:spPr>
      <dgm:t>
        <a:bodyPr/>
        <a:lstStyle/>
        <a:p>
          <a:r>
            <a:rPr lang="en-GB" dirty="0"/>
            <a:t>NHS</a:t>
          </a:r>
        </a:p>
      </dgm:t>
    </dgm:pt>
    <dgm:pt modelId="{7A51D0E9-8671-47A3-A1FE-13C404C79BA6}" type="parTrans" cxnId="{EBA55CCB-88CF-41A8-9E63-2ADC2188B553}">
      <dgm:prSet/>
      <dgm:spPr/>
      <dgm:t>
        <a:bodyPr/>
        <a:lstStyle/>
        <a:p>
          <a:endParaRPr lang="en-GB"/>
        </a:p>
      </dgm:t>
    </dgm:pt>
    <dgm:pt modelId="{EF8E5514-245B-422D-8B85-8B05CE31F1C6}" type="sibTrans" cxnId="{EBA55CCB-88CF-41A8-9E63-2ADC2188B553}">
      <dgm:prSet/>
      <dgm:spPr/>
      <dgm:t>
        <a:bodyPr/>
        <a:lstStyle/>
        <a:p>
          <a:endParaRPr lang="en-GB"/>
        </a:p>
      </dgm:t>
    </dgm:pt>
    <dgm:pt modelId="{5DAF3729-59D2-447E-B1EB-B349476758E2}">
      <dgm:prSet phldrT="[Text]"/>
      <dgm:spPr>
        <a:solidFill>
          <a:srgbClr val="00B050"/>
        </a:solidFill>
      </dgm:spPr>
      <dgm:t>
        <a:bodyPr/>
        <a:lstStyle/>
        <a:p>
          <a:r>
            <a:rPr lang="en-GB" dirty="0"/>
            <a:t>Employment</a:t>
          </a:r>
        </a:p>
      </dgm:t>
    </dgm:pt>
    <dgm:pt modelId="{3E7C7465-875D-4440-B9F3-994A8CB0F6A2}" type="parTrans" cxnId="{7A5B946B-AB07-4AB1-BDC6-F9E3E49384BB}">
      <dgm:prSet/>
      <dgm:spPr/>
      <dgm:t>
        <a:bodyPr/>
        <a:lstStyle/>
        <a:p>
          <a:endParaRPr lang="en-GB"/>
        </a:p>
      </dgm:t>
    </dgm:pt>
    <dgm:pt modelId="{E43221B8-6C3D-4DFA-832A-1034C8080F6F}" type="sibTrans" cxnId="{7A5B946B-AB07-4AB1-BDC6-F9E3E49384BB}">
      <dgm:prSet/>
      <dgm:spPr/>
      <dgm:t>
        <a:bodyPr/>
        <a:lstStyle/>
        <a:p>
          <a:endParaRPr lang="en-GB"/>
        </a:p>
      </dgm:t>
    </dgm:pt>
    <dgm:pt modelId="{B92E99C2-589E-4044-93F5-36804D378FB5}">
      <dgm:prSet/>
      <dgm:spPr>
        <a:solidFill>
          <a:srgbClr val="00B0F0"/>
        </a:solidFill>
      </dgm:spPr>
      <dgm:t>
        <a:bodyPr/>
        <a:lstStyle/>
        <a:p>
          <a:r>
            <a:rPr lang="en-GB" dirty="0"/>
            <a:t>Housing</a:t>
          </a:r>
        </a:p>
      </dgm:t>
    </dgm:pt>
    <dgm:pt modelId="{F25AD5FF-FBAC-4344-875B-779FD576C153}" type="parTrans" cxnId="{53398C8E-9715-45A9-BA6D-CB1F5F139241}">
      <dgm:prSet/>
      <dgm:spPr/>
      <dgm:t>
        <a:bodyPr/>
        <a:lstStyle/>
        <a:p>
          <a:endParaRPr lang="en-GB"/>
        </a:p>
      </dgm:t>
    </dgm:pt>
    <dgm:pt modelId="{E114C541-5696-4861-B673-5D854981A228}" type="sibTrans" cxnId="{53398C8E-9715-45A9-BA6D-CB1F5F139241}">
      <dgm:prSet/>
      <dgm:spPr/>
      <dgm:t>
        <a:bodyPr/>
        <a:lstStyle/>
        <a:p>
          <a:endParaRPr lang="en-GB"/>
        </a:p>
      </dgm:t>
    </dgm:pt>
    <dgm:pt modelId="{031C1507-2079-43EF-9733-ACA615AA06A1}">
      <dgm:prSet/>
      <dgm:spPr>
        <a:solidFill>
          <a:srgbClr val="7030A0"/>
        </a:solidFill>
      </dgm:spPr>
      <dgm:t>
        <a:bodyPr/>
        <a:lstStyle/>
        <a:p>
          <a:r>
            <a:rPr lang="en-GB" dirty="0"/>
            <a:t>National insurance</a:t>
          </a:r>
        </a:p>
      </dgm:t>
    </dgm:pt>
    <dgm:pt modelId="{7BCA11E0-E8B7-4839-9A95-7CB5DB854B9C}" type="parTrans" cxnId="{E4929414-3A00-4F87-8928-2F8A8975E336}">
      <dgm:prSet/>
      <dgm:spPr/>
      <dgm:t>
        <a:bodyPr/>
        <a:lstStyle/>
        <a:p>
          <a:endParaRPr lang="en-GB"/>
        </a:p>
      </dgm:t>
    </dgm:pt>
    <dgm:pt modelId="{1920D8BA-B37B-435E-B976-1C34B0916F76}" type="sibTrans" cxnId="{E4929414-3A00-4F87-8928-2F8A8975E336}">
      <dgm:prSet/>
      <dgm:spPr/>
      <dgm:t>
        <a:bodyPr/>
        <a:lstStyle/>
        <a:p>
          <a:endParaRPr lang="en-GB"/>
        </a:p>
      </dgm:t>
    </dgm:pt>
    <dgm:pt modelId="{391E5B6F-F069-43CC-8FBF-67FEFB12E472}" type="pres">
      <dgm:prSet presAssocID="{1AB4111B-9DE9-4017-A234-6B32F99EC1E2}" presName="Name0" presStyleCnt="0">
        <dgm:presLayoutVars>
          <dgm:dir/>
          <dgm:animLvl val="lvl"/>
          <dgm:resizeHandles val="exact"/>
        </dgm:presLayoutVars>
      </dgm:prSet>
      <dgm:spPr/>
    </dgm:pt>
    <dgm:pt modelId="{1D057EE7-90D7-40F0-B158-5B67195B7655}" type="pres">
      <dgm:prSet presAssocID="{E0D8A49E-50E5-4C72-920A-BEC8DA927033}" presName="linNode" presStyleCnt="0"/>
      <dgm:spPr/>
    </dgm:pt>
    <dgm:pt modelId="{B36261F1-45A5-484E-A891-9DCBF43F1A17}" type="pres">
      <dgm:prSet presAssocID="{E0D8A49E-50E5-4C72-920A-BEC8DA927033}" presName="parentText" presStyleLbl="node1" presStyleIdx="0" presStyleCnt="5">
        <dgm:presLayoutVars>
          <dgm:chMax val="1"/>
          <dgm:bulletEnabled val="1"/>
        </dgm:presLayoutVars>
      </dgm:prSet>
      <dgm:spPr/>
    </dgm:pt>
    <dgm:pt modelId="{4FFBEE04-9E98-47E8-BE52-BCE5AA45E321}" type="pres">
      <dgm:prSet presAssocID="{974882BA-6885-4FDF-BCF3-7EE6F60F7153}" presName="sp" presStyleCnt="0"/>
      <dgm:spPr/>
    </dgm:pt>
    <dgm:pt modelId="{53058B14-BA50-4E32-BD13-0C7973318953}" type="pres">
      <dgm:prSet presAssocID="{3B2BA282-736E-4742-BCD6-4A6B9389F7BC}" presName="linNode" presStyleCnt="0"/>
      <dgm:spPr/>
    </dgm:pt>
    <dgm:pt modelId="{5ABA1632-C696-4E49-9005-B3415BE66B45}" type="pres">
      <dgm:prSet presAssocID="{3B2BA282-736E-4742-BCD6-4A6B9389F7BC}" presName="parentText" presStyleLbl="node1" presStyleIdx="1" presStyleCnt="5">
        <dgm:presLayoutVars>
          <dgm:chMax val="1"/>
          <dgm:bulletEnabled val="1"/>
        </dgm:presLayoutVars>
      </dgm:prSet>
      <dgm:spPr/>
    </dgm:pt>
    <dgm:pt modelId="{1CB17797-B095-46B3-AE87-375E218B8F38}" type="pres">
      <dgm:prSet presAssocID="{EF8E5514-245B-422D-8B85-8B05CE31F1C6}" presName="sp" presStyleCnt="0"/>
      <dgm:spPr/>
    </dgm:pt>
    <dgm:pt modelId="{A44816E1-9E95-4C44-A641-67FDF81A834E}" type="pres">
      <dgm:prSet presAssocID="{5DAF3729-59D2-447E-B1EB-B349476758E2}" presName="linNode" presStyleCnt="0"/>
      <dgm:spPr/>
    </dgm:pt>
    <dgm:pt modelId="{3125673A-16BD-4165-BB83-668ABD9B744A}" type="pres">
      <dgm:prSet presAssocID="{5DAF3729-59D2-447E-B1EB-B349476758E2}" presName="parentText" presStyleLbl="node1" presStyleIdx="2" presStyleCnt="5">
        <dgm:presLayoutVars>
          <dgm:chMax val="1"/>
          <dgm:bulletEnabled val="1"/>
        </dgm:presLayoutVars>
      </dgm:prSet>
      <dgm:spPr/>
    </dgm:pt>
    <dgm:pt modelId="{C6F6BDAC-5245-44D8-AB0E-FEB944E785AD}" type="pres">
      <dgm:prSet presAssocID="{E43221B8-6C3D-4DFA-832A-1034C8080F6F}" presName="sp" presStyleCnt="0"/>
      <dgm:spPr/>
    </dgm:pt>
    <dgm:pt modelId="{CF863557-5A08-40FA-BAB5-A76F5154BF29}" type="pres">
      <dgm:prSet presAssocID="{B92E99C2-589E-4044-93F5-36804D378FB5}" presName="linNode" presStyleCnt="0"/>
      <dgm:spPr/>
    </dgm:pt>
    <dgm:pt modelId="{4AA218D6-7A61-48FC-8FF5-9BBAE18315B5}" type="pres">
      <dgm:prSet presAssocID="{B92E99C2-589E-4044-93F5-36804D378FB5}" presName="parentText" presStyleLbl="node1" presStyleIdx="3" presStyleCnt="5">
        <dgm:presLayoutVars>
          <dgm:chMax val="1"/>
          <dgm:bulletEnabled val="1"/>
        </dgm:presLayoutVars>
      </dgm:prSet>
      <dgm:spPr/>
    </dgm:pt>
    <dgm:pt modelId="{A11784F1-52BF-44C1-A7E5-8BB9FE5DAB19}" type="pres">
      <dgm:prSet presAssocID="{E114C541-5696-4861-B673-5D854981A228}" presName="sp" presStyleCnt="0"/>
      <dgm:spPr/>
    </dgm:pt>
    <dgm:pt modelId="{D6E55949-0F87-4446-88E7-065AA158B702}" type="pres">
      <dgm:prSet presAssocID="{031C1507-2079-43EF-9733-ACA615AA06A1}" presName="linNode" presStyleCnt="0"/>
      <dgm:spPr/>
    </dgm:pt>
    <dgm:pt modelId="{1A919B61-70FE-4C9D-9969-4B71034ED807}" type="pres">
      <dgm:prSet presAssocID="{031C1507-2079-43EF-9733-ACA615AA06A1}" presName="parentText" presStyleLbl="node1" presStyleIdx="4" presStyleCnt="5">
        <dgm:presLayoutVars>
          <dgm:chMax val="1"/>
          <dgm:bulletEnabled val="1"/>
        </dgm:presLayoutVars>
      </dgm:prSet>
      <dgm:spPr/>
    </dgm:pt>
  </dgm:ptLst>
  <dgm:cxnLst>
    <dgm:cxn modelId="{E4929414-3A00-4F87-8928-2F8A8975E336}" srcId="{1AB4111B-9DE9-4017-A234-6B32F99EC1E2}" destId="{031C1507-2079-43EF-9733-ACA615AA06A1}" srcOrd="4" destOrd="0" parTransId="{7BCA11E0-E8B7-4839-9A95-7CB5DB854B9C}" sibTransId="{1920D8BA-B37B-435E-B976-1C34B0916F76}"/>
    <dgm:cxn modelId="{F2927B29-9F58-48F9-BAD8-B7B3CD2A763F}" type="presOf" srcId="{031C1507-2079-43EF-9733-ACA615AA06A1}" destId="{1A919B61-70FE-4C9D-9969-4B71034ED807}" srcOrd="0" destOrd="0" presId="urn:microsoft.com/office/officeart/2005/8/layout/vList5"/>
    <dgm:cxn modelId="{7A5B946B-AB07-4AB1-BDC6-F9E3E49384BB}" srcId="{1AB4111B-9DE9-4017-A234-6B32F99EC1E2}" destId="{5DAF3729-59D2-447E-B1EB-B349476758E2}" srcOrd="2" destOrd="0" parTransId="{3E7C7465-875D-4440-B9F3-994A8CB0F6A2}" sibTransId="{E43221B8-6C3D-4DFA-832A-1034C8080F6F}"/>
    <dgm:cxn modelId="{4D8A7272-005D-4294-B525-1985EDC38769}" type="presOf" srcId="{E0D8A49E-50E5-4C72-920A-BEC8DA927033}" destId="{B36261F1-45A5-484E-A891-9DCBF43F1A17}" srcOrd="0" destOrd="0" presId="urn:microsoft.com/office/officeart/2005/8/layout/vList5"/>
    <dgm:cxn modelId="{53398C8E-9715-45A9-BA6D-CB1F5F139241}" srcId="{1AB4111B-9DE9-4017-A234-6B32F99EC1E2}" destId="{B92E99C2-589E-4044-93F5-36804D378FB5}" srcOrd="3" destOrd="0" parTransId="{F25AD5FF-FBAC-4344-875B-779FD576C153}" sibTransId="{E114C541-5696-4861-B673-5D854981A228}"/>
    <dgm:cxn modelId="{D837829A-D1F8-4F9B-9B9F-CD56B7A4335A}" type="presOf" srcId="{B92E99C2-589E-4044-93F5-36804D378FB5}" destId="{4AA218D6-7A61-48FC-8FF5-9BBAE18315B5}" srcOrd="0" destOrd="0" presId="urn:microsoft.com/office/officeart/2005/8/layout/vList5"/>
    <dgm:cxn modelId="{34E1A0B8-1A1D-4EEC-9646-EEA7B40CBC28}" type="presOf" srcId="{5DAF3729-59D2-447E-B1EB-B349476758E2}" destId="{3125673A-16BD-4165-BB83-668ABD9B744A}" srcOrd="0" destOrd="0" presId="urn:microsoft.com/office/officeart/2005/8/layout/vList5"/>
    <dgm:cxn modelId="{C6761FC4-B170-421E-B158-E8FFC9320AA2}" type="presOf" srcId="{1AB4111B-9DE9-4017-A234-6B32F99EC1E2}" destId="{391E5B6F-F069-43CC-8FBF-67FEFB12E472}" srcOrd="0" destOrd="0" presId="urn:microsoft.com/office/officeart/2005/8/layout/vList5"/>
    <dgm:cxn modelId="{EBA55CCB-88CF-41A8-9E63-2ADC2188B553}" srcId="{1AB4111B-9DE9-4017-A234-6B32F99EC1E2}" destId="{3B2BA282-736E-4742-BCD6-4A6B9389F7BC}" srcOrd="1" destOrd="0" parTransId="{7A51D0E9-8671-47A3-A1FE-13C404C79BA6}" sibTransId="{EF8E5514-245B-422D-8B85-8B05CE31F1C6}"/>
    <dgm:cxn modelId="{A5A4F8D4-A4A3-4862-BCE6-3B7E34680158}" type="presOf" srcId="{3B2BA282-736E-4742-BCD6-4A6B9389F7BC}" destId="{5ABA1632-C696-4E49-9005-B3415BE66B45}" srcOrd="0" destOrd="0" presId="urn:microsoft.com/office/officeart/2005/8/layout/vList5"/>
    <dgm:cxn modelId="{12E2C6DC-9108-427D-88C7-D4A6F3283230}" srcId="{1AB4111B-9DE9-4017-A234-6B32F99EC1E2}" destId="{E0D8A49E-50E5-4C72-920A-BEC8DA927033}" srcOrd="0" destOrd="0" parTransId="{987F0DD8-F07F-4514-BA4E-03D0159304AD}" sibTransId="{974882BA-6885-4FDF-BCF3-7EE6F60F7153}"/>
    <dgm:cxn modelId="{73D3D0EF-86E6-40B2-BFD2-37D5B7123036}" type="presParOf" srcId="{391E5B6F-F069-43CC-8FBF-67FEFB12E472}" destId="{1D057EE7-90D7-40F0-B158-5B67195B7655}" srcOrd="0" destOrd="0" presId="urn:microsoft.com/office/officeart/2005/8/layout/vList5"/>
    <dgm:cxn modelId="{791EE80F-D172-4FF7-9B22-DE191940A0B3}" type="presParOf" srcId="{1D057EE7-90D7-40F0-B158-5B67195B7655}" destId="{B36261F1-45A5-484E-A891-9DCBF43F1A17}" srcOrd="0" destOrd="0" presId="urn:microsoft.com/office/officeart/2005/8/layout/vList5"/>
    <dgm:cxn modelId="{8E737E8D-9720-4D9C-86E0-A50F08A4322B}" type="presParOf" srcId="{391E5B6F-F069-43CC-8FBF-67FEFB12E472}" destId="{4FFBEE04-9E98-47E8-BE52-BCE5AA45E321}" srcOrd="1" destOrd="0" presId="urn:microsoft.com/office/officeart/2005/8/layout/vList5"/>
    <dgm:cxn modelId="{3A03FC67-59AC-48C2-AFF0-1CACD47B6B06}" type="presParOf" srcId="{391E5B6F-F069-43CC-8FBF-67FEFB12E472}" destId="{53058B14-BA50-4E32-BD13-0C7973318953}" srcOrd="2" destOrd="0" presId="urn:microsoft.com/office/officeart/2005/8/layout/vList5"/>
    <dgm:cxn modelId="{7B065793-01F3-4393-BB1B-B367BD17C482}" type="presParOf" srcId="{53058B14-BA50-4E32-BD13-0C7973318953}" destId="{5ABA1632-C696-4E49-9005-B3415BE66B45}" srcOrd="0" destOrd="0" presId="urn:microsoft.com/office/officeart/2005/8/layout/vList5"/>
    <dgm:cxn modelId="{2B845232-29EA-4D8F-A942-BA779D0F6C6F}" type="presParOf" srcId="{391E5B6F-F069-43CC-8FBF-67FEFB12E472}" destId="{1CB17797-B095-46B3-AE87-375E218B8F38}" srcOrd="3" destOrd="0" presId="urn:microsoft.com/office/officeart/2005/8/layout/vList5"/>
    <dgm:cxn modelId="{A71FF127-C1CD-4CE9-B1BF-FE93DB83AFC5}" type="presParOf" srcId="{391E5B6F-F069-43CC-8FBF-67FEFB12E472}" destId="{A44816E1-9E95-4C44-A641-67FDF81A834E}" srcOrd="4" destOrd="0" presId="urn:microsoft.com/office/officeart/2005/8/layout/vList5"/>
    <dgm:cxn modelId="{E8BA4B28-D0B5-417F-8AA2-1D974EA0168D}" type="presParOf" srcId="{A44816E1-9E95-4C44-A641-67FDF81A834E}" destId="{3125673A-16BD-4165-BB83-668ABD9B744A}" srcOrd="0" destOrd="0" presId="urn:microsoft.com/office/officeart/2005/8/layout/vList5"/>
    <dgm:cxn modelId="{665E19F7-F879-4C9E-A200-FA8F301DDD66}" type="presParOf" srcId="{391E5B6F-F069-43CC-8FBF-67FEFB12E472}" destId="{C6F6BDAC-5245-44D8-AB0E-FEB944E785AD}" srcOrd="5" destOrd="0" presId="urn:microsoft.com/office/officeart/2005/8/layout/vList5"/>
    <dgm:cxn modelId="{B84A9DDA-2922-4238-8FC3-4DDE5F84E9AB}" type="presParOf" srcId="{391E5B6F-F069-43CC-8FBF-67FEFB12E472}" destId="{CF863557-5A08-40FA-BAB5-A76F5154BF29}" srcOrd="6" destOrd="0" presId="urn:microsoft.com/office/officeart/2005/8/layout/vList5"/>
    <dgm:cxn modelId="{F160C386-CA60-416D-A55D-CD2018EB59DE}" type="presParOf" srcId="{CF863557-5A08-40FA-BAB5-A76F5154BF29}" destId="{4AA218D6-7A61-48FC-8FF5-9BBAE18315B5}" srcOrd="0" destOrd="0" presId="urn:microsoft.com/office/officeart/2005/8/layout/vList5"/>
    <dgm:cxn modelId="{EE91CB03-24B4-470E-8505-9CDBB0FDCAD9}" type="presParOf" srcId="{391E5B6F-F069-43CC-8FBF-67FEFB12E472}" destId="{A11784F1-52BF-44C1-A7E5-8BB9FE5DAB19}" srcOrd="7" destOrd="0" presId="urn:microsoft.com/office/officeart/2005/8/layout/vList5"/>
    <dgm:cxn modelId="{EC0A1EC6-4F36-41E4-94A7-52FE983A6215}" type="presParOf" srcId="{391E5B6F-F069-43CC-8FBF-67FEFB12E472}" destId="{D6E55949-0F87-4446-88E7-065AA158B702}" srcOrd="8" destOrd="0" presId="urn:microsoft.com/office/officeart/2005/8/layout/vList5"/>
    <dgm:cxn modelId="{F7807CF7-03AB-4AFF-9FF1-112963CFB8FF}" type="presParOf" srcId="{D6E55949-0F87-4446-88E7-065AA158B702}" destId="{1A919B61-70FE-4C9D-9969-4B71034ED807}" srcOrd="0" destOrd="0" presId="urn:microsoft.com/office/officeart/2005/8/layout/vList5"/>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EE5AFD6-1F89-413E-8906-A871FA0097D6}" type="doc">
      <dgm:prSet loTypeId="urn:microsoft.com/office/officeart/2005/8/layout/hProcess4" loCatId="process" qsTypeId="urn:microsoft.com/office/officeart/2005/8/quickstyle/simple1" qsCatId="simple" csTypeId="urn:microsoft.com/office/officeart/2005/8/colors/colorful1" csCatId="colorful" phldr="1"/>
      <dgm:spPr/>
    </dgm:pt>
    <dgm:pt modelId="{AAA0E831-6CB8-4BFD-B202-E4AA57E926D6}">
      <dgm:prSet phldrT="[Text]"/>
      <dgm:spPr/>
      <dgm:t>
        <a:bodyPr/>
        <a:lstStyle/>
        <a:p>
          <a:r>
            <a:rPr lang="en-GB" dirty="0"/>
            <a:t>UK</a:t>
          </a:r>
        </a:p>
      </dgm:t>
    </dgm:pt>
    <dgm:pt modelId="{E8EDAAE2-0D35-4337-B316-63D76BF227A2}" type="parTrans" cxnId="{9AAABE4B-A13F-4EBA-8678-0B4736689B81}">
      <dgm:prSet/>
      <dgm:spPr/>
      <dgm:t>
        <a:bodyPr/>
        <a:lstStyle/>
        <a:p>
          <a:endParaRPr lang="en-GB"/>
        </a:p>
      </dgm:t>
    </dgm:pt>
    <dgm:pt modelId="{E40B1199-80B3-4EFE-8F9C-B153268E1553}" type="sibTrans" cxnId="{9AAABE4B-A13F-4EBA-8678-0B4736689B81}">
      <dgm:prSet/>
      <dgm:spPr/>
      <dgm:t>
        <a:bodyPr/>
        <a:lstStyle/>
        <a:p>
          <a:endParaRPr lang="en-GB"/>
        </a:p>
      </dgm:t>
    </dgm:pt>
    <dgm:pt modelId="{4F61683E-CFBB-4C3B-9344-6C21A5F282CB}">
      <dgm:prSet phldrT="[Text]"/>
      <dgm:spPr/>
      <dgm:t>
        <a:bodyPr/>
        <a:lstStyle/>
        <a:p>
          <a:r>
            <a:rPr lang="en-GB" dirty="0"/>
            <a:t>Wales</a:t>
          </a:r>
        </a:p>
      </dgm:t>
    </dgm:pt>
    <dgm:pt modelId="{5ADE7140-A489-4E0C-8197-E0BEAD2C009C}" type="parTrans" cxnId="{BE390CA1-8F47-4A04-BAD2-C1F5D5DA6283}">
      <dgm:prSet/>
      <dgm:spPr/>
      <dgm:t>
        <a:bodyPr/>
        <a:lstStyle/>
        <a:p>
          <a:endParaRPr lang="en-GB"/>
        </a:p>
      </dgm:t>
    </dgm:pt>
    <dgm:pt modelId="{414B0412-93C1-4635-8B90-E2F3975D85DE}" type="sibTrans" cxnId="{BE390CA1-8F47-4A04-BAD2-C1F5D5DA6283}">
      <dgm:prSet/>
      <dgm:spPr/>
      <dgm:t>
        <a:bodyPr/>
        <a:lstStyle/>
        <a:p>
          <a:endParaRPr lang="en-GB"/>
        </a:p>
      </dgm:t>
    </dgm:pt>
    <dgm:pt modelId="{E99EF6FD-9CA9-4C3E-B419-E5BB51902D00}">
      <dgm:prSet phldrT="[Text]"/>
      <dgm:spPr/>
      <dgm:t>
        <a:bodyPr/>
        <a:lstStyle/>
        <a:p>
          <a:r>
            <a:rPr lang="en-GB" dirty="0"/>
            <a:t>Local</a:t>
          </a:r>
        </a:p>
      </dgm:t>
    </dgm:pt>
    <dgm:pt modelId="{09805473-7579-42A2-9EED-926BFF999BF3}" type="parTrans" cxnId="{A0D551CA-C60C-4CA1-B1F2-1BF63DD91597}">
      <dgm:prSet/>
      <dgm:spPr/>
      <dgm:t>
        <a:bodyPr/>
        <a:lstStyle/>
        <a:p>
          <a:endParaRPr lang="en-GB"/>
        </a:p>
      </dgm:t>
    </dgm:pt>
    <dgm:pt modelId="{52E3FD48-539C-45A9-A4A5-CC4139809675}" type="sibTrans" cxnId="{A0D551CA-C60C-4CA1-B1F2-1BF63DD91597}">
      <dgm:prSet/>
      <dgm:spPr/>
      <dgm:t>
        <a:bodyPr/>
        <a:lstStyle/>
        <a:p>
          <a:endParaRPr lang="en-GB"/>
        </a:p>
      </dgm:t>
    </dgm:pt>
    <dgm:pt modelId="{8E2A5A9E-FDC9-454F-9CD3-15D5F1F90D90}">
      <dgm:prSet/>
      <dgm:spPr/>
      <dgm:t>
        <a:bodyPr/>
        <a:lstStyle/>
        <a:p>
          <a:r>
            <a:rPr lang="en-GB" dirty="0"/>
            <a:t>650 MPs</a:t>
          </a:r>
        </a:p>
      </dgm:t>
    </dgm:pt>
    <dgm:pt modelId="{B1956B7F-1718-4351-A9A7-ECCB6D8D5027}" type="parTrans" cxnId="{5E9953C5-1961-4627-97EF-00A15F617959}">
      <dgm:prSet/>
      <dgm:spPr/>
      <dgm:t>
        <a:bodyPr/>
        <a:lstStyle/>
        <a:p>
          <a:endParaRPr lang="en-GB"/>
        </a:p>
      </dgm:t>
    </dgm:pt>
    <dgm:pt modelId="{784986B9-EC8E-4B21-94B0-3C7340EDDFB1}" type="sibTrans" cxnId="{5E9953C5-1961-4627-97EF-00A15F617959}">
      <dgm:prSet/>
      <dgm:spPr/>
      <dgm:t>
        <a:bodyPr/>
        <a:lstStyle/>
        <a:p>
          <a:endParaRPr lang="en-GB"/>
        </a:p>
      </dgm:t>
    </dgm:pt>
    <dgm:pt modelId="{229024F8-3E11-4CCB-92CB-AB67E19E7B79}">
      <dgm:prSet/>
      <dgm:spPr/>
      <dgm:t>
        <a:bodyPr/>
        <a:lstStyle/>
        <a:p>
          <a:r>
            <a:rPr lang="en-GB" dirty="0"/>
            <a:t>60 MSs</a:t>
          </a:r>
        </a:p>
      </dgm:t>
    </dgm:pt>
    <dgm:pt modelId="{D47FEDE6-241A-47A0-9A7C-D80E59925119}" type="parTrans" cxnId="{D68DFBA5-CB60-4850-90C1-C43A83110121}">
      <dgm:prSet/>
      <dgm:spPr/>
      <dgm:t>
        <a:bodyPr/>
        <a:lstStyle/>
        <a:p>
          <a:endParaRPr lang="en-GB"/>
        </a:p>
      </dgm:t>
    </dgm:pt>
    <dgm:pt modelId="{7F0936CB-1F41-4666-A974-6D461706E199}" type="sibTrans" cxnId="{D68DFBA5-CB60-4850-90C1-C43A83110121}">
      <dgm:prSet/>
      <dgm:spPr/>
      <dgm:t>
        <a:bodyPr/>
        <a:lstStyle/>
        <a:p>
          <a:endParaRPr lang="en-GB"/>
        </a:p>
      </dgm:t>
    </dgm:pt>
    <dgm:pt modelId="{D6E1DBD9-6884-41B5-94AF-82C33AE2F0BB}">
      <dgm:prSet/>
      <dgm:spPr/>
      <dgm:t>
        <a:bodyPr/>
        <a:lstStyle/>
        <a:p>
          <a:r>
            <a:rPr lang="en-GB" dirty="0"/>
            <a:t>1250 Councillors</a:t>
          </a:r>
        </a:p>
      </dgm:t>
    </dgm:pt>
    <dgm:pt modelId="{63A0ED23-193E-4D1C-9248-29054D6A37E5}" type="parTrans" cxnId="{F919B4AD-8E09-4794-ABEB-1D695F2B42CE}">
      <dgm:prSet/>
      <dgm:spPr/>
      <dgm:t>
        <a:bodyPr/>
        <a:lstStyle/>
        <a:p>
          <a:endParaRPr lang="en-GB"/>
        </a:p>
      </dgm:t>
    </dgm:pt>
    <dgm:pt modelId="{0125DCCC-1A15-4C4E-ADAE-6BC7AFBD814A}" type="sibTrans" cxnId="{F919B4AD-8E09-4794-ABEB-1D695F2B42CE}">
      <dgm:prSet/>
      <dgm:spPr/>
      <dgm:t>
        <a:bodyPr/>
        <a:lstStyle/>
        <a:p>
          <a:endParaRPr lang="en-GB"/>
        </a:p>
      </dgm:t>
    </dgm:pt>
    <dgm:pt modelId="{6042A0B3-D4C9-4A2E-8525-51E19407984B}" type="pres">
      <dgm:prSet presAssocID="{CEE5AFD6-1F89-413E-8906-A871FA0097D6}" presName="Name0" presStyleCnt="0">
        <dgm:presLayoutVars>
          <dgm:dir/>
          <dgm:animLvl val="lvl"/>
          <dgm:resizeHandles val="exact"/>
        </dgm:presLayoutVars>
      </dgm:prSet>
      <dgm:spPr/>
    </dgm:pt>
    <dgm:pt modelId="{571F9AF5-6470-485C-A361-E50F542E3B22}" type="pres">
      <dgm:prSet presAssocID="{CEE5AFD6-1F89-413E-8906-A871FA0097D6}" presName="tSp" presStyleCnt="0"/>
      <dgm:spPr/>
    </dgm:pt>
    <dgm:pt modelId="{9CC980B8-B0CD-4764-A90D-13A258E8D484}" type="pres">
      <dgm:prSet presAssocID="{CEE5AFD6-1F89-413E-8906-A871FA0097D6}" presName="bSp" presStyleCnt="0"/>
      <dgm:spPr/>
    </dgm:pt>
    <dgm:pt modelId="{A4E03D9C-9B51-4C65-B3BB-2FA388BBE09C}" type="pres">
      <dgm:prSet presAssocID="{CEE5AFD6-1F89-413E-8906-A871FA0097D6}" presName="process" presStyleCnt="0"/>
      <dgm:spPr/>
    </dgm:pt>
    <dgm:pt modelId="{97C6A7DA-B02E-48AF-8DE8-29D3E742AAA7}" type="pres">
      <dgm:prSet presAssocID="{AAA0E831-6CB8-4BFD-B202-E4AA57E926D6}" presName="composite1" presStyleCnt="0"/>
      <dgm:spPr/>
    </dgm:pt>
    <dgm:pt modelId="{EA1D5351-793E-4E25-A4EF-22652FED7A7C}" type="pres">
      <dgm:prSet presAssocID="{AAA0E831-6CB8-4BFD-B202-E4AA57E926D6}" presName="dummyNode1" presStyleLbl="node1" presStyleIdx="0" presStyleCnt="3"/>
      <dgm:spPr/>
    </dgm:pt>
    <dgm:pt modelId="{2CD7FFE6-E281-474F-B850-3257922C0C16}" type="pres">
      <dgm:prSet presAssocID="{AAA0E831-6CB8-4BFD-B202-E4AA57E926D6}" presName="childNode1" presStyleLbl="bgAcc1" presStyleIdx="0" presStyleCnt="3">
        <dgm:presLayoutVars>
          <dgm:bulletEnabled val="1"/>
        </dgm:presLayoutVars>
      </dgm:prSet>
      <dgm:spPr/>
    </dgm:pt>
    <dgm:pt modelId="{B8D0CDB9-3E9F-4EEF-84A9-69144B5DD3A0}" type="pres">
      <dgm:prSet presAssocID="{AAA0E831-6CB8-4BFD-B202-E4AA57E926D6}" presName="childNode1tx" presStyleLbl="bgAcc1" presStyleIdx="0" presStyleCnt="3">
        <dgm:presLayoutVars>
          <dgm:bulletEnabled val="1"/>
        </dgm:presLayoutVars>
      </dgm:prSet>
      <dgm:spPr/>
    </dgm:pt>
    <dgm:pt modelId="{F90C66CE-B107-48B1-AF65-BA6A809544EA}" type="pres">
      <dgm:prSet presAssocID="{AAA0E831-6CB8-4BFD-B202-E4AA57E926D6}" presName="parentNode1" presStyleLbl="node1" presStyleIdx="0" presStyleCnt="3">
        <dgm:presLayoutVars>
          <dgm:chMax val="1"/>
          <dgm:bulletEnabled val="1"/>
        </dgm:presLayoutVars>
      </dgm:prSet>
      <dgm:spPr/>
    </dgm:pt>
    <dgm:pt modelId="{21EA8F55-CA05-4D52-A1BB-71E2F2B91A5C}" type="pres">
      <dgm:prSet presAssocID="{AAA0E831-6CB8-4BFD-B202-E4AA57E926D6}" presName="connSite1" presStyleCnt="0"/>
      <dgm:spPr/>
    </dgm:pt>
    <dgm:pt modelId="{0018EB45-4EC8-46A0-AD6A-092852D1BC2B}" type="pres">
      <dgm:prSet presAssocID="{E40B1199-80B3-4EFE-8F9C-B153268E1553}" presName="Name9" presStyleLbl="sibTrans2D1" presStyleIdx="0" presStyleCnt="2"/>
      <dgm:spPr/>
    </dgm:pt>
    <dgm:pt modelId="{12BD8798-41CF-4ACF-918F-0A5E2F0DA1BC}" type="pres">
      <dgm:prSet presAssocID="{4F61683E-CFBB-4C3B-9344-6C21A5F282CB}" presName="composite2" presStyleCnt="0"/>
      <dgm:spPr/>
    </dgm:pt>
    <dgm:pt modelId="{099E473D-B887-4AD9-8B91-B40EF796720E}" type="pres">
      <dgm:prSet presAssocID="{4F61683E-CFBB-4C3B-9344-6C21A5F282CB}" presName="dummyNode2" presStyleLbl="node1" presStyleIdx="0" presStyleCnt="3"/>
      <dgm:spPr/>
    </dgm:pt>
    <dgm:pt modelId="{72699C8A-E830-4B66-A31B-2D445FFCF802}" type="pres">
      <dgm:prSet presAssocID="{4F61683E-CFBB-4C3B-9344-6C21A5F282CB}" presName="childNode2" presStyleLbl="bgAcc1" presStyleIdx="1" presStyleCnt="3">
        <dgm:presLayoutVars>
          <dgm:bulletEnabled val="1"/>
        </dgm:presLayoutVars>
      </dgm:prSet>
      <dgm:spPr/>
    </dgm:pt>
    <dgm:pt modelId="{2F9A2764-397E-412E-AB74-D4E57D5CCCCA}" type="pres">
      <dgm:prSet presAssocID="{4F61683E-CFBB-4C3B-9344-6C21A5F282CB}" presName="childNode2tx" presStyleLbl="bgAcc1" presStyleIdx="1" presStyleCnt="3">
        <dgm:presLayoutVars>
          <dgm:bulletEnabled val="1"/>
        </dgm:presLayoutVars>
      </dgm:prSet>
      <dgm:spPr/>
    </dgm:pt>
    <dgm:pt modelId="{2FCE91DA-AC54-4441-9F5F-AE980DE64BE8}" type="pres">
      <dgm:prSet presAssocID="{4F61683E-CFBB-4C3B-9344-6C21A5F282CB}" presName="parentNode2" presStyleLbl="node1" presStyleIdx="1" presStyleCnt="3">
        <dgm:presLayoutVars>
          <dgm:chMax val="0"/>
          <dgm:bulletEnabled val="1"/>
        </dgm:presLayoutVars>
      </dgm:prSet>
      <dgm:spPr/>
    </dgm:pt>
    <dgm:pt modelId="{AD158A8F-3752-46A1-B175-B575807C9C2C}" type="pres">
      <dgm:prSet presAssocID="{4F61683E-CFBB-4C3B-9344-6C21A5F282CB}" presName="connSite2" presStyleCnt="0"/>
      <dgm:spPr/>
    </dgm:pt>
    <dgm:pt modelId="{DEDC07D9-7229-4DDB-B0B0-C58DEC378E7D}" type="pres">
      <dgm:prSet presAssocID="{414B0412-93C1-4635-8B90-E2F3975D85DE}" presName="Name18" presStyleLbl="sibTrans2D1" presStyleIdx="1" presStyleCnt="2"/>
      <dgm:spPr/>
    </dgm:pt>
    <dgm:pt modelId="{55F1EA3B-5A78-4006-B7E0-4D697B7DA6CF}" type="pres">
      <dgm:prSet presAssocID="{E99EF6FD-9CA9-4C3E-B419-E5BB51902D00}" presName="composite1" presStyleCnt="0"/>
      <dgm:spPr/>
    </dgm:pt>
    <dgm:pt modelId="{6B1A946A-E4E9-47A5-AA33-6CBCFBA88FAF}" type="pres">
      <dgm:prSet presAssocID="{E99EF6FD-9CA9-4C3E-B419-E5BB51902D00}" presName="dummyNode1" presStyleLbl="node1" presStyleIdx="1" presStyleCnt="3"/>
      <dgm:spPr/>
    </dgm:pt>
    <dgm:pt modelId="{9A1AF0DB-41C0-4D9A-BB4C-0E345C9439A4}" type="pres">
      <dgm:prSet presAssocID="{E99EF6FD-9CA9-4C3E-B419-E5BB51902D00}" presName="childNode1" presStyleLbl="bgAcc1" presStyleIdx="2" presStyleCnt="3">
        <dgm:presLayoutVars>
          <dgm:bulletEnabled val="1"/>
        </dgm:presLayoutVars>
      </dgm:prSet>
      <dgm:spPr/>
    </dgm:pt>
    <dgm:pt modelId="{B2D5FEBA-52FB-4400-94CC-22DB9D1C146A}" type="pres">
      <dgm:prSet presAssocID="{E99EF6FD-9CA9-4C3E-B419-E5BB51902D00}" presName="childNode1tx" presStyleLbl="bgAcc1" presStyleIdx="2" presStyleCnt="3">
        <dgm:presLayoutVars>
          <dgm:bulletEnabled val="1"/>
        </dgm:presLayoutVars>
      </dgm:prSet>
      <dgm:spPr/>
    </dgm:pt>
    <dgm:pt modelId="{FA33B736-A5CA-4FF2-8C43-1FD9C1ACBF7A}" type="pres">
      <dgm:prSet presAssocID="{E99EF6FD-9CA9-4C3E-B419-E5BB51902D00}" presName="parentNode1" presStyleLbl="node1" presStyleIdx="2" presStyleCnt="3">
        <dgm:presLayoutVars>
          <dgm:chMax val="1"/>
          <dgm:bulletEnabled val="1"/>
        </dgm:presLayoutVars>
      </dgm:prSet>
      <dgm:spPr/>
    </dgm:pt>
    <dgm:pt modelId="{6FF08FD7-5648-43FF-A166-E9863C9B2646}" type="pres">
      <dgm:prSet presAssocID="{E99EF6FD-9CA9-4C3E-B419-E5BB51902D00}" presName="connSite1" presStyleCnt="0"/>
      <dgm:spPr/>
    </dgm:pt>
  </dgm:ptLst>
  <dgm:cxnLst>
    <dgm:cxn modelId="{6D4D6722-8542-4622-B95E-7C8662F8862F}" type="presOf" srcId="{E40B1199-80B3-4EFE-8F9C-B153268E1553}" destId="{0018EB45-4EC8-46A0-AD6A-092852D1BC2B}" srcOrd="0" destOrd="0" presId="urn:microsoft.com/office/officeart/2005/8/layout/hProcess4"/>
    <dgm:cxn modelId="{F4007522-56DF-4C4C-BCE0-3364C1D1E5D7}" type="presOf" srcId="{8E2A5A9E-FDC9-454F-9CD3-15D5F1F90D90}" destId="{B8D0CDB9-3E9F-4EEF-84A9-69144B5DD3A0}" srcOrd="1" destOrd="0" presId="urn:microsoft.com/office/officeart/2005/8/layout/hProcess4"/>
    <dgm:cxn modelId="{D12EA934-6A13-4D46-BD6B-2956118B07CF}" type="presOf" srcId="{D6E1DBD9-6884-41B5-94AF-82C33AE2F0BB}" destId="{9A1AF0DB-41C0-4D9A-BB4C-0E345C9439A4}" srcOrd="0" destOrd="0" presId="urn:microsoft.com/office/officeart/2005/8/layout/hProcess4"/>
    <dgm:cxn modelId="{02AD2863-540C-489A-9EF6-2CD49F0D5AA8}" type="presOf" srcId="{CEE5AFD6-1F89-413E-8906-A871FA0097D6}" destId="{6042A0B3-D4C9-4A2E-8525-51E19407984B}" srcOrd="0" destOrd="0" presId="urn:microsoft.com/office/officeart/2005/8/layout/hProcess4"/>
    <dgm:cxn modelId="{48D6C565-4D8E-47A2-A850-B086A04C7BF6}" type="presOf" srcId="{229024F8-3E11-4CCB-92CB-AB67E19E7B79}" destId="{72699C8A-E830-4B66-A31B-2D445FFCF802}" srcOrd="0" destOrd="0" presId="urn:microsoft.com/office/officeart/2005/8/layout/hProcess4"/>
    <dgm:cxn modelId="{9AAABE4B-A13F-4EBA-8678-0B4736689B81}" srcId="{CEE5AFD6-1F89-413E-8906-A871FA0097D6}" destId="{AAA0E831-6CB8-4BFD-B202-E4AA57E926D6}" srcOrd="0" destOrd="0" parTransId="{E8EDAAE2-0D35-4337-B316-63D76BF227A2}" sibTransId="{E40B1199-80B3-4EFE-8F9C-B153268E1553}"/>
    <dgm:cxn modelId="{2AEC0E95-AED4-4117-A346-8C481E513760}" type="presOf" srcId="{AAA0E831-6CB8-4BFD-B202-E4AA57E926D6}" destId="{F90C66CE-B107-48B1-AF65-BA6A809544EA}" srcOrd="0" destOrd="0" presId="urn:microsoft.com/office/officeart/2005/8/layout/hProcess4"/>
    <dgm:cxn modelId="{8428329C-1701-42D1-A27D-F8475176F4F5}" type="presOf" srcId="{8E2A5A9E-FDC9-454F-9CD3-15D5F1F90D90}" destId="{2CD7FFE6-E281-474F-B850-3257922C0C16}" srcOrd="0" destOrd="0" presId="urn:microsoft.com/office/officeart/2005/8/layout/hProcess4"/>
    <dgm:cxn modelId="{4A59739C-DBAE-40F0-8DEE-46F497D1DBC6}" type="presOf" srcId="{229024F8-3E11-4CCB-92CB-AB67E19E7B79}" destId="{2F9A2764-397E-412E-AB74-D4E57D5CCCCA}" srcOrd="1" destOrd="0" presId="urn:microsoft.com/office/officeart/2005/8/layout/hProcess4"/>
    <dgm:cxn modelId="{BE390CA1-8F47-4A04-BAD2-C1F5D5DA6283}" srcId="{CEE5AFD6-1F89-413E-8906-A871FA0097D6}" destId="{4F61683E-CFBB-4C3B-9344-6C21A5F282CB}" srcOrd="1" destOrd="0" parTransId="{5ADE7140-A489-4E0C-8197-E0BEAD2C009C}" sibTransId="{414B0412-93C1-4635-8B90-E2F3975D85DE}"/>
    <dgm:cxn modelId="{D68DFBA5-CB60-4850-90C1-C43A83110121}" srcId="{4F61683E-CFBB-4C3B-9344-6C21A5F282CB}" destId="{229024F8-3E11-4CCB-92CB-AB67E19E7B79}" srcOrd="0" destOrd="0" parTransId="{D47FEDE6-241A-47A0-9A7C-D80E59925119}" sibTransId="{7F0936CB-1F41-4666-A974-6D461706E199}"/>
    <dgm:cxn modelId="{F919B4AD-8E09-4794-ABEB-1D695F2B42CE}" srcId="{E99EF6FD-9CA9-4C3E-B419-E5BB51902D00}" destId="{D6E1DBD9-6884-41B5-94AF-82C33AE2F0BB}" srcOrd="0" destOrd="0" parTransId="{63A0ED23-193E-4D1C-9248-29054D6A37E5}" sibTransId="{0125DCCC-1A15-4C4E-ADAE-6BC7AFBD814A}"/>
    <dgm:cxn modelId="{7CDDDFB3-D1B2-48FB-9A83-BC3BAFF2AE36}" type="presOf" srcId="{4F61683E-CFBB-4C3B-9344-6C21A5F282CB}" destId="{2FCE91DA-AC54-4441-9F5F-AE980DE64BE8}" srcOrd="0" destOrd="0" presId="urn:microsoft.com/office/officeart/2005/8/layout/hProcess4"/>
    <dgm:cxn modelId="{0BC39DBB-B180-4A07-BA12-366DB25A42AB}" type="presOf" srcId="{414B0412-93C1-4635-8B90-E2F3975D85DE}" destId="{DEDC07D9-7229-4DDB-B0B0-C58DEC378E7D}" srcOrd="0" destOrd="0" presId="urn:microsoft.com/office/officeart/2005/8/layout/hProcess4"/>
    <dgm:cxn modelId="{5E9953C5-1961-4627-97EF-00A15F617959}" srcId="{AAA0E831-6CB8-4BFD-B202-E4AA57E926D6}" destId="{8E2A5A9E-FDC9-454F-9CD3-15D5F1F90D90}" srcOrd="0" destOrd="0" parTransId="{B1956B7F-1718-4351-A9A7-ECCB6D8D5027}" sibTransId="{784986B9-EC8E-4B21-94B0-3C7340EDDFB1}"/>
    <dgm:cxn modelId="{A0D551CA-C60C-4CA1-B1F2-1BF63DD91597}" srcId="{CEE5AFD6-1F89-413E-8906-A871FA0097D6}" destId="{E99EF6FD-9CA9-4C3E-B419-E5BB51902D00}" srcOrd="2" destOrd="0" parTransId="{09805473-7579-42A2-9EED-926BFF999BF3}" sibTransId="{52E3FD48-539C-45A9-A4A5-CC4139809675}"/>
    <dgm:cxn modelId="{EE1C60E3-77CA-4B8B-B7DE-EAEC1EBAB07F}" type="presOf" srcId="{D6E1DBD9-6884-41B5-94AF-82C33AE2F0BB}" destId="{B2D5FEBA-52FB-4400-94CC-22DB9D1C146A}" srcOrd="1" destOrd="0" presId="urn:microsoft.com/office/officeart/2005/8/layout/hProcess4"/>
    <dgm:cxn modelId="{69B008FB-27D7-49B8-93FF-4AFADC35CEED}" type="presOf" srcId="{E99EF6FD-9CA9-4C3E-B419-E5BB51902D00}" destId="{FA33B736-A5CA-4FF2-8C43-1FD9C1ACBF7A}" srcOrd="0" destOrd="0" presId="urn:microsoft.com/office/officeart/2005/8/layout/hProcess4"/>
    <dgm:cxn modelId="{65796691-AAA9-4D48-B934-75B2B868E80F}" type="presParOf" srcId="{6042A0B3-D4C9-4A2E-8525-51E19407984B}" destId="{571F9AF5-6470-485C-A361-E50F542E3B22}" srcOrd="0" destOrd="0" presId="urn:microsoft.com/office/officeart/2005/8/layout/hProcess4"/>
    <dgm:cxn modelId="{24517585-1020-4467-B0A5-483CF59B7F91}" type="presParOf" srcId="{6042A0B3-D4C9-4A2E-8525-51E19407984B}" destId="{9CC980B8-B0CD-4764-A90D-13A258E8D484}" srcOrd="1" destOrd="0" presId="urn:microsoft.com/office/officeart/2005/8/layout/hProcess4"/>
    <dgm:cxn modelId="{6FFB0908-CCE7-4681-A082-17564E34BEE2}" type="presParOf" srcId="{6042A0B3-D4C9-4A2E-8525-51E19407984B}" destId="{A4E03D9C-9B51-4C65-B3BB-2FA388BBE09C}" srcOrd="2" destOrd="0" presId="urn:microsoft.com/office/officeart/2005/8/layout/hProcess4"/>
    <dgm:cxn modelId="{6B667817-49AD-463A-B219-1717437AA96D}" type="presParOf" srcId="{A4E03D9C-9B51-4C65-B3BB-2FA388BBE09C}" destId="{97C6A7DA-B02E-48AF-8DE8-29D3E742AAA7}" srcOrd="0" destOrd="0" presId="urn:microsoft.com/office/officeart/2005/8/layout/hProcess4"/>
    <dgm:cxn modelId="{011C43C0-5B87-48E6-9386-1C1A341F4E06}" type="presParOf" srcId="{97C6A7DA-B02E-48AF-8DE8-29D3E742AAA7}" destId="{EA1D5351-793E-4E25-A4EF-22652FED7A7C}" srcOrd="0" destOrd="0" presId="urn:microsoft.com/office/officeart/2005/8/layout/hProcess4"/>
    <dgm:cxn modelId="{347B9FA4-78D9-45B6-9BE4-9E342A0BBC3D}" type="presParOf" srcId="{97C6A7DA-B02E-48AF-8DE8-29D3E742AAA7}" destId="{2CD7FFE6-E281-474F-B850-3257922C0C16}" srcOrd="1" destOrd="0" presId="urn:microsoft.com/office/officeart/2005/8/layout/hProcess4"/>
    <dgm:cxn modelId="{03040455-8306-493D-878C-8A9261224BBB}" type="presParOf" srcId="{97C6A7DA-B02E-48AF-8DE8-29D3E742AAA7}" destId="{B8D0CDB9-3E9F-4EEF-84A9-69144B5DD3A0}" srcOrd="2" destOrd="0" presId="urn:microsoft.com/office/officeart/2005/8/layout/hProcess4"/>
    <dgm:cxn modelId="{6C72835C-E607-4612-9A1F-AA6B98CCD87B}" type="presParOf" srcId="{97C6A7DA-B02E-48AF-8DE8-29D3E742AAA7}" destId="{F90C66CE-B107-48B1-AF65-BA6A809544EA}" srcOrd="3" destOrd="0" presId="urn:microsoft.com/office/officeart/2005/8/layout/hProcess4"/>
    <dgm:cxn modelId="{C8A83D20-334B-4FE4-9E0B-BF16C99543A0}" type="presParOf" srcId="{97C6A7DA-B02E-48AF-8DE8-29D3E742AAA7}" destId="{21EA8F55-CA05-4D52-A1BB-71E2F2B91A5C}" srcOrd="4" destOrd="0" presId="urn:microsoft.com/office/officeart/2005/8/layout/hProcess4"/>
    <dgm:cxn modelId="{EFC05349-B5AB-4358-B08A-909CF4507B42}" type="presParOf" srcId="{A4E03D9C-9B51-4C65-B3BB-2FA388BBE09C}" destId="{0018EB45-4EC8-46A0-AD6A-092852D1BC2B}" srcOrd="1" destOrd="0" presId="urn:microsoft.com/office/officeart/2005/8/layout/hProcess4"/>
    <dgm:cxn modelId="{91589128-A71D-4D67-8263-51AFA59C3AC6}" type="presParOf" srcId="{A4E03D9C-9B51-4C65-B3BB-2FA388BBE09C}" destId="{12BD8798-41CF-4ACF-918F-0A5E2F0DA1BC}" srcOrd="2" destOrd="0" presId="urn:microsoft.com/office/officeart/2005/8/layout/hProcess4"/>
    <dgm:cxn modelId="{3D32E9C8-45C9-492B-8D52-AD1393EA6322}" type="presParOf" srcId="{12BD8798-41CF-4ACF-918F-0A5E2F0DA1BC}" destId="{099E473D-B887-4AD9-8B91-B40EF796720E}" srcOrd="0" destOrd="0" presId="urn:microsoft.com/office/officeart/2005/8/layout/hProcess4"/>
    <dgm:cxn modelId="{B4F3A70A-BBD9-4758-A34B-67EB131E82A5}" type="presParOf" srcId="{12BD8798-41CF-4ACF-918F-0A5E2F0DA1BC}" destId="{72699C8A-E830-4B66-A31B-2D445FFCF802}" srcOrd="1" destOrd="0" presId="urn:microsoft.com/office/officeart/2005/8/layout/hProcess4"/>
    <dgm:cxn modelId="{C50AAD39-280B-409C-9035-2F037A4FB311}" type="presParOf" srcId="{12BD8798-41CF-4ACF-918F-0A5E2F0DA1BC}" destId="{2F9A2764-397E-412E-AB74-D4E57D5CCCCA}" srcOrd="2" destOrd="0" presId="urn:microsoft.com/office/officeart/2005/8/layout/hProcess4"/>
    <dgm:cxn modelId="{43821165-46A8-4E10-901C-28422CB95C82}" type="presParOf" srcId="{12BD8798-41CF-4ACF-918F-0A5E2F0DA1BC}" destId="{2FCE91DA-AC54-4441-9F5F-AE980DE64BE8}" srcOrd="3" destOrd="0" presId="urn:microsoft.com/office/officeart/2005/8/layout/hProcess4"/>
    <dgm:cxn modelId="{8C2F326B-B1B2-414D-ADF6-5890703EE803}" type="presParOf" srcId="{12BD8798-41CF-4ACF-918F-0A5E2F0DA1BC}" destId="{AD158A8F-3752-46A1-B175-B575807C9C2C}" srcOrd="4" destOrd="0" presId="urn:microsoft.com/office/officeart/2005/8/layout/hProcess4"/>
    <dgm:cxn modelId="{00317062-7A70-47AC-B59E-034662EA1BCB}" type="presParOf" srcId="{A4E03D9C-9B51-4C65-B3BB-2FA388BBE09C}" destId="{DEDC07D9-7229-4DDB-B0B0-C58DEC378E7D}" srcOrd="3" destOrd="0" presId="urn:microsoft.com/office/officeart/2005/8/layout/hProcess4"/>
    <dgm:cxn modelId="{8AB27B4C-6CCA-4C93-B211-1741D8476327}" type="presParOf" srcId="{A4E03D9C-9B51-4C65-B3BB-2FA388BBE09C}" destId="{55F1EA3B-5A78-4006-B7E0-4D697B7DA6CF}" srcOrd="4" destOrd="0" presId="urn:microsoft.com/office/officeart/2005/8/layout/hProcess4"/>
    <dgm:cxn modelId="{99DA0837-5653-4DB0-B718-6585A80FF075}" type="presParOf" srcId="{55F1EA3B-5A78-4006-B7E0-4D697B7DA6CF}" destId="{6B1A946A-E4E9-47A5-AA33-6CBCFBA88FAF}" srcOrd="0" destOrd="0" presId="urn:microsoft.com/office/officeart/2005/8/layout/hProcess4"/>
    <dgm:cxn modelId="{4C42EE2B-BD95-4CB8-BB99-A35718ECA6CD}" type="presParOf" srcId="{55F1EA3B-5A78-4006-B7E0-4D697B7DA6CF}" destId="{9A1AF0DB-41C0-4D9A-BB4C-0E345C9439A4}" srcOrd="1" destOrd="0" presId="urn:microsoft.com/office/officeart/2005/8/layout/hProcess4"/>
    <dgm:cxn modelId="{C06FD61A-CB82-46E4-884D-100EBE038AA1}" type="presParOf" srcId="{55F1EA3B-5A78-4006-B7E0-4D697B7DA6CF}" destId="{B2D5FEBA-52FB-4400-94CC-22DB9D1C146A}" srcOrd="2" destOrd="0" presId="urn:microsoft.com/office/officeart/2005/8/layout/hProcess4"/>
    <dgm:cxn modelId="{0C5B50DA-C2DC-4F99-99AD-BB333317FABE}" type="presParOf" srcId="{55F1EA3B-5A78-4006-B7E0-4D697B7DA6CF}" destId="{FA33B736-A5CA-4FF2-8C43-1FD9C1ACBF7A}" srcOrd="3" destOrd="0" presId="urn:microsoft.com/office/officeart/2005/8/layout/hProcess4"/>
    <dgm:cxn modelId="{D5BF59F5-B75D-4BFC-95F0-73C4B394B4EA}" type="presParOf" srcId="{55F1EA3B-5A78-4006-B7E0-4D697B7DA6CF}" destId="{6FF08FD7-5648-43FF-A166-E9863C9B2646}" srcOrd="4" destOrd="0" presId="urn:microsoft.com/office/officeart/2005/8/layout/h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C56E2F5-0828-4427-A807-A34173A8AC82}">
      <dsp:nvSpPr>
        <dsp:cNvPr id="0" name=""/>
        <dsp:cNvSpPr/>
      </dsp:nvSpPr>
      <dsp:spPr>
        <a:xfrm>
          <a:off x="0" y="450391"/>
          <a:ext cx="4474675" cy="630000"/>
        </a:xfrm>
        <a:prstGeom prst="rect">
          <a:avLst/>
        </a:prstGeom>
        <a:solidFill>
          <a:schemeClr val="lt1">
            <a:alpha val="9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sp>
    <dsp:sp modelId="{F8B63904-8CF0-4F06-8B8C-C41875BBAAC1}">
      <dsp:nvSpPr>
        <dsp:cNvPr id="0" name=""/>
        <dsp:cNvSpPr/>
      </dsp:nvSpPr>
      <dsp:spPr>
        <a:xfrm>
          <a:off x="223733" y="81391"/>
          <a:ext cx="3132272" cy="738000"/>
        </a:xfrm>
        <a:prstGeom prst="roundRect">
          <a:avLst/>
        </a:prstGeom>
        <a:solidFill>
          <a:srgbClr val="FF0000"/>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18392" tIns="0" rIns="118392" bIns="0" numCol="1" spcCol="1270" anchor="ctr" anchorCtr="0">
          <a:noAutofit/>
        </a:bodyPr>
        <a:lstStyle/>
        <a:p>
          <a:pPr marL="0" lvl="0" indent="0" algn="l" defTabSz="1244600">
            <a:lnSpc>
              <a:spcPct val="90000"/>
            </a:lnSpc>
            <a:spcBef>
              <a:spcPct val="0"/>
            </a:spcBef>
            <a:spcAft>
              <a:spcPct val="35000"/>
            </a:spcAft>
            <a:buNone/>
          </a:pPr>
          <a:r>
            <a:rPr lang="en-GB" sz="2800" kern="1200" dirty="0"/>
            <a:t>Ignorance</a:t>
          </a:r>
        </a:p>
      </dsp:txBody>
      <dsp:txXfrm>
        <a:off x="259759" y="117417"/>
        <a:ext cx="3060220" cy="665948"/>
      </dsp:txXfrm>
    </dsp:sp>
    <dsp:sp modelId="{2F9D646F-910E-4DF2-B684-66F061DB9631}">
      <dsp:nvSpPr>
        <dsp:cNvPr id="0" name=""/>
        <dsp:cNvSpPr/>
      </dsp:nvSpPr>
      <dsp:spPr>
        <a:xfrm>
          <a:off x="0" y="1584391"/>
          <a:ext cx="4474675" cy="630000"/>
        </a:xfrm>
        <a:prstGeom prst="rect">
          <a:avLst/>
        </a:prstGeom>
        <a:solidFill>
          <a:schemeClr val="lt1">
            <a:alpha val="9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sp>
    <dsp:sp modelId="{6AF16436-DEAF-4C8E-994F-823ADAEB9B4A}">
      <dsp:nvSpPr>
        <dsp:cNvPr id="0" name=""/>
        <dsp:cNvSpPr/>
      </dsp:nvSpPr>
      <dsp:spPr>
        <a:xfrm>
          <a:off x="223733" y="1215391"/>
          <a:ext cx="3132272" cy="738000"/>
        </a:xfrm>
        <a:prstGeom prst="roundRect">
          <a:avLst/>
        </a:prstGeom>
        <a:solidFill>
          <a:srgbClr val="FFC000"/>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18392" tIns="0" rIns="118392" bIns="0" numCol="1" spcCol="1270" anchor="ctr" anchorCtr="0">
          <a:noAutofit/>
        </a:bodyPr>
        <a:lstStyle/>
        <a:p>
          <a:pPr marL="0" lvl="0" indent="0" algn="l" defTabSz="1244600">
            <a:lnSpc>
              <a:spcPct val="90000"/>
            </a:lnSpc>
            <a:spcBef>
              <a:spcPct val="0"/>
            </a:spcBef>
            <a:spcAft>
              <a:spcPct val="35000"/>
            </a:spcAft>
            <a:buNone/>
          </a:pPr>
          <a:r>
            <a:rPr lang="en-GB" sz="2800" kern="1200" dirty="0"/>
            <a:t>Disease</a:t>
          </a:r>
        </a:p>
      </dsp:txBody>
      <dsp:txXfrm>
        <a:off x="259759" y="1251417"/>
        <a:ext cx="3060220" cy="665948"/>
      </dsp:txXfrm>
    </dsp:sp>
    <dsp:sp modelId="{6DB28AFE-20E0-4F7B-8C12-514A0032D8A7}">
      <dsp:nvSpPr>
        <dsp:cNvPr id="0" name=""/>
        <dsp:cNvSpPr/>
      </dsp:nvSpPr>
      <dsp:spPr>
        <a:xfrm>
          <a:off x="0" y="2718391"/>
          <a:ext cx="4474675" cy="630000"/>
        </a:xfrm>
        <a:prstGeom prst="rect">
          <a:avLst/>
        </a:prstGeom>
        <a:solidFill>
          <a:schemeClr val="lt1">
            <a:alpha val="9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sp>
    <dsp:sp modelId="{4726ECB4-25AE-43A3-B8E0-DA048C80FD04}">
      <dsp:nvSpPr>
        <dsp:cNvPr id="0" name=""/>
        <dsp:cNvSpPr/>
      </dsp:nvSpPr>
      <dsp:spPr>
        <a:xfrm>
          <a:off x="223733" y="2349391"/>
          <a:ext cx="3132272" cy="738000"/>
        </a:xfrm>
        <a:prstGeom prst="roundRect">
          <a:avLst/>
        </a:prstGeom>
        <a:solidFill>
          <a:srgbClr val="00B050"/>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18392" tIns="0" rIns="118392" bIns="0" numCol="1" spcCol="1270" anchor="ctr" anchorCtr="0">
          <a:noAutofit/>
        </a:bodyPr>
        <a:lstStyle/>
        <a:p>
          <a:pPr marL="0" lvl="0" indent="0" algn="l" defTabSz="1244600">
            <a:lnSpc>
              <a:spcPct val="90000"/>
            </a:lnSpc>
            <a:spcBef>
              <a:spcPct val="0"/>
            </a:spcBef>
            <a:spcAft>
              <a:spcPct val="35000"/>
            </a:spcAft>
            <a:buNone/>
          </a:pPr>
          <a:r>
            <a:rPr lang="en-GB" sz="2800" kern="1200" dirty="0"/>
            <a:t>Idleness</a:t>
          </a:r>
        </a:p>
      </dsp:txBody>
      <dsp:txXfrm>
        <a:off x="259759" y="2385417"/>
        <a:ext cx="3060220" cy="665948"/>
      </dsp:txXfrm>
    </dsp:sp>
    <dsp:sp modelId="{851F9F25-3794-4637-A2FD-4FC3B3DB822C}">
      <dsp:nvSpPr>
        <dsp:cNvPr id="0" name=""/>
        <dsp:cNvSpPr/>
      </dsp:nvSpPr>
      <dsp:spPr>
        <a:xfrm>
          <a:off x="0" y="3852391"/>
          <a:ext cx="4474675" cy="630000"/>
        </a:xfrm>
        <a:prstGeom prst="rect">
          <a:avLst/>
        </a:prstGeom>
        <a:solidFill>
          <a:schemeClr val="lt1">
            <a:alpha val="9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sp>
    <dsp:sp modelId="{69857377-9233-41D4-9CF6-B29618A49978}">
      <dsp:nvSpPr>
        <dsp:cNvPr id="0" name=""/>
        <dsp:cNvSpPr/>
      </dsp:nvSpPr>
      <dsp:spPr>
        <a:xfrm>
          <a:off x="223733" y="3483391"/>
          <a:ext cx="3132272" cy="738000"/>
        </a:xfrm>
        <a:prstGeom prst="roundRect">
          <a:avLst/>
        </a:prstGeom>
        <a:solidFill>
          <a:srgbClr val="00B0F0"/>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18392" tIns="0" rIns="118392" bIns="0" numCol="1" spcCol="1270" anchor="ctr" anchorCtr="0">
          <a:noAutofit/>
        </a:bodyPr>
        <a:lstStyle/>
        <a:p>
          <a:pPr marL="0" lvl="0" indent="0" algn="l" defTabSz="1244600">
            <a:lnSpc>
              <a:spcPct val="90000"/>
            </a:lnSpc>
            <a:spcBef>
              <a:spcPct val="0"/>
            </a:spcBef>
            <a:spcAft>
              <a:spcPct val="35000"/>
            </a:spcAft>
            <a:buNone/>
          </a:pPr>
          <a:r>
            <a:rPr lang="en-GB" sz="2800" kern="1200"/>
            <a:t>Squalor</a:t>
          </a:r>
          <a:endParaRPr lang="en-GB" sz="2800" kern="1200" dirty="0"/>
        </a:p>
      </dsp:txBody>
      <dsp:txXfrm>
        <a:off x="259759" y="3519417"/>
        <a:ext cx="3060220" cy="665948"/>
      </dsp:txXfrm>
    </dsp:sp>
    <dsp:sp modelId="{3099424E-43EC-470D-AB36-F308A7A77BD2}">
      <dsp:nvSpPr>
        <dsp:cNvPr id="0" name=""/>
        <dsp:cNvSpPr/>
      </dsp:nvSpPr>
      <dsp:spPr>
        <a:xfrm>
          <a:off x="0" y="4986391"/>
          <a:ext cx="4474675" cy="630000"/>
        </a:xfrm>
        <a:prstGeom prst="rect">
          <a:avLst/>
        </a:prstGeom>
        <a:solidFill>
          <a:schemeClr val="lt1">
            <a:alpha val="9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sp>
    <dsp:sp modelId="{6EE2A618-AD6D-42C4-B2EB-495E2F755379}">
      <dsp:nvSpPr>
        <dsp:cNvPr id="0" name=""/>
        <dsp:cNvSpPr/>
      </dsp:nvSpPr>
      <dsp:spPr>
        <a:xfrm>
          <a:off x="223733" y="4617391"/>
          <a:ext cx="3132272" cy="738000"/>
        </a:xfrm>
        <a:prstGeom prst="roundRect">
          <a:avLst/>
        </a:prstGeom>
        <a:solidFill>
          <a:srgbClr val="7030A0"/>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18392" tIns="0" rIns="118392" bIns="0" numCol="1" spcCol="1270" anchor="ctr" anchorCtr="0">
          <a:noAutofit/>
        </a:bodyPr>
        <a:lstStyle/>
        <a:p>
          <a:pPr marL="0" lvl="0" indent="0" algn="l" defTabSz="1244600">
            <a:lnSpc>
              <a:spcPct val="90000"/>
            </a:lnSpc>
            <a:spcBef>
              <a:spcPct val="0"/>
            </a:spcBef>
            <a:spcAft>
              <a:spcPct val="35000"/>
            </a:spcAft>
            <a:buNone/>
          </a:pPr>
          <a:r>
            <a:rPr lang="en-GB" sz="2800" kern="1200"/>
            <a:t>Want</a:t>
          </a:r>
          <a:endParaRPr lang="en-GB" sz="2800" kern="1200" dirty="0"/>
        </a:p>
      </dsp:txBody>
      <dsp:txXfrm>
        <a:off x="259759" y="4653417"/>
        <a:ext cx="3060220" cy="66594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36261F1-45A5-484E-A891-9DCBF43F1A17}">
      <dsp:nvSpPr>
        <dsp:cNvPr id="0" name=""/>
        <dsp:cNvSpPr/>
      </dsp:nvSpPr>
      <dsp:spPr>
        <a:xfrm>
          <a:off x="1863808" y="2434"/>
          <a:ext cx="2096784" cy="1064613"/>
        </a:xfrm>
        <a:prstGeom prst="roundRect">
          <a:avLst/>
        </a:prstGeom>
        <a:solidFill>
          <a:srgbClr val="FF0000"/>
        </a:soli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95250" tIns="47625" rIns="95250" bIns="47625" numCol="1" spcCol="1270" anchor="ctr" anchorCtr="0">
          <a:noAutofit/>
        </a:bodyPr>
        <a:lstStyle/>
        <a:p>
          <a:pPr marL="0" lvl="0" indent="0" algn="ctr" defTabSz="1111250">
            <a:lnSpc>
              <a:spcPct val="90000"/>
            </a:lnSpc>
            <a:spcBef>
              <a:spcPct val="0"/>
            </a:spcBef>
            <a:spcAft>
              <a:spcPct val="35000"/>
            </a:spcAft>
            <a:buNone/>
          </a:pPr>
          <a:r>
            <a:rPr lang="en-GB" sz="2500" kern="1200" dirty="0"/>
            <a:t>Free education</a:t>
          </a:r>
        </a:p>
      </dsp:txBody>
      <dsp:txXfrm>
        <a:off x="1915778" y="54404"/>
        <a:ext cx="1992844" cy="960673"/>
      </dsp:txXfrm>
    </dsp:sp>
    <dsp:sp modelId="{5ABA1632-C696-4E49-9005-B3415BE66B45}">
      <dsp:nvSpPr>
        <dsp:cNvPr id="0" name=""/>
        <dsp:cNvSpPr/>
      </dsp:nvSpPr>
      <dsp:spPr>
        <a:xfrm>
          <a:off x="1863808" y="1120279"/>
          <a:ext cx="2096784" cy="1064613"/>
        </a:xfrm>
        <a:prstGeom prst="roundRect">
          <a:avLst/>
        </a:prstGeom>
        <a:solidFill>
          <a:srgbClr val="FFC000"/>
        </a:soli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95250" tIns="47625" rIns="95250" bIns="47625" numCol="1" spcCol="1270" anchor="ctr" anchorCtr="0">
          <a:noAutofit/>
        </a:bodyPr>
        <a:lstStyle/>
        <a:p>
          <a:pPr marL="0" lvl="0" indent="0" algn="ctr" defTabSz="1111250">
            <a:lnSpc>
              <a:spcPct val="90000"/>
            </a:lnSpc>
            <a:spcBef>
              <a:spcPct val="0"/>
            </a:spcBef>
            <a:spcAft>
              <a:spcPct val="35000"/>
            </a:spcAft>
            <a:buNone/>
          </a:pPr>
          <a:r>
            <a:rPr lang="en-GB" sz="2500" kern="1200" dirty="0"/>
            <a:t>NHS</a:t>
          </a:r>
        </a:p>
      </dsp:txBody>
      <dsp:txXfrm>
        <a:off x="1915778" y="1172249"/>
        <a:ext cx="1992844" cy="960673"/>
      </dsp:txXfrm>
    </dsp:sp>
    <dsp:sp modelId="{3125673A-16BD-4165-BB83-668ABD9B744A}">
      <dsp:nvSpPr>
        <dsp:cNvPr id="0" name=""/>
        <dsp:cNvSpPr/>
      </dsp:nvSpPr>
      <dsp:spPr>
        <a:xfrm>
          <a:off x="1863808" y="2238123"/>
          <a:ext cx="2096784" cy="1064613"/>
        </a:xfrm>
        <a:prstGeom prst="roundRect">
          <a:avLst/>
        </a:prstGeom>
        <a:solidFill>
          <a:srgbClr val="00B050"/>
        </a:soli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95250" tIns="47625" rIns="95250" bIns="47625" numCol="1" spcCol="1270" anchor="ctr" anchorCtr="0">
          <a:noAutofit/>
        </a:bodyPr>
        <a:lstStyle/>
        <a:p>
          <a:pPr marL="0" lvl="0" indent="0" algn="ctr" defTabSz="1111250">
            <a:lnSpc>
              <a:spcPct val="90000"/>
            </a:lnSpc>
            <a:spcBef>
              <a:spcPct val="0"/>
            </a:spcBef>
            <a:spcAft>
              <a:spcPct val="35000"/>
            </a:spcAft>
            <a:buNone/>
          </a:pPr>
          <a:r>
            <a:rPr lang="en-GB" sz="2500" kern="1200" dirty="0"/>
            <a:t>Employment</a:t>
          </a:r>
        </a:p>
      </dsp:txBody>
      <dsp:txXfrm>
        <a:off x="1915778" y="2290093"/>
        <a:ext cx="1992844" cy="960673"/>
      </dsp:txXfrm>
    </dsp:sp>
    <dsp:sp modelId="{4AA218D6-7A61-48FC-8FF5-9BBAE18315B5}">
      <dsp:nvSpPr>
        <dsp:cNvPr id="0" name=""/>
        <dsp:cNvSpPr/>
      </dsp:nvSpPr>
      <dsp:spPr>
        <a:xfrm>
          <a:off x="1863808" y="3355968"/>
          <a:ext cx="2096784" cy="1064613"/>
        </a:xfrm>
        <a:prstGeom prst="roundRect">
          <a:avLst/>
        </a:prstGeom>
        <a:solidFill>
          <a:srgbClr val="00B0F0"/>
        </a:soli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95250" tIns="47625" rIns="95250" bIns="47625" numCol="1" spcCol="1270" anchor="ctr" anchorCtr="0">
          <a:noAutofit/>
        </a:bodyPr>
        <a:lstStyle/>
        <a:p>
          <a:pPr marL="0" lvl="0" indent="0" algn="ctr" defTabSz="1111250">
            <a:lnSpc>
              <a:spcPct val="90000"/>
            </a:lnSpc>
            <a:spcBef>
              <a:spcPct val="0"/>
            </a:spcBef>
            <a:spcAft>
              <a:spcPct val="35000"/>
            </a:spcAft>
            <a:buNone/>
          </a:pPr>
          <a:r>
            <a:rPr lang="en-GB" sz="2500" kern="1200" dirty="0"/>
            <a:t>Housing</a:t>
          </a:r>
        </a:p>
      </dsp:txBody>
      <dsp:txXfrm>
        <a:off x="1915778" y="3407938"/>
        <a:ext cx="1992844" cy="960673"/>
      </dsp:txXfrm>
    </dsp:sp>
    <dsp:sp modelId="{1A919B61-70FE-4C9D-9969-4B71034ED807}">
      <dsp:nvSpPr>
        <dsp:cNvPr id="0" name=""/>
        <dsp:cNvSpPr/>
      </dsp:nvSpPr>
      <dsp:spPr>
        <a:xfrm>
          <a:off x="1863808" y="4473812"/>
          <a:ext cx="2096784" cy="1064613"/>
        </a:xfrm>
        <a:prstGeom prst="roundRect">
          <a:avLst/>
        </a:prstGeom>
        <a:solidFill>
          <a:srgbClr val="7030A0"/>
        </a:solidFill>
        <a:ln>
          <a:noFill/>
        </a:ln>
        <a:effectLst>
          <a:outerShdw blurRad="40000" dist="23000" dir="5400000" rotWithShape="0">
            <a:srgbClr val="000000">
              <a:alpha val="35000"/>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95250" tIns="47625" rIns="95250" bIns="47625" numCol="1" spcCol="1270" anchor="ctr" anchorCtr="0">
          <a:noAutofit/>
        </a:bodyPr>
        <a:lstStyle/>
        <a:p>
          <a:pPr marL="0" lvl="0" indent="0" algn="ctr" defTabSz="1111250">
            <a:lnSpc>
              <a:spcPct val="90000"/>
            </a:lnSpc>
            <a:spcBef>
              <a:spcPct val="0"/>
            </a:spcBef>
            <a:spcAft>
              <a:spcPct val="35000"/>
            </a:spcAft>
            <a:buNone/>
          </a:pPr>
          <a:r>
            <a:rPr lang="en-GB" sz="2500" kern="1200" dirty="0"/>
            <a:t>National insurance</a:t>
          </a:r>
        </a:p>
      </dsp:txBody>
      <dsp:txXfrm>
        <a:off x="1915778" y="4525782"/>
        <a:ext cx="1992844" cy="96067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CD7FFE6-E281-474F-B850-3257922C0C16}">
      <dsp:nvSpPr>
        <dsp:cNvPr id="0" name=""/>
        <dsp:cNvSpPr/>
      </dsp:nvSpPr>
      <dsp:spPr>
        <a:xfrm>
          <a:off x="423542" y="1109591"/>
          <a:ext cx="2585086" cy="2132155"/>
        </a:xfrm>
        <a:prstGeom prst="roundRect">
          <a:avLst>
            <a:gd name="adj" fmla="val 10000"/>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t" anchorCtr="0">
          <a:noAutofit/>
        </a:bodyPr>
        <a:lstStyle/>
        <a:p>
          <a:pPr marL="285750" lvl="1" indent="-285750" algn="l" defTabSz="1600200">
            <a:lnSpc>
              <a:spcPct val="90000"/>
            </a:lnSpc>
            <a:spcBef>
              <a:spcPct val="0"/>
            </a:spcBef>
            <a:spcAft>
              <a:spcPct val="15000"/>
            </a:spcAft>
            <a:buChar char="•"/>
          </a:pPr>
          <a:r>
            <a:rPr lang="en-GB" sz="3600" kern="1200" dirty="0"/>
            <a:t>650 MPs</a:t>
          </a:r>
        </a:p>
      </dsp:txBody>
      <dsp:txXfrm>
        <a:off x="472609" y="1158658"/>
        <a:ext cx="2486952" cy="1577131"/>
      </dsp:txXfrm>
    </dsp:sp>
    <dsp:sp modelId="{0018EB45-4EC8-46A0-AD6A-092852D1BC2B}">
      <dsp:nvSpPr>
        <dsp:cNvPr id="0" name=""/>
        <dsp:cNvSpPr/>
      </dsp:nvSpPr>
      <dsp:spPr>
        <a:xfrm>
          <a:off x="1846782" y="1511413"/>
          <a:ext cx="3007450" cy="3007450"/>
        </a:xfrm>
        <a:prstGeom prst="leftCircularArrow">
          <a:avLst>
            <a:gd name="adj1" fmla="val 3671"/>
            <a:gd name="adj2" fmla="val 457399"/>
            <a:gd name="adj3" fmla="val 2232910"/>
            <a:gd name="adj4" fmla="val 9024489"/>
            <a:gd name="adj5" fmla="val 4283"/>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F90C66CE-B107-48B1-AF65-BA6A809544EA}">
      <dsp:nvSpPr>
        <dsp:cNvPr id="0" name=""/>
        <dsp:cNvSpPr/>
      </dsp:nvSpPr>
      <dsp:spPr>
        <a:xfrm>
          <a:off x="998006" y="2784856"/>
          <a:ext cx="2297854" cy="913780"/>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66040" rIns="99060" bIns="66040" numCol="1" spcCol="1270" anchor="ctr" anchorCtr="0">
          <a:noAutofit/>
        </a:bodyPr>
        <a:lstStyle/>
        <a:p>
          <a:pPr marL="0" lvl="0" indent="0" algn="ctr" defTabSz="2311400">
            <a:lnSpc>
              <a:spcPct val="90000"/>
            </a:lnSpc>
            <a:spcBef>
              <a:spcPct val="0"/>
            </a:spcBef>
            <a:spcAft>
              <a:spcPct val="35000"/>
            </a:spcAft>
            <a:buNone/>
          </a:pPr>
          <a:r>
            <a:rPr lang="en-GB" sz="5200" kern="1200" dirty="0"/>
            <a:t>UK</a:t>
          </a:r>
        </a:p>
      </dsp:txBody>
      <dsp:txXfrm>
        <a:off x="1024770" y="2811620"/>
        <a:ext cx="2244326" cy="860252"/>
      </dsp:txXfrm>
    </dsp:sp>
    <dsp:sp modelId="{72699C8A-E830-4B66-A31B-2D445FFCF802}">
      <dsp:nvSpPr>
        <dsp:cNvPr id="0" name=""/>
        <dsp:cNvSpPr/>
      </dsp:nvSpPr>
      <dsp:spPr>
        <a:xfrm>
          <a:off x="3821640" y="1109591"/>
          <a:ext cx="2585086" cy="2132155"/>
        </a:xfrm>
        <a:prstGeom prst="roundRect">
          <a:avLst>
            <a:gd name="adj" fmla="val 10000"/>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t" anchorCtr="0">
          <a:noAutofit/>
        </a:bodyPr>
        <a:lstStyle/>
        <a:p>
          <a:pPr marL="285750" lvl="1" indent="-285750" algn="l" defTabSz="1600200">
            <a:lnSpc>
              <a:spcPct val="90000"/>
            </a:lnSpc>
            <a:spcBef>
              <a:spcPct val="0"/>
            </a:spcBef>
            <a:spcAft>
              <a:spcPct val="15000"/>
            </a:spcAft>
            <a:buChar char="•"/>
          </a:pPr>
          <a:r>
            <a:rPr lang="en-GB" sz="3600" kern="1200" dirty="0"/>
            <a:t>60 MSs</a:t>
          </a:r>
        </a:p>
      </dsp:txBody>
      <dsp:txXfrm>
        <a:off x="3870707" y="1615548"/>
        <a:ext cx="2486952" cy="1577131"/>
      </dsp:txXfrm>
    </dsp:sp>
    <dsp:sp modelId="{DEDC07D9-7229-4DDB-B0B0-C58DEC378E7D}">
      <dsp:nvSpPr>
        <dsp:cNvPr id="0" name=""/>
        <dsp:cNvSpPr/>
      </dsp:nvSpPr>
      <dsp:spPr>
        <a:xfrm>
          <a:off x="5223338" y="-251125"/>
          <a:ext cx="3337767" cy="3337767"/>
        </a:xfrm>
        <a:prstGeom prst="circularArrow">
          <a:avLst>
            <a:gd name="adj1" fmla="val 3308"/>
            <a:gd name="adj2" fmla="val 408578"/>
            <a:gd name="adj3" fmla="val 19415911"/>
            <a:gd name="adj4" fmla="val 12575511"/>
            <a:gd name="adj5" fmla="val 3859"/>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2FCE91DA-AC54-4441-9F5F-AE980DE64BE8}">
      <dsp:nvSpPr>
        <dsp:cNvPr id="0" name=""/>
        <dsp:cNvSpPr/>
      </dsp:nvSpPr>
      <dsp:spPr>
        <a:xfrm>
          <a:off x="4396104" y="652700"/>
          <a:ext cx="2297854" cy="913780"/>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66040" rIns="99060" bIns="66040" numCol="1" spcCol="1270" anchor="ctr" anchorCtr="0">
          <a:noAutofit/>
        </a:bodyPr>
        <a:lstStyle/>
        <a:p>
          <a:pPr marL="0" lvl="0" indent="0" algn="ctr" defTabSz="2311400">
            <a:lnSpc>
              <a:spcPct val="90000"/>
            </a:lnSpc>
            <a:spcBef>
              <a:spcPct val="0"/>
            </a:spcBef>
            <a:spcAft>
              <a:spcPct val="35000"/>
            </a:spcAft>
            <a:buNone/>
          </a:pPr>
          <a:r>
            <a:rPr lang="en-GB" sz="5200" kern="1200" dirty="0"/>
            <a:t>Wales</a:t>
          </a:r>
        </a:p>
      </dsp:txBody>
      <dsp:txXfrm>
        <a:off x="4422868" y="679464"/>
        <a:ext cx="2244326" cy="860252"/>
      </dsp:txXfrm>
    </dsp:sp>
    <dsp:sp modelId="{9A1AF0DB-41C0-4D9A-BB4C-0E345C9439A4}">
      <dsp:nvSpPr>
        <dsp:cNvPr id="0" name=""/>
        <dsp:cNvSpPr/>
      </dsp:nvSpPr>
      <dsp:spPr>
        <a:xfrm>
          <a:off x="7219739" y="1109591"/>
          <a:ext cx="2585086" cy="2132155"/>
        </a:xfrm>
        <a:prstGeom prst="roundRect">
          <a:avLst>
            <a:gd name="adj" fmla="val 10000"/>
          </a:avLst>
        </a:prstGeom>
        <a:solidFill>
          <a:schemeClr val="lt1">
            <a:alpha val="90000"/>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t" anchorCtr="0">
          <a:noAutofit/>
        </a:bodyPr>
        <a:lstStyle/>
        <a:p>
          <a:pPr marL="285750" lvl="1" indent="-285750" algn="l" defTabSz="1600200">
            <a:lnSpc>
              <a:spcPct val="90000"/>
            </a:lnSpc>
            <a:spcBef>
              <a:spcPct val="0"/>
            </a:spcBef>
            <a:spcAft>
              <a:spcPct val="15000"/>
            </a:spcAft>
            <a:buChar char="•"/>
          </a:pPr>
          <a:r>
            <a:rPr lang="en-GB" sz="3600" kern="1200" dirty="0"/>
            <a:t>1250 Councillors</a:t>
          </a:r>
        </a:p>
      </dsp:txBody>
      <dsp:txXfrm>
        <a:off x="7268806" y="1158658"/>
        <a:ext cx="2486952" cy="1577131"/>
      </dsp:txXfrm>
    </dsp:sp>
    <dsp:sp modelId="{FA33B736-A5CA-4FF2-8C43-1FD9C1ACBF7A}">
      <dsp:nvSpPr>
        <dsp:cNvPr id="0" name=""/>
        <dsp:cNvSpPr/>
      </dsp:nvSpPr>
      <dsp:spPr>
        <a:xfrm>
          <a:off x="7794202" y="2784856"/>
          <a:ext cx="2297854" cy="913780"/>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66040" rIns="99060" bIns="66040" numCol="1" spcCol="1270" anchor="ctr" anchorCtr="0">
          <a:noAutofit/>
        </a:bodyPr>
        <a:lstStyle/>
        <a:p>
          <a:pPr marL="0" lvl="0" indent="0" algn="ctr" defTabSz="2311400">
            <a:lnSpc>
              <a:spcPct val="90000"/>
            </a:lnSpc>
            <a:spcBef>
              <a:spcPct val="0"/>
            </a:spcBef>
            <a:spcAft>
              <a:spcPct val="35000"/>
            </a:spcAft>
            <a:buNone/>
          </a:pPr>
          <a:r>
            <a:rPr lang="en-GB" sz="5200" kern="1200" dirty="0"/>
            <a:t>Local</a:t>
          </a:r>
        </a:p>
      </dsp:txBody>
      <dsp:txXfrm>
        <a:off x="7820966" y="2811620"/>
        <a:ext cx="2244326" cy="860252"/>
      </dsp:txXfrm>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hProcess4">
  <dgm:title val=""/>
  <dgm:desc val=""/>
  <dgm:catLst>
    <dgm:cat type="process"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composite"/>
    <dgm:shape xmlns:r="http://schemas.openxmlformats.org/officeDocument/2006/relationships" r:blip="">
      <dgm:adjLst/>
    </dgm:shape>
    <dgm:presOf/>
    <dgm:constrLst>
      <dgm:constr type="w" for="ch" forName="tSp" refType="w"/>
      <dgm:constr type="h" for="ch" forName="tSp" refType="h" fact="0.15"/>
      <dgm:constr type="l" for="ch" forName="tSp"/>
      <dgm:constr type="t" for="ch" forName="tSp"/>
      <dgm:constr type="w" for="ch" forName="bSp" refType="w"/>
      <dgm:constr type="h" for="ch" forName="bSp" refType="h" fact="0.15"/>
      <dgm:constr type="l" for="ch" forName="bSp"/>
      <dgm:constr type="t" for="ch" forName="bSp" refType="h" fact="0.85"/>
      <dgm:constr type="w" for="ch" forName="process" refType="w"/>
      <dgm:constr type="h" for="ch" forName="process" refType="h" fact="0.7"/>
      <dgm:constr type="l" for="ch" forName="process"/>
      <dgm:constr type="t" for="ch" forName="process" refType="h" fact="0.15"/>
    </dgm:constrLst>
    <dgm:ruleLst/>
    <dgm:layoutNode name="tSp">
      <dgm:alg type="sp"/>
      <dgm:shape xmlns:r="http://schemas.openxmlformats.org/officeDocument/2006/relationships" r:blip="">
        <dgm:adjLst/>
      </dgm:shape>
      <dgm:presOf/>
      <dgm:constrLst/>
      <dgm:ruleLst/>
    </dgm:layoutNode>
    <dgm:layoutNode name="bSp">
      <dgm:alg type="sp"/>
      <dgm:shape xmlns:r="http://schemas.openxmlformats.org/officeDocument/2006/relationships" r:blip="">
        <dgm:adjLst/>
      </dgm:shape>
      <dgm:presOf/>
      <dgm:constrLst/>
      <dgm:ruleLst/>
    </dgm:layoutNode>
    <dgm:layoutNode name="process">
      <dgm:choose name="Name1">
        <dgm:if name="Name2" func="var" arg="dir" op="equ" val="norm">
          <dgm:alg type="lin">
            <dgm:param type="linDir" val="fromL"/>
          </dgm:alg>
        </dgm:if>
        <dgm:else name="Name3">
          <dgm:alg type="lin">
            <dgm:param type="linDir" val="fromR"/>
          </dgm:alg>
        </dgm:else>
      </dgm:choose>
      <dgm:shape xmlns:r="http://schemas.openxmlformats.org/officeDocument/2006/relationships" r:blip="">
        <dgm:adjLst/>
      </dgm:shape>
      <dgm:presOf/>
      <dgm:constrLst>
        <dgm:constr type="w" for="ch" forName="composite1" refType="w"/>
        <dgm:constr type="w" for="ch" forName="composite2" refType="w" refFor="ch" refForName="composite1" op="equ"/>
        <dgm:constr type="h" for="ch" forName="composite1" refType="h"/>
        <dgm:constr type="h" for="ch" forName="composite2" refType="h" refFor="ch" refForName="composite1" op="equ"/>
        <dgm:constr type="primFontSz" for="des" forName="parentNode1" val="65"/>
        <dgm:constr type="primFontSz" for="des" forName="parentNode2" refType="primFontSz" refFor="des" refForName="parentNode1" op="equ"/>
        <dgm:constr type="secFontSz" for="des" forName="childNode1tx" val="65"/>
        <dgm:constr type="secFontSz" for="des" forName="childNode2tx" refType="secFontSz" refFor="des" refForName="childNode1tx" op="equ"/>
        <dgm:constr type="w" for="des" ptType="sibTrans" refType="w" refFor="ch" refForName="composite1" op="equ" fact="0.05"/>
      </dgm:constrLst>
      <dgm:ruleLst/>
      <dgm:forEach name="Name4" axis="ch" ptType="node" step="2">
        <dgm:layoutNode name="composite1">
          <dgm:alg type="composite">
            <dgm:param type="ar" val="0.943"/>
          </dgm:alg>
          <dgm:shape xmlns:r="http://schemas.openxmlformats.org/officeDocument/2006/relationships" r:blip="">
            <dgm:adjLst/>
          </dgm:shape>
          <dgm:presOf/>
          <dgm:choose name="Name5">
            <dgm:if name="Name6" func="var" arg="dir" op="equ" val="norm">
              <dgm:constrLst>
                <dgm:constr type="h" refType="w" fact="1.06"/>
                <dgm:constr type="w" for="ch" forName="dummyNode1" refType="w"/>
                <dgm:constr type="h" for="ch" forName="dummyNode1" refType="h"/>
                <dgm:constr type="t" for="ch" forName="dummyNode1"/>
                <dgm:constr type="l" for="ch" forName="dummyNode1"/>
                <dgm:constr type="w" for="ch" forName="childNode1" refType="w" fact="0.9"/>
                <dgm:constr type="h" for="ch" forName="childNode1" refType="h" fact="0.7"/>
                <dgm:constr type="t" for="ch" forName="childNode1" refType="h" fact="0.15"/>
                <dgm:constr type="l" for="ch" forName="childNode1"/>
                <dgm:constr type="w" for="ch" forName="childNode1tx" refType="w" fact="0.9"/>
                <dgm:constr type="h" for="ch" forName="childNode1tx" refType="h" fact="0.55"/>
                <dgm:constr type="t" for="ch" forName="childNode1tx" refType="h" fact="0.15"/>
                <dgm:constr type="l" for="ch" forName="childNode1tx"/>
                <dgm:constr type="w" for="ch" forName="parentNode1" refType="w" fact="0.8"/>
                <dgm:constr type="h" for="ch" forName="parentNode1" refType="h" fact="0.3"/>
                <dgm:constr type="t" for="ch" forName="parentNode1" refType="h" fact="0.7"/>
                <dgm:constr type="l" for="ch" forName="parentNode1" refType="w" fact="0.2"/>
                <dgm:constr type="w" for="ch" forName="connSite1" refType="w" fact="0.01"/>
                <dgm:constr type="h" for="ch" forName="connSite1" refType="h" fact="0.01"/>
                <dgm:constr type="t" for="ch" forName="connSite1"/>
                <dgm:constr type="l" for="ch" forName="connSite1" refType="w" fact="0.35"/>
              </dgm:constrLst>
            </dgm:if>
            <dgm:else name="Name7">
              <dgm:constrLst>
                <dgm:constr type="h" refType="w" fact="1.06"/>
                <dgm:constr type="w" for="ch" forName="dummyNode1" refType="w"/>
                <dgm:constr type="h" for="ch" forName="dummyNode1" refType="h"/>
                <dgm:constr type="t" for="ch" forName="dummyNode1"/>
                <dgm:constr type="l" for="ch" forName="dummyNode1"/>
                <dgm:constr type="w" for="ch" forName="childNode1" refType="w" fact="0.9"/>
                <dgm:constr type="h" for="ch" forName="childNode1" refType="h" fact="0.7"/>
                <dgm:constr type="t" for="ch" forName="childNode1" refType="h" fact="0.15"/>
                <dgm:constr type="l" for="ch" forName="childNode1" refType="w" fact="0.1"/>
                <dgm:constr type="w" for="ch" forName="childNode1tx" refType="w" fact="0.9"/>
                <dgm:constr type="h" for="ch" forName="childNode1tx" refType="h" fact="0.55"/>
                <dgm:constr type="t" for="ch" forName="childNode1tx" refType="h" fact="0.15"/>
                <dgm:constr type="l" for="ch" forName="childNode1tx" refType="w" fact="0.1"/>
                <dgm:constr type="w" for="ch" forName="parentNode1" refType="w" fact="0.8"/>
                <dgm:constr type="h" for="ch" forName="parentNode1" refType="h" fact="0.3"/>
                <dgm:constr type="t" for="ch" forName="parentNode1" refType="h" fact="0.7"/>
                <dgm:constr type="l" for="ch" forName="parentNode1"/>
                <dgm:constr type="w" for="ch" forName="connSite1" refType="w" fact="0.01"/>
                <dgm:constr type="h" for="ch" forName="connSite1" refType="h" fact="0.01"/>
                <dgm:constr type="t" for="ch" forName="connSite1"/>
                <dgm:constr type="l" for="ch" forName="connSite1" refType="w" fact="0.65"/>
              </dgm:constrLst>
            </dgm:else>
          </dgm:choose>
          <dgm:ruleLst/>
          <dgm:layoutNode name="dummyNode1">
            <dgm:alg type="sp"/>
            <dgm:shape xmlns:r="http://schemas.openxmlformats.org/officeDocument/2006/relationships" type="rect" r:blip="" hideGeom="1">
              <dgm:adjLst/>
            </dgm:shape>
            <dgm:presOf/>
            <dgm:constrLst/>
            <dgm:ruleLst/>
          </dgm:layoutNode>
          <dgm:layoutNode name="childNode1" styleLbl="bgAcc1">
            <dgm:varLst>
              <dgm:bulletEnabled val="1"/>
            </dgm:varLst>
            <dgm:alg type="sp"/>
            <dgm:shape xmlns:r="http://schemas.openxmlformats.org/officeDocument/2006/relationships" type="roundRect" r:blip="">
              <dgm:adjLst>
                <dgm:adj idx="1" val="0.1"/>
              </dgm:adjLst>
            </dgm:shape>
            <dgm:presOf axis="des" ptType="node"/>
            <dgm:constrLst/>
            <dgm:ruleLst/>
          </dgm:layoutNode>
          <dgm:layoutNode name="childNode1tx" styleLbl="bgAcc1">
            <dgm:varLst>
              <dgm:bulletEnabled val="1"/>
            </dgm:varLst>
            <dgm:alg type="tx">
              <dgm:param type="stBulletLvl" val="1"/>
            </dgm:alg>
            <dgm:shape xmlns:r="http://schemas.openxmlformats.org/officeDocument/2006/relationships" type="roundRect" r:blip="" hideGeom="1">
              <dgm:adjLst>
                <dgm:adj idx="1" val="0.1"/>
              </dgm:adjLst>
            </dgm:shape>
            <dgm:presOf axis="des" ptType="node"/>
            <dgm:constrLst>
              <dgm:constr type="secFontSz" val="65"/>
              <dgm:constr type="primFontSz" refType="secFontSz"/>
              <dgm:constr type="tMarg" refType="secFontSz" fact="0.15"/>
              <dgm:constr type="bMarg" refType="secFontSz" fact="0.15"/>
              <dgm:constr type="lMarg" refType="secFontSz" fact="0.15"/>
              <dgm:constr type="rMarg" refType="secFontSz" fact="0.15"/>
            </dgm:constrLst>
            <dgm:ruleLst>
              <dgm:rule type="secFontSz" val="5" fact="NaN" max="NaN"/>
            </dgm:ruleLst>
          </dgm:layoutNode>
          <dgm:layoutNode name="parentNode1" styleLbl="node1">
            <dgm:varLst>
              <dgm:chMax val="1"/>
              <dgm:bulletEnabled val="1"/>
            </dgm:varLst>
            <dgm:alg type="tx"/>
            <dgm:shape xmlns:r="http://schemas.openxmlformats.org/officeDocument/2006/relationships" type="roundRect" r:blip="">
              <dgm:adjLst>
                <dgm:adj idx="1" val="0.1"/>
              </dgm:adjLst>
            </dgm:shape>
            <dgm:presOf axis="self"/>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connSite1" moveWith="childNode1">
            <dgm:alg type="sp"/>
            <dgm:shape xmlns:r="http://schemas.openxmlformats.org/officeDocument/2006/relationships" r:blip="">
              <dgm:adjLst/>
            </dgm:shape>
            <dgm:presOf/>
            <dgm:constrLst/>
            <dgm:ruleLst/>
          </dgm:layoutNode>
        </dgm:layoutNode>
        <dgm:forEach name="Name8" axis="followSib" ptType="sibTrans" cnt="1">
          <dgm:layoutNode name="Name9">
            <dgm:alg type="conn">
              <dgm:param type="connRout" val="curve"/>
              <dgm:param type="srcNode" val="parentNode1"/>
              <dgm:param type="dstNode" val="connSite2"/>
              <dgm:param type="begPts" val="bCtr"/>
              <dgm:param type="endPts" val="bCtr"/>
            </dgm:alg>
            <dgm:shape xmlns:r="http://schemas.openxmlformats.org/officeDocument/2006/relationships" type="conn" r:blip="" zOrderOff="-2">
              <dgm:adjLst/>
            </dgm:shape>
            <dgm:presOf axis="self"/>
            <dgm:choose name="Name10">
              <dgm:if name="Name11" func="var" arg="dir" op="equ" val="norm">
                <dgm:constrLst>
                  <dgm:constr type="h" refType="w" fact="0.35"/>
                  <dgm:constr type="wArH" refType="h"/>
                  <dgm:constr type="hArH" refType="h"/>
                  <dgm:constr type="connDist"/>
                  <dgm:constr type="diam" refType="connDist" fact="-1.15"/>
                  <dgm:constr type="begPad"/>
                  <dgm:constr type="endPad"/>
                </dgm:constrLst>
              </dgm:if>
              <dgm:else name="Name12">
                <dgm:constrLst>
                  <dgm:constr type="h" refType="w" fact="0.35"/>
                  <dgm:constr type="wArH" refType="h"/>
                  <dgm:constr type="hArH" refType="h"/>
                  <dgm:constr type="connDist"/>
                  <dgm:constr type="diam" refType="connDist" fact="1.15"/>
                  <dgm:constr type="begPad"/>
                  <dgm:constr type="endPad"/>
                </dgm:constrLst>
              </dgm:else>
            </dgm:choose>
            <dgm:ruleLst/>
          </dgm:layoutNode>
        </dgm:forEach>
        <dgm:forEach name="Name13" axis="followSib" ptType="node" cnt="1">
          <dgm:layoutNode name="composite2">
            <dgm:alg type="composite">
              <dgm:param type="ar" val="0.943"/>
            </dgm:alg>
            <dgm:shape xmlns:r="http://schemas.openxmlformats.org/officeDocument/2006/relationships" r:blip="">
              <dgm:adjLst/>
            </dgm:shape>
            <dgm:presOf/>
            <dgm:choose name="Name14">
              <dgm:if name="Name15" func="var" arg="dir" op="equ" val="norm">
                <dgm:constrLst>
                  <dgm:constr type="h" refType="w" fact="1.06"/>
                  <dgm:constr type="w" for="ch" forName="dummyNode2" refType="w"/>
                  <dgm:constr type="h" for="ch" forName="dummyNode2" refType="h"/>
                  <dgm:constr type="t" for="ch" forName="dummyNode2"/>
                  <dgm:constr type="l" for="ch" forName="dummyNode2"/>
                  <dgm:constr type="w" for="ch" forName="childNode2" refType="w" fact="0.9"/>
                  <dgm:constr type="h" for="ch" forName="childNode2" refType="h" fact="0.7"/>
                  <dgm:constr type="t" for="ch" forName="childNode2" refType="h" fact="0.15"/>
                  <dgm:constr type="l" for="ch" forName="childNode2"/>
                  <dgm:constr type="w" for="ch" forName="childNode2tx" refType="w" fact="0.9"/>
                  <dgm:constr type="h" for="ch" forName="childNode2tx" refType="h" fact="0.55"/>
                  <dgm:constr type="t" for="ch" forName="childNode2tx" refType="h" fact="0.3"/>
                  <dgm:constr type="l" for="ch" forName="childNode2tx"/>
                  <dgm:constr type="w" for="ch" forName="parentNode2" refType="w" fact="0.8"/>
                  <dgm:constr type="h" for="ch" forName="parentNode2" refType="h" fact="0.3"/>
                  <dgm:constr type="t" for="ch" forName="parentNode2"/>
                  <dgm:constr type="l" for="ch" forName="parentNode2" refType="w" fact="0.2"/>
                  <dgm:constr type="w" for="ch" forName="connSite2" refType="w" fact="0.01"/>
                  <dgm:constr type="h" for="ch" forName="connSite2" refType="h" fact="0.01"/>
                  <dgm:constr type="t" for="ch" forName="connSite2" refType="h" fact="0.99"/>
                  <dgm:constr type="l" for="ch" forName="connSite2" refType="w" fact="0.25"/>
                </dgm:constrLst>
              </dgm:if>
              <dgm:else name="Name16">
                <dgm:constrLst>
                  <dgm:constr type="h" refType="w" fact="1.06"/>
                  <dgm:constr type="w" for="ch" forName="dummyNode2" refType="w"/>
                  <dgm:constr type="h" for="ch" forName="dummyNode2" refType="h"/>
                  <dgm:constr type="t" for="ch" forName="dummyNode2"/>
                  <dgm:constr type="l" for="ch" forName="dummyNode2"/>
                  <dgm:constr type="w" for="ch" forName="childNode2" refType="w" fact="0.9"/>
                  <dgm:constr type="h" for="ch" forName="childNode2" refType="h" fact="0.7"/>
                  <dgm:constr type="t" for="ch" forName="childNode2" refType="h" fact="0.15"/>
                  <dgm:constr type="l" for="ch" forName="childNode2" refType="w" fact="0.1"/>
                  <dgm:constr type="w" for="ch" forName="childNode2tx" refType="w" fact="0.9"/>
                  <dgm:constr type="h" for="ch" forName="childNode2tx" refType="h" fact="0.55"/>
                  <dgm:constr type="t" for="ch" forName="childNode2tx" refType="h" fact="0.3"/>
                  <dgm:constr type="l" for="ch" forName="childNode2tx" refType="w" fact="0.1"/>
                  <dgm:constr type="w" for="ch" forName="parentNode2" refType="w" fact="0.8"/>
                  <dgm:constr type="h" for="ch" forName="parentNode2" refType="h" fact="0.3"/>
                  <dgm:constr type="t" for="ch" forName="parentNode2"/>
                  <dgm:constr type="l" for="ch" forName="parentNode2"/>
                  <dgm:constr type="w" for="ch" forName="connSite2" refType="w" fact="0.01"/>
                  <dgm:constr type="h" for="ch" forName="connSite2" refType="h" fact="0.01"/>
                  <dgm:constr type="t" for="ch" forName="connSite2" refType="h" fact="0.99"/>
                  <dgm:constr type="l" for="ch" forName="connSite2" refType="w" fact="0.85"/>
                </dgm:constrLst>
              </dgm:else>
            </dgm:choose>
            <dgm:ruleLst/>
            <dgm:layoutNode name="dummyNode2">
              <dgm:alg type="sp"/>
              <dgm:shape xmlns:r="http://schemas.openxmlformats.org/officeDocument/2006/relationships" type="rect" r:blip="" hideGeom="1">
                <dgm:adjLst/>
              </dgm:shape>
              <dgm:presOf/>
              <dgm:constrLst/>
              <dgm:ruleLst/>
            </dgm:layoutNode>
            <dgm:layoutNode name="childNode2" styleLbl="bgAcc1">
              <dgm:varLst>
                <dgm:bulletEnabled val="1"/>
              </dgm:varLst>
              <dgm:alg type="sp"/>
              <dgm:shape xmlns:r="http://schemas.openxmlformats.org/officeDocument/2006/relationships" type="roundRect" r:blip="">
                <dgm:adjLst>
                  <dgm:adj idx="1" val="0.1"/>
                </dgm:adjLst>
              </dgm:shape>
              <dgm:presOf axis="des" ptType="node"/>
              <dgm:constrLst/>
              <dgm:ruleLst/>
            </dgm:layoutNode>
            <dgm:layoutNode name="childNode2tx" styleLbl="bgAcc1">
              <dgm:varLst>
                <dgm:bulletEnabled val="1"/>
              </dgm:varLst>
              <dgm:alg type="tx">
                <dgm:param type="stBulletLvl" val="1"/>
              </dgm:alg>
              <dgm:shape xmlns:r="http://schemas.openxmlformats.org/officeDocument/2006/relationships" type="roundRect" r:blip="" hideGeom="1">
                <dgm:adjLst>
                  <dgm:adj idx="1" val="0.1"/>
                </dgm:adjLst>
              </dgm:shape>
              <dgm:presOf axis="des" ptType="node"/>
              <dgm:constrLst>
                <dgm:constr type="secFontSz" val="65"/>
                <dgm:constr type="primFontSz" refType="secFontSz"/>
                <dgm:constr type="tMarg" refType="secFontSz" fact="0.15"/>
                <dgm:constr type="bMarg" refType="secFontSz" fact="0.15"/>
                <dgm:constr type="lMarg" refType="secFontSz" fact="0.15"/>
                <dgm:constr type="rMarg" refType="secFontSz" fact="0.15"/>
              </dgm:constrLst>
              <dgm:ruleLst>
                <dgm:rule type="secFontSz" val="5" fact="NaN" max="NaN"/>
              </dgm:ruleLst>
            </dgm:layoutNode>
            <dgm:layoutNode name="parentNode2" styleLbl="node1">
              <dgm:varLst>
                <dgm:chMax val="0"/>
                <dgm:bulletEnabled val="1"/>
              </dgm:varLst>
              <dgm:alg type="tx"/>
              <dgm:shape xmlns:r="http://schemas.openxmlformats.org/officeDocument/2006/relationships" type="roundRect" r:blip="">
                <dgm:adjLst>
                  <dgm:adj idx="1" val="0.1"/>
                </dgm:adjLst>
              </dgm:shape>
              <dgm:presOf axis="self"/>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connSite2" moveWith="childNode2">
              <dgm:alg type="sp"/>
              <dgm:shape xmlns:r="http://schemas.openxmlformats.org/officeDocument/2006/relationships" r:blip="">
                <dgm:adjLst/>
              </dgm:shape>
              <dgm:presOf/>
              <dgm:constrLst/>
              <dgm:ruleLst/>
            </dgm:layoutNode>
          </dgm:layoutNode>
          <dgm:forEach name="Name17" axis="followSib" ptType="sibTrans" cnt="1">
            <dgm:layoutNode name="Name18">
              <dgm:alg type="conn">
                <dgm:param type="connRout" val="curve"/>
                <dgm:param type="srcNode" val="parentNode2"/>
                <dgm:param type="dstNode" val="connSite1"/>
                <dgm:param type="begPts" val="tCtr"/>
                <dgm:param type="endPts" val="tCtr"/>
              </dgm:alg>
              <dgm:shape xmlns:r="http://schemas.openxmlformats.org/officeDocument/2006/relationships" type="conn" r:blip="" zOrderOff="-2">
                <dgm:adjLst/>
              </dgm:shape>
              <dgm:presOf axis="self"/>
              <dgm:choose name="Name19">
                <dgm:if name="Name20" func="var" arg="dir" op="equ" val="norm">
                  <dgm:constrLst>
                    <dgm:constr type="h" refType="w" fact="0.35"/>
                    <dgm:constr type="wArH" refType="h"/>
                    <dgm:constr type="hArH" refType="h"/>
                    <dgm:constr type="connDist"/>
                    <dgm:constr type="diam" refType="connDist" fact="1.15"/>
                    <dgm:constr type="begPad"/>
                    <dgm:constr type="endPad"/>
                  </dgm:constrLst>
                </dgm:if>
                <dgm:else name="Name21">
                  <dgm:constrLst>
                    <dgm:constr type="h" refType="w" fact="0.35"/>
                    <dgm:constr type="wArH" refType="h"/>
                    <dgm:constr type="hArH" refType="h"/>
                    <dgm:constr type="connDist"/>
                    <dgm:constr type="diam" refType="connDist" fact="-1.15"/>
                    <dgm:constr type="begPad"/>
                    <dgm:constr type="endPad"/>
                  </dgm:constrLst>
                </dgm:else>
              </dgm:choose>
              <dgm:ruleLst/>
            </dgm:layoutNode>
          </dgm:forEach>
        </dgm:forEach>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rawings/drawing1.xml><?xml version="1.0" encoding="utf-8"?>
<c:userShapes xmlns:c="http://schemas.openxmlformats.org/drawingml/2006/chart">
  <cdr:relSizeAnchor xmlns:cdr="http://schemas.openxmlformats.org/drawingml/2006/chartDrawing">
    <cdr:from>
      <cdr:x>0.0487</cdr:x>
      <cdr:y>0.24495</cdr:y>
    </cdr:from>
    <cdr:to>
      <cdr:x>0.5</cdr:x>
      <cdr:y>0.61386</cdr:y>
    </cdr:to>
    <cdr:sp macro="" textlink="">
      <cdr:nvSpPr>
        <cdr:cNvPr id="3" name="TextBox 2">
          <a:extLst xmlns:a="http://schemas.openxmlformats.org/drawingml/2006/main">
            <a:ext uri="{FF2B5EF4-FFF2-40B4-BE49-F238E27FC236}">
              <a16:creationId xmlns:a16="http://schemas.microsoft.com/office/drawing/2014/main" id="{44BBC410-4EAD-6BAA-C93B-82D1F796044F}"/>
            </a:ext>
          </a:extLst>
        </cdr:cNvPr>
        <cdr:cNvSpPr txBox="1"/>
      </cdr:nvSpPr>
      <cdr:spPr>
        <a:xfrm xmlns:a="http://schemas.openxmlformats.org/drawingml/2006/main">
          <a:off x="512135" y="1352007"/>
          <a:ext cx="4745665" cy="2036135"/>
        </a:xfrm>
        <a:prstGeom xmlns:a="http://schemas.openxmlformats.org/drawingml/2006/main" prst="rect">
          <a:avLst/>
        </a:prstGeom>
      </cdr:spPr>
      <cdr:txBody>
        <a:bodyPr xmlns:a="http://schemas.openxmlformats.org/drawingml/2006/main" vertOverflow="clip" wrap="square" rtlCol="0"/>
        <a:lstStyle xmlns:a="http://schemas.openxmlformats.org/drawingml/2006/main"/>
        <a:p xmlns:a="http://schemas.openxmlformats.org/drawingml/2006/main">
          <a:r>
            <a:rPr lang="en-GB" sz="2400" dirty="0"/>
            <a:t>1832 First Reform Act</a:t>
          </a:r>
        </a:p>
        <a:p xmlns:a="http://schemas.openxmlformats.org/drawingml/2006/main">
          <a:r>
            <a:rPr lang="en-GB" sz="2400" dirty="0"/>
            <a:t>1867 Second Reform Act</a:t>
          </a:r>
        </a:p>
        <a:p xmlns:a="http://schemas.openxmlformats.org/drawingml/2006/main">
          <a:r>
            <a:rPr lang="en-GB" sz="2400" dirty="0"/>
            <a:t>1884 Third Reform Act</a:t>
          </a:r>
        </a:p>
        <a:p xmlns:a="http://schemas.openxmlformats.org/drawingml/2006/main">
          <a:r>
            <a:rPr lang="en-GB" sz="2400" dirty="0"/>
            <a:t>1918 Votes for women over 30</a:t>
          </a:r>
        </a:p>
        <a:p xmlns:a="http://schemas.openxmlformats.org/drawingml/2006/main">
          <a:r>
            <a:rPr lang="en-GB" sz="2400" dirty="0"/>
            <a:t>1928 Equal Franchise Act </a:t>
          </a:r>
        </a:p>
      </cdr:txBody>
    </cdr:sp>
  </cdr:relSizeAnchor>
</c:userShapes>
</file>

<file path=ppt/notesMasters/_rels/notesMaster1.xml.rels><?xml version="1.0" encoding="UTF-8" standalone="yes"?>
<Relationships xmlns="http://schemas.openxmlformats.org/package/2006/relationships"><Relationship Id="rId1" Type="http://schemas.openxmlformats.org/officeDocument/2006/relationships/theme" Target="../theme/theme10.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EA99D77-1C5D-47F8-9B58-DC1F9207AA87}" type="datetimeFigureOut">
              <a:rPr lang="en-GB" smtClean="0"/>
              <a:t>15/07/2024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0B39F82-AE0D-4A6E-A7F9-45F081BEFE28}" type="slidenum">
              <a:rPr lang="en-GB" smtClean="0"/>
              <a:t>‹#›</a:t>
            </a:fld>
            <a:endParaRPr lang="en-GB"/>
          </a:p>
        </p:txBody>
      </p:sp>
    </p:spTree>
    <p:extLst>
      <p:ext uri="{BB962C8B-B14F-4D97-AF65-F5344CB8AC3E}">
        <p14:creationId xmlns:p14="http://schemas.microsoft.com/office/powerpoint/2010/main" val="114833031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4BC6A9C-D4D2-4563-AD30-12ABE45B6C68}"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60617891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4BC6A9C-D4D2-4563-AD30-12ABE45B6C68}"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14758862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4BC6A9C-D4D2-4563-AD30-12ABE45B6C68}"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6546601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7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7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0.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8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8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8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85.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86.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87.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88.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8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68295D-37AC-4562-952A-05AEE4FA8F9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96C7316E-EBF7-4ACF-A21B-EB28BB06CBF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F9A7B2E4-E20A-4C12-A702-51EEBE796C46}"/>
              </a:ext>
            </a:extLst>
          </p:cNvPr>
          <p:cNvSpPr>
            <a:spLocks noGrp="1"/>
          </p:cNvSpPr>
          <p:nvPr>
            <p:ph type="dt" sz="half" idx="10"/>
          </p:nvPr>
        </p:nvSpPr>
        <p:spPr/>
        <p:txBody>
          <a:bodyPr/>
          <a:lstStyle/>
          <a:p>
            <a:fld id="{A6D4A386-ABE1-4D4E-8DFA-ECA68B333773}" type="datetimeFigureOut">
              <a:rPr lang="en-GB" smtClean="0"/>
              <a:t>15/07/2024</a:t>
            </a:fld>
            <a:endParaRPr lang="en-GB"/>
          </a:p>
        </p:txBody>
      </p:sp>
      <p:sp>
        <p:nvSpPr>
          <p:cNvPr id="5" name="Footer Placeholder 4">
            <a:extLst>
              <a:ext uri="{FF2B5EF4-FFF2-40B4-BE49-F238E27FC236}">
                <a16:creationId xmlns:a16="http://schemas.microsoft.com/office/drawing/2014/main" id="{E1F159A4-2213-48C3-8C6B-361B9D63B90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02E017A-207F-4A2D-BD26-45D27956551B}"/>
              </a:ext>
            </a:extLst>
          </p:cNvPr>
          <p:cNvSpPr>
            <a:spLocks noGrp="1"/>
          </p:cNvSpPr>
          <p:nvPr>
            <p:ph type="sldNum" sz="quarter" idx="12"/>
          </p:nvPr>
        </p:nvSpPr>
        <p:spPr/>
        <p:txBody>
          <a:bodyPr/>
          <a:lstStyle/>
          <a:p>
            <a:fld id="{8822F2AA-C5E4-4D08-8A87-4A820291D588}" type="slidenum">
              <a:rPr lang="en-GB" smtClean="0"/>
              <a:t>‹#›</a:t>
            </a:fld>
            <a:endParaRPr lang="en-GB"/>
          </a:p>
        </p:txBody>
      </p:sp>
    </p:spTree>
    <p:extLst>
      <p:ext uri="{BB962C8B-B14F-4D97-AF65-F5344CB8AC3E}">
        <p14:creationId xmlns:p14="http://schemas.microsoft.com/office/powerpoint/2010/main" val="279050342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448B49-27DC-4F77-B64E-38C1E52FFF5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69B7A4C-4DC8-430C-91B6-9CDC386CE63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AF6BD6B-9B96-4452-ACDA-898FB0DD7BD5}"/>
              </a:ext>
            </a:extLst>
          </p:cNvPr>
          <p:cNvSpPr>
            <a:spLocks noGrp="1"/>
          </p:cNvSpPr>
          <p:nvPr>
            <p:ph type="dt" sz="half" idx="10"/>
          </p:nvPr>
        </p:nvSpPr>
        <p:spPr/>
        <p:txBody>
          <a:bodyPr/>
          <a:lstStyle/>
          <a:p>
            <a:fld id="{A6D4A386-ABE1-4D4E-8DFA-ECA68B333773}" type="datetimeFigureOut">
              <a:rPr lang="en-GB" smtClean="0"/>
              <a:t>15/07/2024</a:t>
            </a:fld>
            <a:endParaRPr lang="en-GB"/>
          </a:p>
        </p:txBody>
      </p:sp>
      <p:sp>
        <p:nvSpPr>
          <p:cNvPr id="5" name="Footer Placeholder 4">
            <a:extLst>
              <a:ext uri="{FF2B5EF4-FFF2-40B4-BE49-F238E27FC236}">
                <a16:creationId xmlns:a16="http://schemas.microsoft.com/office/drawing/2014/main" id="{947B7DD6-BE0F-4A3E-A408-18AB6A9EC44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4629D9A-FF14-4D0C-9F58-CB3E87A87998}"/>
              </a:ext>
            </a:extLst>
          </p:cNvPr>
          <p:cNvSpPr>
            <a:spLocks noGrp="1"/>
          </p:cNvSpPr>
          <p:nvPr>
            <p:ph type="sldNum" sz="quarter" idx="12"/>
          </p:nvPr>
        </p:nvSpPr>
        <p:spPr/>
        <p:txBody>
          <a:bodyPr/>
          <a:lstStyle/>
          <a:p>
            <a:fld id="{8822F2AA-C5E4-4D08-8A87-4A820291D588}" type="slidenum">
              <a:rPr lang="en-GB" smtClean="0"/>
              <a:t>‹#›</a:t>
            </a:fld>
            <a:endParaRPr lang="en-GB"/>
          </a:p>
        </p:txBody>
      </p:sp>
    </p:spTree>
    <p:extLst>
      <p:ext uri="{BB962C8B-B14F-4D97-AF65-F5344CB8AC3E}">
        <p14:creationId xmlns:p14="http://schemas.microsoft.com/office/powerpoint/2010/main" val="165682144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923831-7241-4F27-BBA5-8E42AAA35AA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6F2FC2FC-DAB9-474B-8146-C592EA0869A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A73E55F-643A-46E6-81ED-9C170BD53AE2}"/>
              </a:ext>
            </a:extLst>
          </p:cNvPr>
          <p:cNvSpPr>
            <a:spLocks noGrp="1"/>
          </p:cNvSpPr>
          <p:nvPr>
            <p:ph type="dt" sz="half" idx="10"/>
          </p:nvPr>
        </p:nvSpPr>
        <p:spPr/>
        <p:txBody>
          <a:bodyPr/>
          <a:lstStyle/>
          <a:p>
            <a:fld id="{A6D4A386-ABE1-4D4E-8DFA-ECA68B333773}" type="datetimeFigureOut">
              <a:rPr lang="en-GB" smtClean="0"/>
              <a:t>15/07/2024</a:t>
            </a:fld>
            <a:endParaRPr lang="en-GB"/>
          </a:p>
        </p:txBody>
      </p:sp>
      <p:sp>
        <p:nvSpPr>
          <p:cNvPr id="5" name="Footer Placeholder 4">
            <a:extLst>
              <a:ext uri="{FF2B5EF4-FFF2-40B4-BE49-F238E27FC236}">
                <a16:creationId xmlns:a16="http://schemas.microsoft.com/office/drawing/2014/main" id="{38AF54F5-409D-4BF1-B48A-B9C4B38AA9F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D4FAB75-F33F-4001-BEFD-27B6744D8D89}"/>
              </a:ext>
            </a:extLst>
          </p:cNvPr>
          <p:cNvSpPr>
            <a:spLocks noGrp="1"/>
          </p:cNvSpPr>
          <p:nvPr>
            <p:ph type="sldNum" sz="quarter" idx="12"/>
          </p:nvPr>
        </p:nvSpPr>
        <p:spPr/>
        <p:txBody>
          <a:bodyPr/>
          <a:lstStyle/>
          <a:p>
            <a:fld id="{8822F2AA-C5E4-4D08-8A87-4A820291D588}" type="slidenum">
              <a:rPr lang="en-GB" smtClean="0"/>
              <a:t>‹#›</a:t>
            </a:fld>
            <a:endParaRPr lang="en-GB"/>
          </a:p>
        </p:txBody>
      </p:sp>
    </p:spTree>
    <p:extLst>
      <p:ext uri="{BB962C8B-B14F-4D97-AF65-F5344CB8AC3E}">
        <p14:creationId xmlns:p14="http://schemas.microsoft.com/office/powerpoint/2010/main" val="390326399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E175CD-208A-4381-9766-848FE20434A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A4894CC-2395-4BB9-A7A9-4FBBB47434FE}"/>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4A454E8-AEFF-4A8A-A34C-B88AB16765E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9AFD0533-BD1D-44E6-B617-868B260E6383}"/>
              </a:ext>
            </a:extLst>
          </p:cNvPr>
          <p:cNvSpPr>
            <a:spLocks noGrp="1"/>
          </p:cNvSpPr>
          <p:nvPr>
            <p:ph type="dt" sz="half" idx="10"/>
          </p:nvPr>
        </p:nvSpPr>
        <p:spPr/>
        <p:txBody>
          <a:bodyPr/>
          <a:lstStyle/>
          <a:p>
            <a:fld id="{A6D4A386-ABE1-4D4E-8DFA-ECA68B333773}" type="datetimeFigureOut">
              <a:rPr lang="en-GB" smtClean="0"/>
              <a:t>15/07/2024</a:t>
            </a:fld>
            <a:endParaRPr lang="en-GB"/>
          </a:p>
        </p:txBody>
      </p:sp>
      <p:sp>
        <p:nvSpPr>
          <p:cNvPr id="6" name="Footer Placeholder 5">
            <a:extLst>
              <a:ext uri="{FF2B5EF4-FFF2-40B4-BE49-F238E27FC236}">
                <a16:creationId xmlns:a16="http://schemas.microsoft.com/office/drawing/2014/main" id="{67DBB83F-ED95-423D-B196-BC64434A353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3624E4C-8220-4DE0-8B25-7E97BF57CB3F}"/>
              </a:ext>
            </a:extLst>
          </p:cNvPr>
          <p:cNvSpPr>
            <a:spLocks noGrp="1"/>
          </p:cNvSpPr>
          <p:nvPr>
            <p:ph type="sldNum" sz="quarter" idx="12"/>
          </p:nvPr>
        </p:nvSpPr>
        <p:spPr/>
        <p:txBody>
          <a:bodyPr/>
          <a:lstStyle/>
          <a:p>
            <a:fld id="{8822F2AA-C5E4-4D08-8A87-4A820291D588}" type="slidenum">
              <a:rPr lang="en-GB" smtClean="0"/>
              <a:t>‹#›</a:t>
            </a:fld>
            <a:endParaRPr lang="en-GB"/>
          </a:p>
        </p:txBody>
      </p:sp>
    </p:spTree>
    <p:extLst>
      <p:ext uri="{BB962C8B-B14F-4D97-AF65-F5344CB8AC3E}">
        <p14:creationId xmlns:p14="http://schemas.microsoft.com/office/powerpoint/2010/main" val="39436299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600F93-5DD2-48AC-8DD5-81CBF2EA41A9}"/>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F86A4A1-F4A2-47F6-8844-9252E1C2400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7FE30A9-70EB-4DBC-957B-83EA945EF4D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2E3305D-016E-4BEC-AFB9-3D3158886CE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A2FCBDB-4F6D-4944-B157-4B1A2C412CA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7D624AB8-8170-4DCB-B1A8-240458A625B8}"/>
              </a:ext>
            </a:extLst>
          </p:cNvPr>
          <p:cNvSpPr>
            <a:spLocks noGrp="1"/>
          </p:cNvSpPr>
          <p:nvPr>
            <p:ph type="dt" sz="half" idx="10"/>
          </p:nvPr>
        </p:nvSpPr>
        <p:spPr/>
        <p:txBody>
          <a:bodyPr/>
          <a:lstStyle/>
          <a:p>
            <a:fld id="{A6D4A386-ABE1-4D4E-8DFA-ECA68B333773}" type="datetimeFigureOut">
              <a:rPr lang="en-GB" smtClean="0"/>
              <a:t>15/07/2024</a:t>
            </a:fld>
            <a:endParaRPr lang="en-GB"/>
          </a:p>
        </p:txBody>
      </p:sp>
      <p:sp>
        <p:nvSpPr>
          <p:cNvPr id="8" name="Footer Placeholder 7">
            <a:extLst>
              <a:ext uri="{FF2B5EF4-FFF2-40B4-BE49-F238E27FC236}">
                <a16:creationId xmlns:a16="http://schemas.microsoft.com/office/drawing/2014/main" id="{7F626BFC-C7DD-4A59-946F-DEF0BBFB03D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C438D7EE-8A5F-4E9D-96FA-91816F5F7588}"/>
              </a:ext>
            </a:extLst>
          </p:cNvPr>
          <p:cNvSpPr>
            <a:spLocks noGrp="1"/>
          </p:cNvSpPr>
          <p:nvPr>
            <p:ph type="sldNum" sz="quarter" idx="12"/>
          </p:nvPr>
        </p:nvSpPr>
        <p:spPr/>
        <p:txBody>
          <a:bodyPr/>
          <a:lstStyle/>
          <a:p>
            <a:fld id="{8822F2AA-C5E4-4D08-8A87-4A820291D588}" type="slidenum">
              <a:rPr lang="en-GB" smtClean="0"/>
              <a:t>‹#›</a:t>
            </a:fld>
            <a:endParaRPr lang="en-GB"/>
          </a:p>
        </p:txBody>
      </p:sp>
    </p:spTree>
    <p:extLst>
      <p:ext uri="{BB962C8B-B14F-4D97-AF65-F5344CB8AC3E}">
        <p14:creationId xmlns:p14="http://schemas.microsoft.com/office/powerpoint/2010/main" val="25153685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AB0897-E5E5-41A6-93E7-CB20173E47E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D0E561F4-BF6F-42A1-9494-2690A439A6D5}"/>
              </a:ext>
            </a:extLst>
          </p:cNvPr>
          <p:cNvSpPr>
            <a:spLocks noGrp="1"/>
          </p:cNvSpPr>
          <p:nvPr>
            <p:ph type="dt" sz="half" idx="10"/>
          </p:nvPr>
        </p:nvSpPr>
        <p:spPr/>
        <p:txBody>
          <a:bodyPr/>
          <a:lstStyle/>
          <a:p>
            <a:fld id="{A6D4A386-ABE1-4D4E-8DFA-ECA68B333773}" type="datetimeFigureOut">
              <a:rPr lang="en-GB" smtClean="0"/>
              <a:t>15/07/2024</a:t>
            </a:fld>
            <a:endParaRPr lang="en-GB"/>
          </a:p>
        </p:txBody>
      </p:sp>
      <p:sp>
        <p:nvSpPr>
          <p:cNvPr id="4" name="Footer Placeholder 3">
            <a:extLst>
              <a:ext uri="{FF2B5EF4-FFF2-40B4-BE49-F238E27FC236}">
                <a16:creationId xmlns:a16="http://schemas.microsoft.com/office/drawing/2014/main" id="{CA6764DB-47F1-4509-B5A2-14C6786FF9D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30ADBAF-5142-47EF-B3A2-21C6A27217DF}"/>
              </a:ext>
            </a:extLst>
          </p:cNvPr>
          <p:cNvSpPr>
            <a:spLocks noGrp="1"/>
          </p:cNvSpPr>
          <p:nvPr>
            <p:ph type="sldNum" sz="quarter" idx="12"/>
          </p:nvPr>
        </p:nvSpPr>
        <p:spPr/>
        <p:txBody>
          <a:bodyPr/>
          <a:lstStyle/>
          <a:p>
            <a:fld id="{8822F2AA-C5E4-4D08-8A87-4A820291D588}" type="slidenum">
              <a:rPr lang="en-GB" smtClean="0"/>
              <a:t>‹#›</a:t>
            </a:fld>
            <a:endParaRPr lang="en-GB"/>
          </a:p>
        </p:txBody>
      </p:sp>
    </p:spTree>
    <p:extLst>
      <p:ext uri="{BB962C8B-B14F-4D97-AF65-F5344CB8AC3E}">
        <p14:creationId xmlns:p14="http://schemas.microsoft.com/office/powerpoint/2010/main" val="360806648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2056EEF-35E6-4221-AE70-C403EB3D8E9D}"/>
              </a:ext>
            </a:extLst>
          </p:cNvPr>
          <p:cNvSpPr>
            <a:spLocks noGrp="1"/>
          </p:cNvSpPr>
          <p:nvPr>
            <p:ph type="dt" sz="half" idx="10"/>
          </p:nvPr>
        </p:nvSpPr>
        <p:spPr/>
        <p:txBody>
          <a:bodyPr/>
          <a:lstStyle/>
          <a:p>
            <a:fld id="{A6D4A386-ABE1-4D4E-8DFA-ECA68B333773}" type="datetimeFigureOut">
              <a:rPr lang="en-GB" smtClean="0"/>
              <a:t>15/07/2024</a:t>
            </a:fld>
            <a:endParaRPr lang="en-GB"/>
          </a:p>
        </p:txBody>
      </p:sp>
      <p:sp>
        <p:nvSpPr>
          <p:cNvPr id="3" name="Footer Placeholder 2">
            <a:extLst>
              <a:ext uri="{FF2B5EF4-FFF2-40B4-BE49-F238E27FC236}">
                <a16:creationId xmlns:a16="http://schemas.microsoft.com/office/drawing/2014/main" id="{79E228B4-116A-450F-A8DF-1AA6B1BD6F79}"/>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7E1863F4-F0F6-42DF-AAA3-DE032DDB5042}"/>
              </a:ext>
            </a:extLst>
          </p:cNvPr>
          <p:cNvSpPr>
            <a:spLocks noGrp="1"/>
          </p:cNvSpPr>
          <p:nvPr>
            <p:ph type="sldNum" sz="quarter" idx="12"/>
          </p:nvPr>
        </p:nvSpPr>
        <p:spPr/>
        <p:txBody>
          <a:bodyPr/>
          <a:lstStyle/>
          <a:p>
            <a:fld id="{8822F2AA-C5E4-4D08-8A87-4A820291D588}" type="slidenum">
              <a:rPr lang="en-GB" smtClean="0"/>
              <a:t>‹#›</a:t>
            </a:fld>
            <a:endParaRPr lang="en-GB"/>
          </a:p>
        </p:txBody>
      </p:sp>
    </p:spTree>
    <p:extLst>
      <p:ext uri="{BB962C8B-B14F-4D97-AF65-F5344CB8AC3E}">
        <p14:creationId xmlns:p14="http://schemas.microsoft.com/office/powerpoint/2010/main" val="20268140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8C9D03-A528-4E8A-9205-A1908A3EFAF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1C4AE315-162D-4795-87D2-C5D295E6AB7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DCC1AD3-D281-4F00-B312-2838AA5EF96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2A580E1-4C57-424A-8B23-AE7E86DF4D67}"/>
              </a:ext>
            </a:extLst>
          </p:cNvPr>
          <p:cNvSpPr>
            <a:spLocks noGrp="1"/>
          </p:cNvSpPr>
          <p:nvPr>
            <p:ph type="dt" sz="half" idx="10"/>
          </p:nvPr>
        </p:nvSpPr>
        <p:spPr/>
        <p:txBody>
          <a:bodyPr/>
          <a:lstStyle/>
          <a:p>
            <a:fld id="{A6D4A386-ABE1-4D4E-8DFA-ECA68B333773}" type="datetimeFigureOut">
              <a:rPr lang="en-GB" smtClean="0"/>
              <a:t>15/07/2024</a:t>
            </a:fld>
            <a:endParaRPr lang="en-GB"/>
          </a:p>
        </p:txBody>
      </p:sp>
      <p:sp>
        <p:nvSpPr>
          <p:cNvPr id="6" name="Footer Placeholder 5">
            <a:extLst>
              <a:ext uri="{FF2B5EF4-FFF2-40B4-BE49-F238E27FC236}">
                <a16:creationId xmlns:a16="http://schemas.microsoft.com/office/drawing/2014/main" id="{ACAFF663-ED48-4CD6-8A0A-49313DD3152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DC0B6D1-F23A-4602-8506-BC5BD0DF4460}"/>
              </a:ext>
            </a:extLst>
          </p:cNvPr>
          <p:cNvSpPr>
            <a:spLocks noGrp="1"/>
          </p:cNvSpPr>
          <p:nvPr>
            <p:ph type="sldNum" sz="quarter" idx="12"/>
          </p:nvPr>
        </p:nvSpPr>
        <p:spPr/>
        <p:txBody>
          <a:bodyPr/>
          <a:lstStyle/>
          <a:p>
            <a:fld id="{8822F2AA-C5E4-4D08-8A87-4A820291D588}" type="slidenum">
              <a:rPr lang="en-GB" smtClean="0"/>
              <a:t>‹#›</a:t>
            </a:fld>
            <a:endParaRPr lang="en-GB"/>
          </a:p>
        </p:txBody>
      </p:sp>
    </p:spTree>
    <p:extLst>
      <p:ext uri="{BB962C8B-B14F-4D97-AF65-F5344CB8AC3E}">
        <p14:creationId xmlns:p14="http://schemas.microsoft.com/office/powerpoint/2010/main" val="200620805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48A301-5CA2-4175-8E8F-7FB9684B892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B82A193-9200-4B5A-A24B-87E7E2D390E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44949AE4-828D-40FB-9443-B81465942A6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AA5476E-487E-466E-842C-C8C05FD62713}"/>
              </a:ext>
            </a:extLst>
          </p:cNvPr>
          <p:cNvSpPr>
            <a:spLocks noGrp="1"/>
          </p:cNvSpPr>
          <p:nvPr>
            <p:ph type="dt" sz="half" idx="10"/>
          </p:nvPr>
        </p:nvSpPr>
        <p:spPr/>
        <p:txBody>
          <a:bodyPr/>
          <a:lstStyle/>
          <a:p>
            <a:fld id="{A6D4A386-ABE1-4D4E-8DFA-ECA68B333773}" type="datetimeFigureOut">
              <a:rPr lang="en-GB" smtClean="0"/>
              <a:t>15/07/2024</a:t>
            </a:fld>
            <a:endParaRPr lang="en-GB"/>
          </a:p>
        </p:txBody>
      </p:sp>
      <p:sp>
        <p:nvSpPr>
          <p:cNvPr id="6" name="Footer Placeholder 5">
            <a:extLst>
              <a:ext uri="{FF2B5EF4-FFF2-40B4-BE49-F238E27FC236}">
                <a16:creationId xmlns:a16="http://schemas.microsoft.com/office/drawing/2014/main" id="{1EAB6C47-1997-41FF-B1A2-CF8610D5369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8792A37-1290-447D-B302-4DFD5F4647FB}"/>
              </a:ext>
            </a:extLst>
          </p:cNvPr>
          <p:cNvSpPr>
            <a:spLocks noGrp="1"/>
          </p:cNvSpPr>
          <p:nvPr>
            <p:ph type="sldNum" sz="quarter" idx="12"/>
          </p:nvPr>
        </p:nvSpPr>
        <p:spPr/>
        <p:txBody>
          <a:bodyPr/>
          <a:lstStyle/>
          <a:p>
            <a:fld id="{8822F2AA-C5E4-4D08-8A87-4A820291D588}" type="slidenum">
              <a:rPr lang="en-GB" smtClean="0"/>
              <a:t>‹#›</a:t>
            </a:fld>
            <a:endParaRPr lang="en-GB"/>
          </a:p>
        </p:txBody>
      </p:sp>
    </p:spTree>
    <p:extLst>
      <p:ext uri="{BB962C8B-B14F-4D97-AF65-F5344CB8AC3E}">
        <p14:creationId xmlns:p14="http://schemas.microsoft.com/office/powerpoint/2010/main" val="213591859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E88E94-77D9-4E66-B98D-3099C58413BA}"/>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38A3273-B418-4896-B50D-1942C3DC9D2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9339A85-23C5-4712-A334-F388A041CF21}"/>
              </a:ext>
            </a:extLst>
          </p:cNvPr>
          <p:cNvSpPr>
            <a:spLocks noGrp="1"/>
          </p:cNvSpPr>
          <p:nvPr>
            <p:ph type="dt" sz="half" idx="10"/>
          </p:nvPr>
        </p:nvSpPr>
        <p:spPr/>
        <p:txBody>
          <a:bodyPr/>
          <a:lstStyle/>
          <a:p>
            <a:fld id="{A6D4A386-ABE1-4D4E-8DFA-ECA68B333773}" type="datetimeFigureOut">
              <a:rPr lang="en-GB" smtClean="0"/>
              <a:t>15/07/2024</a:t>
            </a:fld>
            <a:endParaRPr lang="en-GB"/>
          </a:p>
        </p:txBody>
      </p:sp>
      <p:sp>
        <p:nvSpPr>
          <p:cNvPr id="5" name="Footer Placeholder 4">
            <a:extLst>
              <a:ext uri="{FF2B5EF4-FFF2-40B4-BE49-F238E27FC236}">
                <a16:creationId xmlns:a16="http://schemas.microsoft.com/office/drawing/2014/main" id="{806EB190-724E-4B85-A705-0A5A0B495F0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7CAE29E-F5AC-4A72-8129-2ABD13AB6AD7}"/>
              </a:ext>
            </a:extLst>
          </p:cNvPr>
          <p:cNvSpPr>
            <a:spLocks noGrp="1"/>
          </p:cNvSpPr>
          <p:nvPr>
            <p:ph type="sldNum" sz="quarter" idx="12"/>
          </p:nvPr>
        </p:nvSpPr>
        <p:spPr/>
        <p:txBody>
          <a:bodyPr/>
          <a:lstStyle/>
          <a:p>
            <a:fld id="{8822F2AA-C5E4-4D08-8A87-4A820291D588}" type="slidenum">
              <a:rPr lang="en-GB" smtClean="0"/>
              <a:t>‹#›</a:t>
            </a:fld>
            <a:endParaRPr lang="en-GB"/>
          </a:p>
        </p:txBody>
      </p:sp>
    </p:spTree>
    <p:extLst>
      <p:ext uri="{BB962C8B-B14F-4D97-AF65-F5344CB8AC3E}">
        <p14:creationId xmlns:p14="http://schemas.microsoft.com/office/powerpoint/2010/main" val="22446335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419871B-7369-4858-A347-9B8F2CAADD29}"/>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7709773-5977-4B68-A33A-1F637F081C5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0DA2D4C-F57D-4C40-87DD-E1E20E923881}"/>
              </a:ext>
            </a:extLst>
          </p:cNvPr>
          <p:cNvSpPr>
            <a:spLocks noGrp="1"/>
          </p:cNvSpPr>
          <p:nvPr>
            <p:ph type="dt" sz="half" idx="10"/>
          </p:nvPr>
        </p:nvSpPr>
        <p:spPr/>
        <p:txBody>
          <a:bodyPr/>
          <a:lstStyle/>
          <a:p>
            <a:fld id="{A6D4A386-ABE1-4D4E-8DFA-ECA68B333773}" type="datetimeFigureOut">
              <a:rPr lang="en-GB" smtClean="0"/>
              <a:t>15/07/2024</a:t>
            </a:fld>
            <a:endParaRPr lang="en-GB"/>
          </a:p>
        </p:txBody>
      </p:sp>
      <p:sp>
        <p:nvSpPr>
          <p:cNvPr id="5" name="Footer Placeholder 4">
            <a:extLst>
              <a:ext uri="{FF2B5EF4-FFF2-40B4-BE49-F238E27FC236}">
                <a16:creationId xmlns:a16="http://schemas.microsoft.com/office/drawing/2014/main" id="{03F0C8B5-50F8-4115-B181-F68CADED7DA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693EC5F-5E21-442F-B670-406514F88B0F}"/>
              </a:ext>
            </a:extLst>
          </p:cNvPr>
          <p:cNvSpPr>
            <a:spLocks noGrp="1"/>
          </p:cNvSpPr>
          <p:nvPr>
            <p:ph type="sldNum" sz="quarter" idx="12"/>
          </p:nvPr>
        </p:nvSpPr>
        <p:spPr/>
        <p:txBody>
          <a:bodyPr/>
          <a:lstStyle/>
          <a:p>
            <a:fld id="{8822F2AA-C5E4-4D08-8A87-4A820291D588}" type="slidenum">
              <a:rPr lang="en-GB" smtClean="0"/>
              <a:t>‹#›</a:t>
            </a:fld>
            <a:endParaRPr lang="en-GB"/>
          </a:p>
        </p:txBody>
      </p:sp>
    </p:spTree>
    <p:extLst>
      <p:ext uri="{BB962C8B-B14F-4D97-AF65-F5344CB8AC3E}">
        <p14:creationId xmlns:p14="http://schemas.microsoft.com/office/powerpoint/2010/main" val="376502692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C021CB26-3253-492F-8F56-DF36663F1FE8}" type="datetime1">
              <a:rPr lang="en-US" smtClean="0"/>
              <a:t>7/15/2024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BB89200-0994-4556-B81E-0BACE865B87D}" type="slidenum">
              <a:rPr lang="en-GB" smtClean="0"/>
              <a:t>‹#›</a:t>
            </a:fld>
            <a:endParaRPr lang="en-GB"/>
          </a:p>
        </p:txBody>
      </p:sp>
    </p:spTree>
    <p:extLst>
      <p:ext uri="{BB962C8B-B14F-4D97-AF65-F5344CB8AC3E}">
        <p14:creationId xmlns:p14="http://schemas.microsoft.com/office/powerpoint/2010/main" val="406127114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6831A3B3-A0CF-4248-BEDA-707692138203}" type="datetime1">
              <a:rPr lang="en-US" smtClean="0"/>
              <a:t>7/15/2024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BB89200-0994-4556-B81E-0BACE865B87D}" type="slidenum">
              <a:rPr lang="en-GB" smtClean="0"/>
              <a:t>‹#›</a:t>
            </a:fld>
            <a:endParaRPr lang="en-GB"/>
          </a:p>
        </p:txBody>
      </p:sp>
    </p:spTree>
    <p:extLst>
      <p:ext uri="{BB962C8B-B14F-4D97-AF65-F5344CB8AC3E}">
        <p14:creationId xmlns:p14="http://schemas.microsoft.com/office/powerpoint/2010/main" val="145133119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2499ED2-53DA-4196-81E8-57A2C045EEFE}" type="datetime1">
              <a:rPr lang="en-US" smtClean="0"/>
              <a:t>7/15/2024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BB89200-0994-4556-B81E-0BACE865B87D}" type="slidenum">
              <a:rPr lang="en-GB" smtClean="0"/>
              <a:t>‹#›</a:t>
            </a:fld>
            <a:endParaRPr lang="en-GB"/>
          </a:p>
        </p:txBody>
      </p:sp>
    </p:spTree>
    <p:extLst>
      <p:ext uri="{BB962C8B-B14F-4D97-AF65-F5344CB8AC3E}">
        <p14:creationId xmlns:p14="http://schemas.microsoft.com/office/powerpoint/2010/main" val="319859137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F6283694-A123-4E7F-BEF5-4A3D1FE866BF}" type="datetime1">
              <a:rPr lang="en-US" smtClean="0"/>
              <a:t>7/15/2024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BB89200-0994-4556-B81E-0BACE865B87D}" type="slidenum">
              <a:rPr lang="en-GB" smtClean="0"/>
              <a:t>‹#›</a:t>
            </a:fld>
            <a:endParaRPr lang="en-GB"/>
          </a:p>
        </p:txBody>
      </p:sp>
    </p:spTree>
    <p:extLst>
      <p:ext uri="{BB962C8B-B14F-4D97-AF65-F5344CB8AC3E}">
        <p14:creationId xmlns:p14="http://schemas.microsoft.com/office/powerpoint/2010/main" val="21012637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E6C47042-4A67-4060-B958-0A6179C6B8C3}" type="datetime1">
              <a:rPr lang="en-US" smtClean="0"/>
              <a:t>7/15/2024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BB89200-0994-4556-B81E-0BACE865B87D}" type="slidenum">
              <a:rPr lang="en-GB" smtClean="0"/>
              <a:t>‹#›</a:t>
            </a:fld>
            <a:endParaRPr lang="en-GB"/>
          </a:p>
        </p:txBody>
      </p:sp>
    </p:spTree>
    <p:extLst>
      <p:ext uri="{BB962C8B-B14F-4D97-AF65-F5344CB8AC3E}">
        <p14:creationId xmlns:p14="http://schemas.microsoft.com/office/powerpoint/2010/main" val="16344910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C7651495-3DD4-416D-AA87-375B3913C15A}" type="datetime1">
              <a:rPr lang="en-US" smtClean="0"/>
              <a:t>7/15/2024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BB89200-0994-4556-B81E-0BACE865B87D}" type="slidenum">
              <a:rPr lang="en-GB" smtClean="0"/>
              <a:t>‹#›</a:t>
            </a:fld>
            <a:endParaRPr lang="en-GB"/>
          </a:p>
        </p:txBody>
      </p:sp>
    </p:spTree>
    <p:extLst>
      <p:ext uri="{BB962C8B-B14F-4D97-AF65-F5344CB8AC3E}">
        <p14:creationId xmlns:p14="http://schemas.microsoft.com/office/powerpoint/2010/main" val="308966674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3E31EA5-BB86-4A9F-89CA-4D50B3CEE6B2}" type="datetime1">
              <a:rPr lang="en-US" smtClean="0"/>
              <a:t>7/15/2024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BB89200-0994-4556-B81E-0BACE865B87D}" type="slidenum">
              <a:rPr lang="en-GB" smtClean="0"/>
              <a:t>‹#›</a:t>
            </a:fld>
            <a:endParaRPr lang="en-GB"/>
          </a:p>
        </p:txBody>
      </p:sp>
    </p:spTree>
    <p:extLst>
      <p:ext uri="{BB962C8B-B14F-4D97-AF65-F5344CB8AC3E}">
        <p14:creationId xmlns:p14="http://schemas.microsoft.com/office/powerpoint/2010/main" val="299900749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649375F6-B3AB-46CE-A482-7EA009331F0F}" type="datetime1">
              <a:rPr lang="en-US" smtClean="0"/>
              <a:t>7/15/2024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BB89200-0994-4556-B81E-0BACE865B87D}" type="slidenum">
              <a:rPr lang="en-GB" smtClean="0"/>
              <a:t>‹#›</a:t>
            </a:fld>
            <a:endParaRPr lang="en-GB"/>
          </a:p>
        </p:txBody>
      </p:sp>
    </p:spTree>
    <p:extLst>
      <p:ext uri="{BB962C8B-B14F-4D97-AF65-F5344CB8AC3E}">
        <p14:creationId xmlns:p14="http://schemas.microsoft.com/office/powerpoint/2010/main" val="101786186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C4CA907-4811-4AD3-A3CC-26AC3702DDFF}" type="datetime1">
              <a:rPr lang="en-US" smtClean="0"/>
              <a:t>7/15/2024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BB89200-0994-4556-B81E-0BACE865B87D}" type="slidenum">
              <a:rPr lang="en-GB" smtClean="0"/>
              <a:t>‹#›</a:t>
            </a:fld>
            <a:endParaRPr lang="en-GB"/>
          </a:p>
        </p:txBody>
      </p:sp>
    </p:spTree>
    <p:extLst>
      <p:ext uri="{BB962C8B-B14F-4D97-AF65-F5344CB8AC3E}">
        <p14:creationId xmlns:p14="http://schemas.microsoft.com/office/powerpoint/2010/main" val="27040067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C2E3218D-C815-4009-B4B1-4EBD381D28A6}" type="datetime1">
              <a:rPr lang="en-US" smtClean="0"/>
              <a:t>7/15/2024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BB89200-0994-4556-B81E-0BACE865B87D}" type="slidenum">
              <a:rPr lang="en-GB" smtClean="0"/>
              <a:t>‹#›</a:t>
            </a:fld>
            <a:endParaRPr lang="en-GB"/>
          </a:p>
        </p:txBody>
      </p:sp>
    </p:spTree>
    <p:extLst>
      <p:ext uri="{BB962C8B-B14F-4D97-AF65-F5344CB8AC3E}">
        <p14:creationId xmlns:p14="http://schemas.microsoft.com/office/powerpoint/2010/main" val="100184042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CDB4D8F-289C-4D69-B5B2-BDDCE13D7C24}" type="datetime1">
              <a:rPr lang="en-US" smtClean="0"/>
              <a:t>7/15/2024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BB89200-0994-4556-B81E-0BACE865B87D}" type="slidenum">
              <a:rPr lang="en-GB" smtClean="0"/>
              <a:t>‹#›</a:t>
            </a:fld>
            <a:endParaRPr lang="en-GB"/>
          </a:p>
        </p:txBody>
      </p:sp>
    </p:spTree>
    <p:extLst>
      <p:ext uri="{BB962C8B-B14F-4D97-AF65-F5344CB8AC3E}">
        <p14:creationId xmlns:p14="http://schemas.microsoft.com/office/powerpoint/2010/main" val="2734428702"/>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p:spPr>
        <p:txBody>
          <a:bodyPr/>
          <a:lstStyle/>
          <a:p>
            <a:r>
              <a:rPr lang="en-US"/>
              <a:t>Click to edit Master title style</a:t>
            </a:r>
          </a:p>
        </p:txBody>
      </p:sp>
      <p:sp>
        <p:nvSpPr>
          <p:cNvPr id="3" name="Subtitle 2"/>
          <p:cNvSpPr>
            <a:spLocks noGrp="1"/>
          </p:cNvSpPr>
          <p:nvPr>
            <p:ph type="subTitle" idx="1"/>
          </p:nvPr>
        </p:nvSpPr>
        <p:spPr>
          <a:xfrm>
            <a:off x="1828800" y="3886200"/>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A63FBE65-71F1-4806-AA80-6EAD9017A5E2}" type="datetime1">
              <a:rPr lang="en-US" smtClean="0"/>
              <a:t>7/15/2024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22250199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69B7037B-F273-4704-B5AB-304D9AEFF135}" type="datetime1">
              <a:rPr lang="en-US" smtClean="0"/>
              <a:t>7/15/2024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141181004"/>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12DAC6E-4A61-4C7A-8053-27C5C32BE4EA}" type="datetime1">
              <a:rPr lang="en-US" smtClean="0"/>
              <a:t>7/15/2024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957972503"/>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09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7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1FFC072-2FF3-46BD-9A14-4893BDE61902}" type="datetime1">
              <a:rPr lang="en-US" smtClean="0"/>
              <a:t>7/15/2024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686911110"/>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F7A9D1D0-4948-44D0-B40F-6746811A7A1F}" type="datetime1">
              <a:rPr lang="en-US" smtClean="0"/>
              <a:t>7/15/2024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721218295"/>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BE694CE8-92DB-4DE1-9679-93B37C9D6A1F}" type="datetime1">
              <a:rPr lang="en-US" smtClean="0"/>
              <a:t>7/15/2024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098502066"/>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9E17977-1FD1-4DD7-ABA5-9FDA19EF7810}" type="datetime1">
              <a:rPr lang="en-US" smtClean="0"/>
              <a:t>7/15/2024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987142320"/>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233335F-B2B5-49F6-A25B-B1C0BE57D084}" type="datetime1">
              <a:rPr lang="en-US" smtClean="0"/>
              <a:t>7/15/2024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997527193"/>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3DB53A3-9BF1-4995-BC0B-234AC854FAD1}" type="datetime1">
              <a:rPr lang="en-US" smtClean="0"/>
              <a:t>7/15/2024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778196901"/>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37CB7A14-66B6-4EBE-9A7F-39567D3F4987}" type="datetime1">
              <a:rPr lang="en-US" smtClean="0"/>
              <a:t>7/15/2024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739425928"/>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09600" y="274639"/>
            <a:ext cx="80264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D30978F-C2A6-4FF5-A9C6-9FF56C1D0927}" type="datetime1">
              <a:rPr lang="en-US" smtClean="0"/>
              <a:t>7/15/2024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972179025"/>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four">
    <p:spTree>
      <p:nvGrpSpPr>
        <p:cNvPr id="1" name=""/>
        <p:cNvGrpSpPr/>
        <p:nvPr/>
      </p:nvGrpSpPr>
      <p:grpSpPr>
        <a:xfrm>
          <a:off x="0" y="0"/>
          <a:ext cx="0" cy="0"/>
          <a:chOff x="0" y="0"/>
          <a:chExt cx="0" cy="0"/>
        </a:xfrm>
      </p:grpSpPr>
      <p:sp>
        <p:nvSpPr>
          <p:cNvPr id="34" name="Text Placeholder 29">
            <a:extLst>
              <a:ext uri="{FF2B5EF4-FFF2-40B4-BE49-F238E27FC236}">
                <a16:creationId xmlns:a16="http://schemas.microsoft.com/office/drawing/2014/main" id="{7E09C742-5D77-43A5-A33A-73D138825CCF}"/>
              </a:ext>
            </a:extLst>
          </p:cNvPr>
          <p:cNvSpPr>
            <a:spLocks noGrp="1"/>
          </p:cNvSpPr>
          <p:nvPr>
            <p:ph type="body" sz="quarter" idx="15" hasCustomPrompt="1"/>
          </p:nvPr>
        </p:nvSpPr>
        <p:spPr>
          <a:xfrm>
            <a:off x="520299" y="4191996"/>
            <a:ext cx="2299102" cy="693081"/>
          </a:xfrm>
        </p:spPr>
        <p:txBody>
          <a:bodyPr lIns="0" rIns="0" anchor="b">
            <a:noAutofit/>
          </a:bodyPr>
          <a:lstStyle>
            <a:lvl1pPr marL="0" indent="0">
              <a:buNone/>
              <a:defRPr sz="2000" b="1">
                <a:solidFill>
                  <a:schemeClr val="accent5"/>
                </a:solidFill>
                <a:latin typeface="+mj-lt"/>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CLICK TO EDIT</a:t>
            </a:r>
          </a:p>
        </p:txBody>
      </p:sp>
      <p:sp>
        <p:nvSpPr>
          <p:cNvPr id="35" name="Text Placeholder 29">
            <a:extLst>
              <a:ext uri="{FF2B5EF4-FFF2-40B4-BE49-F238E27FC236}">
                <a16:creationId xmlns:a16="http://schemas.microsoft.com/office/drawing/2014/main" id="{878C8350-ACA7-4A8E-B350-5311BA064629}"/>
              </a:ext>
            </a:extLst>
          </p:cNvPr>
          <p:cNvSpPr>
            <a:spLocks noGrp="1"/>
          </p:cNvSpPr>
          <p:nvPr>
            <p:ph type="body" sz="quarter" idx="16" hasCustomPrompt="1"/>
          </p:nvPr>
        </p:nvSpPr>
        <p:spPr>
          <a:xfrm>
            <a:off x="3569300" y="4191996"/>
            <a:ext cx="2299103" cy="693081"/>
          </a:xfrm>
        </p:spPr>
        <p:txBody>
          <a:bodyPr lIns="0" rIns="0" anchor="b">
            <a:noAutofit/>
          </a:bodyPr>
          <a:lstStyle>
            <a:lvl1pPr marL="0" indent="0">
              <a:buNone/>
              <a:defRPr sz="2000" b="1">
                <a:solidFill>
                  <a:schemeClr val="accent5"/>
                </a:solidFill>
                <a:latin typeface="+mj-lt"/>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CLICK TO EDIT</a:t>
            </a:r>
          </a:p>
        </p:txBody>
      </p:sp>
      <p:sp>
        <p:nvSpPr>
          <p:cNvPr id="36" name="Text Placeholder 29">
            <a:extLst>
              <a:ext uri="{FF2B5EF4-FFF2-40B4-BE49-F238E27FC236}">
                <a16:creationId xmlns:a16="http://schemas.microsoft.com/office/drawing/2014/main" id="{F2A8EB81-781B-48A6-AEC3-3C6467F831A7}"/>
              </a:ext>
            </a:extLst>
          </p:cNvPr>
          <p:cNvSpPr>
            <a:spLocks noGrp="1"/>
          </p:cNvSpPr>
          <p:nvPr>
            <p:ph type="body" sz="quarter" idx="17" hasCustomPrompt="1"/>
          </p:nvPr>
        </p:nvSpPr>
        <p:spPr>
          <a:xfrm>
            <a:off x="6616299" y="4191996"/>
            <a:ext cx="2299102" cy="693081"/>
          </a:xfrm>
        </p:spPr>
        <p:txBody>
          <a:bodyPr lIns="0" rIns="0" anchor="b">
            <a:noAutofit/>
          </a:bodyPr>
          <a:lstStyle>
            <a:lvl1pPr marL="0" indent="0">
              <a:buNone/>
              <a:defRPr sz="2000" b="1">
                <a:solidFill>
                  <a:schemeClr val="accent5"/>
                </a:solidFill>
                <a:latin typeface="+mj-lt"/>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CLICK TO EDIT</a:t>
            </a:r>
          </a:p>
        </p:txBody>
      </p:sp>
      <p:sp>
        <p:nvSpPr>
          <p:cNvPr id="37" name="Text Placeholder 29">
            <a:extLst>
              <a:ext uri="{FF2B5EF4-FFF2-40B4-BE49-F238E27FC236}">
                <a16:creationId xmlns:a16="http://schemas.microsoft.com/office/drawing/2014/main" id="{A9EE98B1-8D2A-449C-96EF-F184DF610708}"/>
              </a:ext>
            </a:extLst>
          </p:cNvPr>
          <p:cNvSpPr>
            <a:spLocks noGrp="1"/>
          </p:cNvSpPr>
          <p:nvPr>
            <p:ph type="body" sz="quarter" idx="18" hasCustomPrompt="1"/>
          </p:nvPr>
        </p:nvSpPr>
        <p:spPr>
          <a:xfrm>
            <a:off x="9656633" y="4191996"/>
            <a:ext cx="2306767" cy="693081"/>
          </a:xfrm>
        </p:spPr>
        <p:txBody>
          <a:bodyPr lIns="0" rIns="0" anchor="b">
            <a:noAutofit/>
          </a:bodyPr>
          <a:lstStyle>
            <a:lvl1pPr marL="0" indent="0">
              <a:buNone/>
              <a:defRPr sz="2000" b="1">
                <a:solidFill>
                  <a:schemeClr val="accent5"/>
                </a:solidFill>
                <a:latin typeface="+mj-lt"/>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CLICK TO EDIT</a:t>
            </a:r>
          </a:p>
        </p:txBody>
      </p:sp>
      <p:sp>
        <p:nvSpPr>
          <p:cNvPr id="48" name="Picture Placeholder 47">
            <a:extLst>
              <a:ext uri="{FF2B5EF4-FFF2-40B4-BE49-F238E27FC236}">
                <a16:creationId xmlns:a16="http://schemas.microsoft.com/office/drawing/2014/main" id="{8484A25E-AE23-40DD-A3BE-DA02A03AEA90}"/>
              </a:ext>
            </a:extLst>
          </p:cNvPr>
          <p:cNvSpPr>
            <a:spLocks noGrp="1"/>
          </p:cNvSpPr>
          <p:nvPr>
            <p:ph type="pic" sz="quarter" idx="19"/>
          </p:nvPr>
        </p:nvSpPr>
        <p:spPr>
          <a:xfrm>
            <a:off x="520298" y="2211773"/>
            <a:ext cx="1871210" cy="1871210"/>
          </a:xfrm>
        </p:spPr>
        <p:txBody>
          <a:bodyPr>
            <a:normAutofit/>
          </a:bodyPr>
          <a:lstStyle>
            <a:lvl1pPr marL="0" indent="0">
              <a:buNone/>
              <a:defRPr sz="1000"/>
            </a:lvl1pPr>
          </a:lstStyle>
          <a:p>
            <a:r>
              <a:rPr lang="en-US"/>
              <a:t>Click icon to add picture</a:t>
            </a:r>
            <a:endParaRPr lang="en-US" dirty="0"/>
          </a:p>
        </p:txBody>
      </p:sp>
      <p:sp>
        <p:nvSpPr>
          <p:cNvPr id="49" name="Picture Placeholder 47">
            <a:extLst>
              <a:ext uri="{FF2B5EF4-FFF2-40B4-BE49-F238E27FC236}">
                <a16:creationId xmlns:a16="http://schemas.microsoft.com/office/drawing/2014/main" id="{A29E5169-BCAD-4547-9CE2-A20078F01E19}"/>
              </a:ext>
            </a:extLst>
          </p:cNvPr>
          <p:cNvSpPr>
            <a:spLocks noGrp="1"/>
          </p:cNvSpPr>
          <p:nvPr>
            <p:ph type="pic" sz="quarter" idx="20"/>
          </p:nvPr>
        </p:nvSpPr>
        <p:spPr>
          <a:xfrm>
            <a:off x="3568298" y="2211773"/>
            <a:ext cx="1871210" cy="1871210"/>
          </a:xfrm>
        </p:spPr>
        <p:txBody>
          <a:bodyPr>
            <a:normAutofit/>
          </a:bodyPr>
          <a:lstStyle>
            <a:lvl1pPr marL="0" indent="0">
              <a:buNone/>
              <a:defRPr sz="1000"/>
            </a:lvl1pPr>
          </a:lstStyle>
          <a:p>
            <a:r>
              <a:rPr lang="en-US"/>
              <a:t>Click icon to add picture</a:t>
            </a:r>
            <a:endParaRPr lang="en-US" dirty="0"/>
          </a:p>
        </p:txBody>
      </p:sp>
      <p:sp>
        <p:nvSpPr>
          <p:cNvPr id="50" name="Picture Placeholder 47">
            <a:extLst>
              <a:ext uri="{FF2B5EF4-FFF2-40B4-BE49-F238E27FC236}">
                <a16:creationId xmlns:a16="http://schemas.microsoft.com/office/drawing/2014/main" id="{A101710F-0F09-47D0-834B-8D89EDB95FF8}"/>
              </a:ext>
            </a:extLst>
          </p:cNvPr>
          <p:cNvSpPr>
            <a:spLocks noGrp="1"/>
          </p:cNvSpPr>
          <p:nvPr>
            <p:ph type="pic" sz="quarter" idx="21"/>
          </p:nvPr>
        </p:nvSpPr>
        <p:spPr>
          <a:xfrm>
            <a:off x="6616298" y="2211773"/>
            <a:ext cx="1871210" cy="1871210"/>
          </a:xfrm>
        </p:spPr>
        <p:txBody>
          <a:bodyPr>
            <a:normAutofit/>
          </a:bodyPr>
          <a:lstStyle>
            <a:lvl1pPr marL="0" indent="0">
              <a:buNone/>
              <a:defRPr sz="1000"/>
            </a:lvl1pPr>
          </a:lstStyle>
          <a:p>
            <a:r>
              <a:rPr lang="en-US"/>
              <a:t>Click icon to add picture</a:t>
            </a:r>
            <a:endParaRPr lang="en-US" dirty="0"/>
          </a:p>
        </p:txBody>
      </p:sp>
      <p:sp>
        <p:nvSpPr>
          <p:cNvPr id="51" name="Picture Placeholder 47">
            <a:extLst>
              <a:ext uri="{FF2B5EF4-FFF2-40B4-BE49-F238E27FC236}">
                <a16:creationId xmlns:a16="http://schemas.microsoft.com/office/drawing/2014/main" id="{5FAFAEF7-2532-42BC-9CA3-D109538AC877}"/>
              </a:ext>
            </a:extLst>
          </p:cNvPr>
          <p:cNvSpPr>
            <a:spLocks noGrp="1"/>
          </p:cNvSpPr>
          <p:nvPr>
            <p:ph type="pic" sz="quarter" idx="22"/>
          </p:nvPr>
        </p:nvSpPr>
        <p:spPr>
          <a:xfrm>
            <a:off x="9667307" y="2211773"/>
            <a:ext cx="1871210" cy="1871210"/>
          </a:xfrm>
        </p:spPr>
        <p:txBody>
          <a:bodyPr>
            <a:normAutofit/>
          </a:bodyPr>
          <a:lstStyle>
            <a:lvl1pPr marL="0" indent="0">
              <a:buNone/>
              <a:defRPr sz="1000"/>
            </a:lvl1pPr>
          </a:lstStyle>
          <a:p>
            <a:r>
              <a:rPr lang="en-US"/>
              <a:t>Click icon to add picture</a:t>
            </a:r>
            <a:endParaRPr lang="en-US" dirty="0"/>
          </a:p>
        </p:txBody>
      </p:sp>
      <p:sp>
        <p:nvSpPr>
          <p:cNvPr id="55" name="Text Placeholder 29">
            <a:extLst>
              <a:ext uri="{FF2B5EF4-FFF2-40B4-BE49-F238E27FC236}">
                <a16:creationId xmlns:a16="http://schemas.microsoft.com/office/drawing/2014/main" id="{C0B3A230-8B78-438B-8350-7C8430DEEFFC}"/>
              </a:ext>
            </a:extLst>
          </p:cNvPr>
          <p:cNvSpPr>
            <a:spLocks noGrp="1"/>
          </p:cNvSpPr>
          <p:nvPr>
            <p:ph type="body" sz="quarter" idx="24" hasCustomPrompt="1"/>
          </p:nvPr>
        </p:nvSpPr>
        <p:spPr>
          <a:xfrm>
            <a:off x="520299" y="4939990"/>
            <a:ext cx="2299102" cy="419100"/>
          </a:xfrm>
        </p:spPr>
        <p:txBody>
          <a:bodyPr lIns="0" rIns="0">
            <a:noAutofit/>
          </a:bodyPr>
          <a:lstStyle>
            <a:lvl1pPr marL="0" indent="0">
              <a:buNone/>
              <a:defRPr sz="1400">
                <a:solidFill>
                  <a:schemeClr val="tx1"/>
                </a:solidFill>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Click To Edit</a:t>
            </a:r>
          </a:p>
        </p:txBody>
      </p:sp>
      <p:sp>
        <p:nvSpPr>
          <p:cNvPr id="56" name="Text Placeholder 29">
            <a:extLst>
              <a:ext uri="{FF2B5EF4-FFF2-40B4-BE49-F238E27FC236}">
                <a16:creationId xmlns:a16="http://schemas.microsoft.com/office/drawing/2014/main" id="{ED6E9576-E633-4CDE-B44E-7E810BB8B41B}"/>
              </a:ext>
            </a:extLst>
          </p:cNvPr>
          <p:cNvSpPr>
            <a:spLocks noGrp="1"/>
          </p:cNvSpPr>
          <p:nvPr>
            <p:ph type="body" sz="quarter" idx="25" hasCustomPrompt="1"/>
          </p:nvPr>
        </p:nvSpPr>
        <p:spPr>
          <a:xfrm>
            <a:off x="3568881" y="4939990"/>
            <a:ext cx="2299103" cy="419100"/>
          </a:xfrm>
        </p:spPr>
        <p:txBody>
          <a:bodyPr lIns="0" rIns="0">
            <a:noAutofit/>
          </a:bodyPr>
          <a:lstStyle>
            <a:lvl1pPr marL="0" indent="0">
              <a:buNone/>
              <a:defRPr sz="1400">
                <a:solidFill>
                  <a:schemeClr val="tx1"/>
                </a:solidFill>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Click To Edit</a:t>
            </a:r>
          </a:p>
        </p:txBody>
      </p:sp>
      <p:sp>
        <p:nvSpPr>
          <p:cNvPr id="57" name="Text Placeholder 29">
            <a:extLst>
              <a:ext uri="{FF2B5EF4-FFF2-40B4-BE49-F238E27FC236}">
                <a16:creationId xmlns:a16="http://schemas.microsoft.com/office/drawing/2014/main" id="{839F3D9E-A504-4099-B225-3C7C0823F184}"/>
              </a:ext>
            </a:extLst>
          </p:cNvPr>
          <p:cNvSpPr>
            <a:spLocks noGrp="1"/>
          </p:cNvSpPr>
          <p:nvPr>
            <p:ph type="body" sz="quarter" idx="26" hasCustomPrompt="1"/>
          </p:nvPr>
        </p:nvSpPr>
        <p:spPr>
          <a:xfrm>
            <a:off x="6616299" y="4939990"/>
            <a:ext cx="2299102" cy="419100"/>
          </a:xfrm>
        </p:spPr>
        <p:txBody>
          <a:bodyPr lIns="0" rIns="0">
            <a:noAutofit/>
          </a:bodyPr>
          <a:lstStyle>
            <a:lvl1pPr marL="0" indent="0">
              <a:buNone/>
              <a:defRPr sz="1400">
                <a:solidFill>
                  <a:schemeClr val="tx1"/>
                </a:solidFill>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Click To Edit</a:t>
            </a:r>
          </a:p>
        </p:txBody>
      </p:sp>
      <p:sp>
        <p:nvSpPr>
          <p:cNvPr id="58" name="Text Placeholder 29">
            <a:extLst>
              <a:ext uri="{FF2B5EF4-FFF2-40B4-BE49-F238E27FC236}">
                <a16:creationId xmlns:a16="http://schemas.microsoft.com/office/drawing/2014/main" id="{0ACDF000-4FBF-40D1-A089-C38F77F41878}"/>
              </a:ext>
            </a:extLst>
          </p:cNvPr>
          <p:cNvSpPr>
            <a:spLocks noGrp="1"/>
          </p:cNvSpPr>
          <p:nvPr>
            <p:ph type="body" sz="quarter" idx="27" hasCustomPrompt="1"/>
          </p:nvPr>
        </p:nvSpPr>
        <p:spPr>
          <a:xfrm>
            <a:off x="9656633" y="4939990"/>
            <a:ext cx="2306767" cy="419100"/>
          </a:xfrm>
        </p:spPr>
        <p:txBody>
          <a:bodyPr lIns="0" rIns="0">
            <a:noAutofit/>
          </a:bodyPr>
          <a:lstStyle>
            <a:lvl1pPr marL="0" indent="0">
              <a:buNone/>
              <a:defRPr sz="1400">
                <a:solidFill>
                  <a:schemeClr val="tx1"/>
                </a:solidFill>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Click To Edit</a:t>
            </a:r>
          </a:p>
        </p:txBody>
      </p:sp>
      <p:sp>
        <p:nvSpPr>
          <p:cNvPr id="2" name="Title 1">
            <a:extLst>
              <a:ext uri="{FF2B5EF4-FFF2-40B4-BE49-F238E27FC236}">
                <a16:creationId xmlns:a16="http://schemas.microsoft.com/office/drawing/2014/main" id="{FF3C5B4E-B37A-42FE-AD0A-48A006152D68}"/>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1316495381"/>
      </p:ext>
    </p:extLst>
  </p:cSld>
  <p:clrMapOvr>
    <a:masterClrMapping/>
  </p:clrMapOvr>
  <p:extLst>
    <p:ext uri="{DCECCB84-F9BA-43D5-87BE-67443E8EF086}">
      <p15:sldGuideLst xmlns:p15="http://schemas.microsoft.com/office/powerpoint/2012/main">
        <p15:guide id="1" pos="1920">
          <p15:clr>
            <a:srgbClr val="FBAE40"/>
          </p15:clr>
        </p15:guide>
        <p15:guide id="2" pos="3840">
          <p15:clr>
            <a:srgbClr val="FBAE40"/>
          </p15:clr>
        </p15:guide>
        <p15:guide id="3" pos="5760">
          <p15:clr>
            <a:srgbClr val="FBAE40"/>
          </p15:clr>
        </p15:guide>
        <p15:guide id="4" pos="3984">
          <p15:clr>
            <a:srgbClr val="5ACBF0"/>
          </p15:clr>
        </p15:guide>
        <p15:guide id="5" pos="3696">
          <p15:clr>
            <a:srgbClr val="5ACBF0"/>
          </p15:clr>
        </p15:guide>
        <p15:guide id="6" pos="2064">
          <p15:clr>
            <a:srgbClr val="5ACBF0"/>
          </p15:clr>
        </p15:guide>
        <p15:guide id="7" pos="1776">
          <p15:clr>
            <a:srgbClr val="5ACBF0"/>
          </p15:clr>
        </p15:guide>
        <p15:guide id="8" pos="5616">
          <p15:clr>
            <a:srgbClr val="5ACBF0"/>
          </p15:clr>
        </p15:guide>
        <p15:guide id="9" pos="5904">
          <p15:clr>
            <a:srgbClr val="5ACBF0"/>
          </p15:clr>
        </p15:guide>
        <p15:guide id="10" pos="144">
          <p15:clr>
            <a:srgbClr val="5ACBF0"/>
          </p15:clr>
        </p15:guide>
        <p15:guide id="11" orient="horz" pos="4176">
          <p15:clr>
            <a:srgbClr val="5ACBF0"/>
          </p15:clr>
        </p15:guide>
        <p15:guide id="12" pos="7536">
          <p15:clr>
            <a:srgbClr val="5ACBF0"/>
          </p15:clr>
        </p15:guide>
        <p15:guide id="13" orient="horz" pos="144">
          <p15:clr>
            <a:srgbClr val="5ACBF0"/>
          </p15:clr>
        </p15:guide>
      </p15:sldGuideLst>
    </p:ext>
  </p:extLst>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1_six">
    <p:spTree>
      <p:nvGrpSpPr>
        <p:cNvPr id="1" name=""/>
        <p:cNvGrpSpPr/>
        <p:nvPr/>
      </p:nvGrpSpPr>
      <p:grpSpPr>
        <a:xfrm>
          <a:off x="0" y="0"/>
          <a:ext cx="0" cy="0"/>
          <a:chOff x="0" y="0"/>
          <a:chExt cx="0" cy="0"/>
        </a:xfrm>
      </p:grpSpPr>
      <p:sp>
        <p:nvSpPr>
          <p:cNvPr id="14" name="Picture Placeholder 26">
            <a:extLst>
              <a:ext uri="{FF2B5EF4-FFF2-40B4-BE49-F238E27FC236}">
                <a16:creationId xmlns:a16="http://schemas.microsoft.com/office/drawing/2014/main" id="{500654BA-1541-433B-9215-28700B0303EE}"/>
              </a:ext>
            </a:extLst>
          </p:cNvPr>
          <p:cNvSpPr>
            <a:spLocks noGrp="1"/>
          </p:cNvSpPr>
          <p:nvPr>
            <p:ph type="pic" sz="quarter" idx="12"/>
          </p:nvPr>
        </p:nvSpPr>
        <p:spPr>
          <a:xfrm>
            <a:off x="1547411" y="4242295"/>
            <a:ext cx="1263606" cy="1263606"/>
          </a:xfrm>
          <a:solidFill>
            <a:schemeClr val="bg1">
              <a:lumMod val="95000"/>
            </a:schemeClr>
          </a:solidFill>
        </p:spPr>
        <p:txBody>
          <a:bodyPr>
            <a:normAutofit/>
          </a:bodyPr>
          <a:lstStyle>
            <a:lvl1pPr marL="0" indent="0">
              <a:buNone/>
              <a:defRPr sz="1000"/>
            </a:lvl1pPr>
          </a:lstStyle>
          <a:p>
            <a:r>
              <a:rPr lang="en-US"/>
              <a:t>Click icon to add picture</a:t>
            </a:r>
            <a:endParaRPr lang="en-US" dirty="0"/>
          </a:p>
        </p:txBody>
      </p:sp>
      <p:sp>
        <p:nvSpPr>
          <p:cNvPr id="15" name="Picture Placeholder 28">
            <a:extLst>
              <a:ext uri="{FF2B5EF4-FFF2-40B4-BE49-F238E27FC236}">
                <a16:creationId xmlns:a16="http://schemas.microsoft.com/office/drawing/2014/main" id="{B81BF663-6BBA-4370-86CA-D3FBEBE9C794}"/>
              </a:ext>
            </a:extLst>
          </p:cNvPr>
          <p:cNvSpPr>
            <a:spLocks noGrp="1"/>
          </p:cNvSpPr>
          <p:nvPr>
            <p:ph type="pic" sz="quarter" idx="13"/>
          </p:nvPr>
        </p:nvSpPr>
        <p:spPr>
          <a:xfrm>
            <a:off x="3048000" y="1714764"/>
            <a:ext cx="2541629" cy="2541629"/>
          </a:xfrm>
          <a:solidFill>
            <a:schemeClr val="bg1">
              <a:lumMod val="95000"/>
            </a:schemeClr>
          </a:solidFill>
        </p:spPr>
        <p:txBody>
          <a:bodyPr>
            <a:normAutofit/>
          </a:bodyPr>
          <a:lstStyle>
            <a:lvl1pPr marL="0" indent="0">
              <a:buNone/>
              <a:defRPr sz="1000"/>
            </a:lvl1pPr>
          </a:lstStyle>
          <a:p>
            <a:r>
              <a:rPr lang="en-US"/>
              <a:t>Click icon to add picture</a:t>
            </a:r>
            <a:endParaRPr lang="en-US" dirty="0"/>
          </a:p>
        </p:txBody>
      </p:sp>
      <p:sp>
        <p:nvSpPr>
          <p:cNvPr id="16" name="Picture Placeholder 26">
            <a:extLst>
              <a:ext uri="{FF2B5EF4-FFF2-40B4-BE49-F238E27FC236}">
                <a16:creationId xmlns:a16="http://schemas.microsoft.com/office/drawing/2014/main" id="{3110FC8C-CC95-4860-9D85-D223D0B5AB23}"/>
              </a:ext>
            </a:extLst>
          </p:cNvPr>
          <p:cNvSpPr>
            <a:spLocks noGrp="1"/>
          </p:cNvSpPr>
          <p:nvPr>
            <p:ph type="pic" sz="quarter" idx="14"/>
          </p:nvPr>
        </p:nvSpPr>
        <p:spPr>
          <a:xfrm>
            <a:off x="4986577" y="2984114"/>
            <a:ext cx="1263606" cy="1263606"/>
          </a:xfrm>
          <a:solidFill>
            <a:schemeClr val="bg1">
              <a:lumMod val="95000"/>
            </a:schemeClr>
          </a:solidFill>
          <a:ln w="28575">
            <a:solidFill>
              <a:schemeClr val="bg1"/>
            </a:solidFill>
          </a:ln>
        </p:spPr>
        <p:txBody>
          <a:bodyPr>
            <a:normAutofit/>
          </a:bodyPr>
          <a:lstStyle>
            <a:lvl1pPr marL="0" indent="0">
              <a:buNone/>
              <a:defRPr sz="1000"/>
            </a:lvl1pPr>
          </a:lstStyle>
          <a:p>
            <a:r>
              <a:rPr lang="en-US"/>
              <a:t>Click icon to add picture</a:t>
            </a:r>
            <a:endParaRPr lang="en-US" dirty="0"/>
          </a:p>
        </p:txBody>
      </p:sp>
      <p:sp>
        <p:nvSpPr>
          <p:cNvPr id="18" name="Picture Placeholder 26">
            <a:extLst>
              <a:ext uri="{FF2B5EF4-FFF2-40B4-BE49-F238E27FC236}">
                <a16:creationId xmlns:a16="http://schemas.microsoft.com/office/drawing/2014/main" id="{96B6629B-A998-4E97-AF59-820607964346}"/>
              </a:ext>
            </a:extLst>
          </p:cNvPr>
          <p:cNvSpPr>
            <a:spLocks noGrp="1"/>
          </p:cNvSpPr>
          <p:nvPr>
            <p:ph type="pic" sz="quarter" idx="16"/>
          </p:nvPr>
        </p:nvSpPr>
        <p:spPr>
          <a:xfrm>
            <a:off x="9346361" y="2944684"/>
            <a:ext cx="1263606" cy="1263606"/>
          </a:xfrm>
          <a:solidFill>
            <a:schemeClr val="bg1">
              <a:lumMod val="95000"/>
            </a:schemeClr>
          </a:solidFill>
        </p:spPr>
        <p:txBody>
          <a:bodyPr>
            <a:normAutofit/>
          </a:bodyPr>
          <a:lstStyle>
            <a:lvl1pPr marL="0" indent="0">
              <a:buNone/>
              <a:defRPr sz="1000"/>
            </a:lvl1pPr>
          </a:lstStyle>
          <a:p>
            <a:r>
              <a:rPr lang="en-US"/>
              <a:t>Click icon to add picture</a:t>
            </a:r>
            <a:endParaRPr lang="en-US" dirty="0"/>
          </a:p>
        </p:txBody>
      </p:sp>
      <p:sp>
        <p:nvSpPr>
          <p:cNvPr id="19" name="Picture Placeholder 26">
            <a:extLst>
              <a:ext uri="{FF2B5EF4-FFF2-40B4-BE49-F238E27FC236}">
                <a16:creationId xmlns:a16="http://schemas.microsoft.com/office/drawing/2014/main" id="{E7068E7E-100A-4416-ADAD-62C7E40DC9F4}"/>
              </a:ext>
            </a:extLst>
          </p:cNvPr>
          <p:cNvSpPr>
            <a:spLocks noGrp="1"/>
          </p:cNvSpPr>
          <p:nvPr>
            <p:ph type="pic" sz="quarter" idx="17"/>
          </p:nvPr>
        </p:nvSpPr>
        <p:spPr>
          <a:xfrm>
            <a:off x="6413135" y="4251739"/>
            <a:ext cx="1813600" cy="1813600"/>
          </a:xfrm>
          <a:solidFill>
            <a:schemeClr val="bg1">
              <a:lumMod val="95000"/>
            </a:schemeClr>
          </a:solidFill>
        </p:spPr>
        <p:txBody>
          <a:bodyPr>
            <a:normAutofit/>
          </a:bodyPr>
          <a:lstStyle>
            <a:lvl1pPr marL="0" indent="0">
              <a:buNone/>
              <a:defRPr sz="1000"/>
            </a:lvl1pPr>
          </a:lstStyle>
          <a:p>
            <a:r>
              <a:rPr lang="en-US"/>
              <a:t>Click icon to add picture</a:t>
            </a:r>
            <a:endParaRPr lang="en-US" dirty="0"/>
          </a:p>
        </p:txBody>
      </p:sp>
      <p:sp>
        <p:nvSpPr>
          <p:cNvPr id="17" name="Picture Placeholder 26">
            <a:extLst>
              <a:ext uri="{FF2B5EF4-FFF2-40B4-BE49-F238E27FC236}">
                <a16:creationId xmlns:a16="http://schemas.microsoft.com/office/drawing/2014/main" id="{46EF57CD-F1F0-45CD-A774-1000903DF4BD}"/>
              </a:ext>
            </a:extLst>
          </p:cNvPr>
          <p:cNvSpPr>
            <a:spLocks noGrp="1"/>
          </p:cNvSpPr>
          <p:nvPr>
            <p:ph type="pic" sz="quarter" idx="15"/>
          </p:nvPr>
        </p:nvSpPr>
        <p:spPr>
          <a:xfrm>
            <a:off x="7914479" y="4223307"/>
            <a:ext cx="1263606" cy="1263606"/>
          </a:xfrm>
          <a:solidFill>
            <a:schemeClr val="bg1">
              <a:lumMod val="95000"/>
            </a:schemeClr>
          </a:solidFill>
          <a:ln w="28575">
            <a:solidFill>
              <a:schemeClr val="bg1"/>
            </a:solidFill>
          </a:ln>
        </p:spPr>
        <p:txBody>
          <a:bodyPr>
            <a:normAutofit/>
          </a:bodyPr>
          <a:lstStyle>
            <a:lvl1pPr marL="0" indent="0">
              <a:buNone/>
              <a:defRPr sz="1000"/>
            </a:lvl1pPr>
          </a:lstStyle>
          <a:p>
            <a:r>
              <a:rPr lang="en-US"/>
              <a:t>Click icon to add picture</a:t>
            </a:r>
            <a:endParaRPr lang="en-US" dirty="0"/>
          </a:p>
        </p:txBody>
      </p:sp>
      <p:sp>
        <p:nvSpPr>
          <p:cNvPr id="2" name="Title 1">
            <a:extLst>
              <a:ext uri="{FF2B5EF4-FFF2-40B4-BE49-F238E27FC236}">
                <a16:creationId xmlns:a16="http://schemas.microsoft.com/office/drawing/2014/main" id="{602744E1-F9AC-47B5-B4DD-40D0F4C4DE80}"/>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2650424840"/>
      </p:ext>
    </p:extLst>
  </p:cSld>
  <p:clrMapOvr>
    <a:masterClrMapping/>
  </p:clrMapOvr>
  <p:extLst>
    <p:ext uri="{DCECCB84-F9BA-43D5-87BE-67443E8EF086}">
      <p15:sldGuideLst xmlns:p15="http://schemas.microsoft.com/office/powerpoint/2012/main">
        <p15:guide id="1" pos="1920">
          <p15:clr>
            <a:srgbClr val="FBAE40"/>
          </p15:clr>
        </p15:guide>
        <p15:guide id="2" pos="3840">
          <p15:clr>
            <a:srgbClr val="FBAE40"/>
          </p15:clr>
        </p15:guide>
        <p15:guide id="3" pos="5784">
          <p15:clr>
            <a:srgbClr val="FBAE40"/>
          </p15:clr>
        </p15:guide>
        <p15:guide id="4" pos="3984">
          <p15:clr>
            <a:srgbClr val="5ACBF0"/>
          </p15:clr>
        </p15:guide>
        <p15:guide id="5" pos="3696">
          <p15:clr>
            <a:srgbClr val="5ACBF0"/>
          </p15:clr>
        </p15:guide>
        <p15:guide id="6" pos="2064">
          <p15:clr>
            <a:srgbClr val="5ACBF0"/>
          </p15:clr>
        </p15:guide>
        <p15:guide id="7" pos="1776">
          <p15:clr>
            <a:srgbClr val="5ACBF0"/>
          </p15:clr>
        </p15:guide>
        <p15:guide id="8" pos="5616">
          <p15:clr>
            <a:srgbClr val="5ACBF0"/>
          </p15:clr>
        </p15:guide>
        <p15:guide id="9" pos="5904">
          <p15:clr>
            <a:srgbClr val="5ACBF0"/>
          </p15:clr>
        </p15:guide>
        <p15:guide id="10" pos="144">
          <p15:clr>
            <a:srgbClr val="5ACBF0"/>
          </p15:clr>
        </p15:guide>
        <p15:guide id="11" orient="horz" pos="4176">
          <p15:clr>
            <a:srgbClr val="5ACBF0"/>
          </p15:clr>
        </p15:guide>
        <p15:guide id="12" pos="7536">
          <p15:clr>
            <a:srgbClr val="5ACBF0"/>
          </p15:clr>
        </p15:guide>
        <p15:guide id="13" orient="horz" pos="144">
          <p15:clr>
            <a:srgbClr val="5ACBF0"/>
          </p15:clr>
        </p15:guide>
      </p15:sldGuideLst>
    </p:ext>
  </p:extLst>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1_eight">
    <p:spTree>
      <p:nvGrpSpPr>
        <p:cNvPr id="1" name=""/>
        <p:cNvGrpSpPr/>
        <p:nvPr/>
      </p:nvGrpSpPr>
      <p:grpSpPr>
        <a:xfrm>
          <a:off x="0" y="0"/>
          <a:ext cx="0" cy="0"/>
          <a:chOff x="0" y="0"/>
          <a:chExt cx="0" cy="0"/>
        </a:xfrm>
      </p:grpSpPr>
      <p:sp>
        <p:nvSpPr>
          <p:cNvPr id="65" name="Picture Placeholder 28">
            <a:extLst>
              <a:ext uri="{FF2B5EF4-FFF2-40B4-BE49-F238E27FC236}">
                <a16:creationId xmlns:a16="http://schemas.microsoft.com/office/drawing/2014/main" id="{F0B59EAE-3448-4C8D-9F63-2A067F99C434}"/>
              </a:ext>
            </a:extLst>
          </p:cNvPr>
          <p:cNvSpPr>
            <a:spLocks noGrp="1"/>
          </p:cNvSpPr>
          <p:nvPr>
            <p:ph type="pic" sz="quarter" idx="16"/>
          </p:nvPr>
        </p:nvSpPr>
        <p:spPr>
          <a:xfrm>
            <a:off x="5545667" y="4024752"/>
            <a:ext cx="2286000" cy="2286000"/>
          </a:xfrm>
          <a:solidFill>
            <a:schemeClr val="bg1">
              <a:lumMod val="95000"/>
            </a:schemeClr>
          </a:solidFill>
        </p:spPr>
        <p:txBody>
          <a:bodyPr>
            <a:normAutofit/>
          </a:bodyPr>
          <a:lstStyle>
            <a:lvl1pPr marL="0" indent="0">
              <a:buNone/>
              <a:defRPr sz="1000"/>
            </a:lvl1pPr>
          </a:lstStyle>
          <a:p>
            <a:r>
              <a:rPr lang="en-US"/>
              <a:t>Click icon to add picture</a:t>
            </a:r>
            <a:endParaRPr lang="en-US" dirty="0"/>
          </a:p>
        </p:txBody>
      </p:sp>
      <p:sp>
        <p:nvSpPr>
          <p:cNvPr id="60" name="Picture Placeholder 26">
            <a:extLst>
              <a:ext uri="{FF2B5EF4-FFF2-40B4-BE49-F238E27FC236}">
                <a16:creationId xmlns:a16="http://schemas.microsoft.com/office/drawing/2014/main" id="{5B622DF5-037D-4153-A007-BEE4BEB9702C}"/>
              </a:ext>
            </a:extLst>
          </p:cNvPr>
          <p:cNvSpPr>
            <a:spLocks noGrp="1"/>
          </p:cNvSpPr>
          <p:nvPr>
            <p:ph type="pic" sz="quarter" idx="23"/>
          </p:nvPr>
        </p:nvSpPr>
        <p:spPr>
          <a:xfrm>
            <a:off x="7871387" y="4024752"/>
            <a:ext cx="1100137" cy="1100137"/>
          </a:xfrm>
          <a:solidFill>
            <a:schemeClr val="bg1">
              <a:lumMod val="95000"/>
            </a:schemeClr>
          </a:solidFill>
        </p:spPr>
        <p:txBody>
          <a:bodyPr>
            <a:normAutofit/>
          </a:bodyPr>
          <a:lstStyle>
            <a:lvl1pPr marL="0" indent="0">
              <a:buNone/>
              <a:defRPr sz="1000"/>
            </a:lvl1pPr>
          </a:lstStyle>
          <a:p>
            <a:r>
              <a:rPr lang="en-US"/>
              <a:t>Click icon to add picture</a:t>
            </a:r>
            <a:endParaRPr lang="en-US" dirty="0"/>
          </a:p>
        </p:txBody>
      </p:sp>
      <p:sp>
        <p:nvSpPr>
          <p:cNvPr id="61" name="Picture Placeholder 26">
            <a:extLst>
              <a:ext uri="{FF2B5EF4-FFF2-40B4-BE49-F238E27FC236}">
                <a16:creationId xmlns:a16="http://schemas.microsoft.com/office/drawing/2014/main" id="{60739051-C6F9-42ED-871D-C3E2D661639D}"/>
              </a:ext>
            </a:extLst>
          </p:cNvPr>
          <p:cNvSpPr>
            <a:spLocks noGrp="1"/>
          </p:cNvSpPr>
          <p:nvPr>
            <p:ph type="pic" sz="quarter" idx="12"/>
          </p:nvPr>
        </p:nvSpPr>
        <p:spPr>
          <a:xfrm>
            <a:off x="2084331" y="2912808"/>
            <a:ext cx="1100137" cy="1100137"/>
          </a:xfrm>
          <a:solidFill>
            <a:schemeClr val="bg1">
              <a:lumMod val="95000"/>
            </a:schemeClr>
          </a:solidFill>
        </p:spPr>
        <p:txBody>
          <a:bodyPr>
            <a:normAutofit/>
          </a:bodyPr>
          <a:lstStyle>
            <a:lvl1pPr marL="0" indent="0">
              <a:buNone/>
              <a:defRPr sz="1000"/>
            </a:lvl1pPr>
          </a:lstStyle>
          <a:p>
            <a:r>
              <a:rPr lang="en-US"/>
              <a:t>Click icon to add picture</a:t>
            </a:r>
            <a:endParaRPr lang="en-US" dirty="0"/>
          </a:p>
        </p:txBody>
      </p:sp>
      <p:sp>
        <p:nvSpPr>
          <p:cNvPr id="62" name="Picture Placeholder 28">
            <a:extLst>
              <a:ext uri="{FF2B5EF4-FFF2-40B4-BE49-F238E27FC236}">
                <a16:creationId xmlns:a16="http://schemas.microsoft.com/office/drawing/2014/main" id="{35DC6B6A-CE04-4515-AAC6-01D7FA260D88}"/>
              </a:ext>
            </a:extLst>
          </p:cNvPr>
          <p:cNvSpPr>
            <a:spLocks noGrp="1"/>
          </p:cNvSpPr>
          <p:nvPr>
            <p:ph type="pic" sz="quarter" idx="13"/>
          </p:nvPr>
        </p:nvSpPr>
        <p:spPr>
          <a:xfrm>
            <a:off x="3219409" y="1726945"/>
            <a:ext cx="2286000" cy="2286000"/>
          </a:xfrm>
          <a:solidFill>
            <a:schemeClr val="bg1">
              <a:lumMod val="95000"/>
            </a:schemeClr>
          </a:solidFill>
        </p:spPr>
        <p:txBody>
          <a:bodyPr>
            <a:normAutofit/>
          </a:bodyPr>
          <a:lstStyle>
            <a:lvl1pPr marL="0" indent="0">
              <a:buNone/>
              <a:defRPr sz="1000"/>
            </a:lvl1pPr>
          </a:lstStyle>
          <a:p>
            <a:r>
              <a:rPr lang="en-US"/>
              <a:t>Click icon to add picture</a:t>
            </a:r>
            <a:endParaRPr lang="en-US" dirty="0"/>
          </a:p>
        </p:txBody>
      </p:sp>
      <p:sp>
        <p:nvSpPr>
          <p:cNvPr id="63" name="Picture Placeholder 30">
            <a:extLst>
              <a:ext uri="{FF2B5EF4-FFF2-40B4-BE49-F238E27FC236}">
                <a16:creationId xmlns:a16="http://schemas.microsoft.com/office/drawing/2014/main" id="{3CB73B8D-B9F9-4E4D-8D17-62666250302C}"/>
              </a:ext>
            </a:extLst>
          </p:cNvPr>
          <p:cNvSpPr>
            <a:spLocks noGrp="1"/>
          </p:cNvSpPr>
          <p:nvPr>
            <p:ph type="pic" sz="quarter" idx="14"/>
          </p:nvPr>
        </p:nvSpPr>
        <p:spPr>
          <a:xfrm>
            <a:off x="4416920" y="1164077"/>
            <a:ext cx="1085760" cy="1084194"/>
          </a:xfrm>
          <a:solidFill>
            <a:schemeClr val="bg1">
              <a:lumMod val="95000"/>
            </a:schemeClr>
          </a:solidFill>
          <a:ln w="28575">
            <a:solidFill>
              <a:schemeClr val="bg1"/>
            </a:solidFill>
          </a:ln>
        </p:spPr>
        <p:txBody>
          <a:bodyPr>
            <a:normAutofit/>
          </a:bodyPr>
          <a:lstStyle>
            <a:lvl1pPr marL="0" indent="0">
              <a:buNone/>
              <a:defRPr sz="1000">
                <a:ln w="28575">
                  <a:noFill/>
                </a:ln>
              </a:defRPr>
            </a:lvl1pPr>
          </a:lstStyle>
          <a:p>
            <a:r>
              <a:rPr lang="en-US"/>
              <a:t>Click icon to add picture</a:t>
            </a:r>
            <a:endParaRPr lang="en-US" dirty="0"/>
          </a:p>
        </p:txBody>
      </p:sp>
      <p:sp>
        <p:nvSpPr>
          <p:cNvPr id="64" name="Picture Placeholder 26">
            <a:extLst>
              <a:ext uri="{FF2B5EF4-FFF2-40B4-BE49-F238E27FC236}">
                <a16:creationId xmlns:a16="http://schemas.microsoft.com/office/drawing/2014/main" id="{123B7275-EAEA-4196-91EE-C2CF607B3957}"/>
              </a:ext>
            </a:extLst>
          </p:cNvPr>
          <p:cNvSpPr>
            <a:spLocks noGrp="1"/>
          </p:cNvSpPr>
          <p:nvPr>
            <p:ph type="pic" sz="quarter" idx="15"/>
          </p:nvPr>
        </p:nvSpPr>
        <p:spPr>
          <a:xfrm>
            <a:off x="4405272" y="4024752"/>
            <a:ext cx="1100137" cy="1100137"/>
          </a:xfrm>
          <a:solidFill>
            <a:schemeClr val="bg1">
              <a:lumMod val="95000"/>
            </a:schemeClr>
          </a:solidFill>
        </p:spPr>
        <p:txBody>
          <a:bodyPr>
            <a:normAutofit/>
          </a:bodyPr>
          <a:lstStyle>
            <a:lvl1pPr marL="0" indent="0">
              <a:buNone/>
              <a:defRPr sz="1000"/>
            </a:lvl1pPr>
          </a:lstStyle>
          <a:p>
            <a:r>
              <a:rPr lang="en-US"/>
              <a:t>Click icon to add picture</a:t>
            </a:r>
            <a:endParaRPr lang="en-US" dirty="0"/>
          </a:p>
        </p:txBody>
      </p:sp>
      <p:sp>
        <p:nvSpPr>
          <p:cNvPr id="67" name="Picture Placeholder 26">
            <a:extLst>
              <a:ext uri="{FF2B5EF4-FFF2-40B4-BE49-F238E27FC236}">
                <a16:creationId xmlns:a16="http://schemas.microsoft.com/office/drawing/2014/main" id="{EA4F503B-83E3-43B6-A01D-D92C1C8D557F}"/>
              </a:ext>
            </a:extLst>
          </p:cNvPr>
          <p:cNvSpPr>
            <a:spLocks noGrp="1"/>
          </p:cNvSpPr>
          <p:nvPr>
            <p:ph type="pic" sz="quarter" idx="24"/>
          </p:nvPr>
        </p:nvSpPr>
        <p:spPr>
          <a:xfrm>
            <a:off x="5545667" y="2912808"/>
            <a:ext cx="1100137" cy="1100137"/>
          </a:xfrm>
          <a:solidFill>
            <a:schemeClr val="bg1">
              <a:lumMod val="95000"/>
            </a:schemeClr>
          </a:solidFill>
        </p:spPr>
        <p:txBody>
          <a:bodyPr>
            <a:normAutofit/>
          </a:bodyPr>
          <a:lstStyle>
            <a:lvl1pPr marL="0" indent="0">
              <a:buNone/>
              <a:defRPr sz="1000"/>
            </a:lvl1pPr>
          </a:lstStyle>
          <a:p>
            <a:r>
              <a:rPr lang="en-US"/>
              <a:t>Click icon to add picture</a:t>
            </a:r>
            <a:endParaRPr lang="en-US" dirty="0"/>
          </a:p>
        </p:txBody>
      </p:sp>
      <p:sp>
        <p:nvSpPr>
          <p:cNvPr id="21" name="Picture Placeholder 26">
            <a:extLst>
              <a:ext uri="{FF2B5EF4-FFF2-40B4-BE49-F238E27FC236}">
                <a16:creationId xmlns:a16="http://schemas.microsoft.com/office/drawing/2014/main" id="{F2BAEADF-D952-4076-B480-97792260B746}"/>
              </a:ext>
            </a:extLst>
          </p:cNvPr>
          <p:cNvSpPr>
            <a:spLocks noGrp="1"/>
          </p:cNvSpPr>
          <p:nvPr>
            <p:ph type="pic" sz="quarter" idx="25"/>
          </p:nvPr>
        </p:nvSpPr>
        <p:spPr>
          <a:xfrm>
            <a:off x="8970911" y="2912808"/>
            <a:ext cx="1100137" cy="1100137"/>
          </a:xfrm>
          <a:solidFill>
            <a:schemeClr val="bg1">
              <a:lumMod val="95000"/>
            </a:schemeClr>
          </a:solidFill>
        </p:spPr>
        <p:txBody>
          <a:bodyPr>
            <a:normAutofit/>
          </a:bodyPr>
          <a:lstStyle>
            <a:lvl1pPr marL="0" indent="0">
              <a:buNone/>
              <a:defRPr sz="1000"/>
            </a:lvl1pPr>
          </a:lstStyle>
          <a:p>
            <a:r>
              <a:rPr lang="en-US"/>
              <a:t>Click icon to add picture</a:t>
            </a:r>
            <a:endParaRPr lang="en-US" dirty="0"/>
          </a:p>
        </p:txBody>
      </p:sp>
      <p:sp>
        <p:nvSpPr>
          <p:cNvPr id="2" name="Title 1">
            <a:extLst>
              <a:ext uri="{FF2B5EF4-FFF2-40B4-BE49-F238E27FC236}">
                <a16:creationId xmlns:a16="http://schemas.microsoft.com/office/drawing/2014/main" id="{D8A6974F-00CB-42EC-BC7B-353EF178700A}"/>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205708019"/>
      </p:ext>
    </p:extLst>
  </p:cSld>
  <p:clrMapOvr>
    <a:masterClrMapping/>
  </p:clrMapOvr>
  <p:extLst>
    <p:ext uri="{DCECCB84-F9BA-43D5-87BE-67443E8EF086}">
      <p15:sldGuideLst xmlns:p15="http://schemas.microsoft.com/office/powerpoint/2012/main">
        <p15:guide id="1" pos="1992">
          <p15:clr>
            <a:srgbClr val="FBAE40"/>
          </p15:clr>
        </p15:guide>
        <p15:guide id="2" pos="3840">
          <p15:clr>
            <a:srgbClr val="FBAE40"/>
          </p15:clr>
        </p15:guide>
        <p15:guide id="3" pos="5688">
          <p15:clr>
            <a:srgbClr val="FBAE40"/>
          </p15:clr>
        </p15:guide>
        <p15:guide id="4" pos="3984">
          <p15:clr>
            <a:srgbClr val="5ACBF0"/>
          </p15:clr>
        </p15:guide>
        <p15:guide id="5" pos="3696">
          <p15:clr>
            <a:srgbClr val="5ACBF0"/>
          </p15:clr>
        </p15:guide>
        <p15:guide id="6" pos="2136">
          <p15:clr>
            <a:srgbClr val="5ACBF0"/>
          </p15:clr>
        </p15:guide>
        <p15:guide id="7" pos="1848">
          <p15:clr>
            <a:srgbClr val="5ACBF0"/>
          </p15:clr>
        </p15:guide>
        <p15:guide id="8" pos="5544">
          <p15:clr>
            <a:srgbClr val="5ACBF0"/>
          </p15:clr>
        </p15:guide>
        <p15:guide id="9" pos="5832">
          <p15:clr>
            <a:srgbClr val="5ACBF0"/>
          </p15:clr>
        </p15:guide>
        <p15:guide id="10" pos="144">
          <p15:clr>
            <a:srgbClr val="FBAE40"/>
          </p15:clr>
        </p15:guide>
        <p15:guide id="11" orient="horz" pos="4176">
          <p15:clr>
            <a:srgbClr val="FBAE40"/>
          </p15:clr>
        </p15:guide>
        <p15:guide id="12" pos="7536">
          <p15:clr>
            <a:srgbClr val="FBAE40"/>
          </p15:clr>
        </p15:guide>
        <p15:guide id="13" orient="horz" pos="144">
          <p15:clr>
            <a:srgbClr val="FBAE40"/>
          </p15:clr>
        </p15:guide>
      </p15:sldGuideLst>
    </p:ext>
  </p:extLst>
</p:sldLayout>
</file>

<file path=ppt/slideLayouts/slideLayout3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8989188D-83E2-46E9-9571-27AA166B1E5B}" type="datetimeFigureOut">
              <a:rPr lang="en-GB" smtClean="0"/>
              <a:t>15/07/2024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3E83A97-E95D-4BBF-AE8A-053E553FE214}" type="slidenum">
              <a:rPr lang="en-GB" smtClean="0"/>
              <a:t>‹#›</a:t>
            </a:fld>
            <a:endParaRPr lang="en-GB"/>
          </a:p>
        </p:txBody>
      </p:sp>
    </p:spTree>
    <p:extLst>
      <p:ext uri="{BB962C8B-B14F-4D97-AF65-F5344CB8AC3E}">
        <p14:creationId xmlns:p14="http://schemas.microsoft.com/office/powerpoint/2010/main" val="132091840"/>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8989188D-83E2-46E9-9571-27AA166B1E5B}" type="datetimeFigureOut">
              <a:rPr lang="en-GB" smtClean="0"/>
              <a:t>15/07/2024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3E83A97-E95D-4BBF-AE8A-053E553FE214}" type="slidenum">
              <a:rPr lang="en-GB" smtClean="0"/>
              <a:t>‹#›</a:t>
            </a:fld>
            <a:endParaRPr lang="en-GB"/>
          </a:p>
        </p:txBody>
      </p:sp>
    </p:spTree>
    <p:extLst>
      <p:ext uri="{BB962C8B-B14F-4D97-AF65-F5344CB8AC3E}">
        <p14:creationId xmlns:p14="http://schemas.microsoft.com/office/powerpoint/2010/main" val="1099525403"/>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989188D-83E2-46E9-9571-27AA166B1E5B}" type="datetimeFigureOut">
              <a:rPr lang="en-GB" smtClean="0"/>
              <a:t>15/07/2024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3E83A97-E95D-4BBF-AE8A-053E553FE214}" type="slidenum">
              <a:rPr lang="en-GB" smtClean="0"/>
              <a:t>‹#›</a:t>
            </a:fld>
            <a:endParaRPr lang="en-GB"/>
          </a:p>
        </p:txBody>
      </p:sp>
    </p:spTree>
    <p:extLst>
      <p:ext uri="{BB962C8B-B14F-4D97-AF65-F5344CB8AC3E}">
        <p14:creationId xmlns:p14="http://schemas.microsoft.com/office/powerpoint/2010/main" val="481206066"/>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8989188D-83E2-46E9-9571-27AA166B1E5B}" type="datetimeFigureOut">
              <a:rPr lang="en-GB" smtClean="0"/>
              <a:t>15/07/2024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3E83A97-E95D-4BBF-AE8A-053E553FE214}" type="slidenum">
              <a:rPr lang="en-GB" smtClean="0"/>
              <a:t>‹#›</a:t>
            </a:fld>
            <a:endParaRPr lang="en-GB"/>
          </a:p>
        </p:txBody>
      </p:sp>
    </p:spTree>
    <p:extLst>
      <p:ext uri="{BB962C8B-B14F-4D97-AF65-F5344CB8AC3E}">
        <p14:creationId xmlns:p14="http://schemas.microsoft.com/office/powerpoint/2010/main" val="747173123"/>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8989188D-83E2-46E9-9571-27AA166B1E5B}" type="datetimeFigureOut">
              <a:rPr lang="en-GB" smtClean="0"/>
              <a:t>15/07/2024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3E83A97-E95D-4BBF-AE8A-053E553FE214}" type="slidenum">
              <a:rPr lang="en-GB" smtClean="0"/>
              <a:t>‹#›</a:t>
            </a:fld>
            <a:endParaRPr lang="en-GB"/>
          </a:p>
        </p:txBody>
      </p:sp>
    </p:spTree>
    <p:extLst>
      <p:ext uri="{BB962C8B-B14F-4D97-AF65-F5344CB8AC3E}">
        <p14:creationId xmlns:p14="http://schemas.microsoft.com/office/powerpoint/2010/main" val="1433064772"/>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8989188D-83E2-46E9-9571-27AA166B1E5B}" type="datetimeFigureOut">
              <a:rPr lang="en-GB" smtClean="0"/>
              <a:t>15/07/2024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3E83A97-E95D-4BBF-AE8A-053E553FE214}" type="slidenum">
              <a:rPr lang="en-GB" smtClean="0"/>
              <a:t>‹#›</a:t>
            </a:fld>
            <a:endParaRPr lang="en-GB"/>
          </a:p>
        </p:txBody>
      </p:sp>
    </p:spTree>
    <p:extLst>
      <p:ext uri="{BB962C8B-B14F-4D97-AF65-F5344CB8AC3E}">
        <p14:creationId xmlns:p14="http://schemas.microsoft.com/office/powerpoint/2010/main" val="3290085355"/>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989188D-83E2-46E9-9571-27AA166B1E5B}" type="datetimeFigureOut">
              <a:rPr lang="en-GB" smtClean="0"/>
              <a:t>15/07/2024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3E83A97-E95D-4BBF-AE8A-053E553FE214}" type="slidenum">
              <a:rPr lang="en-GB" smtClean="0"/>
              <a:t>‹#›</a:t>
            </a:fld>
            <a:endParaRPr lang="en-GB"/>
          </a:p>
        </p:txBody>
      </p:sp>
    </p:spTree>
    <p:extLst>
      <p:ext uri="{BB962C8B-B14F-4D97-AF65-F5344CB8AC3E}">
        <p14:creationId xmlns:p14="http://schemas.microsoft.com/office/powerpoint/2010/main" val="2087654140"/>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989188D-83E2-46E9-9571-27AA166B1E5B}" type="datetimeFigureOut">
              <a:rPr lang="en-GB" smtClean="0"/>
              <a:t>15/07/2024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3E83A97-E95D-4BBF-AE8A-053E553FE214}" type="slidenum">
              <a:rPr lang="en-GB" smtClean="0"/>
              <a:t>‹#›</a:t>
            </a:fld>
            <a:endParaRPr lang="en-GB"/>
          </a:p>
        </p:txBody>
      </p:sp>
    </p:spTree>
    <p:extLst>
      <p:ext uri="{BB962C8B-B14F-4D97-AF65-F5344CB8AC3E}">
        <p14:creationId xmlns:p14="http://schemas.microsoft.com/office/powerpoint/2010/main" val="3301578144"/>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989188D-83E2-46E9-9571-27AA166B1E5B}" type="datetimeFigureOut">
              <a:rPr lang="en-GB" smtClean="0"/>
              <a:t>15/07/2024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3E83A97-E95D-4BBF-AE8A-053E553FE214}" type="slidenum">
              <a:rPr lang="en-GB" smtClean="0"/>
              <a:t>‹#›</a:t>
            </a:fld>
            <a:endParaRPr lang="en-GB"/>
          </a:p>
        </p:txBody>
      </p:sp>
    </p:spTree>
    <p:extLst>
      <p:ext uri="{BB962C8B-B14F-4D97-AF65-F5344CB8AC3E}">
        <p14:creationId xmlns:p14="http://schemas.microsoft.com/office/powerpoint/2010/main" val="130131370"/>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8989188D-83E2-46E9-9571-27AA166B1E5B}" type="datetimeFigureOut">
              <a:rPr lang="en-GB" smtClean="0"/>
              <a:t>15/07/2024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3E83A97-E95D-4BBF-AE8A-053E553FE214}" type="slidenum">
              <a:rPr lang="en-GB" smtClean="0"/>
              <a:t>‹#›</a:t>
            </a:fld>
            <a:endParaRPr lang="en-GB"/>
          </a:p>
        </p:txBody>
      </p:sp>
    </p:spTree>
    <p:extLst>
      <p:ext uri="{BB962C8B-B14F-4D97-AF65-F5344CB8AC3E}">
        <p14:creationId xmlns:p14="http://schemas.microsoft.com/office/powerpoint/2010/main" val="1581267541"/>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8989188D-83E2-46E9-9571-27AA166B1E5B}" type="datetimeFigureOut">
              <a:rPr lang="en-GB" smtClean="0"/>
              <a:t>15/07/2024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3E83A97-E95D-4BBF-AE8A-053E553FE214}" type="slidenum">
              <a:rPr lang="en-GB" smtClean="0"/>
              <a:t>‹#›</a:t>
            </a:fld>
            <a:endParaRPr lang="en-GB"/>
          </a:p>
        </p:txBody>
      </p:sp>
    </p:spTree>
    <p:extLst>
      <p:ext uri="{BB962C8B-B14F-4D97-AF65-F5344CB8AC3E}">
        <p14:creationId xmlns:p14="http://schemas.microsoft.com/office/powerpoint/2010/main" val="2843735979"/>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p:spPr>
        <p:txBody>
          <a:bodyPr/>
          <a:lstStyle/>
          <a:p>
            <a:r>
              <a:rPr lang="en-US"/>
              <a:t>Click to edit Master title style</a:t>
            </a:r>
          </a:p>
        </p:txBody>
      </p:sp>
      <p:sp>
        <p:nvSpPr>
          <p:cNvPr id="3" name="Subtitle 2"/>
          <p:cNvSpPr>
            <a:spLocks noGrp="1"/>
          </p:cNvSpPr>
          <p:nvPr>
            <p:ph type="subTitle" idx="1"/>
          </p:nvPr>
        </p:nvSpPr>
        <p:spPr>
          <a:xfrm>
            <a:off x="1828800" y="3886200"/>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solidFill>
                  <a:prstClr val="black">
                    <a:tint val="75000"/>
                  </a:prstClr>
                </a:solidFill>
              </a:rPr>
              <a:pPr/>
              <a:t>7/15/2024</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B6F15528-21DE-4FAA-801E-634DDDAF4B2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241134706"/>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solidFill>
                  <a:prstClr val="black">
                    <a:tint val="75000"/>
                  </a:prstClr>
                </a:solidFill>
              </a:rPr>
              <a:pPr/>
              <a:t>7/15/2024</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B6F15528-21DE-4FAA-801E-634DDDAF4B2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84833130"/>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solidFill>
                  <a:prstClr val="black">
                    <a:tint val="75000"/>
                  </a:prstClr>
                </a:solidFill>
              </a:rPr>
              <a:pPr/>
              <a:t>7/15/2024</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B6F15528-21DE-4FAA-801E-634DDDAF4B2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4258932743"/>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09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7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solidFill>
                  <a:prstClr val="black">
                    <a:tint val="75000"/>
                  </a:prstClr>
                </a:solidFill>
              </a:rPr>
              <a:pPr/>
              <a:t>7/15/2024</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B6F15528-21DE-4FAA-801E-634DDDAF4B2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835194793"/>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solidFill>
                  <a:prstClr val="black">
                    <a:tint val="75000"/>
                  </a:prstClr>
                </a:solidFill>
              </a:rPr>
              <a:pPr/>
              <a:t>7/15/2024</a:t>
            </a:fld>
            <a:endParaRPr lang="en-US">
              <a:solidFill>
                <a:prstClr val="black">
                  <a:tint val="75000"/>
                </a:prstClr>
              </a:solidFill>
            </a:endParaRPr>
          </a:p>
        </p:txBody>
      </p:sp>
      <p:sp>
        <p:nvSpPr>
          <p:cNvPr id="8" name="Footer Placeholder 7"/>
          <p:cNvSpPr>
            <a:spLocks noGrp="1"/>
          </p:cNvSpPr>
          <p:nvPr>
            <p:ph type="ftr" sz="quarter" idx="11"/>
          </p:nvPr>
        </p:nvSpPr>
        <p:spPr/>
        <p:txBody>
          <a:bodyPr/>
          <a:lstStyle/>
          <a:p>
            <a:endParaRPr lang="en-US">
              <a:solidFill>
                <a:prstClr val="black">
                  <a:tint val="75000"/>
                </a:prstClr>
              </a:solidFill>
            </a:endParaRPr>
          </a:p>
        </p:txBody>
      </p:sp>
      <p:sp>
        <p:nvSpPr>
          <p:cNvPr id="9" name="Slide Number Placeholder 8"/>
          <p:cNvSpPr>
            <a:spLocks noGrp="1"/>
          </p:cNvSpPr>
          <p:nvPr>
            <p:ph type="sldNum" sz="quarter" idx="12"/>
          </p:nvPr>
        </p:nvSpPr>
        <p:spPr/>
        <p:txBody>
          <a:bodyPr/>
          <a:lstStyle/>
          <a:p>
            <a:fld id="{B6F15528-21DE-4FAA-801E-634DDDAF4B2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869809447"/>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solidFill>
                  <a:prstClr val="black">
                    <a:tint val="75000"/>
                  </a:prstClr>
                </a:solidFill>
              </a:rPr>
              <a:pPr/>
              <a:t>7/15/2024</a:t>
            </a:fld>
            <a:endParaRPr lang="en-US">
              <a:solidFill>
                <a:prstClr val="black">
                  <a:tint val="75000"/>
                </a:prstClr>
              </a:solidFill>
            </a:endParaRPr>
          </a:p>
        </p:txBody>
      </p:sp>
      <p:sp>
        <p:nvSpPr>
          <p:cNvPr id="4" name="Footer Placeholder 3"/>
          <p:cNvSpPr>
            <a:spLocks noGrp="1"/>
          </p:cNvSpPr>
          <p:nvPr>
            <p:ph type="ftr" sz="quarter" idx="11"/>
          </p:nvPr>
        </p:nvSpPr>
        <p:spPr/>
        <p:txBody>
          <a:bodyPr/>
          <a:lstStyle/>
          <a:p>
            <a:endParaRPr lang="en-US">
              <a:solidFill>
                <a:prstClr val="black">
                  <a:tint val="75000"/>
                </a:prstClr>
              </a:solidFill>
            </a:endParaRPr>
          </a:p>
        </p:txBody>
      </p:sp>
      <p:sp>
        <p:nvSpPr>
          <p:cNvPr id="5" name="Slide Number Placeholder 4"/>
          <p:cNvSpPr>
            <a:spLocks noGrp="1"/>
          </p:cNvSpPr>
          <p:nvPr>
            <p:ph type="sldNum" sz="quarter" idx="12"/>
          </p:nvPr>
        </p:nvSpPr>
        <p:spPr/>
        <p:txBody>
          <a:bodyPr/>
          <a:lstStyle/>
          <a:p>
            <a:fld id="{B6F15528-21DE-4FAA-801E-634DDDAF4B2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13094835"/>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solidFill>
                  <a:prstClr val="black">
                    <a:tint val="75000"/>
                  </a:prstClr>
                </a:solidFill>
              </a:rPr>
              <a:pPr/>
              <a:t>7/15/2024</a:t>
            </a:fld>
            <a:endParaRPr lang="en-US">
              <a:solidFill>
                <a:prstClr val="black">
                  <a:tint val="75000"/>
                </a:prstClr>
              </a:solidFill>
            </a:endParaRPr>
          </a:p>
        </p:txBody>
      </p:sp>
      <p:sp>
        <p:nvSpPr>
          <p:cNvPr id="3" name="Footer Placeholder 2"/>
          <p:cNvSpPr>
            <a:spLocks noGrp="1"/>
          </p:cNvSpPr>
          <p:nvPr>
            <p:ph type="ftr" sz="quarter" idx="11"/>
          </p:nvPr>
        </p:nvSpPr>
        <p:spPr/>
        <p:txBody>
          <a:bodyPr/>
          <a:lstStyle/>
          <a:p>
            <a:endParaRPr lang="en-US">
              <a:solidFill>
                <a:prstClr val="black">
                  <a:tint val="75000"/>
                </a:prstClr>
              </a:solidFill>
            </a:endParaRPr>
          </a:p>
        </p:txBody>
      </p:sp>
      <p:sp>
        <p:nvSpPr>
          <p:cNvPr id="4" name="Slide Number Placeholder 3"/>
          <p:cNvSpPr>
            <a:spLocks noGrp="1"/>
          </p:cNvSpPr>
          <p:nvPr>
            <p:ph type="sldNum" sz="quarter" idx="12"/>
          </p:nvPr>
        </p:nvSpPr>
        <p:spPr/>
        <p:txBody>
          <a:bodyPr/>
          <a:lstStyle/>
          <a:p>
            <a:fld id="{B6F15528-21DE-4FAA-801E-634DDDAF4B2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400764804"/>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solidFill>
                  <a:prstClr val="black">
                    <a:tint val="75000"/>
                  </a:prstClr>
                </a:solidFill>
              </a:rPr>
              <a:pPr/>
              <a:t>7/15/2024</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B6F15528-21DE-4FAA-801E-634DDDAF4B2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524648833"/>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solidFill>
                  <a:prstClr val="black">
                    <a:tint val="75000"/>
                  </a:prstClr>
                </a:solidFill>
              </a:rPr>
              <a:pPr/>
              <a:t>7/15/2024</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B6F15528-21DE-4FAA-801E-634DDDAF4B2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948282321"/>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solidFill>
                  <a:prstClr val="black">
                    <a:tint val="75000"/>
                  </a:prstClr>
                </a:solidFill>
              </a:rPr>
              <a:pPr/>
              <a:t>7/15/2024</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B6F15528-21DE-4FAA-801E-634DDDAF4B2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144761138"/>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09600" y="274639"/>
            <a:ext cx="80264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solidFill>
                  <a:prstClr val="black">
                    <a:tint val="75000"/>
                  </a:prstClr>
                </a:solidFill>
              </a:rPr>
              <a:pPr/>
              <a:t>7/15/2024</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B6F15528-21DE-4FAA-801E-634DDDAF4B2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899994150"/>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863975-DB6B-432E-9862-1048E9D68969}"/>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B08C9DED-E81E-4709-BE65-B31CF79E059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F44DE07-E992-45B1-82AE-D091DF7479C7}"/>
              </a:ext>
            </a:extLst>
          </p:cNvPr>
          <p:cNvSpPr>
            <a:spLocks noGrp="1"/>
          </p:cNvSpPr>
          <p:nvPr>
            <p:ph type="dt" sz="half" idx="10"/>
          </p:nvPr>
        </p:nvSpPr>
        <p:spPr/>
        <p:txBody>
          <a:bodyPr/>
          <a:lstStyle/>
          <a:p>
            <a:fld id="{CD15B7CB-15F9-4AB5-BC49-6C35DFF45772}" type="datetimeFigureOut">
              <a:rPr lang="en-GB" smtClean="0"/>
              <a:t>15/07/2024</a:t>
            </a:fld>
            <a:endParaRPr lang="en-GB"/>
          </a:p>
        </p:txBody>
      </p:sp>
      <p:sp>
        <p:nvSpPr>
          <p:cNvPr id="5" name="Footer Placeholder 4">
            <a:extLst>
              <a:ext uri="{FF2B5EF4-FFF2-40B4-BE49-F238E27FC236}">
                <a16:creationId xmlns:a16="http://schemas.microsoft.com/office/drawing/2014/main" id="{351CBBB9-3224-4D98-9501-0E9AB42A317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E9727D7-2D1D-42FF-9EB3-30CD396C6828}"/>
              </a:ext>
            </a:extLst>
          </p:cNvPr>
          <p:cNvSpPr>
            <a:spLocks noGrp="1"/>
          </p:cNvSpPr>
          <p:nvPr>
            <p:ph type="sldNum" sz="quarter" idx="12"/>
          </p:nvPr>
        </p:nvSpPr>
        <p:spPr/>
        <p:txBody>
          <a:bodyPr/>
          <a:lstStyle/>
          <a:p>
            <a:fld id="{2CF8FC80-D048-42D4-A491-A1A3C892C93A}" type="slidenum">
              <a:rPr lang="en-GB" smtClean="0"/>
              <a:t>‹#›</a:t>
            </a:fld>
            <a:endParaRPr lang="en-GB"/>
          </a:p>
        </p:txBody>
      </p:sp>
    </p:spTree>
    <p:extLst>
      <p:ext uri="{BB962C8B-B14F-4D97-AF65-F5344CB8AC3E}">
        <p14:creationId xmlns:p14="http://schemas.microsoft.com/office/powerpoint/2010/main" val="2401529082"/>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69A076-75D4-4B63-8D27-48EDA658C55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EB912E6-729A-406F-B62E-573DF41136CA}"/>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A74D5D7-02B3-4713-98D7-D87BCD12FE2B}"/>
              </a:ext>
            </a:extLst>
          </p:cNvPr>
          <p:cNvSpPr>
            <a:spLocks noGrp="1"/>
          </p:cNvSpPr>
          <p:nvPr>
            <p:ph type="dt" sz="half" idx="10"/>
          </p:nvPr>
        </p:nvSpPr>
        <p:spPr/>
        <p:txBody>
          <a:bodyPr/>
          <a:lstStyle/>
          <a:p>
            <a:fld id="{CD15B7CB-15F9-4AB5-BC49-6C35DFF45772}" type="datetimeFigureOut">
              <a:rPr lang="en-GB" smtClean="0"/>
              <a:t>15/07/2024</a:t>
            </a:fld>
            <a:endParaRPr lang="en-GB"/>
          </a:p>
        </p:txBody>
      </p:sp>
      <p:sp>
        <p:nvSpPr>
          <p:cNvPr id="5" name="Footer Placeholder 4">
            <a:extLst>
              <a:ext uri="{FF2B5EF4-FFF2-40B4-BE49-F238E27FC236}">
                <a16:creationId xmlns:a16="http://schemas.microsoft.com/office/drawing/2014/main" id="{0CF0F8C6-66D2-430A-9BA0-7C1967E7099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0E346F6-23BF-4CCF-A80E-D33CDEEEB2FD}"/>
              </a:ext>
            </a:extLst>
          </p:cNvPr>
          <p:cNvSpPr>
            <a:spLocks noGrp="1"/>
          </p:cNvSpPr>
          <p:nvPr>
            <p:ph type="sldNum" sz="quarter" idx="12"/>
          </p:nvPr>
        </p:nvSpPr>
        <p:spPr/>
        <p:txBody>
          <a:bodyPr/>
          <a:lstStyle/>
          <a:p>
            <a:fld id="{2CF8FC80-D048-42D4-A491-A1A3C892C93A}" type="slidenum">
              <a:rPr lang="en-GB" smtClean="0"/>
              <a:t>‹#›</a:t>
            </a:fld>
            <a:endParaRPr lang="en-GB"/>
          </a:p>
        </p:txBody>
      </p:sp>
    </p:spTree>
    <p:extLst>
      <p:ext uri="{BB962C8B-B14F-4D97-AF65-F5344CB8AC3E}">
        <p14:creationId xmlns:p14="http://schemas.microsoft.com/office/powerpoint/2010/main" val="1070415791"/>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9F63CA-EE3E-4F1C-AC1D-D8F21889BB8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2B4F66E-DFC1-4093-BBA2-E0914B508BC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6C74D3B4-C4F9-4AB8-836D-C8887F30BC48}"/>
              </a:ext>
            </a:extLst>
          </p:cNvPr>
          <p:cNvSpPr>
            <a:spLocks noGrp="1"/>
          </p:cNvSpPr>
          <p:nvPr>
            <p:ph type="dt" sz="half" idx="10"/>
          </p:nvPr>
        </p:nvSpPr>
        <p:spPr/>
        <p:txBody>
          <a:bodyPr/>
          <a:lstStyle/>
          <a:p>
            <a:fld id="{CD15B7CB-15F9-4AB5-BC49-6C35DFF45772}" type="datetimeFigureOut">
              <a:rPr lang="en-GB" smtClean="0"/>
              <a:t>15/07/2024</a:t>
            </a:fld>
            <a:endParaRPr lang="en-GB"/>
          </a:p>
        </p:txBody>
      </p:sp>
      <p:sp>
        <p:nvSpPr>
          <p:cNvPr id="5" name="Footer Placeholder 4">
            <a:extLst>
              <a:ext uri="{FF2B5EF4-FFF2-40B4-BE49-F238E27FC236}">
                <a16:creationId xmlns:a16="http://schemas.microsoft.com/office/drawing/2014/main" id="{ED3B9C0E-BC83-4DCF-9ABE-5623FEF8DFA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B2702D1-5762-4729-A706-1C50DB09921B}"/>
              </a:ext>
            </a:extLst>
          </p:cNvPr>
          <p:cNvSpPr>
            <a:spLocks noGrp="1"/>
          </p:cNvSpPr>
          <p:nvPr>
            <p:ph type="sldNum" sz="quarter" idx="12"/>
          </p:nvPr>
        </p:nvSpPr>
        <p:spPr/>
        <p:txBody>
          <a:bodyPr/>
          <a:lstStyle/>
          <a:p>
            <a:fld id="{2CF8FC80-D048-42D4-A491-A1A3C892C93A}" type="slidenum">
              <a:rPr lang="en-GB" smtClean="0"/>
              <a:t>‹#›</a:t>
            </a:fld>
            <a:endParaRPr lang="en-GB"/>
          </a:p>
        </p:txBody>
      </p:sp>
    </p:spTree>
    <p:extLst>
      <p:ext uri="{BB962C8B-B14F-4D97-AF65-F5344CB8AC3E}">
        <p14:creationId xmlns:p14="http://schemas.microsoft.com/office/powerpoint/2010/main" val="3334617219"/>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D3D1A6-5FB3-49CA-8BBD-20A12A03797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1FD306F-D50A-4EC2-A34B-4C61A6F2E9D1}"/>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1E1D536D-2F74-40EF-84A8-9DF3E203312C}"/>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05610110-A994-4206-89F9-1AE638AC5662}"/>
              </a:ext>
            </a:extLst>
          </p:cNvPr>
          <p:cNvSpPr>
            <a:spLocks noGrp="1"/>
          </p:cNvSpPr>
          <p:nvPr>
            <p:ph type="dt" sz="half" idx="10"/>
          </p:nvPr>
        </p:nvSpPr>
        <p:spPr/>
        <p:txBody>
          <a:bodyPr/>
          <a:lstStyle/>
          <a:p>
            <a:fld id="{CD15B7CB-15F9-4AB5-BC49-6C35DFF45772}" type="datetimeFigureOut">
              <a:rPr lang="en-GB" smtClean="0"/>
              <a:t>15/07/2024</a:t>
            </a:fld>
            <a:endParaRPr lang="en-GB"/>
          </a:p>
        </p:txBody>
      </p:sp>
      <p:sp>
        <p:nvSpPr>
          <p:cNvPr id="6" name="Footer Placeholder 5">
            <a:extLst>
              <a:ext uri="{FF2B5EF4-FFF2-40B4-BE49-F238E27FC236}">
                <a16:creationId xmlns:a16="http://schemas.microsoft.com/office/drawing/2014/main" id="{AFF0852F-3FE4-4BAA-8925-D7012B964B5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12628ED-CD80-4EFD-8479-D56D7B49E919}"/>
              </a:ext>
            </a:extLst>
          </p:cNvPr>
          <p:cNvSpPr>
            <a:spLocks noGrp="1"/>
          </p:cNvSpPr>
          <p:nvPr>
            <p:ph type="sldNum" sz="quarter" idx="12"/>
          </p:nvPr>
        </p:nvSpPr>
        <p:spPr/>
        <p:txBody>
          <a:bodyPr/>
          <a:lstStyle/>
          <a:p>
            <a:fld id="{2CF8FC80-D048-42D4-A491-A1A3C892C93A}" type="slidenum">
              <a:rPr lang="en-GB" smtClean="0"/>
              <a:t>‹#›</a:t>
            </a:fld>
            <a:endParaRPr lang="en-GB"/>
          </a:p>
        </p:txBody>
      </p:sp>
    </p:spTree>
    <p:extLst>
      <p:ext uri="{BB962C8B-B14F-4D97-AF65-F5344CB8AC3E}">
        <p14:creationId xmlns:p14="http://schemas.microsoft.com/office/powerpoint/2010/main" val="1140502883"/>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61B5B3-7FAE-4869-9451-2969E2AF2CC7}"/>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5B106A3-4412-4709-A89B-9CB5237A8F7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9BBC837F-DEA6-422D-86ED-43D7B311C469}"/>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18EC9E9-FC79-4518-B322-5425D848B12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2E095087-1F53-4CA1-B882-93B42A790AD4}"/>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F9E05FAA-F2C6-4706-841F-4A413F81FE54}"/>
              </a:ext>
            </a:extLst>
          </p:cNvPr>
          <p:cNvSpPr>
            <a:spLocks noGrp="1"/>
          </p:cNvSpPr>
          <p:nvPr>
            <p:ph type="dt" sz="half" idx="10"/>
          </p:nvPr>
        </p:nvSpPr>
        <p:spPr/>
        <p:txBody>
          <a:bodyPr/>
          <a:lstStyle/>
          <a:p>
            <a:fld id="{CD15B7CB-15F9-4AB5-BC49-6C35DFF45772}" type="datetimeFigureOut">
              <a:rPr lang="en-GB" smtClean="0"/>
              <a:t>15/07/2024</a:t>
            </a:fld>
            <a:endParaRPr lang="en-GB"/>
          </a:p>
        </p:txBody>
      </p:sp>
      <p:sp>
        <p:nvSpPr>
          <p:cNvPr id="8" name="Footer Placeholder 7">
            <a:extLst>
              <a:ext uri="{FF2B5EF4-FFF2-40B4-BE49-F238E27FC236}">
                <a16:creationId xmlns:a16="http://schemas.microsoft.com/office/drawing/2014/main" id="{E5F5F6DB-C8CA-41F0-91CE-8C77AB8F8200}"/>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38EE4B16-4196-4F20-B713-79F0A1A3F997}"/>
              </a:ext>
            </a:extLst>
          </p:cNvPr>
          <p:cNvSpPr>
            <a:spLocks noGrp="1"/>
          </p:cNvSpPr>
          <p:nvPr>
            <p:ph type="sldNum" sz="quarter" idx="12"/>
          </p:nvPr>
        </p:nvSpPr>
        <p:spPr/>
        <p:txBody>
          <a:bodyPr/>
          <a:lstStyle/>
          <a:p>
            <a:fld id="{2CF8FC80-D048-42D4-A491-A1A3C892C93A}" type="slidenum">
              <a:rPr lang="en-GB" smtClean="0"/>
              <a:t>‹#›</a:t>
            </a:fld>
            <a:endParaRPr lang="en-GB"/>
          </a:p>
        </p:txBody>
      </p:sp>
    </p:spTree>
    <p:extLst>
      <p:ext uri="{BB962C8B-B14F-4D97-AF65-F5344CB8AC3E}">
        <p14:creationId xmlns:p14="http://schemas.microsoft.com/office/powerpoint/2010/main" val="1908921895"/>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2951F4-352B-4439-914B-4542A69B72CF}"/>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3D28EE52-1128-425D-A7F2-56FB298D52FD}"/>
              </a:ext>
            </a:extLst>
          </p:cNvPr>
          <p:cNvSpPr>
            <a:spLocks noGrp="1"/>
          </p:cNvSpPr>
          <p:nvPr>
            <p:ph type="dt" sz="half" idx="10"/>
          </p:nvPr>
        </p:nvSpPr>
        <p:spPr/>
        <p:txBody>
          <a:bodyPr/>
          <a:lstStyle/>
          <a:p>
            <a:fld id="{CD15B7CB-15F9-4AB5-BC49-6C35DFF45772}" type="datetimeFigureOut">
              <a:rPr lang="en-GB" smtClean="0"/>
              <a:t>15/07/2024</a:t>
            </a:fld>
            <a:endParaRPr lang="en-GB"/>
          </a:p>
        </p:txBody>
      </p:sp>
      <p:sp>
        <p:nvSpPr>
          <p:cNvPr id="4" name="Footer Placeholder 3">
            <a:extLst>
              <a:ext uri="{FF2B5EF4-FFF2-40B4-BE49-F238E27FC236}">
                <a16:creationId xmlns:a16="http://schemas.microsoft.com/office/drawing/2014/main" id="{BA406FA1-1F6A-4AE7-B915-B2FE3A2F67A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80EF76DC-1A3F-402E-B59A-5608D019FF12}"/>
              </a:ext>
            </a:extLst>
          </p:cNvPr>
          <p:cNvSpPr>
            <a:spLocks noGrp="1"/>
          </p:cNvSpPr>
          <p:nvPr>
            <p:ph type="sldNum" sz="quarter" idx="12"/>
          </p:nvPr>
        </p:nvSpPr>
        <p:spPr/>
        <p:txBody>
          <a:bodyPr/>
          <a:lstStyle/>
          <a:p>
            <a:fld id="{2CF8FC80-D048-42D4-A491-A1A3C892C93A}" type="slidenum">
              <a:rPr lang="en-GB" smtClean="0"/>
              <a:t>‹#›</a:t>
            </a:fld>
            <a:endParaRPr lang="en-GB"/>
          </a:p>
        </p:txBody>
      </p:sp>
    </p:spTree>
    <p:extLst>
      <p:ext uri="{BB962C8B-B14F-4D97-AF65-F5344CB8AC3E}">
        <p14:creationId xmlns:p14="http://schemas.microsoft.com/office/powerpoint/2010/main" val="1686552043"/>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EEB787B-0492-46AD-9329-B3B01F286E9D}"/>
              </a:ext>
            </a:extLst>
          </p:cNvPr>
          <p:cNvSpPr>
            <a:spLocks noGrp="1"/>
          </p:cNvSpPr>
          <p:nvPr>
            <p:ph type="dt" sz="half" idx="10"/>
          </p:nvPr>
        </p:nvSpPr>
        <p:spPr/>
        <p:txBody>
          <a:bodyPr/>
          <a:lstStyle/>
          <a:p>
            <a:fld id="{CD15B7CB-15F9-4AB5-BC49-6C35DFF45772}" type="datetimeFigureOut">
              <a:rPr lang="en-GB" smtClean="0"/>
              <a:t>15/07/2024</a:t>
            </a:fld>
            <a:endParaRPr lang="en-GB"/>
          </a:p>
        </p:txBody>
      </p:sp>
      <p:sp>
        <p:nvSpPr>
          <p:cNvPr id="3" name="Footer Placeholder 2">
            <a:extLst>
              <a:ext uri="{FF2B5EF4-FFF2-40B4-BE49-F238E27FC236}">
                <a16:creationId xmlns:a16="http://schemas.microsoft.com/office/drawing/2014/main" id="{9A07490B-D67C-4273-B263-ACB22D4C283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8680597B-1A9F-4092-B949-CF44A0B06222}"/>
              </a:ext>
            </a:extLst>
          </p:cNvPr>
          <p:cNvSpPr>
            <a:spLocks noGrp="1"/>
          </p:cNvSpPr>
          <p:nvPr>
            <p:ph type="sldNum" sz="quarter" idx="12"/>
          </p:nvPr>
        </p:nvSpPr>
        <p:spPr/>
        <p:txBody>
          <a:bodyPr/>
          <a:lstStyle/>
          <a:p>
            <a:fld id="{2CF8FC80-D048-42D4-A491-A1A3C892C93A}" type="slidenum">
              <a:rPr lang="en-GB" smtClean="0"/>
              <a:t>‹#›</a:t>
            </a:fld>
            <a:endParaRPr lang="en-GB"/>
          </a:p>
        </p:txBody>
      </p:sp>
    </p:spTree>
    <p:extLst>
      <p:ext uri="{BB962C8B-B14F-4D97-AF65-F5344CB8AC3E}">
        <p14:creationId xmlns:p14="http://schemas.microsoft.com/office/powerpoint/2010/main" val="4260247886"/>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C2BF6C-3944-41A2-A25B-A248D1B7689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5825661-8F66-4DD8-9845-36BE5B1F7F3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43F53143-C447-4E76-A92F-5D507F78DEB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3B022AC8-1A80-4961-A843-7C662BDE7FED}"/>
              </a:ext>
            </a:extLst>
          </p:cNvPr>
          <p:cNvSpPr>
            <a:spLocks noGrp="1"/>
          </p:cNvSpPr>
          <p:nvPr>
            <p:ph type="dt" sz="half" idx="10"/>
          </p:nvPr>
        </p:nvSpPr>
        <p:spPr/>
        <p:txBody>
          <a:bodyPr/>
          <a:lstStyle/>
          <a:p>
            <a:fld id="{CD15B7CB-15F9-4AB5-BC49-6C35DFF45772}" type="datetimeFigureOut">
              <a:rPr lang="en-GB" smtClean="0"/>
              <a:t>15/07/2024</a:t>
            </a:fld>
            <a:endParaRPr lang="en-GB"/>
          </a:p>
        </p:txBody>
      </p:sp>
      <p:sp>
        <p:nvSpPr>
          <p:cNvPr id="6" name="Footer Placeholder 5">
            <a:extLst>
              <a:ext uri="{FF2B5EF4-FFF2-40B4-BE49-F238E27FC236}">
                <a16:creationId xmlns:a16="http://schemas.microsoft.com/office/drawing/2014/main" id="{B2F509E2-7077-499C-BC22-A5A458F49EB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BACE6E1-4356-4D17-A0DE-C903E7F0F5E1}"/>
              </a:ext>
            </a:extLst>
          </p:cNvPr>
          <p:cNvSpPr>
            <a:spLocks noGrp="1"/>
          </p:cNvSpPr>
          <p:nvPr>
            <p:ph type="sldNum" sz="quarter" idx="12"/>
          </p:nvPr>
        </p:nvSpPr>
        <p:spPr/>
        <p:txBody>
          <a:bodyPr/>
          <a:lstStyle/>
          <a:p>
            <a:fld id="{2CF8FC80-D048-42D4-A491-A1A3C892C93A}" type="slidenum">
              <a:rPr lang="en-GB" smtClean="0"/>
              <a:t>‹#›</a:t>
            </a:fld>
            <a:endParaRPr lang="en-GB"/>
          </a:p>
        </p:txBody>
      </p:sp>
    </p:spTree>
    <p:extLst>
      <p:ext uri="{BB962C8B-B14F-4D97-AF65-F5344CB8AC3E}">
        <p14:creationId xmlns:p14="http://schemas.microsoft.com/office/powerpoint/2010/main" val="3274179984"/>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D43816-944C-4EAB-80D1-759899331EB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B9225D4-5612-4471-B078-D0C3ED5F445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DB7445A-01ED-4E1A-8315-F2888539D89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54D36B6B-4BE7-4052-96D4-C1A664B729C7}"/>
              </a:ext>
            </a:extLst>
          </p:cNvPr>
          <p:cNvSpPr>
            <a:spLocks noGrp="1"/>
          </p:cNvSpPr>
          <p:nvPr>
            <p:ph type="dt" sz="half" idx="10"/>
          </p:nvPr>
        </p:nvSpPr>
        <p:spPr/>
        <p:txBody>
          <a:bodyPr/>
          <a:lstStyle/>
          <a:p>
            <a:fld id="{CD15B7CB-15F9-4AB5-BC49-6C35DFF45772}" type="datetimeFigureOut">
              <a:rPr lang="en-GB" smtClean="0"/>
              <a:t>15/07/2024</a:t>
            </a:fld>
            <a:endParaRPr lang="en-GB"/>
          </a:p>
        </p:txBody>
      </p:sp>
      <p:sp>
        <p:nvSpPr>
          <p:cNvPr id="6" name="Footer Placeholder 5">
            <a:extLst>
              <a:ext uri="{FF2B5EF4-FFF2-40B4-BE49-F238E27FC236}">
                <a16:creationId xmlns:a16="http://schemas.microsoft.com/office/drawing/2014/main" id="{7891CBEF-C995-4A95-98ED-A3FE6F0D4AB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CF28778-1491-4A1C-905D-5EA85D904E62}"/>
              </a:ext>
            </a:extLst>
          </p:cNvPr>
          <p:cNvSpPr>
            <a:spLocks noGrp="1"/>
          </p:cNvSpPr>
          <p:nvPr>
            <p:ph type="sldNum" sz="quarter" idx="12"/>
          </p:nvPr>
        </p:nvSpPr>
        <p:spPr/>
        <p:txBody>
          <a:bodyPr/>
          <a:lstStyle/>
          <a:p>
            <a:fld id="{2CF8FC80-D048-42D4-A491-A1A3C892C93A}" type="slidenum">
              <a:rPr lang="en-GB" smtClean="0"/>
              <a:t>‹#›</a:t>
            </a:fld>
            <a:endParaRPr lang="en-GB"/>
          </a:p>
        </p:txBody>
      </p:sp>
    </p:spTree>
    <p:extLst>
      <p:ext uri="{BB962C8B-B14F-4D97-AF65-F5344CB8AC3E}">
        <p14:creationId xmlns:p14="http://schemas.microsoft.com/office/powerpoint/2010/main" val="1152110255"/>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049478-6A8E-4B97-9A68-954963C971A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76943DC-3244-440B-AEC3-62C870E03612}"/>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C63BD7C-9D6B-4565-8C55-D87084322832}"/>
              </a:ext>
            </a:extLst>
          </p:cNvPr>
          <p:cNvSpPr>
            <a:spLocks noGrp="1"/>
          </p:cNvSpPr>
          <p:nvPr>
            <p:ph type="dt" sz="half" idx="10"/>
          </p:nvPr>
        </p:nvSpPr>
        <p:spPr/>
        <p:txBody>
          <a:bodyPr/>
          <a:lstStyle/>
          <a:p>
            <a:fld id="{CD15B7CB-15F9-4AB5-BC49-6C35DFF45772}" type="datetimeFigureOut">
              <a:rPr lang="en-GB" smtClean="0"/>
              <a:t>15/07/2024</a:t>
            </a:fld>
            <a:endParaRPr lang="en-GB"/>
          </a:p>
        </p:txBody>
      </p:sp>
      <p:sp>
        <p:nvSpPr>
          <p:cNvPr id="5" name="Footer Placeholder 4">
            <a:extLst>
              <a:ext uri="{FF2B5EF4-FFF2-40B4-BE49-F238E27FC236}">
                <a16:creationId xmlns:a16="http://schemas.microsoft.com/office/drawing/2014/main" id="{121DA8B4-1438-452D-88CB-8378FA88646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6F55A81-7A44-49FC-918C-A1146FD0C194}"/>
              </a:ext>
            </a:extLst>
          </p:cNvPr>
          <p:cNvSpPr>
            <a:spLocks noGrp="1"/>
          </p:cNvSpPr>
          <p:nvPr>
            <p:ph type="sldNum" sz="quarter" idx="12"/>
          </p:nvPr>
        </p:nvSpPr>
        <p:spPr/>
        <p:txBody>
          <a:bodyPr/>
          <a:lstStyle/>
          <a:p>
            <a:fld id="{2CF8FC80-D048-42D4-A491-A1A3C892C93A}" type="slidenum">
              <a:rPr lang="en-GB" smtClean="0"/>
              <a:t>‹#›</a:t>
            </a:fld>
            <a:endParaRPr lang="en-GB"/>
          </a:p>
        </p:txBody>
      </p:sp>
    </p:spTree>
    <p:extLst>
      <p:ext uri="{BB962C8B-B14F-4D97-AF65-F5344CB8AC3E}">
        <p14:creationId xmlns:p14="http://schemas.microsoft.com/office/powerpoint/2010/main" val="3969391807"/>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8298B4D-EB66-4A63-BC67-04DAF8284131}"/>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C0B0668-A39D-4B21-A472-C2E007277AB0}"/>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44E9AB0-AB57-4CE3-B93E-86A08F9CD004}"/>
              </a:ext>
            </a:extLst>
          </p:cNvPr>
          <p:cNvSpPr>
            <a:spLocks noGrp="1"/>
          </p:cNvSpPr>
          <p:nvPr>
            <p:ph type="dt" sz="half" idx="10"/>
          </p:nvPr>
        </p:nvSpPr>
        <p:spPr/>
        <p:txBody>
          <a:bodyPr/>
          <a:lstStyle/>
          <a:p>
            <a:fld id="{CD15B7CB-15F9-4AB5-BC49-6C35DFF45772}" type="datetimeFigureOut">
              <a:rPr lang="en-GB" smtClean="0"/>
              <a:t>15/07/2024</a:t>
            </a:fld>
            <a:endParaRPr lang="en-GB"/>
          </a:p>
        </p:txBody>
      </p:sp>
      <p:sp>
        <p:nvSpPr>
          <p:cNvPr id="5" name="Footer Placeholder 4">
            <a:extLst>
              <a:ext uri="{FF2B5EF4-FFF2-40B4-BE49-F238E27FC236}">
                <a16:creationId xmlns:a16="http://schemas.microsoft.com/office/drawing/2014/main" id="{B0F09B78-3641-41D6-B74A-194BAB5251D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9AF77CC-BD5D-4F58-9645-0B323E84398C}"/>
              </a:ext>
            </a:extLst>
          </p:cNvPr>
          <p:cNvSpPr>
            <a:spLocks noGrp="1"/>
          </p:cNvSpPr>
          <p:nvPr>
            <p:ph type="sldNum" sz="quarter" idx="12"/>
          </p:nvPr>
        </p:nvSpPr>
        <p:spPr/>
        <p:txBody>
          <a:bodyPr/>
          <a:lstStyle/>
          <a:p>
            <a:fld id="{2CF8FC80-D048-42D4-A491-A1A3C892C93A}" type="slidenum">
              <a:rPr lang="en-GB" smtClean="0"/>
              <a:t>‹#›</a:t>
            </a:fld>
            <a:endParaRPr lang="en-GB"/>
          </a:p>
        </p:txBody>
      </p:sp>
    </p:spTree>
    <p:extLst>
      <p:ext uri="{BB962C8B-B14F-4D97-AF65-F5344CB8AC3E}">
        <p14:creationId xmlns:p14="http://schemas.microsoft.com/office/powerpoint/2010/main" val="4220481551"/>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A8D7FD-1989-449A-9AB0-7C750855415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7E4E1DD-FEA0-47EB-9A25-926C3E9496C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F3FAA09-AC54-4A9B-A9A5-63494248C15E}"/>
              </a:ext>
            </a:extLst>
          </p:cNvPr>
          <p:cNvSpPr>
            <a:spLocks noGrp="1"/>
          </p:cNvSpPr>
          <p:nvPr>
            <p:ph type="dt" sz="half" idx="10"/>
          </p:nvPr>
        </p:nvSpPr>
        <p:spPr/>
        <p:txBody>
          <a:bodyPr/>
          <a:lstStyle/>
          <a:p>
            <a:fld id="{60D3B283-474A-4CA7-BCE2-9420B8763211}" type="datetime1">
              <a:rPr lang="en-GB" smtClean="0"/>
              <a:t>15/07/2024</a:t>
            </a:fld>
            <a:endParaRPr lang="en-GB"/>
          </a:p>
        </p:txBody>
      </p:sp>
      <p:sp>
        <p:nvSpPr>
          <p:cNvPr id="5" name="Footer Placeholder 4">
            <a:extLst>
              <a:ext uri="{FF2B5EF4-FFF2-40B4-BE49-F238E27FC236}">
                <a16:creationId xmlns:a16="http://schemas.microsoft.com/office/drawing/2014/main" id="{64C62F3E-501E-4012-AC82-14F365F054A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282066C-7547-4E48-916C-29AD0CC9AB71}"/>
              </a:ext>
            </a:extLst>
          </p:cNvPr>
          <p:cNvSpPr>
            <a:spLocks noGrp="1"/>
          </p:cNvSpPr>
          <p:nvPr>
            <p:ph type="sldNum" sz="quarter" idx="12"/>
          </p:nvPr>
        </p:nvSpPr>
        <p:spPr/>
        <p:txBody>
          <a:bodyPr/>
          <a:lstStyle/>
          <a:p>
            <a:fld id="{CAB6BE38-0ECA-45DB-B963-17D81CC0902E}" type="slidenum">
              <a:rPr lang="en-GB" smtClean="0"/>
              <a:t>‹#›</a:t>
            </a:fld>
            <a:endParaRPr lang="en-GB"/>
          </a:p>
        </p:txBody>
      </p:sp>
    </p:spTree>
    <p:extLst>
      <p:ext uri="{BB962C8B-B14F-4D97-AF65-F5344CB8AC3E}">
        <p14:creationId xmlns:p14="http://schemas.microsoft.com/office/powerpoint/2010/main" val="314389417"/>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942C63-72C6-4054-AEA6-AB2397F40CA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19E6199-A3BB-4FD7-ACA3-FAA6EB6D081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701DCDD-6367-414E-826E-122597AD6649}"/>
              </a:ext>
            </a:extLst>
          </p:cNvPr>
          <p:cNvSpPr>
            <a:spLocks noGrp="1"/>
          </p:cNvSpPr>
          <p:nvPr>
            <p:ph type="dt" sz="half" idx="10"/>
          </p:nvPr>
        </p:nvSpPr>
        <p:spPr/>
        <p:txBody>
          <a:bodyPr/>
          <a:lstStyle/>
          <a:p>
            <a:fld id="{195C3A03-2DEA-4246-841E-8B21F7FC5C33}" type="datetime1">
              <a:rPr lang="en-GB" smtClean="0"/>
              <a:t>15/07/2024</a:t>
            </a:fld>
            <a:endParaRPr lang="en-GB"/>
          </a:p>
        </p:txBody>
      </p:sp>
      <p:sp>
        <p:nvSpPr>
          <p:cNvPr id="5" name="Footer Placeholder 4">
            <a:extLst>
              <a:ext uri="{FF2B5EF4-FFF2-40B4-BE49-F238E27FC236}">
                <a16:creationId xmlns:a16="http://schemas.microsoft.com/office/drawing/2014/main" id="{4D6F6E77-3818-4BC0-BE09-007751C2320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000AD65-1FD7-4D3D-B6EF-0E1EF6332DE9}"/>
              </a:ext>
            </a:extLst>
          </p:cNvPr>
          <p:cNvSpPr>
            <a:spLocks noGrp="1"/>
          </p:cNvSpPr>
          <p:nvPr>
            <p:ph type="sldNum" sz="quarter" idx="12"/>
          </p:nvPr>
        </p:nvSpPr>
        <p:spPr/>
        <p:txBody>
          <a:bodyPr/>
          <a:lstStyle/>
          <a:p>
            <a:fld id="{CAB6BE38-0ECA-45DB-B963-17D81CC0902E}" type="slidenum">
              <a:rPr lang="en-GB" smtClean="0"/>
              <a:t>‹#›</a:t>
            </a:fld>
            <a:endParaRPr lang="en-GB"/>
          </a:p>
        </p:txBody>
      </p:sp>
    </p:spTree>
    <p:extLst>
      <p:ext uri="{BB962C8B-B14F-4D97-AF65-F5344CB8AC3E}">
        <p14:creationId xmlns:p14="http://schemas.microsoft.com/office/powerpoint/2010/main" val="674355117"/>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7DA346-D630-4DFF-9D80-16EAA606A3D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03287FA-18AB-40DB-8AD2-59CE92869E7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35FFCA0-A817-4B76-98F1-525A023E3FF7}"/>
              </a:ext>
            </a:extLst>
          </p:cNvPr>
          <p:cNvSpPr>
            <a:spLocks noGrp="1"/>
          </p:cNvSpPr>
          <p:nvPr>
            <p:ph type="dt" sz="half" idx="10"/>
          </p:nvPr>
        </p:nvSpPr>
        <p:spPr/>
        <p:txBody>
          <a:bodyPr/>
          <a:lstStyle/>
          <a:p>
            <a:fld id="{94042E19-44A8-4B24-92A1-F822F06A5FE9}" type="datetime1">
              <a:rPr lang="en-GB" smtClean="0"/>
              <a:t>15/07/2024</a:t>
            </a:fld>
            <a:endParaRPr lang="en-GB"/>
          </a:p>
        </p:txBody>
      </p:sp>
      <p:sp>
        <p:nvSpPr>
          <p:cNvPr id="5" name="Footer Placeholder 4">
            <a:extLst>
              <a:ext uri="{FF2B5EF4-FFF2-40B4-BE49-F238E27FC236}">
                <a16:creationId xmlns:a16="http://schemas.microsoft.com/office/drawing/2014/main" id="{1DD8A6EB-7A12-40C3-B786-25E7C8BE8BE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9DC3396-0452-4BF8-8394-BE791A1B1136}"/>
              </a:ext>
            </a:extLst>
          </p:cNvPr>
          <p:cNvSpPr>
            <a:spLocks noGrp="1"/>
          </p:cNvSpPr>
          <p:nvPr>
            <p:ph type="sldNum" sz="quarter" idx="12"/>
          </p:nvPr>
        </p:nvSpPr>
        <p:spPr/>
        <p:txBody>
          <a:bodyPr/>
          <a:lstStyle/>
          <a:p>
            <a:fld id="{CAB6BE38-0ECA-45DB-B963-17D81CC0902E}" type="slidenum">
              <a:rPr lang="en-GB" smtClean="0"/>
              <a:t>‹#›</a:t>
            </a:fld>
            <a:endParaRPr lang="en-GB"/>
          </a:p>
        </p:txBody>
      </p:sp>
    </p:spTree>
    <p:extLst>
      <p:ext uri="{BB962C8B-B14F-4D97-AF65-F5344CB8AC3E}">
        <p14:creationId xmlns:p14="http://schemas.microsoft.com/office/powerpoint/2010/main" val="2138922101"/>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FCDC79-4DAB-45E0-B924-52B59124D8A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BAE9B4B-A280-4666-A483-4DD4A5801C2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B36F58D5-5266-442F-A52B-F3CBDF47BDB2}"/>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01DDE5EB-D12D-455B-B047-A3BF94FEF86D}"/>
              </a:ext>
            </a:extLst>
          </p:cNvPr>
          <p:cNvSpPr>
            <a:spLocks noGrp="1"/>
          </p:cNvSpPr>
          <p:nvPr>
            <p:ph type="dt" sz="half" idx="10"/>
          </p:nvPr>
        </p:nvSpPr>
        <p:spPr/>
        <p:txBody>
          <a:bodyPr/>
          <a:lstStyle/>
          <a:p>
            <a:fld id="{BFF4EAA1-37AA-4FCB-9D62-4C4C56B30A48}" type="datetime1">
              <a:rPr lang="en-GB" smtClean="0"/>
              <a:t>15/07/2024</a:t>
            </a:fld>
            <a:endParaRPr lang="en-GB"/>
          </a:p>
        </p:txBody>
      </p:sp>
      <p:sp>
        <p:nvSpPr>
          <p:cNvPr id="6" name="Footer Placeholder 5">
            <a:extLst>
              <a:ext uri="{FF2B5EF4-FFF2-40B4-BE49-F238E27FC236}">
                <a16:creationId xmlns:a16="http://schemas.microsoft.com/office/drawing/2014/main" id="{D2500597-9662-487B-8E8F-5E376415EA8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C18863C-BBCE-46D0-BCB1-91A75612F0D9}"/>
              </a:ext>
            </a:extLst>
          </p:cNvPr>
          <p:cNvSpPr>
            <a:spLocks noGrp="1"/>
          </p:cNvSpPr>
          <p:nvPr>
            <p:ph type="sldNum" sz="quarter" idx="12"/>
          </p:nvPr>
        </p:nvSpPr>
        <p:spPr/>
        <p:txBody>
          <a:bodyPr/>
          <a:lstStyle/>
          <a:p>
            <a:fld id="{CAB6BE38-0ECA-45DB-B963-17D81CC0902E}" type="slidenum">
              <a:rPr lang="en-GB" smtClean="0"/>
              <a:t>‹#›</a:t>
            </a:fld>
            <a:endParaRPr lang="en-GB"/>
          </a:p>
        </p:txBody>
      </p:sp>
    </p:spTree>
    <p:extLst>
      <p:ext uri="{BB962C8B-B14F-4D97-AF65-F5344CB8AC3E}">
        <p14:creationId xmlns:p14="http://schemas.microsoft.com/office/powerpoint/2010/main" val="3811075913"/>
      </p:ext>
    </p:extLst>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010EEE-445F-4C7C-BCB5-689D24D5171F}"/>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879F794-3F8E-4B8E-A775-16E3B0D07FC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621FBE3-4907-43BD-A8B0-542EE6C6C45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B973131-9584-48BB-86B4-A36724CDD93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7ABCE91-4738-487B-B1D2-DAB68516211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B55B902-39D8-4010-A97F-913E36E25FF0}"/>
              </a:ext>
            </a:extLst>
          </p:cNvPr>
          <p:cNvSpPr>
            <a:spLocks noGrp="1"/>
          </p:cNvSpPr>
          <p:nvPr>
            <p:ph type="dt" sz="half" idx="10"/>
          </p:nvPr>
        </p:nvSpPr>
        <p:spPr/>
        <p:txBody>
          <a:bodyPr/>
          <a:lstStyle/>
          <a:p>
            <a:fld id="{35CCC675-158E-41A1-9467-54DAECE89A2B}" type="datetime1">
              <a:rPr lang="en-GB" smtClean="0"/>
              <a:t>15/07/2024</a:t>
            </a:fld>
            <a:endParaRPr lang="en-GB"/>
          </a:p>
        </p:txBody>
      </p:sp>
      <p:sp>
        <p:nvSpPr>
          <p:cNvPr id="8" name="Footer Placeholder 7">
            <a:extLst>
              <a:ext uri="{FF2B5EF4-FFF2-40B4-BE49-F238E27FC236}">
                <a16:creationId xmlns:a16="http://schemas.microsoft.com/office/drawing/2014/main" id="{2AF1AB90-D72E-4FCF-A853-E805C0CA9B2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A221066-4055-4E4A-8C2D-1664AA9F735C}"/>
              </a:ext>
            </a:extLst>
          </p:cNvPr>
          <p:cNvSpPr>
            <a:spLocks noGrp="1"/>
          </p:cNvSpPr>
          <p:nvPr>
            <p:ph type="sldNum" sz="quarter" idx="12"/>
          </p:nvPr>
        </p:nvSpPr>
        <p:spPr/>
        <p:txBody>
          <a:bodyPr/>
          <a:lstStyle/>
          <a:p>
            <a:fld id="{CAB6BE38-0ECA-45DB-B963-17D81CC0902E}" type="slidenum">
              <a:rPr lang="en-GB" smtClean="0"/>
              <a:t>‹#›</a:t>
            </a:fld>
            <a:endParaRPr lang="en-GB"/>
          </a:p>
        </p:txBody>
      </p:sp>
    </p:spTree>
    <p:extLst>
      <p:ext uri="{BB962C8B-B14F-4D97-AF65-F5344CB8AC3E}">
        <p14:creationId xmlns:p14="http://schemas.microsoft.com/office/powerpoint/2010/main" val="4194681506"/>
      </p:ext>
    </p:extLst>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79A5B8-7FBA-4146-B65B-26EE32CFAD0B}"/>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FA6D11F-36C2-4C60-AA5E-25CC5C570180}"/>
              </a:ext>
            </a:extLst>
          </p:cNvPr>
          <p:cNvSpPr>
            <a:spLocks noGrp="1"/>
          </p:cNvSpPr>
          <p:nvPr>
            <p:ph type="dt" sz="half" idx="10"/>
          </p:nvPr>
        </p:nvSpPr>
        <p:spPr/>
        <p:txBody>
          <a:bodyPr/>
          <a:lstStyle/>
          <a:p>
            <a:fld id="{DAF15034-957E-4B5D-A102-7C264CB79211}" type="datetime1">
              <a:rPr lang="en-GB" smtClean="0"/>
              <a:t>15/07/2024</a:t>
            </a:fld>
            <a:endParaRPr lang="en-GB"/>
          </a:p>
        </p:txBody>
      </p:sp>
      <p:sp>
        <p:nvSpPr>
          <p:cNvPr id="4" name="Footer Placeholder 3">
            <a:extLst>
              <a:ext uri="{FF2B5EF4-FFF2-40B4-BE49-F238E27FC236}">
                <a16:creationId xmlns:a16="http://schemas.microsoft.com/office/drawing/2014/main" id="{C6D04A88-5684-47B3-82F6-B2344303B44C}"/>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69F090F-B801-47E9-8376-8E16D597FA85}"/>
              </a:ext>
            </a:extLst>
          </p:cNvPr>
          <p:cNvSpPr>
            <a:spLocks noGrp="1"/>
          </p:cNvSpPr>
          <p:nvPr>
            <p:ph type="sldNum" sz="quarter" idx="12"/>
          </p:nvPr>
        </p:nvSpPr>
        <p:spPr/>
        <p:txBody>
          <a:bodyPr/>
          <a:lstStyle/>
          <a:p>
            <a:fld id="{CAB6BE38-0ECA-45DB-B963-17D81CC0902E}" type="slidenum">
              <a:rPr lang="en-GB" smtClean="0"/>
              <a:t>‹#›</a:t>
            </a:fld>
            <a:endParaRPr lang="en-GB"/>
          </a:p>
        </p:txBody>
      </p:sp>
    </p:spTree>
    <p:extLst>
      <p:ext uri="{BB962C8B-B14F-4D97-AF65-F5344CB8AC3E}">
        <p14:creationId xmlns:p14="http://schemas.microsoft.com/office/powerpoint/2010/main" val="2765038706"/>
      </p:ext>
    </p:extLst>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0C7891D-D937-4F2D-8DA9-D08B721AA777}"/>
              </a:ext>
            </a:extLst>
          </p:cNvPr>
          <p:cNvSpPr>
            <a:spLocks noGrp="1"/>
          </p:cNvSpPr>
          <p:nvPr>
            <p:ph type="dt" sz="half" idx="10"/>
          </p:nvPr>
        </p:nvSpPr>
        <p:spPr/>
        <p:txBody>
          <a:bodyPr/>
          <a:lstStyle/>
          <a:p>
            <a:fld id="{399A0B8B-3F32-45F9-9493-9F86F00D9773}" type="datetime1">
              <a:rPr lang="en-GB" smtClean="0"/>
              <a:t>15/07/2024</a:t>
            </a:fld>
            <a:endParaRPr lang="en-GB"/>
          </a:p>
        </p:txBody>
      </p:sp>
      <p:sp>
        <p:nvSpPr>
          <p:cNvPr id="3" name="Footer Placeholder 2">
            <a:extLst>
              <a:ext uri="{FF2B5EF4-FFF2-40B4-BE49-F238E27FC236}">
                <a16:creationId xmlns:a16="http://schemas.microsoft.com/office/drawing/2014/main" id="{461998E1-2405-4503-BD1E-D346CA7EE99F}"/>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E9BD5034-5603-46AC-97EC-E8DB95DA3E4F}"/>
              </a:ext>
            </a:extLst>
          </p:cNvPr>
          <p:cNvSpPr>
            <a:spLocks noGrp="1"/>
          </p:cNvSpPr>
          <p:nvPr>
            <p:ph type="sldNum" sz="quarter" idx="12"/>
          </p:nvPr>
        </p:nvSpPr>
        <p:spPr/>
        <p:txBody>
          <a:bodyPr/>
          <a:lstStyle/>
          <a:p>
            <a:fld id="{CAB6BE38-0ECA-45DB-B963-17D81CC0902E}" type="slidenum">
              <a:rPr lang="en-GB" smtClean="0"/>
              <a:t>‹#›</a:t>
            </a:fld>
            <a:endParaRPr lang="en-GB"/>
          </a:p>
        </p:txBody>
      </p:sp>
    </p:spTree>
    <p:extLst>
      <p:ext uri="{BB962C8B-B14F-4D97-AF65-F5344CB8AC3E}">
        <p14:creationId xmlns:p14="http://schemas.microsoft.com/office/powerpoint/2010/main" val="557467982"/>
      </p:ext>
    </p:extLst>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A90B4F-0C58-4F95-870D-7AF6A78A6C9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8658977C-48A7-445F-B010-EDEA8A903BC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0AAE5C1-CC42-4B17-9997-653DEDDFEDF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558C272-4FC2-4E39-ABB8-008579EF6B47}"/>
              </a:ext>
            </a:extLst>
          </p:cNvPr>
          <p:cNvSpPr>
            <a:spLocks noGrp="1"/>
          </p:cNvSpPr>
          <p:nvPr>
            <p:ph type="dt" sz="half" idx="10"/>
          </p:nvPr>
        </p:nvSpPr>
        <p:spPr/>
        <p:txBody>
          <a:bodyPr/>
          <a:lstStyle/>
          <a:p>
            <a:fld id="{DBC40AA2-29E2-4D07-A07E-6A3D2F5542C1}" type="datetime1">
              <a:rPr lang="en-GB" smtClean="0"/>
              <a:t>15/07/2024</a:t>
            </a:fld>
            <a:endParaRPr lang="en-GB"/>
          </a:p>
        </p:txBody>
      </p:sp>
      <p:sp>
        <p:nvSpPr>
          <p:cNvPr id="6" name="Footer Placeholder 5">
            <a:extLst>
              <a:ext uri="{FF2B5EF4-FFF2-40B4-BE49-F238E27FC236}">
                <a16:creationId xmlns:a16="http://schemas.microsoft.com/office/drawing/2014/main" id="{49232225-5FAB-4581-99C9-BFAF1DF9375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385B7B5-AEE1-4F25-B7CE-0B61C1D6D0B5}"/>
              </a:ext>
            </a:extLst>
          </p:cNvPr>
          <p:cNvSpPr>
            <a:spLocks noGrp="1"/>
          </p:cNvSpPr>
          <p:nvPr>
            <p:ph type="sldNum" sz="quarter" idx="12"/>
          </p:nvPr>
        </p:nvSpPr>
        <p:spPr/>
        <p:txBody>
          <a:bodyPr/>
          <a:lstStyle/>
          <a:p>
            <a:fld id="{CAB6BE38-0ECA-45DB-B963-17D81CC0902E}" type="slidenum">
              <a:rPr lang="en-GB" smtClean="0"/>
              <a:t>‹#›</a:t>
            </a:fld>
            <a:endParaRPr lang="en-GB"/>
          </a:p>
        </p:txBody>
      </p:sp>
    </p:spTree>
    <p:extLst>
      <p:ext uri="{BB962C8B-B14F-4D97-AF65-F5344CB8AC3E}">
        <p14:creationId xmlns:p14="http://schemas.microsoft.com/office/powerpoint/2010/main" val="1662159508"/>
      </p:ext>
    </p:extLst>
  </p:cSld>
  <p:clrMapOvr>
    <a:masterClrMapping/>
  </p:clrMapOvr>
</p:sldLayout>
</file>

<file path=ppt/slideLayouts/slideLayout7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AA243B-9061-4A77-A0BE-F6575A84EEC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7243231-9553-495D-984F-3D9EC2E861E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CF1D0F9-2940-49ED-8E44-50FD77D18A6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C5D084D-A4F4-4A2E-B96B-853FEB9A7E31}"/>
              </a:ext>
            </a:extLst>
          </p:cNvPr>
          <p:cNvSpPr>
            <a:spLocks noGrp="1"/>
          </p:cNvSpPr>
          <p:nvPr>
            <p:ph type="dt" sz="half" idx="10"/>
          </p:nvPr>
        </p:nvSpPr>
        <p:spPr/>
        <p:txBody>
          <a:bodyPr/>
          <a:lstStyle/>
          <a:p>
            <a:fld id="{5445B0C4-669A-4292-9FD2-5DDBA8E90D49}" type="datetime1">
              <a:rPr lang="en-GB" smtClean="0"/>
              <a:t>15/07/2024</a:t>
            </a:fld>
            <a:endParaRPr lang="en-GB"/>
          </a:p>
        </p:txBody>
      </p:sp>
      <p:sp>
        <p:nvSpPr>
          <p:cNvPr id="6" name="Footer Placeholder 5">
            <a:extLst>
              <a:ext uri="{FF2B5EF4-FFF2-40B4-BE49-F238E27FC236}">
                <a16:creationId xmlns:a16="http://schemas.microsoft.com/office/drawing/2014/main" id="{7CE12D89-D005-4E00-B8E6-F85FF951F98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F3C2612-50E9-42D8-A76B-54B6BA1D2D87}"/>
              </a:ext>
            </a:extLst>
          </p:cNvPr>
          <p:cNvSpPr>
            <a:spLocks noGrp="1"/>
          </p:cNvSpPr>
          <p:nvPr>
            <p:ph type="sldNum" sz="quarter" idx="12"/>
          </p:nvPr>
        </p:nvSpPr>
        <p:spPr/>
        <p:txBody>
          <a:bodyPr/>
          <a:lstStyle/>
          <a:p>
            <a:fld id="{CAB6BE38-0ECA-45DB-B963-17D81CC0902E}" type="slidenum">
              <a:rPr lang="en-GB" smtClean="0"/>
              <a:t>‹#›</a:t>
            </a:fld>
            <a:endParaRPr lang="en-GB"/>
          </a:p>
        </p:txBody>
      </p:sp>
    </p:spTree>
    <p:extLst>
      <p:ext uri="{BB962C8B-B14F-4D97-AF65-F5344CB8AC3E}">
        <p14:creationId xmlns:p14="http://schemas.microsoft.com/office/powerpoint/2010/main" val="2541403467"/>
      </p:ext>
    </p:extLst>
  </p:cSld>
  <p:clrMapOvr>
    <a:masterClrMapping/>
  </p:clrMapOvr>
</p:sldLayout>
</file>

<file path=ppt/slideLayouts/slideLayout7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3D4414-1DD9-4DAA-9895-5BCA84881D7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31FD7CE-65BD-415E-8253-66FAE249CBE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977DF04-F526-44C1-83E2-A95B2D620F3D}"/>
              </a:ext>
            </a:extLst>
          </p:cNvPr>
          <p:cNvSpPr>
            <a:spLocks noGrp="1"/>
          </p:cNvSpPr>
          <p:nvPr>
            <p:ph type="dt" sz="half" idx="10"/>
          </p:nvPr>
        </p:nvSpPr>
        <p:spPr/>
        <p:txBody>
          <a:bodyPr/>
          <a:lstStyle/>
          <a:p>
            <a:fld id="{CB99CD66-B77E-477C-A92F-8315FF9529A6}" type="datetime1">
              <a:rPr lang="en-GB" smtClean="0"/>
              <a:t>15/07/2024</a:t>
            </a:fld>
            <a:endParaRPr lang="en-GB"/>
          </a:p>
        </p:txBody>
      </p:sp>
      <p:sp>
        <p:nvSpPr>
          <p:cNvPr id="5" name="Footer Placeholder 4">
            <a:extLst>
              <a:ext uri="{FF2B5EF4-FFF2-40B4-BE49-F238E27FC236}">
                <a16:creationId xmlns:a16="http://schemas.microsoft.com/office/drawing/2014/main" id="{33A2A8CC-B270-4A1C-BA5A-1F4A34DA622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31572BD-AC14-4F29-8C64-3D018718B197}"/>
              </a:ext>
            </a:extLst>
          </p:cNvPr>
          <p:cNvSpPr>
            <a:spLocks noGrp="1"/>
          </p:cNvSpPr>
          <p:nvPr>
            <p:ph type="sldNum" sz="quarter" idx="12"/>
          </p:nvPr>
        </p:nvSpPr>
        <p:spPr/>
        <p:txBody>
          <a:bodyPr/>
          <a:lstStyle/>
          <a:p>
            <a:fld id="{CAB6BE38-0ECA-45DB-B963-17D81CC0902E}" type="slidenum">
              <a:rPr lang="en-GB" smtClean="0"/>
              <a:t>‹#›</a:t>
            </a:fld>
            <a:endParaRPr lang="en-GB"/>
          </a:p>
        </p:txBody>
      </p:sp>
    </p:spTree>
    <p:extLst>
      <p:ext uri="{BB962C8B-B14F-4D97-AF65-F5344CB8AC3E}">
        <p14:creationId xmlns:p14="http://schemas.microsoft.com/office/powerpoint/2010/main" val="2912365521"/>
      </p:ext>
    </p:extLst>
  </p:cSld>
  <p:clrMapOvr>
    <a:masterClrMapping/>
  </p:clrMapOvr>
</p:sldLayout>
</file>

<file path=ppt/slideLayouts/slideLayout8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92E8A22-1A9D-4D0B-A62A-BECD55AD3DC5}"/>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FA9890B-A568-4A78-B16B-4951540C9A14}"/>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9E86190-2E7E-4133-9829-ABE8EB2D0F95}"/>
              </a:ext>
            </a:extLst>
          </p:cNvPr>
          <p:cNvSpPr>
            <a:spLocks noGrp="1"/>
          </p:cNvSpPr>
          <p:nvPr>
            <p:ph type="dt" sz="half" idx="10"/>
          </p:nvPr>
        </p:nvSpPr>
        <p:spPr/>
        <p:txBody>
          <a:bodyPr/>
          <a:lstStyle/>
          <a:p>
            <a:fld id="{710E1340-04A6-416E-9378-E74D4888DEF5}" type="datetime1">
              <a:rPr lang="en-GB" smtClean="0"/>
              <a:t>15/07/2024</a:t>
            </a:fld>
            <a:endParaRPr lang="en-GB"/>
          </a:p>
        </p:txBody>
      </p:sp>
      <p:sp>
        <p:nvSpPr>
          <p:cNvPr id="5" name="Footer Placeholder 4">
            <a:extLst>
              <a:ext uri="{FF2B5EF4-FFF2-40B4-BE49-F238E27FC236}">
                <a16:creationId xmlns:a16="http://schemas.microsoft.com/office/drawing/2014/main" id="{3B8D75A2-21B1-48B0-8C07-449E06A25E6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DBF0A00-D20B-4C56-A9DA-AA9991BAC6A7}"/>
              </a:ext>
            </a:extLst>
          </p:cNvPr>
          <p:cNvSpPr>
            <a:spLocks noGrp="1"/>
          </p:cNvSpPr>
          <p:nvPr>
            <p:ph type="sldNum" sz="quarter" idx="12"/>
          </p:nvPr>
        </p:nvSpPr>
        <p:spPr/>
        <p:txBody>
          <a:bodyPr/>
          <a:lstStyle/>
          <a:p>
            <a:fld id="{CAB6BE38-0ECA-45DB-B963-17D81CC0902E}" type="slidenum">
              <a:rPr lang="en-GB" smtClean="0"/>
              <a:t>‹#›</a:t>
            </a:fld>
            <a:endParaRPr lang="en-GB"/>
          </a:p>
        </p:txBody>
      </p:sp>
    </p:spTree>
    <p:extLst>
      <p:ext uri="{BB962C8B-B14F-4D97-AF65-F5344CB8AC3E}">
        <p14:creationId xmlns:p14="http://schemas.microsoft.com/office/powerpoint/2010/main" val="2667690428"/>
      </p:ext>
    </p:extLst>
  </p:cSld>
  <p:clrMapOvr>
    <a:masterClrMapping/>
  </p:clrMapOvr>
</p:sldLayout>
</file>

<file path=ppt/slideLayouts/slideLayout8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EB7F9C-96C7-4355-BFF3-0767509C278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F0C0E3F-3AF9-4D31-ADD4-712E44A3C4F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A91EDBE-0715-4AC9-A3EC-0C5937CAB079}"/>
              </a:ext>
            </a:extLst>
          </p:cNvPr>
          <p:cNvSpPr>
            <a:spLocks noGrp="1"/>
          </p:cNvSpPr>
          <p:nvPr>
            <p:ph type="dt" sz="half" idx="10"/>
          </p:nvPr>
        </p:nvSpPr>
        <p:spPr/>
        <p:txBody>
          <a:bodyPr/>
          <a:lstStyle/>
          <a:p>
            <a:fld id="{5BA6185A-E00C-486A-BF3E-B86B09A8959D}" type="datetime1">
              <a:rPr lang="en-GB" smtClean="0"/>
              <a:t>15/07/2024</a:t>
            </a:fld>
            <a:endParaRPr lang="en-GB"/>
          </a:p>
        </p:txBody>
      </p:sp>
      <p:sp>
        <p:nvSpPr>
          <p:cNvPr id="5" name="Footer Placeholder 4">
            <a:extLst>
              <a:ext uri="{FF2B5EF4-FFF2-40B4-BE49-F238E27FC236}">
                <a16:creationId xmlns:a16="http://schemas.microsoft.com/office/drawing/2014/main" id="{A82212CA-80F0-443B-BD2B-373F0251C40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22F78E7-729E-4A0B-BF00-E81CA0A5C15A}"/>
              </a:ext>
            </a:extLst>
          </p:cNvPr>
          <p:cNvSpPr>
            <a:spLocks noGrp="1"/>
          </p:cNvSpPr>
          <p:nvPr>
            <p:ph type="sldNum" sz="quarter" idx="12"/>
          </p:nvPr>
        </p:nvSpPr>
        <p:spPr/>
        <p:txBody>
          <a:bodyPr/>
          <a:lstStyle/>
          <a:p>
            <a:fld id="{FE8C7D6C-C2F6-40D2-B529-A01F2268EA7F}" type="slidenum">
              <a:rPr lang="en-GB" smtClean="0"/>
              <a:t>‹#›</a:t>
            </a:fld>
            <a:endParaRPr lang="en-GB"/>
          </a:p>
        </p:txBody>
      </p:sp>
    </p:spTree>
    <p:extLst>
      <p:ext uri="{BB962C8B-B14F-4D97-AF65-F5344CB8AC3E}">
        <p14:creationId xmlns:p14="http://schemas.microsoft.com/office/powerpoint/2010/main" val="1337711429"/>
      </p:ext>
    </p:extLst>
  </p:cSld>
  <p:clrMapOvr>
    <a:masterClrMapping/>
  </p:clrMapOvr>
</p:sldLayout>
</file>

<file path=ppt/slideLayouts/slideLayout8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7AEB9D-126D-4159-9D26-50C27A1F708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162AB77-E3B5-446E-A24A-E49E5FF5C0E3}"/>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A5E4EBA-D507-46E4-A6A1-7E08255FC051}"/>
              </a:ext>
            </a:extLst>
          </p:cNvPr>
          <p:cNvSpPr>
            <a:spLocks noGrp="1"/>
          </p:cNvSpPr>
          <p:nvPr>
            <p:ph type="dt" sz="half" idx="10"/>
          </p:nvPr>
        </p:nvSpPr>
        <p:spPr/>
        <p:txBody>
          <a:bodyPr/>
          <a:lstStyle/>
          <a:p>
            <a:fld id="{B7A5F363-CFD9-4234-BCDE-F9D229A02401}" type="datetime1">
              <a:rPr lang="en-GB" smtClean="0"/>
              <a:t>15/07/2024</a:t>
            </a:fld>
            <a:endParaRPr lang="en-GB"/>
          </a:p>
        </p:txBody>
      </p:sp>
      <p:sp>
        <p:nvSpPr>
          <p:cNvPr id="5" name="Footer Placeholder 4">
            <a:extLst>
              <a:ext uri="{FF2B5EF4-FFF2-40B4-BE49-F238E27FC236}">
                <a16:creationId xmlns:a16="http://schemas.microsoft.com/office/drawing/2014/main" id="{D1B09024-3081-400A-9B48-FF14CFBBBBC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A470208-A958-4873-8130-8D614549672E}"/>
              </a:ext>
            </a:extLst>
          </p:cNvPr>
          <p:cNvSpPr>
            <a:spLocks noGrp="1"/>
          </p:cNvSpPr>
          <p:nvPr>
            <p:ph type="sldNum" sz="quarter" idx="12"/>
          </p:nvPr>
        </p:nvSpPr>
        <p:spPr/>
        <p:txBody>
          <a:bodyPr/>
          <a:lstStyle/>
          <a:p>
            <a:fld id="{FE8C7D6C-C2F6-40D2-B529-A01F2268EA7F}" type="slidenum">
              <a:rPr lang="en-GB" smtClean="0"/>
              <a:t>‹#›</a:t>
            </a:fld>
            <a:endParaRPr lang="en-GB"/>
          </a:p>
        </p:txBody>
      </p:sp>
    </p:spTree>
    <p:extLst>
      <p:ext uri="{BB962C8B-B14F-4D97-AF65-F5344CB8AC3E}">
        <p14:creationId xmlns:p14="http://schemas.microsoft.com/office/powerpoint/2010/main" val="4247206793"/>
      </p:ext>
    </p:extLst>
  </p:cSld>
  <p:clrMapOvr>
    <a:masterClrMapping/>
  </p:clrMapOvr>
</p:sldLayout>
</file>

<file path=ppt/slideLayouts/slideLayout8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270B10-8BB8-4AF7-85FF-5510157E2EDC}"/>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7BB9AA7-49CA-4988-AEFB-335719599B0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8661BF9F-8AC1-474B-9ACC-7B9854ECC94D}"/>
              </a:ext>
            </a:extLst>
          </p:cNvPr>
          <p:cNvSpPr>
            <a:spLocks noGrp="1"/>
          </p:cNvSpPr>
          <p:nvPr>
            <p:ph type="dt" sz="half" idx="10"/>
          </p:nvPr>
        </p:nvSpPr>
        <p:spPr/>
        <p:txBody>
          <a:bodyPr/>
          <a:lstStyle/>
          <a:p>
            <a:fld id="{8FA6FC43-386A-4DFA-8FD9-D0442D10DBF9}" type="datetime1">
              <a:rPr lang="en-GB" smtClean="0"/>
              <a:t>15/07/2024</a:t>
            </a:fld>
            <a:endParaRPr lang="en-GB"/>
          </a:p>
        </p:txBody>
      </p:sp>
      <p:sp>
        <p:nvSpPr>
          <p:cNvPr id="5" name="Footer Placeholder 4">
            <a:extLst>
              <a:ext uri="{FF2B5EF4-FFF2-40B4-BE49-F238E27FC236}">
                <a16:creationId xmlns:a16="http://schemas.microsoft.com/office/drawing/2014/main" id="{39C3BD56-5482-406A-99DF-938D8FDD871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410B896-264E-47CA-B065-FB5721BB010A}"/>
              </a:ext>
            </a:extLst>
          </p:cNvPr>
          <p:cNvSpPr>
            <a:spLocks noGrp="1"/>
          </p:cNvSpPr>
          <p:nvPr>
            <p:ph type="sldNum" sz="quarter" idx="12"/>
          </p:nvPr>
        </p:nvSpPr>
        <p:spPr/>
        <p:txBody>
          <a:bodyPr/>
          <a:lstStyle/>
          <a:p>
            <a:fld id="{FE8C7D6C-C2F6-40D2-B529-A01F2268EA7F}" type="slidenum">
              <a:rPr lang="en-GB" smtClean="0"/>
              <a:t>‹#›</a:t>
            </a:fld>
            <a:endParaRPr lang="en-GB"/>
          </a:p>
        </p:txBody>
      </p:sp>
    </p:spTree>
    <p:extLst>
      <p:ext uri="{BB962C8B-B14F-4D97-AF65-F5344CB8AC3E}">
        <p14:creationId xmlns:p14="http://schemas.microsoft.com/office/powerpoint/2010/main" val="3745112986"/>
      </p:ext>
    </p:extLst>
  </p:cSld>
  <p:clrMapOvr>
    <a:masterClrMapping/>
  </p:clrMapOvr>
</p:sldLayout>
</file>

<file path=ppt/slideLayouts/slideLayout8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218A83-A8AF-458E-8E6F-4E041B63B25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F3CD20C-2D56-481E-AC3E-C96BC3D6677B}"/>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EA91702-4ACB-420D-87B3-61F2F7D978F9}"/>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39609C95-F1A6-4DFE-B27F-2E806AEA6D4A}"/>
              </a:ext>
            </a:extLst>
          </p:cNvPr>
          <p:cNvSpPr>
            <a:spLocks noGrp="1"/>
          </p:cNvSpPr>
          <p:nvPr>
            <p:ph type="dt" sz="half" idx="10"/>
          </p:nvPr>
        </p:nvSpPr>
        <p:spPr/>
        <p:txBody>
          <a:bodyPr/>
          <a:lstStyle/>
          <a:p>
            <a:fld id="{750FFF86-44F6-4BC3-912D-5D663EA43370}" type="datetime1">
              <a:rPr lang="en-GB" smtClean="0"/>
              <a:t>15/07/2024</a:t>
            </a:fld>
            <a:endParaRPr lang="en-GB"/>
          </a:p>
        </p:txBody>
      </p:sp>
      <p:sp>
        <p:nvSpPr>
          <p:cNvPr id="6" name="Footer Placeholder 5">
            <a:extLst>
              <a:ext uri="{FF2B5EF4-FFF2-40B4-BE49-F238E27FC236}">
                <a16:creationId xmlns:a16="http://schemas.microsoft.com/office/drawing/2014/main" id="{C48FBDB6-9302-43F2-9DAD-3120E017D5F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F9837F9-246D-4C6B-9F47-8A3E52B19C53}"/>
              </a:ext>
            </a:extLst>
          </p:cNvPr>
          <p:cNvSpPr>
            <a:spLocks noGrp="1"/>
          </p:cNvSpPr>
          <p:nvPr>
            <p:ph type="sldNum" sz="quarter" idx="12"/>
          </p:nvPr>
        </p:nvSpPr>
        <p:spPr/>
        <p:txBody>
          <a:bodyPr/>
          <a:lstStyle/>
          <a:p>
            <a:fld id="{FE8C7D6C-C2F6-40D2-B529-A01F2268EA7F}" type="slidenum">
              <a:rPr lang="en-GB" smtClean="0"/>
              <a:t>‹#›</a:t>
            </a:fld>
            <a:endParaRPr lang="en-GB"/>
          </a:p>
        </p:txBody>
      </p:sp>
    </p:spTree>
    <p:extLst>
      <p:ext uri="{BB962C8B-B14F-4D97-AF65-F5344CB8AC3E}">
        <p14:creationId xmlns:p14="http://schemas.microsoft.com/office/powerpoint/2010/main" val="1337626656"/>
      </p:ext>
    </p:extLst>
  </p:cSld>
  <p:clrMapOvr>
    <a:masterClrMapping/>
  </p:clrMapOvr>
</p:sldLayout>
</file>

<file path=ppt/slideLayouts/slideLayout8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0ED73B-C6E2-48C1-B1FD-896D9164188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AC6A4B5-0D34-4CC6-8322-BF58B373C18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CFB7FBEF-2E0C-4EED-A932-8AB33129E32A}"/>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FE8208F-188F-4614-A06D-D9E36FAB6F1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D4982925-1C59-49B5-BF55-55FA4AFE9018}"/>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0C5234C1-337A-471F-AB85-337B7100219B}"/>
              </a:ext>
            </a:extLst>
          </p:cNvPr>
          <p:cNvSpPr>
            <a:spLocks noGrp="1"/>
          </p:cNvSpPr>
          <p:nvPr>
            <p:ph type="dt" sz="half" idx="10"/>
          </p:nvPr>
        </p:nvSpPr>
        <p:spPr/>
        <p:txBody>
          <a:bodyPr/>
          <a:lstStyle/>
          <a:p>
            <a:fld id="{1C2025AD-1C5B-485F-A077-25517F62590D}" type="datetime1">
              <a:rPr lang="en-GB" smtClean="0"/>
              <a:t>15/07/2024</a:t>
            </a:fld>
            <a:endParaRPr lang="en-GB"/>
          </a:p>
        </p:txBody>
      </p:sp>
      <p:sp>
        <p:nvSpPr>
          <p:cNvPr id="8" name="Footer Placeholder 7">
            <a:extLst>
              <a:ext uri="{FF2B5EF4-FFF2-40B4-BE49-F238E27FC236}">
                <a16:creationId xmlns:a16="http://schemas.microsoft.com/office/drawing/2014/main" id="{E82E730A-47D8-4A62-A882-5FBE2922EC76}"/>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1848718F-AD50-4A1F-9BB1-96638FA597A4}"/>
              </a:ext>
            </a:extLst>
          </p:cNvPr>
          <p:cNvSpPr>
            <a:spLocks noGrp="1"/>
          </p:cNvSpPr>
          <p:nvPr>
            <p:ph type="sldNum" sz="quarter" idx="12"/>
          </p:nvPr>
        </p:nvSpPr>
        <p:spPr/>
        <p:txBody>
          <a:bodyPr/>
          <a:lstStyle/>
          <a:p>
            <a:fld id="{FE8C7D6C-C2F6-40D2-B529-A01F2268EA7F}" type="slidenum">
              <a:rPr lang="en-GB" smtClean="0"/>
              <a:t>‹#›</a:t>
            </a:fld>
            <a:endParaRPr lang="en-GB"/>
          </a:p>
        </p:txBody>
      </p:sp>
    </p:spTree>
    <p:extLst>
      <p:ext uri="{BB962C8B-B14F-4D97-AF65-F5344CB8AC3E}">
        <p14:creationId xmlns:p14="http://schemas.microsoft.com/office/powerpoint/2010/main" val="208636023"/>
      </p:ext>
    </p:extLst>
  </p:cSld>
  <p:clrMapOvr>
    <a:masterClrMapping/>
  </p:clrMapOvr>
</p:sldLayout>
</file>

<file path=ppt/slideLayouts/slideLayout8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01FD34-CBF7-4974-93C8-A071849762C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8D6545B5-CDBB-4673-A727-77FB1217AD7F}"/>
              </a:ext>
            </a:extLst>
          </p:cNvPr>
          <p:cNvSpPr>
            <a:spLocks noGrp="1"/>
          </p:cNvSpPr>
          <p:nvPr>
            <p:ph type="dt" sz="half" idx="10"/>
          </p:nvPr>
        </p:nvSpPr>
        <p:spPr/>
        <p:txBody>
          <a:bodyPr/>
          <a:lstStyle/>
          <a:p>
            <a:fld id="{5CB55984-034D-4A4E-9D55-7F9A1B917913}" type="datetime1">
              <a:rPr lang="en-GB" smtClean="0"/>
              <a:t>15/07/2024</a:t>
            </a:fld>
            <a:endParaRPr lang="en-GB"/>
          </a:p>
        </p:txBody>
      </p:sp>
      <p:sp>
        <p:nvSpPr>
          <p:cNvPr id="4" name="Footer Placeholder 3">
            <a:extLst>
              <a:ext uri="{FF2B5EF4-FFF2-40B4-BE49-F238E27FC236}">
                <a16:creationId xmlns:a16="http://schemas.microsoft.com/office/drawing/2014/main" id="{0DF60C22-3B39-43BF-8C58-5A6B440DD9F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1B23ED3-B728-4B54-98D8-2C2D1E5BF10B}"/>
              </a:ext>
            </a:extLst>
          </p:cNvPr>
          <p:cNvSpPr>
            <a:spLocks noGrp="1"/>
          </p:cNvSpPr>
          <p:nvPr>
            <p:ph type="sldNum" sz="quarter" idx="12"/>
          </p:nvPr>
        </p:nvSpPr>
        <p:spPr/>
        <p:txBody>
          <a:bodyPr/>
          <a:lstStyle/>
          <a:p>
            <a:fld id="{FE8C7D6C-C2F6-40D2-B529-A01F2268EA7F}" type="slidenum">
              <a:rPr lang="en-GB" smtClean="0"/>
              <a:t>‹#›</a:t>
            </a:fld>
            <a:endParaRPr lang="en-GB"/>
          </a:p>
        </p:txBody>
      </p:sp>
    </p:spTree>
    <p:extLst>
      <p:ext uri="{BB962C8B-B14F-4D97-AF65-F5344CB8AC3E}">
        <p14:creationId xmlns:p14="http://schemas.microsoft.com/office/powerpoint/2010/main" val="1872440243"/>
      </p:ext>
    </p:extLst>
  </p:cSld>
  <p:clrMapOvr>
    <a:masterClrMapping/>
  </p:clrMapOvr>
</p:sldLayout>
</file>

<file path=ppt/slideLayouts/slideLayout8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D85A310-1EF6-477B-A1E4-4E92DFEBFB5E}"/>
              </a:ext>
            </a:extLst>
          </p:cNvPr>
          <p:cNvSpPr>
            <a:spLocks noGrp="1"/>
          </p:cNvSpPr>
          <p:nvPr>
            <p:ph type="dt" sz="half" idx="10"/>
          </p:nvPr>
        </p:nvSpPr>
        <p:spPr/>
        <p:txBody>
          <a:bodyPr/>
          <a:lstStyle/>
          <a:p>
            <a:fld id="{8E945481-1D7E-4D0C-86CF-0C5FE229C6DC}" type="datetime1">
              <a:rPr lang="en-GB" smtClean="0"/>
              <a:t>15/07/2024</a:t>
            </a:fld>
            <a:endParaRPr lang="en-GB"/>
          </a:p>
        </p:txBody>
      </p:sp>
      <p:sp>
        <p:nvSpPr>
          <p:cNvPr id="3" name="Footer Placeholder 2">
            <a:extLst>
              <a:ext uri="{FF2B5EF4-FFF2-40B4-BE49-F238E27FC236}">
                <a16:creationId xmlns:a16="http://schemas.microsoft.com/office/drawing/2014/main" id="{E47CDE4B-C5E3-40EA-87D7-BCBBA5E2BC83}"/>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64E205E2-C696-4004-AB77-58A9BFBA1EC8}"/>
              </a:ext>
            </a:extLst>
          </p:cNvPr>
          <p:cNvSpPr>
            <a:spLocks noGrp="1"/>
          </p:cNvSpPr>
          <p:nvPr>
            <p:ph type="sldNum" sz="quarter" idx="12"/>
          </p:nvPr>
        </p:nvSpPr>
        <p:spPr/>
        <p:txBody>
          <a:bodyPr/>
          <a:lstStyle/>
          <a:p>
            <a:fld id="{FE8C7D6C-C2F6-40D2-B529-A01F2268EA7F}" type="slidenum">
              <a:rPr lang="en-GB" smtClean="0"/>
              <a:t>‹#›</a:t>
            </a:fld>
            <a:endParaRPr lang="en-GB"/>
          </a:p>
        </p:txBody>
      </p:sp>
    </p:spTree>
    <p:extLst>
      <p:ext uri="{BB962C8B-B14F-4D97-AF65-F5344CB8AC3E}">
        <p14:creationId xmlns:p14="http://schemas.microsoft.com/office/powerpoint/2010/main" val="1293361434"/>
      </p:ext>
    </p:extLst>
  </p:cSld>
  <p:clrMapOvr>
    <a:masterClrMapping/>
  </p:clrMapOvr>
</p:sldLayout>
</file>

<file path=ppt/slideLayouts/slideLayout8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1E77B2-EB60-4A7B-8149-0EE36F02913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64ECF04A-59B2-48D3-BF49-AB2291DF9E7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4DE24010-B069-4314-B884-708B891D6BF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C2E9FDDD-166E-42C3-9A5C-CE6848F21F7E}"/>
              </a:ext>
            </a:extLst>
          </p:cNvPr>
          <p:cNvSpPr>
            <a:spLocks noGrp="1"/>
          </p:cNvSpPr>
          <p:nvPr>
            <p:ph type="dt" sz="half" idx="10"/>
          </p:nvPr>
        </p:nvSpPr>
        <p:spPr/>
        <p:txBody>
          <a:bodyPr/>
          <a:lstStyle/>
          <a:p>
            <a:fld id="{AAE07007-668B-4ED1-B62B-D59546154845}" type="datetime1">
              <a:rPr lang="en-GB" smtClean="0"/>
              <a:t>15/07/2024</a:t>
            </a:fld>
            <a:endParaRPr lang="en-GB"/>
          </a:p>
        </p:txBody>
      </p:sp>
      <p:sp>
        <p:nvSpPr>
          <p:cNvPr id="6" name="Footer Placeholder 5">
            <a:extLst>
              <a:ext uri="{FF2B5EF4-FFF2-40B4-BE49-F238E27FC236}">
                <a16:creationId xmlns:a16="http://schemas.microsoft.com/office/drawing/2014/main" id="{CA856C5A-C6DE-4D50-A72E-8F2E337E981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CB0FD4A-2ABB-4E7D-AC68-092B92329AD2}"/>
              </a:ext>
            </a:extLst>
          </p:cNvPr>
          <p:cNvSpPr>
            <a:spLocks noGrp="1"/>
          </p:cNvSpPr>
          <p:nvPr>
            <p:ph type="sldNum" sz="quarter" idx="12"/>
          </p:nvPr>
        </p:nvSpPr>
        <p:spPr/>
        <p:txBody>
          <a:bodyPr/>
          <a:lstStyle/>
          <a:p>
            <a:fld id="{FE8C7D6C-C2F6-40D2-B529-A01F2268EA7F}" type="slidenum">
              <a:rPr lang="en-GB" smtClean="0"/>
              <a:t>‹#›</a:t>
            </a:fld>
            <a:endParaRPr lang="en-GB"/>
          </a:p>
        </p:txBody>
      </p:sp>
    </p:spTree>
    <p:extLst>
      <p:ext uri="{BB962C8B-B14F-4D97-AF65-F5344CB8AC3E}">
        <p14:creationId xmlns:p14="http://schemas.microsoft.com/office/powerpoint/2010/main" val="1592381101"/>
      </p:ext>
    </p:extLst>
  </p:cSld>
  <p:clrMapOvr>
    <a:masterClrMapping/>
  </p:clrMapOvr>
</p:sldLayout>
</file>

<file path=ppt/slideLayouts/slideLayout8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1FDDDD-3A5F-447C-B94A-6BEC49914B9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649C8E8B-9C1D-4543-B92A-E2A53ADB7CB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FC9D21A2-7632-47D6-9B4E-76F6EA9B518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9DB5F592-4DA3-4C14-A75D-07F6967D99C1}"/>
              </a:ext>
            </a:extLst>
          </p:cNvPr>
          <p:cNvSpPr>
            <a:spLocks noGrp="1"/>
          </p:cNvSpPr>
          <p:nvPr>
            <p:ph type="dt" sz="half" idx="10"/>
          </p:nvPr>
        </p:nvSpPr>
        <p:spPr/>
        <p:txBody>
          <a:bodyPr/>
          <a:lstStyle/>
          <a:p>
            <a:fld id="{7580417A-3DE2-41D5-907E-064DE9EA1AF1}" type="datetime1">
              <a:rPr lang="en-GB" smtClean="0"/>
              <a:t>15/07/2024</a:t>
            </a:fld>
            <a:endParaRPr lang="en-GB"/>
          </a:p>
        </p:txBody>
      </p:sp>
      <p:sp>
        <p:nvSpPr>
          <p:cNvPr id="6" name="Footer Placeholder 5">
            <a:extLst>
              <a:ext uri="{FF2B5EF4-FFF2-40B4-BE49-F238E27FC236}">
                <a16:creationId xmlns:a16="http://schemas.microsoft.com/office/drawing/2014/main" id="{1C45A9E6-6EE7-4D3A-AB06-E9B7CEC56AC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B459886-9693-481E-A1F5-F22DEC44499F}"/>
              </a:ext>
            </a:extLst>
          </p:cNvPr>
          <p:cNvSpPr>
            <a:spLocks noGrp="1"/>
          </p:cNvSpPr>
          <p:nvPr>
            <p:ph type="sldNum" sz="quarter" idx="12"/>
          </p:nvPr>
        </p:nvSpPr>
        <p:spPr/>
        <p:txBody>
          <a:bodyPr/>
          <a:lstStyle/>
          <a:p>
            <a:fld id="{FE8C7D6C-C2F6-40D2-B529-A01F2268EA7F}" type="slidenum">
              <a:rPr lang="en-GB" smtClean="0"/>
              <a:t>‹#›</a:t>
            </a:fld>
            <a:endParaRPr lang="en-GB"/>
          </a:p>
        </p:txBody>
      </p:sp>
    </p:spTree>
    <p:extLst>
      <p:ext uri="{BB962C8B-B14F-4D97-AF65-F5344CB8AC3E}">
        <p14:creationId xmlns:p14="http://schemas.microsoft.com/office/powerpoint/2010/main" val="2581626808"/>
      </p:ext>
    </p:extLst>
  </p:cSld>
  <p:clrMapOvr>
    <a:masterClrMapping/>
  </p:clrMapOvr>
</p:sldLayout>
</file>

<file path=ppt/slideLayouts/slideLayout9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BA3A49-9140-4623-B307-0DA6210FB79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DF543FB-E28B-452A-B78E-4124A335CA20}"/>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00E218D-371F-4242-ACCA-E86793ED592E}"/>
              </a:ext>
            </a:extLst>
          </p:cNvPr>
          <p:cNvSpPr>
            <a:spLocks noGrp="1"/>
          </p:cNvSpPr>
          <p:nvPr>
            <p:ph type="dt" sz="half" idx="10"/>
          </p:nvPr>
        </p:nvSpPr>
        <p:spPr/>
        <p:txBody>
          <a:bodyPr/>
          <a:lstStyle/>
          <a:p>
            <a:fld id="{65140EBF-76B8-452A-9B71-11919969B54E}" type="datetime1">
              <a:rPr lang="en-GB" smtClean="0"/>
              <a:t>15/07/2024</a:t>
            </a:fld>
            <a:endParaRPr lang="en-GB"/>
          </a:p>
        </p:txBody>
      </p:sp>
      <p:sp>
        <p:nvSpPr>
          <p:cNvPr id="5" name="Footer Placeholder 4">
            <a:extLst>
              <a:ext uri="{FF2B5EF4-FFF2-40B4-BE49-F238E27FC236}">
                <a16:creationId xmlns:a16="http://schemas.microsoft.com/office/drawing/2014/main" id="{D11014A5-E8D6-4443-93F4-2FEF8ABC7F9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2F318BF-A864-4192-AAB7-EFEF8A38B5AF}"/>
              </a:ext>
            </a:extLst>
          </p:cNvPr>
          <p:cNvSpPr>
            <a:spLocks noGrp="1"/>
          </p:cNvSpPr>
          <p:nvPr>
            <p:ph type="sldNum" sz="quarter" idx="12"/>
          </p:nvPr>
        </p:nvSpPr>
        <p:spPr/>
        <p:txBody>
          <a:bodyPr/>
          <a:lstStyle/>
          <a:p>
            <a:fld id="{FE8C7D6C-C2F6-40D2-B529-A01F2268EA7F}" type="slidenum">
              <a:rPr lang="en-GB" smtClean="0"/>
              <a:t>‹#›</a:t>
            </a:fld>
            <a:endParaRPr lang="en-GB"/>
          </a:p>
        </p:txBody>
      </p:sp>
    </p:spTree>
    <p:extLst>
      <p:ext uri="{BB962C8B-B14F-4D97-AF65-F5344CB8AC3E}">
        <p14:creationId xmlns:p14="http://schemas.microsoft.com/office/powerpoint/2010/main" val="3493220473"/>
      </p:ext>
    </p:extLst>
  </p:cSld>
  <p:clrMapOvr>
    <a:masterClrMapping/>
  </p:clrMapOvr>
</p:sldLayout>
</file>

<file path=ppt/slideLayouts/slideLayout9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BAB5318-A66F-46EE-8ACD-F4F9662B947D}"/>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A5E90BE-05B4-4270-B09F-53B217FD0425}"/>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E23F466-67CC-458B-A472-307C42AD20AE}"/>
              </a:ext>
            </a:extLst>
          </p:cNvPr>
          <p:cNvSpPr>
            <a:spLocks noGrp="1"/>
          </p:cNvSpPr>
          <p:nvPr>
            <p:ph type="dt" sz="half" idx="10"/>
          </p:nvPr>
        </p:nvSpPr>
        <p:spPr/>
        <p:txBody>
          <a:bodyPr/>
          <a:lstStyle/>
          <a:p>
            <a:fld id="{424AA04D-3FBA-4319-867D-4DB88185C6ED}" type="datetime1">
              <a:rPr lang="en-GB" smtClean="0"/>
              <a:t>15/07/2024</a:t>
            </a:fld>
            <a:endParaRPr lang="en-GB"/>
          </a:p>
        </p:txBody>
      </p:sp>
      <p:sp>
        <p:nvSpPr>
          <p:cNvPr id="5" name="Footer Placeholder 4">
            <a:extLst>
              <a:ext uri="{FF2B5EF4-FFF2-40B4-BE49-F238E27FC236}">
                <a16:creationId xmlns:a16="http://schemas.microsoft.com/office/drawing/2014/main" id="{5867332A-B58B-4540-85B1-A6CD6FED6F4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63E9836-1ED6-43A0-9520-71039D09F1FE}"/>
              </a:ext>
            </a:extLst>
          </p:cNvPr>
          <p:cNvSpPr>
            <a:spLocks noGrp="1"/>
          </p:cNvSpPr>
          <p:nvPr>
            <p:ph type="sldNum" sz="quarter" idx="12"/>
          </p:nvPr>
        </p:nvSpPr>
        <p:spPr/>
        <p:txBody>
          <a:bodyPr/>
          <a:lstStyle/>
          <a:p>
            <a:fld id="{FE8C7D6C-C2F6-40D2-B529-A01F2268EA7F}" type="slidenum">
              <a:rPr lang="en-GB" smtClean="0"/>
              <a:t>‹#›</a:t>
            </a:fld>
            <a:endParaRPr lang="en-GB"/>
          </a:p>
        </p:txBody>
      </p:sp>
    </p:spTree>
    <p:extLst>
      <p:ext uri="{BB962C8B-B14F-4D97-AF65-F5344CB8AC3E}">
        <p14:creationId xmlns:p14="http://schemas.microsoft.com/office/powerpoint/2010/main" val="22603115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_rels/slideMaster4.xml.rels><?xml version="1.0" encoding="UTF-8" standalone="yes"?>
<Relationships xmlns="http://schemas.openxmlformats.org/package/2006/relationships"><Relationship Id="rId3" Type="http://schemas.openxmlformats.org/officeDocument/2006/relationships/slideLayout" Target="../slideLayouts/slideLayout36.xml"/><Relationship Id="rId2" Type="http://schemas.openxmlformats.org/officeDocument/2006/relationships/slideLayout" Target="../slideLayouts/slideLayout35.xml"/><Relationship Id="rId1" Type="http://schemas.openxmlformats.org/officeDocument/2006/relationships/slideLayout" Target="../slideLayouts/slideLayout34.xml"/><Relationship Id="rId4" Type="http://schemas.openxmlformats.org/officeDocument/2006/relationships/theme" Target="../theme/theme4.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44.xml"/><Relationship Id="rId3" Type="http://schemas.openxmlformats.org/officeDocument/2006/relationships/slideLayout" Target="../slideLayouts/slideLayout39.xml"/><Relationship Id="rId7" Type="http://schemas.openxmlformats.org/officeDocument/2006/relationships/slideLayout" Target="../slideLayouts/slideLayout43.xml"/><Relationship Id="rId12" Type="http://schemas.openxmlformats.org/officeDocument/2006/relationships/theme" Target="../theme/theme5.xml"/><Relationship Id="rId2" Type="http://schemas.openxmlformats.org/officeDocument/2006/relationships/slideLayout" Target="../slideLayouts/slideLayout38.xml"/><Relationship Id="rId1" Type="http://schemas.openxmlformats.org/officeDocument/2006/relationships/slideLayout" Target="../slideLayouts/slideLayout37.xml"/><Relationship Id="rId6" Type="http://schemas.openxmlformats.org/officeDocument/2006/relationships/slideLayout" Target="../slideLayouts/slideLayout42.xml"/><Relationship Id="rId11" Type="http://schemas.openxmlformats.org/officeDocument/2006/relationships/slideLayout" Target="../slideLayouts/slideLayout47.xml"/><Relationship Id="rId5" Type="http://schemas.openxmlformats.org/officeDocument/2006/relationships/slideLayout" Target="../slideLayouts/slideLayout41.xml"/><Relationship Id="rId10" Type="http://schemas.openxmlformats.org/officeDocument/2006/relationships/slideLayout" Target="../slideLayouts/slideLayout46.xml"/><Relationship Id="rId4" Type="http://schemas.openxmlformats.org/officeDocument/2006/relationships/slideLayout" Target="../slideLayouts/slideLayout40.xml"/><Relationship Id="rId9" Type="http://schemas.openxmlformats.org/officeDocument/2006/relationships/slideLayout" Target="../slideLayouts/slideLayout45.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55.xml"/><Relationship Id="rId3" Type="http://schemas.openxmlformats.org/officeDocument/2006/relationships/slideLayout" Target="../slideLayouts/slideLayout50.xml"/><Relationship Id="rId7" Type="http://schemas.openxmlformats.org/officeDocument/2006/relationships/slideLayout" Target="../slideLayouts/slideLayout54.xml"/><Relationship Id="rId12" Type="http://schemas.openxmlformats.org/officeDocument/2006/relationships/theme" Target="../theme/theme6.xml"/><Relationship Id="rId2" Type="http://schemas.openxmlformats.org/officeDocument/2006/relationships/slideLayout" Target="../slideLayouts/slideLayout49.xml"/><Relationship Id="rId1" Type="http://schemas.openxmlformats.org/officeDocument/2006/relationships/slideLayout" Target="../slideLayouts/slideLayout48.xml"/><Relationship Id="rId6" Type="http://schemas.openxmlformats.org/officeDocument/2006/relationships/slideLayout" Target="../slideLayouts/slideLayout53.xml"/><Relationship Id="rId11" Type="http://schemas.openxmlformats.org/officeDocument/2006/relationships/slideLayout" Target="../slideLayouts/slideLayout58.xml"/><Relationship Id="rId5" Type="http://schemas.openxmlformats.org/officeDocument/2006/relationships/slideLayout" Target="../slideLayouts/slideLayout52.xml"/><Relationship Id="rId10" Type="http://schemas.openxmlformats.org/officeDocument/2006/relationships/slideLayout" Target="../slideLayouts/slideLayout57.xml"/><Relationship Id="rId4" Type="http://schemas.openxmlformats.org/officeDocument/2006/relationships/slideLayout" Target="../slideLayouts/slideLayout51.xml"/><Relationship Id="rId9" Type="http://schemas.openxmlformats.org/officeDocument/2006/relationships/slideLayout" Target="../slideLayouts/slideLayout56.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66.xml"/><Relationship Id="rId3" Type="http://schemas.openxmlformats.org/officeDocument/2006/relationships/slideLayout" Target="../slideLayouts/slideLayout61.xml"/><Relationship Id="rId7" Type="http://schemas.openxmlformats.org/officeDocument/2006/relationships/slideLayout" Target="../slideLayouts/slideLayout65.xml"/><Relationship Id="rId12" Type="http://schemas.openxmlformats.org/officeDocument/2006/relationships/theme" Target="../theme/theme7.xml"/><Relationship Id="rId2" Type="http://schemas.openxmlformats.org/officeDocument/2006/relationships/slideLayout" Target="../slideLayouts/slideLayout60.xml"/><Relationship Id="rId1" Type="http://schemas.openxmlformats.org/officeDocument/2006/relationships/slideLayout" Target="../slideLayouts/slideLayout59.xml"/><Relationship Id="rId6" Type="http://schemas.openxmlformats.org/officeDocument/2006/relationships/slideLayout" Target="../slideLayouts/slideLayout64.xml"/><Relationship Id="rId11" Type="http://schemas.openxmlformats.org/officeDocument/2006/relationships/slideLayout" Target="../slideLayouts/slideLayout69.xml"/><Relationship Id="rId5" Type="http://schemas.openxmlformats.org/officeDocument/2006/relationships/slideLayout" Target="../slideLayouts/slideLayout63.xml"/><Relationship Id="rId10" Type="http://schemas.openxmlformats.org/officeDocument/2006/relationships/slideLayout" Target="../slideLayouts/slideLayout68.xml"/><Relationship Id="rId4" Type="http://schemas.openxmlformats.org/officeDocument/2006/relationships/slideLayout" Target="../slideLayouts/slideLayout62.xml"/><Relationship Id="rId9" Type="http://schemas.openxmlformats.org/officeDocument/2006/relationships/slideLayout" Target="../slideLayouts/slideLayout67.xml"/></Relationships>
</file>

<file path=ppt/slideMasters/_rels/slideMaster8.xml.rels><?xml version="1.0" encoding="UTF-8" standalone="yes"?>
<Relationships xmlns="http://schemas.openxmlformats.org/package/2006/relationships"><Relationship Id="rId8" Type="http://schemas.openxmlformats.org/officeDocument/2006/relationships/slideLayout" Target="../slideLayouts/slideLayout77.xml"/><Relationship Id="rId3" Type="http://schemas.openxmlformats.org/officeDocument/2006/relationships/slideLayout" Target="../slideLayouts/slideLayout72.xml"/><Relationship Id="rId7" Type="http://schemas.openxmlformats.org/officeDocument/2006/relationships/slideLayout" Target="../slideLayouts/slideLayout76.xml"/><Relationship Id="rId12" Type="http://schemas.openxmlformats.org/officeDocument/2006/relationships/theme" Target="../theme/theme8.xml"/><Relationship Id="rId2" Type="http://schemas.openxmlformats.org/officeDocument/2006/relationships/slideLayout" Target="../slideLayouts/slideLayout71.xml"/><Relationship Id="rId1" Type="http://schemas.openxmlformats.org/officeDocument/2006/relationships/slideLayout" Target="../slideLayouts/slideLayout70.xml"/><Relationship Id="rId6" Type="http://schemas.openxmlformats.org/officeDocument/2006/relationships/slideLayout" Target="../slideLayouts/slideLayout75.xml"/><Relationship Id="rId11" Type="http://schemas.openxmlformats.org/officeDocument/2006/relationships/slideLayout" Target="../slideLayouts/slideLayout80.xml"/><Relationship Id="rId5" Type="http://schemas.openxmlformats.org/officeDocument/2006/relationships/slideLayout" Target="../slideLayouts/slideLayout74.xml"/><Relationship Id="rId10" Type="http://schemas.openxmlformats.org/officeDocument/2006/relationships/slideLayout" Target="../slideLayouts/slideLayout79.xml"/><Relationship Id="rId4" Type="http://schemas.openxmlformats.org/officeDocument/2006/relationships/slideLayout" Target="../slideLayouts/slideLayout73.xml"/><Relationship Id="rId9" Type="http://schemas.openxmlformats.org/officeDocument/2006/relationships/slideLayout" Target="../slideLayouts/slideLayout78.xml"/></Relationships>
</file>

<file path=ppt/slideMasters/_rels/slideMaster9.xml.rels><?xml version="1.0" encoding="UTF-8" standalone="yes"?>
<Relationships xmlns="http://schemas.openxmlformats.org/package/2006/relationships"><Relationship Id="rId8" Type="http://schemas.openxmlformats.org/officeDocument/2006/relationships/slideLayout" Target="../slideLayouts/slideLayout88.xml"/><Relationship Id="rId3" Type="http://schemas.openxmlformats.org/officeDocument/2006/relationships/slideLayout" Target="../slideLayouts/slideLayout83.xml"/><Relationship Id="rId7" Type="http://schemas.openxmlformats.org/officeDocument/2006/relationships/slideLayout" Target="../slideLayouts/slideLayout87.xml"/><Relationship Id="rId12" Type="http://schemas.openxmlformats.org/officeDocument/2006/relationships/theme" Target="../theme/theme9.xml"/><Relationship Id="rId2" Type="http://schemas.openxmlformats.org/officeDocument/2006/relationships/slideLayout" Target="../slideLayouts/slideLayout82.xml"/><Relationship Id="rId1" Type="http://schemas.openxmlformats.org/officeDocument/2006/relationships/slideLayout" Target="../slideLayouts/slideLayout81.xml"/><Relationship Id="rId6" Type="http://schemas.openxmlformats.org/officeDocument/2006/relationships/slideLayout" Target="../slideLayouts/slideLayout86.xml"/><Relationship Id="rId11" Type="http://schemas.openxmlformats.org/officeDocument/2006/relationships/slideLayout" Target="../slideLayouts/slideLayout91.xml"/><Relationship Id="rId5" Type="http://schemas.openxmlformats.org/officeDocument/2006/relationships/slideLayout" Target="../slideLayouts/slideLayout85.xml"/><Relationship Id="rId10" Type="http://schemas.openxmlformats.org/officeDocument/2006/relationships/slideLayout" Target="../slideLayouts/slideLayout90.xml"/><Relationship Id="rId4" Type="http://schemas.openxmlformats.org/officeDocument/2006/relationships/slideLayout" Target="../slideLayouts/slideLayout84.xml"/><Relationship Id="rId9" Type="http://schemas.openxmlformats.org/officeDocument/2006/relationships/slideLayout" Target="../slideLayouts/slideLayout8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E460D60-C17F-40CB-8943-9D02B8F0762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9E36C73-855F-4E41-B406-605829FC8F2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7447075-7FF5-4DBE-A0DA-26F3AD7B0D9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6D4A386-ABE1-4D4E-8DFA-ECA68B333773}" type="datetimeFigureOut">
              <a:rPr lang="en-GB" smtClean="0"/>
              <a:t>15/07/2024</a:t>
            </a:fld>
            <a:endParaRPr lang="en-GB"/>
          </a:p>
        </p:txBody>
      </p:sp>
      <p:sp>
        <p:nvSpPr>
          <p:cNvPr id="5" name="Footer Placeholder 4">
            <a:extLst>
              <a:ext uri="{FF2B5EF4-FFF2-40B4-BE49-F238E27FC236}">
                <a16:creationId xmlns:a16="http://schemas.microsoft.com/office/drawing/2014/main" id="{655CFB9A-DE67-415E-938F-94BB63E8746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51FC33B3-9598-4A36-ACB5-B4D0B9D091A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822F2AA-C5E4-4D08-8A87-4A820291D588}" type="slidenum">
              <a:rPr lang="en-GB" smtClean="0"/>
              <a:t>‹#›</a:t>
            </a:fld>
            <a:endParaRPr lang="en-GB"/>
          </a:p>
        </p:txBody>
      </p:sp>
    </p:spTree>
    <p:extLst>
      <p:ext uri="{BB962C8B-B14F-4D97-AF65-F5344CB8AC3E}">
        <p14:creationId xmlns:p14="http://schemas.microsoft.com/office/powerpoint/2010/main" val="94739853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DC301DE-C791-4A7D-ACAB-E9AF76BAE129}" type="datetime1">
              <a:rPr lang="en-US" smtClean="0"/>
              <a:t>7/15/2024</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BB89200-0994-4556-B81E-0BACE865B87D}" type="slidenum">
              <a:rPr lang="en-GB" smtClean="0"/>
              <a:t>‹#›</a:t>
            </a:fld>
            <a:endParaRPr lang="en-GB"/>
          </a:p>
        </p:txBody>
      </p:sp>
    </p:spTree>
    <p:extLst>
      <p:ext uri="{BB962C8B-B14F-4D97-AF65-F5344CB8AC3E}">
        <p14:creationId xmlns:p14="http://schemas.microsoft.com/office/powerpoint/2010/main" val="236232705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609600" y="1600201"/>
            <a:ext cx="109728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609600" y="6356351"/>
            <a:ext cx="28448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A0B78FD-D9D6-45CB-B2B4-903C77E3750D}" type="datetime1">
              <a:rPr lang="en-US" smtClean="0"/>
              <a:t>7/15/2024</a:t>
            </a:fld>
            <a:endParaRPr lang="en-US"/>
          </a:p>
        </p:txBody>
      </p:sp>
      <p:sp>
        <p:nvSpPr>
          <p:cNvPr id="5" name="Footer Placeholder 4"/>
          <p:cNvSpPr>
            <a:spLocks noGrp="1"/>
          </p:cNvSpPr>
          <p:nvPr>
            <p:ph type="ftr" sz="quarter" idx="3"/>
          </p:nvPr>
        </p:nvSpPr>
        <p:spPr>
          <a:xfrm>
            <a:off x="4165600" y="6356351"/>
            <a:ext cx="3860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737600" y="6356351"/>
            <a:ext cx="28448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extLst>
      <p:ext uri="{BB962C8B-B14F-4D97-AF65-F5344CB8AC3E}">
        <p14:creationId xmlns:p14="http://schemas.microsoft.com/office/powerpoint/2010/main" val="36638334"/>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190B616-241D-4DFE-BC2F-C001ED77E825}"/>
              </a:ext>
            </a:extLst>
          </p:cNvPr>
          <p:cNvSpPr>
            <a:spLocks noGrp="1"/>
          </p:cNvSpPr>
          <p:nvPr>
            <p:ph type="title"/>
          </p:nvPr>
        </p:nvSpPr>
        <p:spPr>
          <a:xfrm>
            <a:off x="230124" y="457200"/>
            <a:ext cx="11731752" cy="603504"/>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8AE909E-CC4A-4E51-BC02-B893225D2B3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43B6EE4-1695-4DD6-9758-84FFE963D6A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B4D3046-BCD3-4AFA-971C-8788C7A077D1}" type="datetime1">
              <a:rPr lang="en-GB" smtClean="0"/>
              <a:t>15/07/2024</a:t>
            </a:fld>
            <a:endParaRPr lang="en-US" dirty="0"/>
          </a:p>
        </p:txBody>
      </p:sp>
      <p:sp>
        <p:nvSpPr>
          <p:cNvPr id="5" name="Footer Placeholder 4">
            <a:extLst>
              <a:ext uri="{FF2B5EF4-FFF2-40B4-BE49-F238E27FC236}">
                <a16:creationId xmlns:a16="http://schemas.microsoft.com/office/drawing/2014/main" id="{7B43250D-A8F9-4682-AD84-FD37BCAA629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C5E1A788-841D-41AB-A983-152B6532F72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4DE3823-CC86-4AC6-95C0-DC3ECA80FD88}" type="slidenum">
              <a:rPr lang="en-US" smtClean="0"/>
              <a:t>‹#›</a:t>
            </a:fld>
            <a:endParaRPr lang="en-US" dirty="0"/>
          </a:p>
        </p:txBody>
      </p:sp>
    </p:spTree>
    <p:extLst>
      <p:ext uri="{BB962C8B-B14F-4D97-AF65-F5344CB8AC3E}">
        <p14:creationId xmlns:p14="http://schemas.microsoft.com/office/powerpoint/2010/main" val="3627429202"/>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Lst>
  <p:hf hdr="0" ftr="0" dt="0"/>
  <p:txStyles>
    <p:titleStyle>
      <a:lvl1pPr algn="ctr" defTabSz="914400" rtl="0" eaLnBrk="1" latinLnBrk="0" hangingPunct="1">
        <a:lnSpc>
          <a:spcPct val="90000"/>
        </a:lnSpc>
        <a:spcBef>
          <a:spcPct val="0"/>
        </a:spcBef>
        <a:buNone/>
        <a:defRPr sz="3600" b="1"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989188D-83E2-46E9-9571-27AA166B1E5B}" type="datetimeFigureOut">
              <a:rPr lang="en-GB" smtClean="0"/>
              <a:t>15/07/2024</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3E83A97-E95D-4BBF-AE8A-053E553FE214}" type="slidenum">
              <a:rPr lang="en-GB" smtClean="0"/>
              <a:t>‹#›</a:t>
            </a:fld>
            <a:endParaRPr lang="en-GB"/>
          </a:p>
        </p:txBody>
      </p:sp>
    </p:spTree>
    <p:extLst>
      <p:ext uri="{BB962C8B-B14F-4D97-AF65-F5344CB8AC3E}">
        <p14:creationId xmlns:p14="http://schemas.microsoft.com/office/powerpoint/2010/main" val="3396544682"/>
      </p:ext>
    </p:extLst>
  </p:cSld>
  <p:clrMap bg1="lt1" tx1="dk1" bg2="lt2" tx2="dk2" accent1="accent1" accent2="accent2" accent3="accent3" accent4="accent4" accent5="accent5" accent6="accent6" hlink="hlink" folHlink="folHlink"/>
  <p:sldLayoutIdLst>
    <p:sldLayoutId id="2147483689" r:id="rId1"/>
    <p:sldLayoutId id="2147483690" r:id="rId2"/>
    <p:sldLayoutId id="2147483691" r:id="rId3"/>
    <p:sldLayoutId id="2147483692" r:id="rId4"/>
    <p:sldLayoutId id="2147483693" r:id="rId5"/>
    <p:sldLayoutId id="2147483694" r:id="rId6"/>
    <p:sldLayoutId id="2147483695" r:id="rId7"/>
    <p:sldLayoutId id="2147483696" r:id="rId8"/>
    <p:sldLayoutId id="2147483697" r:id="rId9"/>
    <p:sldLayoutId id="2147483698" r:id="rId10"/>
    <p:sldLayoutId id="214748369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609600" y="1600201"/>
            <a:ext cx="109728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609600" y="6356351"/>
            <a:ext cx="28448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solidFill>
                  <a:prstClr val="black">
                    <a:tint val="75000"/>
                  </a:prstClr>
                </a:solidFill>
              </a:rPr>
              <a:pPr/>
              <a:t>7/15/2024</a:t>
            </a:fld>
            <a:endParaRPr lang="en-US">
              <a:solidFill>
                <a:prstClr val="black">
                  <a:tint val="75000"/>
                </a:prstClr>
              </a:solidFill>
            </a:endParaRPr>
          </a:p>
        </p:txBody>
      </p:sp>
      <p:sp>
        <p:nvSpPr>
          <p:cNvPr id="5" name="Footer Placeholder 4"/>
          <p:cNvSpPr>
            <a:spLocks noGrp="1"/>
          </p:cNvSpPr>
          <p:nvPr>
            <p:ph type="ftr" sz="quarter" idx="3"/>
          </p:nvPr>
        </p:nvSpPr>
        <p:spPr>
          <a:xfrm>
            <a:off x="4165600" y="6356351"/>
            <a:ext cx="3860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solidFill>
                <a:prstClr val="black">
                  <a:tint val="75000"/>
                </a:prstClr>
              </a:solidFill>
            </a:endParaRPr>
          </a:p>
        </p:txBody>
      </p:sp>
      <p:sp>
        <p:nvSpPr>
          <p:cNvPr id="6" name="Slide Number Placeholder 5"/>
          <p:cNvSpPr>
            <a:spLocks noGrp="1"/>
          </p:cNvSpPr>
          <p:nvPr>
            <p:ph type="sldNum" sz="quarter" idx="4"/>
          </p:nvPr>
        </p:nvSpPr>
        <p:spPr>
          <a:xfrm>
            <a:off x="8737600" y="6356351"/>
            <a:ext cx="28448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050789986"/>
      </p:ext>
    </p:extLst>
  </p:cSld>
  <p:clrMap bg1="lt1" tx1="dk1" bg2="lt2" tx2="dk2" accent1="accent1" accent2="accent2" accent3="accent3" accent4="accent4" accent5="accent5" accent6="accent6" hlink="hlink" folHlink="folHlink"/>
  <p:sldLayoutIdLst>
    <p:sldLayoutId id="2147483701" r:id="rId1"/>
    <p:sldLayoutId id="2147483702" r:id="rId2"/>
    <p:sldLayoutId id="2147483703" r:id="rId3"/>
    <p:sldLayoutId id="2147483704" r:id="rId4"/>
    <p:sldLayoutId id="2147483705" r:id="rId5"/>
    <p:sldLayoutId id="2147483706" r:id="rId6"/>
    <p:sldLayoutId id="2147483707" r:id="rId7"/>
    <p:sldLayoutId id="2147483708" r:id="rId8"/>
    <p:sldLayoutId id="2147483709" r:id="rId9"/>
    <p:sldLayoutId id="2147483710" r:id="rId10"/>
    <p:sldLayoutId id="214748371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B9BC523-84CC-4A44-8422-6598C7F49EB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02680DE-B46B-4F18-8D65-B45FBF1EC05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3F4805B-D1AE-4214-B55C-E2ADF7BAEF3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D15B7CB-15F9-4AB5-BC49-6C35DFF45772}" type="datetimeFigureOut">
              <a:rPr lang="en-GB" smtClean="0"/>
              <a:t>15/07/2024</a:t>
            </a:fld>
            <a:endParaRPr lang="en-GB"/>
          </a:p>
        </p:txBody>
      </p:sp>
      <p:sp>
        <p:nvSpPr>
          <p:cNvPr id="5" name="Footer Placeholder 4">
            <a:extLst>
              <a:ext uri="{FF2B5EF4-FFF2-40B4-BE49-F238E27FC236}">
                <a16:creationId xmlns:a16="http://schemas.microsoft.com/office/drawing/2014/main" id="{2850486C-CE5D-4046-80AF-904E9F72F66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1CE5D051-C552-42F9-BA38-9F31BC7F931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CF8FC80-D048-42D4-A491-A1A3C892C93A}" type="slidenum">
              <a:rPr lang="en-GB" smtClean="0"/>
              <a:t>‹#›</a:t>
            </a:fld>
            <a:endParaRPr lang="en-GB"/>
          </a:p>
        </p:txBody>
      </p:sp>
    </p:spTree>
    <p:extLst>
      <p:ext uri="{BB962C8B-B14F-4D97-AF65-F5344CB8AC3E}">
        <p14:creationId xmlns:p14="http://schemas.microsoft.com/office/powerpoint/2010/main" val="4218287993"/>
      </p:ext>
    </p:extLst>
  </p:cSld>
  <p:clrMap bg1="lt1" tx1="dk1" bg2="lt2" tx2="dk2" accent1="accent1" accent2="accent2" accent3="accent3" accent4="accent4" accent5="accent5" accent6="accent6" hlink="hlink" folHlink="folHlink"/>
  <p:sldLayoutIdLst>
    <p:sldLayoutId id="2147483713" r:id="rId1"/>
    <p:sldLayoutId id="2147483714" r:id="rId2"/>
    <p:sldLayoutId id="2147483715" r:id="rId3"/>
    <p:sldLayoutId id="2147483716" r:id="rId4"/>
    <p:sldLayoutId id="2147483717" r:id="rId5"/>
    <p:sldLayoutId id="2147483718" r:id="rId6"/>
    <p:sldLayoutId id="2147483719" r:id="rId7"/>
    <p:sldLayoutId id="2147483720" r:id="rId8"/>
    <p:sldLayoutId id="2147483721" r:id="rId9"/>
    <p:sldLayoutId id="2147483722" r:id="rId10"/>
    <p:sldLayoutId id="214748372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B291D4B-81C4-4147-8294-8E5E8C74A10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3094302-7B02-41B7-BE6C-E02CA7CC179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AE18B96-9B49-4327-8BEE-8EA5F2529EC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4AE5D3D-5FB1-4AF6-AF00-D07A4EFC201B}" type="datetime1">
              <a:rPr lang="en-GB" smtClean="0"/>
              <a:t>15/07/2024</a:t>
            </a:fld>
            <a:endParaRPr lang="en-GB"/>
          </a:p>
        </p:txBody>
      </p:sp>
      <p:sp>
        <p:nvSpPr>
          <p:cNvPr id="5" name="Footer Placeholder 4">
            <a:extLst>
              <a:ext uri="{FF2B5EF4-FFF2-40B4-BE49-F238E27FC236}">
                <a16:creationId xmlns:a16="http://schemas.microsoft.com/office/drawing/2014/main" id="{5E8B9630-D2E9-4C89-AA14-C2DABF5F967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4277ACE8-4B17-4460-A1B3-F38077466DF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AB6BE38-0ECA-45DB-B963-17D81CC0902E}" type="slidenum">
              <a:rPr lang="en-GB" smtClean="0"/>
              <a:t>‹#›</a:t>
            </a:fld>
            <a:endParaRPr lang="en-GB"/>
          </a:p>
        </p:txBody>
      </p:sp>
    </p:spTree>
    <p:extLst>
      <p:ext uri="{BB962C8B-B14F-4D97-AF65-F5344CB8AC3E}">
        <p14:creationId xmlns:p14="http://schemas.microsoft.com/office/powerpoint/2010/main" val="899248768"/>
      </p:ext>
    </p:extLst>
  </p:cSld>
  <p:clrMap bg1="lt1" tx1="dk1" bg2="lt2" tx2="dk2" accent1="accent1" accent2="accent2" accent3="accent3" accent4="accent4" accent5="accent5" accent6="accent6" hlink="hlink" folHlink="folHlink"/>
  <p:sldLayoutIdLst>
    <p:sldLayoutId id="2147483725" r:id="rId1"/>
    <p:sldLayoutId id="2147483726" r:id="rId2"/>
    <p:sldLayoutId id="2147483727" r:id="rId3"/>
    <p:sldLayoutId id="2147483728" r:id="rId4"/>
    <p:sldLayoutId id="2147483729" r:id="rId5"/>
    <p:sldLayoutId id="2147483730" r:id="rId6"/>
    <p:sldLayoutId id="2147483731" r:id="rId7"/>
    <p:sldLayoutId id="2147483732" r:id="rId8"/>
    <p:sldLayoutId id="2147483733" r:id="rId9"/>
    <p:sldLayoutId id="2147483734" r:id="rId10"/>
    <p:sldLayoutId id="2147483735"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8D6BBCA-B15E-4C2E-B59E-05D39A07DBB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EF61CAB-E6B4-437C-AAA6-D8391DE0DCA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9470DB6-D30C-46A0-8524-D69056B9E21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E54CD90-BD95-4234-A846-7BDCD9C09DE3}" type="datetime1">
              <a:rPr lang="en-GB" smtClean="0"/>
              <a:t>15/07/2024</a:t>
            </a:fld>
            <a:endParaRPr lang="en-GB"/>
          </a:p>
        </p:txBody>
      </p:sp>
      <p:sp>
        <p:nvSpPr>
          <p:cNvPr id="5" name="Footer Placeholder 4">
            <a:extLst>
              <a:ext uri="{FF2B5EF4-FFF2-40B4-BE49-F238E27FC236}">
                <a16:creationId xmlns:a16="http://schemas.microsoft.com/office/drawing/2014/main" id="{7029BB1B-9B99-46A1-B4D9-BBA293B8FA2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7D28880C-4AAF-47A3-B417-ABAE6AE0FBB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E8C7D6C-C2F6-40D2-B529-A01F2268EA7F}" type="slidenum">
              <a:rPr lang="en-GB" smtClean="0"/>
              <a:t>‹#›</a:t>
            </a:fld>
            <a:endParaRPr lang="en-GB"/>
          </a:p>
        </p:txBody>
      </p:sp>
    </p:spTree>
    <p:extLst>
      <p:ext uri="{BB962C8B-B14F-4D97-AF65-F5344CB8AC3E}">
        <p14:creationId xmlns:p14="http://schemas.microsoft.com/office/powerpoint/2010/main" val="2061646993"/>
      </p:ext>
    </p:extLst>
  </p:cSld>
  <p:clrMap bg1="lt1" tx1="dk1" bg2="lt2" tx2="dk2" accent1="accent1" accent2="accent2" accent3="accent3" accent4="accent4" accent5="accent5" accent6="accent6" hlink="hlink" folHlink="folHlink"/>
  <p:sldLayoutIdLst>
    <p:sldLayoutId id="2147483737" r:id="rId1"/>
    <p:sldLayoutId id="2147483738" r:id="rId2"/>
    <p:sldLayoutId id="2147483739" r:id="rId3"/>
    <p:sldLayoutId id="2147483740" r:id="rId4"/>
    <p:sldLayoutId id="2147483741" r:id="rId5"/>
    <p:sldLayoutId id="2147483742" r:id="rId6"/>
    <p:sldLayoutId id="2147483743" r:id="rId7"/>
    <p:sldLayoutId id="2147483744" r:id="rId8"/>
    <p:sldLayoutId id="2147483745" r:id="rId9"/>
    <p:sldLayoutId id="2147483746" r:id="rId10"/>
    <p:sldLayoutId id="2147483747"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1.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71.xml"/></Relationships>
</file>

<file path=ppt/slides/_rels/slide7.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1.xml"/><Relationship Id="rId1" Type="http://schemas.openxmlformats.org/officeDocument/2006/relationships/slideLayout" Target="../slideLayouts/slideLayout34.xml"/><Relationship Id="rId6" Type="http://schemas.openxmlformats.org/officeDocument/2006/relationships/image" Target="../media/image8.jpg"/><Relationship Id="rId5" Type="http://schemas.openxmlformats.org/officeDocument/2006/relationships/image" Target="../media/image7.jpg"/><Relationship Id="rId4" Type="http://schemas.openxmlformats.org/officeDocument/2006/relationships/image" Target="../media/image6.jpg"/></Relationships>
</file>

<file path=ppt/slides/_rels/slide8.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2.xml"/><Relationship Id="rId1" Type="http://schemas.openxmlformats.org/officeDocument/2006/relationships/slideLayout" Target="../slideLayouts/slideLayout34.xml"/><Relationship Id="rId6" Type="http://schemas.openxmlformats.org/officeDocument/2006/relationships/image" Target="../media/image12.jpg"/><Relationship Id="rId5" Type="http://schemas.openxmlformats.org/officeDocument/2006/relationships/image" Target="../media/image11.jpg"/><Relationship Id="rId4" Type="http://schemas.openxmlformats.org/officeDocument/2006/relationships/image" Target="../media/image10.jpg"/></Relationships>
</file>

<file path=ppt/slides/_rels/slide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3.xml"/><Relationship Id="rId1" Type="http://schemas.openxmlformats.org/officeDocument/2006/relationships/slideLayout" Target="../slideLayouts/slideLayout34.xml"/><Relationship Id="rId6" Type="http://schemas.openxmlformats.org/officeDocument/2006/relationships/image" Target="../media/image16.jpg"/><Relationship Id="rId5" Type="http://schemas.openxmlformats.org/officeDocument/2006/relationships/image" Target="../media/image15.JPG"/><Relationship Id="rId4" Type="http://schemas.openxmlformats.org/officeDocument/2006/relationships/image" Target="../media/image14.jpg"/></Relationships>
</file>

<file path=ppt/slides/_rels/slide10.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png"/><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1.xml.rels><?xml version="1.0" encoding="UTF-8" standalone="yes"?>
<Relationships xmlns="http://schemas.openxmlformats.org/package/2006/relationships"><Relationship Id="rId2" Type="http://schemas.openxmlformats.org/officeDocument/2006/relationships/chart" Target="../charts/chart1.xml"/><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png"/><Relationship Id="rId1" Type="http://schemas.openxmlformats.org/officeDocument/2006/relationships/slideLayout" Target="../slideLayouts/slideLayout24.xml"/><Relationship Id="rId4" Type="http://schemas.openxmlformats.org/officeDocument/2006/relationships/image" Target="../media/image30.jpeg"/></Relationships>
</file>

<file path=ppt/slides/_rels/slide25.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24.xml"/></Relationships>
</file>

<file path=ppt/slides/_rels/slide26.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hyperlink" Target="https://www.theguardian.com/education/2017/feb/23/ppe-oxford-university-degree-that-rules-britain" TargetMode="External"/><Relationship Id="rId1" Type="http://schemas.openxmlformats.org/officeDocument/2006/relationships/slideLayout" Target="../slideLayouts/slideLayout29.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8.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33.png"/><Relationship Id="rId1" Type="http://schemas.openxmlformats.org/officeDocument/2006/relationships/slideLayout" Target="../slideLayouts/slideLayout29.xml"/></Relationships>
</file>

<file path=ppt/slides/_rels/slide29.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image" Target="../media/image35.jpeg"/><Relationship Id="rId1" Type="http://schemas.openxmlformats.org/officeDocument/2006/relationships/slideLayout" Target="../slideLayouts/slideLayout29.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33.xml.rels><?xml version="1.0" encoding="UTF-8" standalone="yes"?>
<Relationships xmlns="http://schemas.openxmlformats.org/package/2006/relationships"><Relationship Id="rId8" Type="http://schemas.openxmlformats.org/officeDocument/2006/relationships/diagramLayout" Target="../diagrams/layout2.xml"/><Relationship Id="rId3" Type="http://schemas.openxmlformats.org/officeDocument/2006/relationships/diagramLayout" Target="../diagrams/layout1.xml"/><Relationship Id="rId7" Type="http://schemas.openxmlformats.org/officeDocument/2006/relationships/diagramData" Target="../diagrams/data2.xml"/><Relationship Id="rId2" Type="http://schemas.openxmlformats.org/officeDocument/2006/relationships/diagramData" Target="../diagrams/data1.xml"/><Relationship Id="rId1" Type="http://schemas.openxmlformats.org/officeDocument/2006/relationships/slideLayout" Target="../slideLayouts/slideLayout24.xml"/><Relationship Id="rId6" Type="http://schemas.microsoft.com/office/2007/relationships/diagramDrawing" Target="../diagrams/drawing1.xml"/><Relationship Id="rId11" Type="http://schemas.microsoft.com/office/2007/relationships/diagramDrawing" Target="../diagrams/drawing2.xml"/><Relationship Id="rId5" Type="http://schemas.openxmlformats.org/officeDocument/2006/relationships/diagramColors" Target="../diagrams/colors1.xml"/><Relationship Id="rId10" Type="http://schemas.openxmlformats.org/officeDocument/2006/relationships/diagramColors" Target="../diagrams/colors2.xml"/><Relationship Id="rId4" Type="http://schemas.openxmlformats.org/officeDocument/2006/relationships/diagramQuickStyle" Target="../diagrams/quickStyle1.xml"/><Relationship Id="rId9" Type="http://schemas.openxmlformats.org/officeDocument/2006/relationships/diagramQuickStyle" Target="../diagrams/quickStyle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35.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13.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36.xml.rels><?xml version="1.0" encoding="UTF-8" standalone="yes"?>
<Relationships xmlns="http://schemas.openxmlformats.org/package/2006/relationships"><Relationship Id="rId3" Type="http://schemas.openxmlformats.org/officeDocument/2006/relationships/hyperlink" Target="https://assets.publishing.service.gov.uk/government/uploads/system/uploads/attachment_data/file/725767/police-funding-england-and-wales-2015-to-2019-hosb1318.pdf" TargetMode="External"/><Relationship Id="rId2" Type="http://schemas.openxmlformats.org/officeDocument/2006/relationships/image" Target="../media/image37.png"/><Relationship Id="rId1" Type="http://schemas.openxmlformats.org/officeDocument/2006/relationships/slideLayout" Target="../slideLayouts/slideLayout38.xml"/><Relationship Id="rId4" Type="http://schemas.openxmlformats.org/officeDocument/2006/relationships/image" Target="../media/image38.png"/></Relationships>
</file>

<file path=ppt/slides/_rels/slide37.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38.xml"/></Relationships>
</file>

<file path=ppt/slides/_rels/slide38.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38.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1.xml"/></Relationships>
</file>

<file path=ppt/slides/_rels/slide41.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44.pn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image" Target="../media/image45.pn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image" Target="../media/image47.pn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image" Target="../media/image48.png"/><Relationship Id="rId1" Type="http://schemas.openxmlformats.org/officeDocument/2006/relationships/slideLayout" Target="../slideLayouts/slideLayout54.xml"/></Relationships>
</file>

<file path=ppt/slides/_rels/slide47.xml.rels><?xml version="1.0" encoding="UTF-8" standalone="yes"?>
<Relationships xmlns="http://schemas.openxmlformats.org/package/2006/relationships"><Relationship Id="rId2" Type="http://schemas.openxmlformats.org/officeDocument/2006/relationships/image" Target="../media/image49.png"/><Relationship Id="rId1" Type="http://schemas.openxmlformats.org/officeDocument/2006/relationships/slideLayout" Target="../slideLayouts/slideLayout49.xml"/></Relationships>
</file>

<file path=ppt/slides/_rels/slide48.xml.rels><?xml version="1.0" encoding="UTF-8" standalone="yes"?>
<Relationships xmlns="http://schemas.openxmlformats.org/package/2006/relationships"><Relationship Id="rId2" Type="http://schemas.openxmlformats.org/officeDocument/2006/relationships/image" Target="../media/image49.png"/><Relationship Id="rId1" Type="http://schemas.openxmlformats.org/officeDocument/2006/relationships/slideLayout" Target="../slideLayouts/slideLayout49.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3" Type="http://schemas.openxmlformats.org/officeDocument/2006/relationships/hyperlink" Target="https://democracy.swansea.gov.uk/mgUserInfo.aspx?UID=392&amp;LLL=0" TargetMode="External"/><Relationship Id="rId2" Type="http://schemas.openxmlformats.org/officeDocument/2006/relationships/image" Target="../media/image50.png"/><Relationship Id="rId1" Type="http://schemas.openxmlformats.org/officeDocument/2006/relationships/slideLayout" Target="../slideLayouts/slideLayout60.xml"/><Relationship Id="rId4" Type="http://schemas.openxmlformats.org/officeDocument/2006/relationships/image" Target="../media/image51.png"/></Relationships>
</file>

<file path=ppt/slides/_rels/slide51.xml.rels><?xml version="1.0" encoding="UTF-8" standalone="yes"?>
<Relationships xmlns="http://schemas.openxmlformats.org/package/2006/relationships"><Relationship Id="rId2" Type="http://schemas.openxmlformats.org/officeDocument/2006/relationships/image" Target="../media/image52.png"/><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3" Type="http://schemas.openxmlformats.org/officeDocument/2006/relationships/hyperlink" Target="https://youtu.be/qA3aeMdk9X4?t=2693" TargetMode="External"/><Relationship Id="rId2" Type="http://schemas.openxmlformats.org/officeDocument/2006/relationships/image" Target="../media/image53.png"/><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3" Type="http://schemas.openxmlformats.org/officeDocument/2006/relationships/hyperlink" Target="https://www.south-wales.police.uk/area/your-area/south-wales/swansea-neath-port-talbot/" TargetMode="External"/><Relationship Id="rId2" Type="http://schemas.openxmlformats.org/officeDocument/2006/relationships/image" Target="../media/image54.png"/><Relationship Id="rId1" Type="http://schemas.openxmlformats.org/officeDocument/2006/relationships/slideLayout" Target="../slideLayouts/slideLayout2.xml"/><Relationship Id="rId4" Type="http://schemas.openxmlformats.org/officeDocument/2006/relationships/image" Target="../media/image55.png"/></Relationships>
</file>

<file path=ppt/slides/_rels/slide55.xml.rels><?xml version="1.0" encoding="UTF-8" standalone="yes"?>
<Relationships xmlns="http://schemas.openxmlformats.org/package/2006/relationships"><Relationship Id="rId3" Type="http://schemas.openxmlformats.org/officeDocument/2006/relationships/hyperlink" Target="https://www.ons.gov.uk/census" TargetMode="External"/><Relationship Id="rId2" Type="http://schemas.openxmlformats.org/officeDocument/2006/relationships/image" Target="../media/image56.png"/><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2" Type="http://schemas.openxmlformats.org/officeDocument/2006/relationships/image" Target="../media/image57.png"/><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2" Type="http://schemas.openxmlformats.org/officeDocument/2006/relationships/image" Target="../media/image58.png"/><Relationship Id="rId1" Type="http://schemas.openxmlformats.org/officeDocument/2006/relationships/slideLayout" Target="../slideLayouts/slideLayout71.xml"/></Relationships>
</file>

<file path=ppt/slides/_rels/slide58.xml.rels><?xml version="1.0" encoding="UTF-8" standalone="yes"?>
<Relationships xmlns="http://schemas.openxmlformats.org/package/2006/relationships"><Relationship Id="rId2" Type="http://schemas.openxmlformats.org/officeDocument/2006/relationships/image" Target="../media/image59.png"/><Relationship Id="rId1" Type="http://schemas.openxmlformats.org/officeDocument/2006/relationships/slideLayout" Target="../slideLayouts/slideLayout71.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71.xml"/></Relationships>
</file>

<file path=ppt/slides/_rels/slide60.xml.rels><?xml version="1.0" encoding="UTF-8" standalone="yes"?>
<Relationships xmlns="http://schemas.openxmlformats.org/package/2006/relationships"><Relationship Id="rId2" Type="http://schemas.openxmlformats.org/officeDocument/2006/relationships/image" Target="../media/image60.png"/><Relationship Id="rId1" Type="http://schemas.openxmlformats.org/officeDocument/2006/relationships/slideLayout" Target="../slideLayouts/slideLayout71.xml"/></Relationships>
</file>

<file path=ppt/slides/_rels/slide61.xml.rels><?xml version="1.0" encoding="UTF-8" standalone="yes"?>
<Relationships xmlns="http://schemas.openxmlformats.org/package/2006/relationships"><Relationship Id="rId2" Type="http://schemas.openxmlformats.org/officeDocument/2006/relationships/image" Target="../media/image61.png"/><Relationship Id="rId1" Type="http://schemas.openxmlformats.org/officeDocument/2006/relationships/slideLayout" Target="../slideLayouts/slideLayout71.xml"/></Relationships>
</file>

<file path=ppt/slides/_rels/slide62.xml.rels><?xml version="1.0" encoding="UTF-8" standalone="yes"?>
<Relationships xmlns="http://schemas.openxmlformats.org/package/2006/relationships"><Relationship Id="rId2" Type="http://schemas.openxmlformats.org/officeDocument/2006/relationships/image" Target="../media/image62.png"/><Relationship Id="rId1" Type="http://schemas.openxmlformats.org/officeDocument/2006/relationships/slideLayout" Target="../slideLayouts/slideLayout71.xml"/></Relationships>
</file>

<file path=ppt/slides/_rels/slide63.xml.rels><?xml version="1.0" encoding="UTF-8" standalone="yes"?>
<Relationships xmlns="http://schemas.openxmlformats.org/package/2006/relationships"><Relationship Id="rId2" Type="http://schemas.openxmlformats.org/officeDocument/2006/relationships/image" Target="../media/image63.png"/><Relationship Id="rId1" Type="http://schemas.openxmlformats.org/officeDocument/2006/relationships/slideLayout" Target="../slideLayouts/slideLayout71.xml"/></Relationships>
</file>

<file path=ppt/slides/_rels/slide64.xml.rels><?xml version="1.0" encoding="UTF-8" standalone="yes"?>
<Relationships xmlns="http://schemas.openxmlformats.org/package/2006/relationships"><Relationship Id="rId2" Type="http://schemas.openxmlformats.org/officeDocument/2006/relationships/image" Target="../media/image64.png"/><Relationship Id="rId1" Type="http://schemas.openxmlformats.org/officeDocument/2006/relationships/slideLayout" Target="../slideLayouts/slideLayout71.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71.xml"/></Relationships>
</file>

<file path=ppt/slides/_rels/slide66.xml.rels><?xml version="1.0" encoding="UTF-8" standalone="yes"?>
<Relationships xmlns="http://schemas.openxmlformats.org/package/2006/relationships"><Relationship Id="rId3" Type="http://schemas.openxmlformats.org/officeDocument/2006/relationships/image" Target="../media/image66.png"/><Relationship Id="rId2" Type="http://schemas.openxmlformats.org/officeDocument/2006/relationships/image" Target="../media/image65.png"/><Relationship Id="rId1" Type="http://schemas.openxmlformats.org/officeDocument/2006/relationships/slideLayout" Target="../slideLayouts/slideLayout71.xml"/></Relationships>
</file>

<file path=ppt/slides/_rels/slide67.xml.rels><?xml version="1.0" encoding="UTF-8" standalone="yes"?>
<Relationships xmlns="http://schemas.openxmlformats.org/package/2006/relationships"><Relationship Id="rId2" Type="http://schemas.openxmlformats.org/officeDocument/2006/relationships/image" Target="../media/image67.png"/><Relationship Id="rId1" Type="http://schemas.openxmlformats.org/officeDocument/2006/relationships/slideLayout" Target="../slideLayouts/slideLayout71.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71.xml"/></Relationships>
</file>

<file path=ppt/slides/_rels/slide69.xml.rels><?xml version="1.0" encoding="UTF-8" standalone="yes"?>
<Relationships xmlns="http://schemas.openxmlformats.org/package/2006/relationships"><Relationship Id="rId2" Type="http://schemas.openxmlformats.org/officeDocument/2006/relationships/image" Target="../media/image68.png"/><Relationship Id="rId1" Type="http://schemas.openxmlformats.org/officeDocument/2006/relationships/slideLayout" Target="../slideLayouts/slideLayout86.xml"/></Relationships>
</file>

<file path=ppt/slides/_rels/slide70.xml.rels><?xml version="1.0" encoding="UTF-8" standalone="yes"?>
<Relationships xmlns="http://schemas.openxmlformats.org/package/2006/relationships"><Relationship Id="rId2" Type="http://schemas.openxmlformats.org/officeDocument/2006/relationships/image" Target="../media/image69.png"/><Relationship Id="rId1" Type="http://schemas.openxmlformats.org/officeDocument/2006/relationships/slideLayout" Target="../slideLayouts/slideLayout86.xml"/></Relationships>
</file>

<file path=ppt/slides/_rels/slide71.xml.rels><?xml version="1.0" encoding="UTF-8" standalone="yes"?>
<Relationships xmlns="http://schemas.openxmlformats.org/package/2006/relationships"><Relationship Id="rId3" Type="http://schemas.openxmlformats.org/officeDocument/2006/relationships/hyperlink" Target="https://www.gov.uk/government/publications/commissioner-accountability-review" TargetMode="External"/><Relationship Id="rId2" Type="http://schemas.openxmlformats.org/officeDocument/2006/relationships/hyperlink" Target="https://british-police-history.uk/cgi-bin/index.cgi" TargetMode="External"/><Relationship Id="rId1" Type="http://schemas.openxmlformats.org/officeDocument/2006/relationships/slideLayout" Target="../slideLayouts/slideLayout24.xml"/><Relationship Id="rId4" Type="http://schemas.openxmlformats.org/officeDocument/2006/relationships/hyperlink" Target="http://www.justiceinspectorates.gov.uk/hmicfrs/publications/the-history-of-hmic/"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023C5C-7EC0-0730-D013-91475EE963E5}"/>
              </a:ext>
            </a:extLst>
          </p:cNvPr>
          <p:cNvSpPr>
            <a:spLocks noGrp="1"/>
          </p:cNvSpPr>
          <p:nvPr>
            <p:ph type="title"/>
          </p:nvPr>
        </p:nvSpPr>
        <p:spPr>
          <a:xfrm>
            <a:off x="838200" y="933451"/>
            <a:ext cx="10515600" cy="2686050"/>
          </a:xfrm>
          <a:solidFill>
            <a:schemeClr val="tx1"/>
          </a:solidFill>
        </p:spPr>
        <p:txBody>
          <a:bodyPr>
            <a:noAutofit/>
          </a:bodyPr>
          <a:lstStyle/>
          <a:p>
            <a:r>
              <a:rPr lang="en-GB" sz="8000" dirty="0">
                <a:solidFill>
                  <a:schemeClr val="bg1"/>
                </a:solidFill>
              </a:rPr>
              <a:t>Policing, Partnership &amp; Politics</a:t>
            </a:r>
          </a:p>
        </p:txBody>
      </p:sp>
      <p:sp>
        <p:nvSpPr>
          <p:cNvPr id="5" name="TextBox 4">
            <a:extLst>
              <a:ext uri="{FF2B5EF4-FFF2-40B4-BE49-F238E27FC236}">
                <a16:creationId xmlns:a16="http://schemas.microsoft.com/office/drawing/2014/main" id="{4580305A-8CA1-D4E0-D2D4-6D7239C4A6DF}"/>
              </a:ext>
            </a:extLst>
          </p:cNvPr>
          <p:cNvSpPr txBox="1"/>
          <p:nvPr/>
        </p:nvSpPr>
        <p:spPr>
          <a:xfrm>
            <a:off x="838200" y="3949184"/>
            <a:ext cx="7534275" cy="2246769"/>
          </a:xfrm>
          <a:prstGeom prst="rect">
            <a:avLst/>
          </a:prstGeom>
          <a:noFill/>
        </p:spPr>
        <p:txBody>
          <a:bodyPr wrap="square">
            <a:spAutoFit/>
          </a:bodyPr>
          <a:lstStyle/>
          <a:p>
            <a:r>
              <a:rPr lang="en-GB" sz="2800" dirty="0">
                <a:solidFill>
                  <a:schemeClr val="bg1"/>
                </a:solidFill>
              </a:rPr>
              <a:t>Councillor Mike Durke BA (Hons), MA, MBA, PGCE (PCET), FHEA, FCMI</a:t>
            </a:r>
          </a:p>
          <a:p>
            <a:r>
              <a:rPr lang="en-GB" sz="2800" dirty="0">
                <a:solidFill>
                  <a:schemeClr val="bg1"/>
                </a:solidFill>
              </a:rPr>
              <a:t>Senior Lecturer</a:t>
            </a:r>
          </a:p>
          <a:p>
            <a:r>
              <a:rPr lang="en-GB" sz="2800" dirty="0">
                <a:solidFill>
                  <a:schemeClr val="bg1"/>
                </a:solidFill>
              </a:rPr>
              <a:t>UWTSD</a:t>
            </a:r>
          </a:p>
          <a:p>
            <a:r>
              <a:rPr lang="en-GB" sz="2800" dirty="0">
                <a:solidFill>
                  <a:schemeClr val="bg1"/>
                </a:solidFill>
              </a:rPr>
              <a:t>Institute of Management and Health</a:t>
            </a:r>
          </a:p>
        </p:txBody>
      </p:sp>
    </p:spTree>
    <p:extLst>
      <p:ext uri="{BB962C8B-B14F-4D97-AF65-F5344CB8AC3E}">
        <p14:creationId xmlns:p14="http://schemas.microsoft.com/office/powerpoint/2010/main" val="16884204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26" name="Rectangle 25">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5CE94C53-2109-B80C-25C5-C77EC4E92E31}"/>
              </a:ext>
            </a:extLst>
          </p:cNvPr>
          <p:cNvPicPr>
            <a:picLocks noChangeAspect="1"/>
          </p:cNvPicPr>
          <p:nvPr/>
        </p:nvPicPr>
        <p:blipFill rotWithShape="1">
          <a:blip r:embed="rId2">
            <a:alphaModFix amt="50000"/>
          </a:blip>
          <a:srcRect t="14069" b="6426"/>
          <a:stretch/>
        </p:blipFill>
        <p:spPr>
          <a:xfrm>
            <a:off x="20" y="1"/>
            <a:ext cx="12191980" cy="6857999"/>
          </a:xfrm>
          <a:prstGeom prst="rect">
            <a:avLst/>
          </a:prstGeom>
        </p:spPr>
      </p:pic>
      <p:sp>
        <p:nvSpPr>
          <p:cNvPr id="2" name="Title 1">
            <a:extLst>
              <a:ext uri="{FF2B5EF4-FFF2-40B4-BE49-F238E27FC236}">
                <a16:creationId xmlns:a16="http://schemas.microsoft.com/office/drawing/2014/main" id="{8F4426DD-D816-4219-8469-3641DA204BA2}"/>
              </a:ext>
            </a:extLst>
          </p:cNvPr>
          <p:cNvSpPr>
            <a:spLocks noGrp="1"/>
          </p:cNvSpPr>
          <p:nvPr>
            <p:ph type="ctrTitle"/>
          </p:nvPr>
        </p:nvSpPr>
        <p:spPr>
          <a:xfrm>
            <a:off x="6612556" y="2444816"/>
            <a:ext cx="5197642" cy="2704700"/>
          </a:xfrm>
        </p:spPr>
        <p:txBody>
          <a:bodyPr>
            <a:normAutofit/>
          </a:bodyPr>
          <a:lstStyle/>
          <a:p>
            <a:r>
              <a:rPr lang="en-GB" b="1" dirty="0">
                <a:solidFill>
                  <a:srgbClr val="FFFFFF"/>
                </a:solidFill>
              </a:rPr>
              <a:t>Policing, Partnership &amp; Politics</a:t>
            </a:r>
          </a:p>
        </p:txBody>
      </p:sp>
    </p:spTree>
    <p:extLst>
      <p:ext uri="{BB962C8B-B14F-4D97-AF65-F5344CB8AC3E}">
        <p14:creationId xmlns:p14="http://schemas.microsoft.com/office/powerpoint/2010/main" val="1617503200"/>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334FF6F-0618-4F09-B815-31A6FA03B4A2}"/>
              </a:ext>
            </a:extLst>
          </p:cNvPr>
          <p:cNvSpPr>
            <a:spLocks noGrp="1"/>
          </p:cNvSpPr>
          <p:nvPr>
            <p:ph type="title"/>
          </p:nvPr>
        </p:nvSpPr>
        <p:spPr>
          <a:xfrm>
            <a:off x="630936" y="639520"/>
            <a:ext cx="3429000" cy="1719072"/>
          </a:xfrm>
        </p:spPr>
        <p:txBody>
          <a:bodyPr anchor="b">
            <a:normAutofit/>
          </a:bodyPr>
          <a:lstStyle/>
          <a:p>
            <a:r>
              <a:rPr lang="en-GB" sz="6000" dirty="0"/>
              <a:t>Aims</a:t>
            </a:r>
          </a:p>
        </p:txBody>
      </p:sp>
      <p:sp>
        <p:nvSpPr>
          <p:cNvPr id="17"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60D3256-B448-4AD4-9FDC-D0FC28E7DD13}"/>
              </a:ext>
            </a:extLst>
          </p:cNvPr>
          <p:cNvSpPr>
            <a:spLocks noGrp="1"/>
          </p:cNvSpPr>
          <p:nvPr>
            <p:ph idx="1"/>
          </p:nvPr>
        </p:nvSpPr>
        <p:spPr>
          <a:xfrm>
            <a:off x="630936" y="2807208"/>
            <a:ext cx="3758184" cy="3410712"/>
          </a:xfrm>
        </p:spPr>
        <p:txBody>
          <a:bodyPr anchor="t">
            <a:normAutofit/>
          </a:bodyPr>
          <a:lstStyle/>
          <a:p>
            <a:r>
              <a:rPr lang="en-GB" dirty="0"/>
              <a:t>Policing: history and evolution</a:t>
            </a:r>
          </a:p>
          <a:p>
            <a:r>
              <a:rPr lang="en-GB" dirty="0"/>
              <a:t>Politics: national to very local </a:t>
            </a:r>
          </a:p>
          <a:p>
            <a:r>
              <a:rPr lang="en-GB" dirty="0"/>
              <a:t>Partnership: goodwill, trust and mutual respect</a:t>
            </a:r>
          </a:p>
        </p:txBody>
      </p:sp>
      <p:pic>
        <p:nvPicPr>
          <p:cNvPr id="6" name="Picture 5">
            <a:extLst>
              <a:ext uri="{FF2B5EF4-FFF2-40B4-BE49-F238E27FC236}">
                <a16:creationId xmlns:a16="http://schemas.microsoft.com/office/drawing/2014/main" id="{B19EDA03-F54A-007A-FBE0-8195AB9EA9CC}"/>
              </a:ext>
            </a:extLst>
          </p:cNvPr>
          <p:cNvPicPr>
            <a:picLocks noChangeAspect="1"/>
          </p:cNvPicPr>
          <p:nvPr/>
        </p:nvPicPr>
        <p:blipFill>
          <a:blip r:embed="rId2"/>
          <a:stretch>
            <a:fillRect/>
          </a:stretch>
        </p:blipFill>
        <p:spPr>
          <a:xfrm>
            <a:off x="4654296" y="1685810"/>
            <a:ext cx="6903720" cy="3486379"/>
          </a:xfrm>
          <a:prstGeom prst="rect">
            <a:avLst/>
          </a:prstGeom>
          <a:ln w="228600" cap="sq" cmpd="thickThin">
            <a:solidFill>
              <a:srgbClr val="000000"/>
            </a:solidFill>
            <a:prstDash val="solid"/>
            <a:miter lim="800000"/>
          </a:ln>
          <a:effectLst>
            <a:innerShdw blurRad="76200">
              <a:srgbClr val="000000"/>
            </a:innerShdw>
          </a:effectLst>
        </p:spPr>
      </p:pic>
    </p:spTree>
    <p:extLst>
      <p:ext uri="{BB962C8B-B14F-4D97-AF65-F5344CB8AC3E}">
        <p14:creationId xmlns:p14="http://schemas.microsoft.com/office/powerpoint/2010/main" val="393043415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023C5C-7EC0-0730-D013-91475EE963E5}"/>
              </a:ext>
            </a:extLst>
          </p:cNvPr>
          <p:cNvSpPr>
            <a:spLocks noGrp="1"/>
          </p:cNvSpPr>
          <p:nvPr>
            <p:ph type="title"/>
          </p:nvPr>
        </p:nvSpPr>
        <p:spPr>
          <a:xfrm>
            <a:off x="838200" y="2103437"/>
            <a:ext cx="10515600" cy="1325563"/>
          </a:xfrm>
          <a:solidFill>
            <a:schemeClr val="tx1"/>
          </a:solidFill>
        </p:spPr>
        <p:txBody>
          <a:bodyPr>
            <a:normAutofit/>
          </a:bodyPr>
          <a:lstStyle/>
          <a:p>
            <a:r>
              <a:rPr lang="en-GB" sz="6000" dirty="0">
                <a:solidFill>
                  <a:schemeClr val="bg1"/>
                </a:solidFill>
              </a:rPr>
              <a:t>Historical Backdrop</a:t>
            </a:r>
          </a:p>
        </p:txBody>
      </p:sp>
    </p:spTree>
    <p:extLst>
      <p:ext uri="{BB962C8B-B14F-4D97-AF65-F5344CB8AC3E}">
        <p14:creationId xmlns:p14="http://schemas.microsoft.com/office/powerpoint/2010/main" val="335381236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43343B-6808-44C3-BA57-61784BC7BFF9}"/>
              </a:ext>
            </a:extLst>
          </p:cNvPr>
          <p:cNvSpPr>
            <a:spLocks noGrp="1"/>
          </p:cNvSpPr>
          <p:nvPr>
            <p:ph type="title"/>
          </p:nvPr>
        </p:nvSpPr>
        <p:spPr>
          <a:xfrm>
            <a:off x="500109" y="296006"/>
            <a:ext cx="4744244" cy="1325563"/>
          </a:xfrm>
        </p:spPr>
        <p:txBody>
          <a:bodyPr/>
          <a:lstStyle/>
          <a:p>
            <a:r>
              <a:rPr lang="en-GB" dirty="0"/>
              <a:t>Platonic dialogues: </a:t>
            </a:r>
            <a:br>
              <a:rPr lang="en-GB" dirty="0"/>
            </a:br>
            <a:r>
              <a:rPr lang="en-GB" dirty="0"/>
              <a:t>the Republic</a:t>
            </a:r>
          </a:p>
        </p:txBody>
      </p:sp>
      <p:sp>
        <p:nvSpPr>
          <p:cNvPr id="3" name="Content Placeholder 2">
            <a:extLst>
              <a:ext uri="{FF2B5EF4-FFF2-40B4-BE49-F238E27FC236}">
                <a16:creationId xmlns:a16="http://schemas.microsoft.com/office/drawing/2014/main" id="{FEB00F86-F159-4A72-92E4-04E27F8D4762}"/>
              </a:ext>
            </a:extLst>
          </p:cNvPr>
          <p:cNvSpPr>
            <a:spLocks noGrp="1"/>
          </p:cNvSpPr>
          <p:nvPr>
            <p:ph idx="1"/>
          </p:nvPr>
        </p:nvSpPr>
        <p:spPr>
          <a:xfrm>
            <a:off x="390619" y="1825229"/>
            <a:ext cx="5194393" cy="4557815"/>
          </a:xfrm>
        </p:spPr>
        <p:txBody>
          <a:bodyPr>
            <a:normAutofit/>
          </a:bodyPr>
          <a:lstStyle/>
          <a:p>
            <a:r>
              <a:rPr lang="en-GB" sz="2400" dirty="0"/>
              <a:t>The nature of justice, how we ought to live together in society, and the link between happiness, and living in the just city or the </a:t>
            </a:r>
            <a:r>
              <a:rPr lang="en-GB" sz="2400" i="1" dirty="0" err="1"/>
              <a:t>Kallipolis</a:t>
            </a:r>
            <a:endParaRPr lang="en-GB" sz="2400" i="1" dirty="0"/>
          </a:p>
          <a:p>
            <a:r>
              <a:rPr lang="en-GB" sz="2400" dirty="0"/>
              <a:t>Justice, happiness, education, how society should function the right way, the best way</a:t>
            </a:r>
          </a:p>
          <a:p>
            <a:r>
              <a:rPr lang="en-US" sz="2400" dirty="0"/>
              <a:t>The virtues and vices, good and bad souls, good and bad political regimes, the family, the role of women in society, the role of art in society, and even the afterlife</a:t>
            </a:r>
            <a:endParaRPr lang="en-GB" sz="2400" dirty="0"/>
          </a:p>
        </p:txBody>
      </p:sp>
      <p:sp>
        <p:nvSpPr>
          <p:cNvPr id="4" name="Rectangle 3">
            <a:extLst>
              <a:ext uri="{FF2B5EF4-FFF2-40B4-BE49-F238E27FC236}">
                <a16:creationId xmlns:a16="http://schemas.microsoft.com/office/drawing/2014/main" id="{4D06BC75-27CB-4168-B7B8-3E1E3B63C5CD}"/>
              </a:ext>
            </a:extLst>
          </p:cNvPr>
          <p:cNvSpPr/>
          <p:nvPr/>
        </p:nvSpPr>
        <p:spPr>
          <a:xfrm>
            <a:off x="6096000" y="1455897"/>
            <a:ext cx="2111754" cy="1189608"/>
          </a:xfrm>
          <a:prstGeom prst="rect">
            <a:avLst/>
          </a:prstGeom>
          <a:ln w="38100">
            <a:solidFill>
              <a:schemeClr val="tx1"/>
            </a:solidFill>
          </a:ln>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white"/>
                </a:solidFill>
                <a:effectLst/>
                <a:uLnTx/>
                <a:uFillTx/>
                <a:latin typeface="Calibri" panose="020F0502020204030204"/>
                <a:ea typeface="+mn-ea"/>
                <a:cs typeface="+mn-cs"/>
              </a:rPr>
              <a:t>Gold People</a:t>
            </a:r>
          </a:p>
        </p:txBody>
      </p:sp>
      <p:sp>
        <p:nvSpPr>
          <p:cNvPr id="5" name="Rectangle 4">
            <a:extLst>
              <a:ext uri="{FF2B5EF4-FFF2-40B4-BE49-F238E27FC236}">
                <a16:creationId xmlns:a16="http://schemas.microsoft.com/office/drawing/2014/main" id="{637CC672-2F4E-4049-9141-331B338E196C}"/>
              </a:ext>
            </a:extLst>
          </p:cNvPr>
          <p:cNvSpPr/>
          <p:nvPr/>
        </p:nvSpPr>
        <p:spPr>
          <a:xfrm>
            <a:off x="6096000" y="3022888"/>
            <a:ext cx="2111754" cy="1189608"/>
          </a:xfrm>
          <a:prstGeom prst="rect">
            <a:avLst/>
          </a:prstGeom>
          <a:solidFill>
            <a:schemeClr val="bg2">
              <a:lumMod val="75000"/>
            </a:schemeClr>
          </a:solidFill>
          <a:ln w="38100">
            <a:solidFill>
              <a:schemeClr val="tx1"/>
            </a:solidFill>
          </a:ln>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white"/>
                </a:solidFill>
                <a:effectLst/>
                <a:uLnTx/>
                <a:uFillTx/>
                <a:latin typeface="Calibri" panose="020F0502020204030204"/>
                <a:ea typeface="+mn-ea"/>
                <a:cs typeface="+mn-cs"/>
              </a:rPr>
              <a:t>Silver People</a:t>
            </a:r>
          </a:p>
        </p:txBody>
      </p:sp>
      <p:sp>
        <p:nvSpPr>
          <p:cNvPr id="6" name="Rectangle 5">
            <a:extLst>
              <a:ext uri="{FF2B5EF4-FFF2-40B4-BE49-F238E27FC236}">
                <a16:creationId xmlns:a16="http://schemas.microsoft.com/office/drawing/2014/main" id="{52AA3B60-9120-4E78-BB16-5AD83B348BA9}"/>
              </a:ext>
            </a:extLst>
          </p:cNvPr>
          <p:cNvSpPr/>
          <p:nvPr/>
        </p:nvSpPr>
        <p:spPr>
          <a:xfrm>
            <a:off x="6096000" y="4589879"/>
            <a:ext cx="2111754" cy="1189608"/>
          </a:xfrm>
          <a:prstGeom prst="rect">
            <a:avLst/>
          </a:prstGeom>
          <a:solidFill>
            <a:schemeClr val="accent2">
              <a:lumMod val="75000"/>
            </a:schemeClr>
          </a:solidFill>
          <a:ln w="38100">
            <a:solidFill>
              <a:schemeClr val="tx1"/>
            </a:solidFill>
          </a:ln>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white"/>
                </a:solidFill>
                <a:effectLst/>
                <a:uLnTx/>
                <a:uFillTx/>
                <a:latin typeface="Calibri" panose="020F0502020204030204"/>
                <a:ea typeface="+mn-ea"/>
                <a:cs typeface="+mn-cs"/>
              </a:rPr>
              <a:t>Bronze People</a:t>
            </a:r>
          </a:p>
        </p:txBody>
      </p:sp>
      <p:sp>
        <p:nvSpPr>
          <p:cNvPr id="7" name="TextBox 6">
            <a:extLst>
              <a:ext uri="{FF2B5EF4-FFF2-40B4-BE49-F238E27FC236}">
                <a16:creationId xmlns:a16="http://schemas.microsoft.com/office/drawing/2014/main" id="{DF1FD7CC-0B40-4638-9D24-B12E789F9676}"/>
              </a:ext>
            </a:extLst>
          </p:cNvPr>
          <p:cNvSpPr txBox="1"/>
          <p:nvPr/>
        </p:nvSpPr>
        <p:spPr>
          <a:xfrm>
            <a:off x="8399862" y="1756073"/>
            <a:ext cx="2187453" cy="646331"/>
          </a:xfrm>
          <a:prstGeom prst="rect">
            <a:avLst/>
          </a:prstGeom>
          <a:noFill/>
          <a:ln w="38100">
            <a:solidFill>
              <a:schemeClr val="tx1"/>
            </a:solidFill>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Philosopher-kings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Rational, virtuous</a:t>
            </a:r>
          </a:p>
        </p:txBody>
      </p:sp>
      <p:sp>
        <p:nvSpPr>
          <p:cNvPr id="8" name="TextBox 7">
            <a:extLst>
              <a:ext uri="{FF2B5EF4-FFF2-40B4-BE49-F238E27FC236}">
                <a16:creationId xmlns:a16="http://schemas.microsoft.com/office/drawing/2014/main" id="{E92452FC-20D2-462A-B4A6-16D7DA2907AA}"/>
              </a:ext>
            </a:extLst>
          </p:cNvPr>
          <p:cNvSpPr txBox="1"/>
          <p:nvPr/>
        </p:nvSpPr>
        <p:spPr>
          <a:xfrm>
            <a:off x="8399863" y="3232838"/>
            <a:ext cx="2187454" cy="923330"/>
          </a:xfrm>
          <a:prstGeom prst="rect">
            <a:avLst/>
          </a:prstGeom>
          <a:noFill/>
          <a:ln w="38100">
            <a:solidFill>
              <a:schemeClr val="tx1"/>
            </a:solidFill>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Guardians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Spirited, honour, victory, truth</a:t>
            </a:r>
          </a:p>
        </p:txBody>
      </p:sp>
      <p:sp>
        <p:nvSpPr>
          <p:cNvPr id="9" name="TextBox 8">
            <a:extLst>
              <a:ext uri="{FF2B5EF4-FFF2-40B4-BE49-F238E27FC236}">
                <a16:creationId xmlns:a16="http://schemas.microsoft.com/office/drawing/2014/main" id="{C9D37659-7A21-4C51-B87C-46948CD06B24}"/>
              </a:ext>
            </a:extLst>
          </p:cNvPr>
          <p:cNvSpPr txBox="1"/>
          <p:nvPr/>
        </p:nvSpPr>
        <p:spPr>
          <a:xfrm>
            <a:off x="8399862" y="4584518"/>
            <a:ext cx="2187455" cy="1200329"/>
          </a:xfrm>
          <a:prstGeom prst="rect">
            <a:avLst/>
          </a:prstGeom>
          <a:noFill/>
          <a:ln w="38100">
            <a:solidFill>
              <a:schemeClr val="tx1"/>
            </a:solidFill>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Producers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Money-lovers intent on satisfying basic needs</a:t>
            </a:r>
          </a:p>
        </p:txBody>
      </p:sp>
      <p:sp>
        <p:nvSpPr>
          <p:cNvPr id="10" name="TextBox 9">
            <a:extLst>
              <a:ext uri="{FF2B5EF4-FFF2-40B4-BE49-F238E27FC236}">
                <a16:creationId xmlns:a16="http://schemas.microsoft.com/office/drawing/2014/main" id="{5EF45590-DAD2-47B7-93E4-70C5F833B4BC}"/>
              </a:ext>
            </a:extLst>
          </p:cNvPr>
          <p:cNvSpPr txBox="1"/>
          <p:nvPr/>
        </p:nvSpPr>
        <p:spPr>
          <a:xfrm>
            <a:off x="6096000" y="272232"/>
            <a:ext cx="5495233" cy="830997"/>
          </a:xfrm>
          <a:prstGeom prst="rect">
            <a:avLst/>
          </a:prstGeom>
          <a:noFill/>
          <a:ln w="28575">
            <a:solidFill>
              <a:schemeClr val="tx1"/>
            </a:solidFill>
          </a:ln>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We are all driven by different desires which sometimes are too strong to change</a:t>
            </a:r>
          </a:p>
        </p:txBody>
      </p:sp>
      <p:sp>
        <p:nvSpPr>
          <p:cNvPr id="11" name="Slide Number Placeholder 10">
            <a:extLst>
              <a:ext uri="{FF2B5EF4-FFF2-40B4-BE49-F238E27FC236}">
                <a16:creationId xmlns:a16="http://schemas.microsoft.com/office/drawing/2014/main" id="{0680D36D-F337-4A48-AF20-E099802EC623}"/>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633C1E9-BBC2-4CC6-BA8F-42C76672DF1C}" type="slidenum">
              <a:rPr kumimoji="0" lang="en-GB"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GB"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1031274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4"/>
                                        </p:tgtEl>
                                        <p:attrNameLst>
                                          <p:attrName>style.visibility</p:attrName>
                                        </p:attrNameLst>
                                      </p:cBhvr>
                                      <p:to>
                                        <p:strVal val="visible"/>
                                      </p:to>
                                    </p:set>
                                    <p:anim calcmode="lin" valueType="num">
                                      <p:cBhvr additive="base">
                                        <p:cTn id="25" dur="500" fill="hold"/>
                                        <p:tgtEl>
                                          <p:spTgt spid="4"/>
                                        </p:tgtEl>
                                        <p:attrNameLst>
                                          <p:attrName>ppt_x</p:attrName>
                                        </p:attrNameLst>
                                      </p:cBhvr>
                                      <p:tavLst>
                                        <p:tav tm="0">
                                          <p:val>
                                            <p:strVal val="#ppt_x"/>
                                          </p:val>
                                        </p:tav>
                                        <p:tav tm="100000">
                                          <p:val>
                                            <p:strVal val="#ppt_x"/>
                                          </p:val>
                                        </p:tav>
                                      </p:tavLst>
                                    </p:anim>
                                    <p:anim calcmode="lin" valueType="num">
                                      <p:cBhvr additive="base">
                                        <p:cTn id="26"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5"/>
                                        </p:tgtEl>
                                        <p:attrNameLst>
                                          <p:attrName>style.visibility</p:attrName>
                                        </p:attrNameLst>
                                      </p:cBhvr>
                                      <p:to>
                                        <p:strVal val="visible"/>
                                      </p:to>
                                    </p:set>
                                    <p:anim calcmode="lin" valueType="num">
                                      <p:cBhvr additive="base">
                                        <p:cTn id="31" dur="500" fill="hold"/>
                                        <p:tgtEl>
                                          <p:spTgt spid="5"/>
                                        </p:tgtEl>
                                        <p:attrNameLst>
                                          <p:attrName>ppt_x</p:attrName>
                                        </p:attrNameLst>
                                      </p:cBhvr>
                                      <p:tavLst>
                                        <p:tav tm="0">
                                          <p:val>
                                            <p:strVal val="#ppt_x"/>
                                          </p:val>
                                        </p:tav>
                                        <p:tav tm="100000">
                                          <p:val>
                                            <p:strVal val="#ppt_x"/>
                                          </p:val>
                                        </p:tav>
                                      </p:tavLst>
                                    </p:anim>
                                    <p:anim calcmode="lin" valueType="num">
                                      <p:cBhvr additive="base">
                                        <p:cTn id="32"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6"/>
                                        </p:tgtEl>
                                        <p:attrNameLst>
                                          <p:attrName>style.visibility</p:attrName>
                                        </p:attrNameLst>
                                      </p:cBhvr>
                                      <p:to>
                                        <p:strVal val="visible"/>
                                      </p:to>
                                    </p:set>
                                    <p:anim calcmode="lin" valueType="num">
                                      <p:cBhvr additive="base">
                                        <p:cTn id="37" dur="500" fill="hold"/>
                                        <p:tgtEl>
                                          <p:spTgt spid="6"/>
                                        </p:tgtEl>
                                        <p:attrNameLst>
                                          <p:attrName>ppt_x</p:attrName>
                                        </p:attrNameLst>
                                      </p:cBhvr>
                                      <p:tavLst>
                                        <p:tav tm="0">
                                          <p:val>
                                            <p:strVal val="#ppt_x"/>
                                          </p:val>
                                        </p:tav>
                                        <p:tav tm="100000">
                                          <p:val>
                                            <p:strVal val="#ppt_x"/>
                                          </p:val>
                                        </p:tav>
                                      </p:tavLst>
                                    </p:anim>
                                    <p:anim calcmode="lin" valueType="num">
                                      <p:cBhvr additive="base">
                                        <p:cTn id="3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10"/>
                                        </p:tgtEl>
                                        <p:attrNameLst>
                                          <p:attrName>style.visibility</p:attrName>
                                        </p:attrNameLst>
                                      </p:cBhvr>
                                      <p:to>
                                        <p:strVal val="visible"/>
                                      </p:to>
                                    </p:set>
                                    <p:anim calcmode="lin" valueType="num">
                                      <p:cBhvr additive="base">
                                        <p:cTn id="43" dur="500" fill="hold"/>
                                        <p:tgtEl>
                                          <p:spTgt spid="10"/>
                                        </p:tgtEl>
                                        <p:attrNameLst>
                                          <p:attrName>ppt_x</p:attrName>
                                        </p:attrNameLst>
                                      </p:cBhvr>
                                      <p:tavLst>
                                        <p:tav tm="0">
                                          <p:val>
                                            <p:strVal val="#ppt_x"/>
                                          </p:val>
                                        </p:tav>
                                        <p:tav tm="100000">
                                          <p:val>
                                            <p:strVal val="#ppt_x"/>
                                          </p:val>
                                        </p:tav>
                                      </p:tavLst>
                                    </p:anim>
                                    <p:anim calcmode="lin" valueType="num">
                                      <p:cBhvr additive="base">
                                        <p:cTn id="44"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7"/>
                                        </p:tgtEl>
                                        <p:attrNameLst>
                                          <p:attrName>style.visibility</p:attrName>
                                        </p:attrNameLst>
                                      </p:cBhvr>
                                      <p:to>
                                        <p:strVal val="visible"/>
                                      </p:to>
                                    </p:set>
                                    <p:animEffect transition="in" filter="fade">
                                      <p:cBhvr>
                                        <p:cTn id="49" dur="1000"/>
                                        <p:tgtEl>
                                          <p:spTgt spid="7"/>
                                        </p:tgtEl>
                                      </p:cBhvr>
                                    </p:animEffect>
                                    <p:anim calcmode="lin" valueType="num">
                                      <p:cBhvr>
                                        <p:cTn id="50" dur="1000" fill="hold"/>
                                        <p:tgtEl>
                                          <p:spTgt spid="7"/>
                                        </p:tgtEl>
                                        <p:attrNameLst>
                                          <p:attrName>ppt_x</p:attrName>
                                        </p:attrNameLst>
                                      </p:cBhvr>
                                      <p:tavLst>
                                        <p:tav tm="0">
                                          <p:val>
                                            <p:strVal val="#ppt_x"/>
                                          </p:val>
                                        </p:tav>
                                        <p:tav tm="100000">
                                          <p:val>
                                            <p:strVal val="#ppt_x"/>
                                          </p:val>
                                        </p:tav>
                                      </p:tavLst>
                                    </p:anim>
                                    <p:anim calcmode="lin" valueType="num">
                                      <p:cBhvr>
                                        <p:cTn id="51" dur="100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grpId="0" nodeType="clickEffect">
                                  <p:stCondLst>
                                    <p:cond delay="0"/>
                                  </p:stCondLst>
                                  <p:childTnLst>
                                    <p:set>
                                      <p:cBhvr>
                                        <p:cTn id="55" dur="1" fill="hold">
                                          <p:stCondLst>
                                            <p:cond delay="0"/>
                                          </p:stCondLst>
                                        </p:cTn>
                                        <p:tgtEl>
                                          <p:spTgt spid="8"/>
                                        </p:tgtEl>
                                        <p:attrNameLst>
                                          <p:attrName>style.visibility</p:attrName>
                                        </p:attrNameLst>
                                      </p:cBhvr>
                                      <p:to>
                                        <p:strVal val="visible"/>
                                      </p:to>
                                    </p:set>
                                    <p:animEffect transition="in" filter="fade">
                                      <p:cBhvr>
                                        <p:cTn id="56" dur="1000"/>
                                        <p:tgtEl>
                                          <p:spTgt spid="8"/>
                                        </p:tgtEl>
                                      </p:cBhvr>
                                    </p:animEffect>
                                    <p:anim calcmode="lin" valueType="num">
                                      <p:cBhvr>
                                        <p:cTn id="57" dur="1000" fill="hold"/>
                                        <p:tgtEl>
                                          <p:spTgt spid="8"/>
                                        </p:tgtEl>
                                        <p:attrNameLst>
                                          <p:attrName>ppt_x</p:attrName>
                                        </p:attrNameLst>
                                      </p:cBhvr>
                                      <p:tavLst>
                                        <p:tav tm="0">
                                          <p:val>
                                            <p:strVal val="#ppt_x"/>
                                          </p:val>
                                        </p:tav>
                                        <p:tav tm="100000">
                                          <p:val>
                                            <p:strVal val="#ppt_x"/>
                                          </p:val>
                                        </p:tav>
                                      </p:tavLst>
                                    </p:anim>
                                    <p:anim calcmode="lin" valueType="num">
                                      <p:cBhvr>
                                        <p:cTn id="58" dur="1000" fill="hold"/>
                                        <p:tgtEl>
                                          <p:spTgt spid="8"/>
                                        </p:tgtEl>
                                        <p:attrNameLst>
                                          <p:attrName>ppt_y</p:attrName>
                                        </p:attrNameLst>
                                      </p:cBhvr>
                                      <p:tavLst>
                                        <p:tav tm="0">
                                          <p:val>
                                            <p:strVal val="#ppt_y+.1"/>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42" presetClass="entr" presetSubtype="0" fill="hold" grpId="0" nodeType="clickEffect">
                                  <p:stCondLst>
                                    <p:cond delay="0"/>
                                  </p:stCondLst>
                                  <p:childTnLst>
                                    <p:set>
                                      <p:cBhvr>
                                        <p:cTn id="62" dur="1" fill="hold">
                                          <p:stCondLst>
                                            <p:cond delay="0"/>
                                          </p:stCondLst>
                                        </p:cTn>
                                        <p:tgtEl>
                                          <p:spTgt spid="9"/>
                                        </p:tgtEl>
                                        <p:attrNameLst>
                                          <p:attrName>style.visibility</p:attrName>
                                        </p:attrNameLst>
                                      </p:cBhvr>
                                      <p:to>
                                        <p:strVal val="visible"/>
                                      </p:to>
                                    </p:set>
                                    <p:animEffect transition="in" filter="fade">
                                      <p:cBhvr>
                                        <p:cTn id="63" dur="1000"/>
                                        <p:tgtEl>
                                          <p:spTgt spid="9"/>
                                        </p:tgtEl>
                                      </p:cBhvr>
                                    </p:animEffect>
                                    <p:anim calcmode="lin" valueType="num">
                                      <p:cBhvr>
                                        <p:cTn id="64" dur="1000" fill="hold"/>
                                        <p:tgtEl>
                                          <p:spTgt spid="9"/>
                                        </p:tgtEl>
                                        <p:attrNameLst>
                                          <p:attrName>ppt_x</p:attrName>
                                        </p:attrNameLst>
                                      </p:cBhvr>
                                      <p:tavLst>
                                        <p:tav tm="0">
                                          <p:val>
                                            <p:strVal val="#ppt_x"/>
                                          </p:val>
                                        </p:tav>
                                        <p:tav tm="100000">
                                          <p:val>
                                            <p:strVal val="#ppt_x"/>
                                          </p:val>
                                        </p:tav>
                                      </p:tavLst>
                                    </p:anim>
                                    <p:anim calcmode="lin" valueType="num">
                                      <p:cBhvr>
                                        <p:cTn id="65" dur="1000" fill="hold"/>
                                        <p:tgtEl>
                                          <p:spTgt spid="9"/>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animBg="1"/>
      <p:bldP spid="5" grpId="0" animBg="1"/>
      <p:bldP spid="6" grpId="0" animBg="1"/>
      <p:bldP spid="7" grpId="0" animBg="1"/>
      <p:bldP spid="8" grpId="0" animBg="1"/>
      <p:bldP spid="9" grpId="0" animBg="1"/>
      <p:bldP spid="10"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43343B-6808-44C3-BA57-61784BC7BFF9}"/>
              </a:ext>
            </a:extLst>
          </p:cNvPr>
          <p:cNvSpPr>
            <a:spLocks noGrp="1"/>
          </p:cNvSpPr>
          <p:nvPr>
            <p:ph type="title"/>
          </p:nvPr>
        </p:nvSpPr>
        <p:spPr>
          <a:xfrm>
            <a:off x="5069940" y="365124"/>
            <a:ext cx="6172200" cy="1828800"/>
          </a:xfrm>
        </p:spPr>
        <p:txBody>
          <a:bodyPr>
            <a:normAutofit/>
          </a:bodyPr>
          <a:lstStyle/>
          <a:p>
            <a:r>
              <a:rPr lang="en-GB"/>
              <a:t>Platonic dialogues:</a:t>
            </a:r>
            <a:br>
              <a:rPr lang="en-GB"/>
            </a:br>
            <a:r>
              <a:rPr lang="en-GB"/>
              <a:t>Gorgias</a:t>
            </a:r>
          </a:p>
        </p:txBody>
      </p:sp>
      <p:pic>
        <p:nvPicPr>
          <p:cNvPr id="7" name="Picture 6">
            <a:extLst>
              <a:ext uri="{FF2B5EF4-FFF2-40B4-BE49-F238E27FC236}">
                <a16:creationId xmlns:a16="http://schemas.microsoft.com/office/drawing/2014/main" id="{78FA778B-2491-493C-9F68-D9F3785FF926}"/>
              </a:ext>
            </a:extLst>
          </p:cNvPr>
          <p:cNvPicPr>
            <a:picLocks noChangeAspect="1"/>
          </p:cNvPicPr>
          <p:nvPr/>
        </p:nvPicPr>
        <p:blipFill rotWithShape="1">
          <a:blip r:embed="rId2"/>
          <a:srcRect t="3285" r="2" b="3596"/>
          <a:stretch/>
        </p:blipFill>
        <p:spPr>
          <a:xfrm>
            <a:off x="20" y="10"/>
            <a:ext cx="4639713" cy="6857990"/>
          </a:xfrm>
          <a:prstGeom prst="rect">
            <a:avLst/>
          </a:prstGeom>
        </p:spPr>
      </p:pic>
      <p:sp>
        <p:nvSpPr>
          <p:cNvPr id="3" name="Content Placeholder 2">
            <a:extLst>
              <a:ext uri="{FF2B5EF4-FFF2-40B4-BE49-F238E27FC236}">
                <a16:creationId xmlns:a16="http://schemas.microsoft.com/office/drawing/2014/main" id="{FEB00F86-F159-4A72-92E4-04E27F8D4762}"/>
              </a:ext>
            </a:extLst>
          </p:cNvPr>
          <p:cNvSpPr>
            <a:spLocks noGrp="1"/>
          </p:cNvSpPr>
          <p:nvPr>
            <p:ph idx="1"/>
          </p:nvPr>
        </p:nvSpPr>
        <p:spPr>
          <a:xfrm>
            <a:off x="5069939" y="2193924"/>
            <a:ext cx="6462697" cy="3987420"/>
          </a:xfrm>
        </p:spPr>
        <p:txBody>
          <a:bodyPr>
            <a:normAutofit/>
          </a:bodyPr>
          <a:lstStyle/>
          <a:p>
            <a:r>
              <a:rPr lang="en-GB" sz="2400" dirty="0"/>
              <a:t>The main character was all about sophistry: the practical application of rhetoric in public life</a:t>
            </a:r>
          </a:p>
          <a:p>
            <a:r>
              <a:rPr lang="en-GB" sz="2400" dirty="0"/>
              <a:t>Truth, reason, ethics, replaced by winning the argument</a:t>
            </a:r>
          </a:p>
          <a:p>
            <a:r>
              <a:rPr lang="en-GB" sz="2400" dirty="0"/>
              <a:t>The means justifies the ends</a:t>
            </a:r>
          </a:p>
          <a:p>
            <a:r>
              <a:rPr lang="en-GB" sz="2400" dirty="0"/>
              <a:t>Sophists were paid, skilled teachers</a:t>
            </a:r>
          </a:p>
          <a:p>
            <a:r>
              <a:rPr lang="en-GB" sz="2400" dirty="0"/>
              <a:t>Might is right</a:t>
            </a:r>
          </a:p>
          <a:p>
            <a:r>
              <a:rPr lang="en-GB" sz="2400" dirty="0" err="1"/>
              <a:t>Niccolo</a:t>
            </a:r>
            <a:r>
              <a:rPr lang="en-GB" sz="2400" dirty="0"/>
              <a:t> Machiavelli’s (1469-1527)  </a:t>
            </a:r>
            <a:r>
              <a:rPr lang="en-GB" sz="2400" i="1" dirty="0"/>
              <a:t>The Prince</a:t>
            </a:r>
          </a:p>
        </p:txBody>
      </p:sp>
      <p:pic>
        <p:nvPicPr>
          <p:cNvPr id="11" name="Picture 10">
            <a:extLst>
              <a:ext uri="{FF2B5EF4-FFF2-40B4-BE49-F238E27FC236}">
                <a16:creationId xmlns:a16="http://schemas.microsoft.com/office/drawing/2014/main" id="{8A5D0F31-04C9-412F-82D7-0AA3525099E6}"/>
              </a:ext>
            </a:extLst>
          </p:cNvPr>
          <p:cNvPicPr>
            <a:picLocks noChangeAspect="1"/>
          </p:cNvPicPr>
          <p:nvPr/>
        </p:nvPicPr>
        <p:blipFill>
          <a:blip r:embed="rId3"/>
          <a:stretch>
            <a:fillRect/>
          </a:stretch>
        </p:blipFill>
        <p:spPr>
          <a:xfrm>
            <a:off x="0" y="3565899"/>
            <a:ext cx="4725617" cy="3155576"/>
          </a:xfrm>
          <a:prstGeom prst="rect">
            <a:avLst/>
          </a:prstGeom>
        </p:spPr>
      </p:pic>
      <p:sp>
        <p:nvSpPr>
          <p:cNvPr id="13" name="Slide Number Placeholder 12">
            <a:extLst>
              <a:ext uri="{FF2B5EF4-FFF2-40B4-BE49-F238E27FC236}">
                <a16:creationId xmlns:a16="http://schemas.microsoft.com/office/drawing/2014/main" id="{58023911-1EAD-4347-9C22-DA553F31E4D5}"/>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633C1E9-BBC2-4CC6-BA8F-42C76672DF1C}" type="slidenum">
              <a:rPr kumimoji="0" lang="en-GB" sz="1200" b="0" i="0" u="none" strike="noStrike" kern="1200" cap="none" spc="0" normalizeH="0" baseline="0" noProof="0" smtClean="0">
                <a:ln>
                  <a:noFill/>
                </a:ln>
                <a:solidFill>
                  <a:prstClr val="white">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GB" sz="1200" b="0" i="0" u="none" strike="noStrike" kern="1200" cap="none" spc="0" normalizeH="0" baseline="0" noProof="0">
              <a:ln>
                <a:noFill/>
              </a:ln>
              <a:solidFill>
                <a:prstClr val="white">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683516673"/>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11"/>
                                        </p:tgtEl>
                                        <p:attrNameLst>
                                          <p:attrName>style.visibility</p:attrName>
                                        </p:attrNameLst>
                                      </p:cBhvr>
                                      <p:to>
                                        <p:strVal val="visible"/>
                                      </p:to>
                                    </p:set>
                                    <p:anim calcmode="lin" valueType="num">
                                      <p:cBhvr additive="base">
                                        <p:cTn id="43" dur="500" fill="hold"/>
                                        <p:tgtEl>
                                          <p:spTgt spid="11"/>
                                        </p:tgtEl>
                                        <p:attrNameLst>
                                          <p:attrName>ppt_x</p:attrName>
                                        </p:attrNameLst>
                                      </p:cBhvr>
                                      <p:tavLst>
                                        <p:tav tm="0">
                                          <p:val>
                                            <p:strVal val="#ppt_x"/>
                                          </p:val>
                                        </p:tav>
                                        <p:tav tm="100000">
                                          <p:val>
                                            <p:strVal val="#ppt_x"/>
                                          </p:val>
                                        </p:tav>
                                      </p:tavLst>
                                    </p:anim>
                                    <p:anim calcmode="lin" valueType="num">
                                      <p:cBhvr additive="base">
                                        <p:cTn id="44"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 name="Picture Placeholder 20">
            <a:extLst>
              <a:ext uri="{FF2B5EF4-FFF2-40B4-BE49-F238E27FC236}">
                <a16:creationId xmlns:a16="http://schemas.microsoft.com/office/drawing/2014/main" id="{856C39B2-8B2B-4FCB-996C-79FBBA67BAF2}"/>
              </a:ext>
            </a:extLst>
          </p:cNvPr>
          <p:cNvPicPr>
            <a:picLocks noGrp="1" noChangeAspect="1"/>
          </p:cNvPicPr>
          <p:nvPr>
            <p:ph type="pic" sz="quarter" idx="21"/>
          </p:nvPr>
        </p:nvPicPr>
        <p:blipFill>
          <a:blip r:embed="rId3"/>
          <a:srcRect/>
          <a:stretch/>
        </p:blipFill>
        <p:spPr>
          <a:xfrm>
            <a:off x="6616298" y="2564827"/>
            <a:ext cx="1871210" cy="1411390"/>
          </a:xfrm>
        </p:spPr>
      </p:pic>
      <p:pic>
        <p:nvPicPr>
          <p:cNvPr id="20" name="Picture Placeholder 19">
            <a:extLst>
              <a:ext uri="{FF2B5EF4-FFF2-40B4-BE49-F238E27FC236}">
                <a16:creationId xmlns:a16="http://schemas.microsoft.com/office/drawing/2014/main" id="{7726DBDC-B0C9-4C58-8734-CCFD45DACA48}"/>
              </a:ext>
            </a:extLst>
          </p:cNvPr>
          <p:cNvPicPr>
            <a:picLocks noGrp="1" noChangeAspect="1"/>
          </p:cNvPicPr>
          <p:nvPr>
            <p:ph type="pic" sz="quarter" idx="22"/>
          </p:nvPr>
        </p:nvPicPr>
        <p:blipFill>
          <a:blip r:embed="rId4"/>
          <a:srcRect/>
          <a:stretch/>
        </p:blipFill>
        <p:spPr>
          <a:xfrm>
            <a:off x="9887618" y="2334917"/>
            <a:ext cx="1430588" cy="1871210"/>
          </a:xfrm>
        </p:spPr>
      </p:pic>
      <p:pic>
        <p:nvPicPr>
          <p:cNvPr id="19" name="Picture Placeholder 18">
            <a:extLst>
              <a:ext uri="{FF2B5EF4-FFF2-40B4-BE49-F238E27FC236}">
                <a16:creationId xmlns:a16="http://schemas.microsoft.com/office/drawing/2014/main" id="{8D6C3378-7EF7-4D02-B523-07BA48F36579}"/>
              </a:ext>
            </a:extLst>
          </p:cNvPr>
          <p:cNvPicPr>
            <a:picLocks noGrp="1" noChangeAspect="1"/>
          </p:cNvPicPr>
          <p:nvPr>
            <p:ph type="pic" sz="quarter" idx="19"/>
          </p:nvPr>
        </p:nvPicPr>
        <p:blipFill>
          <a:blip r:embed="rId5"/>
          <a:srcRect/>
          <a:stretch/>
        </p:blipFill>
        <p:spPr>
          <a:xfrm>
            <a:off x="804098" y="2334917"/>
            <a:ext cx="1303609" cy="1871210"/>
          </a:xfrm>
        </p:spPr>
      </p:pic>
      <p:pic>
        <p:nvPicPr>
          <p:cNvPr id="16" name="Picture Placeholder 15">
            <a:extLst>
              <a:ext uri="{FF2B5EF4-FFF2-40B4-BE49-F238E27FC236}">
                <a16:creationId xmlns:a16="http://schemas.microsoft.com/office/drawing/2014/main" id="{139341DF-693A-4D80-AE03-C97B4932DB91}"/>
              </a:ext>
            </a:extLst>
          </p:cNvPr>
          <p:cNvPicPr>
            <a:picLocks noGrp="1" noChangeAspect="1"/>
          </p:cNvPicPr>
          <p:nvPr>
            <p:ph type="pic" sz="quarter" idx="20"/>
          </p:nvPr>
        </p:nvPicPr>
        <p:blipFill>
          <a:blip r:embed="rId6"/>
          <a:srcRect/>
          <a:stretch/>
        </p:blipFill>
        <p:spPr>
          <a:xfrm>
            <a:off x="3869908" y="2334917"/>
            <a:ext cx="1267990" cy="1871210"/>
          </a:xfrm>
        </p:spPr>
      </p:pic>
      <p:sp>
        <p:nvSpPr>
          <p:cNvPr id="50" name="Text Placeholder 49">
            <a:extLst>
              <a:ext uri="{FF2B5EF4-FFF2-40B4-BE49-F238E27FC236}">
                <a16:creationId xmlns:a16="http://schemas.microsoft.com/office/drawing/2014/main" id="{7F266011-39DA-468E-BA05-006148E95A2A}"/>
              </a:ext>
            </a:extLst>
          </p:cNvPr>
          <p:cNvSpPr>
            <a:spLocks noGrp="1"/>
          </p:cNvSpPr>
          <p:nvPr>
            <p:ph type="body" sz="quarter" idx="15"/>
          </p:nvPr>
        </p:nvSpPr>
        <p:spPr>
          <a:xfrm>
            <a:off x="520298" y="4315140"/>
            <a:ext cx="2299102" cy="467244"/>
          </a:xfrm>
        </p:spPr>
        <p:txBody>
          <a:bodyPr lIns="0" rIns="0" anchor="t"/>
          <a:lstStyle/>
          <a:p>
            <a:r>
              <a:rPr lang="en-US" dirty="0">
                <a:solidFill>
                  <a:schemeClr val="accent2"/>
                </a:solidFill>
              </a:rPr>
              <a:t>Acts of Union</a:t>
            </a:r>
            <a:endParaRPr lang="en-US" sz="2000" b="1" dirty="0">
              <a:solidFill>
                <a:schemeClr val="accent2"/>
              </a:solidFill>
              <a:latin typeface="+mj-lt"/>
            </a:endParaRPr>
          </a:p>
        </p:txBody>
      </p:sp>
      <p:sp>
        <p:nvSpPr>
          <p:cNvPr id="51" name="Text Placeholder 50">
            <a:extLst>
              <a:ext uri="{FF2B5EF4-FFF2-40B4-BE49-F238E27FC236}">
                <a16:creationId xmlns:a16="http://schemas.microsoft.com/office/drawing/2014/main" id="{77AD842D-C4A8-46AA-BA73-34496B674C5F}"/>
              </a:ext>
            </a:extLst>
          </p:cNvPr>
          <p:cNvSpPr>
            <a:spLocks noGrp="1"/>
          </p:cNvSpPr>
          <p:nvPr>
            <p:ph type="body" sz="quarter" idx="16"/>
          </p:nvPr>
        </p:nvSpPr>
        <p:spPr>
          <a:xfrm>
            <a:off x="3553933" y="4315140"/>
            <a:ext cx="2460625" cy="254663"/>
          </a:xfrm>
        </p:spPr>
        <p:txBody>
          <a:bodyPr lIns="0" rIns="0" anchor="t"/>
          <a:lstStyle/>
          <a:p>
            <a:r>
              <a:rPr lang="en-US" dirty="0">
                <a:solidFill>
                  <a:schemeClr val="accent2"/>
                </a:solidFill>
              </a:rPr>
              <a:t>1800s Home Rule?</a:t>
            </a:r>
            <a:endParaRPr lang="en-US" sz="2000" b="1" dirty="0">
              <a:solidFill>
                <a:schemeClr val="accent2"/>
              </a:solidFill>
              <a:latin typeface="+mj-lt"/>
            </a:endParaRPr>
          </a:p>
        </p:txBody>
      </p:sp>
      <p:sp>
        <p:nvSpPr>
          <p:cNvPr id="52" name="Text Placeholder 51">
            <a:extLst>
              <a:ext uri="{FF2B5EF4-FFF2-40B4-BE49-F238E27FC236}">
                <a16:creationId xmlns:a16="http://schemas.microsoft.com/office/drawing/2014/main" id="{0A6DD91F-81BC-47BF-A383-C5F885BCEECB}"/>
              </a:ext>
            </a:extLst>
          </p:cNvPr>
          <p:cNvSpPr>
            <a:spLocks noGrp="1"/>
          </p:cNvSpPr>
          <p:nvPr>
            <p:ph type="body" sz="quarter" idx="17"/>
          </p:nvPr>
        </p:nvSpPr>
        <p:spPr>
          <a:xfrm>
            <a:off x="6627411" y="4315140"/>
            <a:ext cx="2287990" cy="254663"/>
          </a:xfrm>
        </p:spPr>
        <p:txBody>
          <a:bodyPr lIns="0" rIns="0" anchor="t"/>
          <a:lstStyle/>
          <a:p>
            <a:r>
              <a:rPr lang="en-US" dirty="0">
                <a:solidFill>
                  <a:schemeClr val="accent2"/>
                </a:solidFill>
              </a:rPr>
              <a:t>1920s and 30s</a:t>
            </a:r>
            <a:endParaRPr lang="en-US" sz="2000" b="1" dirty="0">
              <a:solidFill>
                <a:schemeClr val="accent2"/>
              </a:solidFill>
              <a:latin typeface="+mj-lt"/>
            </a:endParaRPr>
          </a:p>
        </p:txBody>
      </p:sp>
      <p:sp>
        <p:nvSpPr>
          <p:cNvPr id="53" name="Text Placeholder 52">
            <a:extLst>
              <a:ext uri="{FF2B5EF4-FFF2-40B4-BE49-F238E27FC236}">
                <a16:creationId xmlns:a16="http://schemas.microsoft.com/office/drawing/2014/main" id="{84DDDC3A-EC3B-4BEB-86C4-554F99B22BC2}"/>
              </a:ext>
            </a:extLst>
          </p:cNvPr>
          <p:cNvSpPr>
            <a:spLocks noGrp="1"/>
          </p:cNvSpPr>
          <p:nvPr>
            <p:ph type="body" sz="quarter" idx="18"/>
          </p:nvPr>
        </p:nvSpPr>
        <p:spPr>
          <a:xfrm>
            <a:off x="9653041" y="4315140"/>
            <a:ext cx="2310360" cy="693081"/>
          </a:xfrm>
        </p:spPr>
        <p:txBody>
          <a:bodyPr lIns="0" rIns="0" anchor="t"/>
          <a:lstStyle/>
          <a:p>
            <a:r>
              <a:rPr lang="en-US" dirty="0">
                <a:solidFill>
                  <a:schemeClr val="accent2"/>
                </a:solidFill>
              </a:rPr>
              <a:t>1951 UK Government</a:t>
            </a:r>
            <a:endParaRPr lang="en-US" sz="2000" b="1" dirty="0">
              <a:solidFill>
                <a:schemeClr val="accent2"/>
              </a:solidFill>
              <a:latin typeface="+mj-lt"/>
            </a:endParaRPr>
          </a:p>
        </p:txBody>
      </p:sp>
      <p:sp>
        <p:nvSpPr>
          <p:cNvPr id="63" name="Text Placeholder 62">
            <a:extLst>
              <a:ext uri="{FF2B5EF4-FFF2-40B4-BE49-F238E27FC236}">
                <a16:creationId xmlns:a16="http://schemas.microsoft.com/office/drawing/2014/main" id="{A543A1C8-D587-4EAA-AFB6-E6D4161D8894}"/>
              </a:ext>
            </a:extLst>
          </p:cNvPr>
          <p:cNvSpPr>
            <a:spLocks noGrp="1"/>
          </p:cNvSpPr>
          <p:nvPr>
            <p:ph type="body" sz="quarter" idx="24"/>
          </p:nvPr>
        </p:nvSpPr>
        <p:spPr>
          <a:xfrm>
            <a:off x="365646" y="4786821"/>
            <a:ext cx="2299102" cy="1591534"/>
          </a:xfrm>
        </p:spPr>
        <p:txBody>
          <a:bodyPr lIns="0" rIns="0" anchor="t"/>
          <a:lstStyle/>
          <a:p>
            <a:pPr>
              <a:lnSpc>
                <a:spcPct val="100000"/>
              </a:lnSpc>
            </a:pPr>
            <a:r>
              <a:rPr lang="en-US" sz="1600" dirty="0">
                <a:solidFill>
                  <a:schemeClr val="tx1"/>
                </a:solidFill>
              </a:rPr>
              <a:t>1536 and 1543</a:t>
            </a:r>
            <a:endParaRPr lang="en-US" sz="1600" dirty="0"/>
          </a:p>
          <a:p>
            <a:pPr>
              <a:lnSpc>
                <a:spcPct val="100000"/>
              </a:lnSpc>
            </a:pPr>
            <a:r>
              <a:rPr lang="en-US" sz="1600" dirty="0">
                <a:solidFill>
                  <a:schemeClr val="tx1"/>
                </a:solidFill>
              </a:rPr>
              <a:t>Single legal jurisdiction for England and Wales</a:t>
            </a:r>
          </a:p>
        </p:txBody>
      </p:sp>
      <p:sp>
        <p:nvSpPr>
          <p:cNvPr id="1024" name="Text Placeholder 1023">
            <a:extLst>
              <a:ext uri="{FF2B5EF4-FFF2-40B4-BE49-F238E27FC236}">
                <a16:creationId xmlns:a16="http://schemas.microsoft.com/office/drawing/2014/main" id="{B944CE0E-E6DD-4B8E-9730-FCD90EAD8FFB}"/>
              </a:ext>
            </a:extLst>
          </p:cNvPr>
          <p:cNvSpPr>
            <a:spLocks noGrp="1"/>
          </p:cNvSpPr>
          <p:nvPr>
            <p:ph type="body" sz="quarter" idx="25"/>
          </p:nvPr>
        </p:nvSpPr>
        <p:spPr>
          <a:xfrm>
            <a:off x="3387998" y="4786821"/>
            <a:ext cx="2460625" cy="1606408"/>
          </a:xfrm>
        </p:spPr>
        <p:txBody>
          <a:bodyPr lIns="0" rIns="0"/>
          <a:lstStyle/>
          <a:p>
            <a:pPr>
              <a:lnSpc>
                <a:spcPct val="100000"/>
              </a:lnSpc>
            </a:pPr>
            <a:r>
              <a:rPr lang="en-US" sz="1600" dirty="0">
                <a:solidFill>
                  <a:schemeClr val="tx1"/>
                </a:solidFill>
              </a:rPr>
              <a:t>Growing support for Wales to govern itself</a:t>
            </a:r>
          </a:p>
        </p:txBody>
      </p:sp>
      <p:sp>
        <p:nvSpPr>
          <p:cNvPr id="1025" name="Text Placeholder 1024">
            <a:extLst>
              <a:ext uri="{FF2B5EF4-FFF2-40B4-BE49-F238E27FC236}">
                <a16:creationId xmlns:a16="http://schemas.microsoft.com/office/drawing/2014/main" id="{286CA970-19A8-4480-B651-FFDCFFFEDC87}"/>
              </a:ext>
            </a:extLst>
          </p:cNvPr>
          <p:cNvSpPr>
            <a:spLocks noGrp="1"/>
          </p:cNvSpPr>
          <p:nvPr>
            <p:ph type="body" sz="quarter" idx="26"/>
          </p:nvPr>
        </p:nvSpPr>
        <p:spPr>
          <a:xfrm>
            <a:off x="6461894" y="4786821"/>
            <a:ext cx="2460625" cy="1606408"/>
          </a:xfrm>
        </p:spPr>
        <p:txBody>
          <a:bodyPr lIns="0" rIns="0"/>
          <a:lstStyle/>
          <a:p>
            <a:pPr>
              <a:lnSpc>
                <a:spcPct val="100000"/>
              </a:lnSpc>
            </a:pPr>
            <a:r>
              <a:rPr lang="en-US" sz="1600" dirty="0"/>
              <a:t>Plaid Cymru’s voice gets louder</a:t>
            </a:r>
            <a:endParaRPr lang="en-US" sz="1600" dirty="0">
              <a:solidFill>
                <a:schemeClr val="tx1"/>
              </a:solidFill>
            </a:endParaRPr>
          </a:p>
        </p:txBody>
      </p:sp>
      <p:sp>
        <p:nvSpPr>
          <p:cNvPr id="1027" name="Text Placeholder 1026">
            <a:extLst>
              <a:ext uri="{FF2B5EF4-FFF2-40B4-BE49-F238E27FC236}">
                <a16:creationId xmlns:a16="http://schemas.microsoft.com/office/drawing/2014/main" id="{3F9632C8-FB9D-4D5F-BF3E-0481512A4367}"/>
              </a:ext>
            </a:extLst>
          </p:cNvPr>
          <p:cNvSpPr>
            <a:spLocks noGrp="1"/>
          </p:cNvSpPr>
          <p:nvPr>
            <p:ph type="body" sz="quarter" idx="27"/>
          </p:nvPr>
        </p:nvSpPr>
        <p:spPr>
          <a:xfrm>
            <a:off x="9491116" y="5063134"/>
            <a:ext cx="2460625" cy="1606408"/>
          </a:xfrm>
        </p:spPr>
        <p:txBody>
          <a:bodyPr lIns="0" rIns="0"/>
          <a:lstStyle/>
          <a:p>
            <a:pPr>
              <a:lnSpc>
                <a:spcPct val="100000"/>
              </a:lnSpc>
            </a:pPr>
            <a:r>
              <a:rPr lang="en-US" sz="1600" dirty="0"/>
              <a:t>The first Minister of Welsh Affairs is appointed</a:t>
            </a:r>
          </a:p>
          <a:p>
            <a:pPr>
              <a:lnSpc>
                <a:spcPct val="100000"/>
              </a:lnSpc>
            </a:pPr>
            <a:r>
              <a:rPr lang="en-US" sz="1600" dirty="0">
                <a:solidFill>
                  <a:schemeClr val="tx1"/>
                </a:solidFill>
              </a:rPr>
              <a:t>First</a:t>
            </a:r>
            <a:r>
              <a:rPr lang="en-US" sz="1600" dirty="0"/>
              <a:t> Secretary of State for Wales 1964 – Jim Griffiths</a:t>
            </a:r>
            <a:endParaRPr lang="en-US" sz="1600" dirty="0">
              <a:solidFill>
                <a:schemeClr val="tx1"/>
              </a:solidFill>
            </a:endParaRPr>
          </a:p>
        </p:txBody>
      </p:sp>
      <p:cxnSp>
        <p:nvCxnSpPr>
          <p:cNvPr id="4" name="Straight Connector 3" descr="line">
            <a:extLst>
              <a:ext uri="{FF2B5EF4-FFF2-40B4-BE49-F238E27FC236}">
                <a16:creationId xmlns:a16="http://schemas.microsoft.com/office/drawing/2014/main" id="{7DA20D41-E5FE-446F-BC81-B7BF5A66215D}"/>
              </a:ext>
            </a:extLst>
          </p:cNvPr>
          <p:cNvCxnSpPr>
            <a:cxnSpLocks/>
          </p:cNvCxnSpPr>
          <p:nvPr/>
        </p:nvCxnSpPr>
        <p:spPr>
          <a:xfrm>
            <a:off x="519891" y="4210563"/>
            <a:ext cx="11018626" cy="0"/>
          </a:xfrm>
          <a:prstGeom prst="line">
            <a:avLst/>
          </a:prstGeom>
          <a:ln w="57150">
            <a:solidFill>
              <a:schemeClr val="accent2"/>
            </a:solidFill>
          </a:ln>
        </p:spPr>
        <p:style>
          <a:lnRef idx="3">
            <a:schemeClr val="accent1"/>
          </a:lnRef>
          <a:fillRef idx="0">
            <a:schemeClr val="accent1"/>
          </a:fillRef>
          <a:effectRef idx="2">
            <a:schemeClr val="accent1"/>
          </a:effectRef>
          <a:fontRef idx="minor">
            <a:schemeClr val="tx1"/>
          </a:fontRef>
        </p:style>
      </p:cxnSp>
      <p:sp>
        <p:nvSpPr>
          <p:cNvPr id="5" name="Title 4">
            <a:extLst>
              <a:ext uri="{FF2B5EF4-FFF2-40B4-BE49-F238E27FC236}">
                <a16:creationId xmlns:a16="http://schemas.microsoft.com/office/drawing/2014/main" id="{5CB099D3-FBA4-46DA-C0AC-2F925E139AF9}"/>
              </a:ext>
            </a:extLst>
          </p:cNvPr>
          <p:cNvSpPr>
            <a:spLocks noGrp="1"/>
          </p:cNvSpPr>
          <p:nvPr>
            <p:ph type="title"/>
          </p:nvPr>
        </p:nvSpPr>
        <p:spPr/>
        <p:txBody>
          <a:bodyPr/>
          <a:lstStyle/>
          <a:p>
            <a:endParaRPr lang="en-GB"/>
          </a:p>
        </p:txBody>
      </p:sp>
    </p:spTree>
    <p:extLst>
      <p:ext uri="{BB962C8B-B14F-4D97-AF65-F5344CB8AC3E}">
        <p14:creationId xmlns:p14="http://schemas.microsoft.com/office/powerpoint/2010/main" val="26273771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 name="Picture Placeholder 20">
            <a:extLst>
              <a:ext uri="{FF2B5EF4-FFF2-40B4-BE49-F238E27FC236}">
                <a16:creationId xmlns:a16="http://schemas.microsoft.com/office/drawing/2014/main" id="{856C39B2-8B2B-4FCB-996C-79FBBA67BAF2}"/>
              </a:ext>
            </a:extLst>
          </p:cNvPr>
          <p:cNvPicPr>
            <a:picLocks noGrp="1" noChangeAspect="1"/>
          </p:cNvPicPr>
          <p:nvPr>
            <p:ph type="pic" sz="quarter" idx="21"/>
          </p:nvPr>
        </p:nvPicPr>
        <p:blipFill>
          <a:blip r:embed="rId3"/>
          <a:srcRect/>
          <a:stretch/>
        </p:blipFill>
        <p:spPr>
          <a:xfrm>
            <a:off x="6431739" y="2744245"/>
            <a:ext cx="2299103" cy="1293245"/>
          </a:xfrm>
        </p:spPr>
      </p:pic>
      <p:pic>
        <p:nvPicPr>
          <p:cNvPr id="20" name="Picture Placeholder 19">
            <a:extLst>
              <a:ext uri="{FF2B5EF4-FFF2-40B4-BE49-F238E27FC236}">
                <a16:creationId xmlns:a16="http://schemas.microsoft.com/office/drawing/2014/main" id="{7726DBDC-B0C9-4C58-8734-CCFD45DACA48}"/>
              </a:ext>
            </a:extLst>
          </p:cNvPr>
          <p:cNvPicPr>
            <a:picLocks noGrp="1" noChangeAspect="1"/>
          </p:cNvPicPr>
          <p:nvPr>
            <p:ph type="pic" sz="quarter" idx="22"/>
          </p:nvPr>
        </p:nvPicPr>
        <p:blipFill>
          <a:blip r:embed="rId4"/>
          <a:srcRect/>
          <a:stretch/>
        </p:blipFill>
        <p:spPr>
          <a:xfrm>
            <a:off x="9475017" y="2634310"/>
            <a:ext cx="2063500" cy="1403179"/>
          </a:xfrm>
        </p:spPr>
      </p:pic>
      <p:pic>
        <p:nvPicPr>
          <p:cNvPr id="19" name="Picture Placeholder 18">
            <a:extLst>
              <a:ext uri="{FF2B5EF4-FFF2-40B4-BE49-F238E27FC236}">
                <a16:creationId xmlns:a16="http://schemas.microsoft.com/office/drawing/2014/main" id="{8D6C3378-7EF7-4D02-B523-07BA48F36579}"/>
              </a:ext>
            </a:extLst>
          </p:cNvPr>
          <p:cNvPicPr>
            <a:picLocks noGrp="1" noChangeAspect="1"/>
          </p:cNvPicPr>
          <p:nvPr>
            <p:ph type="pic" sz="quarter" idx="19"/>
          </p:nvPr>
        </p:nvPicPr>
        <p:blipFill>
          <a:blip r:embed="rId5"/>
          <a:srcRect/>
          <a:stretch/>
        </p:blipFill>
        <p:spPr>
          <a:xfrm>
            <a:off x="520298" y="2581723"/>
            <a:ext cx="1871210" cy="1377597"/>
          </a:xfrm>
        </p:spPr>
      </p:pic>
      <p:pic>
        <p:nvPicPr>
          <p:cNvPr id="16" name="Picture Placeholder 15">
            <a:extLst>
              <a:ext uri="{FF2B5EF4-FFF2-40B4-BE49-F238E27FC236}">
                <a16:creationId xmlns:a16="http://schemas.microsoft.com/office/drawing/2014/main" id="{139341DF-693A-4D80-AE03-C97B4932DB91}"/>
              </a:ext>
            </a:extLst>
          </p:cNvPr>
          <p:cNvPicPr>
            <a:picLocks noGrp="1" noChangeAspect="1"/>
          </p:cNvPicPr>
          <p:nvPr>
            <p:ph type="pic" sz="quarter" idx="20"/>
          </p:nvPr>
        </p:nvPicPr>
        <p:blipFill>
          <a:blip r:embed="rId6"/>
          <a:srcRect/>
          <a:stretch/>
        </p:blipFill>
        <p:spPr>
          <a:xfrm>
            <a:off x="3568297" y="2656332"/>
            <a:ext cx="2094271" cy="1374810"/>
          </a:xfrm>
        </p:spPr>
      </p:pic>
      <p:sp>
        <p:nvSpPr>
          <p:cNvPr id="50" name="Text Placeholder 49">
            <a:extLst>
              <a:ext uri="{FF2B5EF4-FFF2-40B4-BE49-F238E27FC236}">
                <a16:creationId xmlns:a16="http://schemas.microsoft.com/office/drawing/2014/main" id="{7F266011-39DA-468E-BA05-006148E95A2A}"/>
              </a:ext>
            </a:extLst>
          </p:cNvPr>
          <p:cNvSpPr>
            <a:spLocks noGrp="1"/>
          </p:cNvSpPr>
          <p:nvPr>
            <p:ph type="body" sz="quarter" idx="15"/>
          </p:nvPr>
        </p:nvSpPr>
        <p:spPr>
          <a:xfrm>
            <a:off x="520298" y="4315140"/>
            <a:ext cx="2299102" cy="467244"/>
          </a:xfrm>
        </p:spPr>
        <p:txBody>
          <a:bodyPr lIns="0" rIns="0" anchor="t"/>
          <a:lstStyle/>
          <a:p>
            <a:r>
              <a:rPr lang="en-US" sz="2000" b="1" dirty="0">
                <a:solidFill>
                  <a:schemeClr val="accent2"/>
                </a:solidFill>
                <a:latin typeface="+mj-lt"/>
              </a:rPr>
              <a:t>1979 Referendum</a:t>
            </a:r>
          </a:p>
        </p:txBody>
      </p:sp>
      <p:sp>
        <p:nvSpPr>
          <p:cNvPr id="51" name="Text Placeholder 50">
            <a:extLst>
              <a:ext uri="{FF2B5EF4-FFF2-40B4-BE49-F238E27FC236}">
                <a16:creationId xmlns:a16="http://schemas.microsoft.com/office/drawing/2014/main" id="{77AD842D-C4A8-46AA-BA73-34496B674C5F}"/>
              </a:ext>
            </a:extLst>
          </p:cNvPr>
          <p:cNvSpPr>
            <a:spLocks noGrp="1"/>
          </p:cNvSpPr>
          <p:nvPr>
            <p:ph type="body" sz="quarter" idx="16"/>
          </p:nvPr>
        </p:nvSpPr>
        <p:spPr>
          <a:xfrm>
            <a:off x="3282060" y="4330440"/>
            <a:ext cx="2939909" cy="374302"/>
          </a:xfrm>
        </p:spPr>
        <p:txBody>
          <a:bodyPr lIns="0" rIns="0" anchor="t"/>
          <a:lstStyle/>
          <a:p>
            <a:r>
              <a:rPr lang="en-US" sz="2000" b="1" dirty="0">
                <a:solidFill>
                  <a:schemeClr val="accent2"/>
                </a:solidFill>
                <a:latin typeface="+mj-lt"/>
              </a:rPr>
              <a:t>1997 </a:t>
            </a:r>
            <a:r>
              <a:rPr lang="en-US" sz="2000" b="1" dirty="0" err="1">
                <a:solidFill>
                  <a:schemeClr val="accent2"/>
                </a:solidFill>
                <a:latin typeface="+mj-lt"/>
              </a:rPr>
              <a:t>Labour</a:t>
            </a:r>
            <a:r>
              <a:rPr lang="en-US" sz="2000" b="1" dirty="0">
                <a:solidFill>
                  <a:schemeClr val="accent2"/>
                </a:solidFill>
                <a:latin typeface="+mj-lt"/>
              </a:rPr>
              <a:t> Commi</a:t>
            </a:r>
            <a:r>
              <a:rPr lang="en-US" dirty="0">
                <a:solidFill>
                  <a:schemeClr val="accent2"/>
                </a:solidFill>
              </a:rPr>
              <a:t>tment</a:t>
            </a:r>
            <a:endParaRPr lang="en-US" sz="2000" b="1" dirty="0">
              <a:solidFill>
                <a:schemeClr val="accent2"/>
              </a:solidFill>
              <a:latin typeface="+mj-lt"/>
            </a:endParaRPr>
          </a:p>
        </p:txBody>
      </p:sp>
      <p:sp>
        <p:nvSpPr>
          <p:cNvPr id="52" name="Text Placeholder 51">
            <a:extLst>
              <a:ext uri="{FF2B5EF4-FFF2-40B4-BE49-F238E27FC236}">
                <a16:creationId xmlns:a16="http://schemas.microsoft.com/office/drawing/2014/main" id="{0A6DD91F-81BC-47BF-A383-C5F885BCEECB}"/>
              </a:ext>
            </a:extLst>
          </p:cNvPr>
          <p:cNvSpPr>
            <a:spLocks noGrp="1"/>
          </p:cNvSpPr>
          <p:nvPr>
            <p:ph type="body" sz="quarter" idx="17"/>
          </p:nvPr>
        </p:nvSpPr>
        <p:spPr>
          <a:xfrm>
            <a:off x="6627411" y="4315140"/>
            <a:ext cx="2287990" cy="374300"/>
          </a:xfrm>
        </p:spPr>
        <p:txBody>
          <a:bodyPr lIns="0" rIns="0" anchor="t"/>
          <a:lstStyle/>
          <a:p>
            <a:r>
              <a:rPr lang="en-US" sz="2000" b="1" dirty="0">
                <a:solidFill>
                  <a:schemeClr val="accent2"/>
                </a:solidFill>
                <a:latin typeface="+mj-lt"/>
              </a:rPr>
              <a:t>1997 Refere</a:t>
            </a:r>
            <a:r>
              <a:rPr lang="en-US" dirty="0">
                <a:solidFill>
                  <a:schemeClr val="accent2"/>
                </a:solidFill>
              </a:rPr>
              <a:t>ndum</a:t>
            </a:r>
            <a:endParaRPr lang="en-US" sz="2000" b="1" dirty="0">
              <a:solidFill>
                <a:schemeClr val="accent2"/>
              </a:solidFill>
              <a:latin typeface="+mj-lt"/>
            </a:endParaRPr>
          </a:p>
        </p:txBody>
      </p:sp>
      <p:sp>
        <p:nvSpPr>
          <p:cNvPr id="53" name="Text Placeholder 52">
            <a:extLst>
              <a:ext uri="{FF2B5EF4-FFF2-40B4-BE49-F238E27FC236}">
                <a16:creationId xmlns:a16="http://schemas.microsoft.com/office/drawing/2014/main" id="{84DDDC3A-EC3B-4BEB-86C4-554F99B22BC2}"/>
              </a:ext>
            </a:extLst>
          </p:cNvPr>
          <p:cNvSpPr>
            <a:spLocks noGrp="1"/>
          </p:cNvSpPr>
          <p:nvPr>
            <p:ph type="body" sz="quarter" idx="18"/>
          </p:nvPr>
        </p:nvSpPr>
        <p:spPr>
          <a:xfrm>
            <a:off x="9653041" y="4315140"/>
            <a:ext cx="2310360" cy="693081"/>
          </a:xfrm>
        </p:spPr>
        <p:txBody>
          <a:bodyPr lIns="0" rIns="0" anchor="t"/>
          <a:lstStyle/>
          <a:p>
            <a:r>
              <a:rPr lang="en-US" sz="2000" b="1" dirty="0">
                <a:solidFill>
                  <a:schemeClr val="accent2"/>
                </a:solidFill>
                <a:latin typeface="+mj-lt"/>
              </a:rPr>
              <a:t>GOWA 1998</a:t>
            </a:r>
          </a:p>
        </p:txBody>
      </p:sp>
      <p:sp>
        <p:nvSpPr>
          <p:cNvPr id="63" name="Text Placeholder 62">
            <a:extLst>
              <a:ext uri="{FF2B5EF4-FFF2-40B4-BE49-F238E27FC236}">
                <a16:creationId xmlns:a16="http://schemas.microsoft.com/office/drawing/2014/main" id="{A543A1C8-D587-4EAA-AFB6-E6D4161D8894}"/>
              </a:ext>
            </a:extLst>
          </p:cNvPr>
          <p:cNvSpPr>
            <a:spLocks noGrp="1"/>
          </p:cNvSpPr>
          <p:nvPr>
            <p:ph type="body" sz="quarter" idx="24"/>
          </p:nvPr>
        </p:nvSpPr>
        <p:spPr>
          <a:xfrm>
            <a:off x="519574" y="4917539"/>
            <a:ext cx="2144450" cy="1315221"/>
          </a:xfrm>
        </p:spPr>
        <p:txBody>
          <a:bodyPr lIns="0" rIns="0" anchor="t"/>
          <a:lstStyle/>
          <a:p>
            <a:pPr>
              <a:lnSpc>
                <a:spcPct val="100000"/>
              </a:lnSpc>
            </a:pPr>
            <a:r>
              <a:rPr lang="en-US" sz="1600" dirty="0"/>
              <a:t>The </a:t>
            </a:r>
            <a:r>
              <a:rPr lang="en-US" sz="1600" dirty="0" err="1"/>
              <a:t>Kilbrandon</a:t>
            </a:r>
            <a:r>
              <a:rPr lang="en-US" sz="1600" dirty="0"/>
              <a:t> Report led to the referendum which was rejected by a 4-1 majority</a:t>
            </a:r>
            <a:endParaRPr lang="en-US" sz="1600" dirty="0">
              <a:solidFill>
                <a:schemeClr val="tx1"/>
              </a:solidFill>
            </a:endParaRPr>
          </a:p>
        </p:txBody>
      </p:sp>
      <p:sp>
        <p:nvSpPr>
          <p:cNvPr id="1024" name="Text Placeholder 1023">
            <a:extLst>
              <a:ext uri="{FF2B5EF4-FFF2-40B4-BE49-F238E27FC236}">
                <a16:creationId xmlns:a16="http://schemas.microsoft.com/office/drawing/2014/main" id="{B944CE0E-E6DD-4B8E-9730-FCD90EAD8FFB}"/>
              </a:ext>
            </a:extLst>
          </p:cNvPr>
          <p:cNvSpPr>
            <a:spLocks noGrp="1"/>
          </p:cNvSpPr>
          <p:nvPr>
            <p:ph type="body" sz="quarter" idx="25"/>
          </p:nvPr>
        </p:nvSpPr>
        <p:spPr>
          <a:xfrm>
            <a:off x="3553515" y="4786821"/>
            <a:ext cx="2295108" cy="1606408"/>
          </a:xfrm>
        </p:spPr>
        <p:txBody>
          <a:bodyPr lIns="0" rIns="0"/>
          <a:lstStyle/>
          <a:p>
            <a:pPr>
              <a:lnSpc>
                <a:spcPct val="100000"/>
              </a:lnSpc>
            </a:pPr>
            <a:r>
              <a:rPr lang="en-US" sz="1600" dirty="0"/>
              <a:t>2,500 civil servants employed in Cardiff</a:t>
            </a:r>
          </a:p>
          <a:p>
            <a:pPr>
              <a:lnSpc>
                <a:spcPct val="100000"/>
              </a:lnSpc>
            </a:pPr>
            <a:r>
              <a:rPr lang="en-US" sz="1600" dirty="0" err="1"/>
              <a:t>Labour</a:t>
            </a:r>
            <a:r>
              <a:rPr lang="en-US" sz="1600" dirty="0"/>
              <a:t> manifesto commitment to devolution</a:t>
            </a:r>
            <a:endParaRPr lang="en-US" sz="1600" dirty="0">
              <a:solidFill>
                <a:schemeClr val="tx1"/>
              </a:solidFill>
            </a:endParaRPr>
          </a:p>
        </p:txBody>
      </p:sp>
      <p:sp>
        <p:nvSpPr>
          <p:cNvPr id="1025" name="Text Placeholder 1024">
            <a:extLst>
              <a:ext uri="{FF2B5EF4-FFF2-40B4-BE49-F238E27FC236}">
                <a16:creationId xmlns:a16="http://schemas.microsoft.com/office/drawing/2014/main" id="{286CA970-19A8-4480-B651-FFDCFFFEDC87}"/>
              </a:ext>
            </a:extLst>
          </p:cNvPr>
          <p:cNvSpPr>
            <a:spLocks noGrp="1"/>
          </p:cNvSpPr>
          <p:nvPr>
            <p:ph type="body" sz="quarter" idx="26"/>
          </p:nvPr>
        </p:nvSpPr>
        <p:spPr>
          <a:xfrm>
            <a:off x="6627411" y="4786821"/>
            <a:ext cx="2295108" cy="1606408"/>
          </a:xfrm>
        </p:spPr>
        <p:txBody>
          <a:bodyPr lIns="0" rIns="0"/>
          <a:lstStyle/>
          <a:p>
            <a:pPr>
              <a:lnSpc>
                <a:spcPct val="100000"/>
              </a:lnSpc>
            </a:pPr>
            <a:r>
              <a:rPr lang="en-US" sz="1600" dirty="0">
                <a:solidFill>
                  <a:schemeClr val="tx1"/>
                </a:solidFill>
              </a:rPr>
              <a:t>The people of Wales vote </a:t>
            </a:r>
            <a:r>
              <a:rPr lang="en-US" sz="1600" dirty="0"/>
              <a:t>in </a:t>
            </a:r>
            <a:r>
              <a:rPr lang="en-US" sz="1600" dirty="0" err="1"/>
              <a:t>favour</a:t>
            </a:r>
            <a:endParaRPr lang="en-US" sz="1600" dirty="0"/>
          </a:p>
          <a:p>
            <a:pPr>
              <a:lnSpc>
                <a:spcPct val="100000"/>
              </a:lnSpc>
            </a:pPr>
            <a:r>
              <a:rPr lang="en-US" sz="1600" dirty="0">
                <a:solidFill>
                  <a:schemeClr val="tx1"/>
                </a:solidFill>
              </a:rPr>
              <a:t>Narrowest margin: 50.3% v 49.7%</a:t>
            </a:r>
          </a:p>
        </p:txBody>
      </p:sp>
      <p:sp>
        <p:nvSpPr>
          <p:cNvPr id="1027" name="Text Placeholder 1026">
            <a:extLst>
              <a:ext uri="{FF2B5EF4-FFF2-40B4-BE49-F238E27FC236}">
                <a16:creationId xmlns:a16="http://schemas.microsoft.com/office/drawing/2014/main" id="{3F9632C8-FB9D-4D5F-BF3E-0481512A4367}"/>
              </a:ext>
            </a:extLst>
          </p:cNvPr>
          <p:cNvSpPr>
            <a:spLocks noGrp="1"/>
          </p:cNvSpPr>
          <p:nvPr>
            <p:ph type="body" sz="quarter" idx="27"/>
          </p:nvPr>
        </p:nvSpPr>
        <p:spPr>
          <a:xfrm>
            <a:off x="9653041" y="4771946"/>
            <a:ext cx="2295108" cy="1606408"/>
          </a:xfrm>
        </p:spPr>
        <p:txBody>
          <a:bodyPr lIns="0" rIns="0"/>
          <a:lstStyle/>
          <a:p>
            <a:pPr>
              <a:lnSpc>
                <a:spcPct val="100000"/>
              </a:lnSpc>
            </a:pPr>
            <a:r>
              <a:rPr lang="en-US" sz="1600" dirty="0">
                <a:solidFill>
                  <a:schemeClr val="tx1"/>
                </a:solidFill>
              </a:rPr>
              <a:t>Government of Wales Act</a:t>
            </a:r>
          </a:p>
          <a:p>
            <a:pPr>
              <a:lnSpc>
                <a:spcPct val="100000"/>
              </a:lnSpc>
            </a:pPr>
            <a:r>
              <a:rPr lang="en-US" sz="1600" dirty="0"/>
              <a:t>Transfer of Functions Orders </a:t>
            </a:r>
          </a:p>
          <a:p>
            <a:pPr>
              <a:lnSpc>
                <a:spcPct val="100000"/>
              </a:lnSpc>
            </a:pPr>
            <a:r>
              <a:rPr lang="en-US" sz="1600" dirty="0">
                <a:solidFill>
                  <a:schemeClr val="tx1"/>
                </a:solidFill>
              </a:rPr>
              <a:t>400 powers to Cardiff</a:t>
            </a:r>
          </a:p>
          <a:p>
            <a:pPr>
              <a:lnSpc>
                <a:spcPct val="100000"/>
              </a:lnSpc>
            </a:pPr>
            <a:endParaRPr lang="en-US" sz="1600" dirty="0">
              <a:solidFill>
                <a:schemeClr val="tx1"/>
              </a:solidFill>
            </a:endParaRPr>
          </a:p>
        </p:txBody>
      </p:sp>
      <p:cxnSp>
        <p:nvCxnSpPr>
          <p:cNvPr id="4" name="Straight Connector 3" descr="line">
            <a:extLst>
              <a:ext uri="{FF2B5EF4-FFF2-40B4-BE49-F238E27FC236}">
                <a16:creationId xmlns:a16="http://schemas.microsoft.com/office/drawing/2014/main" id="{7DA20D41-E5FE-446F-BC81-B7BF5A66215D}"/>
              </a:ext>
            </a:extLst>
          </p:cNvPr>
          <p:cNvCxnSpPr>
            <a:cxnSpLocks/>
          </p:cNvCxnSpPr>
          <p:nvPr/>
        </p:nvCxnSpPr>
        <p:spPr>
          <a:xfrm>
            <a:off x="519891" y="4210563"/>
            <a:ext cx="11018626" cy="0"/>
          </a:xfrm>
          <a:prstGeom prst="line">
            <a:avLst/>
          </a:prstGeom>
          <a:ln w="57150">
            <a:solidFill>
              <a:schemeClr val="accent2"/>
            </a:solidFill>
          </a:ln>
        </p:spPr>
        <p:style>
          <a:lnRef idx="3">
            <a:schemeClr val="accent1"/>
          </a:lnRef>
          <a:fillRef idx="0">
            <a:schemeClr val="accent1"/>
          </a:fillRef>
          <a:effectRef idx="2">
            <a:schemeClr val="accent1"/>
          </a:effectRef>
          <a:fontRef idx="minor">
            <a:schemeClr val="tx1"/>
          </a:fontRef>
        </p:style>
      </p:cxnSp>
      <p:sp>
        <p:nvSpPr>
          <p:cNvPr id="5" name="Title 4">
            <a:extLst>
              <a:ext uri="{FF2B5EF4-FFF2-40B4-BE49-F238E27FC236}">
                <a16:creationId xmlns:a16="http://schemas.microsoft.com/office/drawing/2014/main" id="{C4919FAE-4B2C-3196-598D-F647D5388AA0}"/>
              </a:ext>
            </a:extLst>
          </p:cNvPr>
          <p:cNvSpPr>
            <a:spLocks noGrp="1"/>
          </p:cNvSpPr>
          <p:nvPr>
            <p:ph type="title"/>
          </p:nvPr>
        </p:nvSpPr>
        <p:spPr/>
        <p:txBody>
          <a:bodyPr/>
          <a:lstStyle/>
          <a:p>
            <a:endParaRPr lang="en-GB"/>
          </a:p>
        </p:txBody>
      </p:sp>
    </p:spTree>
    <p:extLst>
      <p:ext uri="{BB962C8B-B14F-4D97-AF65-F5344CB8AC3E}">
        <p14:creationId xmlns:p14="http://schemas.microsoft.com/office/powerpoint/2010/main" val="152963121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 name="Picture Placeholder 20">
            <a:extLst>
              <a:ext uri="{FF2B5EF4-FFF2-40B4-BE49-F238E27FC236}">
                <a16:creationId xmlns:a16="http://schemas.microsoft.com/office/drawing/2014/main" id="{856C39B2-8B2B-4FCB-996C-79FBBA67BAF2}"/>
              </a:ext>
            </a:extLst>
          </p:cNvPr>
          <p:cNvPicPr>
            <a:picLocks noGrp="1" noChangeAspect="1"/>
          </p:cNvPicPr>
          <p:nvPr>
            <p:ph type="pic" sz="quarter" idx="21"/>
          </p:nvPr>
        </p:nvPicPr>
        <p:blipFill>
          <a:blip r:embed="rId3"/>
          <a:srcRect/>
          <a:stretch/>
        </p:blipFill>
        <p:spPr>
          <a:xfrm>
            <a:off x="6827955" y="2334917"/>
            <a:ext cx="1447895" cy="1871210"/>
          </a:xfrm>
        </p:spPr>
      </p:pic>
      <p:pic>
        <p:nvPicPr>
          <p:cNvPr id="20" name="Picture Placeholder 19">
            <a:extLst>
              <a:ext uri="{FF2B5EF4-FFF2-40B4-BE49-F238E27FC236}">
                <a16:creationId xmlns:a16="http://schemas.microsoft.com/office/drawing/2014/main" id="{7726DBDC-B0C9-4C58-8734-CCFD45DACA48}"/>
              </a:ext>
            </a:extLst>
          </p:cNvPr>
          <p:cNvPicPr>
            <a:picLocks noGrp="1" noChangeAspect="1"/>
          </p:cNvPicPr>
          <p:nvPr>
            <p:ph type="pic" sz="quarter" idx="22"/>
          </p:nvPr>
        </p:nvPicPr>
        <p:blipFill>
          <a:blip r:embed="rId4"/>
          <a:srcRect/>
          <a:stretch/>
        </p:blipFill>
        <p:spPr>
          <a:xfrm>
            <a:off x="9874181" y="2334917"/>
            <a:ext cx="1457461" cy="1871210"/>
          </a:xfrm>
        </p:spPr>
      </p:pic>
      <p:pic>
        <p:nvPicPr>
          <p:cNvPr id="19" name="Picture Placeholder 18">
            <a:extLst>
              <a:ext uri="{FF2B5EF4-FFF2-40B4-BE49-F238E27FC236}">
                <a16:creationId xmlns:a16="http://schemas.microsoft.com/office/drawing/2014/main" id="{8D6C3378-7EF7-4D02-B523-07BA48F36579}"/>
              </a:ext>
            </a:extLst>
          </p:cNvPr>
          <p:cNvPicPr>
            <a:picLocks noGrp="1" noChangeAspect="1"/>
          </p:cNvPicPr>
          <p:nvPr>
            <p:ph type="pic" sz="quarter" idx="19"/>
          </p:nvPr>
        </p:nvPicPr>
        <p:blipFill>
          <a:blip r:embed="rId5"/>
          <a:srcRect/>
          <a:stretch/>
        </p:blipFill>
        <p:spPr>
          <a:xfrm>
            <a:off x="653483" y="2269606"/>
            <a:ext cx="1675385" cy="1871210"/>
          </a:xfrm>
          <a:ln w="3175">
            <a:solidFill>
              <a:schemeClr val="tx1"/>
            </a:solidFill>
          </a:ln>
        </p:spPr>
      </p:pic>
      <p:pic>
        <p:nvPicPr>
          <p:cNvPr id="16" name="Picture Placeholder 15">
            <a:extLst>
              <a:ext uri="{FF2B5EF4-FFF2-40B4-BE49-F238E27FC236}">
                <a16:creationId xmlns:a16="http://schemas.microsoft.com/office/drawing/2014/main" id="{139341DF-693A-4D80-AE03-C97B4932DB91}"/>
              </a:ext>
            </a:extLst>
          </p:cNvPr>
          <p:cNvPicPr>
            <a:picLocks noGrp="1" noChangeAspect="1"/>
          </p:cNvPicPr>
          <p:nvPr>
            <p:ph type="pic" sz="quarter" idx="20"/>
          </p:nvPr>
        </p:nvPicPr>
        <p:blipFill>
          <a:blip r:embed="rId6"/>
          <a:srcRect/>
          <a:stretch/>
        </p:blipFill>
        <p:spPr>
          <a:xfrm>
            <a:off x="3568298" y="2334917"/>
            <a:ext cx="1871210" cy="1871210"/>
          </a:xfrm>
        </p:spPr>
      </p:pic>
      <p:sp>
        <p:nvSpPr>
          <p:cNvPr id="50" name="Text Placeholder 49">
            <a:extLst>
              <a:ext uri="{FF2B5EF4-FFF2-40B4-BE49-F238E27FC236}">
                <a16:creationId xmlns:a16="http://schemas.microsoft.com/office/drawing/2014/main" id="{7F266011-39DA-468E-BA05-006148E95A2A}"/>
              </a:ext>
            </a:extLst>
          </p:cNvPr>
          <p:cNvSpPr>
            <a:spLocks noGrp="1"/>
          </p:cNvSpPr>
          <p:nvPr>
            <p:ph type="body" sz="quarter" idx="15"/>
          </p:nvPr>
        </p:nvSpPr>
        <p:spPr>
          <a:xfrm>
            <a:off x="520298" y="4315139"/>
            <a:ext cx="2299102" cy="693073"/>
          </a:xfrm>
        </p:spPr>
        <p:txBody>
          <a:bodyPr lIns="0" rIns="0" anchor="t"/>
          <a:lstStyle/>
          <a:p>
            <a:r>
              <a:rPr lang="en-US" dirty="0">
                <a:solidFill>
                  <a:schemeClr val="accent2"/>
                </a:solidFill>
              </a:rPr>
              <a:t>Richard Commission &amp; GOWA 2006</a:t>
            </a:r>
            <a:endParaRPr lang="en-US" sz="2000" b="1" dirty="0">
              <a:solidFill>
                <a:schemeClr val="accent2"/>
              </a:solidFill>
              <a:latin typeface="+mj-lt"/>
            </a:endParaRPr>
          </a:p>
        </p:txBody>
      </p:sp>
      <p:sp>
        <p:nvSpPr>
          <p:cNvPr id="51" name="Text Placeholder 50">
            <a:extLst>
              <a:ext uri="{FF2B5EF4-FFF2-40B4-BE49-F238E27FC236}">
                <a16:creationId xmlns:a16="http://schemas.microsoft.com/office/drawing/2014/main" id="{77AD842D-C4A8-46AA-BA73-34496B674C5F}"/>
              </a:ext>
            </a:extLst>
          </p:cNvPr>
          <p:cNvSpPr>
            <a:spLocks noGrp="1"/>
          </p:cNvSpPr>
          <p:nvPr>
            <p:ph type="body" sz="quarter" idx="16"/>
          </p:nvPr>
        </p:nvSpPr>
        <p:spPr>
          <a:xfrm>
            <a:off x="3568298" y="4330440"/>
            <a:ext cx="2653671" cy="374302"/>
          </a:xfrm>
        </p:spPr>
        <p:txBody>
          <a:bodyPr lIns="0" rIns="0" anchor="t"/>
          <a:lstStyle/>
          <a:p>
            <a:r>
              <a:rPr lang="en-US" sz="2000" b="1" dirty="0">
                <a:solidFill>
                  <a:schemeClr val="accent2"/>
                </a:solidFill>
                <a:latin typeface="+mj-lt"/>
              </a:rPr>
              <a:t>WBFGA 2015</a:t>
            </a:r>
          </a:p>
        </p:txBody>
      </p:sp>
      <p:sp>
        <p:nvSpPr>
          <p:cNvPr id="52" name="Text Placeholder 51">
            <a:extLst>
              <a:ext uri="{FF2B5EF4-FFF2-40B4-BE49-F238E27FC236}">
                <a16:creationId xmlns:a16="http://schemas.microsoft.com/office/drawing/2014/main" id="{0A6DD91F-81BC-47BF-A383-C5F885BCEECB}"/>
              </a:ext>
            </a:extLst>
          </p:cNvPr>
          <p:cNvSpPr>
            <a:spLocks noGrp="1"/>
          </p:cNvSpPr>
          <p:nvPr>
            <p:ph type="body" sz="quarter" idx="17"/>
          </p:nvPr>
        </p:nvSpPr>
        <p:spPr>
          <a:xfrm>
            <a:off x="6627411" y="4315140"/>
            <a:ext cx="2287990" cy="374300"/>
          </a:xfrm>
        </p:spPr>
        <p:txBody>
          <a:bodyPr lIns="0" rIns="0" anchor="t"/>
          <a:lstStyle/>
          <a:p>
            <a:r>
              <a:rPr lang="en-US" dirty="0">
                <a:solidFill>
                  <a:schemeClr val="accent2"/>
                </a:solidFill>
              </a:rPr>
              <a:t>Policy Papers</a:t>
            </a:r>
            <a:endParaRPr lang="en-US" sz="2000" b="1" dirty="0">
              <a:solidFill>
                <a:schemeClr val="accent2"/>
              </a:solidFill>
              <a:latin typeface="+mj-lt"/>
            </a:endParaRPr>
          </a:p>
        </p:txBody>
      </p:sp>
      <p:sp>
        <p:nvSpPr>
          <p:cNvPr id="53" name="Text Placeholder 52">
            <a:extLst>
              <a:ext uri="{FF2B5EF4-FFF2-40B4-BE49-F238E27FC236}">
                <a16:creationId xmlns:a16="http://schemas.microsoft.com/office/drawing/2014/main" id="{84DDDC3A-EC3B-4BEB-86C4-554F99B22BC2}"/>
              </a:ext>
            </a:extLst>
          </p:cNvPr>
          <p:cNvSpPr>
            <a:spLocks noGrp="1"/>
          </p:cNvSpPr>
          <p:nvPr>
            <p:ph type="body" sz="quarter" idx="18"/>
          </p:nvPr>
        </p:nvSpPr>
        <p:spPr>
          <a:xfrm>
            <a:off x="9653041" y="4315140"/>
            <a:ext cx="2310360" cy="693081"/>
          </a:xfrm>
        </p:spPr>
        <p:txBody>
          <a:bodyPr lIns="0" rIns="0" anchor="t"/>
          <a:lstStyle/>
          <a:p>
            <a:r>
              <a:rPr lang="en-US" dirty="0">
                <a:solidFill>
                  <a:schemeClr val="accent2"/>
                </a:solidFill>
              </a:rPr>
              <a:t>LGEA 2021</a:t>
            </a:r>
            <a:endParaRPr lang="en-US" sz="2000" b="1" dirty="0">
              <a:solidFill>
                <a:schemeClr val="accent2"/>
              </a:solidFill>
              <a:latin typeface="+mj-lt"/>
            </a:endParaRPr>
          </a:p>
        </p:txBody>
      </p:sp>
      <p:sp>
        <p:nvSpPr>
          <p:cNvPr id="63" name="Text Placeholder 62">
            <a:extLst>
              <a:ext uri="{FF2B5EF4-FFF2-40B4-BE49-F238E27FC236}">
                <a16:creationId xmlns:a16="http://schemas.microsoft.com/office/drawing/2014/main" id="{A543A1C8-D587-4EAA-AFB6-E6D4161D8894}"/>
              </a:ext>
            </a:extLst>
          </p:cNvPr>
          <p:cNvSpPr>
            <a:spLocks noGrp="1"/>
          </p:cNvSpPr>
          <p:nvPr>
            <p:ph type="body" sz="quarter" idx="24"/>
          </p:nvPr>
        </p:nvSpPr>
        <p:spPr>
          <a:xfrm>
            <a:off x="469404" y="4962417"/>
            <a:ext cx="2911359" cy="1777509"/>
          </a:xfrm>
        </p:spPr>
        <p:txBody>
          <a:bodyPr lIns="0" rIns="0" anchor="t"/>
          <a:lstStyle/>
          <a:p>
            <a:pPr>
              <a:lnSpc>
                <a:spcPct val="100000"/>
              </a:lnSpc>
            </a:pPr>
            <a:r>
              <a:rPr lang="en-US" sz="1200" dirty="0">
                <a:solidFill>
                  <a:schemeClr val="tx1"/>
                </a:solidFill>
              </a:rPr>
              <a:t>Greater devolution (2004)</a:t>
            </a:r>
          </a:p>
          <a:p>
            <a:pPr>
              <a:lnSpc>
                <a:spcPct val="100000"/>
              </a:lnSpc>
            </a:pPr>
            <a:r>
              <a:rPr lang="en-US" sz="1200" dirty="0">
                <a:solidFill>
                  <a:schemeClr val="tx1"/>
                </a:solidFill>
              </a:rPr>
              <a:t>Separated the National Assembly for Wales and the Welsh Assembly Government</a:t>
            </a:r>
          </a:p>
          <a:p>
            <a:pPr>
              <a:lnSpc>
                <a:spcPct val="100000"/>
              </a:lnSpc>
            </a:pPr>
            <a:r>
              <a:rPr lang="en-US" sz="1200" dirty="0">
                <a:solidFill>
                  <a:schemeClr val="tx1"/>
                </a:solidFill>
              </a:rPr>
              <a:t>‘Welsh Government’</a:t>
            </a:r>
          </a:p>
          <a:p>
            <a:pPr>
              <a:lnSpc>
                <a:spcPct val="100000"/>
              </a:lnSpc>
            </a:pPr>
            <a:r>
              <a:rPr lang="en-US" sz="1200" dirty="0">
                <a:solidFill>
                  <a:schemeClr val="tx1"/>
                </a:solidFill>
              </a:rPr>
              <a:t>20 devolved areas of responsibility &amp; primary law-making powers</a:t>
            </a:r>
          </a:p>
          <a:p>
            <a:pPr>
              <a:lnSpc>
                <a:spcPct val="100000"/>
              </a:lnSpc>
            </a:pPr>
            <a:endParaRPr lang="en-US" sz="1200" dirty="0">
              <a:solidFill>
                <a:schemeClr val="tx1"/>
              </a:solidFill>
            </a:endParaRPr>
          </a:p>
        </p:txBody>
      </p:sp>
      <p:sp>
        <p:nvSpPr>
          <p:cNvPr id="1024" name="Text Placeholder 1023">
            <a:extLst>
              <a:ext uri="{FF2B5EF4-FFF2-40B4-BE49-F238E27FC236}">
                <a16:creationId xmlns:a16="http://schemas.microsoft.com/office/drawing/2014/main" id="{B944CE0E-E6DD-4B8E-9730-FCD90EAD8FFB}"/>
              </a:ext>
            </a:extLst>
          </p:cNvPr>
          <p:cNvSpPr>
            <a:spLocks noGrp="1"/>
          </p:cNvSpPr>
          <p:nvPr>
            <p:ph type="body" sz="quarter" idx="25"/>
          </p:nvPr>
        </p:nvSpPr>
        <p:spPr>
          <a:xfrm>
            <a:off x="3553514" y="4786820"/>
            <a:ext cx="2542305" cy="1882711"/>
          </a:xfrm>
        </p:spPr>
        <p:txBody>
          <a:bodyPr lIns="0" rIns="0"/>
          <a:lstStyle/>
          <a:p>
            <a:pPr>
              <a:lnSpc>
                <a:spcPct val="100000"/>
              </a:lnSpc>
            </a:pPr>
            <a:r>
              <a:rPr lang="en-US" sz="1200" dirty="0"/>
              <a:t>Well-being of Future Generations Act</a:t>
            </a:r>
          </a:p>
          <a:p>
            <a:pPr>
              <a:lnSpc>
                <a:spcPct val="100000"/>
              </a:lnSpc>
            </a:pPr>
            <a:r>
              <a:rPr lang="en-US" sz="1200" dirty="0">
                <a:solidFill>
                  <a:schemeClr val="tx1"/>
                </a:solidFill>
              </a:rPr>
              <a:t>Future sustainability</a:t>
            </a:r>
          </a:p>
          <a:p>
            <a:pPr>
              <a:lnSpc>
                <a:spcPct val="100000"/>
              </a:lnSpc>
            </a:pPr>
            <a:r>
              <a:rPr lang="en-US" sz="1200" dirty="0"/>
              <a:t>National goals and community aspirations (the golden thread)</a:t>
            </a:r>
          </a:p>
          <a:p>
            <a:pPr>
              <a:lnSpc>
                <a:spcPct val="100000"/>
              </a:lnSpc>
            </a:pPr>
            <a:r>
              <a:rPr lang="en-US" sz="1200" dirty="0">
                <a:solidFill>
                  <a:schemeClr val="tx1"/>
                </a:solidFill>
              </a:rPr>
              <a:t>Duties and Public Services Boards</a:t>
            </a:r>
          </a:p>
        </p:txBody>
      </p:sp>
      <p:sp>
        <p:nvSpPr>
          <p:cNvPr id="1025" name="Text Placeholder 1024">
            <a:extLst>
              <a:ext uri="{FF2B5EF4-FFF2-40B4-BE49-F238E27FC236}">
                <a16:creationId xmlns:a16="http://schemas.microsoft.com/office/drawing/2014/main" id="{286CA970-19A8-4480-B651-FFDCFFFEDC87}"/>
              </a:ext>
            </a:extLst>
          </p:cNvPr>
          <p:cNvSpPr>
            <a:spLocks noGrp="1"/>
          </p:cNvSpPr>
          <p:nvPr>
            <p:ph type="body" sz="quarter" idx="26"/>
          </p:nvPr>
        </p:nvSpPr>
        <p:spPr>
          <a:xfrm>
            <a:off x="6627411" y="4786821"/>
            <a:ext cx="2295108" cy="1606408"/>
          </a:xfrm>
        </p:spPr>
        <p:txBody>
          <a:bodyPr lIns="0" rIns="0"/>
          <a:lstStyle/>
          <a:p>
            <a:pPr>
              <a:lnSpc>
                <a:spcPct val="100000"/>
              </a:lnSpc>
            </a:pPr>
            <a:r>
              <a:rPr lang="en-US" sz="1200" dirty="0"/>
              <a:t>Series of white and green papers discussing future challenges and how we might reshape Wales in order to meet them</a:t>
            </a:r>
            <a:endParaRPr lang="en-US" sz="1200" dirty="0">
              <a:solidFill>
                <a:schemeClr val="tx1"/>
              </a:solidFill>
            </a:endParaRPr>
          </a:p>
        </p:txBody>
      </p:sp>
      <p:sp>
        <p:nvSpPr>
          <p:cNvPr id="1027" name="Text Placeholder 1026">
            <a:extLst>
              <a:ext uri="{FF2B5EF4-FFF2-40B4-BE49-F238E27FC236}">
                <a16:creationId xmlns:a16="http://schemas.microsoft.com/office/drawing/2014/main" id="{3F9632C8-FB9D-4D5F-BF3E-0481512A4367}"/>
              </a:ext>
            </a:extLst>
          </p:cNvPr>
          <p:cNvSpPr>
            <a:spLocks noGrp="1"/>
          </p:cNvSpPr>
          <p:nvPr>
            <p:ph type="body" sz="quarter" idx="27"/>
          </p:nvPr>
        </p:nvSpPr>
        <p:spPr>
          <a:xfrm>
            <a:off x="9603121" y="4786820"/>
            <a:ext cx="2295108" cy="1606408"/>
          </a:xfrm>
        </p:spPr>
        <p:txBody>
          <a:bodyPr lIns="0" rIns="0"/>
          <a:lstStyle/>
          <a:p>
            <a:pPr>
              <a:lnSpc>
                <a:spcPct val="100000"/>
              </a:lnSpc>
            </a:pPr>
            <a:r>
              <a:rPr lang="en-US" sz="1200" dirty="0"/>
              <a:t>Local Government and Elections (Wales) Act 2021</a:t>
            </a:r>
          </a:p>
          <a:p>
            <a:pPr>
              <a:lnSpc>
                <a:spcPct val="100000"/>
              </a:lnSpc>
            </a:pPr>
            <a:r>
              <a:rPr lang="en-US" sz="1200" dirty="0">
                <a:solidFill>
                  <a:schemeClr val="tx1"/>
                </a:solidFill>
              </a:rPr>
              <a:t>Reduction in voting age</a:t>
            </a:r>
          </a:p>
          <a:p>
            <a:pPr>
              <a:lnSpc>
                <a:spcPct val="100000"/>
              </a:lnSpc>
            </a:pPr>
            <a:r>
              <a:rPr lang="en-US" sz="1200" dirty="0"/>
              <a:t>Participation in local government</a:t>
            </a:r>
            <a:endParaRPr lang="en-US" sz="1200" dirty="0">
              <a:solidFill>
                <a:schemeClr val="tx1"/>
              </a:solidFill>
            </a:endParaRPr>
          </a:p>
        </p:txBody>
      </p:sp>
      <p:cxnSp>
        <p:nvCxnSpPr>
          <p:cNvPr id="4" name="Straight Connector 3" descr="line">
            <a:extLst>
              <a:ext uri="{FF2B5EF4-FFF2-40B4-BE49-F238E27FC236}">
                <a16:creationId xmlns:a16="http://schemas.microsoft.com/office/drawing/2014/main" id="{7DA20D41-E5FE-446F-BC81-B7BF5A66215D}"/>
              </a:ext>
            </a:extLst>
          </p:cNvPr>
          <p:cNvCxnSpPr>
            <a:cxnSpLocks/>
          </p:cNvCxnSpPr>
          <p:nvPr/>
        </p:nvCxnSpPr>
        <p:spPr>
          <a:xfrm>
            <a:off x="519891" y="4210563"/>
            <a:ext cx="11018626" cy="0"/>
          </a:xfrm>
          <a:prstGeom prst="line">
            <a:avLst/>
          </a:prstGeom>
          <a:ln w="57150">
            <a:solidFill>
              <a:schemeClr val="accent2"/>
            </a:solidFill>
          </a:ln>
        </p:spPr>
        <p:style>
          <a:lnRef idx="3">
            <a:schemeClr val="accent1"/>
          </a:lnRef>
          <a:fillRef idx="0">
            <a:schemeClr val="accent1"/>
          </a:fillRef>
          <a:effectRef idx="2">
            <a:schemeClr val="accent1"/>
          </a:effectRef>
          <a:fontRef idx="minor">
            <a:schemeClr val="tx1"/>
          </a:fontRef>
        </p:style>
      </p:cxnSp>
      <p:sp>
        <p:nvSpPr>
          <p:cNvPr id="5" name="Title 4">
            <a:extLst>
              <a:ext uri="{FF2B5EF4-FFF2-40B4-BE49-F238E27FC236}">
                <a16:creationId xmlns:a16="http://schemas.microsoft.com/office/drawing/2014/main" id="{EEB0A37E-5192-5D17-98BB-1118C032176D}"/>
              </a:ext>
            </a:extLst>
          </p:cNvPr>
          <p:cNvSpPr>
            <a:spLocks noGrp="1"/>
          </p:cNvSpPr>
          <p:nvPr>
            <p:ph type="title"/>
          </p:nvPr>
        </p:nvSpPr>
        <p:spPr/>
        <p:txBody>
          <a:bodyPr/>
          <a:lstStyle/>
          <a:p>
            <a:endParaRPr lang="en-GB"/>
          </a:p>
        </p:txBody>
      </p:sp>
    </p:spTree>
    <p:extLst>
      <p:ext uri="{BB962C8B-B14F-4D97-AF65-F5344CB8AC3E}">
        <p14:creationId xmlns:p14="http://schemas.microsoft.com/office/powerpoint/2010/main" val="38018481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0150704A-9F2F-204F-B031-F9FA3E222BF3}"/>
              </a:ext>
            </a:extLst>
          </p:cNvPr>
          <p:cNvSpPr>
            <a:spLocks noGrp="1"/>
          </p:cNvSpPr>
          <p:nvPr>
            <p:ph type="title"/>
          </p:nvPr>
        </p:nvSpPr>
        <p:spPr/>
        <p:txBody>
          <a:bodyPr/>
          <a:lstStyle/>
          <a:p>
            <a:r>
              <a:rPr lang="en-GB" dirty="0"/>
              <a:t>Councillors, Constables and Magistrates</a:t>
            </a:r>
          </a:p>
        </p:txBody>
      </p:sp>
      <p:sp>
        <p:nvSpPr>
          <p:cNvPr id="10" name="Content Placeholder 9">
            <a:extLst>
              <a:ext uri="{FF2B5EF4-FFF2-40B4-BE49-F238E27FC236}">
                <a16:creationId xmlns:a16="http://schemas.microsoft.com/office/drawing/2014/main" id="{E5246EFF-1DA8-7F46-28A8-718C233BC0EE}"/>
              </a:ext>
            </a:extLst>
          </p:cNvPr>
          <p:cNvSpPr>
            <a:spLocks noGrp="1"/>
          </p:cNvSpPr>
          <p:nvPr>
            <p:ph idx="1"/>
          </p:nvPr>
        </p:nvSpPr>
        <p:spPr>
          <a:xfrm>
            <a:off x="838200" y="1825625"/>
            <a:ext cx="5057267" cy="4351338"/>
          </a:xfrm>
        </p:spPr>
        <p:txBody>
          <a:bodyPr>
            <a:normAutofit lnSpcReduction="10000"/>
          </a:bodyPr>
          <a:lstStyle/>
          <a:p>
            <a:r>
              <a:rPr lang="en-GB" dirty="0"/>
              <a:t>Evolution from the mid-18</a:t>
            </a:r>
            <a:r>
              <a:rPr lang="en-GB" baseline="30000" dirty="0"/>
              <a:t>th</a:t>
            </a:r>
            <a:r>
              <a:rPr lang="en-GB" dirty="0"/>
              <a:t> century</a:t>
            </a:r>
          </a:p>
          <a:p>
            <a:r>
              <a:rPr lang="en-GB" dirty="0"/>
              <a:t>Societal changes: industry, jobs, dense populations</a:t>
            </a:r>
          </a:p>
          <a:p>
            <a:r>
              <a:rPr lang="en-GB" dirty="0"/>
              <a:t>Across the UK: biggest issues in the largest towns and cities</a:t>
            </a:r>
          </a:p>
          <a:p>
            <a:r>
              <a:rPr lang="en-GB" dirty="0"/>
              <a:t>Swansea population increased tenfold: 1800-1900</a:t>
            </a:r>
          </a:p>
          <a:p>
            <a:r>
              <a:rPr lang="en-GB" dirty="0"/>
              <a:t>Swansea crime increase almost fivefold 1930s-1960s</a:t>
            </a:r>
          </a:p>
        </p:txBody>
      </p:sp>
      <p:pic>
        <p:nvPicPr>
          <p:cNvPr id="11" name="Picture 10">
            <a:extLst>
              <a:ext uri="{FF2B5EF4-FFF2-40B4-BE49-F238E27FC236}">
                <a16:creationId xmlns:a16="http://schemas.microsoft.com/office/drawing/2014/main" id="{B9E84212-7945-1E69-D329-82450A4DF24A}"/>
              </a:ext>
            </a:extLst>
          </p:cNvPr>
          <p:cNvPicPr>
            <a:picLocks noChangeAspect="1"/>
          </p:cNvPicPr>
          <p:nvPr/>
        </p:nvPicPr>
        <p:blipFill>
          <a:blip r:embed="rId2"/>
          <a:stretch>
            <a:fillRect/>
          </a:stretch>
        </p:blipFill>
        <p:spPr>
          <a:xfrm>
            <a:off x="6296534" y="1907889"/>
            <a:ext cx="5828281" cy="3651821"/>
          </a:xfrm>
          <a:prstGeom prst="rect">
            <a:avLst/>
          </a:prstGeom>
        </p:spPr>
      </p:pic>
    </p:spTree>
    <p:extLst>
      <p:ext uri="{BB962C8B-B14F-4D97-AF65-F5344CB8AC3E}">
        <p14:creationId xmlns:p14="http://schemas.microsoft.com/office/powerpoint/2010/main" val="34621331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0">
                                            <p:txEl>
                                              <p:pRg st="0" end="0"/>
                                            </p:txEl>
                                          </p:spTgt>
                                        </p:tgtEl>
                                        <p:attrNameLst>
                                          <p:attrName>style.visibility</p:attrName>
                                        </p:attrNameLst>
                                      </p:cBhvr>
                                      <p:to>
                                        <p:strVal val="visible"/>
                                      </p:to>
                                    </p:set>
                                    <p:anim calcmode="lin" valueType="num">
                                      <p:cBhvr additive="base">
                                        <p:cTn id="7" dur="500" fill="hold"/>
                                        <p:tgtEl>
                                          <p:spTgt spid="10">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0">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0">
                                            <p:txEl>
                                              <p:pRg st="1" end="1"/>
                                            </p:txEl>
                                          </p:spTgt>
                                        </p:tgtEl>
                                        <p:attrNameLst>
                                          <p:attrName>style.visibility</p:attrName>
                                        </p:attrNameLst>
                                      </p:cBhvr>
                                      <p:to>
                                        <p:strVal val="visible"/>
                                      </p:to>
                                    </p:set>
                                    <p:anim calcmode="lin" valueType="num">
                                      <p:cBhvr additive="base">
                                        <p:cTn id="13" dur="500" fill="hold"/>
                                        <p:tgtEl>
                                          <p:spTgt spid="10">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0">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10">
                                            <p:txEl>
                                              <p:pRg st="2" end="2"/>
                                            </p:txEl>
                                          </p:spTgt>
                                        </p:tgtEl>
                                        <p:attrNameLst>
                                          <p:attrName>style.visibility</p:attrName>
                                        </p:attrNameLst>
                                      </p:cBhvr>
                                      <p:to>
                                        <p:strVal val="visible"/>
                                      </p:to>
                                    </p:set>
                                    <p:anim calcmode="lin" valueType="num">
                                      <p:cBhvr additive="base">
                                        <p:cTn id="19" dur="500" fill="hold"/>
                                        <p:tgtEl>
                                          <p:spTgt spid="10">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10">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10">
                                            <p:txEl>
                                              <p:pRg st="3" end="3"/>
                                            </p:txEl>
                                          </p:spTgt>
                                        </p:tgtEl>
                                        <p:attrNameLst>
                                          <p:attrName>style.visibility</p:attrName>
                                        </p:attrNameLst>
                                      </p:cBhvr>
                                      <p:to>
                                        <p:strVal val="visible"/>
                                      </p:to>
                                    </p:set>
                                    <p:anim calcmode="lin" valueType="num">
                                      <p:cBhvr additive="base">
                                        <p:cTn id="25" dur="500" fill="hold"/>
                                        <p:tgtEl>
                                          <p:spTgt spid="10">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10">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10">
                                            <p:txEl>
                                              <p:pRg st="4" end="4"/>
                                            </p:txEl>
                                          </p:spTgt>
                                        </p:tgtEl>
                                        <p:attrNameLst>
                                          <p:attrName>style.visibility</p:attrName>
                                        </p:attrNameLst>
                                      </p:cBhvr>
                                      <p:to>
                                        <p:strVal val="visible"/>
                                      </p:to>
                                    </p:set>
                                    <p:anim calcmode="lin" valueType="num">
                                      <p:cBhvr additive="base">
                                        <p:cTn id="31" dur="500" fill="hold"/>
                                        <p:tgtEl>
                                          <p:spTgt spid="10">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10">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30120F2-934F-254A-EA52-D268516B2C03}"/>
              </a:ext>
            </a:extLst>
          </p:cNvPr>
          <p:cNvSpPr>
            <a:spLocks noGrp="1"/>
          </p:cNvSpPr>
          <p:nvPr>
            <p:ph type="title"/>
          </p:nvPr>
        </p:nvSpPr>
        <p:spPr>
          <a:xfrm>
            <a:off x="1028700" y="1967266"/>
            <a:ext cx="2628900" cy="2547257"/>
          </a:xfrm>
          <a:noFill/>
        </p:spPr>
        <p:txBody>
          <a:bodyPr anchor="ctr">
            <a:normAutofit/>
          </a:bodyPr>
          <a:lstStyle/>
          <a:p>
            <a:pPr algn="ctr"/>
            <a:r>
              <a:rPr lang="en-GB" sz="3600">
                <a:solidFill>
                  <a:srgbClr val="FFFFFF"/>
                </a:solidFill>
              </a:rPr>
              <a:t>1858 Murder of a Greek Seaman in Swansea</a:t>
            </a:r>
          </a:p>
        </p:txBody>
      </p:sp>
      <p:pic>
        <p:nvPicPr>
          <p:cNvPr id="5" name="Picture 4">
            <a:extLst>
              <a:ext uri="{FF2B5EF4-FFF2-40B4-BE49-F238E27FC236}">
                <a16:creationId xmlns:a16="http://schemas.microsoft.com/office/drawing/2014/main" id="{FD76FDE8-732E-B22C-AA1C-CB517D543B17}"/>
              </a:ext>
            </a:extLst>
          </p:cNvPr>
          <p:cNvPicPr>
            <a:picLocks noChangeAspect="1"/>
          </p:cNvPicPr>
          <p:nvPr/>
        </p:nvPicPr>
        <p:blipFill>
          <a:blip r:embed="rId2"/>
          <a:stretch>
            <a:fillRect/>
          </a:stretch>
        </p:blipFill>
        <p:spPr>
          <a:xfrm>
            <a:off x="4777316" y="1724185"/>
            <a:ext cx="6780700" cy="3407301"/>
          </a:xfrm>
          <a:prstGeom prst="rect">
            <a:avLst/>
          </a:prstGeom>
        </p:spPr>
      </p:pic>
      <p:sp>
        <p:nvSpPr>
          <p:cNvPr id="6" name="TextBox 5">
            <a:extLst>
              <a:ext uri="{FF2B5EF4-FFF2-40B4-BE49-F238E27FC236}">
                <a16:creationId xmlns:a16="http://schemas.microsoft.com/office/drawing/2014/main" id="{418B2326-106B-F4E3-5264-9CE67C8A3F3F}"/>
              </a:ext>
            </a:extLst>
          </p:cNvPr>
          <p:cNvSpPr txBox="1"/>
          <p:nvPr/>
        </p:nvSpPr>
        <p:spPr>
          <a:xfrm>
            <a:off x="5746282" y="5871411"/>
            <a:ext cx="5707781" cy="369332"/>
          </a:xfrm>
          <a:prstGeom prst="rect">
            <a:avLst/>
          </a:prstGeom>
          <a:noFill/>
        </p:spPr>
        <p:txBody>
          <a:bodyPr wrap="square" rtlCol="0">
            <a:spAutoFit/>
          </a:bodyPr>
          <a:lstStyle/>
          <a:p>
            <a:pPr algn="r"/>
            <a:r>
              <a:rPr lang="en-GB" dirty="0"/>
              <a:t>From ‘To Guard My people’ 1957</a:t>
            </a:r>
          </a:p>
        </p:txBody>
      </p:sp>
    </p:spTree>
    <p:extLst>
      <p:ext uri="{BB962C8B-B14F-4D97-AF65-F5344CB8AC3E}">
        <p14:creationId xmlns:p14="http://schemas.microsoft.com/office/powerpoint/2010/main" val="318876135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C11478-3487-8F11-B725-40379E23459A}"/>
              </a:ext>
            </a:extLst>
          </p:cNvPr>
          <p:cNvSpPr>
            <a:spLocks noGrp="1"/>
          </p:cNvSpPr>
          <p:nvPr>
            <p:ph type="title"/>
          </p:nvPr>
        </p:nvSpPr>
        <p:spPr>
          <a:xfrm>
            <a:off x="6095998" y="365125"/>
            <a:ext cx="5257801" cy="1325563"/>
          </a:xfrm>
        </p:spPr>
        <p:txBody>
          <a:bodyPr/>
          <a:lstStyle/>
          <a:p>
            <a:r>
              <a:rPr lang="en-GB" dirty="0"/>
              <a:t>Hogarth’s Gin Lane</a:t>
            </a:r>
          </a:p>
        </p:txBody>
      </p:sp>
      <p:sp>
        <p:nvSpPr>
          <p:cNvPr id="3" name="Content Placeholder 2">
            <a:extLst>
              <a:ext uri="{FF2B5EF4-FFF2-40B4-BE49-F238E27FC236}">
                <a16:creationId xmlns:a16="http://schemas.microsoft.com/office/drawing/2014/main" id="{96CFDFA0-B87C-A0AB-324A-7F2DB6EAF6BA}"/>
              </a:ext>
            </a:extLst>
          </p:cNvPr>
          <p:cNvSpPr>
            <a:spLocks noGrp="1"/>
          </p:cNvSpPr>
          <p:nvPr>
            <p:ph idx="1"/>
          </p:nvPr>
        </p:nvSpPr>
        <p:spPr>
          <a:xfrm>
            <a:off x="6096000" y="1825625"/>
            <a:ext cx="5257800" cy="4351338"/>
          </a:xfrm>
        </p:spPr>
        <p:txBody>
          <a:bodyPr/>
          <a:lstStyle/>
          <a:p>
            <a:r>
              <a:rPr lang="en-GB" dirty="0"/>
              <a:t>Spirits had arrived from the continent</a:t>
            </a:r>
          </a:p>
          <a:p>
            <a:r>
              <a:rPr lang="en-GB" dirty="0"/>
              <a:t>Corrupting the people</a:t>
            </a:r>
          </a:p>
          <a:p>
            <a:r>
              <a:rPr lang="en-GB" dirty="0"/>
              <a:t>Losing themselves in the oblivion of intoxication</a:t>
            </a:r>
          </a:p>
          <a:p>
            <a:r>
              <a:rPr lang="en-GB" dirty="0"/>
              <a:t>Society was crumbling</a:t>
            </a:r>
          </a:p>
          <a:p>
            <a:r>
              <a:rPr lang="en-GB" dirty="0"/>
              <a:t>Government had to act</a:t>
            </a:r>
          </a:p>
          <a:p>
            <a:r>
              <a:rPr lang="en-GB" dirty="0"/>
              <a:t>Drink, drugs, sex and crime</a:t>
            </a:r>
          </a:p>
        </p:txBody>
      </p:sp>
      <p:pic>
        <p:nvPicPr>
          <p:cNvPr id="6" name="Picture 5">
            <a:extLst>
              <a:ext uri="{FF2B5EF4-FFF2-40B4-BE49-F238E27FC236}">
                <a16:creationId xmlns:a16="http://schemas.microsoft.com/office/drawing/2014/main" id="{7DC36C00-0423-0980-8B0C-DEBAA9723DA4}"/>
              </a:ext>
            </a:extLst>
          </p:cNvPr>
          <p:cNvPicPr>
            <a:picLocks noChangeAspect="1"/>
          </p:cNvPicPr>
          <p:nvPr/>
        </p:nvPicPr>
        <p:blipFill>
          <a:blip r:embed="rId2"/>
          <a:stretch>
            <a:fillRect/>
          </a:stretch>
        </p:blipFill>
        <p:spPr>
          <a:xfrm>
            <a:off x="693018" y="365125"/>
            <a:ext cx="5053264" cy="6374141"/>
          </a:xfrm>
          <a:prstGeom prst="rect">
            <a:avLst/>
          </a:prstGeom>
        </p:spPr>
      </p:pic>
    </p:spTree>
    <p:extLst>
      <p:ext uri="{BB962C8B-B14F-4D97-AF65-F5344CB8AC3E}">
        <p14:creationId xmlns:p14="http://schemas.microsoft.com/office/powerpoint/2010/main" val="15586487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4026763" cy="1561329"/>
          </a:xfrm>
        </p:spPr>
        <p:txBody>
          <a:bodyPr/>
          <a:lstStyle/>
          <a:p>
            <a:r>
              <a:rPr lang="en-GB" dirty="0"/>
              <a:t>Mid-18</a:t>
            </a:r>
            <a:r>
              <a:rPr lang="en-GB" baseline="30000" dirty="0"/>
              <a:t>th</a:t>
            </a:r>
            <a:r>
              <a:rPr lang="en-GB" dirty="0"/>
              <a:t> century London</a:t>
            </a:r>
          </a:p>
        </p:txBody>
      </p:sp>
      <p:sp>
        <p:nvSpPr>
          <p:cNvPr id="3" name="Content Placeholder 2"/>
          <p:cNvSpPr>
            <a:spLocks noGrp="1"/>
          </p:cNvSpPr>
          <p:nvPr>
            <p:ph idx="1"/>
          </p:nvPr>
        </p:nvSpPr>
        <p:spPr>
          <a:xfrm>
            <a:off x="5637320" y="365125"/>
            <a:ext cx="6157413" cy="6415819"/>
          </a:xfrm>
        </p:spPr>
        <p:txBody>
          <a:bodyPr>
            <a:normAutofit lnSpcReduction="10000"/>
          </a:bodyPr>
          <a:lstStyle/>
          <a:p>
            <a:r>
              <a:rPr lang="en-GB" dirty="0"/>
              <a:t>Magistrate Henry Fielding founded the Bow Street Runners</a:t>
            </a:r>
          </a:p>
          <a:p>
            <a:r>
              <a:rPr lang="en-GB" dirty="0"/>
              <a:t>London was full of pickpockets, ‘cutpurses’ and vagabonds</a:t>
            </a:r>
          </a:p>
          <a:p>
            <a:r>
              <a:rPr lang="en-GB" dirty="0"/>
              <a:t>London’s narrow streets provided great hiding places</a:t>
            </a:r>
          </a:p>
          <a:p>
            <a:r>
              <a:rPr lang="en-GB" dirty="0"/>
              <a:t>Earlier there were ‘Charlies’ (after Charles </a:t>
            </a:r>
            <a:r>
              <a:rPr lang="en-GB" dirty="0" err="1"/>
              <a:t>Huitchen</a:t>
            </a:r>
            <a:r>
              <a:rPr lang="en-GB" dirty="0"/>
              <a:t>): watchmen who detected and arrested, sorted out the drunks and called out the time</a:t>
            </a:r>
          </a:p>
          <a:p>
            <a:r>
              <a:rPr lang="en-GB" dirty="0"/>
              <a:t>Often criticised for being too old and infirm</a:t>
            </a:r>
          </a:p>
          <a:p>
            <a:r>
              <a:rPr lang="en-GB" dirty="0"/>
              <a:t>1751, the Bow Street Runners were founded – a permanent, armed policing presence</a:t>
            </a:r>
          </a:p>
        </p:txBody>
      </p:sp>
      <p:sp>
        <p:nvSpPr>
          <p:cNvPr id="7" name="TextBox 6">
            <a:extLst>
              <a:ext uri="{FF2B5EF4-FFF2-40B4-BE49-F238E27FC236}">
                <a16:creationId xmlns:a16="http://schemas.microsoft.com/office/drawing/2014/main" id="{5C0EA771-B8CE-45F2-8FED-0B04547D212E}"/>
              </a:ext>
            </a:extLst>
          </p:cNvPr>
          <p:cNvSpPr txBox="1"/>
          <p:nvPr/>
        </p:nvSpPr>
        <p:spPr>
          <a:xfrm>
            <a:off x="838199" y="1815355"/>
            <a:ext cx="4026763" cy="2308324"/>
          </a:xfrm>
          <a:prstGeom prst="rect">
            <a:avLst/>
          </a:prstGeom>
          <a:solidFill>
            <a:srgbClr val="FFFF00"/>
          </a:solidFill>
          <a:ln w="57150">
            <a:solidFill>
              <a:schemeClr val="tx1"/>
            </a:solidFill>
          </a:ln>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An Enquiry into the Causes of the Late Increase of Robbers and Related Writings, 1751</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“Quick notice and sudden pursuit.”</a:t>
            </a:r>
            <a:endPar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8" name="Picture 7">
            <a:extLst>
              <a:ext uri="{FF2B5EF4-FFF2-40B4-BE49-F238E27FC236}">
                <a16:creationId xmlns:a16="http://schemas.microsoft.com/office/drawing/2014/main" id="{78FB02F9-1F84-4243-9838-D76934B88EDA}"/>
              </a:ext>
            </a:extLst>
          </p:cNvPr>
          <p:cNvPicPr>
            <a:picLocks noChangeAspect="1"/>
          </p:cNvPicPr>
          <p:nvPr/>
        </p:nvPicPr>
        <p:blipFill>
          <a:blip r:embed="rId2"/>
          <a:stretch>
            <a:fillRect/>
          </a:stretch>
        </p:blipFill>
        <p:spPr>
          <a:xfrm>
            <a:off x="2065960" y="4289918"/>
            <a:ext cx="1571239" cy="2140813"/>
          </a:xfrm>
          <a:prstGeom prst="rect">
            <a:avLst/>
          </a:prstGeom>
        </p:spPr>
      </p:pic>
      <p:sp>
        <p:nvSpPr>
          <p:cNvPr id="4" name="TextBox 3">
            <a:extLst>
              <a:ext uri="{FF2B5EF4-FFF2-40B4-BE49-F238E27FC236}">
                <a16:creationId xmlns:a16="http://schemas.microsoft.com/office/drawing/2014/main" id="{3E9E7818-1EED-4CAD-B572-A494BE3121FE}"/>
              </a:ext>
            </a:extLst>
          </p:cNvPr>
          <p:cNvSpPr txBox="1"/>
          <p:nvPr/>
        </p:nvSpPr>
        <p:spPr>
          <a:xfrm>
            <a:off x="7870004" y="6154220"/>
            <a:ext cx="3924729"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See </a:t>
            </a:r>
            <a:r>
              <a:rPr kumimoji="0" lang="en-GB" sz="1800" b="0" i="0" u="none" strike="noStrike" kern="1200" cap="none" spc="0" normalizeH="0" baseline="0" noProof="0" dirty="0" err="1">
                <a:ln>
                  <a:noFill/>
                </a:ln>
                <a:solidFill>
                  <a:prstClr val="black"/>
                </a:solidFill>
                <a:effectLst/>
                <a:uLnTx/>
                <a:uFillTx/>
                <a:latin typeface="Calibri" panose="020F0502020204030204"/>
                <a:ea typeface="+mn-ea"/>
                <a:cs typeface="+mn-cs"/>
              </a:rPr>
              <a:t>Kennison</a:t>
            </a: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 and Cook 2019</a:t>
            </a:r>
          </a:p>
        </p:txBody>
      </p:sp>
      <p:sp>
        <p:nvSpPr>
          <p:cNvPr id="5" name="Slide Number Placeholder 4">
            <a:extLst>
              <a:ext uri="{FF2B5EF4-FFF2-40B4-BE49-F238E27FC236}">
                <a16:creationId xmlns:a16="http://schemas.microsoft.com/office/drawing/2014/main" id="{76677B67-ADC0-6ED1-B830-68639ADF8442}"/>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BB89200-0994-4556-B81E-0BACE865B87D}" type="slidenum">
              <a:rPr kumimoji="0" lang="en-GB"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a:t>
            </a:fld>
            <a:endParaRPr kumimoji="0" lang="en-GB"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7772296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4C0B10B-D2C4-4A54-AFAD-3D27DF88BB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11" name="Group 10">
            <a:extLst>
              <a:ext uri="{FF2B5EF4-FFF2-40B4-BE49-F238E27FC236}">
                <a16:creationId xmlns:a16="http://schemas.microsoft.com/office/drawing/2014/main" id="{B6BADB90-C74B-40D6-86DC-503F65FCE8D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09710" y="635715"/>
            <a:ext cx="11142208" cy="2482136"/>
            <a:chOff x="409710" y="635715"/>
            <a:chExt cx="11142208" cy="2482136"/>
          </a:xfrm>
        </p:grpSpPr>
        <p:sp>
          <p:nvSpPr>
            <p:cNvPr id="12" name="Freeform 44">
              <a:extLst>
                <a:ext uri="{FF2B5EF4-FFF2-40B4-BE49-F238E27FC236}">
                  <a16:creationId xmlns:a16="http://schemas.microsoft.com/office/drawing/2014/main" id="{6559431D-1886-4AE0-9B87-9AD2ECAB843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3" name="Freeform 45">
              <a:extLst>
                <a:ext uri="{FF2B5EF4-FFF2-40B4-BE49-F238E27FC236}">
                  <a16:creationId xmlns:a16="http://schemas.microsoft.com/office/drawing/2014/main" id="{373850A5-B04A-4FCD-9E73-EE322167FB3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4" name="Freeform 46">
              <a:extLst>
                <a:ext uri="{FF2B5EF4-FFF2-40B4-BE49-F238E27FC236}">
                  <a16:creationId xmlns:a16="http://schemas.microsoft.com/office/drawing/2014/main" id="{82C18C67-80FA-4738-AA53-0AF2419F98E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5" name="Freeform 47">
              <a:extLst>
                <a:ext uri="{FF2B5EF4-FFF2-40B4-BE49-F238E27FC236}">
                  <a16:creationId xmlns:a16="http://schemas.microsoft.com/office/drawing/2014/main" id="{48543B1A-8BF5-4C63-8404-41B2EA70B33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92DF5096-E051-498C-A3ED-CBA77A813AAC}"/>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sp>
        <p:nvSpPr>
          <p:cNvPr id="2" name="Title 1">
            <a:extLst>
              <a:ext uri="{FF2B5EF4-FFF2-40B4-BE49-F238E27FC236}">
                <a16:creationId xmlns:a16="http://schemas.microsoft.com/office/drawing/2014/main" id="{72D6FBF9-2A52-4F24-B225-306936DA0639}"/>
              </a:ext>
            </a:extLst>
          </p:cNvPr>
          <p:cNvSpPr>
            <a:spLocks noGrp="1"/>
          </p:cNvSpPr>
          <p:nvPr>
            <p:ph type="title"/>
          </p:nvPr>
        </p:nvSpPr>
        <p:spPr>
          <a:xfrm>
            <a:off x="1047280" y="759805"/>
            <a:ext cx="10306520" cy="1325563"/>
          </a:xfrm>
        </p:spPr>
        <p:txBody>
          <a:bodyPr>
            <a:normAutofit/>
          </a:bodyPr>
          <a:lstStyle/>
          <a:p>
            <a:r>
              <a:rPr lang="en-GB" sz="6000" dirty="0">
                <a:solidFill>
                  <a:srgbClr val="FFFFFF"/>
                </a:solidFill>
              </a:rPr>
              <a:t>Metropolitan Police Act 1829</a:t>
            </a:r>
          </a:p>
        </p:txBody>
      </p:sp>
      <p:sp>
        <p:nvSpPr>
          <p:cNvPr id="3" name="Content Placeholder 2">
            <a:extLst>
              <a:ext uri="{FF2B5EF4-FFF2-40B4-BE49-F238E27FC236}">
                <a16:creationId xmlns:a16="http://schemas.microsoft.com/office/drawing/2014/main" id="{62346648-55FD-488A-92F7-774C4B605B18}"/>
              </a:ext>
            </a:extLst>
          </p:cNvPr>
          <p:cNvSpPr>
            <a:spLocks noGrp="1"/>
          </p:cNvSpPr>
          <p:nvPr>
            <p:ph idx="1"/>
          </p:nvPr>
        </p:nvSpPr>
        <p:spPr>
          <a:xfrm>
            <a:off x="1424904" y="2494450"/>
            <a:ext cx="4537357" cy="4242252"/>
          </a:xfrm>
        </p:spPr>
        <p:txBody>
          <a:bodyPr>
            <a:normAutofit/>
          </a:bodyPr>
          <a:lstStyle/>
          <a:p>
            <a:r>
              <a:rPr lang="en-GB" sz="2000" dirty="0"/>
              <a:t>Sir Robert Peel’s focus on a new police force</a:t>
            </a:r>
          </a:p>
          <a:p>
            <a:r>
              <a:rPr lang="en-GB" sz="2000" dirty="0"/>
              <a:t>Municipal Corporations Act (1835) saw the new full-time, paid  police extended to the 178 boroughs of England and Wales</a:t>
            </a:r>
          </a:p>
          <a:p>
            <a:r>
              <a:rPr lang="en-GB" sz="2000" dirty="0"/>
              <a:t>This Act engaged local ratepayers to form new politically elected Councils</a:t>
            </a:r>
          </a:p>
          <a:p>
            <a:r>
              <a:rPr lang="en-GB" sz="2000" dirty="0"/>
              <a:t>These Councils had the power to form sub committees called Watch Committees, which had the power to form a ‘new police’</a:t>
            </a:r>
          </a:p>
          <a:p>
            <a:endParaRPr lang="en-GB" sz="1700" dirty="0"/>
          </a:p>
          <a:p>
            <a:endParaRPr lang="en-GB" sz="1700" dirty="0"/>
          </a:p>
        </p:txBody>
      </p:sp>
      <p:pic>
        <p:nvPicPr>
          <p:cNvPr id="4" name="Picture 3">
            <a:extLst>
              <a:ext uri="{FF2B5EF4-FFF2-40B4-BE49-F238E27FC236}">
                <a16:creationId xmlns:a16="http://schemas.microsoft.com/office/drawing/2014/main" id="{1B3BFB26-7197-47D7-BEA4-B43410ECF06F}"/>
              </a:ext>
            </a:extLst>
          </p:cNvPr>
          <p:cNvPicPr>
            <a:picLocks noChangeAspect="1"/>
          </p:cNvPicPr>
          <p:nvPr/>
        </p:nvPicPr>
        <p:blipFill rotWithShape="1">
          <a:blip r:embed="rId2"/>
          <a:srcRect l="8155" r="7077"/>
          <a:stretch/>
        </p:blipFill>
        <p:spPr>
          <a:xfrm>
            <a:off x="6098892" y="2492376"/>
            <a:ext cx="4802404" cy="3563372"/>
          </a:xfrm>
          <a:prstGeom prst="rect">
            <a:avLst/>
          </a:prstGeom>
        </p:spPr>
      </p:pic>
      <p:sp>
        <p:nvSpPr>
          <p:cNvPr id="5" name="Slide Number Placeholder 4">
            <a:extLst>
              <a:ext uri="{FF2B5EF4-FFF2-40B4-BE49-F238E27FC236}">
                <a16:creationId xmlns:a16="http://schemas.microsoft.com/office/drawing/2014/main" id="{F2B2913D-37EA-BAFC-9B29-B185571EE85C}"/>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BB89200-0994-4556-B81E-0BACE865B87D}" type="slidenum">
              <a:rPr kumimoji="0" lang="en-GB"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14</a:t>
            </a:fld>
            <a:endParaRPr kumimoji="0" lang="en-GB"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7357959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A6DD5E-3D86-E2F8-3067-BD36F14DA21B}"/>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3D411D3D-5410-CFA5-F93D-CE807BBAE736}"/>
              </a:ext>
            </a:extLst>
          </p:cNvPr>
          <p:cNvSpPr>
            <a:spLocks noGrp="1"/>
          </p:cNvSpPr>
          <p:nvPr>
            <p:ph idx="1"/>
          </p:nvPr>
        </p:nvSpPr>
        <p:spPr/>
        <p:txBody>
          <a:bodyPr/>
          <a:lstStyle/>
          <a:p>
            <a:endParaRPr lang="en-GB"/>
          </a:p>
        </p:txBody>
      </p:sp>
      <p:pic>
        <p:nvPicPr>
          <p:cNvPr id="4" name="Picture 3">
            <a:extLst>
              <a:ext uri="{FF2B5EF4-FFF2-40B4-BE49-F238E27FC236}">
                <a16:creationId xmlns:a16="http://schemas.microsoft.com/office/drawing/2014/main" id="{7F4EB770-9766-F0C1-EF80-31762360EB51}"/>
              </a:ext>
            </a:extLst>
          </p:cNvPr>
          <p:cNvPicPr>
            <a:picLocks noChangeAspect="1"/>
          </p:cNvPicPr>
          <p:nvPr/>
        </p:nvPicPr>
        <p:blipFill>
          <a:blip r:embed="rId2"/>
          <a:stretch>
            <a:fillRect/>
          </a:stretch>
        </p:blipFill>
        <p:spPr>
          <a:xfrm>
            <a:off x="531845" y="-166197"/>
            <a:ext cx="11541967" cy="7409944"/>
          </a:xfrm>
          <a:prstGeom prst="rect">
            <a:avLst/>
          </a:prstGeom>
        </p:spPr>
      </p:pic>
      <p:pic>
        <p:nvPicPr>
          <p:cNvPr id="6" name="Picture 5">
            <a:extLst>
              <a:ext uri="{FF2B5EF4-FFF2-40B4-BE49-F238E27FC236}">
                <a16:creationId xmlns:a16="http://schemas.microsoft.com/office/drawing/2014/main" id="{0EA4F071-0A65-06CD-7D8E-8C1AB1C6F8F0}"/>
              </a:ext>
            </a:extLst>
          </p:cNvPr>
          <p:cNvPicPr>
            <a:picLocks noChangeAspect="1"/>
          </p:cNvPicPr>
          <p:nvPr/>
        </p:nvPicPr>
        <p:blipFill>
          <a:blip r:embed="rId3"/>
          <a:stretch>
            <a:fillRect/>
          </a:stretch>
        </p:blipFill>
        <p:spPr>
          <a:xfrm>
            <a:off x="1693894" y="365125"/>
            <a:ext cx="9217867" cy="8290095"/>
          </a:xfrm>
          <a:prstGeom prst="rect">
            <a:avLst/>
          </a:prstGeom>
        </p:spPr>
      </p:pic>
      <p:sp>
        <p:nvSpPr>
          <p:cNvPr id="5" name="Slide Number Placeholder 4">
            <a:extLst>
              <a:ext uri="{FF2B5EF4-FFF2-40B4-BE49-F238E27FC236}">
                <a16:creationId xmlns:a16="http://schemas.microsoft.com/office/drawing/2014/main" id="{4049202C-89B1-9057-6D46-14D1106D43E0}"/>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BB89200-0994-4556-B81E-0BACE865B87D}" type="slidenum">
              <a:rPr kumimoji="0" lang="en-GB"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15</a:t>
            </a:fld>
            <a:endParaRPr kumimoji="0" lang="en-GB"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6949917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00AB82-16A3-4B3E-82B6-E4DF20192F25}"/>
              </a:ext>
            </a:extLst>
          </p:cNvPr>
          <p:cNvSpPr>
            <a:spLocks noGrp="1"/>
          </p:cNvSpPr>
          <p:nvPr>
            <p:ph type="title"/>
          </p:nvPr>
        </p:nvSpPr>
        <p:spPr/>
        <p:txBody>
          <a:bodyPr/>
          <a:lstStyle/>
          <a:p>
            <a:r>
              <a:rPr lang="en-GB" dirty="0"/>
              <a:t>Lack of oversight</a:t>
            </a:r>
          </a:p>
        </p:txBody>
      </p:sp>
      <p:sp>
        <p:nvSpPr>
          <p:cNvPr id="3" name="Content Placeholder 2">
            <a:extLst>
              <a:ext uri="{FF2B5EF4-FFF2-40B4-BE49-F238E27FC236}">
                <a16:creationId xmlns:a16="http://schemas.microsoft.com/office/drawing/2014/main" id="{E32984A9-3E4B-4F2C-B385-75FD52D3BDC1}"/>
              </a:ext>
            </a:extLst>
          </p:cNvPr>
          <p:cNvSpPr>
            <a:spLocks noGrp="1"/>
          </p:cNvSpPr>
          <p:nvPr>
            <p:ph idx="1"/>
          </p:nvPr>
        </p:nvSpPr>
        <p:spPr>
          <a:xfrm>
            <a:off x="838200" y="1825625"/>
            <a:ext cx="4153678" cy="4351338"/>
          </a:xfrm>
        </p:spPr>
        <p:txBody>
          <a:bodyPr>
            <a:normAutofit lnSpcReduction="10000"/>
          </a:bodyPr>
          <a:lstStyle/>
          <a:p>
            <a:r>
              <a:rPr lang="en-GB" dirty="0"/>
              <a:t>Central government did not oversee the new police</a:t>
            </a:r>
          </a:p>
          <a:p>
            <a:r>
              <a:rPr lang="en-GB" dirty="0"/>
              <a:t>Some Councils partially implemented the 1835 Act and some poorer areas ignored it completely</a:t>
            </a:r>
          </a:p>
          <a:p>
            <a:r>
              <a:rPr lang="en-GB" dirty="0"/>
              <a:t>Why empower a section of the community to oversee the rest of us</a:t>
            </a:r>
          </a:p>
          <a:p>
            <a:endParaRPr lang="en-GB" dirty="0"/>
          </a:p>
          <a:p>
            <a:endParaRPr lang="en-GB" dirty="0"/>
          </a:p>
        </p:txBody>
      </p:sp>
      <p:pic>
        <p:nvPicPr>
          <p:cNvPr id="4" name="Picture 3">
            <a:extLst>
              <a:ext uri="{FF2B5EF4-FFF2-40B4-BE49-F238E27FC236}">
                <a16:creationId xmlns:a16="http://schemas.microsoft.com/office/drawing/2014/main" id="{39A5CC60-CC28-42F4-9B1B-F8FD6BA4F375}"/>
              </a:ext>
            </a:extLst>
          </p:cNvPr>
          <p:cNvPicPr>
            <a:picLocks noChangeAspect="1"/>
          </p:cNvPicPr>
          <p:nvPr/>
        </p:nvPicPr>
        <p:blipFill>
          <a:blip r:embed="rId2"/>
          <a:stretch>
            <a:fillRect/>
          </a:stretch>
        </p:blipFill>
        <p:spPr>
          <a:xfrm>
            <a:off x="4795935" y="485192"/>
            <a:ext cx="7354095" cy="5899618"/>
          </a:xfrm>
          <a:prstGeom prst="rect">
            <a:avLst/>
          </a:prstGeom>
        </p:spPr>
      </p:pic>
      <p:sp>
        <p:nvSpPr>
          <p:cNvPr id="5" name="Slide Number Placeholder 4">
            <a:extLst>
              <a:ext uri="{FF2B5EF4-FFF2-40B4-BE49-F238E27FC236}">
                <a16:creationId xmlns:a16="http://schemas.microsoft.com/office/drawing/2014/main" id="{E58161BA-55F8-3615-BCDA-7C7EB15CE3AC}"/>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BB89200-0994-4556-B81E-0BACE865B87D}" type="slidenum">
              <a:rPr kumimoji="0" lang="en-GB"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a:t>
            </a:fld>
            <a:endParaRPr kumimoji="0" lang="en-GB"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264162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2">
            <a:lumMod val="1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14D903-CF0D-41E3-BD7F-77AD0A7AABC5}"/>
              </a:ext>
            </a:extLst>
          </p:cNvPr>
          <p:cNvSpPr>
            <a:spLocks noGrp="1"/>
          </p:cNvSpPr>
          <p:nvPr>
            <p:ph type="title"/>
          </p:nvPr>
        </p:nvSpPr>
        <p:spPr>
          <a:xfrm>
            <a:off x="838200" y="365125"/>
            <a:ext cx="4349620" cy="1925314"/>
          </a:xfrm>
          <a:solidFill>
            <a:schemeClr val="bg2">
              <a:lumMod val="10000"/>
            </a:schemeClr>
          </a:solidFill>
        </p:spPr>
        <p:txBody>
          <a:bodyPr>
            <a:normAutofit/>
          </a:bodyPr>
          <a:lstStyle/>
          <a:p>
            <a:r>
              <a:rPr lang="en-GB" dirty="0">
                <a:solidFill>
                  <a:schemeClr val="bg1"/>
                </a:solidFill>
              </a:rPr>
              <a:t>County and Borough Police Act 1856</a:t>
            </a:r>
          </a:p>
        </p:txBody>
      </p:sp>
      <p:sp>
        <p:nvSpPr>
          <p:cNvPr id="3" name="Content Placeholder 2">
            <a:extLst>
              <a:ext uri="{FF2B5EF4-FFF2-40B4-BE49-F238E27FC236}">
                <a16:creationId xmlns:a16="http://schemas.microsoft.com/office/drawing/2014/main" id="{45C878C8-74FE-4586-B302-B102650DF602}"/>
              </a:ext>
            </a:extLst>
          </p:cNvPr>
          <p:cNvSpPr>
            <a:spLocks noGrp="1"/>
          </p:cNvSpPr>
          <p:nvPr>
            <p:ph idx="1"/>
          </p:nvPr>
        </p:nvSpPr>
        <p:spPr>
          <a:xfrm>
            <a:off x="838200" y="2547257"/>
            <a:ext cx="4444014" cy="3629706"/>
          </a:xfrm>
        </p:spPr>
        <p:txBody>
          <a:bodyPr/>
          <a:lstStyle/>
          <a:p>
            <a:r>
              <a:rPr lang="en-US" dirty="0">
                <a:solidFill>
                  <a:schemeClr val="bg1"/>
                </a:solidFill>
              </a:rPr>
              <a:t>Key concepts in this Act remained central planks for 150 years</a:t>
            </a:r>
          </a:p>
          <a:p>
            <a:pPr marL="514350" indent="-514350">
              <a:buFont typeface="+mj-lt"/>
              <a:buAutoNum type="arabicPeriod"/>
            </a:pPr>
            <a:r>
              <a:rPr lang="en-US" dirty="0">
                <a:solidFill>
                  <a:schemeClr val="bg1"/>
                </a:solidFill>
              </a:rPr>
              <a:t>Efficiency of policing</a:t>
            </a:r>
          </a:p>
          <a:p>
            <a:pPr marL="514350" indent="-514350">
              <a:buFont typeface="+mj-lt"/>
              <a:buAutoNum type="arabicPeriod"/>
            </a:pPr>
            <a:r>
              <a:rPr lang="en-US" dirty="0">
                <a:solidFill>
                  <a:schemeClr val="bg1"/>
                </a:solidFill>
              </a:rPr>
              <a:t>Annual inspection </a:t>
            </a:r>
          </a:p>
          <a:p>
            <a:pPr marL="514350" indent="-514350">
              <a:buFont typeface="+mj-lt"/>
              <a:buAutoNum type="arabicPeriod"/>
            </a:pPr>
            <a:r>
              <a:rPr lang="en-US" dirty="0">
                <a:solidFill>
                  <a:schemeClr val="bg1"/>
                </a:solidFill>
              </a:rPr>
              <a:t>Watchdog role of the Inspectorate </a:t>
            </a:r>
            <a:endParaRPr lang="en-GB" dirty="0">
              <a:solidFill>
                <a:schemeClr val="bg1"/>
              </a:solidFill>
            </a:endParaRPr>
          </a:p>
        </p:txBody>
      </p:sp>
      <p:pic>
        <p:nvPicPr>
          <p:cNvPr id="5" name="Picture 4">
            <a:extLst>
              <a:ext uri="{FF2B5EF4-FFF2-40B4-BE49-F238E27FC236}">
                <a16:creationId xmlns:a16="http://schemas.microsoft.com/office/drawing/2014/main" id="{E6AD9E7E-AACE-43CE-9A75-50ED7893882D}"/>
              </a:ext>
            </a:extLst>
          </p:cNvPr>
          <p:cNvPicPr>
            <a:picLocks noChangeAspect="1"/>
          </p:cNvPicPr>
          <p:nvPr/>
        </p:nvPicPr>
        <p:blipFill>
          <a:blip r:embed="rId2"/>
          <a:stretch>
            <a:fillRect/>
          </a:stretch>
        </p:blipFill>
        <p:spPr>
          <a:xfrm>
            <a:off x="5562368" y="119062"/>
            <a:ext cx="6429375" cy="6619875"/>
          </a:xfrm>
          <a:prstGeom prst="rect">
            <a:avLst/>
          </a:prstGeom>
          <a:ln w="127000" cap="sq">
            <a:solidFill>
              <a:srgbClr val="000000"/>
            </a:solidFill>
            <a:miter lim="800000"/>
          </a:ln>
          <a:effectLst>
            <a:outerShdw blurRad="57150" dist="50800" dir="2700000" algn="tl" rotWithShape="0">
              <a:srgbClr val="000000">
                <a:alpha val="40000"/>
              </a:srgbClr>
            </a:outerShdw>
          </a:effectLst>
        </p:spPr>
      </p:pic>
      <p:sp>
        <p:nvSpPr>
          <p:cNvPr id="6" name="Rectangle 5">
            <a:extLst>
              <a:ext uri="{FF2B5EF4-FFF2-40B4-BE49-F238E27FC236}">
                <a16:creationId xmlns:a16="http://schemas.microsoft.com/office/drawing/2014/main" id="{657D85C2-D168-45FC-A1EB-7630B10CF1F7}"/>
              </a:ext>
            </a:extLst>
          </p:cNvPr>
          <p:cNvSpPr/>
          <p:nvPr/>
        </p:nvSpPr>
        <p:spPr>
          <a:xfrm>
            <a:off x="8345010" y="3684233"/>
            <a:ext cx="1136341" cy="221942"/>
          </a:xfrm>
          <a:prstGeom prst="rect">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w="38100">
                <a:solidFill>
                  <a:srgbClr val="FF0000"/>
                </a:solidFill>
              </a:ln>
              <a:solidFill>
                <a:prstClr val="white"/>
              </a:solidFill>
              <a:effectLst/>
              <a:uLnTx/>
              <a:uFillTx/>
              <a:latin typeface="Calibri" panose="020F0502020204030204"/>
              <a:ea typeface="+mn-ea"/>
              <a:cs typeface="+mn-cs"/>
            </a:endParaRPr>
          </a:p>
        </p:txBody>
      </p:sp>
      <p:sp>
        <p:nvSpPr>
          <p:cNvPr id="7" name="Oval 6">
            <a:extLst>
              <a:ext uri="{FF2B5EF4-FFF2-40B4-BE49-F238E27FC236}">
                <a16:creationId xmlns:a16="http://schemas.microsoft.com/office/drawing/2014/main" id="{28880D8D-FBF6-4855-B334-3C673A563CEA}"/>
              </a:ext>
            </a:extLst>
          </p:cNvPr>
          <p:cNvSpPr/>
          <p:nvPr/>
        </p:nvSpPr>
        <p:spPr>
          <a:xfrm>
            <a:off x="9210582" y="5335479"/>
            <a:ext cx="541538" cy="328473"/>
          </a:xfrm>
          <a:prstGeom prst="ellipse">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noFill/>
              <a:effectLst/>
              <a:uLnTx/>
              <a:uFillTx/>
              <a:latin typeface="Calibri" panose="020F0502020204030204"/>
              <a:ea typeface="+mn-ea"/>
              <a:cs typeface="+mn-cs"/>
            </a:endParaRPr>
          </a:p>
        </p:txBody>
      </p:sp>
      <p:sp>
        <p:nvSpPr>
          <p:cNvPr id="4" name="Slide Number Placeholder 3">
            <a:extLst>
              <a:ext uri="{FF2B5EF4-FFF2-40B4-BE49-F238E27FC236}">
                <a16:creationId xmlns:a16="http://schemas.microsoft.com/office/drawing/2014/main" id="{DDAD9AEA-D241-4BAA-22DC-17602923960E}"/>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BB89200-0994-4556-B81E-0BACE865B87D}" type="slidenum">
              <a:rPr kumimoji="0" lang="en-GB"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a:t>
            </a:fld>
            <a:endParaRPr kumimoji="0" lang="en-GB"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8447623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2" presetClass="entr" presetSubtype="4" fill="hold" nodeType="clickEffect">
                                  <p:stCondLst>
                                    <p:cond delay="0"/>
                                  </p:stCondLst>
                                  <p:childTnLst>
                                    <p:set>
                                      <p:cBhvr>
                                        <p:cTn id="30" dur="1" fill="hold">
                                          <p:stCondLst>
                                            <p:cond delay="0"/>
                                          </p:stCondLst>
                                        </p:cTn>
                                        <p:tgtEl>
                                          <p:spTgt spid="5"/>
                                        </p:tgtEl>
                                        <p:attrNameLst>
                                          <p:attrName>style.visibility</p:attrName>
                                        </p:attrNameLst>
                                      </p:cBhvr>
                                      <p:to>
                                        <p:strVal val="visible"/>
                                      </p:to>
                                    </p:set>
                                    <p:animEffect transition="in" filter="wipe(down)">
                                      <p:cBhvr>
                                        <p:cTn id="31" dur="500"/>
                                        <p:tgtEl>
                                          <p:spTgt spid="5"/>
                                        </p:tgtEl>
                                      </p:cBhvr>
                                    </p:animEffect>
                                  </p:childTnLst>
                                </p:cTn>
                              </p:par>
                            </p:childTnLst>
                          </p:cTn>
                        </p:par>
                      </p:childTnLst>
                    </p:cTn>
                  </p:par>
                  <p:par>
                    <p:cTn id="32" fill="hold">
                      <p:stCondLst>
                        <p:cond delay="indefinite"/>
                      </p:stCondLst>
                      <p:childTnLst>
                        <p:par>
                          <p:cTn id="33" fill="hold">
                            <p:stCondLst>
                              <p:cond delay="0"/>
                            </p:stCondLst>
                            <p:childTnLst>
                              <p:par>
                                <p:cTn id="34" presetID="42" presetClass="entr" presetSubtype="0" fill="hold" grpId="0" nodeType="clickEffect">
                                  <p:stCondLst>
                                    <p:cond delay="0"/>
                                  </p:stCondLst>
                                  <p:childTnLst>
                                    <p:set>
                                      <p:cBhvr>
                                        <p:cTn id="35" dur="1" fill="hold">
                                          <p:stCondLst>
                                            <p:cond delay="0"/>
                                          </p:stCondLst>
                                        </p:cTn>
                                        <p:tgtEl>
                                          <p:spTgt spid="6"/>
                                        </p:tgtEl>
                                        <p:attrNameLst>
                                          <p:attrName>style.visibility</p:attrName>
                                        </p:attrNameLst>
                                      </p:cBhvr>
                                      <p:to>
                                        <p:strVal val="visible"/>
                                      </p:to>
                                    </p:set>
                                    <p:animEffect transition="in" filter="fade">
                                      <p:cBhvr>
                                        <p:cTn id="36" dur="1000"/>
                                        <p:tgtEl>
                                          <p:spTgt spid="6"/>
                                        </p:tgtEl>
                                      </p:cBhvr>
                                    </p:animEffect>
                                    <p:anim calcmode="lin" valueType="num">
                                      <p:cBhvr>
                                        <p:cTn id="37" dur="1000" fill="hold"/>
                                        <p:tgtEl>
                                          <p:spTgt spid="6"/>
                                        </p:tgtEl>
                                        <p:attrNameLst>
                                          <p:attrName>ppt_x</p:attrName>
                                        </p:attrNameLst>
                                      </p:cBhvr>
                                      <p:tavLst>
                                        <p:tav tm="0">
                                          <p:val>
                                            <p:strVal val="#ppt_x"/>
                                          </p:val>
                                        </p:tav>
                                        <p:tav tm="100000">
                                          <p:val>
                                            <p:strVal val="#ppt_x"/>
                                          </p:val>
                                        </p:tav>
                                      </p:tavLst>
                                    </p:anim>
                                    <p:anim calcmode="lin" valueType="num">
                                      <p:cBhvr>
                                        <p:cTn id="38"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42" presetClass="entr" presetSubtype="0" fill="hold" grpId="0" nodeType="clickEffect">
                                  <p:stCondLst>
                                    <p:cond delay="0"/>
                                  </p:stCondLst>
                                  <p:childTnLst>
                                    <p:set>
                                      <p:cBhvr>
                                        <p:cTn id="42" dur="1" fill="hold">
                                          <p:stCondLst>
                                            <p:cond delay="0"/>
                                          </p:stCondLst>
                                        </p:cTn>
                                        <p:tgtEl>
                                          <p:spTgt spid="7"/>
                                        </p:tgtEl>
                                        <p:attrNameLst>
                                          <p:attrName>style.visibility</p:attrName>
                                        </p:attrNameLst>
                                      </p:cBhvr>
                                      <p:to>
                                        <p:strVal val="visible"/>
                                      </p:to>
                                    </p:set>
                                    <p:animEffect transition="in" filter="fade">
                                      <p:cBhvr>
                                        <p:cTn id="43" dur="1000"/>
                                        <p:tgtEl>
                                          <p:spTgt spid="7"/>
                                        </p:tgtEl>
                                      </p:cBhvr>
                                    </p:animEffect>
                                    <p:anim calcmode="lin" valueType="num">
                                      <p:cBhvr>
                                        <p:cTn id="44" dur="1000" fill="hold"/>
                                        <p:tgtEl>
                                          <p:spTgt spid="7"/>
                                        </p:tgtEl>
                                        <p:attrNameLst>
                                          <p:attrName>ppt_x</p:attrName>
                                        </p:attrNameLst>
                                      </p:cBhvr>
                                      <p:tavLst>
                                        <p:tav tm="0">
                                          <p:val>
                                            <p:strVal val="#ppt_x"/>
                                          </p:val>
                                        </p:tav>
                                        <p:tav tm="100000">
                                          <p:val>
                                            <p:strVal val="#ppt_x"/>
                                          </p:val>
                                        </p:tav>
                                      </p:tavLst>
                                    </p:anim>
                                    <p:anim calcmode="lin" valueType="num">
                                      <p:cBhvr>
                                        <p:cTn id="45"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6" grpId="0" animBg="1"/>
      <p:bldP spid="7" grpId="0" animBg="1"/>
    </p:bld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B7F0FD-F0A4-A0AC-DCAF-B88AF5673A11}"/>
              </a:ext>
            </a:extLst>
          </p:cNvPr>
          <p:cNvSpPr>
            <a:spLocks noGrp="1"/>
          </p:cNvSpPr>
          <p:nvPr>
            <p:ph type="title"/>
          </p:nvPr>
        </p:nvSpPr>
        <p:spPr>
          <a:xfrm>
            <a:off x="838200" y="2103437"/>
            <a:ext cx="10515600" cy="1325563"/>
          </a:xfrm>
        </p:spPr>
        <p:txBody>
          <a:bodyPr>
            <a:normAutofit/>
          </a:bodyPr>
          <a:lstStyle/>
          <a:p>
            <a:r>
              <a:rPr lang="en-GB" sz="6000" dirty="0">
                <a:solidFill>
                  <a:schemeClr val="bg1"/>
                </a:solidFill>
              </a:rPr>
              <a:t>Reform, Poverty &amp; Problems</a:t>
            </a:r>
          </a:p>
        </p:txBody>
      </p:sp>
      <p:sp>
        <p:nvSpPr>
          <p:cNvPr id="4" name="Slide Number Placeholder 3">
            <a:extLst>
              <a:ext uri="{FF2B5EF4-FFF2-40B4-BE49-F238E27FC236}">
                <a16:creationId xmlns:a16="http://schemas.microsoft.com/office/drawing/2014/main" id="{D545F97E-5F10-D4E2-B2F1-97307EF13EAC}"/>
              </a:ext>
            </a:extLst>
          </p:cNvPr>
          <p:cNvSpPr>
            <a:spLocks noGrp="1"/>
          </p:cNvSpPr>
          <p:nvPr>
            <p:ph type="sldNum" sz="quarter" idx="12"/>
          </p:nvPr>
        </p:nvSpPr>
        <p:spPr/>
        <p:txBody>
          <a:bodyPr/>
          <a:lstStyle/>
          <a:p>
            <a:fld id="{ABB89200-0994-4556-B81E-0BACE865B87D}" type="slidenum">
              <a:rPr lang="en-GB" smtClean="0"/>
              <a:t>18</a:t>
            </a:fld>
            <a:endParaRPr lang="en-GB"/>
          </a:p>
        </p:txBody>
      </p:sp>
    </p:spTree>
    <p:extLst>
      <p:ext uri="{BB962C8B-B14F-4D97-AF65-F5344CB8AC3E}">
        <p14:creationId xmlns:p14="http://schemas.microsoft.com/office/powerpoint/2010/main" val="106086484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2">
            <a:lumMod val="1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CD0991-52BC-841E-0C70-4D5E01441CF7}"/>
              </a:ext>
            </a:extLst>
          </p:cNvPr>
          <p:cNvSpPr>
            <a:spLocks noGrp="1"/>
          </p:cNvSpPr>
          <p:nvPr>
            <p:ph type="title"/>
          </p:nvPr>
        </p:nvSpPr>
        <p:spPr>
          <a:xfrm>
            <a:off x="937789" y="1198045"/>
            <a:ext cx="10515600" cy="4071073"/>
          </a:xfrm>
        </p:spPr>
        <p:txBody>
          <a:bodyPr>
            <a:normAutofit/>
          </a:bodyPr>
          <a:lstStyle/>
          <a:p>
            <a:r>
              <a:rPr lang="en-GB" dirty="0">
                <a:solidFill>
                  <a:schemeClr val="bg1"/>
                </a:solidFill>
              </a:rPr>
              <a:t>There had been a consistent call for political reform, for revolution and a new way of organising society for many years prior to the mid-nineteenth century</a:t>
            </a:r>
          </a:p>
        </p:txBody>
      </p:sp>
      <p:sp>
        <p:nvSpPr>
          <p:cNvPr id="3" name="Slide Number Placeholder 2">
            <a:extLst>
              <a:ext uri="{FF2B5EF4-FFF2-40B4-BE49-F238E27FC236}">
                <a16:creationId xmlns:a16="http://schemas.microsoft.com/office/drawing/2014/main" id="{0A85E113-4E4A-54D1-1440-0E5FD9B9210B}"/>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BB89200-0994-4556-B81E-0BACE865B87D}" type="slidenum">
              <a:rPr kumimoji="0" lang="en-GB"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19</a:t>
            </a:fld>
            <a:endParaRPr kumimoji="0" lang="en-GB"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0696896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2">
            <a:lumMod val="10000"/>
          </a:schemeClr>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E8A8EAB8-D2FF-444D-B34B-7D32F106A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000" y="0"/>
            <a:ext cx="9144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2" name="Title 1">
            <a:extLst>
              <a:ext uri="{FF2B5EF4-FFF2-40B4-BE49-F238E27FC236}">
                <a16:creationId xmlns:a16="http://schemas.microsoft.com/office/drawing/2014/main" id="{DA03066D-54B8-48F4-B409-77000A4893E8}"/>
              </a:ext>
            </a:extLst>
          </p:cNvPr>
          <p:cNvSpPr>
            <a:spLocks noGrp="1"/>
          </p:cNvSpPr>
          <p:nvPr>
            <p:ph type="title"/>
          </p:nvPr>
        </p:nvSpPr>
        <p:spPr>
          <a:xfrm>
            <a:off x="876300" y="304804"/>
            <a:ext cx="8191500" cy="996293"/>
          </a:xfrm>
        </p:spPr>
        <p:txBody>
          <a:bodyPr anchor="b">
            <a:noAutofit/>
          </a:bodyPr>
          <a:lstStyle/>
          <a:p>
            <a:pPr algn="l"/>
            <a:r>
              <a:rPr lang="en-GB" sz="6000" dirty="0">
                <a:solidFill>
                  <a:schemeClr val="bg1"/>
                </a:solidFill>
              </a:rPr>
              <a:t>Reform Acts</a:t>
            </a:r>
          </a:p>
        </p:txBody>
      </p:sp>
      <p:cxnSp>
        <p:nvCxnSpPr>
          <p:cNvPr id="21" name="Straight Connector 20">
            <a:extLst>
              <a:ext uri="{FF2B5EF4-FFF2-40B4-BE49-F238E27FC236}">
                <a16:creationId xmlns:a16="http://schemas.microsoft.com/office/drawing/2014/main" id="{EEA38897-7BA3-4408-8083-3235339C4A6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2147904" y="1749756"/>
            <a:ext cx="3538728"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7A31DD57-72FD-477A-B64C-4057F1472A2E}"/>
              </a:ext>
            </a:extLst>
          </p:cNvPr>
          <p:cNvSpPr>
            <a:spLocks noGrp="1"/>
          </p:cNvSpPr>
          <p:nvPr>
            <p:ph idx="1"/>
          </p:nvPr>
        </p:nvSpPr>
        <p:spPr>
          <a:xfrm>
            <a:off x="876300" y="1909192"/>
            <a:ext cx="8724900" cy="3700087"/>
          </a:xfrm>
        </p:spPr>
        <p:txBody>
          <a:bodyPr>
            <a:normAutofit/>
          </a:bodyPr>
          <a:lstStyle/>
          <a:p>
            <a:r>
              <a:rPr lang="en-GB" sz="2400" dirty="0">
                <a:solidFill>
                  <a:schemeClr val="bg1"/>
                </a:solidFill>
              </a:rPr>
              <a:t>1832: fairer representation in Parliament; rotten and pocket boroughs; land-owners domination; power to lower classes – households with a wealth of £10 and more; 20% or 600,000 then had the vote</a:t>
            </a:r>
          </a:p>
          <a:p>
            <a:r>
              <a:rPr lang="en-GB" sz="2400" dirty="0">
                <a:solidFill>
                  <a:schemeClr val="bg1"/>
                </a:solidFill>
              </a:rPr>
              <a:t>1867: extended voting rights further; 1 million people; would democracy destroy high culture and the powerful elite?</a:t>
            </a:r>
          </a:p>
          <a:p>
            <a:r>
              <a:rPr lang="en-GB" sz="2400" dirty="0">
                <a:solidFill>
                  <a:schemeClr val="bg1"/>
                </a:solidFill>
              </a:rPr>
              <a:t>1884: tripled the electorate and included agricultural labourers and miners; voting as a right not a privilege of the elite</a:t>
            </a:r>
          </a:p>
          <a:p>
            <a:r>
              <a:rPr lang="en-GB" sz="2400" dirty="0">
                <a:solidFill>
                  <a:schemeClr val="bg1"/>
                </a:solidFill>
              </a:rPr>
              <a:t>1928 Equal Franchise Act: Representation of the People Act</a:t>
            </a:r>
          </a:p>
        </p:txBody>
      </p:sp>
      <p:cxnSp>
        <p:nvCxnSpPr>
          <p:cNvPr id="23" name="Straight Connector 22">
            <a:extLst>
              <a:ext uri="{FF2B5EF4-FFF2-40B4-BE49-F238E27FC236}">
                <a16:creationId xmlns:a16="http://schemas.microsoft.com/office/drawing/2014/main" id="{F11AD06B-AB20-4097-8606-5DA00DBACE8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2149520" y="5707672"/>
            <a:ext cx="3535498"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4" name="Slide Number Placeholder 3">
            <a:extLst>
              <a:ext uri="{FF2B5EF4-FFF2-40B4-BE49-F238E27FC236}">
                <a16:creationId xmlns:a16="http://schemas.microsoft.com/office/drawing/2014/main" id="{635784F0-C4D5-E2CA-BB0A-490613FE63B2}"/>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6F15528-21DE-4FAA-801E-634DDDAF4B2B}" type="slidenum">
              <a:rPr kumimoji="0" lang="en-US" sz="1200" b="0" i="0" u="none" strike="noStrike" kern="1200" cap="none" spc="0" normalizeH="0" baseline="0" noProof="0" smtClean="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20</a:t>
            </a:fld>
            <a:endParaRPr kumimoji="0" lang="en-US" sz="1200" b="0" i="0" u="none" strike="noStrike" kern="1200" cap="none" spc="0" normalizeH="0" baseline="0" noProof="0">
              <a:ln>
                <a:noFill/>
              </a:ln>
              <a:solidFill>
                <a:prstClr val="black">
                  <a:tint val="75000"/>
                </a:prstClr>
              </a:solidFill>
              <a:effectLst/>
              <a:uLnTx/>
              <a:uFillTx/>
              <a:latin typeface="Calibri"/>
              <a:ea typeface="+mn-ea"/>
              <a:cs typeface="+mn-cs"/>
            </a:endParaRPr>
          </a:p>
        </p:txBody>
      </p:sp>
    </p:spTree>
    <p:extLst>
      <p:ext uri="{BB962C8B-B14F-4D97-AF65-F5344CB8AC3E}">
        <p14:creationId xmlns:p14="http://schemas.microsoft.com/office/powerpoint/2010/main" val="36124342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2">
            <a:lumMod val="10000"/>
          </a:schemeClr>
        </a:solidFill>
        <a:effectLst/>
      </p:bgPr>
    </p:bg>
    <p:spTree>
      <p:nvGrpSpPr>
        <p:cNvPr id="1" name=""/>
        <p:cNvGrpSpPr/>
        <p:nvPr/>
      </p:nvGrpSpPr>
      <p:grpSpPr>
        <a:xfrm>
          <a:off x="0" y="0"/>
          <a:ext cx="0" cy="0"/>
          <a:chOff x="0" y="0"/>
          <a:chExt cx="0" cy="0"/>
        </a:xfrm>
      </p:grpSpPr>
      <p:graphicFrame>
        <p:nvGraphicFramePr>
          <p:cNvPr id="7" name="Content Placeholder 6">
            <a:extLst>
              <a:ext uri="{FF2B5EF4-FFF2-40B4-BE49-F238E27FC236}">
                <a16:creationId xmlns:a16="http://schemas.microsoft.com/office/drawing/2014/main" id="{ACEC45DE-EBFA-984F-4F08-5FC35532A683}"/>
              </a:ext>
            </a:extLst>
          </p:cNvPr>
          <p:cNvGraphicFramePr>
            <a:graphicFrameLocks noGrp="1"/>
          </p:cNvGraphicFramePr>
          <p:nvPr>
            <p:ph idx="1"/>
          </p:nvPr>
        </p:nvGraphicFramePr>
        <p:xfrm>
          <a:off x="838200" y="657546"/>
          <a:ext cx="10515600" cy="5519417"/>
        </p:xfrm>
        <a:graphic>
          <a:graphicData uri="http://schemas.openxmlformats.org/drawingml/2006/chart">
            <c:chart xmlns:c="http://schemas.openxmlformats.org/drawingml/2006/chart" xmlns:r="http://schemas.openxmlformats.org/officeDocument/2006/relationships" r:id="rId2"/>
          </a:graphicData>
        </a:graphic>
      </p:graphicFrame>
      <p:sp>
        <p:nvSpPr>
          <p:cNvPr id="4" name="Slide Number Placeholder 3">
            <a:extLst>
              <a:ext uri="{FF2B5EF4-FFF2-40B4-BE49-F238E27FC236}">
                <a16:creationId xmlns:a16="http://schemas.microsoft.com/office/drawing/2014/main" id="{AFFD5802-FE0F-ED9A-3274-16162BB8A327}"/>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066BF11-7370-4380-B3E6-8F033BCAF69F}" type="slidenum">
              <a:rPr kumimoji="0" lang="en-GB"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21</a:t>
            </a:fld>
            <a:endParaRPr kumimoji="0" lang="en-GB"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047053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graphicEl>
                                              <a:chart seriesIdx="-3" categoryIdx="-3" bldStep="gridLegend"/>
                                            </p:graphicEl>
                                          </p:spTgt>
                                        </p:tgtEl>
                                        <p:attrNameLst>
                                          <p:attrName>style.visibility</p:attrName>
                                        </p:attrNameLst>
                                      </p:cBhvr>
                                      <p:to>
                                        <p:strVal val="visible"/>
                                      </p:to>
                                    </p:set>
                                    <p:anim calcmode="lin" valueType="num">
                                      <p:cBhvr additive="base">
                                        <p:cTn id="7" dur="500" fill="hold"/>
                                        <p:tgtEl>
                                          <p:spTgt spid="7">
                                            <p:graphicEl>
                                              <a:chart seriesIdx="-3" categoryIdx="-3" bldStep="gridLegend"/>
                                            </p:graphicEl>
                                          </p:spTgt>
                                        </p:tgtEl>
                                        <p:attrNameLst>
                                          <p:attrName>ppt_x</p:attrName>
                                        </p:attrNameLst>
                                      </p:cBhvr>
                                      <p:tavLst>
                                        <p:tav tm="0">
                                          <p:val>
                                            <p:strVal val="#ppt_x"/>
                                          </p:val>
                                        </p:tav>
                                        <p:tav tm="100000">
                                          <p:val>
                                            <p:strVal val="#ppt_x"/>
                                          </p:val>
                                        </p:tav>
                                      </p:tavLst>
                                    </p:anim>
                                    <p:anim calcmode="lin" valueType="num">
                                      <p:cBhvr additive="base">
                                        <p:cTn id="8" dur="500" fill="hold"/>
                                        <p:tgtEl>
                                          <p:spTgt spid="7">
                                            <p:graphicEl>
                                              <a:chart seriesIdx="-3" categoryIdx="-3" bldStep="gridLegend"/>
                                            </p:graphic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7">
                                            <p:graphicEl>
                                              <a:chart seriesIdx="0" categoryIdx="0" bldStep="ptInCategory"/>
                                            </p:graphicEl>
                                          </p:spTgt>
                                        </p:tgtEl>
                                        <p:attrNameLst>
                                          <p:attrName>style.visibility</p:attrName>
                                        </p:attrNameLst>
                                      </p:cBhvr>
                                      <p:to>
                                        <p:strVal val="visible"/>
                                      </p:to>
                                    </p:set>
                                    <p:anim calcmode="lin" valueType="num">
                                      <p:cBhvr additive="base">
                                        <p:cTn id="13" dur="500" fill="hold"/>
                                        <p:tgtEl>
                                          <p:spTgt spid="7">
                                            <p:graphicEl>
                                              <a:chart seriesIdx="0" categoryIdx="0" bldStep="ptInCategory"/>
                                            </p:graphicEl>
                                          </p:spTgt>
                                        </p:tgtEl>
                                        <p:attrNameLst>
                                          <p:attrName>ppt_x</p:attrName>
                                        </p:attrNameLst>
                                      </p:cBhvr>
                                      <p:tavLst>
                                        <p:tav tm="0">
                                          <p:val>
                                            <p:strVal val="#ppt_x"/>
                                          </p:val>
                                        </p:tav>
                                        <p:tav tm="100000">
                                          <p:val>
                                            <p:strVal val="#ppt_x"/>
                                          </p:val>
                                        </p:tav>
                                      </p:tavLst>
                                    </p:anim>
                                    <p:anim calcmode="lin" valueType="num">
                                      <p:cBhvr additive="base">
                                        <p:cTn id="14" dur="500" fill="hold"/>
                                        <p:tgtEl>
                                          <p:spTgt spid="7">
                                            <p:graphicEl>
                                              <a:chart seriesIdx="0" categoryIdx="0" bldStep="ptInCategory"/>
                                            </p:graphic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7">
                                            <p:graphicEl>
                                              <a:chart seriesIdx="0" categoryIdx="1" bldStep="ptInCategory"/>
                                            </p:graphicEl>
                                          </p:spTgt>
                                        </p:tgtEl>
                                        <p:attrNameLst>
                                          <p:attrName>style.visibility</p:attrName>
                                        </p:attrNameLst>
                                      </p:cBhvr>
                                      <p:to>
                                        <p:strVal val="visible"/>
                                      </p:to>
                                    </p:set>
                                    <p:anim calcmode="lin" valueType="num">
                                      <p:cBhvr additive="base">
                                        <p:cTn id="19" dur="500" fill="hold"/>
                                        <p:tgtEl>
                                          <p:spTgt spid="7">
                                            <p:graphicEl>
                                              <a:chart seriesIdx="0" categoryIdx="1" bldStep="ptInCategory"/>
                                            </p:graphicEl>
                                          </p:spTgt>
                                        </p:tgtEl>
                                        <p:attrNameLst>
                                          <p:attrName>ppt_x</p:attrName>
                                        </p:attrNameLst>
                                      </p:cBhvr>
                                      <p:tavLst>
                                        <p:tav tm="0">
                                          <p:val>
                                            <p:strVal val="#ppt_x"/>
                                          </p:val>
                                        </p:tav>
                                        <p:tav tm="100000">
                                          <p:val>
                                            <p:strVal val="#ppt_x"/>
                                          </p:val>
                                        </p:tav>
                                      </p:tavLst>
                                    </p:anim>
                                    <p:anim calcmode="lin" valueType="num">
                                      <p:cBhvr additive="base">
                                        <p:cTn id="20" dur="500" fill="hold"/>
                                        <p:tgtEl>
                                          <p:spTgt spid="7">
                                            <p:graphicEl>
                                              <a:chart seriesIdx="0" categoryIdx="1" bldStep="ptInCategory"/>
                                            </p:graphic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7">
                                            <p:graphicEl>
                                              <a:chart seriesIdx="0" categoryIdx="2" bldStep="ptInCategory"/>
                                            </p:graphicEl>
                                          </p:spTgt>
                                        </p:tgtEl>
                                        <p:attrNameLst>
                                          <p:attrName>style.visibility</p:attrName>
                                        </p:attrNameLst>
                                      </p:cBhvr>
                                      <p:to>
                                        <p:strVal val="visible"/>
                                      </p:to>
                                    </p:set>
                                    <p:anim calcmode="lin" valueType="num">
                                      <p:cBhvr additive="base">
                                        <p:cTn id="25" dur="500" fill="hold"/>
                                        <p:tgtEl>
                                          <p:spTgt spid="7">
                                            <p:graphicEl>
                                              <a:chart seriesIdx="0" categoryIdx="2" bldStep="ptInCategory"/>
                                            </p:graphicEl>
                                          </p:spTgt>
                                        </p:tgtEl>
                                        <p:attrNameLst>
                                          <p:attrName>ppt_x</p:attrName>
                                        </p:attrNameLst>
                                      </p:cBhvr>
                                      <p:tavLst>
                                        <p:tav tm="0">
                                          <p:val>
                                            <p:strVal val="#ppt_x"/>
                                          </p:val>
                                        </p:tav>
                                        <p:tav tm="100000">
                                          <p:val>
                                            <p:strVal val="#ppt_x"/>
                                          </p:val>
                                        </p:tav>
                                      </p:tavLst>
                                    </p:anim>
                                    <p:anim calcmode="lin" valueType="num">
                                      <p:cBhvr additive="base">
                                        <p:cTn id="26" dur="500" fill="hold"/>
                                        <p:tgtEl>
                                          <p:spTgt spid="7">
                                            <p:graphicEl>
                                              <a:chart seriesIdx="0" categoryIdx="2" bldStep="ptInCategory"/>
                                            </p:graphic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7">
                                            <p:graphicEl>
                                              <a:chart seriesIdx="0" categoryIdx="3" bldStep="ptInCategory"/>
                                            </p:graphicEl>
                                          </p:spTgt>
                                        </p:tgtEl>
                                        <p:attrNameLst>
                                          <p:attrName>style.visibility</p:attrName>
                                        </p:attrNameLst>
                                      </p:cBhvr>
                                      <p:to>
                                        <p:strVal val="visible"/>
                                      </p:to>
                                    </p:set>
                                    <p:anim calcmode="lin" valueType="num">
                                      <p:cBhvr additive="base">
                                        <p:cTn id="31" dur="500" fill="hold"/>
                                        <p:tgtEl>
                                          <p:spTgt spid="7">
                                            <p:graphicEl>
                                              <a:chart seriesIdx="0" categoryIdx="3" bldStep="ptInCategory"/>
                                            </p:graphicEl>
                                          </p:spTgt>
                                        </p:tgtEl>
                                        <p:attrNameLst>
                                          <p:attrName>ppt_x</p:attrName>
                                        </p:attrNameLst>
                                      </p:cBhvr>
                                      <p:tavLst>
                                        <p:tav tm="0">
                                          <p:val>
                                            <p:strVal val="#ppt_x"/>
                                          </p:val>
                                        </p:tav>
                                        <p:tav tm="100000">
                                          <p:val>
                                            <p:strVal val="#ppt_x"/>
                                          </p:val>
                                        </p:tav>
                                      </p:tavLst>
                                    </p:anim>
                                    <p:anim calcmode="lin" valueType="num">
                                      <p:cBhvr additive="base">
                                        <p:cTn id="32" dur="500" fill="hold"/>
                                        <p:tgtEl>
                                          <p:spTgt spid="7">
                                            <p:graphicEl>
                                              <a:chart seriesIdx="0" categoryIdx="3" bldStep="ptInCategory"/>
                                            </p:graphic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7">
                                            <p:graphicEl>
                                              <a:chart seriesIdx="0" categoryIdx="4" bldStep="ptInCategory"/>
                                            </p:graphicEl>
                                          </p:spTgt>
                                        </p:tgtEl>
                                        <p:attrNameLst>
                                          <p:attrName>style.visibility</p:attrName>
                                        </p:attrNameLst>
                                      </p:cBhvr>
                                      <p:to>
                                        <p:strVal val="visible"/>
                                      </p:to>
                                    </p:set>
                                    <p:anim calcmode="lin" valueType="num">
                                      <p:cBhvr additive="base">
                                        <p:cTn id="37" dur="500" fill="hold"/>
                                        <p:tgtEl>
                                          <p:spTgt spid="7">
                                            <p:graphicEl>
                                              <a:chart seriesIdx="0" categoryIdx="4" bldStep="ptInCategory"/>
                                            </p:graphicEl>
                                          </p:spTgt>
                                        </p:tgtEl>
                                        <p:attrNameLst>
                                          <p:attrName>ppt_x</p:attrName>
                                        </p:attrNameLst>
                                      </p:cBhvr>
                                      <p:tavLst>
                                        <p:tav tm="0">
                                          <p:val>
                                            <p:strVal val="#ppt_x"/>
                                          </p:val>
                                        </p:tav>
                                        <p:tav tm="100000">
                                          <p:val>
                                            <p:strVal val="#ppt_x"/>
                                          </p:val>
                                        </p:tav>
                                      </p:tavLst>
                                    </p:anim>
                                    <p:anim calcmode="lin" valueType="num">
                                      <p:cBhvr additive="base">
                                        <p:cTn id="38" dur="500" fill="hold"/>
                                        <p:tgtEl>
                                          <p:spTgt spid="7">
                                            <p:graphicEl>
                                              <a:chart seriesIdx="0" categoryIdx="4" bldStep="ptInCategory"/>
                                            </p:graphic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7">
                                            <p:graphicEl>
                                              <a:chart seriesIdx="0" categoryIdx="5" bldStep="ptInCategory"/>
                                            </p:graphicEl>
                                          </p:spTgt>
                                        </p:tgtEl>
                                        <p:attrNameLst>
                                          <p:attrName>style.visibility</p:attrName>
                                        </p:attrNameLst>
                                      </p:cBhvr>
                                      <p:to>
                                        <p:strVal val="visible"/>
                                      </p:to>
                                    </p:set>
                                    <p:anim calcmode="lin" valueType="num">
                                      <p:cBhvr additive="base">
                                        <p:cTn id="43" dur="500" fill="hold"/>
                                        <p:tgtEl>
                                          <p:spTgt spid="7">
                                            <p:graphicEl>
                                              <a:chart seriesIdx="0" categoryIdx="5" bldStep="ptInCategory"/>
                                            </p:graphicEl>
                                          </p:spTgt>
                                        </p:tgtEl>
                                        <p:attrNameLst>
                                          <p:attrName>ppt_x</p:attrName>
                                        </p:attrNameLst>
                                      </p:cBhvr>
                                      <p:tavLst>
                                        <p:tav tm="0">
                                          <p:val>
                                            <p:strVal val="#ppt_x"/>
                                          </p:val>
                                        </p:tav>
                                        <p:tav tm="100000">
                                          <p:val>
                                            <p:strVal val="#ppt_x"/>
                                          </p:val>
                                        </p:tav>
                                      </p:tavLst>
                                    </p:anim>
                                    <p:anim calcmode="lin" valueType="num">
                                      <p:cBhvr additive="base">
                                        <p:cTn id="44" dur="500" fill="hold"/>
                                        <p:tgtEl>
                                          <p:spTgt spid="7">
                                            <p:graphicEl>
                                              <a:chart seriesIdx="0" categoryIdx="5" bldStep="ptInCategory"/>
                                            </p:graphic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7" grpId="0">
        <p:bldSub>
          <a:bldChart bld="categoryEl"/>
        </p:bldSub>
      </p:bldGraphic>
    </p:bld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AA72BD9-2C5A-4EDC-931F-5AA08EACA0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3">
            <a:extLst>
              <a:ext uri="{FF2B5EF4-FFF2-40B4-BE49-F238E27FC236}">
                <a16:creationId xmlns:a16="http://schemas.microsoft.com/office/drawing/2014/main" id="{21716466-C93B-E98C-A5E3-8791F3559036}"/>
              </a:ext>
            </a:extLst>
          </p:cNvPr>
          <p:cNvPicPr>
            <a:picLocks noChangeAspect="1"/>
          </p:cNvPicPr>
          <p:nvPr/>
        </p:nvPicPr>
        <p:blipFill rotWithShape="1">
          <a:blip r:embed="rId2"/>
          <a:srcRect r="9086" b="9096"/>
          <a:stretch/>
        </p:blipFill>
        <p:spPr>
          <a:xfrm>
            <a:off x="3522468" y="10"/>
            <a:ext cx="8669532" cy="6857990"/>
          </a:xfrm>
          <a:prstGeom prst="rect">
            <a:avLst/>
          </a:prstGeom>
        </p:spPr>
      </p:pic>
      <p:sp>
        <p:nvSpPr>
          <p:cNvPr id="11" name="Rectangle 10">
            <a:extLst>
              <a:ext uri="{FF2B5EF4-FFF2-40B4-BE49-F238E27FC236}">
                <a16:creationId xmlns:a16="http://schemas.microsoft.com/office/drawing/2014/main" id="{DD3981AC-7B61-4947-BCF3-F7AA7FA38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2CD9374-1883-42B7-A480-633EFC3C8240}"/>
              </a:ext>
            </a:extLst>
          </p:cNvPr>
          <p:cNvSpPr>
            <a:spLocks noGrp="1"/>
          </p:cNvSpPr>
          <p:nvPr>
            <p:ph type="title"/>
          </p:nvPr>
        </p:nvSpPr>
        <p:spPr>
          <a:xfrm>
            <a:off x="371093" y="1161288"/>
            <a:ext cx="5724907" cy="1124712"/>
          </a:xfrm>
        </p:spPr>
        <p:txBody>
          <a:bodyPr anchor="b">
            <a:noAutofit/>
          </a:bodyPr>
          <a:lstStyle/>
          <a:p>
            <a:r>
              <a:rPr lang="en-GB" sz="4000" dirty="0"/>
              <a:t>Charles Booth (1840-1916)</a:t>
            </a:r>
          </a:p>
        </p:txBody>
      </p:sp>
      <p:sp>
        <p:nvSpPr>
          <p:cNvPr id="13" name="Rectangle 12">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96D27B51-4CC7-4B17-8C65-FB95B62FCDE8}"/>
              </a:ext>
            </a:extLst>
          </p:cNvPr>
          <p:cNvSpPr>
            <a:spLocks noGrp="1"/>
          </p:cNvSpPr>
          <p:nvPr>
            <p:ph idx="1"/>
          </p:nvPr>
        </p:nvSpPr>
        <p:spPr>
          <a:xfrm>
            <a:off x="371093" y="2718054"/>
            <a:ext cx="6589544" cy="3710738"/>
          </a:xfrm>
        </p:spPr>
        <p:txBody>
          <a:bodyPr anchor="t">
            <a:noAutofit/>
          </a:bodyPr>
          <a:lstStyle/>
          <a:p>
            <a:r>
              <a:rPr lang="en-GB" sz="2000" dirty="0"/>
              <a:t>1886: Surveyed every household in booming London to test whether it was correct that 25% of the population lived in poverty</a:t>
            </a:r>
          </a:p>
          <a:p>
            <a:r>
              <a:rPr lang="en-GB" sz="2000" dirty="0"/>
              <a:t>Found that in fact it was 30%: many too old or too young to work</a:t>
            </a:r>
          </a:p>
          <a:p>
            <a:r>
              <a:rPr lang="en-GB" sz="2000" dirty="0"/>
              <a:t>70% found to be comfortable</a:t>
            </a:r>
          </a:p>
          <a:p>
            <a:r>
              <a:rPr lang="en-GB" sz="2000" dirty="0"/>
              <a:t>Colour coded maps to highlight the problem</a:t>
            </a:r>
          </a:p>
          <a:p>
            <a:r>
              <a:rPr lang="en-GB" sz="2000" dirty="0"/>
              <a:t>Floated the idea of creating work camps for the casual workers in the countryside. Remove cheap labour and wages go up. A young William Beveridge initially supported this idea too.</a:t>
            </a:r>
          </a:p>
        </p:txBody>
      </p:sp>
    </p:spTree>
    <p:extLst>
      <p:ext uri="{BB962C8B-B14F-4D97-AF65-F5344CB8AC3E}">
        <p14:creationId xmlns:p14="http://schemas.microsoft.com/office/powerpoint/2010/main" val="643185731"/>
      </p:ext>
    </p:extLst>
  </p:cSld>
  <p:clrMapOvr>
    <a:overrideClrMapping bg1="dk1" tx1="lt1" bg2="dk2" tx2="lt2" accent1="accent1" accent2="accent2" accent3="accent3" accent4="accent4" accent5="accent5" accent6="accent6" hlink="hlink" folHlink="folHlink"/>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A12F5353-9D1B-46CC-AD14-63B354093831}"/>
              </a:ext>
            </a:extLst>
          </p:cNvPr>
          <p:cNvPicPr>
            <a:picLocks noChangeAspect="1"/>
          </p:cNvPicPr>
          <p:nvPr/>
        </p:nvPicPr>
        <p:blipFill>
          <a:blip r:embed="rId2"/>
          <a:stretch>
            <a:fillRect/>
          </a:stretch>
        </p:blipFill>
        <p:spPr>
          <a:xfrm>
            <a:off x="1651357" y="207084"/>
            <a:ext cx="5085345" cy="6693809"/>
          </a:xfrm>
          <a:prstGeom prst="rect">
            <a:avLst/>
          </a:prstGeom>
        </p:spPr>
      </p:pic>
      <p:sp>
        <p:nvSpPr>
          <p:cNvPr id="5" name="Oval 4">
            <a:extLst>
              <a:ext uri="{FF2B5EF4-FFF2-40B4-BE49-F238E27FC236}">
                <a16:creationId xmlns:a16="http://schemas.microsoft.com/office/drawing/2014/main" id="{DEACED28-8E67-41C6-86DD-49A344DCCFE1}"/>
              </a:ext>
            </a:extLst>
          </p:cNvPr>
          <p:cNvSpPr/>
          <p:nvPr/>
        </p:nvSpPr>
        <p:spPr>
          <a:xfrm>
            <a:off x="695744" y="207084"/>
            <a:ext cx="6438122" cy="3092957"/>
          </a:xfrm>
          <a:prstGeom prst="ellipse">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TextBox 5">
            <a:extLst>
              <a:ext uri="{FF2B5EF4-FFF2-40B4-BE49-F238E27FC236}">
                <a16:creationId xmlns:a16="http://schemas.microsoft.com/office/drawing/2014/main" id="{7230EA89-4CAA-4598-A605-C226E7D3C9CB}"/>
              </a:ext>
            </a:extLst>
          </p:cNvPr>
          <p:cNvSpPr txBox="1"/>
          <p:nvPr/>
        </p:nvSpPr>
        <p:spPr>
          <a:xfrm>
            <a:off x="7363326" y="243512"/>
            <a:ext cx="4477692" cy="6370975"/>
          </a:xfrm>
          <a:prstGeom prst="rect">
            <a:avLst/>
          </a:prstGeom>
          <a:noFill/>
        </p:spPr>
        <p:txBody>
          <a:bodyPr wrap="square" rtlCol="0">
            <a:spAutoFit/>
          </a:bodyPr>
          <a:lstStyle/>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Purple and wealthier has a direct impact on your wealth and, crucially for Booth, moral standing and character</a:t>
            </a: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Black, Dark Blue, Light Blue, sometimes Purple relate to lazy, drunken, parasitical people. </a:t>
            </a: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Perhaps the worst being 2 or 3% of the working population</a:t>
            </a: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He does not refer questionable characters in the wealthier classes, even though they were engaged with white collar crime, mistreatment of poor people, slave wages etc.</a:t>
            </a: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London population doubled in 50 years</a:t>
            </a:r>
          </a:p>
        </p:txBody>
      </p:sp>
    </p:spTree>
    <p:extLst>
      <p:ext uri="{BB962C8B-B14F-4D97-AF65-F5344CB8AC3E}">
        <p14:creationId xmlns:p14="http://schemas.microsoft.com/office/powerpoint/2010/main" val="19390421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additive="base">
                                        <p:cTn id="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6">
                                            <p:txEl>
                                              <p:pRg st="1" end="1"/>
                                            </p:txEl>
                                          </p:spTgt>
                                        </p:tgtEl>
                                        <p:attrNameLst>
                                          <p:attrName>style.visibility</p:attrName>
                                        </p:attrNameLst>
                                      </p:cBhvr>
                                      <p:to>
                                        <p:strVal val="visible"/>
                                      </p:to>
                                    </p:set>
                                    <p:anim calcmode="lin" valueType="num">
                                      <p:cBhvr additive="base">
                                        <p:cTn id="13" dur="500" fill="hold"/>
                                        <p:tgtEl>
                                          <p:spTgt spid="6">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6">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5"/>
                                        </p:tgtEl>
                                        <p:attrNameLst>
                                          <p:attrName>style.visibility</p:attrName>
                                        </p:attrNameLst>
                                      </p:cBhvr>
                                      <p:to>
                                        <p:strVal val="visible"/>
                                      </p:to>
                                    </p:set>
                                    <p:anim calcmode="lin" valueType="num">
                                      <p:cBhvr additive="base">
                                        <p:cTn id="19" dur="500" fill="hold"/>
                                        <p:tgtEl>
                                          <p:spTgt spid="5"/>
                                        </p:tgtEl>
                                        <p:attrNameLst>
                                          <p:attrName>ppt_x</p:attrName>
                                        </p:attrNameLst>
                                      </p:cBhvr>
                                      <p:tavLst>
                                        <p:tav tm="0">
                                          <p:val>
                                            <p:strVal val="#ppt_x"/>
                                          </p:val>
                                        </p:tav>
                                        <p:tav tm="100000">
                                          <p:val>
                                            <p:strVal val="#ppt_x"/>
                                          </p:val>
                                        </p:tav>
                                      </p:tavLst>
                                    </p:anim>
                                    <p:anim calcmode="lin" valueType="num">
                                      <p:cBhvr additive="base">
                                        <p:cTn id="20"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6">
                                            <p:txEl>
                                              <p:pRg st="2" end="2"/>
                                            </p:txEl>
                                          </p:spTgt>
                                        </p:tgtEl>
                                        <p:attrNameLst>
                                          <p:attrName>style.visibility</p:attrName>
                                        </p:attrNameLst>
                                      </p:cBhvr>
                                      <p:to>
                                        <p:strVal val="visible"/>
                                      </p:to>
                                    </p:set>
                                    <p:anim calcmode="lin" valueType="num">
                                      <p:cBhvr additive="base">
                                        <p:cTn id="25"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6">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6">
                                            <p:txEl>
                                              <p:pRg st="3" end="3"/>
                                            </p:txEl>
                                          </p:spTgt>
                                        </p:tgtEl>
                                        <p:attrNameLst>
                                          <p:attrName>style.visibility</p:attrName>
                                        </p:attrNameLst>
                                      </p:cBhvr>
                                      <p:to>
                                        <p:strVal val="visible"/>
                                      </p:to>
                                    </p:set>
                                    <p:anim calcmode="lin" valueType="num">
                                      <p:cBhvr additive="base">
                                        <p:cTn id="31" dur="500" fill="hold"/>
                                        <p:tgtEl>
                                          <p:spTgt spid="6">
                                            <p:txEl>
                                              <p:pRg st="3" end="3"/>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6">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6">
                                            <p:txEl>
                                              <p:pRg st="4" end="4"/>
                                            </p:txEl>
                                          </p:spTgt>
                                        </p:tgtEl>
                                        <p:attrNameLst>
                                          <p:attrName>style.visibility</p:attrName>
                                        </p:attrNameLst>
                                      </p:cBhvr>
                                      <p:to>
                                        <p:strVal val="visible"/>
                                      </p:to>
                                    </p:set>
                                    <p:anim calcmode="lin" valueType="num">
                                      <p:cBhvr additive="base">
                                        <p:cTn id="37" dur="500" fill="hold"/>
                                        <p:tgtEl>
                                          <p:spTgt spid="6">
                                            <p:txEl>
                                              <p:pRg st="4" end="4"/>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6">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5" name="Rectangle 2054">
            <a:extLst>
              <a:ext uri="{FF2B5EF4-FFF2-40B4-BE49-F238E27FC236}">
                <a16:creationId xmlns:a16="http://schemas.microsoft.com/office/drawing/2014/main" id="{0D7B6173-1D58-48E2-83CF-37350F315F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2057" name="Rectangle 2056">
            <a:extLst>
              <a:ext uri="{FF2B5EF4-FFF2-40B4-BE49-F238E27FC236}">
                <a16:creationId xmlns:a16="http://schemas.microsoft.com/office/drawing/2014/main" id="{2F36CA75-CFBF-4844-B719-8FE9EBADA9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2059" name="Rectangle 2058">
            <a:extLst>
              <a:ext uri="{FF2B5EF4-FFF2-40B4-BE49-F238E27FC236}">
                <a16:creationId xmlns:a16="http://schemas.microsoft.com/office/drawing/2014/main" id="{3D4A84B9-E564-4DD0-97F8-DBF1C460C2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pic>
        <p:nvPicPr>
          <p:cNvPr id="2061" name="Picture 2060">
            <a:extLst>
              <a:ext uri="{FF2B5EF4-FFF2-40B4-BE49-F238E27FC236}">
                <a16:creationId xmlns:a16="http://schemas.microsoft.com/office/drawing/2014/main" id="{4A599609-F5C2-4A0B-A992-913F814A631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40000"/>
            <a:extLst>
              <a:ext uri="{28A0092B-C50C-407E-A947-70E740481C1C}">
                <a14:useLocalDpi xmlns:a14="http://schemas.microsoft.com/office/drawing/2010/main" val="0"/>
              </a:ext>
            </a:extLst>
          </a:blip>
          <a:stretch>
            <a:fillRect/>
          </a:stretch>
        </p:blipFill>
        <p:spPr>
          <a:xfrm>
            <a:off x="5414" y="0"/>
            <a:ext cx="12181172" cy="6858000"/>
          </a:xfrm>
          <a:prstGeom prst="rect">
            <a:avLst/>
          </a:prstGeom>
        </p:spPr>
      </p:pic>
      <p:sp>
        <p:nvSpPr>
          <p:cNvPr id="2063" name="Rectangle 2062">
            <a:extLst>
              <a:ext uri="{FF2B5EF4-FFF2-40B4-BE49-F238E27FC236}">
                <a16:creationId xmlns:a16="http://schemas.microsoft.com/office/drawing/2014/main" id="{102382E0-0A09-46AE-B955-B911CAFE7F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a:ea typeface="+mn-ea"/>
              <a:cs typeface="+mn-cs"/>
            </a:endParaRPr>
          </a:p>
        </p:txBody>
      </p:sp>
      <p:sp>
        <p:nvSpPr>
          <p:cNvPr id="2065" name="Rectangle 2064">
            <a:extLst>
              <a:ext uri="{FF2B5EF4-FFF2-40B4-BE49-F238E27FC236}">
                <a16:creationId xmlns:a16="http://schemas.microsoft.com/office/drawing/2014/main" id="{7DE75D4A-0965-4973-BE75-DECCAC9A96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pic>
        <p:nvPicPr>
          <p:cNvPr id="6" name="Content Placeholder 5"/>
          <p:cNvPicPr>
            <a:picLocks noGrp="1" noChangeAspect="1"/>
          </p:cNvPicPr>
          <p:nvPr>
            <p:ph idx="1"/>
          </p:nvPr>
        </p:nvPicPr>
        <p:blipFill rotWithShape="1">
          <a:blip r:embed="rId3">
            <a:alphaModFix amt="60000"/>
          </a:blip>
          <a:srcRect r="-1" b="24624"/>
          <a:stretch/>
        </p:blipFill>
        <p:spPr>
          <a:xfrm>
            <a:off x="20" y="10"/>
            <a:ext cx="6095980" cy="6857990"/>
          </a:xfrm>
          <a:prstGeom prst="rect">
            <a:avLst/>
          </a:prstGeom>
        </p:spPr>
      </p:pic>
      <p:pic>
        <p:nvPicPr>
          <p:cNvPr id="2050" name="Picture 2" descr="Image result for william beveridge"/>
          <p:cNvPicPr>
            <a:picLocks noChangeAspect="1" noChangeArrowheads="1"/>
          </p:cNvPicPr>
          <p:nvPr/>
        </p:nvPicPr>
        <p:blipFill rotWithShape="1">
          <a:blip r:embed="rId4">
            <a:alphaModFix amt="60000"/>
            <a:extLst>
              <a:ext uri="{28A0092B-C50C-407E-A947-70E740481C1C}">
                <a14:useLocalDpi xmlns:a14="http://schemas.microsoft.com/office/drawing/2010/main" val="0"/>
              </a:ext>
            </a:extLst>
          </a:blip>
          <a:srcRect l="27624" r="4377" b="1"/>
          <a:stretch/>
        </p:blipFill>
        <p:spPr bwMode="auto">
          <a:xfrm>
            <a:off x="6096000" y="10"/>
            <a:ext cx="6096000" cy="685799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a:xfrm>
            <a:off x="-6096" y="3902495"/>
            <a:ext cx="6312835" cy="2790331"/>
          </a:xfrm>
        </p:spPr>
        <p:txBody>
          <a:bodyPr vert="horz" lIns="91440" tIns="45720" rIns="91440" bIns="45720" rtlCol="0" anchor="b">
            <a:normAutofit/>
          </a:bodyPr>
          <a:lstStyle/>
          <a:p>
            <a:pPr>
              <a:lnSpc>
                <a:spcPct val="90000"/>
              </a:lnSpc>
            </a:pPr>
            <a:r>
              <a:rPr lang="en-US" sz="4800" kern="1200" dirty="0">
                <a:solidFill>
                  <a:srgbClr val="FFFFFF"/>
                </a:solidFill>
                <a:latin typeface="+mj-lt"/>
                <a:ea typeface="+mj-ea"/>
                <a:cs typeface="+mj-cs"/>
              </a:rPr>
              <a:t>Sir William Beveridge </a:t>
            </a:r>
            <a:br>
              <a:rPr lang="en-US" sz="4800" kern="1200" dirty="0">
                <a:solidFill>
                  <a:srgbClr val="FFFFFF"/>
                </a:solidFill>
                <a:latin typeface="+mj-lt"/>
                <a:ea typeface="+mj-ea"/>
                <a:cs typeface="+mj-cs"/>
              </a:rPr>
            </a:br>
            <a:r>
              <a:rPr lang="en-US" sz="4800" kern="1200" dirty="0">
                <a:solidFill>
                  <a:srgbClr val="FFFFFF"/>
                </a:solidFill>
                <a:latin typeface="+mj-lt"/>
                <a:ea typeface="+mj-ea"/>
                <a:cs typeface="+mj-cs"/>
              </a:rPr>
              <a:t>(1879-1963)</a:t>
            </a:r>
          </a:p>
        </p:txBody>
      </p:sp>
      <p:sp>
        <p:nvSpPr>
          <p:cNvPr id="4" name="Slide Number Placeholder 3"/>
          <p:cNvSpPr>
            <a:spLocks noGrp="1"/>
          </p:cNvSpPr>
          <p:nvPr>
            <p:ph type="sldNum" sz="quarter" idx="12"/>
          </p:nvPr>
        </p:nvSpPr>
        <p:spPr>
          <a:xfrm>
            <a:off x="11722608" y="18288"/>
            <a:ext cx="475488" cy="475488"/>
          </a:xfrm>
        </p:spPr>
        <p:txBody>
          <a:bodyPr vert="horz" lIns="91440" tIns="45720" rIns="91440" bIns="45720" rtlCol="0" anchor="ctr">
            <a:normAutofit/>
          </a:bodyPr>
          <a:lstStyle/>
          <a:p>
            <a:pPr marL="0" marR="0" lvl="0" indent="0" algn="ctr" defTabSz="914400" rtl="0" eaLnBrk="1" fontAlgn="auto" latinLnBrk="0" hangingPunct="1">
              <a:lnSpc>
                <a:spcPct val="100000"/>
              </a:lnSpc>
              <a:spcBef>
                <a:spcPts val="0"/>
              </a:spcBef>
              <a:spcAft>
                <a:spcPts val="600"/>
              </a:spcAft>
              <a:buClrTx/>
              <a:buSzTx/>
              <a:buFontTx/>
              <a:buNone/>
              <a:tabLst/>
              <a:defRPr/>
            </a:pPr>
            <a:fld id="{B6F15528-21DE-4FAA-801E-634DDDAF4B2B}" type="slidenum">
              <a:rPr kumimoji="0" lang="en-US" sz="800" b="0" i="0" u="none" strike="noStrike" kern="1200" cap="none" spc="0" normalizeH="0" baseline="0" noProof="0">
                <a:ln>
                  <a:noFill/>
                </a:ln>
                <a:solidFill>
                  <a:srgbClr val="FFFFFF"/>
                </a:solidFill>
                <a:effectLst/>
                <a:uLnTx/>
                <a:uFillTx/>
                <a:latin typeface="Calibri"/>
                <a:ea typeface="+mn-ea"/>
                <a:cs typeface="+mn-cs"/>
              </a:rPr>
              <a:pPr marL="0" marR="0" lvl="0" indent="0" algn="ctr" defTabSz="914400" rtl="0" eaLnBrk="1" fontAlgn="auto" latinLnBrk="0" hangingPunct="1">
                <a:lnSpc>
                  <a:spcPct val="100000"/>
                </a:lnSpc>
                <a:spcBef>
                  <a:spcPts val="0"/>
                </a:spcBef>
                <a:spcAft>
                  <a:spcPts val="600"/>
                </a:spcAft>
                <a:buClrTx/>
                <a:buSzTx/>
                <a:buFontTx/>
                <a:buNone/>
                <a:tabLst/>
                <a:defRPr/>
              </a:pPr>
              <a:t>24</a:t>
            </a:fld>
            <a:endParaRPr kumimoji="0" lang="en-US" sz="800" b="0" i="0" u="none" strike="noStrike" kern="1200" cap="none" spc="0" normalizeH="0" baseline="0" noProof="0">
              <a:ln>
                <a:noFill/>
              </a:ln>
              <a:solidFill>
                <a:srgbClr val="FFFFFF"/>
              </a:solidFill>
              <a:effectLst/>
              <a:uLnTx/>
              <a:uFillTx/>
              <a:latin typeface="Calibri"/>
              <a:ea typeface="+mn-ea"/>
              <a:cs typeface="+mn-cs"/>
            </a:endParaRP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2" name="Title 1"/>
          <p:cNvSpPr>
            <a:spLocks noGrp="1"/>
          </p:cNvSpPr>
          <p:nvPr>
            <p:ph type="title"/>
          </p:nvPr>
        </p:nvSpPr>
        <p:spPr>
          <a:xfrm>
            <a:off x="640080" y="325369"/>
            <a:ext cx="4368602" cy="1956841"/>
          </a:xfrm>
        </p:spPr>
        <p:txBody>
          <a:bodyPr anchor="b">
            <a:normAutofit/>
          </a:bodyPr>
          <a:lstStyle/>
          <a:p>
            <a:pPr>
              <a:lnSpc>
                <a:spcPct val="90000"/>
              </a:lnSpc>
            </a:pPr>
            <a:r>
              <a:rPr lang="en-GB" sz="4200"/>
              <a:t>Sir William Beveridge </a:t>
            </a:r>
            <a:br>
              <a:rPr lang="en-GB" sz="4200"/>
            </a:br>
            <a:r>
              <a:rPr lang="en-GB" sz="4200"/>
              <a:t>(1879-1963)</a:t>
            </a:r>
          </a:p>
        </p:txBody>
      </p:sp>
      <p:sp>
        <p:nvSpPr>
          <p:cNvPr id="12"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3" name="Content Placeholder 2"/>
          <p:cNvSpPr>
            <a:spLocks noGrp="1"/>
          </p:cNvSpPr>
          <p:nvPr>
            <p:ph idx="1"/>
          </p:nvPr>
        </p:nvSpPr>
        <p:spPr>
          <a:xfrm>
            <a:off x="640080" y="2872899"/>
            <a:ext cx="4243589" cy="3320668"/>
          </a:xfrm>
        </p:spPr>
        <p:txBody>
          <a:bodyPr>
            <a:normAutofit/>
          </a:bodyPr>
          <a:lstStyle/>
          <a:p>
            <a:pPr>
              <a:lnSpc>
                <a:spcPct val="90000"/>
              </a:lnSpc>
            </a:pPr>
            <a:r>
              <a:rPr lang="en-GB" sz="2200"/>
              <a:t>Born in India, the son of a British judge</a:t>
            </a:r>
          </a:p>
          <a:p>
            <a:pPr>
              <a:lnSpc>
                <a:spcPct val="90000"/>
              </a:lnSpc>
            </a:pPr>
            <a:r>
              <a:rPr lang="en-GB" sz="2200"/>
              <a:t>His house was staffed by 26 servants</a:t>
            </a:r>
          </a:p>
          <a:p>
            <a:pPr>
              <a:lnSpc>
                <a:spcPct val="90000"/>
              </a:lnSpc>
            </a:pPr>
            <a:r>
              <a:rPr lang="en-GB" sz="2200"/>
              <a:t>Schooled at Charterhouse, Godalming, Surry, founded 1611. Boarding fees £39,165 in 2018</a:t>
            </a:r>
          </a:p>
          <a:p>
            <a:pPr>
              <a:lnSpc>
                <a:spcPct val="90000"/>
              </a:lnSpc>
            </a:pPr>
            <a:r>
              <a:rPr lang="en-GB" sz="2200"/>
              <a:t>Read mathematics and classics at Oxford</a:t>
            </a:r>
          </a:p>
          <a:p>
            <a:pPr>
              <a:lnSpc>
                <a:spcPct val="90000"/>
              </a:lnSpc>
            </a:pPr>
            <a:endParaRPr lang="en-GB" sz="2200"/>
          </a:p>
        </p:txBody>
      </p:sp>
      <p:pic>
        <p:nvPicPr>
          <p:cNvPr id="5" name="Picture 4">
            <a:extLst>
              <a:ext uri="{FF2B5EF4-FFF2-40B4-BE49-F238E27FC236}">
                <a16:creationId xmlns:a16="http://schemas.microsoft.com/office/drawing/2014/main" id="{11B948BB-E77F-5584-7AA5-202C11E5D9BE}"/>
              </a:ext>
            </a:extLst>
          </p:cNvPr>
          <p:cNvPicPr>
            <a:picLocks noChangeAspect="1"/>
          </p:cNvPicPr>
          <p:nvPr/>
        </p:nvPicPr>
        <p:blipFill rotWithShape="1">
          <a:blip r:embed="rId2"/>
          <a:srcRect l="15118" r="30718"/>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4" name="Slide Number Placeholder 3"/>
          <p:cNvSpPr>
            <a:spLocks noGrp="1"/>
          </p:cNvSpPr>
          <p:nvPr>
            <p:ph type="sldNum" sz="quarter" idx="12"/>
          </p:nvPr>
        </p:nvSpPr>
        <p:spPr>
          <a:xfrm>
            <a:off x="10439400" y="6356350"/>
            <a:ext cx="914400" cy="365125"/>
          </a:xfrm>
        </p:spPr>
        <p:txBody>
          <a:bodyP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B6F15528-21DE-4FAA-801E-634DDDAF4B2B}" type="slidenum">
              <a:rPr kumimoji="0" lang="en-US" sz="1200" b="0" i="0" u="none" strike="noStrike" kern="1200" cap="none" spc="0" normalizeH="0" baseline="0" noProof="0">
                <a:ln>
                  <a:noFill/>
                </a:ln>
                <a:solidFill>
                  <a:srgbClr val="FFFFFF"/>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25</a:t>
            </a:fld>
            <a:endParaRPr kumimoji="0" lang="en-US" sz="1200" b="0" i="0" u="none" strike="noStrike" kern="1200" cap="none" spc="0" normalizeH="0" baseline="0" noProof="0">
              <a:ln>
                <a:noFill/>
              </a:ln>
              <a:solidFill>
                <a:srgbClr val="FFFFFF"/>
              </a:solidFill>
              <a:effectLst/>
              <a:uLnTx/>
              <a:uFillTx/>
              <a:latin typeface="Calibri"/>
              <a:ea typeface="+mn-ea"/>
              <a:cs typeface="+mn-cs"/>
            </a:endParaRPr>
          </a:p>
        </p:txBody>
      </p:sp>
    </p:spTree>
    <p:extLst>
      <p:ext uri="{BB962C8B-B14F-4D97-AF65-F5344CB8AC3E}">
        <p14:creationId xmlns:p14="http://schemas.microsoft.com/office/powerpoint/2010/main" val="23276726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6F15528-21DE-4FAA-801E-634DDDAF4B2B}" type="slidenum">
              <a:rPr kumimoji="0" lang="en-US" sz="1200" b="0" i="0" u="none" strike="noStrike" kern="1200" cap="none" spc="0" normalizeH="0" baseline="0" noProof="0" smtClean="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26</a:t>
            </a:fld>
            <a:endParaRPr kumimoji="0" lang="en-US" sz="1200" b="0" i="0" u="none" strike="noStrike" kern="1200" cap="none" spc="0" normalizeH="0" baseline="0" noProof="0">
              <a:ln>
                <a:noFill/>
              </a:ln>
              <a:solidFill>
                <a:prstClr val="black">
                  <a:tint val="75000"/>
                </a:prstClr>
              </a:solidFill>
              <a:effectLst/>
              <a:uLnTx/>
              <a:uFillTx/>
              <a:latin typeface="Calibri"/>
              <a:ea typeface="+mn-ea"/>
              <a:cs typeface="+mn-cs"/>
            </a:endParaRPr>
          </a:p>
        </p:txBody>
      </p:sp>
      <p:pic>
        <p:nvPicPr>
          <p:cNvPr id="7" name="Picture 6">
            <a:hlinkClick r:id="rId2"/>
          </p:cNvPr>
          <p:cNvPicPr>
            <a:picLocks noChangeAspect="1"/>
          </p:cNvPicPr>
          <p:nvPr/>
        </p:nvPicPr>
        <p:blipFill>
          <a:blip r:embed="rId3"/>
          <a:stretch>
            <a:fillRect/>
          </a:stretch>
        </p:blipFill>
        <p:spPr>
          <a:xfrm>
            <a:off x="989283" y="971397"/>
            <a:ext cx="10213434" cy="4738937"/>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22500341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7"/>
            <a:ext cx="10972800" cy="1452057"/>
          </a:xfrm>
        </p:spPr>
        <p:txBody>
          <a:bodyPr/>
          <a:lstStyle/>
          <a:p>
            <a:pPr algn="l"/>
            <a:r>
              <a:rPr lang="en-GB" dirty="0"/>
              <a:t>Sir William Beveridge</a:t>
            </a:r>
          </a:p>
        </p:txBody>
      </p:sp>
      <p:sp>
        <p:nvSpPr>
          <p:cNvPr id="3" name="Content Placeholder 2"/>
          <p:cNvSpPr>
            <a:spLocks noGrp="1"/>
          </p:cNvSpPr>
          <p:nvPr>
            <p:ph idx="1"/>
          </p:nvPr>
        </p:nvSpPr>
        <p:spPr>
          <a:xfrm>
            <a:off x="979714" y="1845734"/>
            <a:ext cx="9436767" cy="4391578"/>
          </a:xfrm>
        </p:spPr>
        <p:txBody>
          <a:bodyPr>
            <a:normAutofit fontScale="92500" lnSpcReduction="20000"/>
          </a:bodyPr>
          <a:lstStyle/>
          <a:p>
            <a:r>
              <a:rPr lang="en-GB" dirty="0"/>
              <a:t>Advised the Liberal government 1906-1914 on old age pensions and national insurance</a:t>
            </a:r>
          </a:p>
          <a:p>
            <a:r>
              <a:rPr lang="en-GB" dirty="0"/>
              <a:t>1941: government commissioned a report on rebuilding Britain after the war</a:t>
            </a:r>
          </a:p>
          <a:p>
            <a:r>
              <a:rPr lang="en-GB" dirty="0"/>
              <a:t>The idea was to replace the piecemeal and partial welfare provision developed earlier in the century with a strident and comprehensive approach</a:t>
            </a:r>
          </a:p>
          <a:p>
            <a:r>
              <a:rPr lang="en-GB" dirty="0"/>
              <a:t>1942: the scene for this approach was set by the </a:t>
            </a:r>
            <a:r>
              <a:rPr lang="en-GB" dirty="0" err="1"/>
              <a:t>Beveridge</a:t>
            </a:r>
            <a:r>
              <a:rPr lang="en-GB" dirty="0"/>
              <a:t> Report which included Labour’s manifesto promises</a:t>
            </a:r>
          </a:p>
        </p:txBody>
      </p:sp>
      <p:sp>
        <p:nvSpPr>
          <p:cNvPr id="4" name="Slide Number Placeholder 3"/>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6F15528-21DE-4FAA-801E-634DDDAF4B2B}" type="slidenum">
              <a:rPr kumimoji="0" lang="en-US" sz="1200" b="0" i="0" u="none" strike="noStrike" kern="1200" cap="none" spc="0" normalizeH="0" baseline="0" noProof="0" smtClean="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27</a:t>
            </a:fld>
            <a:endParaRPr kumimoji="0" lang="en-US" sz="1200" b="0" i="0" u="none" strike="noStrike" kern="1200" cap="none" spc="0" normalizeH="0" baseline="0" noProof="0">
              <a:ln>
                <a:noFill/>
              </a:ln>
              <a:solidFill>
                <a:prstClr val="black">
                  <a:tint val="75000"/>
                </a:prstClr>
              </a:solidFill>
              <a:effectLst/>
              <a:uLnTx/>
              <a:uFillTx/>
              <a:latin typeface="Calibri"/>
              <a:ea typeface="+mn-ea"/>
              <a:cs typeface="+mn-cs"/>
            </a:endParaRPr>
          </a:p>
        </p:txBody>
      </p:sp>
    </p:spTree>
    <p:extLst>
      <p:ext uri="{BB962C8B-B14F-4D97-AF65-F5344CB8AC3E}">
        <p14:creationId xmlns:p14="http://schemas.microsoft.com/office/powerpoint/2010/main" val="34905877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6F15528-21DE-4FAA-801E-634DDDAF4B2B}" type="slidenum">
              <a:rPr kumimoji="0" lang="en-US" sz="1200" b="0" i="0" u="none" strike="noStrike" kern="1200" cap="none" spc="0" normalizeH="0" baseline="0" noProof="0" smtClean="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28</a:t>
            </a:fld>
            <a:endParaRPr kumimoji="0" lang="en-US" sz="1200" b="0" i="0" u="none" strike="noStrike" kern="1200" cap="none" spc="0" normalizeH="0" baseline="0" noProof="0">
              <a:ln>
                <a:noFill/>
              </a:ln>
              <a:solidFill>
                <a:prstClr val="black">
                  <a:tint val="75000"/>
                </a:prstClr>
              </a:solidFill>
              <a:effectLst/>
              <a:uLnTx/>
              <a:uFillTx/>
              <a:latin typeface="Calibri"/>
              <a:ea typeface="+mn-ea"/>
              <a:cs typeface="+mn-cs"/>
            </a:endParaRPr>
          </a:p>
        </p:txBody>
      </p:sp>
      <p:pic>
        <p:nvPicPr>
          <p:cNvPr id="3" name="Picture 2"/>
          <p:cNvPicPr>
            <a:picLocks noChangeAspect="1"/>
          </p:cNvPicPr>
          <p:nvPr/>
        </p:nvPicPr>
        <p:blipFill>
          <a:blip r:embed="rId2"/>
          <a:stretch>
            <a:fillRect/>
          </a:stretch>
        </p:blipFill>
        <p:spPr>
          <a:xfrm>
            <a:off x="1526296" y="71687"/>
            <a:ext cx="4381500" cy="6753225"/>
          </a:xfrm>
          <a:prstGeom prst="rect">
            <a:avLst/>
          </a:prstGeom>
        </p:spPr>
      </p:pic>
      <p:pic>
        <p:nvPicPr>
          <p:cNvPr id="4" name="Picture 3"/>
          <p:cNvPicPr>
            <a:picLocks noChangeAspect="1"/>
          </p:cNvPicPr>
          <p:nvPr/>
        </p:nvPicPr>
        <p:blipFill>
          <a:blip r:embed="rId3"/>
          <a:stretch>
            <a:fillRect/>
          </a:stretch>
        </p:blipFill>
        <p:spPr>
          <a:xfrm>
            <a:off x="5881488" y="-11361"/>
            <a:ext cx="4767072" cy="6858000"/>
          </a:xfrm>
          <a:prstGeom prst="rect">
            <a:avLst/>
          </a:prstGeom>
        </p:spPr>
      </p:pic>
    </p:spTree>
    <p:extLst>
      <p:ext uri="{BB962C8B-B14F-4D97-AF65-F5344CB8AC3E}">
        <p14:creationId xmlns:p14="http://schemas.microsoft.com/office/powerpoint/2010/main" val="2185048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wipe(down)">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wipe(down)">
                                      <p:cBhvr>
                                        <p:cTn id="12"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6F15528-21DE-4FAA-801E-634DDDAF4B2B}" type="slidenum">
              <a:rPr kumimoji="0" lang="en-US" sz="1200" b="0" i="0" u="none" strike="noStrike" kern="1200" cap="none" spc="0" normalizeH="0" baseline="0" noProof="0" smtClean="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29</a:t>
            </a:fld>
            <a:endParaRPr kumimoji="0" lang="en-US" sz="1200" b="0" i="0" u="none" strike="noStrike" kern="1200" cap="none" spc="0" normalizeH="0" baseline="0" noProof="0">
              <a:ln>
                <a:noFill/>
              </a:ln>
              <a:solidFill>
                <a:prstClr val="black">
                  <a:tint val="75000"/>
                </a:prstClr>
              </a:solidFill>
              <a:effectLst/>
              <a:uLnTx/>
              <a:uFillTx/>
              <a:latin typeface="Calibri"/>
              <a:ea typeface="+mn-ea"/>
              <a:cs typeface="+mn-cs"/>
            </a:endParaRPr>
          </a:p>
        </p:txBody>
      </p:sp>
      <p:pic>
        <p:nvPicPr>
          <p:cNvPr id="3074" name="Picture 2" descr="Related imag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24000" y="29736"/>
            <a:ext cx="4440286" cy="6858000"/>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p:cNvPicPr>
            <a:picLocks noChangeAspect="1"/>
          </p:cNvPicPr>
          <p:nvPr/>
        </p:nvPicPr>
        <p:blipFill>
          <a:blip r:embed="rId3"/>
          <a:stretch>
            <a:fillRect/>
          </a:stretch>
        </p:blipFill>
        <p:spPr>
          <a:xfrm>
            <a:off x="5796450" y="-27353"/>
            <a:ext cx="4902398" cy="6858000"/>
          </a:xfrm>
          <a:prstGeom prst="rect">
            <a:avLst/>
          </a:prstGeom>
        </p:spPr>
      </p:pic>
    </p:spTree>
    <p:extLst>
      <p:ext uri="{BB962C8B-B14F-4D97-AF65-F5344CB8AC3E}">
        <p14:creationId xmlns:p14="http://schemas.microsoft.com/office/powerpoint/2010/main" val="11630363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3074"/>
                                        </p:tgtEl>
                                        <p:attrNameLst>
                                          <p:attrName>style.visibility</p:attrName>
                                        </p:attrNameLst>
                                      </p:cBhvr>
                                      <p:to>
                                        <p:strVal val="visible"/>
                                      </p:to>
                                    </p:set>
                                    <p:animEffect transition="in" filter="wipe(down)">
                                      <p:cBhvr>
                                        <p:cTn id="7" dur="500"/>
                                        <p:tgtEl>
                                          <p:spTgt spid="3074"/>
                                        </p:tgtEl>
                                      </p:cBhvr>
                                    </p:animEffect>
                                  </p:childTnLst>
                                </p:cTn>
                              </p:par>
                            </p:childTnLst>
                          </p:cTn>
                        </p:par>
                      </p:childTnLst>
                    </p:cTn>
                  </p:par>
                  <p:par>
                    <p:cTn id="8" fill="hold">
                      <p:stCondLst>
                        <p:cond delay="indefinite"/>
                      </p:stCondLst>
                      <p:childTnLst>
                        <p:par>
                          <p:cTn id="9" fill="hold">
                            <p:stCondLst>
                              <p:cond delay="0"/>
                            </p:stCondLst>
                            <p:childTnLst>
                              <p:par>
                                <p:cTn id="10" presetID="21" presetClass="entr" presetSubtype="1" fill="hold"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wheel(1)">
                                      <p:cBhvr>
                                        <p:cTn id="12" dur="2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6F15528-21DE-4FAA-801E-634DDDAF4B2B}" type="slidenum">
              <a:rPr kumimoji="0" lang="en-US" sz="1200" b="0" i="0" u="none" strike="noStrike" kern="1200" cap="none" spc="0" normalizeH="0" baseline="0" noProof="0" smtClean="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30</a:t>
            </a:fld>
            <a:endParaRPr kumimoji="0" lang="en-US" sz="1200" b="0" i="0" u="none" strike="noStrike" kern="1200" cap="none" spc="0" normalizeH="0" baseline="0" noProof="0">
              <a:ln>
                <a:noFill/>
              </a:ln>
              <a:solidFill>
                <a:prstClr val="black">
                  <a:tint val="75000"/>
                </a:prstClr>
              </a:solidFill>
              <a:effectLst/>
              <a:uLnTx/>
              <a:uFillTx/>
              <a:latin typeface="Calibri"/>
              <a:ea typeface="+mn-ea"/>
              <a:cs typeface="+mn-cs"/>
            </a:endParaRPr>
          </a:p>
        </p:txBody>
      </p:sp>
      <p:sp>
        <p:nvSpPr>
          <p:cNvPr id="2" name="Oval 1"/>
          <p:cNvSpPr/>
          <p:nvPr/>
        </p:nvSpPr>
        <p:spPr>
          <a:xfrm>
            <a:off x="1919536" y="144452"/>
            <a:ext cx="8352928" cy="648072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4800" b="0" i="0" u="none" strike="noStrike" kern="1200" cap="none" spc="0" normalizeH="0" baseline="0" noProof="0" dirty="0">
                <a:ln>
                  <a:noFill/>
                </a:ln>
                <a:solidFill>
                  <a:prstClr val="white"/>
                </a:solidFill>
                <a:effectLst/>
                <a:uLnTx/>
                <a:uFillTx/>
                <a:latin typeface="Calibri"/>
                <a:ea typeface="+mn-ea"/>
                <a:cs typeface="+mn-cs"/>
              </a:rPr>
              <a:t>“The object of government in peace and in war is not the glory of rulers or races, but the happiness of the common man.”</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3200" b="0" i="0" u="none" strike="noStrike" kern="1200" cap="none" spc="0" normalizeH="0" baseline="0" noProof="0" dirty="0">
              <a:ln>
                <a:noFill/>
              </a:ln>
              <a:solidFill>
                <a:prstClr val="white"/>
              </a:solidFill>
              <a:effectLst/>
              <a:uLnTx/>
              <a:uFillTx/>
              <a:latin typeface="Calibri"/>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prstClr val="white"/>
                </a:solidFill>
                <a:effectLst/>
                <a:uLnTx/>
                <a:uFillTx/>
                <a:latin typeface="Calibri"/>
                <a:ea typeface="+mn-ea"/>
                <a:cs typeface="+mn-cs"/>
              </a:rPr>
              <a:t>- William Beveridge</a:t>
            </a:r>
          </a:p>
        </p:txBody>
      </p:sp>
    </p:spTree>
    <p:extLst>
      <p:ext uri="{BB962C8B-B14F-4D97-AF65-F5344CB8AC3E}">
        <p14:creationId xmlns:p14="http://schemas.microsoft.com/office/powerpoint/2010/main" val="45213171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609600" y="274637"/>
            <a:ext cx="10972800" cy="1608483"/>
          </a:xfrm>
        </p:spPr>
        <p:txBody>
          <a:bodyPr>
            <a:normAutofit/>
          </a:bodyPr>
          <a:lstStyle/>
          <a:p>
            <a:pPr algn="l"/>
            <a:r>
              <a:rPr lang="en-GB" sz="6600" dirty="0"/>
              <a:t>Beveridge’s approach</a:t>
            </a:r>
          </a:p>
        </p:txBody>
      </p:sp>
      <p:sp>
        <p:nvSpPr>
          <p:cNvPr id="4" name="Content Placeholder 3"/>
          <p:cNvSpPr>
            <a:spLocks noGrp="1"/>
          </p:cNvSpPr>
          <p:nvPr>
            <p:ph idx="1"/>
          </p:nvPr>
        </p:nvSpPr>
        <p:spPr>
          <a:xfrm>
            <a:off x="832920" y="2132856"/>
            <a:ext cx="9057842" cy="3736238"/>
          </a:xfrm>
        </p:spPr>
        <p:txBody>
          <a:bodyPr>
            <a:normAutofit/>
          </a:bodyPr>
          <a:lstStyle/>
          <a:p>
            <a:r>
              <a:rPr lang="en-GB" dirty="0"/>
              <a:t>Evidence from a wide range of sources suggested we had major issues in post-war Britain</a:t>
            </a:r>
          </a:p>
          <a:p>
            <a:r>
              <a:rPr lang="en-GB" dirty="0"/>
              <a:t>Education, health, jobs, good housing and a financial safety net for all</a:t>
            </a:r>
          </a:p>
          <a:p>
            <a:r>
              <a:rPr lang="en-GB" dirty="0"/>
              <a:t>He identified evils in society which needed to be defeated</a:t>
            </a:r>
          </a:p>
        </p:txBody>
      </p:sp>
      <p:sp>
        <p:nvSpPr>
          <p:cNvPr id="2" name="Slide Number Placeholder 1"/>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6F15528-21DE-4FAA-801E-634DDDAF4B2B}" type="slidenum">
              <a:rPr kumimoji="0" lang="en-US" sz="1200" b="0" i="0" u="none" strike="noStrike" kern="1200" cap="none" spc="0" normalizeH="0" baseline="0" noProof="0" smtClean="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31</a:t>
            </a:fld>
            <a:endParaRPr kumimoji="0" lang="en-US" sz="1200" b="0" i="0" u="none" strike="noStrike" kern="1200" cap="none" spc="0" normalizeH="0" baseline="0" noProof="0">
              <a:ln>
                <a:noFill/>
              </a:ln>
              <a:solidFill>
                <a:prstClr val="black">
                  <a:tint val="75000"/>
                </a:prstClr>
              </a:solidFill>
              <a:effectLst/>
              <a:uLnTx/>
              <a:uFillTx/>
              <a:latin typeface="Calibri"/>
              <a:ea typeface="+mn-ea"/>
              <a:cs typeface="+mn-cs"/>
            </a:endParaRPr>
          </a:p>
        </p:txBody>
      </p:sp>
    </p:spTree>
    <p:extLst>
      <p:ext uri="{BB962C8B-B14F-4D97-AF65-F5344CB8AC3E}">
        <p14:creationId xmlns:p14="http://schemas.microsoft.com/office/powerpoint/2010/main" val="13983490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 calcmode="lin" valueType="num">
                                      <p:cBhvr additive="base">
                                        <p:cTn id="7"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anim calcmode="lin" valueType="num">
                                      <p:cBhvr additive="base">
                                        <p:cTn id="11"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4">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anim calcmode="lin" valueType="num">
                                      <p:cBhvr additive="base">
                                        <p:cTn id="15"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6000" dirty="0"/>
              <a:t>Two Key Drivers</a:t>
            </a:r>
          </a:p>
        </p:txBody>
      </p:sp>
      <p:sp>
        <p:nvSpPr>
          <p:cNvPr id="3" name="Content Placeholder 2"/>
          <p:cNvSpPr>
            <a:spLocks noGrp="1"/>
          </p:cNvSpPr>
          <p:nvPr>
            <p:ph idx="1"/>
          </p:nvPr>
        </p:nvSpPr>
        <p:spPr>
          <a:xfrm>
            <a:off x="733331" y="1988840"/>
            <a:ext cx="5866725" cy="4176464"/>
          </a:xfrm>
        </p:spPr>
        <p:txBody>
          <a:bodyPr>
            <a:normAutofit/>
          </a:bodyPr>
          <a:lstStyle/>
          <a:p>
            <a:r>
              <a:rPr lang="en-GB" sz="3600" dirty="0"/>
              <a:t>Beveridge argued that it was in everyone’s interest to remove these evils from British society</a:t>
            </a:r>
          </a:p>
          <a:p>
            <a:r>
              <a:rPr lang="en-GB" sz="3600" dirty="0"/>
              <a:t>It was the duty of the state, as the representative body of all citizens, to do this</a:t>
            </a:r>
          </a:p>
        </p:txBody>
      </p:sp>
      <p:sp>
        <p:nvSpPr>
          <p:cNvPr id="4" name="Slide Number Placeholder 3"/>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6F15528-21DE-4FAA-801E-634DDDAF4B2B}" type="slidenum">
              <a:rPr kumimoji="0" lang="en-US" sz="1200" b="0" i="0" u="none" strike="noStrike" kern="1200" cap="none" spc="0" normalizeH="0" baseline="0" noProof="0" smtClean="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32</a:t>
            </a:fld>
            <a:endParaRPr kumimoji="0" lang="en-US" sz="1200" b="0" i="0" u="none" strike="noStrike" kern="1200" cap="none" spc="0" normalizeH="0" baseline="0" noProof="0">
              <a:ln>
                <a:noFill/>
              </a:ln>
              <a:solidFill>
                <a:prstClr val="black">
                  <a:tint val="75000"/>
                </a:prstClr>
              </a:solidFill>
              <a:effectLst/>
              <a:uLnTx/>
              <a:uFillTx/>
              <a:latin typeface="Calibri"/>
              <a:ea typeface="+mn-ea"/>
              <a:cs typeface="+mn-cs"/>
            </a:endParaRPr>
          </a:p>
        </p:txBody>
      </p:sp>
      <p:sp>
        <p:nvSpPr>
          <p:cNvPr id="5" name="Rectangle 4"/>
          <p:cNvSpPr/>
          <p:nvPr/>
        </p:nvSpPr>
        <p:spPr>
          <a:xfrm>
            <a:off x="7675319" y="2085827"/>
            <a:ext cx="3456384" cy="149066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200" b="0" i="0" u="none" strike="noStrike" kern="1200" cap="none" spc="0" normalizeH="0" baseline="0" noProof="0" dirty="0">
                <a:ln>
                  <a:noFill/>
                </a:ln>
                <a:solidFill>
                  <a:prstClr val="white"/>
                </a:solidFill>
                <a:effectLst/>
                <a:uLnTx/>
                <a:uFillTx/>
                <a:latin typeface="Calibri"/>
                <a:ea typeface="+mn-ea"/>
                <a:cs typeface="+mn-cs"/>
              </a:rPr>
              <a:t>Everyone’s interest</a:t>
            </a:r>
          </a:p>
        </p:txBody>
      </p:sp>
      <p:sp>
        <p:nvSpPr>
          <p:cNvPr id="6" name="Rectangle 5"/>
          <p:cNvSpPr/>
          <p:nvPr/>
        </p:nvSpPr>
        <p:spPr>
          <a:xfrm>
            <a:off x="7675319" y="4197495"/>
            <a:ext cx="3456384" cy="149066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200" b="0" i="0" u="none" strike="noStrike" kern="1200" cap="none" spc="0" normalizeH="0" baseline="0" noProof="0" dirty="0">
                <a:ln>
                  <a:noFill/>
                </a:ln>
                <a:solidFill>
                  <a:prstClr val="white"/>
                </a:solidFill>
                <a:effectLst/>
                <a:uLnTx/>
                <a:uFillTx/>
                <a:latin typeface="Calibri"/>
                <a:ea typeface="+mn-ea"/>
                <a:cs typeface="+mn-cs"/>
              </a:rPr>
              <a:t>Duty of the state</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16" presetClass="entr" presetSubtype="21"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animEffect transition="in" filter="barn(inVertical)">
                                      <p:cBhvr>
                                        <p:cTn id="19" dur="500"/>
                                        <p:tgtEl>
                                          <p:spTgt spid="6"/>
                                        </p:tgtEl>
                                      </p:cBhvr>
                                    </p:animEffect>
                                  </p:childTnLst>
                                </p:cTn>
                              </p:par>
                              <p:par>
                                <p:cTn id="20" presetID="16" presetClass="entr" presetSubtype="21" fill="hold" grpId="0" nodeType="withEffect">
                                  <p:stCondLst>
                                    <p:cond delay="0"/>
                                  </p:stCondLst>
                                  <p:childTnLst>
                                    <p:set>
                                      <p:cBhvr>
                                        <p:cTn id="21" dur="1" fill="hold">
                                          <p:stCondLst>
                                            <p:cond delay="0"/>
                                          </p:stCondLst>
                                        </p:cTn>
                                        <p:tgtEl>
                                          <p:spTgt spid="5"/>
                                        </p:tgtEl>
                                        <p:attrNameLst>
                                          <p:attrName>style.visibility</p:attrName>
                                        </p:attrNameLst>
                                      </p:cBhvr>
                                      <p:to>
                                        <p:strVal val="visible"/>
                                      </p:to>
                                    </p:set>
                                    <p:animEffect transition="in" filter="barn(inVertical)">
                                      <p:cBhvr>
                                        <p:cTn id="22"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animBg="1"/>
      <p:bldP spid="6" grpId="0" animBg="1"/>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6F15528-21DE-4FAA-801E-634DDDAF4B2B}" type="slidenum">
              <a:rPr kumimoji="0" lang="en-US" sz="1200" b="0" i="0" u="none" strike="noStrike" kern="1200" cap="none" spc="0" normalizeH="0" baseline="0" noProof="0" smtClean="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33</a:t>
            </a:fld>
            <a:endParaRPr kumimoji="0" lang="en-US" sz="1200" b="0" i="0" u="none" strike="noStrike" kern="1200" cap="none" spc="0" normalizeH="0" baseline="0" noProof="0">
              <a:ln>
                <a:noFill/>
              </a:ln>
              <a:solidFill>
                <a:prstClr val="black">
                  <a:tint val="75000"/>
                </a:prstClr>
              </a:solidFill>
              <a:effectLst/>
              <a:uLnTx/>
              <a:uFillTx/>
              <a:latin typeface="Calibri"/>
              <a:ea typeface="+mn-ea"/>
              <a:cs typeface="+mn-cs"/>
            </a:endParaRPr>
          </a:p>
        </p:txBody>
      </p:sp>
      <p:graphicFrame>
        <p:nvGraphicFramePr>
          <p:cNvPr id="4" name="Diagram 3"/>
          <p:cNvGraphicFramePr/>
          <p:nvPr/>
        </p:nvGraphicFramePr>
        <p:xfrm>
          <a:off x="631479" y="658569"/>
          <a:ext cx="4474675" cy="569778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2" name="Diagram 1">
            <a:extLst>
              <a:ext uri="{FF2B5EF4-FFF2-40B4-BE49-F238E27FC236}">
                <a16:creationId xmlns:a16="http://schemas.microsoft.com/office/drawing/2014/main" id="{7901AFDE-8F39-A081-9D1B-32F6C341E5D9}"/>
              </a:ext>
            </a:extLst>
          </p:cNvPr>
          <p:cNvGraphicFramePr/>
          <p:nvPr/>
        </p:nvGraphicFramePr>
        <p:xfrm>
          <a:off x="3183799" y="658568"/>
          <a:ext cx="5824402" cy="5540861"/>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
        <p:nvSpPr>
          <p:cNvPr id="5" name="Content Placeholder 13">
            <a:extLst>
              <a:ext uri="{FF2B5EF4-FFF2-40B4-BE49-F238E27FC236}">
                <a16:creationId xmlns:a16="http://schemas.microsoft.com/office/drawing/2014/main" id="{6C3442C4-CF35-20A0-79DE-E5FA9DA94850}"/>
              </a:ext>
            </a:extLst>
          </p:cNvPr>
          <p:cNvSpPr>
            <a:spLocks noGrp="1"/>
          </p:cNvSpPr>
          <p:nvPr>
            <p:ph sz="half" idx="1"/>
          </p:nvPr>
        </p:nvSpPr>
        <p:spPr>
          <a:xfrm>
            <a:off x="7327029" y="933326"/>
            <a:ext cx="4474675" cy="5423025"/>
          </a:xfrm>
        </p:spPr>
        <p:txBody>
          <a:bodyPr>
            <a:normAutofit lnSpcReduction="10000"/>
          </a:bodyPr>
          <a:lstStyle/>
          <a:p>
            <a:pPr marL="514350" indent="-514350">
              <a:buFont typeface="+mj-lt"/>
              <a:buAutoNum type="arabicPeriod"/>
            </a:pPr>
            <a:r>
              <a:rPr lang="en-GB" sz="2600" dirty="0"/>
              <a:t>Free education up to age 15 (16 later) to </a:t>
            </a:r>
            <a:r>
              <a:rPr lang="en-GB" sz="2600" b="1" u="sng" dirty="0"/>
              <a:t>combat ignorance</a:t>
            </a:r>
          </a:p>
          <a:p>
            <a:pPr marL="514350" indent="-514350">
              <a:buFont typeface="+mj-lt"/>
              <a:buAutoNum type="arabicPeriod"/>
            </a:pPr>
            <a:r>
              <a:rPr lang="en-GB" sz="2600" dirty="0"/>
              <a:t>A National Health Service (NHS) free at the point of use to </a:t>
            </a:r>
            <a:r>
              <a:rPr lang="en-GB" sz="2600" b="1" u="sng" dirty="0"/>
              <a:t>combat disease</a:t>
            </a:r>
          </a:p>
          <a:p>
            <a:pPr marL="514350" indent="-514350">
              <a:buFont typeface="+mj-lt"/>
              <a:buAutoNum type="arabicPeriod"/>
            </a:pPr>
            <a:r>
              <a:rPr lang="en-GB" sz="2600" dirty="0"/>
              <a:t>State commitment to securing full employment, to </a:t>
            </a:r>
            <a:r>
              <a:rPr lang="en-GB" sz="2600" b="1" u="sng" dirty="0"/>
              <a:t>combat idleness</a:t>
            </a:r>
          </a:p>
          <a:p>
            <a:pPr marL="514350" indent="-514350">
              <a:buFont typeface="+mj-lt"/>
              <a:buAutoNum type="arabicPeriod"/>
            </a:pPr>
            <a:r>
              <a:rPr lang="en-GB" sz="2600" dirty="0"/>
              <a:t>Public housing for all to </a:t>
            </a:r>
            <a:r>
              <a:rPr lang="en-GB" sz="2600" b="1" u="sng" dirty="0"/>
              <a:t>combat squalor</a:t>
            </a:r>
          </a:p>
          <a:p>
            <a:pPr marL="514350" indent="-514350">
              <a:buFont typeface="+mj-lt"/>
              <a:buAutoNum type="arabicPeriod"/>
            </a:pPr>
            <a:r>
              <a:rPr lang="en-GB" sz="2600" dirty="0"/>
              <a:t>National insurance benefits for all in need to </a:t>
            </a:r>
            <a:r>
              <a:rPr lang="en-GB" sz="2600" b="1" u="sng" dirty="0"/>
              <a:t>combat want</a:t>
            </a:r>
          </a:p>
          <a:p>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2">
                                            <p:graphicEl>
                                              <a:dgm id="{B36261F1-45A5-484E-A891-9DCBF43F1A17}"/>
                                            </p:graphicEl>
                                          </p:spTgt>
                                        </p:tgtEl>
                                        <p:attrNameLst>
                                          <p:attrName>style.visibility</p:attrName>
                                        </p:attrNameLst>
                                      </p:cBhvr>
                                      <p:to>
                                        <p:strVal val="visible"/>
                                      </p:to>
                                    </p:set>
                                    <p:animEffect transition="in" filter="wipe(down)">
                                      <p:cBhvr>
                                        <p:cTn id="7" dur="500"/>
                                        <p:tgtEl>
                                          <p:spTgt spid="2">
                                            <p:graphicEl>
                                              <a:dgm id="{B36261F1-45A5-484E-A891-9DCBF43F1A17}"/>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2">
                                            <p:graphicEl>
                                              <a:dgm id="{5ABA1632-C696-4E49-9005-B3415BE66B45}"/>
                                            </p:graphicEl>
                                          </p:spTgt>
                                        </p:tgtEl>
                                        <p:attrNameLst>
                                          <p:attrName>style.visibility</p:attrName>
                                        </p:attrNameLst>
                                      </p:cBhvr>
                                      <p:to>
                                        <p:strVal val="visible"/>
                                      </p:to>
                                    </p:set>
                                    <p:animEffect transition="in" filter="wipe(down)">
                                      <p:cBhvr>
                                        <p:cTn id="12" dur="500"/>
                                        <p:tgtEl>
                                          <p:spTgt spid="2">
                                            <p:graphicEl>
                                              <a:dgm id="{5ABA1632-C696-4E49-9005-B3415BE66B45}"/>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2">
                                            <p:graphicEl>
                                              <a:dgm id="{3125673A-16BD-4165-BB83-668ABD9B744A}"/>
                                            </p:graphicEl>
                                          </p:spTgt>
                                        </p:tgtEl>
                                        <p:attrNameLst>
                                          <p:attrName>style.visibility</p:attrName>
                                        </p:attrNameLst>
                                      </p:cBhvr>
                                      <p:to>
                                        <p:strVal val="visible"/>
                                      </p:to>
                                    </p:set>
                                    <p:animEffect transition="in" filter="wipe(down)">
                                      <p:cBhvr>
                                        <p:cTn id="17" dur="500"/>
                                        <p:tgtEl>
                                          <p:spTgt spid="2">
                                            <p:graphicEl>
                                              <a:dgm id="{3125673A-16BD-4165-BB83-668ABD9B744A}"/>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grpId="0" nodeType="clickEffect">
                                  <p:stCondLst>
                                    <p:cond delay="0"/>
                                  </p:stCondLst>
                                  <p:childTnLst>
                                    <p:set>
                                      <p:cBhvr>
                                        <p:cTn id="21" dur="1" fill="hold">
                                          <p:stCondLst>
                                            <p:cond delay="0"/>
                                          </p:stCondLst>
                                        </p:cTn>
                                        <p:tgtEl>
                                          <p:spTgt spid="2">
                                            <p:graphicEl>
                                              <a:dgm id="{4AA218D6-7A61-48FC-8FF5-9BBAE18315B5}"/>
                                            </p:graphicEl>
                                          </p:spTgt>
                                        </p:tgtEl>
                                        <p:attrNameLst>
                                          <p:attrName>style.visibility</p:attrName>
                                        </p:attrNameLst>
                                      </p:cBhvr>
                                      <p:to>
                                        <p:strVal val="visible"/>
                                      </p:to>
                                    </p:set>
                                    <p:animEffect transition="in" filter="wipe(down)">
                                      <p:cBhvr>
                                        <p:cTn id="22" dur="500"/>
                                        <p:tgtEl>
                                          <p:spTgt spid="2">
                                            <p:graphicEl>
                                              <a:dgm id="{4AA218D6-7A61-48FC-8FF5-9BBAE18315B5}"/>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4" fill="hold" grpId="0" nodeType="clickEffect">
                                  <p:stCondLst>
                                    <p:cond delay="0"/>
                                  </p:stCondLst>
                                  <p:childTnLst>
                                    <p:set>
                                      <p:cBhvr>
                                        <p:cTn id="26" dur="1" fill="hold">
                                          <p:stCondLst>
                                            <p:cond delay="0"/>
                                          </p:stCondLst>
                                        </p:cTn>
                                        <p:tgtEl>
                                          <p:spTgt spid="2">
                                            <p:graphicEl>
                                              <a:dgm id="{1A919B61-70FE-4C9D-9969-4B71034ED807}"/>
                                            </p:graphicEl>
                                          </p:spTgt>
                                        </p:tgtEl>
                                        <p:attrNameLst>
                                          <p:attrName>style.visibility</p:attrName>
                                        </p:attrNameLst>
                                      </p:cBhvr>
                                      <p:to>
                                        <p:strVal val="visible"/>
                                      </p:to>
                                    </p:set>
                                    <p:animEffect transition="in" filter="wipe(down)">
                                      <p:cBhvr>
                                        <p:cTn id="27" dur="500"/>
                                        <p:tgtEl>
                                          <p:spTgt spid="2">
                                            <p:graphicEl>
                                              <a:dgm id="{1A919B61-70FE-4C9D-9969-4B71034ED807}"/>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2" presetClass="entr" presetSubtype="4" fill="hold" grpId="0" nodeType="clickEffect">
                                  <p:stCondLst>
                                    <p:cond delay="0"/>
                                  </p:stCondLst>
                                  <p:childTnLst>
                                    <p:set>
                                      <p:cBhvr>
                                        <p:cTn id="31" dur="1" fill="hold">
                                          <p:stCondLst>
                                            <p:cond delay="0"/>
                                          </p:stCondLst>
                                        </p:cTn>
                                        <p:tgtEl>
                                          <p:spTgt spid="5">
                                            <p:txEl>
                                              <p:pRg st="0" end="0"/>
                                            </p:txEl>
                                          </p:spTgt>
                                        </p:tgtEl>
                                        <p:attrNameLst>
                                          <p:attrName>style.visibility</p:attrName>
                                        </p:attrNameLst>
                                      </p:cBhvr>
                                      <p:to>
                                        <p:strVal val="visible"/>
                                      </p:to>
                                    </p:set>
                                    <p:anim calcmode="lin" valueType="num">
                                      <p:cBhvr additive="base">
                                        <p:cTn id="32"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33" dur="500" fill="hold"/>
                                        <p:tgtEl>
                                          <p:spTgt spid="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34" fill="hold">
                      <p:stCondLst>
                        <p:cond delay="indefinite"/>
                      </p:stCondLst>
                      <p:childTnLst>
                        <p:par>
                          <p:cTn id="35" fill="hold">
                            <p:stCondLst>
                              <p:cond delay="0"/>
                            </p:stCondLst>
                            <p:childTnLst>
                              <p:par>
                                <p:cTn id="36" presetID="2" presetClass="entr" presetSubtype="4" fill="hold" grpId="0" nodeType="clickEffect">
                                  <p:stCondLst>
                                    <p:cond delay="0"/>
                                  </p:stCondLst>
                                  <p:childTnLst>
                                    <p:set>
                                      <p:cBhvr>
                                        <p:cTn id="37" dur="1" fill="hold">
                                          <p:stCondLst>
                                            <p:cond delay="0"/>
                                          </p:stCondLst>
                                        </p:cTn>
                                        <p:tgtEl>
                                          <p:spTgt spid="5">
                                            <p:txEl>
                                              <p:pRg st="1" end="1"/>
                                            </p:txEl>
                                          </p:spTgt>
                                        </p:tgtEl>
                                        <p:attrNameLst>
                                          <p:attrName>style.visibility</p:attrName>
                                        </p:attrNameLst>
                                      </p:cBhvr>
                                      <p:to>
                                        <p:strVal val="visible"/>
                                      </p:to>
                                    </p:set>
                                    <p:anim calcmode="lin" valueType="num">
                                      <p:cBhvr additive="base">
                                        <p:cTn id="38" dur="500" fill="hold"/>
                                        <p:tgtEl>
                                          <p:spTgt spid="5">
                                            <p:txEl>
                                              <p:pRg st="1" end="1"/>
                                            </p:txEl>
                                          </p:spTgt>
                                        </p:tgtEl>
                                        <p:attrNameLst>
                                          <p:attrName>ppt_x</p:attrName>
                                        </p:attrNameLst>
                                      </p:cBhvr>
                                      <p:tavLst>
                                        <p:tav tm="0">
                                          <p:val>
                                            <p:strVal val="#ppt_x"/>
                                          </p:val>
                                        </p:tav>
                                        <p:tav tm="100000">
                                          <p:val>
                                            <p:strVal val="#ppt_x"/>
                                          </p:val>
                                        </p:tav>
                                      </p:tavLst>
                                    </p:anim>
                                    <p:anim calcmode="lin" valueType="num">
                                      <p:cBhvr additive="base">
                                        <p:cTn id="39" dur="500" fill="hold"/>
                                        <p:tgtEl>
                                          <p:spTgt spid="5">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40" fill="hold">
                      <p:stCondLst>
                        <p:cond delay="indefinite"/>
                      </p:stCondLst>
                      <p:childTnLst>
                        <p:par>
                          <p:cTn id="41" fill="hold">
                            <p:stCondLst>
                              <p:cond delay="0"/>
                            </p:stCondLst>
                            <p:childTnLst>
                              <p:par>
                                <p:cTn id="42" presetID="2" presetClass="entr" presetSubtype="4" fill="hold" grpId="0" nodeType="clickEffect">
                                  <p:stCondLst>
                                    <p:cond delay="0"/>
                                  </p:stCondLst>
                                  <p:childTnLst>
                                    <p:set>
                                      <p:cBhvr>
                                        <p:cTn id="43" dur="1" fill="hold">
                                          <p:stCondLst>
                                            <p:cond delay="0"/>
                                          </p:stCondLst>
                                        </p:cTn>
                                        <p:tgtEl>
                                          <p:spTgt spid="5">
                                            <p:txEl>
                                              <p:pRg st="2" end="2"/>
                                            </p:txEl>
                                          </p:spTgt>
                                        </p:tgtEl>
                                        <p:attrNameLst>
                                          <p:attrName>style.visibility</p:attrName>
                                        </p:attrNameLst>
                                      </p:cBhvr>
                                      <p:to>
                                        <p:strVal val="visible"/>
                                      </p:to>
                                    </p:set>
                                    <p:anim calcmode="lin" valueType="num">
                                      <p:cBhvr additive="base">
                                        <p:cTn id="44" dur="500" fill="hold"/>
                                        <p:tgtEl>
                                          <p:spTgt spid="5">
                                            <p:txEl>
                                              <p:pRg st="2" end="2"/>
                                            </p:txEl>
                                          </p:spTgt>
                                        </p:tgtEl>
                                        <p:attrNameLst>
                                          <p:attrName>ppt_x</p:attrName>
                                        </p:attrNameLst>
                                      </p:cBhvr>
                                      <p:tavLst>
                                        <p:tav tm="0">
                                          <p:val>
                                            <p:strVal val="#ppt_x"/>
                                          </p:val>
                                        </p:tav>
                                        <p:tav tm="100000">
                                          <p:val>
                                            <p:strVal val="#ppt_x"/>
                                          </p:val>
                                        </p:tav>
                                      </p:tavLst>
                                    </p:anim>
                                    <p:anim calcmode="lin" valueType="num">
                                      <p:cBhvr additive="base">
                                        <p:cTn id="45" dur="500" fill="hold"/>
                                        <p:tgtEl>
                                          <p:spTgt spid="5">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46" fill="hold">
                      <p:stCondLst>
                        <p:cond delay="indefinite"/>
                      </p:stCondLst>
                      <p:childTnLst>
                        <p:par>
                          <p:cTn id="47" fill="hold">
                            <p:stCondLst>
                              <p:cond delay="0"/>
                            </p:stCondLst>
                            <p:childTnLst>
                              <p:par>
                                <p:cTn id="48" presetID="2" presetClass="entr" presetSubtype="4" fill="hold" grpId="0" nodeType="clickEffect">
                                  <p:stCondLst>
                                    <p:cond delay="0"/>
                                  </p:stCondLst>
                                  <p:childTnLst>
                                    <p:set>
                                      <p:cBhvr>
                                        <p:cTn id="49" dur="1" fill="hold">
                                          <p:stCondLst>
                                            <p:cond delay="0"/>
                                          </p:stCondLst>
                                        </p:cTn>
                                        <p:tgtEl>
                                          <p:spTgt spid="5">
                                            <p:txEl>
                                              <p:pRg st="3" end="3"/>
                                            </p:txEl>
                                          </p:spTgt>
                                        </p:tgtEl>
                                        <p:attrNameLst>
                                          <p:attrName>style.visibility</p:attrName>
                                        </p:attrNameLst>
                                      </p:cBhvr>
                                      <p:to>
                                        <p:strVal val="visible"/>
                                      </p:to>
                                    </p:set>
                                    <p:anim calcmode="lin" valueType="num">
                                      <p:cBhvr additive="base">
                                        <p:cTn id="50" dur="500" fill="hold"/>
                                        <p:tgtEl>
                                          <p:spTgt spid="5">
                                            <p:txEl>
                                              <p:pRg st="3" end="3"/>
                                            </p:txEl>
                                          </p:spTgt>
                                        </p:tgtEl>
                                        <p:attrNameLst>
                                          <p:attrName>ppt_x</p:attrName>
                                        </p:attrNameLst>
                                      </p:cBhvr>
                                      <p:tavLst>
                                        <p:tav tm="0">
                                          <p:val>
                                            <p:strVal val="#ppt_x"/>
                                          </p:val>
                                        </p:tav>
                                        <p:tav tm="100000">
                                          <p:val>
                                            <p:strVal val="#ppt_x"/>
                                          </p:val>
                                        </p:tav>
                                      </p:tavLst>
                                    </p:anim>
                                    <p:anim calcmode="lin" valueType="num">
                                      <p:cBhvr additive="base">
                                        <p:cTn id="51" dur="500" fill="hold"/>
                                        <p:tgtEl>
                                          <p:spTgt spid="5">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2" presetClass="entr" presetSubtype="4" fill="hold" grpId="0" nodeType="clickEffect">
                                  <p:stCondLst>
                                    <p:cond delay="0"/>
                                  </p:stCondLst>
                                  <p:childTnLst>
                                    <p:set>
                                      <p:cBhvr>
                                        <p:cTn id="55" dur="1" fill="hold">
                                          <p:stCondLst>
                                            <p:cond delay="0"/>
                                          </p:stCondLst>
                                        </p:cTn>
                                        <p:tgtEl>
                                          <p:spTgt spid="5">
                                            <p:txEl>
                                              <p:pRg st="4" end="4"/>
                                            </p:txEl>
                                          </p:spTgt>
                                        </p:tgtEl>
                                        <p:attrNameLst>
                                          <p:attrName>style.visibility</p:attrName>
                                        </p:attrNameLst>
                                      </p:cBhvr>
                                      <p:to>
                                        <p:strVal val="visible"/>
                                      </p:to>
                                    </p:set>
                                    <p:anim calcmode="lin" valueType="num">
                                      <p:cBhvr additive="base">
                                        <p:cTn id="56" dur="500" fill="hold"/>
                                        <p:tgtEl>
                                          <p:spTgt spid="5">
                                            <p:txEl>
                                              <p:pRg st="4" end="4"/>
                                            </p:txEl>
                                          </p:spTgt>
                                        </p:tgtEl>
                                        <p:attrNameLst>
                                          <p:attrName>ppt_x</p:attrName>
                                        </p:attrNameLst>
                                      </p:cBhvr>
                                      <p:tavLst>
                                        <p:tav tm="0">
                                          <p:val>
                                            <p:strVal val="#ppt_x"/>
                                          </p:val>
                                        </p:tav>
                                        <p:tav tm="100000">
                                          <p:val>
                                            <p:strVal val="#ppt_x"/>
                                          </p:val>
                                        </p:tav>
                                      </p:tavLst>
                                    </p:anim>
                                    <p:anim calcmode="lin" valueType="num">
                                      <p:cBhvr additive="base">
                                        <p:cTn id="57" dur="500" fill="hold"/>
                                        <p:tgtEl>
                                          <p:spTgt spid="5">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lvlOne"/>
        </p:bldSub>
      </p:bldGraphic>
      <p:bldP spid="5" grpId="0" build="p"/>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3E0651-057C-10F6-74BF-0FD3F35FD508}"/>
              </a:ext>
            </a:extLst>
          </p:cNvPr>
          <p:cNvSpPr>
            <a:spLocks noGrp="1"/>
          </p:cNvSpPr>
          <p:nvPr>
            <p:ph type="title"/>
          </p:nvPr>
        </p:nvSpPr>
        <p:spPr>
          <a:xfrm>
            <a:off x="609600" y="274637"/>
            <a:ext cx="10972800" cy="1963738"/>
          </a:xfrm>
        </p:spPr>
        <p:txBody>
          <a:bodyPr/>
          <a:lstStyle/>
          <a:p>
            <a:pPr algn="l"/>
            <a:r>
              <a:rPr lang="en-GB" dirty="0">
                <a:latin typeface="+mn-lt"/>
              </a:rPr>
              <a:t>Transformed Communities</a:t>
            </a:r>
          </a:p>
        </p:txBody>
      </p:sp>
      <p:sp>
        <p:nvSpPr>
          <p:cNvPr id="3" name="Content Placeholder 2">
            <a:extLst>
              <a:ext uri="{FF2B5EF4-FFF2-40B4-BE49-F238E27FC236}">
                <a16:creationId xmlns:a16="http://schemas.microsoft.com/office/drawing/2014/main" id="{F875BD74-B436-E18A-E898-3BE7E12C947D}"/>
              </a:ext>
            </a:extLst>
          </p:cNvPr>
          <p:cNvSpPr>
            <a:spLocks noGrp="1"/>
          </p:cNvSpPr>
          <p:nvPr>
            <p:ph idx="1"/>
          </p:nvPr>
        </p:nvSpPr>
        <p:spPr>
          <a:xfrm>
            <a:off x="609600" y="1991762"/>
            <a:ext cx="10972800" cy="4134402"/>
          </a:xfrm>
        </p:spPr>
        <p:txBody>
          <a:bodyPr/>
          <a:lstStyle/>
          <a:p>
            <a:r>
              <a:rPr lang="en-GB" dirty="0"/>
              <a:t>A safety net for all</a:t>
            </a:r>
          </a:p>
          <a:p>
            <a:r>
              <a:rPr lang="en-GB" dirty="0"/>
              <a:t>Opportunities for everyone</a:t>
            </a:r>
          </a:p>
          <a:p>
            <a:r>
              <a:rPr lang="en-GB" dirty="0"/>
              <a:t>Social mobility</a:t>
            </a:r>
          </a:p>
          <a:p>
            <a:r>
              <a:rPr lang="en-GB" dirty="0"/>
              <a:t>A foundation for our parents and us</a:t>
            </a:r>
          </a:p>
          <a:p>
            <a:r>
              <a:rPr lang="en-GB" dirty="0"/>
              <a:t>Is there an argument for Beveridge 2.0</a:t>
            </a:r>
          </a:p>
        </p:txBody>
      </p:sp>
      <p:sp>
        <p:nvSpPr>
          <p:cNvPr id="4" name="Slide Number Placeholder 3">
            <a:extLst>
              <a:ext uri="{FF2B5EF4-FFF2-40B4-BE49-F238E27FC236}">
                <a16:creationId xmlns:a16="http://schemas.microsoft.com/office/drawing/2014/main" id="{8177F58A-A0C3-F66F-C445-F15382F213A9}"/>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6F15528-21DE-4FAA-801E-634DDDAF4B2B}" type="slidenum">
              <a:rPr kumimoji="0" lang="en-US" sz="1200" b="0" i="0" u="none" strike="noStrike" kern="1200" cap="none" spc="0" normalizeH="0" baseline="0" noProof="0" smtClean="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34</a:t>
            </a:fld>
            <a:endParaRPr kumimoji="0" lang="en-US" sz="1200" b="0" i="0" u="none" strike="noStrike" kern="1200" cap="none" spc="0" normalizeH="0" baseline="0" noProof="0">
              <a:ln>
                <a:noFill/>
              </a:ln>
              <a:solidFill>
                <a:prstClr val="black">
                  <a:tint val="75000"/>
                </a:prstClr>
              </a:solidFill>
              <a:effectLst/>
              <a:uLnTx/>
              <a:uFillTx/>
              <a:latin typeface="Calibri"/>
              <a:ea typeface="+mn-ea"/>
              <a:cs typeface="+mn-cs"/>
            </a:endParaRPr>
          </a:p>
        </p:txBody>
      </p:sp>
    </p:spTree>
    <p:extLst>
      <p:ext uri="{BB962C8B-B14F-4D97-AF65-F5344CB8AC3E}">
        <p14:creationId xmlns:p14="http://schemas.microsoft.com/office/powerpoint/2010/main" val="309640855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1E2BA6-2477-9FF6-0270-AB94F8A495FE}"/>
              </a:ext>
            </a:extLst>
          </p:cNvPr>
          <p:cNvSpPr>
            <a:spLocks noGrp="1"/>
          </p:cNvSpPr>
          <p:nvPr>
            <p:ph type="title"/>
          </p:nvPr>
        </p:nvSpPr>
        <p:spPr/>
        <p:txBody>
          <a:bodyPr/>
          <a:lstStyle/>
          <a:p>
            <a:r>
              <a:rPr lang="en-GB" dirty="0"/>
              <a:t>Politics: National to Very Local</a:t>
            </a:r>
          </a:p>
        </p:txBody>
      </p:sp>
      <p:graphicFrame>
        <p:nvGraphicFramePr>
          <p:cNvPr id="5" name="Content Placeholder 4">
            <a:extLst>
              <a:ext uri="{FF2B5EF4-FFF2-40B4-BE49-F238E27FC236}">
                <a16:creationId xmlns:a16="http://schemas.microsoft.com/office/drawing/2014/main" id="{FF2A52BF-3ED0-050D-FCF6-A9B3CD07694E}"/>
              </a:ext>
            </a:extLst>
          </p:cNvPr>
          <p:cNvGraphicFramePr>
            <a:graphicFrameLocks noGrp="1"/>
          </p:cNvGraphicFramePr>
          <p:nvPr>
            <p:ph idx="1"/>
            <p:extLst>
              <p:ext uri="{D42A27DB-BD31-4B8C-83A1-F6EECF244321}">
                <p14:modId xmlns:p14="http://schemas.microsoft.com/office/powerpoint/2010/main" val="3009880235"/>
              </p:ext>
            </p:extLst>
          </p:nvPr>
        </p:nvGraphicFramePr>
        <p:xfrm>
          <a:off x="838200" y="15589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Slide Number Placeholder 3">
            <a:extLst>
              <a:ext uri="{FF2B5EF4-FFF2-40B4-BE49-F238E27FC236}">
                <a16:creationId xmlns:a16="http://schemas.microsoft.com/office/drawing/2014/main" id="{15AFA4A1-B7C4-AAD1-DFE5-5092E9966E57}"/>
              </a:ext>
            </a:extLst>
          </p:cNvPr>
          <p:cNvSpPr>
            <a:spLocks noGrp="1"/>
          </p:cNvSpPr>
          <p:nvPr>
            <p:ph type="sldNum" sz="quarter" idx="12"/>
          </p:nvPr>
        </p:nvSpPr>
        <p:spPr/>
        <p:txBody>
          <a:bodyPr/>
          <a:lstStyle/>
          <a:p>
            <a:fld id="{ABB89200-0994-4556-B81E-0BACE865B87D}" type="slidenum">
              <a:rPr lang="en-GB" smtClean="0"/>
              <a:t>35</a:t>
            </a:fld>
            <a:endParaRPr lang="en-GB"/>
          </a:p>
        </p:txBody>
      </p:sp>
    </p:spTree>
    <p:extLst>
      <p:ext uri="{BB962C8B-B14F-4D97-AF65-F5344CB8AC3E}">
        <p14:creationId xmlns:p14="http://schemas.microsoft.com/office/powerpoint/2010/main" val="69926043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DABCB213-9608-41C8-B682-7F870A431984}"/>
              </a:ext>
            </a:extLst>
          </p:cNvPr>
          <p:cNvPicPr>
            <a:picLocks noGrp="1" noChangeAspect="1"/>
          </p:cNvPicPr>
          <p:nvPr>
            <p:ph idx="1"/>
          </p:nvPr>
        </p:nvPicPr>
        <p:blipFill>
          <a:blip r:embed="rId2"/>
          <a:stretch>
            <a:fillRect/>
          </a:stretch>
        </p:blipFill>
        <p:spPr>
          <a:xfrm>
            <a:off x="5191414" y="1690689"/>
            <a:ext cx="6523770" cy="3547858"/>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4" name="Picture 3">
            <a:hlinkClick r:id="rId3"/>
            <a:extLst>
              <a:ext uri="{FF2B5EF4-FFF2-40B4-BE49-F238E27FC236}">
                <a16:creationId xmlns:a16="http://schemas.microsoft.com/office/drawing/2014/main" id="{8D8B934A-D289-4DDE-A81A-030099C9F5A5}"/>
              </a:ext>
            </a:extLst>
          </p:cNvPr>
          <p:cNvPicPr>
            <a:picLocks noChangeAspect="1"/>
          </p:cNvPicPr>
          <p:nvPr/>
        </p:nvPicPr>
        <p:blipFill>
          <a:blip r:embed="rId4"/>
          <a:stretch>
            <a:fillRect/>
          </a:stretch>
        </p:blipFill>
        <p:spPr>
          <a:xfrm>
            <a:off x="311112" y="2272078"/>
            <a:ext cx="4568798" cy="288483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6" name="Title 5">
            <a:extLst>
              <a:ext uri="{FF2B5EF4-FFF2-40B4-BE49-F238E27FC236}">
                <a16:creationId xmlns:a16="http://schemas.microsoft.com/office/drawing/2014/main" id="{A7D1E295-9B21-41B3-94C3-C1F479E0DC7F}"/>
              </a:ext>
            </a:extLst>
          </p:cNvPr>
          <p:cNvSpPr>
            <a:spLocks noGrp="1"/>
          </p:cNvSpPr>
          <p:nvPr>
            <p:ph type="title"/>
          </p:nvPr>
        </p:nvSpPr>
        <p:spPr/>
        <p:txBody>
          <a:bodyPr/>
          <a:lstStyle/>
          <a:p>
            <a:endParaRPr lang="en-GB"/>
          </a:p>
        </p:txBody>
      </p:sp>
    </p:spTree>
    <p:extLst>
      <p:ext uri="{BB962C8B-B14F-4D97-AF65-F5344CB8AC3E}">
        <p14:creationId xmlns:p14="http://schemas.microsoft.com/office/powerpoint/2010/main" val="27405087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1F27EA55-5C1F-4813-BED6-000CCED92763}"/>
              </a:ext>
            </a:extLst>
          </p:cNvPr>
          <p:cNvPicPr>
            <a:picLocks noChangeAspect="1"/>
          </p:cNvPicPr>
          <p:nvPr/>
        </p:nvPicPr>
        <p:blipFill rotWithShape="1">
          <a:blip r:embed="rId2"/>
          <a:srcRect l="21370" r="25612" b="1"/>
          <a:stretch/>
        </p:blipFill>
        <p:spPr>
          <a:xfrm>
            <a:off x="3306519" y="1587"/>
            <a:ext cx="4846882" cy="6856413"/>
          </a:xfrm>
          <a:custGeom>
            <a:avLst/>
            <a:gdLst>
              <a:gd name="connsiteX0" fmla="*/ 121782 w 5110407"/>
              <a:gd name="connsiteY0" fmla="*/ 0 h 6856413"/>
              <a:gd name="connsiteX1" fmla="*/ 4731440 w 5110407"/>
              <a:gd name="connsiteY1" fmla="*/ 0 h 6856413"/>
              <a:gd name="connsiteX2" fmla="*/ 4775629 w 5110407"/>
              <a:gd name="connsiteY2" fmla="*/ 179775 h 6856413"/>
              <a:gd name="connsiteX3" fmla="*/ 5084710 w 5110407"/>
              <a:gd name="connsiteY3" fmla="*/ 4108260 h 6856413"/>
              <a:gd name="connsiteX4" fmla="*/ 4768709 w 5110407"/>
              <a:gd name="connsiteY4" fmla="*/ 6381464 h 6856413"/>
              <a:gd name="connsiteX5" fmla="*/ 4653290 w 5110407"/>
              <a:gd name="connsiteY5" fmla="*/ 6856413 h 6856413"/>
              <a:gd name="connsiteX6" fmla="*/ 0 w 5110407"/>
              <a:gd name="connsiteY6" fmla="*/ 6856413 h 6856413"/>
              <a:gd name="connsiteX7" fmla="*/ 21062 w 5110407"/>
              <a:gd name="connsiteY7" fmla="*/ 6803488 h 6856413"/>
              <a:gd name="connsiteX8" fmla="*/ 636462 w 5110407"/>
              <a:gd name="connsiteY8" fmla="*/ 3844830 h 6856413"/>
              <a:gd name="connsiteX9" fmla="*/ 203879 w 5110407"/>
              <a:gd name="connsiteY9" fmla="*/ 236924 h 68564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110407" h="6856413">
                <a:moveTo>
                  <a:pt x="121782" y="0"/>
                </a:moveTo>
                <a:lnTo>
                  <a:pt x="4731440" y="0"/>
                </a:lnTo>
                <a:lnTo>
                  <a:pt x="4775629" y="179775"/>
                </a:lnTo>
                <a:cubicBezTo>
                  <a:pt x="5052916" y="1415453"/>
                  <a:pt x="5165791" y="2739148"/>
                  <a:pt x="5084710" y="4108260"/>
                </a:cubicBezTo>
                <a:cubicBezTo>
                  <a:pt x="5038379" y="4890611"/>
                  <a:pt x="4930907" y="5650759"/>
                  <a:pt x="4768709" y="6381464"/>
                </a:cubicBezTo>
                <a:lnTo>
                  <a:pt x="4653290" y="6856413"/>
                </a:lnTo>
                <a:lnTo>
                  <a:pt x="0" y="6856413"/>
                </a:lnTo>
                <a:lnTo>
                  <a:pt x="21062" y="6803488"/>
                </a:lnTo>
                <a:cubicBezTo>
                  <a:pt x="355644" y="5917239"/>
                  <a:pt x="573134" y="4914171"/>
                  <a:pt x="636462" y="3844830"/>
                </a:cubicBezTo>
                <a:cubicBezTo>
                  <a:pt x="713862" y="2537857"/>
                  <a:pt x="550895" y="1302013"/>
                  <a:pt x="203879" y="236924"/>
                </a:cubicBezTo>
                <a:close/>
              </a:path>
            </a:pathLst>
          </a:custGeom>
        </p:spPr>
      </p:pic>
      <p:sp>
        <p:nvSpPr>
          <p:cNvPr id="2" name="Title 1">
            <a:extLst>
              <a:ext uri="{FF2B5EF4-FFF2-40B4-BE49-F238E27FC236}">
                <a16:creationId xmlns:a16="http://schemas.microsoft.com/office/drawing/2014/main" id="{CB7444D7-6C1C-4619-BEAE-2DA5AD5244C8}"/>
              </a:ext>
            </a:extLst>
          </p:cNvPr>
          <p:cNvSpPr>
            <a:spLocks noGrp="1"/>
          </p:cNvSpPr>
          <p:nvPr>
            <p:ph type="title"/>
          </p:nvPr>
        </p:nvSpPr>
        <p:spPr>
          <a:xfrm>
            <a:off x="481011" y="485775"/>
            <a:ext cx="3307217" cy="5719762"/>
          </a:xfrm>
        </p:spPr>
        <p:txBody>
          <a:bodyPr>
            <a:normAutofit/>
          </a:bodyPr>
          <a:lstStyle/>
          <a:p>
            <a:r>
              <a:rPr lang="en-GB" sz="4800" dirty="0"/>
              <a:t>Police funding 2000 - 2018</a:t>
            </a:r>
          </a:p>
        </p:txBody>
      </p:sp>
      <p:sp>
        <p:nvSpPr>
          <p:cNvPr id="3" name="Content Placeholder 2">
            <a:extLst>
              <a:ext uri="{FF2B5EF4-FFF2-40B4-BE49-F238E27FC236}">
                <a16:creationId xmlns:a16="http://schemas.microsoft.com/office/drawing/2014/main" id="{48316224-EC80-4868-85D9-8FB312877470}"/>
              </a:ext>
            </a:extLst>
          </p:cNvPr>
          <p:cNvSpPr>
            <a:spLocks noGrp="1"/>
          </p:cNvSpPr>
          <p:nvPr>
            <p:ph idx="1"/>
          </p:nvPr>
        </p:nvSpPr>
        <p:spPr>
          <a:xfrm>
            <a:off x="8153401" y="485774"/>
            <a:ext cx="3808444" cy="6073646"/>
          </a:xfrm>
        </p:spPr>
        <p:txBody>
          <a:bodyPr anchor="ctr">
            <a:noAutofit/>
          </a:bodyPr>
          <a:lstStyle/>
          <a:p>
            <a:r>
              <a:rPr lang="en-US" dirty="0"/>
              <a:t>Between 2000/01 and 2010/11 there was an increase of 31%</a:t>
            </a:r>
            <a:endParaRPr lang="en-GB" dirty="0"/>
          </a:p>
          <a:p>
            <a:r>
              <a:rPr lang="en-US" dirty="0"/>
              <a:t>Between 2010 and 2018 overall funding fell by 19%, taking inflation into account</a:t>
            </a:r>
          </a:p>
        </p:txBody>
      </p:sp>
      <p:sp>
        <p:nvSpPr>
          <p:cNvPr id="5" name="TextBox 4">
            <a:extLst>
              <a:ext uri="{FF2B5EF4-FFF2-40B4-BE49-F238E27FC236}">
                <a16:creationId xmlns:a16="http://schemas.microsoft.com/office/drawing/2014/main" id="{74C2A44C-0063-4E2A-BFFA-269B4C8DD9EE}"/>
              </a:ext>
            </a:extLst>
          </p:cNvPr>
          <p:cNvSpPr txBox="1"/>
          <p:nvPr/>
        </p:nvSpPr>
        <p:spPr>
          <a:xfrm>
            <a:off x="4803237" y="752104"/>
            <a:ext cx="1853445" cy="46166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2000-2010</a:t>
            </a:r>
          </a:p>
        </p:txBody>
      </p:sp>
      <p:sp>
        <p:nvSpPr>
          <p:cNvPr id="6" name="TextBox 5">
            <a:extLst>
              <a:ext uri="{FF2B5EF4-FFF2-40B4-BE49-F238E27FC236}">
                <a16:creationId xmlns:a16="http://schemas.microsoft.com/office/drawing/2014/main" id="{10A15747-0D72-42FC-AD1E-B23B8C36917F}"/>
              </a:ext>
            </a:extLst>
          </p:cNvPr>
          <p:cNvSpPr txBox="1"/>
          <p:nvPr/>
        </p:nvSpPr>
        <p:spPr>
          <a:xfrm>
            <a:off x="4103030" y="5743872"/>
            <a:ext cx="2258954" cy="46166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2011-2018</a:t>
            </a:r>
          </a:p>
        </p:txBody>
      </p:sp>
    </p:spTree>
    <p:extLst>
      <p:ext uri="{BB962C8B-B14F-4D97-AF65-F5344CB8AC3E}">
        <p14:creationId xmlns:p14="http://schemas.microsoft.com/office/powerpoint/2010/main" val="34323280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animEffect transition="in" filter="fade">
                                      <p:cBhvr>
                                        <p:cTn id="19" dur="1000"/>
                                        <p:tgtEl>
                                          <p:spTgt spid="6"/>
                                        </p:tgtEl>
                                      </p:cBhvr>
                                    </p:animEffect>
                                    <p:anim calcmode="lin" valueType="num">
                                      <p:cBhvr>
                                        <p:cTn id="20" dur="1000" fill="hold"/>
                                        <p:tgtEl>
                                          <p:spTgt spid="6"/>
                                        </p:tgtEl>
                                        <p:attrNameLst>
                                          <p:attrName>ppt_x</p:attrName>
                                        </p:attrNameLst>
                                      </p:cBhvr>
                                      <p:tavLst>
                                        <p:tav tm="0">
                                          <p:val>
                                            <p:strVal val="#ppt_x"/>
                                          </p:val>
                                        </p:tav>
                                        <p:tav tm="100000">
                                          <p:val>
                                            <p:strVal val="#ppt_x"/>
                                          </p:val>
                                        </p:tav>
                                      </p:tavLst>
                                    </p:anim>
                                    <p:anim calcmode="lin" valueType="num">
                                      <p:cBhvr>
                                        <p:cTn id="21"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grpId="0" nodeType="clickEffect">
                                  <p:stCondLst>
                                    <p:cond delay="0"/>
                                  </p:stCondLst>
                                  <p:childTnLst>
                                    <p:set>
                                      <p:cBhvr>
                                        <p:cTn id="25" dur="1" fill="hold">
                                          <p:stCondLst>
                                            <p:cond delay="0"/>
                                          </p:stCondLst>
                                        </p:cTn>
                                        <p:tgtEl>
                                          <p:spTgt spid="5"/>
                                        </p:tgtEl>
                                        <p:attrNameLst>
                                          <p:attrName>style.visibility</p:attrName>
                                        </p:attrNameLst>
                                      </p:cBhvr>
                                      <p:to>
                                        <p:strVal val="visible"/>
                                      </p:to>
                                    </p:set>
                                    <p:animEffect transition="in" filter="fade">
                                      <p:cBhvr>
                                        <p:cTn id="26" dur="1000"/>
                                        <p:tgtEl>
                                          <p:spTgt spid="5"/>
                                        </p:tgtEl>
                                      </p:cBhvr>
                                    </p:animEffect>
                                    <p:anim calcmode="lin" valueType="num">
                                      <p:cBhvr>
                                        <p:cTn id="27" dur="1000" fill="hold"/>
                                        <p:tgtEl>
                                          <p:spTgt spid="5"/>
                                        </p:tgtEl>
                                        <p:attrNameLst>
                                          <p:attrName>ppt_x</p:attrName>
                                        </p:attrNameLst>
                                      </p:cBhvr>
                                      <p:tavLst>
                                        <p:tav tm="0">
                                          <p:val>
                                            <p:strVal val="#ppt_x"/>
                                          </p:val>
                                        </p:tav>
                                        <p:tav tm="100000">
                                          <p:val>
                                            <p:strVal val="#ppt_x"/>
                                          </p:val>
                                        </p:tav>
                                      </p:tavLst>
                                    </p:anim>
                                    <p:anim calcmode="lin" valueType="num">
                                      <p:cBhvr>
                                        <p:cTn id="28"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p:bldP spid="6" grpId="0"/>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5493BF-66C4-43F5-95EC-F98EFE9B163A}"/>
              </a:ext>
            </a:extLst>
          </p:cNvPr>
          <p:cNvSpPr>
            <a:spLocks noGrp="1"/>
          </p:cNvSpPr>
          <p:nvPr>
            <p:ph type="title"/>
          </p:nvPr>
        </p:nvSpPr>
        <p:spPr/>
        <p:txBody>
          <a:bodyPr>
            <a:normAutofit/>
          </a:bodyPr>
          <a:lstStyle/>
          <a:p>
            <a:r>
              <a:rPr lang="en-GB" sz="6000" dirty="0"/>
              <a:t>Police funding</a:t>
            </a:r>
          </a:p>
        </p:txBody>
      </p:sp>
      <p:sp>
        <p:nvSpPr>
          <p:cNvPr id="3" name="Content Placeholder 2">
            <a:extLst>
              <a:ext uri="{FF2B5EF4-FFF2-40B4-BE49-F238E27FC236}">
                <a16:creationId xmlns:a16="http://schemas.microsoft.com/office/drawing/2014/main" id="{529D0A49-4532-4DCA-AFD5-FB2959823091}"/>
              </a:ext>
            </a:extLst>
          </p:cNvPr>
          <p:cNvSpPr>
            <a:spLocks noGrp="1"/>
          </p:cNvSpPr>
          <p:nvPr>
            <p:ph idx="1"/>
          </p:nvPr>
        </p:nvSpPr>
        <p:spPr>
          <a:xfrm>
            <a:off x="838200" y="1825625"/>
            <a:ext cx="5385318" cy="4351338"/>
          </a:xfrm>
        </p:spPr>
        <p:txBody>
          <a:bodyPr/>
          <a:lstStyle/>
          <a:p>
            <a:pPr lvl="0"/>
            <a:r>
              <a:rPr lang="en-US" b="1" dirty="0">
                <a:solidFill>
                  <a:prstClr val="black"/>
                </a:solidFill>
              </a:rPr>
              <a:t>Direct government funding </a:t>
            </a:r>
            <a:r>
              <a:rPr lang="en-US" dirty="0">
                <a:solidFill>
                  <a:prstClr val="black"/>
                </a:solidFill>
              </a:rPr>
              <a:t>has fallen by 30% 2010-2018</a:t>
            </a:r>
          </a:p>
          <a:p>
            <a:pPr lvl="0"/>
            <a:r>
              <a:rPr lang="en-US" dirty="0">
                <a:solidFill>
                  <a:prstClr val="black"/>
                </a:solidFill>
              </a:rPr>
              <a:t>Note: while most of the police budget comes from central government, forces also raise money locally via council taxes</a:t>
            </a:r>
          </a:p>
          <a:p>
            <a:pPr lvl="0"/>
            <a:r>
              <a:rPr lang="en-US" dirty="0">
                <a:solidFill>
                  <a:prstClr val="black"/>
                </a:solidFill>
              </a:rPr>
              <a:t>That’s why, overall, it’s a 19% loss of funding</a:t>
            </a:r>
          </a:p>
          <a:p>
            <a:pPr lvl="0"/>
            <a:r>
              <a:rPr lang="en-US" dirty="0">
                <a:solidFill>
                  <a:prstClr val="black"/>
                </a:solidFill>
              </a:rPr>
              <a:t>In 2018, 68% from national government, 32% raised locally</a:t>
            </a:r>
          </a:p>
        </p:txBody>
      </p:sp>
      <p:pic>
        <p:nvPicPr>
          <p:cNvPr id="4" name="Picture 3">
            <a:extLst>
              <a:ext uri="{FF2B5EF4-FFF2-40B4-BE49-F238E27FC236}">
                <a16:creationId xmlns:a16="http://schemas.microsoft.com/office/drawing/2014/main" id="{22F56C95-5EFE-44CD-88DF-1286939C3046}"/>
              </a:ext>
            </a:extLst>
          </p:cNvPr>
          <p:cNvPicPr>
            <a:picLocks noChangeAspect="1"/>
          </p:cNvPicPr>
          <p:nvPr/>
        </p:nvPicPr>
        <p:blipFill>
          <a:blip r:embed="rId2"/>
          <a:stretch>
            <a:fillRect/>
          </a:stretch>
        </p:blipFill>
        <p:spPr>
          <a:xfrm>
            <a:off x="6829017" y="1825625"/>
            <a:ext cx="4869238" cy="3733994"/>
          </a:xfrm>
          <a:prstGeom prst="rect">
            <a:avLst/>
          </a:prstGeom>
        </p:spPr>
      </p:pic>
      <p:sp>
        <p:nvSpPr>
          <p:cNvPr id="5" name="TextBox 4">
            <a:extLst>
              <a:ext uri="{FF2B5EF4-FFF2-40B4-BE49-F238E27FC236}">
                <a16:creationId xmlns:a16="http://schemas.microsoft.com/office/drawing/2014/main" id="{F9C524DD-7661-4032-8ED7-3778A5E2DE05}"/>
              </a:ext>
            </a:extLst>
          </p:cNvPr>
          <p:cNvSpPr txBox="1"/>
          <p:nvPr/>
        </p:nvSpPr>
        <p:spPr>
          <a:xfrm>
            <a:off x="7455160" y="1179294"/>
            <a:ext cx="979714" cy="64633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3600" b="0" i="0" u="none" strike="noStrike" kern="1200" cap="none" spc="0" normalizeH="0" baseline="0" noProof="0" dirty="0">
                <a:ln>
                  <a:noFill/>
                </a:ln>
                <a:solidFill>
                  <a:prstClr val="black"/>
                </a:solidFill>
                <a:effectLst/>
                <a:uLnTx/>
                <a:uFillTx/>
                <a:latin typeface="Calibri" panose="020F0502020204030204"/>
                <a:ea typeface="+mn-ea"/>
                <a:cs typeface="+mn-cs"/>
              </a:rPr>
              <a:t>30%</a:t>
            </a:r>
          </a:p>
        </p:txBody>
      </p:sp>
    </p:spTree>
    <p:extLst>
      <p:ext uri="{BB962C8B-B14F-4D97-AF65-F5344CB8AC3E}">
        <p14:creationId xmlns:p14="http://schemas.microsoft.com/office/powerpoint/2010/main" val="22362471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7EC0FAD9-7502-C9E4-C64A-C7D808DF7A1D}"/>
              </a:ext>
            </a:extLst>
          </p:cNvPr>
          <p:cNvSpPr>
            <a:spLocks noGrp="1"/>
          </p:cNvSpPr>
          <p:nvPr>
            <p:ph type="title"/>
          </p:nvPr>
        </p:nvSpPr>
        <p:spPr>
          <a:xfrm>
            <a:off x="838200" y="2241550"/>
            <a:ext cx="10515600" cy="1325563"/>
          </a:xfrm>
        </p:spPr>
        <p:txBody>
          <a:bodyPr>
            <a:normAutofit/>
          </a:bodyPr>
          <a:lstStyle/>
          <a:p>
            <a:r>
              <a:rPr lang="en-GB" sz="6000" dirty="0">
                <a:solidFill>
                  <a:schemeClr val="bg1"/>
                </a:solidFill>
              </a:rPr>
              <a:t>National Decision Makers</a:t>
            </a:r>
          </a:p>
        </p:txBody>
      </p:sp>
    </p:spTree>
    <p:extLst>
      <p:ext uri="{BB962C8B-B14F-4D97-AF65-F5344CB8AC3E}">
        <p14:creationId xmlns:p14="http://schemas.microsoft.com/office/powerpoint/2010/main" val="2164366940"/>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49B447FE-DDA9-4B30-828A-59FC569124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C3D487F7-9050-4871-B351-34A72ADB29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484" y="-1"/>
            <a:ext cx="6096002"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F43C27DD-EF6A-4C48-9669-C2970E71A8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52884" y="609601"/>
            <a:ext cx="6858003" cy="5638801"/>
          </a:xfrm>
          <a:prstGeom prst="rect">
            <a:avLst/>
          </a:prstGeom>
          <a:gradFill>
            <a:gsLst>
              <a:gs pos="0">
                <a:schemeClr val="accent1">
                  <a:alpha val="23000"/>
                </a:schemeClr>
              </a:gs>
              <a:gs pos="71000">
                <a:schemeClr val="accent1">
                  <a:lumMod val="50000"/>
                  <a:alpha val="0"/>
                </a:schemeClr>
              </a:gs>
              <a:gs pos="100000">
                <a:srgbClr val="000000">
                  <a:alpha val="0"/>
                </a:srgb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8" name="Rectangle 17">
            <a:extLst>
              <a:ext uri="{FF2B5EF4-FFF2-40B4-BE49-F238E27FC236}">
                <a16:creationId xmlns:a16="http://schemas.microsoft.com/office/drawing/2014/main" id="{05A1AA86-B7E6-4C02-AA34-F1A25CD4CC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7518" y="2217950"/>
            <a:ext cx="6103518" cy="4640049"/>
          </a:xfrm>
          <a:prstGeom prst="rect">
            <a:avLst/>
          </a:prstGeom>
          <a:gradFill>
            <a:gsLst>
              <a:gs pos="0">
                <a:schemeClr val="accent1">
                  <a:alpha val="0"/>
                </a:schemeClr>
              </a:gs>
              <a:gs pos="72000">
                <a:srgbClr val="000000">
                  <a:alpha val="21000"/>
                </a:srgb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0" name="Oval 19">
            <a:extLst>
              <a:ext uri="{FF2B5EF4-FFF2-40B4-BE49-F238E27FC236}">
                <a16:creationId xmlns:a16="http://schemas.microsoft.com/office/drawing/2014/main" id="{86C3B9CB-4E48-4726-B7B9-9E02F71B15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4137312">
            <a:off x="565239" y="1211422"/>
            <a:ext cx="4640488" cy="4640488"/>
          </a:xfrm>
          <a:prstGeom prst="ellipse">
            <a:avLst/>
          </a:prstGeom>
          <a:gradFill>
            <a:gsLst>
              <a:gs pos="53000">
                <a:schemeClr val="accent1">
                  <a:alpha val="0"/>
                </a:schemeClr>
              </a:gs>
              <a:gs pos="100000">
                <a:schemeClr val="accent1">
                  <a:lumMod val="40000"/>
                  <a:lumOff val="60000"/>
                  <a:alpha val="15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2" name="Rectangle 21">
            <a:extLst>
              <a:ext uri="{FF2B5EF4-FFF2-40B4-BE49-F238E27FC236}">
                <a16:creationId xmlns:a16="http://schemas.microsoft.com/office/drawing/2014/main" id="{C84384FE-1C88-4CAA-8FB8-2313A3AE73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7519" y="0"/>
            <a:ext cx="6103519" cy="6870700"/>
          </a:xfrm>
          <a:prstGeom prst="rect">
            <a:avLst/>
          </a:prstGeom>
          <a:gradFill>
            <a:gsLst>
              <a:gs pos="24000">
                <a:schemeClr val="accent1">
                  <a:alpha val="0"/>
                </a:schemeClr>
              </a:gs>
              <a:gs pos="100000">
                <a:srgbClr val="000000">
                  <a:alpha val="71000"/>
                </a:srgb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4" name="Title 3">
            <a:extLst>
              <a:ext uri="{FF2B5EF4-FFF2-40B4-BE49-F238E27FC236}">
                <a16:creationId xmlns:a16="http://schemas.microsoft.com/office/drawing/2014/main" id="{7F6B07A3-AADA-A693-69EE-2F73568405C5}"/>
              </a:ext>
            </a:extLst>
          </p:cNvPr>
          <p:cNvSpPr>
            <a:spLocks noGrp="1"/>
          </p:cNvSpPr>
          <p:nvPr>
            <p:ph type="ctrTitle"/>
          </p:nvPr>
        </p:nvSpPr>
        <p:spPr>
          <a:xfrm>
            <a:off x="1069788" y="2654490"/>
            <a:ext cx="4567686" cy="3220382"/>
          </a:xfrm>
        </p:spPr>
        <p:txBody>
          <a:bodyPr anchor="t">
            <a:normAutofit/>
          </a:bodyPr>
          <a:lstStyle/>
          <a:p>
            <a:pPr algn="r"/>
            <a:r>
              <a:rPr lang="en-GB" sz="4800">
                <a:solidFill>
                  <a:srgbClr val="FFFFFF"/>
                </a:solidFill>
              </a:rPr>
              <a:t>Social Background of MPs 1979-2019</a:t>
            </a:r>
          </a:p>
        </p:txBody>
      </p:sp>
      <p:sp>
        <p:nvSpPr>
          <p:cNvPr id="5" name="Subtitle 4">
            <a:extLst>
              <a:ext uri="{FF2B5EF4-FFF2-40B4-BE49-F238E27FC236}">
                <a16:creationId xmlns:a16="http://schemas.microsoft.com/office/drawing/2014/main" id="{13375060-39FF-4BB7-37BE-B36EA1C01066}"/>
              </a:ext>
            </a:extLst>
          </p:cNvPr>
          <p:cNvSpPr>
            <a:spLocks noGrp="1"/>
          </p:cNvSpPr>
          <p:nvPr>
            <p:ph type="subTitle" idx="1"/>
          </p:nvPr>
        </p:nvSpPr>
        <p:spPr>
          <a:xfrm>
            <a:off x="1371600" y="835862"/>
            <a:ext cx="4138655" cy="1112208"/>
          </a:xfrm>
        </p:spPr>
        <p:txBody>
          <a:bodyPr anchor="b">
            <a:normAutofit/>
          </a:bodyPr>
          <a:lstStyle/>
          <a:p>
            <a:pPr algn="r"/>
            <a:endParaRPr lang="en-GB">
              <a:solidFill>
                <a:srgbClr val="FFFFFF"/>
              </a:solidFill>
            </a:endParaRPr>
          </a:p>
        </p:txBody>
      </p:sp>
      <p:pic>
        <p:nvPicPr>
          <p:cNvPr id="7" name="Picture 6">
            <a:extLst>
              <a:ext uri="{FF2B5EF4-FFF2-40B4-BE49-F238E27FC236}">
                <a16:creationId xmlns:a16="http://schemas.microsoft.com/office/drawing/2014/main" id="{F2B1861C-0E3B-A263-6020-1E7E6E2DBA34}"/>
              </a:ext>
            </a:extLst>
          </p:cNvPr>
          <p:cNvPicPr>
            <a:picLocks noChangeAspect="1"/>
          </p:cNvPicPr>
          <p:nvPr/>
        </p:nvPicPr>
        <p:blipFill rotWithShape="1">
          <a:blip r:embed="rId2"/>
          <a:srcRect t="7469" r="-1" b="8795"/>
          <a:stretch/>
        </p:blipFill>
        <p:spPr>
          <a:xfrm>
            <a:off x="6553199" y="457200"/>
            <a:ext cx="5181602" cy="5943600"/>
          </a:xfrm>
          <a:prstGeom prst="rect">
            <a:avLst/>
          </a:prstGeom>
        </p:spPr>
      </p:pic>
    </p:spTree>
    <p:extLst>
      <p:ext uri="{BB962C8B-B14F-4D97-AF65-F5344CB8AC3E}">
        <p14:creationId xmlns:p14="http://schemas.microsoft.com/office/powerpoint/2010/main" val="2736795936"/>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Content Placeholder 3" descr="Chart, bar chart&#10;&#10;Description automatically generated">
            <a:extLst>
              <a:ext uri="{FF2B5EF4-FFF2-40B4-BE49-F238E27FC236}">
                <a16:creationId xmlns:a16="http://schemas.microsoft.com/office/drawing/2014/main" id="{33343C9E-6618-138C-6C55-E23964D559E4}"/>
              </a:ext>
            </a:extLst>
          </p:cNvPr>
          <p:cNvPicPr>
            <a:picLocks noGrp="1" noChangeAspect="1"/>
          </p:cNvPicPr>
          <p:nvPr>
            <p:ph idx="1"/>
          </p:nvPr>
        </p:nvPicPr>
        <p:blipFill>
          <a:blip r:embed="rId2"/>
          <a:stretch>
            <a:fillRect/>
          </a:stretch>
        </p:blipFill>
        <p:spPr>
          <a:xfrm>
            <a:off x="457200" y="623697"/>
            <a:ext cx="11277600" cy="5610606"/>
          </a:xfrm>
          <a:prstGeom prst="rect">
            <a:avLst/>
          </a:prstGeom>
        </p:spPr>
      </p:pic>
    </p:spTree>
    <p:extLst>
      <p:ext uri="{BB962C8B-B14F-4D97-AF65-F5344CB8AC3E}">
        <p14:creationId xmlns:p14="http://schemas.microsoft.com/office/powerpoint/2010/main" val="4250357424"/>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Content Placeholder 4">
            <a:extLst>
              <a:ext uri="{FF2B5EF4-FFF2-40B4-BE49-F238E27FC236}">
                <a16:creationId xmlns:a16="http://schemas.microsoft.com/office/drawing/2014/main" id="{AAA5DD1C-D816-F446-E641-2D78D41155E7}"/>
              </a:ext>
            </a:extLst>
          </p:cNvPr>
          <p:cNvPicPr>
            <a:picLocks noGrp="1" noChangeAspect="1"/>
          </p:cNvPicPr>
          <p:nvPr>
            <p:ph idx="1"/>
          </p:nvPr>
        </p:nvPicPr>
        <p:blipFill>
          <a:blip r:embed="rId2"/>
          <a:stretch>
            <a:fillRect/>
          </a:stretch>
        </p:blipFill>
        <p:spPr>
          <a:xfrm>
            <a:off x="927652" y="457200"/>
            <a:ext cx="10336695" cy="5943600"/>
          </a:xfrm>
          <a:prstGeom prst="rect">
            <a:avLst/>
          </a:prstGeom>
        </p:spPr>
      </p:pic>
    </p:spTree>
    <p:extLst>
      <p:ext uri="{BB962C8B-B14F-4D97-AF65-F5344CB8AC3E}">
        <p14:creationId xmlns:p14="http://schemas.microsoft.com/office/powerpoint/2010/main" val="810668263"/>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Content Placeholder 4">
            <a:extLst>
              <a:ext uri="{FF2B5EF4-FFF2-40B4-BE49-F238E27FC236}">
                <a16:creationId xmlns:a16="http://schemas.microsoft.com/office/drawing/2014/main" id="{549CEAC6-7FA5-078F-081A-D76CDCD33A48}"/>
              </a:ext>
            </a:extLst>
          </p:cNvPr>
          <p:cNvPicPr>
            <a:picLocks noGrp="1" noChangeAspect="1"/>
          </p:cNvPicPr>
          <p:nvPr>
            <p:ph idx="1"/>
          </p:nvPr>
        </p:nvPicPr>
        <p:blipFill>
          <a:blip r:embed="rId2"/>
          <a:stretch>
            <a:fillRect/>
          </a:stretch>
        </p:blipFill>
        <p:spPr>
          <a:xfrm>
            <a:off x="2286000" y="457200"/>
            <a:ext cx="7619999" cy="594360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2647195049"/>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4BE170-9EF0-E686-4DEE-A103598CE043}"/>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009A98F7-9C21-DA0A-0C4E-5AB904CE7472}"/>
              </a:ext>
            </a:extLst>
          </p:cNvPr>
          <p:cNvSpPr>
            <a:spLocks noGrp="1"/>
          </p:cNvSpPr>
          <p:nvPr>
            <p:ph idx="1"/>
          </p:nvPr>
        </p:nvSpPr>
        <p:spPr/>
        <p:txBody>
          <a:bodyPr/>
          <a:lstStyle/>
          <a:p>
            <a:endParaRPr lang="en-GB"/>
          </a:p>
        </p:txBody>
      </p:sp>
      <p:pic>
        <p:nvPicPr>
          <p:cNvPr id="5" name="Picture 4">
            <a:extLst>
              <a:ext uri="{FF2B5EF4-FFF2-40B4-BE49-F238E27FC236}">
                <a16:creationId xmlns:a16="http://schemas.microsoft.com/office/drawing/2014/main" id="{266D0DC3-521A-BF24-6D24-D8437308A112}"/>
              </a:ext>
            </a:extLst>
          </p:cNvPr>
          <p:cNvPicPr>
            <a:picLocks noChangeAspect="1"/>
          </p:cNvPicPr>
          <p:nvPr/>
        </p:nvPicPr>
        <p:blipFill>
          <a:blip r:embed="rId2"/>
          <a:stretch>
            <a:fillRect/>
          </a:stretch>
        </p:blipFill>
        <p:spPr>
          <a:xfrm>
            <a:off x="509586" y="215901"/>
            <a:ext cx="11268075" cy="1409700"/>
          </a:xfrm>
          <a:prstGeom prst="rect">
            <a:avLst/>
          </a:prstGeom>
        </p:spPr>
      </p:pic>
      <p:pic>
        <p:nvPicPr>
          <p:cNvPr id="7" name="Picture 6">
            <a:extLst>
              <a:ext uri="{FF2B5EF4-FFF2-40B4-BE49-F238E27FC236}">
                <a16:creationId xmlns:a16="http://schemas.microsoft.com/office/drawing/2014/main" id="{9C6F6FD6-21A2-C148-B135-0A2D17B40973}"/>
              </a:ext>
            </a:extLst>
          </p:cNvPr>
          <p:cNvPicPr>
            <a:picLocks noChangeAspect="1"/>
          </p:cNvPicPr>
          <p:nvPr/>
        </p:nvPicPr>
        <p:blipFill>
          <a:blip r:embed="rId3"/>
          <a:stretch>
            <a:fillRect/>
          </a:stretch>
        </p:blipFill>
        <p:spPr>
          <a:xfrm>
            <a:off x="509586" y="1593849"/>
            <a:ext cx="11172825" cy="5048250"/>
          </a:xfrm>
          <a:prstGeom prst="rect">
            <a:avLst/>
          </a:prstGeom>
        </p:spPr>
      </p:pic>
      <p:sp>
        <p:nvSpPr>
          <p:cNvPr id="8" name="Rectangle 7">
            <a:extLst>
              <a:ext uri="{FF2B5EF4-FFF2-40B4-BE49-F238E27FC236}">
                <a16:creationId xmlns:a16="http://schemas.microsoft.com/office/drawing/2014/main" id="{858C4663-360F-B1AB-51EE-E6A3CB0AAB66}"/>
              </a:ext>
            </a:extLst>
          </p:cNvPr>
          <p:cNvSpPr/>
          <p:nvPr/>
        </p:nvSpPr>
        <p:spPr>
          <a:xfrm>
            <a:off x="838200" y="4553339"/>
            <a:ext cx="10703767" cy="615820"/>
          </a:xfrm>
          <a:prstGeom prst="rect">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89622D8F-8D2A-B8A8-4494-2EB2C00F74F8}"/>
              </a:ext>
            </a:extLst>
          </p:cNvPr>
          <p:cNvSpPr/>
          <p:nvPr/>
        </p:nvSpPr>
        <p:spPr>
          <a:xfrm>
            <a:off x="669956" y="5783637"/>
            <a:ext cx="11012455" cy="309345"/>
          </a:xfrm>
          <a:prstGeom prst="rect">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5395091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1000" fill="hold"/>
                                        <p:tgtEl>
                                          <p:spTgt spid="8"/>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10"/>
                                        </p:tgtEl>
                                        <p:attrNameLst>
                                          <p:attrName>style.visibility</p:attrName>
                                        </p:attrNameLst>
                                      </p:cBhvr>
                                      <p:to>
                                        <p:strVal val="visible"/>
                                      </p:to>
                                    </p:set>
                                    <p:animEffect transition="in" filter="fade">
                                      <p:cBhvr>
                                        <p:cTn id="14" dur="1000"/>
                                        <p:tgtEl>
                                          <p:spTgt spid="10"/>
                                        </p:tgtEl>
                                      </p:cBhvr>
                                    </p:animEffect>
                                    <p:anim calcmode="lin" valueType="num">
                                      <p:cBhvr>
                                        <p:cTn id="15" dur="1000" fill="hold"/>
                                        <p:tgtEl>
                                          <p:spTgt spid="10"/>
                                        </p:tgtEl>
                                        <p:attrNameLst>
                                          <p:attrName>ppt_x</p:attrName>
                                        </p:attrNameLst>
                                      </p:cBhvr>
                                      <p:tavLst>
                                        <p:tav tm="0">
                                          <p:val>
                                            <p:strVal val="#ppt_x"/>
                                          </p:val>
                                        </p:tav>
                                        <p:tav tm="100000">
                                          <p:val>
                                            <p:strVal val="#ppt_x"/>
                                          </p:val>
                                        </p:tav>
                                      </p:tavLst>
                                    </p:anim>
                                    <p:anim calcmode="lin" valueType="num">
                                      <p:cBhvr>
                                        <p:cTn id="16" dur="1000" fill="hold"/>
                                        <p:tgtEl>
                                          <p:spTgt spid="10"/>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10" grpId="0" animBg="1"/>
    </p:bldLst>
  </p:timing>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C188DBC-C664-01F9-4D9B-E5C33C8EABA1}"/>
              </a:ext>
            </a:extLst>
          </p:cNvPr>
          <p:cNvSpPr>
            <a:spLocks noGrp="1"/>
          </p:cNvSpPr>
          <p:nvPr>
            <p:ph type="title"/>
          </p:nvPr>
        </p:nvSpPr>
        <p:spPr>
          <a:xfrm>
            <a:off x="1136397" y="502020"/>
            <a:ext cx="5323715" cy="1642970"/>
          </a:xfrm>
        </p:spPr>
        <p:txBody>
          <a:bodyPr anchor="b">
            <a:normAutofit/>
          </a:bodyPr>
          <a:lstStyle/>
          <a:p>
            <a:r>
              <a:rPr lang="en-GB" sz="4000"/>
              <a:t>Wealth in the Coalition Government</a:t>
            </a:r>
          </a:p>
        </p:txBody>
      </p:sp>
      <p:sp>
        <p:nvSpPr>
          <p:cNvPr id="3" name="Content Placeholder 2">
            <a:extLst>
              <a:ext uri="{FF2B5EF4-FFF2-40B4-BE49-F238E27FC236}">
                <a16:creationId xmlns:a16="http://schemas.microsoft.com/office/drawing/2014/main" id="{3D6F0BC2-8F06-DEF4-12DF-964A8E9FEEA0}"/>
              </a:ext>
            </a:extLst>
          </p:cNvPr>
          <p:cNvSpPr>
            <a:spLocks noGrp="1"/>
          </p:cNvSpPr>
          <p:nvPr>
            <p:ph idx="1"/>
          </p:nvPr>
        </p:nvSpPr>
        <p:spPr>
          <a:xfrm>
            <a:off x="1144923" y="2144990"/>
            <a:ext cx="6268066" cy="3919908"/>
          </a:xfrm>
        </p:spPr>
        <p:txBody>
          <a:bodyPr anchor="t">
            <a:noAutofit/>
          </a:bodyPr>
          <a:lstStyle/>
          <a:p>
            <a:r>
              <a:rPr lang="en-US" sz="2000" dirty="0"/>
              <a:t>“Over half the members of the Cameron cabinet went to private school. </a:t>
            </a:r>
          </a:p>
          <a:p>
            <a:r>
              <a:rPr lang="en-US" sz="2000" dirty="0"/>
              <a:t>Over half went to Oxford or Cambridge universities. </a:t>
            </a:r>
          </a:p>
          <a:p>
            <a:r>
              <a:rPr lang="en-US" sz="2000" dirty="0"/>
              <a:t>Over half of them have substantial wealth - that is, over £1 million without taking their family home into account – </a:t>
            </a:r>
          </a:p>
          <a:p>
            <a:r>
              <a:rPr lang="en-US" sz="2000" dirty="0"/>
              <a:t>and in 2012 the total wealth of the [then] current cabinet was estimated at nearly £70 million ... and a third of the cabinet are in some way connected to the nobility, through descent or marriage.”</a:t>
            </a:r>
          </a:p>
          <a:p>
            <a:r>
              <a:rPr lang="en-US" sz="2000" dirty="0"/>
              <a:t>Dangerous to have MPs from such a narrow pool</a:t>
            </a:r>
            <a:endParaRPr lang="en-GB" sz="2000" dirty="0"/>
          </a:p>
        </p:txBody>
      </p:sp>
      <p:sp>
        <p:nvSpPr>
          <p:cNvPr id="25" name="Rectangle 24">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7" name="Rectangle 26">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9" name="Rectangle 28">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1" name="Rectangle 30">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6" name="Picture 5">
            <a:extLst>
              <a:ext uri="{FF2B5EF4-FFF2-40B4-BE49-F238E27FC236}">
                <a16:creationId xmlns:a16="http://schemas.microsoft.com/office/drawing/2014/main" id="{BDDAB4B8-A29C-1590-4B13-A3FC210AAE2E}"/>
              </a:ext>
            </a:extLst>
          </p:cNvPr>
          <p:cNvPicPr>
            <a:picLocks noChangeAspect="1"/>
          </p:cNvPicPr>
          <p:nvPr/>
        </p:nvPicPr>
        <p:blipFill>
          <a:blip r:embed="rId2"/>
          <a:stretch>
            <a:fillRect/>
          </a:stretch>
        </p:blipFill>
        <p:spPr>
          <a:xfrm>
            <a:off x="7436843" y="909081"/>
            <a:ext cx="3448777" cy="5071731"/>
          </a:xfrm>
          <a:prstGeom prst="rect">
            <a:avLst/>
          </a:prstGeom>
        </p:spPr>
      </p:pic>
      <p:sp>
        <p:nvSpPr>
          <p:cNvPr id="7" name="TextBox 6">
            <a:extLst>
              <a:ext uri="{FF2B5EF4-FFF2-40B4-BE49-F238E27FC236}">
                <a16:creationId xmlns:a16="http://schemas.microsoft.com/office/drawing/2014/main" id="{E346E816-9B5C-D89D-12E5-4C2AAE0DBC21}"/>
              </a:ext>
            </a:extLst>
          </p:cNvPr>
          <p:cNvSpPr txBox="1"/>
          <p:nvPr/>
        </p:nvSpPr>
        <p:spPr>
          <a:xfrm>
            <a:off x="457200" y="6248358"/>
            <a:ext cx="2463282"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Lucas 2015: 27/8</a:t>
            </a:r>
          </a:p>
        </p:txBody>
      </p:sp>
    </p:spTree>
    <p:extLst>
      <p:ext uri="{BB962C8B-B14F-4D97-AF65-F5344CB8AC3E}">
        <p14:creationId xmlns:p14="http://schemas.microsoft.com/office/powerpoint/2010/main" val="3581220656"/>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tx1">
            <a:lumMod val="65000"/>
            <a:lumOff val="35000"/>
          </a:schemeClr>
        </a:solidFill>
        <a:effectLst/>
      </p:bgPr>
    </p:bg>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5364480" y="228600"/>
            <a:ext cx="5303520" cy="6629400"/>
          </a:xfrm>
          <a:prstGeom prst="rect">
            <a:avLst/>
          </a:prstGeom>
        </p:spPr>
      </p:pic>
      <p:sp>
        <p:nvSpPr>
          <p:cNvPr id="3" name="TextBox 2"/>
          <p:cNvSpPr txBox="1"/>
          <p:nvPr/>
        </p:nvSpPr>
        <p:spPr>
          <a:xfrm>
            <a:off x="390144" y="513932"/>
            <a:ext cx="4910328" cy="6001643"/>
          </a:xfrm>
          <a:prstGeom prst="rect">
            <a:avLst/>
          </a:prstGeom>
          <a:noFill/>
        </p:spPr>
        <p:txBody>
          <a:bodyPr wrap="square" rtlCol="0">
            <a:spAutoFit/>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prstClr val="white"/>
                </a:solidFill>
                <a:effectLst/>
                <a:uLnTx/>
                <a:uFillTx/>
                <a:latin typeface="Calibri"/>
                <a:ea typeface="+mn-ea"/>
                <a:cs typeface="+mn-cs"/>
              </a:rPr>
              <a:t>Alexander Boris de </a:t>
            </a:r>
            <a:r>
              <a:rPr kumimoji="0" lang="en-GB" sz="2400" b="0" i="0" u="none" strike="noStrike" kern="1200" cap="none" spc="0" normalizeH="0" baseline="0" noProof="0" dirty="0" err="1">
                <a:ln>
                  <a:noFill/>
                </a:ln>
                <a:solidFill>
                  <a:prstClr val="white"/>
                </a:solidFill>
                <a:effectLst/>
                <a:uLnTx/>
                <a:uFillTx/>
                <a:latin typeface="Calibri"/>
                <a:ea typeface="+mn-ea"/>
                <a:cs typeface="+mn-cs"/>
              </a:rPr>
              <a:t>Pfeffel</a:t>
            </a:r>
            <a:r>
              <a:rPr kumimoji="0" lang="en-GB" sz="2400" b="0" i="0" u="none" strike="noStrike" kern="1200" cap="none" spc="0" normalizeH="0" baseline="0" noProof="0" dirty="0">
                <a:ln>
                  <a:noFill/>
                </a:ln>
                <a:solidFill>
                  <a:prstClr val="white"/>
                </a:solidFill>
                <a:effectLst/>
                <a:uLnTx/>
                <a:uFillTx/>
                <a:latin typeface="Calibri"/>
                <a:ea typeface="+mn-ea"/>
                <a:cs typeface="+mn-cs"/>
              </a:rPr>
              <a:t> Johnson was born on 19 June 1964 in New York and is still known by his family as Al</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prstClr val="white"/>
                </a:solidFill>
                <a:effectLst/>
                <a:uLnTx/>
                <a:uFillTx/>
                <a:latin typeface="Calibri"/>
                <a:ea typeface="+mn-ea"/>
                <a:cs typeface="+mn-cs"/>
              </a:rPr>
              <a:t>Wanted to be ‘world king’ as a child</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prstClr val="white"/>
                </a:solidFill>
                <a:effectLst/>
                <a:uLnTx/>
                <a:uFillTx/>
                <a:latin typeface="Calibri"/>
                <a:ea typeface="+mn-ea"/>
                <a:cs typeface="+mn-cs"/>
              </a:rPr>
              <a:t>Moved 32 times up to 1978</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prstClr val="white"/>
                </a:solidFill>
                <a:effectLst/>
                <a:uLnTx/>
                <a:uFillTx/>
                <a:latin typeface="Calibri"/>
                <a:ea typeface="+mn-ea"/>
                <a:cs typeface="+mn-cs"/>
              </a:rPr>
              <a:t>Dad, Stanley, was super-competitive</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prstClr val="white"/>
                </a:solidFill>
                <a:effectLst/>
                <a:uLnTx/>
                <a:uFillTx/>
                <a:latin typeface="Calibri"/>
                <a:ea typeface="+mn-ea"/>
                <a:cs typeface="+mn-cs"/>
              </a:rPr>
              <a:t>Eton: developed a flamboyant personality to combat bullying over Turkish heritage</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prstClr val="white"/>
                </a:solidFill>
                <a:effectLst/>
                <a:uLnTx/>
                <a:uFillTx/>
                <a:latin typeface="Calibri"/>
                <a:ea typeface="+mn-ea"/>
                <a:cs typeface="+mn-cs"/>
              </a:rPr>
              <a:t>Oxford: </a:t>
            </a:r>
            <a:r>
              <a:rPr kumimoji="0" lang="en-GB" sz="2400" b="0" i="0" u="none" strike="noStrike" kern="1200" cap="none" spc="0" normalizeH="0" baseline="0" noProof="0" dirty="0" err="1">
                <a:ln>
                  <a:noFill/>
                </a:ln>
                <a:solidFill>
                  <a:prstClr val="white"/>
                </a:solidFill>
                <a:effectLst/>
                <a:uLnTx/>
                <a:uFillTx/>
                <a:latin typeface="Calibri"/>
                <a:ea typeface="+mn-ea"/>
                <a:cs typeface="+mn-cs"/>
              </a:rPr>
              <a:t>Bullingdon</a:t>
            </a:r>
            <a:r>
              <a:rPr kumimoji="0" lang="en-GB" sz="2400" b="0" i="0" u="none" strike="noStrike" kern="1200" cap="none" spc="0" normalizeH="0" baseline="0" noProof="0" dirty="0">
                <a:ln>
                  <a:noFill/>
                </a:ln>
                <a:solidFill>
                  <a:prstClr val="white"/>
                </a:solidFill>
                <a:effectLst/>
                <a:uLnTx/>
                <a:uFillTx/>
                <a:latin typeface="Calibri"/>
                <a:ea typeface="+mn-ea"/>
                <a:cs typeface="+mn-cs"/>
              </a:rPr>
              <a:t> Club; SU President</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prstClr val="white"/>
                </a:solidFill>
                <a:effectLst/>
                <a:uLnTx/>
                <a:uFillTx/>
                <a:latin typeface="Calibri"/>
                <a:ea typeface="+mn-ea"/>
                <a:cs typeface="+mn-cs"/>
              </a:rPr>
              <a:t>Connections: first wife very wealthy; god-mother the wife of Lord Longford</a:t>
            </a:r>
          </a:p>
        </p:txBody>
      </p:sp>
    </p:spTree>
    <p:extLst>
      <p:ext uri="{BB962C8B-B14F-4D97-AF65-F5344CB8AC3E}">
        <p14:creationId xmlns:p14="http://schemas.microsoft.com/office/powerpoint/2010/main" val="38266239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3">
                                            <p:txEl>
                                              <p:pRg st="6" end="6"/>
                                            </p:txEl>
                                          </p:spTgt>
                                        </p:tgtEl>
                                        <p:attrNameLst>
                                          <p:attrName>style.visibility</p:attrName>
                                        </p:attrNameLst>
                                      </p:cBhvr>
                                      <p:to>
                                        <p:strVal val="visible"/>
                                      </p:to>
                                    </p:set>
                                    <p:anim calcmode="lin" valueType="num">
                                      <p:cBhvr additive="base">
                                        <p:cTn id="4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55320" y="365125"/>
            <a:ext cx="5120114" cy="1692794"/>
          </a:xfrm>
        </p:spPr>
        <p:txBody>
          <a:bodyPr>
            <a:normAutofit/>
          </a:bodyPr>
          <a:lstStyle/>
          <a:p>
            <a:pPr algn="l"/>
            <a:r>
              <a:rPr lang="en-GB" dirty="0"/>
              <a:t>Shared values</a:t>
            </a:r>
          </a:p>
        </p:txBody>
      </p:sp>
      <p:cxnSp>
        <p:nvCxnSpPr>
          <p:cNvPr id="15" name="Straight Arrow Connector 8">
            <a:extLst>
              <a:ext uri="{FF2B5EF4-FFF2-40B4-BE49-F238E27FC236}">
                <a16:creationId xmlns:a16="http://schemas.microsoft.com/office/drawing/2014/main" id="{E4A809D5-3600-46D4-A466-67F2349A54F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55320" y="2316480"/>
            <a:ext cx="4572000" cy="0"/>
          </a:xfrm>
          <a:prstGeom prst="straightConnector1">
            <a:avLst/>
          </a:prstGeom>
          <a:ln w="19050" cap="sq">
            <a:solidFill>
              <a:schemeClr val="tx1"/>
            </a:solidFill>
            <a:tailEnd type="none"/>
          </a:ln>
        </p:spPr>
        <p:style>
          <a:lnRef idx="1">
            <a:schemeClr val="accent1"/>
          </a:lnRef>
          <a:fillRef idx="0">
            <a:schemeClr val="accent1"/>
          </a:fillRef>
          <a:effectRef idx="0">
            <a:schemeClr val="accent1"/>
          </a:effectRef>
          <a:fontRef idx="minor">
            <a:schemeClr val="tx1"/>
          </a:fontRef>
        </p:style>
      </p:cxnSp>
      <p:pic>
        <p:nvPicPr>
          <p:cNvPr id="4" name="Picture 3">
            <a:extLst>
              <a:ext uri="{FF2B5EF4-FFF2-40B4-BE49-F238E27FC236}">
                <a16:creationId xmlns:a16="http://schemas.microsoft.com/office/drawing/2014/main" id="{92FDA8AF-D85B-43D2-AD50-4820554C2349}"/>
              </a:ext>
            </a:extLst>
          </p:cNvPr>
          <p:cNvPicPr>
            <a:picLocks noChangeAspect="1"/>
          </p:cNvPicPr>
          <p:nvPr/>
        </p:nvPicPr>
        <p:blipFill rotWithShape="1">
          <a:blip r:embed="rId2"/>
          <a:srcRect l="14457" r="24095" b="-1"/>
          <a:stretch/>
        </p:blipFill>
        <p:spPr>
          <a:xfrm>
            <a:off x="5878849" y="10"/>
            <a:ext cx="6313150" cy="6857987"/>
          </a:xfrm>
          <a:custGeom>
            <a:avLst/>
            <a:gdLst>
              <a:gd name="connsiteX0" fmla="*/ 65565 w 6313150"/>
              <a:gd name="connsiteY0" fmla="*/ 0 h 6857997"/>
              <a:gd name="connsiteX1" fmla="*/ 6313150 w 6313150"/>
              <a:gd name="connsiteY1" fmla="*/ 0 h 6857997"/>
              <a:gd name="connsiteX2" fmla="*/ 6313150 w 6313150"/>
              <a:gd name="connsiteY2" fmla="*/ 6857997 h 6857997"/>
              <a:gd name="connsiteX3" fmla="*/ 3293946 w 6313150"/>
              <a:gd name="connsiteY3" fmla="*/ 6857997 h 6857997"/>
              <a:gd name="connsiteX4" fmla="*/ 3235857 w 6313150"/>
              <a:gd name="connsiteY4" fmla="*/ 6823061 h 6857997"/>
              <a:gd name="connsiteX5" fmla="*/ 0 w 6313150"/>
              <a:gd name="connsiteY5" fmla="*/ 951803 h 6857997"/>
              <a:gd name="connsiteX6" fmla="*/ 31536 w 6313150"/>
              <a:gd name="connsiteY6" fmla="*/ 285771 h 6857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13150" h="6857997">
                <a:moveTo>
                  <a:pt x="65565" y="0"/>
                </a:moveTo>
                <a:lnTo>
                  <a:pt x="6313150" y="0"/>
                </a:lnTo>
                <a:lnTo>
                  <a:pt x="6313150" y="6857997"/>
                </a:lnTo>
                <a:lnTo>
                  <a:pt x="3293946" y="6857997"/>
                </a:lnTo>
                <a:lnTo>
                  <a:pt x="3235857" y="6823061"/>
                </a:lnTo>
                <a:cubicBezTo>
                  <a:pt x="1291240" y="5592803"/>
                  <a:pt x="0" y="3423096"/>
                  <a:pt x="0" y="951803"/>
                </a:cubicBezTo>
                <a:cubicBezTo>
                  <a:pt x="0" y="727140"/>
                  <a:pt x="10673" y="504970"/>
                  <a:pt x="31536" y="285771"/>
                </a:cubicBezTo>
                <a:close/>
              </a:path>
            </a:pathLst>
          </a:custGeom>
        </p:spPr>
      </p:pic>
      <p:sp>
        <p:nvSpPr>
          <p:cNvPr id="3" name="Content Placeholder 2"/>
          <p:cNvSpPr>
            <a:spLocks noGrp="1"/>
          </p:cNvSpPr>
          <p:nvPr>
            <p:ph idx="1"/>
          </p:nvPr>
        </p:nvSpPr>
        <p:spPr>
          <a:xfrm>
            <a:off x="207451" y="2316480"/>
            <a:ext cx="6211638" cy="4513115"/>
          </a:xfrm>
        </p:spPr>
        <p:txBody>
          <a:bodyPr>
            <a:noAutofit/>
          </a:bodyPr>
          <a:lstStyle/>
          <a:p>
            <a:pPr>
              <a:lnSpc>
                <a:spcPct val="90000"/>
              </a:lnSpc>
            </a:pPr>
            <a:r>
              <a:rPr lang="en-US" sz="2800" dirty="0"/>
              <a:t>No fundamental difference between Cameron, Johnson and Rees-</a:t>
            </a:r>
            <a:r>
              <a:rPr lang="en-US" sz="2800" dirty="0" err="1"/>
              <a:t>Mogg</a:t>
            </a:r>
            <a:r>
              <a:rPr lang="en-US" sz="2800" dirty="0"/>
              <a:t> as the belong to the same world of extreme wealth and they are as secure as their parents, grandparents and great-grandparents were before them</a:t>
            </a:r>
          </a:p>
          <a:p>
            <a:pPr>
              <a:lnSpc>
                <a:spcPct val="90000"/>
              </a:lnSpc>
            </a:pPr>
            <a:r>
              <a:rPr lang="en-US" sz="2800" dirty="0"/>
              <a:t>Power and wealth which used to come from land now comes from hedge funds, shipping fortunes and extra-curricular activities</a:t>
            </a:r>
          </a:p>
        </p:txBody>
      </p:sp>
    </p:spTree>
    <p:extLst>
      <p:ext uri="{BB962C8B-B14F-4D97-AF65-F5344CB8AC3E}">
        <p14:creationId xmlns:p14="http://schemas.microsoft.com/office/powerpoint/2010/main" val="7254043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B76D444-2756-434F-AE61-96D69830C1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2" name="Title 1"/>
          <p:cNvSpPr>
            <a:spLocks noGrp="1"/>
          </p:cNvSpPr>
          <p:nvPr>
            <p:ph type="title"/>
          </p:nvPr>
        </p:nvSpPr>
        <p:spPr>
          <a:xfrm>
            <a:off x="841248" y="474146"/>
            <a:ext cx="6209700" cy="1197864"/>
          </a:xfrm>
        </p:spPr>
        <p:txBody>
          <a:bodyPr>
            <a:normAutofit/>
          </a:bodyPr>
          <a:lstStyle/>
          <a:p>
            <a:pPr algn="l"/>
            <a:r>
              <a:rPr lang="en-GB" dirty="0"/>
              <a:t>Leaving address</a:t>
            </a:r>
          </a:p>
        </p:txBody>
      </p:sp>
      <p:cxnSp>
        <p:nvCxnSpPr>
          <p:cNvPr id="12" name="Straight Connector 11">
            <a:extLst>
              <a:ext uri="{FF2B5EF4-FFF2-40B4-BE49-F238E27FC236}">
                <a16:creationId xmlns:a16="http://schemas.microsoft.com/office/drawing/2014/main" id="{EDF5FE34-0A41-407A-8D94-10FCF68F1D0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475488" y="587238"/>
            <a:ext cx="0" cy="914400"/>
          </a:xfrm>
          <a:prstGeom prst="line">
            <a:avLst/>
          </a:prstGeom>
          <a:ln w="19050">
            <a:solidFill>
              <a:schemeClr val="tx1">
                <a:alpha val="80000"/>
              </a:schemeClr>
            </a:solidFill>
          </a:ln>
        </p:spPr>
        <p:style>
          <a:lnRef idx="1">
            <a:schemeClr val="accent1"/>
          </a:lnRef>
          <a:fillRef idx="0">
            <a:schemeClr val="accent1"/>
          </a:fillRef>
          <a:effectRef idx="0">
            <a:schemeClr val="accent1"/>
          </a:effectRef>
          <a:fontRef idx="minor">
            <a:schemeClr val="tx1"/>
          </a:fontRef>
        </p:style>
      </p:cxnSp>
      <p:pic>
        <p:nvPicPr>
          <p:cNvPr id="5" name="Picture 4">
            <a:extLst>
              <a:ext uri="{FF2B5EF4-FFF2-40B4-BE49-F238E27FC236}">
                <a16:creationId xmlns:a16="http://schemas.microsoft.com/office/drawing/2014/main" id="{C9EC75EF-9E32-4CA6-917A-DE4B2A6429FD}"/>
              </a:ext>
            </a:extLst>
          </p:cNvPr>
          <p:cNvPicPr>
            <a:picLocks noChangeAspect="1"/>
          </p:cNvPicPr>
          <p:nvPr/>
        </p:nvPicPr>
        <p:blipFill rotWithShape="1">
          <a:blip r:embed="rId2"/>
          <a:srcRect r="541" b="1"/>
          <a:stretch/>
        </p:blipFill>
        <p:spPr>
          <a:xfrm>
            <a:off x="835153" y="2002117"/>
            <a:ext cx="6215794" cy="4171569"/>
          </a:xfrm>
          <a:prstGeom prst="rect">
            <a:avLst/>
          </a:prstGeom>
        </p:spPr>
      </p:pic>
      <p:sp>
        <p:nvSpPr>
          <p:cNvPr id="3" name="Content Placeholder 2"/>
          <p:cNvSpPr>
            <a:spLocks noGrp="1"/>
          </p:cNvSpPr>
          <p:nvPr>
            <p:ph idx="1"/>
          </p:nvPr>
        </p:nvSpPr>
        <p:spPr>
          <a:xfrm>
            <a:off x="7533314" y="242596"/>
            <a:ext cx="4437861" cy="5928550"/>
          </a:xfrm>
        </p:spPr>
        <p:txBody>
          <a:bodyPr anchor="ctr">
            <a:noAutofit/>
          </a:bodyPr>
          <a:lstStyle/>
          <a:p>
            <a:r>
              <a:rPr lang="en-GB" sz="2800" dirty="0"/>
              <a:t>The Etonian can go into any room, mingle with everyone and put them all at ease</a:t>
            </a:r>
          </a:p>
          <a:p>
            <a:r>
              <a:rPr lang="en-GB" sz="2800" dirty="0"/>
              <a:t>Marked by his air of ‘effortless superiority’</a:t>
            </a:r>
          </a:p>
          <a:p>
            <a:r>
              <a:rPr lang="en-GB" sz="2800" dirty="0"/>
              <a:t>This is your strength but do not let it become your weakness</a:t>
            </a:r>
          </a:p>
          <a:p>
            <a:r>
              <a:rPr lang="en-GB" sz="2800" dirty="0"/>
              <a:t>Be careful not to alienate those who are suspicious of your privilege</a:t>
            </a:r>
          </a:p>
        </p:txBody>
      </p:sp>
    </p:spTree>
    <p:extLst>
      <p:ext uri="{BB962C8B-B14F-4D97-AF65-F5344CB8AC3E}">
        <p14:creationId xmlns:p14="http://schemas.microsoft.com/office/powerpoint/2010/main" val="688506"/>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F4D61E-ED6B-66AE-BB64-5545348EB8FA}"/>
              </a:ext>
            </a:extLst>
          </p:cNvPr>
          <p:cNvSpPr>
            <a:spLocks noGrp="1"/>
          </p:cNvSpPr>
          <p:nvPr>
            <p:ph type="title"/>
          </p:nvPr>
        </p:nvSpPr>
        <p:spPr>
          <a:xfrm>
            <a:off x="361950" y="2241550"/>
            <a:ext cx="11734799" cy="1325563"/>
          </a:xfrm>
        </p:spPr>
        <p:txBody>
          <a:bodyPr>
            <a:noAutofit/>
          </a:bodyPr>
          <a:lstStyle/>
          <a:p>
            <a:r>
              <a:rPr lang="en-GB" sz="6000" dirty="0">
                <a:solidFill>
                  <a:schemeClr val="bg1"/>
                </a:solidFill>
              </a:rPr>
              <a:t>Local and Very Local Decision Makers</a:t>
            </a:r>
          </a:p>
        </p:txBody>
      </p:sp>
    </p:spTree>
    <p:extLst>
      <p:ext uri="{BB962C8B-B14F-4D97-AF65-F5344CB8AC3E}">
        <p14:creationId xmlns:p14="http://schemas.microsoft.com/office/powerpoint/2010/main" val="2731245427"/>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4E9185-B33B-9CF0-2683-5B9BB95D268D}"/>
              </a:ext>
            </a:extLst>
          </p:cNvPr>
          <p:cNvSpPr>
            <a:spLocks noGrp="1"/>
          </p:cNvSpPr>
          <p:nvPr>
            <p:ph type="title"/>
          </p:nvPr>
        </p:nvSpPr>
        <p:spPr>
          <a:xfrm>
            <a:off x="838200" y="365125"/>
            <a:ext cx="6299718" cy="1325563"/>
          </a:xfrm>
        </p:spPr>
        <p:txBody>
          <a:bodyPr/>
          <a:lstStyle/>
          <a:p>
            <a:r>
              <a:rPr lang="en-GB" dirty="0"/>
              <a:t>Open and Transparent Local Government</a:t>
            </a:r>
          </a:p>
        </p:txBody>
      </p:sp>
      <p:sp>
        <p:nvSpPr>
          <p:cNvPr id="3" name="Content Placeholder 2">
            <a:extLst>
              <a:ext uri="{FF2B5EF4-FFF2-40B4-BE49-F238E27FC236}">
                <a16:creationId xmlns:a16="http://schemas.microsoft.com/office/drawing/2014/main" id="{44A6BE41-3FD8-B1FF-CFE8-01DA5A14BF1B}"/>
              </a:ext>
            </a:extLst>
          </p:cNvPr>
          <p:cNvSpPr>
            <a:spLocks noGrp="1"/>
          </p:cNvSpPr>
          <p:nvPr>
            <p:ph idx="1"/>
          </p:nvPr>
        </p:nvSpPr>
        <p:spPr/>
        <p:txBody>
          <a:bodyPr/>
          <a:lstStyle/>
          <a:p>
            <a:r>
              <a:rPr lang="en-GB" dirty="0"/>
              <a:t>93% attendance in last 6 months – 14 meetings</a:t>
            </a:r>
          </a:p>
          <a:p>
            <a:r>
              <a:rPr lang="en-GB" dirty="0"/>
              <a:t>73% attendance in 6 years – 283 meetings</a:t>
            </a:r>
          </a:p>
          <a:p>
            <a:endParaRPr lang="en-GB" dirty="0"/>
          </a:p>
        </p:txBody>
      </p:sp>
      <p:pic>
        <p:nvPicPr>
          <p:cNvPr id="5" name="Picture 4">
            <a:extLst>
              <a:ext uri="{FF2B5EF4-FFF2-40B4-BE49-F238E27FC236}">
                <a16:creationId xmlns:a16="http://schemas.microsoft.com/office/drawing/2014/main" id="{970B3DC3-AA71-0A0C-14D8-E6DC0BF559A7}"/>
              </a:ext>
            </a:extLst>
          </p:cNvPr>
          <p:cNvPicPr>
            <a:picLocks noChangeAspect="1"/>
          </p:cNvPicPr>
          <p:nvPr/>
        </p:nvPicPr>
        <p:blipFill>
          <a:blip r:embed="rId2"/>
          <a:stretch>
            <a:fillRect/>
          </a:stretch>
        </p:blipFill>
        <p:spPr>
          <a:xfrm>
            <a:off x="8314387" y="342900"/>
            <a:ext cx="3399431" cy="617220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7" name="TextBox 6">
            <a:extLst>
              <a:ext uri="{FF2B5EF4-FFF2-40B4-BE49-F238E27FC236}">
                <a16:creationId xmlns:a16="http://schemas.microsoft.com/office/drawing/2014/main" id="{BB0517CF-B5A4-6AC5-B123-DAF01446A8F1}"/>
              </a:ext>
            </a:extLst>
          </p:cNvPr>
          <p:cNvSpPr txBox="1"/>
          <p:nvPr/>
        </p:nvSpPr>
        <p:spPr>
          <a:xfrm>
            <a:off x="838200" y="6176963"/>
            <a:ext cx="6097554" cy="338554"/>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prstClr val="black"/>
                </a:solidFill>
                <a:effectLst/>
                <a:uLnTx/>
                <a:uFillTx/>
                <a:latin typeface="Calibri" panose="020F0502020204030204"/>
                <a:ea typeface="+mn-ea"/>
                <a:cs typeface="+mn-cs"/>
                <a:hlinkClick r:id="rId3"/>
              </a:rPr>
              <a:t>https://democracy.swansea.gov.uk/mgUserInfo.aspx?UID=392&amp;LLL=0</a:t>
            </a:r>
            <a:r>
              <a:rPr kumimoji="0" lang="en-GB" sz="1600" b="0" i="0" u="none" strike="noStrike" kern="1200" cap="none" spc="0" normalizeH="0" baseline="0" noProof="0" dirty="0">
                <a:ln>
                  <a:noFill/>
                </a:ln>
                <a:solidFill>
                  <a:prstClr val="black"/>
                </a:solidFill>
                <a:effectLst/>
                <a:uLnTx/>
                <a:uFillTx/>
                <a:latin typeface="Calibri" panose="020F0502020204030204"/>
                <a:ea typeface="+mn-ea"/>
                <a:cs typeface="+mn-cs"/>
              </a:rPr>
              <a:t> </a:t>
            </a:r>
          </a:p>
        </p:txBody>
      </p:sp>
      <p:pic>
        <p:nvPicPr>
          <p:cNvPr id="11" name="Picture 10">
            <a:extLst>
              <a:ext uri="{FF2B5EF4-FFF2-40B4-BE49-F238E27FC236}">
                <a16:creationId xmlns:a16="http://schemas.microsoft.com/office/drawing/2014/main" id="{EA82997E-7EF8-6B1A-ADB1-29749C7978FA}"/>
              </a:ext>
            </a:extLst>
          </p:cNvPr>
          <p:cNvPicPr>
            <a:picLocks noChangeAspect="1"/>
          </p:cNvPicPr>
          <p:nvPr/>
        </p:nvPicPr>
        <p:blipFill>
          <a:blip r:embed="rId4"/>
          <a:stretch>
            <a:fillRect/>
          </a:stretch>
        </p:blipFill>
        <p:spPr>
          <a:xfrm>
            <a:off x="1104122" y="2976547"/>
            <a:ext cx="5767873" cy="2876726"/>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2906616185"/>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3">
            <a:extLst>
              <a:ext uri="{FF2B5EF4-FFF2-40B4-BE49-F238E27FC236}">
                <a16:creationId xmlns:a16="http://schemas.microsoft.com/office/drawing/2014/main" id="{8CC8598C-4BCC-07C1-0ADB-B0C938098F02}"/>
              </a:ext>
            </a:extLst>
          </p:cNvPr>
          <p:cNvPicPr>
            <a:picLocks noChangeAspect="1"/>
          </p:cNvPicPr>
          <p:nvPr/>
        </p:nvPicPr>
        <p:blipFill rotWithShape="1">
          <a:blip r:embed="rId2"/>
          <a:srcRect b="5436"/>
          <a:stretch/>
        </p:blipFill>
        <p:spPr>
          <a:xfrm>
            <a:off x="1" y="10"/>
            <a:ext cx="9669642" cy="6857990"/>
          </a:xfrm>
          <a:prstGeom prst="rect">
            <a:avLst/>
          </a:prstGeom>
        </p:spPr>
      </p:pic>
      <p:sp>
        <p:nvSpPr>
          <p:cNvPr id="11" name="Rectangle 1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2182BEF5-F6BC-8ECC-B237-57B7FBE6CAA7}"/>
              </a:ext>
            </a:extLst>
          </p:cNvPr>
          <p:cNvSpPr>
            <a:spLocks noGrp="1"/>
          </p:cNvSpPr>
          <p:nvPr>
            <p:ph type="title"/>
          </p:nvPr>
        </p:nvSpPr>
        <p:spPr>
          <a:xfrm>
            <a:off x="6420467" y="110672"/>
            <a:ext cx="5467349" cy="2788622"/>
          </a:xfrm>
        </p:spPr>
        <p:txBody>
          <a:bodyPr>
            <a:normAutofit/>
          </a:bodyPr>
          <a:lstStyle/>
          <a:p>
            <a:pPr algn="r"/>
            <a:r>
              <a:rPr lang="en-GB" sz="3700" dirty="0"/>
              <a:t>Grassroots issues </a:t>
            </a:r>
            <a:br>
              <a:rPr lang="en-GB" sz="3700" dirty="0"/>
            </a:br>
            <a:r>
              <a:rPr lang="en-GB" sz="3700" dirty="0"/>
              <a:t>– outrage at a planning proposal</a:t>
            </a:r>
          </a:p>
        </p:txBody>
      </p:sp>
      <p:sp>
        <p:nvSpPr>
          <p:cNvPr id="3" name="Content Placeholder 2">
            <a:extLst>
              <a:ext uri="{FF2B5EF4-FFF2-40B4-BE49-F238E27FC236}">
                <a16:creationId xmlns:a16="http://schemas.microsoft.com/office/drawing/2014/main" id="{DFF96710-5439-876F-E3D4-AFD092A741A9}"/>
              </a:ext>
            </a:extLst>
          </p:cNvPr>
          <p:cNvSpPr>
            <a:spLocks noGrp="1"/>
          </p:cNvSpPr>
          <p:nvPr>
            <p:ph idx="1"/>
          </p:nvPr>
        </p:nvSpPr>
        <p:spPr>
          <a:xfrm>
            <a:off x="7884866" y="2457450"/>
            <a:ext cx="4192834" cy="4133850"/>
          </a:xfrm>
        </p:spPr>
        <p:txBody>
          <a:bodyPr>
            <a:noAutofit/>
          </a:bodyPr>
          <a:lstStyle/>
          <a:p>
            <a:r>
              <a:rPr lang="en-GB" sz="2000" dirty="0"/>
              <a:t>Residential Women’s Centre proposal</a:t>
            </a:r>
          </a:p>
          <a:p>
            <a:r>
              <a:rPr lang="en-GB" sz="2000" dirty="0"/>
              <a:t>Quiet community</a:t>
            </a:r>
          </a:p>
          <a:p>
            <a:r>
              <a:rPr lang="en-GB" sz="2000" dirty="0"/>
              <a:t>Fear of anti-social behaviour and crime</a:t>
            </a:r>
          </a:p>
          <a:p>
            <a:r>
              <a:rPr lang="en-GB" sz="2000" dirty="0"/>
              <a:t>Late announcement by MOJ</a:t>
            </a:r>
          </a:p>
          <a:p>
            <a:r>
              <a:rPr lang="en-GB" sz="2000" dirty="0"/>
              <a:t>Meetings with officials</a:t>
            </a:r>
          </a:p>
          <a:p>
            <a:r>
              <a:rPr lang="en-GB" sz="2000" dirty="0"/>
              <a:t>Community meetings</a:t>
            </a:r>
          </a:p>
          <a:p>
            <a:r>
              <a:rPr lang="en-GB" sz="2000" dirty="0"/>
              <a:t>Facebook</a:t>
            </a:r>
          </a:p>
          <a:p>
            <a:r>
              <a:rPr lang="en-GB" sz="2000" dirty="0"/>
              <a:t>WhatsApp</a:t>
            </a:r>
          </a:p>
          <a:p>
            <a:r>
              <a:rPr lang="en-GB" sz="2000" dirty="0"/>
              <a:t>PACT</a:t>
            </a:r>
          </a:p>
        </p:txBody>
      </p:sp>
    </p:spTree>
    <p:extLst>
      <p:ext uri="{BB962C8B-B14F-4D97-AF65-F5344CB8AC3E}">
        <p14:creationId xmlns:p14="http://schemas.microsoft.com/office/powerpoint/2010/main" val="997208017"/>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F22D5A-677C-42BB-9741-4D25E5D1DBFC}"/>
              </a:ext>
            </a:extLst>
          </p:cNvPr>
          <p:cNvSpPr>
            <a:spLocks noGrp="1"/>
          </p:cNvSpPr>
          <p:nvPr>
            <p:ph type="title"/>
          </p:nvPr>
        </p:nvSpPr>
        <p:spPr>
          <a:xfrm>
            <a:off x="838200" y="365125"/>
            <a:ext cx="10610462" cy="1325563"/>
          </a:xfrm>
        </p:spPr>
        <p:txBody>
          <a:bodyPr/>
          <a:lstStyle/>
          <a:p>
            <a:r>
              <a:rPr lang="en-GB" dirty="0"/>
              <a:t>Swansea Council Planning from 44m 40s</a:t>
            </a:r>
          </a:p>
        </p:txBody>
      </p:sp>
      <p:pic>
        <p:nvPicPr>
          <p:cNvPr id="7" name="Picture 6">
            <a:extLst>
              <a:ext uri="{FF2B5EF4-FFF2-40B4-BE49-F238E27FC236}">
                <a16:creationId xmlns:a16="http://schemas.microsoft.com/office/drawing/2014/main" id="{8CCF0E55-8B50-4D76-9337-C40E955A778C}"/>
              </a:ext>
            </a:extLst>
          </p:cNvPr>
          <p:cNvPicPr>
            <a:picLocks noChangeAspect="1"/>
          </p:cNvPicPr>
          <p:nvPr/>
        </p:nvPicPr>
        <p:blipFill>
          <a:blip r:embed="rId2"/>
          <a:stretch>
            <a:fillRect/>
          </a:stretch>
        </p:blipFill>
        <p:spPr>
          <a:xfrm>
            <a:off x="1813008" y="1446244"/>
            <a:ext cx="8067675" cy="4581525"/>
          </a:xfrm>
          <a:prstGeom prst="rect">
            <a:avLst/>
          </a:prstGeom>
        </p:spPr>
      </p:pic>
      <p:sp>
        <p:nvSpPr>
          <p:cNvPr id="9" name="TextBox 8">
            <a:extLst>
              <a:ext uri="{FF2B5EF4-FFF2-40B4-BE49-F238E27FC236}">
                <a16:creationId xmlns:a16="http://schemas.microsoft.com/office/drawing/2014/main" id="{D1D045F6-153A-17F3-14C7-97C5AC6AF4D8}"/>
              </a:ext>
            </a:extLst>
          </p:cNvPr>
          <p:cNvSpPr txBox="1"/>
          <p:nvPr/>
        </p:nvSpPr>
        <p:spPr>
          <a:xfrm>
            <a:off x="3456793" y="6155840"/>
            <a:ext cx="6097554" cy="369332"/>
          </a:xfrm>
          <a:prstGeom prst="rect">
            <a:avLst/>
          </a:prstGeom>
          <a:noFill/>
        </p:spPr>
        <p:txBody>
          <a:bodyPr wrap="square">
            <a:spAutoFit/>
          </a:bodyPr>
          <a:lstStyle/>
          <a:p>
            <a:r>
              <a:rPr lang="en-GB" dirty="0">
                <a:hlinkClick r:id="rId3"/>
              </a:rPr>
              <a:t>https://youtu.be/qA3aeMdk9X4?t=2693</a:t>
            </a:r>
            <a:r>
              <a:rPr lang="en-GB" dirty="0"/>
              <a:t> </a:t>
            </a:r>
          </a:p>
        </p:txBody>
      </p:sp>
    </p:spTree>
    <p:extLst>
      <p:ext uri="{BB962C8B-B14F-4D97-AF65-F5344CB8AC3E}">
        <p14:creationId xmlns:p14="http://schemas.microsoft.com/office/powerpoint/2010/main" val="1842840545"/>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54B99C-3547-D401-831D-6AE330906DAA}"/>
              </a:ext>
            </a:extLst>
          </p:cNvPr>
          <p:cNvSpPr>
            <a:spLocks noGrp="1"/>
          </p:cNvSpPr>
          <p:nvPr>
            <p:ph type="title"/>
          </p:nvPr>
        </p:nvSpPr>
        <p:spPr>
          <a:xfrm>
            <a:off x="838200" y="2208212"/>
            <a:ext cx="10515600" cy="1325563"/>
          </a:xfrm>
        </p:spPr>
        <p:txBody>
          <a:bodyPr>
            <a:normAutofit/>
          </a:bodyPr>
          <a:lstStyle/>
          <a:p>
            <a:r>
              <a:rPr lang="en-GB" sz="6000" dirty="0">
                <a:solidFill>
                  <a:schemeClr val="bg1"/>
                </a:solidFill>
              </a:rPr>
              <a:t>Partnership (&amp; PCCs)</a:t>
            </a:r>
          </a:p>
        </p:txBody>
      </p:sp>
    </p:spTree>
    <p:extLst>
      <p:ext uri="{BB962C8B-B14F-4D97-AF65-F5344CB8AC3E}">
        <p14:creationId xmlns:p14="http://schemas.microsoft.com/office/powerpoint/2010/main" val="2741086936"/>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8" name="Rectangle 17">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7" name="Content Placeholder 6">
            <a:extLst>
              <a:ext uri="{FF2B5EF4-FFF2-40B4-BE49-F238E27FC236}">
                <a16:creationId xmlns:a16="http://schemas.microsoft.com/office/drawing/2014/main" id="{DB06AD23-EF85-89CC-39A8-2334D91C0AB8}"/>
              </a:ext>
            </a:extLst>
          </p:cNvPr>
          <p:cNvPicPr>
            <a:picLocks noGrp="1" noChangeAspect="1"/>
          </p:cNvPicPr>
          <p:nvPr>
            <p:ph idx="1"/>
          </p:nvPr>
        </p:nvPicPr>
        <p:blipFill>
          <a:blip r:embed="rId2"/>
          <a:stretch>
            <a:fillRect/>
          </a:stretch>
        </p:blipFill>
        <p:spPr>
          <a:xfrm>
            <a:off x="457200" y="835152"/>
            <a:ext cx="11277600" cy="5187696"/>
          </a:xfrm>
          <a:prstGeom prst="rect">
            <a:avLst/>
          </a:prstGeom>
        </p:spPr>
      </p:pic>
      <p:sp>
        <p:nvSpPr>
          <p:cNvPr id="5" name="TextBox 4">
            <a:extLst>
              <a:ext uri="{FF2B5EF4-FFF2-40B4-BE49-F238E27FC236}">
                <a16:creationId xmlns:a16="http://schemas.microsoft.com/office/drawing/2014/main" id="{7BE419E6-5CBC-0703-CFF9-C34938529F1D}"/>
              </a:ext>
            </a:extLst>
          </p:cNvPr>
          <p:cNvSpPr txBox="1"/>
          <p:nvPr/>
        </p:nvSpPr>
        <p:spPr>
          <a:xfrm>
            <a:off x="1897432" y="6308209"/>
            <a:ext cx="9011993" cy="369332"/>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60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hlinkClick r:id="rId3">
                  <a:extLst>
                    <a:ext uri="{A12FA001-AC4F-418D-AE19-62706E023703}">
                      <ahyp:hlinkClr xmlns:ahyp="http://schemas.microsoft.com/office/drawing/2018/hyperlinkcolor" val="tx"/>
                    </a:ext>
                  </a:extLst>
                </a:hlinkClick>
              </a:rPr>
              <a:t>https://www.south-wales.police.uk/area/your-area/south-wales/swansea-neath-port-talbot/</a:t>
            </a:r>
            <a:r>
              <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rPr>
              <a:t> </a:t>
            </a:r>
          </a:p>
        </p:txBody>
      </p:sp>
      <p:pic>
        <p:nvPicPr>
          <p:cNvPr id="2" name="Picture 1">
            <a:extLst>
              <a:ext uri="{FF2B5EF4-FFF2-40B4-BE49-F238E27FC236}">
                <a16:creationId xmlns:a16="http://schemas.microsoft.com/office/drawing/2014/main" id="{B442BA09-CC4D-1FEB-8F4E-0A463CAF1D8E}"/>
              </a:ext>
            </a:extLst>
          </p:cNvPr>
          <p:cNvPicPr>
            <a:picLocks noChangeAspect="1"/>
          </p:cNvPicPr>
          <p:nvPr/>
        </p:nvPicPr>
        <p:blipFill>
          <a:blip r:embed="rId4"/>
          <a:stretch>
            <a:fillRect/>
          </a:stretch>
        </p:blipFill>
        <p:spPr>
          <a:xfrm>
            <a:off x="8877301" y="3255364"/>
            <a:ext cx="1905000" cy="1905000"/>
          </a:xfrm>
          <a:prstGeom prst="rect">
            <a:avLst/>
          </a:prstGeom>
        </p:spPr>
      </p:pic>
    </p:spTree>
    <p:extLst>
      <p:ext uri="{BB962C8B-B14F-4D97-AF65-F5344CB8AC3E}">
        <p14:creationId xmlns:p14="http://schemas.microsoft.com/office/powerpoint/2010/main" val="1847029154"/>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FD1A96-C7B4-E903-E735-F7C32EED50EE}"/>
              </a:ext>
            </a:extLst>
          </p:cNvPr>
          <p:cNvSpPr>
            <a:spLocks noGrp="1"/>
          </p:cNvSpPr>
          <p:nvPr>
            <p:ph type="title"/>
          </p:nvPr>
        </p:nvSpPr>
        <p:spPr>
          <a:xfrm>
            <a:off x="838200" y="365125"/>
            <a:ext cx="6243735" cy="1325563"/>
          </a:xfrm>
        </p:spPr>
        <p:txBody>
          <a:bodyPr/>
          <a:lstStyle/>
          <a:p>
            <a:r>
              <a:rPr lang="en-GB" dirty="0"/>
              <a:t>78 Communities</a:t>
            </a:r>
          </a:p>
        </p:txBody>
      </p:sp>
      <p:sp>
        <p:nvSpPr>
          <p:cNvPr id="3" name="Content Placeholder 2">
            <a:extLst>
              <a:ext uri="{FF2B5EF4-FFF2-40B4-BE49-F238E27FC236}">
                <a16:creationId xmlns:a16="http://schemas.microsoft.com/office/drawing/2014/main" id="{95A2EF34-8ADE-EE16-DA6F-5FBB786EA049}"/>
              </a:ext>
            </a:extLst>
          </p:cNvPr>
          <p:cNvSpPr>
            <a:spLocks noGrp="1"/>
          </p:cNvSpPr>
          <p:nvPr>
            <p:ph idx="1"/>
          </p:nvPr>
        </p:nvSpPr>
        <p:spPr>
          <a:xfrm>
            <a:off x="838200" y="1825625"/>
            <a:ext cx="6243735" cy="4351338"/>
          </a:xfrm>
        </p:spPr>
        <p:txBody>
          <a:bodyPr/>
          <a:lstStyle/>
          <a:p>
            <a:pPr marL="0" indent="0">
              <a:buNone/>
            </a:pPr>
            <a:r>
              <a:rPr lang="en-GB" sz="4000" dirty="0"/>
              <a:t>Population</a:t>
            </a:r>
          </a:p>
          <a:p>
            <a:pPr marL="0" indent="0">
              <a:buNone/>
            </a:pPr>
            <a:endParaRPr lang="en-GB" dirty="0"/>
          </a:p>
          <a:p>
            <a:r>
              <a:rPr lang="en-GB" dirty="0"/>
              <a:t>Swansea 238,500 </a:t>
            </a:r>
          </a:p>
          <a:p>
            <a:r>
              <a:rPr lang="en-GB" dirty="0"/>
              <a:t>Neath Port Talbot 142,300</a:t>
            </a:r>
          </a:p>
          <a:p>
            <a:endParaRPr lang="en-GB" dirty="0"/>
          </a:p>
          <a:p>
            <a:pPr marL="0" indent="0" algn="ctr">
              <a:buNone/>
            </a:pPr>
            <a:r>
              <a:rPr lang="en-GB" sz="5400" u="sng" dirty="0"/>
              <a:t>380,800</a:t>
            </a:r>
          </a:p>
        </p:txBody>
      </p:sp>
      <p:pic>
        <p:nvPicPr>
          <p:cNvPr id="5" name="Picture 4">
            <a:extLst>
              <a:ext uri="{FF2B5EF4-FFF2-40B4-BE49-F238E27FC236}">
                <a16:creationId xmlns:a16="http://schemas.microsoft.com/office/drawing/2014/main" id="{78DE11D5-94DB-AB8E-B642-A1BDCE8F5F34}"/>
              </a:ext>
            </a:extLst>
          </p:cNvPr>
          <p:cNvPicPr>
            <a:picLocks noChangeAspect="1"/>
          </p:cNvPicPr>
          <p:nvPr/>
        </p:nvPicPr>
        <p:blipFill>
          <a:blip r:embed="rId2"/>
          <a:stretch>
            <a:fillRect/>
          </a:stretch>
        </p:blipFill>
        <p:spPr>
          <a:xfrm>
            <a:off x="6820402" y="466486"/>
            <a:ext cx="4442109" cy="5925028"/>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7" name="TextBox 6">
            <a:extLst>
              <a:ext uri="{FF2B5EF4-FFF2-40B4-BE49-F238E27FC236}">
                <a16:creationId xmlns:a16="http://schemas.microsoft.com/office/drawing/2014/main" id="{12C162D2-BCCE-0C0E-EE2A-268C0F018B08}"/>
              </a:ext>
            </a:extLst>
          </p:cNvPr>
          <p:cNvSpPr txBox="1"/>
          <p:nvPr/>
        </p:nvSpPr>
        <p:spPr>
          <a:xfrm>
            <a:off x="838200" y="5691033"/>
            <a:ext cx="6097508" cy="369332"/>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3"/>
              </a:rPr>
              <a:t>https://www.ons.gov.uk/census</a:t>
            </a: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 </a:t>
            </a:r>
          </a:p>
        </p:txBody>
      </p:sp>
    </p:spTree>
    <p:extLst>
      <p:ext uri="{BB962C8B-B14F-4D97-AF65-F5344CB8AC3E}">
        <p14:creationId xmlns:p14="http://schemas.microsoft.com/office/powerpoint/2010/main" val="3929129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5" end="5"/>
                                            </p:txEl>
                                          </p:spTgt>
                                        </p:tgtEl>
                                        <p:attrNameLst>
                                          <p:attrName>style.visibility</p:attrName>
                                        </p:attrNameLst>
                                      </p:cBhvr>
                                      <p:to>
                                        <p:strVal val="visible"/>
                                      </p:to>
                                    </p:set>
                                    <p:anim calcmode="lin" valueType="num">
                                      <p:cBhvr additive="base">
                                        <p:cTn id="25"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60C540-70C6-C209-A3E1-47CF840F7B71}"/>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3C7613D3-FC62-7FD5-0BEA-9692F6E83E62}"/>
              </a:ext>
            </a:extLst>
          </p:cNvPr>
          <p:cNvSpPr>
            <a:spLocks noGrp="1"/>
          </p:cNvSpPr>
          <p:nvPr>
            <p:ph idx="1"/>
          </p:nvPr>
        </p:nvSpPr>
        <p:spPr/>
        <p:txBody>
          <a:bodyPr/>
          <a:lstStyle/>
          <a:p>
            <a:endParaRPr lang="en-GB"/>
          </a:p>
        </p:txBody>
      </p:sp>
      <p:pic>
        <p:nvPicPr>
          <p:cNvPr id="4" name="Picture 3">
            <a:extLst>
              <a:ext uri="{FF2B5EF4-FFF2-40B4-BE49-F238E27FC236}">
                <a16:creationId xmlns:a16="http://schemas.microsoft.com/office/drawing/2014/main" id="{9F5575CE-60BE-51D0-E4BF-D7788DC1EDD1}"/>
              </a:ext>
            </a:extLst>
          </p:cNvPr>
          <p:cNvPicPr>
            <a:picLocks noChangeAspect="1"/>
          </p:cNvPicPr>
          <p:nvPr/>
        </p:nvPicPr>
        <p:blipFill>
          <a:blip r:embed="rId2"/>
          <a:stretch>
            <a:fillRect/>
          </a:stretch>
        </p:blipFill>
        <p:spPr>
          <a:xfrm>
            <a:off x="0" y="0"/>
            <a:ext cx="12192000" cy="6857999"/>
          </a:xfrm>
          <a:prstGeom prst="rect">
            <a:avLst/>
          </a:prstGeom>
        </p:spPr>
      </p:pic>
    </p:spTree>
    <p:extLst>
      <p:ext uri="{BB962C8B-B14F-4D97-AF65-F5344CB8AC3E}">
        <p14:creationId xmlns:p14="http://schemas.microsoft.com/office/powerpoint/2010/main" val="1609159012"/>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2059" y="450221"/>
            <a:ext cx="3362146" cy="3911523"/>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CD5B1EEB-2562-43F3-B0D1-F98B4B7619E9}"/>
              </a:ext>
            </a:extLst>
          </p:cNvPr>
          <p:cNvSpPr>
            <a:spLocks noGrp="1"/>
          </p:cNvSpPr>
          <p:nvPr>
            <p:ph type="title"/>
          </p:nvPr>
        </p:nvSpPr>
        <p:spPr>
          <a:xfrm>
            <a:off x="774700" y="683582"/>
            <a:ext cx="2927287" cy="3308996"/>
          </a:xfrm>
        </p:spPr>
        <p:txBody>
          <a:bodyPr>
            <a:normAutofit/>
          </a:bodyPr>
          <a:lstStyle/>
          <a:p>
            <a:r>
              <a:rPr lang="en-GB" sz="3500" dirty="0">
                <a:solidFill>
                  <a:srgbClr val="FFFFFF"/>
                </a:solidFill>
              </a:rPr>
              <a:t>Police Reform and Social Responsibility Act 2012 </a:t>
            </a:r>
            <a:br>
              <a:rPr lang="en-GB" sz="3500" dirty="0">
                <a:solidFill>
                  <a:srgbClr val="FFFFFF"/>
                </a:solidFill>
              </a:rPr>
            </a:br>
            <a:r>
              <a:rPr lang="en-GB" sz="3500" dirty="0">
                <a:solidFill>
                  <a:srgbClr val="FFFFFF"/>
                </a:solidFill>
              </a:rPr>
              <a:t>(the Act)</a:t>
            </a:r>
          </a:p>
        </p:txBody>
      </p:sp>
      <p:pic>
        <p:nvPicPr>
          <p:cNvPr id="5" name="Picture 4" descr="Text, letter&#10;&#10;Description automatically generated">
            <a:extLst>
              <a:ext uri="{FF2B5EF4-FFF2-40B4-BE49-F238E27FC236}">
                <a16:creationId xmlns:a16="http://schemas.microsoft.com/office/drawing/2014/main" id="{E62D1464-6EC8-4214-BD8F-A1223725197D}"/>
              </a:ext>
            </a:extLst>
          </p:cNvPr>
          <p:cNvPicPr>
            <a:picLocks noChangeAspect="1"/>
          </p:cNvPicPr>
          <p:nvPr/>
        </p:nvPicPr>
        <p:blipFill rotWithShape="1">
          <a:blip r:embed="rId2"/>
          <a:srcRect l="4304" r="4088" b="-3"/>
          <a:stretch/>
        </p:blipFill>
        <p:spPr>
          <a:xfrm>
            <a:off x="3988092" y="448054"/>
            <a:ext cx="4036457" cy="5954580"/>
          </a:xfrm>
          <a:prstGeom prst="rect">
            <a:avLst/>
          </a:prstGeom>
          <a:ln w="28575">
            <a:solidFill>
              <a:schemeClr val="tx1"/>
            </a:solidFill>
          </a:ln>
        </p:spPr>
      </p:pic>
      <p:sp>
        <p:nvSpPr>
          <p:cNvPr id="12" name="Rectangle 11">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88443" y="445459"/>
            <a:ext cx="3522149" cy="5957175"/>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A2DF6B0D-9AFB-4E51-81DC-462E0769151B}"/>
              </a:ext>
            </a:extLst>
          </p:cNvPr>
          <p:cNvSpPr>
            <a:spLocks noGrp="1"/>
          </p:cNvSpPr>
          <p:nvPr>
            <p:ph idx="1"/>
          </p:nvPr>
        </p:nvSpPr>
        <p:spPr>
          <a:xfrm>
            <a:off x="8460981" y="683582"/>
            <a:ext cx="3186522" cy="5359216"/>
          </a:xfrm>
        </p:spPr>
        <p:txBody>
          <a:bodyPr anchor="ctr">
            <a:normAutofit/>
          </a:bodyPr>
          <a:lstStyle/>
          <a:p>
            <a:r>
              <a:rPr lang="en-US" sz="2400" dirty="0"/>
              <a:t>Replaced police authorities with directly elected Police and Crime Commissioners, with the aim of improving police accountability</a:t>
            </a:r>
          </a:p>
          <a:p>
            <a:r>
              <a:rPr lang="en-US" sz="2400" dirty="0"/>
              <a:t>Amended the Licensing Act 2003 </a:t>
            </a:r>
          </a:p>
          <a:p>
            <a:r>
              <a:rPr lang="en-US" sz="2400" dirty="0"/>
              <a:t>Parliament Square protest regulation – prevent encampments</a:t>
            </a:r>
          </a:p>
        </p:txBody>
      </p:sp>
      <p:sp>
        <p:nvSpPr>
          <p:cNvPr id="14" name="Rectangle 13">
            <a:extLst>
              <a:ext uri="{FF2B5EF4-FFF2-40B4-BE49-F238E27FC236}">
                <a16:creationId xmlns:a16="http://schemas.microsoft.com/office/drawing/2014/main" id="{05CC4153-3F0D-4F4C-8F12-E8FC3FA40A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2058" y="4517136"/>
            <a:ext cx="3362146" cy="1890452"/>
          </a:xfrm>
          <a:prstGeom prst="rect">
            <a:avLst/>
          </a:prstGeom>
          <a:solidFill>
            <a:srgbClr val="32344E">
              <a:alpha val="95000"/>
            </a:srgb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6" name="Slide Number Placeholder 5">
            <a:extLst>
              <a:ext uri="{FF2B5EF4-FFF2-40B4-BE49-F238E27FC236}">
                <a16:creationId xmlns:a16="http://schemas.microsoft.com/office/drawing/2014/main" id="{854960CB-24F5-4F96-9ED4-D4D031DBC6FA}"/>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AB6BE38-0ECA-45DB-B963-17D81CC0902E}" type="slidenum">
              <a:rPr kumimoji="0" lang="en-GB"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57</a:t>
            </a:fld>
            <a:endParaRPr kumimoji="0" lang="en-GB"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451466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6AF2893A-00E3-4FCA-82D9-864114DC6E32}"/>
              </a:ext>
            </a:extLst>
          </p:cNvPr>
          <p:cNvSpPr>
            <a:spLocks noGrp="1"/>
          </p:cNvSpPr>
          <p:nvPr>
            <p:ph type="title"/>
          </p:nvPr>
        </p:nvSpPr>
        <p:spPr>
          <a:xfrm>
            <a:off x="838200" y="365125"/>
            <a:ext cx="6085114" cy="1325563"/>
          </a:xfrm>
        </p:spPr>
        <p:txBody>
          <a:bodyPr/>
          <a:lstStyle/>
          <a:p>
            <a:r>
              <a:rPr lang="en-GB" dirty="0"/>
              <a:t>Policing Protocol Order</a:t>
            </a:r>
          </a:p>
        </p:txBody>
      </p:sp>
      <p:sp>
        <p:nvSpPr>
          <p:cNvPr id="3" name="Content Placeholder 2">
            <a:extLst>
              <a:ext uri="{FF2B5EF4-FFF2-40B4-BE49-F238E27FC236}">
                <a16:creationId xmlns:a16="http://schemas.microsoft.com/office/drawing/2014/main" id="{11A6686F-0F73-4F7A-A96D-57A385200EFD}"/>
              </a:ext>
            </a:extLst>
          </p:cNvPr>
          <p:cNvSpPr>
            <a:spLocks noGrp="1"/>
          </p:cNvSpPr>
          <p:nvPr>
            <p:ph idx="1"/>
          </p:nvPr>
        </p:nvSpPr>
        <p:spPr>
          <a:xfrm>
            <a:off x="373224" y="1690688"/>
            <a:ext cx="6699380" cy="4486275"/>
          </a:xfrm>
        </p:spPr>
        <p:txBody>
          <a:bodyPr>
            <a:normAutofit/>
          </a:bodyPr>
          <a:lstStyle/>
          <a:p>
            <a:r>
              <a:rPr lang="en-US" dirty="0"/>
              <a:t>Issued in accordance with the requirements of the Police Reform and Social Responsibility Act 2011</a:t>
            </a:r>
          </a:p>
          <a:p>
            <a:r>
              <a:rPr lang="en-US" dirty="0"/>
              <a:t>Sets of the functions for:</a:t>
            </a:r>
          </a:p>
          <a:p>
            <a:pPr marL="0" indent="0">
              <a:buNone/>
            </a:pPr>
            <a:endParaRPr lang="en-US" dirty="0"/>
          </a:p>
          <a:p>
            <a:pPr lvl="1"/>
            <a:r>
              <a:rPr lang="en-US" dirty="0"/>
              <a:t>Police and Crime Commissioners </a:t>
            </a:r>
          </a:p>
          <a:p>
            <a:pPr lvl="1"/>
            <a:r>
              <a:rPr lang="en-US" dirty="0"/>
              <a:t>Mayor‘s Office for Policing and Crime (MOPC)</a:t>
            </a:r>
          </a:p>
          <a:p>
            <a:pPr lvl="1"/>
            <a:r>
              <a:rPr lang="en-US" dirty="0"/>
              <a:t>Chief Constables</a:t>
            </a:r>
          </a:p>
          <a:p>
            <a:pPr lvl="1"/>
            <a:r>
              <a:rPr lang="en-US" dirty="0"/>
              <a:t>Police and Crime Panels </a:t>
            </a:r>
          </a:p>
          <a:p>
            <a:pPr lvl="1"/>
            <a:r>
              <a:rPr lang="en-US" dirty="0"/>
              <a:t>London Assembly Police and Crime Panel</a:t>
            </a:r>
          </a:p>
          <a:p>
            <a:endParaRPr lang="en-GB" dirty="0"/>
          </a:p>
        </p:txBody>
      </p:sp>
      <p:pic>
        <p:nvPicPr>
          <p:cNvPr id="5" name="Picture 4">
            <a:extLst>
              <a:ext uri="{FF2B5EF4-FFF2-40B4-BE49-F238E27FC236}">
                <a16:creationId xmlns:a16="http://schemas.microsoft.com/office/drawing/2014/main" id="{C85041FF-0E41-407A-B2EC-C9D1EB77B0BA}"/>
              </a:ext>
            </a:extLst>
          </p:cNvPr>
          <p:cNvPicPr>
            <a:picLocks noChangeAspect="1"/>
          </p:cNvPicPr>
          <p:nvPr/>
        </p:nvPicPr>
        <p:blipFill>
          <a:blip r:embed="rId2"/>
          <a:stretch>
            <a:fillRect/>
          </a:stretch>
        </p:blipFill>
        <p:spPr>
          <a:xfrm>
            <a:off x="7155212" y="0"/>
            <a:ext cx="5036788" cy="6858000"/>
          </a:xfrm>
          <a:prstGeom prst="rect">
            <a:avLst/>
          </a:prstGeom>
          <a:ln w="28575">
            <a:solidFill>
              <a:schemeClr val="tx1"/>
            </a:solidFill>
          </a:ln>
        </p:spPr>
      </p:pic>
      <p:sp>
        <p:nvSpPr>
          <p:cNvPr id="7" name="Slide Number Placeholder 6">
            <a:extLst>
              <a:ext uri="{FF2B5EF4-FFF2-40B4-BE49-F238E27FC236}">
                <a16:creationId xmlns:a16="http://schemas.microsoft.com/office/drawing/2014/main" id="{DA1CF64D-94D4-41D0-8B8D-85EBFE007E74}"/>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AB6BE38-0ECA-45DB-B963-17D81CC0902E}" type="slidenum">
              <a:rPr kumimoji="0" lang="en-GB"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58</a:t>
            </a:fld>
            <a:endParaRPr kumimoji="0" lang="en-GB"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0735126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par>
                                <p:cTn id="15" presetID="2" presetClass="entr" presetSubtype="4" fill="hold" grpId="0"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 calcmode="lin" valueType="num">
                                      <p:cBhvr additive="base">
                                        <p:cTn id="17"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3" end="3"/>
                                            </p:txEl>
                                          </p:spTgt>
                                        </p:tgtEl>
                                        <p:attrNameLst>
                                          <p:attrName>ppt_y</p:attrName>
                                        </p:attrNameLst>
                                      </p:cBhvr>
                                      <p:tavLst>
                                        <p:tav tm="0">
                                          <p:val>
                                            <p:strVal val="1+#ppt_h/2"/>
                                          </p:val>
                                        </p:tav>
                                        <p:tav tm="100000">
                                          <p:val>
                                            <p:strVal val="#ppt_y"/>
                                          </p:val>
                                        </p:tav>
                                      </p:tavLst>
                                    </p:anim>
                                  </p:childTnLst>
                                </p:cTn>
                              </p:par>
                              <p:par>
                                <p:cTn id="19" presetID="2" presetClass="entr" presetSubtype="4" fill="hold" grpId="0" nodeType="with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 calcmode="lin" valueType="num">
                                      <p:cBhvr additive="base">
                                        <p:cTn id="2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3">
                                            <p:txEl>
                                              <p:pRg st="4" end="4"/>
                                            </p:txEl>
                                          </p:spTgt>
                                        </p:tgtEl>
                                        <p:attrNameLst>
                                          <p:attrName>ppt_y</p:attrName>
                                        </p:attrNameLst>
                                      </p:cBhvr>
                                      <p:tavLst>
                                        <p:tav tm="0">
                                          <p:val>
                                            <p:strVal val="1+#ppt_h/2"/>
                                          </p:val>
                                        </p:tav>
                                        <p:tav tm="100000">
                                          <p:val>
                                            <p:strVal val="#ppt_y"/>
                                          </p:val>
                                        </p:tav>
                                      </p:tavLst>
                                    </p:anim>
                                  </p:childTnLst>
                                </p:cTn>
                              </p:par>
                              <p:par>
                                <p:cTn id="23" presetID="2" presetClass="entr" presetSubtype="4" fill="hold" grpId="0" nodeType="withEffect">
                                  <p:stCondLst>
                                    <p:cond delay="0"/>
                                  </p:stCondLst>
                                  <p:childTnLst>
                                    <p:set>
                                      <p:cBhvr>
                                        <p:cTn id="24" dur="1" fill="hold">
                                          <p:stCondLst>
                                            <p:cond delay="0"/>
                                          </p:stCondLst>
                                        </p:cTn>
                                        <p:tgtEl>
                                          <p:spTgt spid="3">
                                            <p:txEl>
                                              <p:pRg st="5" end="5"/>
                                            </p:txEl>
                                          </p:spTgt>
                                        </p:tgtEl>
                                        <p:attrNameLst>
                                          <p:attrName>style.visibility</p:attrName>
                                        </p:attrNameLst>
                                      </p:cBhvr>
                                      <p:to>
                                        <p:strVal val="visible"/>
                                      </p:to>
                                    </p:set>
                                    <p:anim calcmode="lin" valueType="num">
                                      <p:cBhvr additive="base">
                                        <p:cTn id="25"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5" end="5"/>
                                            </p:txEl>
                                          </p:spTgt>
                                        </p:tgtEl>
                                        <p:attrNameLst>
                                          <p:attrName>ppt_y</p:attrName>
                                        </p:attrNameLst>
                                      </p:cBhvr>
                                      <p:tavLst>
                                        <p:tav tm="0">
                                          <p:val>
                                            <p:strVal val="1+#ppt_h/2"/>
                                          </p:val>
                                        </p:tav>
                                        <p:tav tm="100000">
                                          <p:val>
                                            <p:strVal val="#ppt_y"/>
                                          </p:val>
                                        </p:tav>
                                      </p:tavLst>
                                    </p:anim>
                                  </p:childTnLst>
                                </p:cTn>
                              </p:par>
                              <p:par>
                                <p:cTn id="27" presetID="2" presetClass="entr" presetSubtype="4" fill="hold" grpId="0" nodeType="withEffect">
                                  <p:stCondLst>
                                    <p:cond delay="0"/>
                                  </p:stCondLst>
                                  <p:childTnLst>
                                    <p:set>
                                      <p:cBhvr>
                                        <p:cTn id="28" dur="1" fill="hold">
                                          <p:stCondLst>
                                            <p:cond delay="0"/>
                                          </p:stCondLst>
                                        </p:cTn>
                                        <p:tgtEl>
                                          <p:spTgt spid="3">
                                            <p:txEl>
                                              <p:pRg st="6" end="6"/>
                                            </p:txEl>
                                          </p:spTgt>
                                        </p:tgtEl>
                                        <p:attrNameLst>
                                          <p:attrName>style.visibility</p:attrName>
                                        </p:attrNameLst>
                                      </p:cBhvr>
                                      <p:to>
                                        <p:strVal val="visible"/>
                                      </p:to>
                                    </p:set>
                                    <p:anim calcmode="lin" valueType="num">
                                      <p:cBhvr additive="base">
                                        <p:cTn id="29"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
                                            <p:txEl>
                                              <p:pRg st="6" end="6"/>
                                            </p:txEl>
                                          </p:spTgt>
                                        </p:tgtEl>
                                        <p:attrNameLst>
                                          <p:attrName>ppt_y</p:attrName>
                                        </p:attrNameLst>
                                      </p:cBhvr>
                                      <p:tavLst>
                                        <p:tav tm="0">
                                          <p:val>
                                            <p:strVal val="1+#ppt_h/2"/>
                                          </p:val>
                                        </p:tav>
                                        <p:tav tm="100000">
                                          <p:val>
                                            <p:strVal val="#ppt_y"/>
                                          </p:val>
                                        </p:tav>
                                      </p:tavLst>
                                    </p:anim>
                                  </p:childTnLst>
                                </p:cTn>
                              </p:par>
                              <p:par>
                                <p:cTn id="31" presetID="2" presetClass="entr" presetSubtype="4" fill="hold" grpId="0" nodeType="withEffect">
                                  <p:stCondLst>
                                    <p:cond delay="0"/>
                                  </p:stCondLst>
                                  <p:childTnLst>
                                    <p:set>
                                      <p:cBhvr>
                                        <p:cTn id="32" dur="1" fill="hold">
                                          <p:stCondLst>
                                            <p:cond delay="0"/>
                                          </p:stCondLst>
                                        </p:cTn>
                                        <p:tgtEl>
                                          <p:spTgt spid="3">
                                            <p:txEl>
                                              <p:pRg st="7" end="7"/>
                                            </p:txEl>
                                          </p:spTgt>
                                        </p:tgtEl>
                                        <p:attrNameLst>
                                          <p:attrName>style.visibility</p:attrName>
                                        </p:attrNameLst>
                                      </p:cBhvr>
                                      <p:to>
                                        <p:strVal val="visible"/>
                                      </p:to>
                                    </p:set>
                                    <p:anim calcmode="lin" valueType="num">
                                      <p:cBhvr additive="base">
                                        <p:cTn id="33"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100543-317D-4113-9552-EB15C3402FB8}"/>
              </a:ext>
            </a:extLst>
          </p:cNvPr>
          <p:cNvSpPr>
            <a:spLocks noGrp="1"/>
          </p:cNvSpPr>
          <p:nvPr>
            <p:ph type="title"/>
          </p:nvPr>
        </p:nvSpPr>
        <p:spPr/>
        <p:txBody>
          <a:bodyPr/>
          <a:lstStyle/>
          <a:p>
            <a:r>
              <a:rPr lang="en-GB" dirty="0"/>
              <a:t>Chief Constables and Commissioners</a:t>
            </a:r>
          </a:p>
        </p:txBody>
      </p:sp>
      <p:sp>
        <p:nvSpPr>
          <p:cNvPr id="3" name="Content Placeholder 2">
            <a:extLst>
              <a:ext uri="{FF2B5EF4-FFF2-40B4-BE49-F238E27FC236}">
                <a16:creationId xmlns:a16="http://schemas.microsoft.com/office/drawing/2014/main" id="{7A151D95-7D3A-4CDD-9A37-7E4708A2FFA8}"/>
              </a:ext>
            </a:extLst>
          </p:cNvPr>
          <p:cNvSpPr>
            <a:spLocks noGrp="1"/>
          </p:cNvSpPr>
          <p:nvPr>
            <p:ph idx="1"/>
          </p:nvPr>
        </p:nvSpPr>
        <p:spPr>
          <a:xfrm>
            <a:off x="838200" y="1825625"/>
            <a:ext cx="4781365" cy="4351338"/>
          </a:xfrm>
        </p:spPr>
        <p:txBody>
          <a:bodyPr/>
          <a:lstStyle/>
          <a:p>
            <a:r>
              <a:rPr lang="en-US" dirty="0"/>
              <a:t>“An effective, constructive working relationship is more likely to be achieved where communication and clarity of understanding are at their highest. Mutual understanding of, and respect for, each party‘s statutory functions will serve to enhance policing for local communities.”</a:t>
            </a:r>
          </a:p>
          <a:p>
            <a:endParaRPr lang="en-GB" dirty="0"/>
          </a:p>
        </p:txBody>
      </p:sp>
      <p:sp>
        <p:nvSpPr>
          <p:cNvPr id="4" name="TextBox 3">
            <a:extLst>
              <a:ext uri="{FF2B5EF4-FFF2-40B4-BE49-F238E27FC236}">
                <a16:creationId xmlns:a16="http://schemas.microsoft.com/office/drawing/2014/main" id="{E9818147-2409-4C2F-990E-99CF3E7040A0}"/>
              </a:ext>
            </a:extLst>
          </p:cNvPr>
          <p:cNvSpPr txBox="1"/>
          <p:nvPr/>
        </p:nvSpPr>
        <p:spPr>
          <a:xfrm>
            <a:off x="6572437" y="2305615"/>
            <a:ext cx="4589756" cy="2246769"/>
          </a:xfrm>
          <a:prstGeom prst="rect">
            <a:avLst/>
          </a:prstGeom>
          <a:solidFill>
            <a:srgbClr val="FFFF00"/>
          </a:solidFill>
          <a:ln w="28575">
            <a:solidFill>
              <a:schemeClr val="tx1"/>
            </a:solidFill>
          </a:ln>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Communication and clarity of understanding at their highest</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Mutual understanding and respect</a:t>
            </a:r>
          </a:p>
        </p:txBody>
      </p:sp>
      <p:sp>
        <p:nvSpPr>
          <p:cNvPr id="5" name="TextBox 4">
            <a:extLst>
              <a:ext uri="{FF2B5EF4-FFF2-40B4-BE49-F238E27FC236}">
                <a16:creationId xmlns:a16="http://schemas.microsoft.com/office/drawing/2014/main" id="{4FF90A41-D951-46D7-B66C-5E832A401EF2}"/>
              </a:ext>
            </a:extLst>
          </p:cNvPr>
          <p:cNvSpPr txBox="1"/>
          <p:nvPr/>
        </p:nvSpPr>
        <p:spPr>
          <a:xfrm>
            <a:off x="7954392" y="5832629"/>
            <a:ext cx="3133818"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Article 2. Section 1</a:t>
            </a:r>
          </a:p>
        </p:txBody>
      </p:sp>
      <p:sp>
        <p:nvSpPr>
          <p:cNvPr id="6" name="Slide Number Placeholder 5">
            <a:extLst>
              <a:ext uri="{FF2B5EF4-FFF2-40B4-BE49-F238E27FC236}">
                <a16:creationId xmlns:a16="http://schemas.microsoft.com/office/drawing/2014/main" id="{C5DDEAA8-4E52-4725-9742-D20ECDB2B833}"/>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AB6BE38-0ECA-45DB-B963-17D81CC0902E}" type="slidenum">
              <a:rPr kumimoji="0" lang="en-GB"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59</a:t>
            </a:fld>
            <a:endParaRPr kumimoji="0" lang="en-GB"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397961818"/>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AD68B1-6674-47E4-A560-AE64A34EB446}"/>
              </a:ext>
            </a:extLst>
          </p:cNvPr>
          <p:cNvSpPr>
            <a:spLocks noGrp="1"/>
          </p:cNvSpPr>
          <p:nvPr>
            <p:ph type="title"/>
          </p:nvPr>
        </p:nvSpPr>
        <p:spPr>
          <a:xfrm>
            <a:off x="648929" y="629266"/>
            <a:ext cx="3505495" cy="1622321"/>
          </a:xfrm>
        </p:spPr>
        <p:txBody>
          <a:bodyPr>
            <a:normAutofit/>
          </a:bodyPr>
          <a:lstStyle/>
          <a:p>
            <a:r>
              <a:rPr lang="en-GB" dirty="0"/>
              <a:t>Legislative Framework</a:t>
            </a:r>
          </a:p>
        </p:txBody>
      </p:sp>
      <p:sp>
        <p:nvSpPr>
          <p:cNvPr id="3" name="Content Placeholder 2">
            <a:extLst>
              <a:ext uri="{FF2B5EF4-FFF2-40B4-BE49-F238E27FC236}">
                <a16:creationId xmlns:a16="http://schemas.microsoft.com/office/drawing/2014/main" id="{3754F325-4B33-48A8-90AC-FEB4282AE157}"/>
              </a:ext>
            </a:extLst>
          </p:cNvPr>
          <p:cNvSpPr>
            <a:spLocks noGrp="1"/>
          </p:cNvSpPr>
          <p:nvPr>
            <p:ph idx="1"/>
          </p:nvPr>
        </p:nvSpPr>
        <p:spPr>
          <a:xfrm>
            <a:off x="648930" y="2438400"/>
            <a:ext cx="3918731" cy="3917950"/>
          </a:xfrm>
        </p:spPr>
        <p:txBody>
          <a:bodyPr>
            <a:normAutofit/>
          </a:bodyPr>
          <a:lstStyle/>
          <a:p>
            <a:r>
              <a:rPr lang="en-GB" sz="2400" dirty="0"/>
              <a:t>The Act establishes PCCs</a:t>
            </a:r>
          </a:p>
          <a:p>
            <a:r>
              <a:rPr lang="en-GB" sz="2400" dirty="0"/>
              <a:t>Responsibility for the totality of policing within their area</a:t>
            </a:r>
          </a:p>
          <a:p>
            <a:r>
              <a:rPr lang="en-GB" sz="2400" dirty="0"/>
              <a:t>PCCs to hold Chief Constables to account for operational delivery in relation to the Home Secretary’s Strategic Policing Requirement</a:t>
            </a:r>
          </a:p>
        </p:txBody>
      </p:sp>
      <p:sp>
        <p:nvSpPr>
          <p:cNvPr id="11" name="Rectangle 10">
            <a:extLst>
              <a:ext uri="{FF2B5EF4-FFF2-40B4-BE49-F238E27FC236}">
                <a16:creationId xmlns:a16="http://schemas.microsoft.com/office/drawing/2014/main" id="{5E39A796-BE83-48B1-B33F-35C4A32AAB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9056" y="0"/>
            <a:ext cx="7552944"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ounded Rectangle 9">
            <a:extLst>
              <a:ext uri="{FF2B5EF4-FFF2-40B4-BE49-F238E27FC236}">
                <a16:creationId xmlns:a16="http://schemas.microsoft.com/office/drawing/2014/main" id="{72F84B47-E267-4194-8194-831DB7B55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23688" y="557784"/>
            <a:ext cx="6584098"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descr="Text&#10;&#10;Description automatically generated with low confidence">
            <a:extLst>
              <a:ext uri="{FF2B5EF4-FFF2-40B4-BE49-F238E27FC236}">
                <a16:creationId xmlns:a16="http://schemas.microsoft.com/office/drawing/2014/main" id="{641A3B3D-363A-4067-B510-89C606B32A9F}"/>
              </a:ext>
            </a:extLst>
          </p:cNvPr>
          <p:cNvPicPr>
            <a:picLocks noChangeAspect="1"/>
          </p:cNvPicPr>
          <p:nvPr/>
        </p:nvPicPr>
        <p:blipFill>
          <a:blip r:embed="rId2"/>
          <a:stretch>
            <a:fillRect/>
          </a:stretch>
        </p:blipFill>
        <p:spPr>
          <a:xfrm>
            <a:off x="5405862" y="1305563"/>
            <a:ext cx="6019331" cy="4243628"/>
          </a:xfrm>
          <a:prstGeom prst="rect">
            <a:avLst/>
          </a:prstGeom>
          <a:effectLst/>
        </p:spPr>
      </p:pic>
      <p:sp>
        <p:nvSpPr>
          <p:cNvPr id="6" name="Slide Number Placeholder 5">
            <a:extLst>
              <a:ext uri="{FF2B5EF4-FFF2-40B4-BE49-F238E27FC236}">
                <a16:creationId xmlns:a16="http://schemas.microsoft.com/office/drawing/2014/main" id="{6A35E310-335D-4C91-AB41-D4BBB61E3768}"/>
              </a:ext>
            </a:extLst>
          </p:cNvPr>
          <p:cNvSpPr>
            <a:spLocks noGrp="1"/>
          </p:cNvSpPr>
          <p:nvPr>
            <p:ph type="sldNum" sz="quarter" idx="12"/>
          </p:nvPr>
        </p:nvSpPr>
        <p:spPr>
          <a:xfrm>
            <a:off x="8610600" y="6356350"/>
            <a:ext cx="2743200" cy="365125"/>
          </a:xfrm>
        </p:spPr>
        <p:txBody>
          <a:bodyP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CAB6BE38-0ECA-45DB-B963-17D81CC0902E}" type="slidenum">
              <a:rPr kumimoji="0" lang="en-GB" sz="1200" b="0" i="0" u="none" strike="noStrike" kern="1200" cap="none" spc="0" normalizeH="0" baseline="0" noProof="0">
                <a:ln>
                  <a:noFill/>
                </a:ln>
                <a:solidFill>
                  <a:srgbClr val="303030"/>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60</a:t>
            </a:fld>
            <a:endParaRPr kumimoji="0" lang="en-GB" sz="1200" b="0" i="0" u="none" strike="noStrike" kern="1200" cap="none" spc="0" normalizeH="0" baseline="0" noProof="0">
              <a:ln>
                <a:noFill/>
              </a:ln>
              <a:solidFill>
                <a:srgbClr val="303030"/>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3412310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5"/>
                                        </p:tgtEl>
                                        <p:attrNameLst>
                                          <p:attrName>style.visibility</p:attrName>
                                        </p:attrNameLst>
                                      </p:cBhvr>
                                      <p:to>
                                        <p:strVal val="visible"/>
                                      </p:to>
                                    </p:set>
                                    <p:anim calcmode="lin" valueType="num">
                                      <p:cBhvr additive="base">
                                        <p:cTn id="25" dur="500" fill="hold"/>
                                        <p:tgtEl>
                                          <p:spTgt spid="5"/>
                                        </p:tgtEl>
                                        <p:attrNameLst>
                                          <p:attrName>ppt_x</p:attrName>
                                        </p:attrNameLst>
                                      </p:cBhvr>
                                      <p:tavLst>
                                        <p:tav tm="0">
                                          <p:val>
                                            <p:strVal val="#ppt_x"/>
                                          </p:val>
                                        </p:tav>
                                        <p:tav tm="100000">
                                          <p:val>
                                            <p:strVal val="#ppt_x"/>
                                          </p:val>
                                        </p:tav>
                                      </p:tavLst>
                                    </p:anim>
                                    <p:anim calcmode="lin" valueType="num">
                                      <p:cBhvr additive="base">
                                        <p:cTn id="26"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3" name="Freeform: Shape 12">
            <a:extLst>
              <a:ext uri="{FF2B5EF4-FFF2-40B4-BE49-F238E27FC236}">
                <a16:creationId xmlns:a16="http://schemas.microsoft.com/office/drawing/2014/main" id="{F98F79A4-A6C7-4101-B1E9-27E05CB7CF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2"/>
            <a:ext cx="2232251" cy="2361890"/>
          </a:xfrm>
          <a:custGeom>
            <a:avLst/>
            <a:gdLst>
              <a:gd name="connsiteX0" fmla="*/ 2292284 w 3871489"/>
              <a:gd name="connsiteY0" fmla="*/ 0 h 4096327"/>
              <a:gd name="connsiteX1" fmla="*/ 3500914 w 3871489"/>
              <a:gd name="connsiteY1" fmla="*/ 0 h 4096327"/>
              <a:gd name="connsiteX2" fmla="*/ 3542229 w 3871489"/>
              <a:gd name="connsiteY2" fmla="*/ 68006 h 4096327"/>
              <a:gd name="connsiteX3" fmla="*/ 3871489 w 3871489"/>
              <a:gd name="connsiteY3" fmla="*/ 1368323 h 4096327"/>
              <a:gd name="connsiteX4" fmla="*/ 1143485 w 3871489"/>
              <a:gd name="connsiteY4" fmla="*/ 4096327 h 4096327"/>
              <a:gd name="connsiteX5" fmla="*/ 81633 w 3871489"/>
              <a:gd name="connsiteY5" fmla="*/ 3881944 h 4096327"/>
              <a:gd name="connsiteX6" fmla="*/ 0 w 3871489"/>
              <a:gd name="connsiteY6" fmla="*/ 3842618 h 4096327"/>
              <a:gd name="connsiteX7" fmla="*/ 0 w 3871489"/>
              <a:gd name="connsiteY7" fmla="*/ 2741475 h 4096327"/>
              <a:gd name="connsiteX8" fmla="*/ 6615 w 3871489"/>
              <a:gd name="connsiteY8" fmla="*/ 2747487 h 4096327"/>
              <a:gd name="connsiteX9" fmla="*/ 1143485 w 3871489"/>
              <a:gd name="connsiteY9" fmla="*/ 3155655 h 4096327"/>
              <a:gd name="connsiteX10" fmla="*/ 2930817 w 3871489"/>
              <a:gd name="connsiteY10" fmla="*/ 1368323 h 4096327"/>
              <a:gd name="connsiteX11" fmla="*/ 2407287 w 3871489"/>
              <a:gd name="connsiteY11" fmla="*/ 104524 h 4096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71489" h="4096327">
                <a:moveTo>
                  <a:pt x="2292284" y="0"/>
                </a:moveTo>
                <a:lnTo>
                  <a:pt x="3500914" y="0"/>
                </a:lnTo>
                <a:lnTo>
                  <a:pt x="3542229" y="68006"/>
                </a:lnTo>
                <a:cubicBezTo>
                  <a:pt x="3752213" y="454545"/>
                  <a:pt x="3871489" y="897507"/>
                  <a:pt x="3871489" y="1368323"/>
                </a:cubicBezTo>
                <a:cubicBezTo>
                  <a:pt x="3871489" y="2874936"/>
                  <a:pt x="2650098" y="4096327"/>
                  <a:pt x="1143485" y="4096327"/>
                </a:cubicBezTo>
                <a:cubicBezTo>
                  <a:pt x="766832" y="4096327"/>
                  <a:pt x="408006" y="4019990"/>
                  <a:pt x="81633" y="3881944"/>
                </a:cubicBezTo>
                <a:lnTo>
                  <a:pt x="0" y="3842618"/>
                </a:lnTo>
                <a:lnTo>
                  <a:pt x="0" y="2741475"/>
                </a:lnTo>
                <a:lnTo>
                  <a:pt x="6615" y="2747487"/>
                </a:lnTo>
                <a:cubicBezTo>
                  <a:pt x="315579" y="3002472"/>
                  <a:pt x="711663" y="3155655"/>
                  <a:pt x="1143485" y="3155655"/>
                </a:cubicBezTo>
                <a:cubicBezTo>
                  <a:pt x="2130515" y="3155655"/>
                  <a:pt x="2930817" y="2355353"/>
                  <a:pt x="2930817" y="1368323"/>
                </a:cubicBezTo>
                <a:cubicBezTo>
                  <a:pt x="2930817" y="874812"/>
                  <a:pt x="2730741" y="427979"/>
                  <a:pt x="2407287" y="104524"/>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4472C4"/>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CAD68B1-6674-47E4-A560-AE64A34EB446}"/>
              </a:ext>
            </a:extLst>
          </p:cNvPr>
          <p:cNvSpPr>
            <a:spLocks noGrp="1"/>
          </p:cNvSpPr>
          <p:nvPr>
            <p:ph type="title"/>
          </p:nvPr>
        </p:nvSpPr>
        <p:spPr>
          <a:xfrm>
            <a:off x="2232252" y="633046"/>
            <a:ext cx="4463623" cy="1314996"/>
          </a:xfrm>
        </p:spPr>
        <p:txBody>
          <a:bodyPr anchor="b">
            <a:normAutofit/>
          </a:bodyPr>
          <a:lstStyle/>
          <a:p>
            <a:r>
              <a:rPr lang="en-GB">
                <a:solidFill>
                  <a:schemeClr val="bg1"/>
                </a:solidFill>
              </a:rPr>
              <a:t>Legislative Framework</a:t>
            </a:r>
          </a:p>
        </p:txBody>
      </p:sp>
      <p:sp>
        <p:nvSpPr>
          <p:cNvPr id="15" name="Freeform: Shape 14">
            <a:extLst>
              <a:ext uri="{FF2B5EF4-FFF2-40B4-BE49-F238E27FC236}">
                <a16:creationId xmlns:a16="http://schemas.microsoft.com/office/drawing/2014/main" id="{79AFCB35-9C04-4524-A0B1-57FF6865D0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92656"/>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solidFill>
            <a:schemeClr val="bg1"/>
          </a:solidFill>
          <a:ln w="9525" cap="flat">
            <a:noFill/>
            <a:prstDash val="solid"/>
            <a:miter/>
          </a:ln>
        </p:spPr>
        <p:txBody>
          <a:bodyPr wrap="square" rtlCol="0" anchor="ctr">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7" name="Freeform: Shape 16">
            <a:extLst>
              <a:ext uri="{FF2B5EF4-FFF2-40B4-BE49-F238E27FC236}">
                <a16:creationId xmlns:a16="http://schemas.microsoft.com/office/drawing/2014/main" id="{D11AD2AD-0BA0-4DD3-8EEA-84686A0E71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2391"/>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solidFill>
            <a:schemeClr val="bg1"/>
          </a:solidFill>
          <a:ln w="9525" cap="flat">
            <a:noFill/>
            <a:prstDash val="solid"/>
            <a:miter/>
          </a:ln>
        </p:spPr>
        <p:txBody>
          <a:bodyPr wrap="square" rtlCol="0" anchor="ctr">
            <a:no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3754F325-4B33-48A8-90AC-FEB4282AE157}"/>
              </a:ext>
            </a:extLst>
          </p:cNvPr>
          <p:cNvSpPr>
            <a:spLocks noGrp="1"/>
          </p:cNvSpPr>
          <p:nvPr>
            <p:ph idx="1"/>
          </p:nvPr>
        </p:nvSpPr>
        <p:spPr>
          <a:xfrm>
            <a:off x="1687387" y="2581086"/>
            <a:ext cx="4463623" cy="3501645"/>
          </a:xfrm>
        </p:spPr>
        <p:txBody>
          <a:bodyPr>
            <a:normAutofit/>
          </a:bodyPr>
          <a:lstStyle/>
          <a:p>
            <a:r>
              <a:rPr lang="en-GB" dirty="0">
                <a:solidFill>
                  <a:schemeClr val="bg1"/>
                </a:solidFill>
              </a:rPr>
              <a:t>Act does not impinge on the office of constable </a:t>
            </a:r>
          </a:p>
          <a:p>
            <a:r>
              <a:rPr lang="en-GB" dirty="0">
                <a:solidFill>
                  <a:schemeClr val="bg1"/>
                </a:solidFill>
              </a:rPr>
              <a:t>It is the will of Parliament that the office of constable shall not be open to political interference</a:t>
            </a:r>
          </a:p>
          <a:p>
            <a:endParaRPr lang="en-GB" dirty="0">
              <a:solidFill>
                <a:schemeClr val="bg1"/>
              </a:solidFill>
            </a:endParaRPr>
          </a:p>
        </p:txBody>
      </p:sp>
      <p:sp>
        <p:nvSpPr>
          <p:cNvPr id="19" name="Freeform: Shape 18">
            <a:extLst>
              <a:ext uri="{FF2B5EF4-FFF2-40B4-BE49-F238E27FC236}">
                <a16:creationId xmlns:a16="http://schemas.microsoft.com/office/drawing/2014/main" id="{83C8019B-3985-409B-9B87-494B974EE9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2"/>
            <a:ext cx="2232251" cy="2361890"/>
          </a:xfrm>
          <a:custGeom>
            <a:avLst/>
            <a:gdLst>
              <a:gd name="connsiteX0" fmla="*/ 2292284 w 3871489"/>
              <a:gd name="connsiteY0" fmla="*/ 0 h 4096327"/>
              <a:gd name="connsiteX1" fmla="*/ 3500914 w 3871489"/>
              <a:gd name="connsiteY1" fmla="*/ 0 h 4096327"/>
              <a:gd name="connsiteX2" fmla="*/ 3542229 w 3871489"/>
              <a:gd name="connsiteY2" fmla="*/ 68006 h 4096327"/>
              <a:gd name="connsiteX3" fmla="*/ 3871489 w 3871489"/>
              <a:gd name="connsiteY3" fmla="*/ 1368323 h 4096327"/>
              <a:gd name="connsiteX4" fmla="*/ 1143485 w 3871489"/>
              <a:gd name="connsiteY4" fmla="*/ 4096327 h 4096327"/>
              <a:gd name="connsiteX5" fmla="*/ 81633 w 3871489"/>
              <a:gd name="connsiteY5" fmla="*/ 3881944 h 4096327"/>
              <a:gd name="connsiteX6" fmla="*/ 0 w 3871489"/>
              <a:gd name="connsiteY6" fmla="*/ 3842618 h 4096327"/>
              <a:gd name="connsiteX7" fmla="*/ 0 w 3871489"/>
              <a:gd name="connsiteY7" fmla="*/ 2741475 h 4096327"/>
              <a:gd name="connsiteX8" fmla="*/ 6615 w 3871489"/>
              <a:gd name="connsiteY8" fmla="*/ 2747487 h 4096327"/>
              <a:gd name="connsiteX9" fmla="*/ 1143485 w 3871489"/>
              <a:gd name="connsiteY9" fmla="*/ 3155655 h 4096327"/>
              <a:gd name="connsiteX10" fmla="*/ 2930817 w 3871489"/>
              <a:gd name="connsiteY10" fmla="*/ 1368323 h 4096327"/>
              <a:gd name="connsiteX11" fmla="*/ 2407287 w 3871489"/>
              <a:gd name="connsiteY11" fmla="*/ 104524 h 4096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71489" h="4096327">
                <a:moveTo>
                  <a:pt x="2292284" y="0"/>
                </a:moveTo>
                <a:lnTo>
                  <a:pt x="3500914" y="0"/>
                </a:lnTo>
                <a:lnTo>
                  <a:pt x="3542229" y="68006"/>
                </a:lnTo>
                <a:cubicBezTo>
                  <a:pt x="3752213" y="454545"/>
                  <a:pt x="3871489" y="897507"/>
                  <a:pt x="3871489" y="1368323"/>
                </a:cubicBezTo>
                <a:cubicBezTo>
                  <a:pt x="3871489" y="2874936"/>
                  <a:pt x="2650098" y="4096327"/>
                  <a:pt x="1143485" y="4096327"/>
                </a:cubicBezTo>
                <a:cubicBezTo>
                  <a:pt x="766832" y="4096327"/>
                  <a:pt x="408006" y="4019990"/>
                  <a:pt x="81633" y="3881944"/>
                </a:cubicBezTo>
                <a:lnTo>
                  <a:pt x="0" y="3842618"/>
                </a:lnTo>
                <a:lnTo>
                  <a:pt x="0" y="2741475"/>
                </a:lnTo>
                <a:lnTo>
                  <a:pt x="6615" y="2747487"/>
                </a:lnTo>
                <a:cubicBezTo>
                  <a:pt x="315579" y="3002472"/>
                  <a:pt x="711663" y="3155655"/>
                  <a:pt x="1143485" y="3155655"/>
                </a:cubicBezTo>
                <a:cubicBezTo>
                  <a:pt x="2130515" y="3155655"/>
                  <a:pt x="2930817" y="2355353"/>
                  <a:pt x="2930817" y="1368323"/>
                </a:cubicBezTo>
                <a:cubicBezTo>
                  <a:pt x="2930817" y="874812"/>
                  <a:pt x="2730741" y="427979"/>
                  <a:pt x="2407287" y="104524"/>
                </a:cubicBezTo>
                <a:close/>
              </a:path>
            </a:pathLst>
          </a:custGeom>
          <a:solidFill>
            <a:schemeClr val="accent6">
              <a:alpha val="3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4472C4"/>
              </a:solidFill>
              <a:effectLst/>
              <a:uLnTx/>
              <a:uFillTx/>
              <a:latin typeface="Calibri" panose="020F0502020204030204"/>
              <a:ea typeface="+mn-ea"/>
              <a:cs typeface="+mn-cs"/>
            </a:endParaRPr>
          </a:p>
        </p:txBody>
      </p:sp>
      <p:sp>
        <p:nvSpPr>
          <p:cNvPr id="21" name="Freeform: Shape 20">
            <a:extLst>
              <a:ext uri="{FF2B5EF4-FFF2-40B4-BE49-F238E27FC236}">
                <a16:creationId xmlns:a16="http://schemas.microsoft.com/office/drawing/2014/main" id="{9E5C5460-229E-46C8-A712-CC31798542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59419" y="3564607"/>
            <a:ext cx="3432581" cy="3293393"/>
          </a:xfrm>
          <a:custGeom>
            <a:avLst/>
            <a:gdLst>
              <a:gd name="connsiteX0" fmla="*/ 2473947 w 3432581"/>
              <a:gd name="connsiteY0" fmla="*/ 0 h 3293393"/>
              <a:gd name="connsiteX1" fmla="*/ 3209623 w 3432581"/>
              <a:gd name="connsiteY1" fmla="*/ 111224 h 3293393"/>
              <a:gd name="connsiteX2" fmla="*/ 3432581 w 3432581"/>
              <a:gd name="connsiteY2" fmla="*/ 192828 h 3293393"/>
              <a:gd name="connsiteX3" fmla="*/ 3432581 w 3432581"/>
              <a:gd name="connsiteY3" fmla="*/ 3293393 h 3293393"/>
              <a:gd name="connsiteX4" fmla="*/ 141884 w 3432581"/>
              <a:gd name="connsiteY4" fmla="*/ 3293393 h 3293393"/>
              <a:gd name="connsiteX5" fmla="*/ 111224 w 3432581"/>
              <a:gd name="connsiteY5" fmla="*/ 3209623 h 3293393"/>
              <a:gd name="connsiteX6" fmla="*/ 0 w 3432581"/>
              <a:gd name="connsiteY6" fmla="*/ 2473947 h 3293393"/>
              <a:gd name="connsiteX7" fmla="*/ 2473947 w 3432581"/>
              <a:gd name="connsiteY7" fmla="*/ 0 h 3293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2581" h="3293393">
                <a:moveTo>
                  <a:pt x="2473947" y="0"/>
                </a:moveTo>
                <a:cubicBezTo>
                  <a:pt x="2730133" y="0"/>
                  <a:pt x="2977223" y="38940"/>
                  <a:pt x="3209623" y="111224"/>
                </a:cubicBezTo>
                <a:lnTo>
                  <a:pt x="3432581" y="192828"/>
                </a:lnTo>
                <a:lnTo>
                  <a:pt x="3432581" y="3293393"/>
                </a:lnTo>
                <a:lnTo>
                  <a:pt x="141884" y="3293393"/>
                </a:lnTo>
                <a:lnTo>
                  <a:pt x="111224" y="3209623"/>
                </a:lnTo>
                <a:cubicBezTo>
                  <a:pt x="38940" y="2977224"/>
                  <a:pt x="0" y="2730133"/>
                  <a:pt x="0" y="2473947"/>
                </a:cubicBezTo>
                <a:cubicBezTo>
                  <a:pt x="0" y="1107624"/>
                  <a:pt x="1107624" y="0"/>
                  <a:pt x="2473947" y="0"/>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3" name="Freeform: Shape 22">
            <a:extLst>
              <a:ext uri="{FF2B5EF4-FFF2-40B4-BE49-F238E27FC236}">
                <a16:creationId xmlns:a16="http://schemas.microsoft.com/office/drawing/2014/main" id="{B85A4DB3-61AA-49A1-85A9-B3397CD519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59419" y="3564607"/>
            <a:ext cx="3432581" cy="3293393"/>
          </a:xfrm>
          <a:custGeom>
            <a:avLst/>
            <a:gdLst>
              <a:gd name="connsiteX0" fmla="*/ 2473947 w 3432581"/>
              <a:gd name="connsiteY0" fmla="*/ 0 h 3293393"/>
              <a:gd name="connsiteX1" fmla="*/ 3209623 w 3432581"/>
              <a:gd name="connsiteY1" fmla="*/ 111224 h 3293393"/>
              <a:gd name="connsiteX2" fmla="*/ 3432581 w 3432581"/>
              <a:gd name="connsiteY2" fmla="*/ 192828 h 3293393"/>
              <a:gd name="connsiteX3" fmla="*/ 3432581 w 3432581"/>
              <a:gd name="connsiteY3" fmla="*/ 3293393 h 3293393"/>
              <a:gd name="connsiteX4" fmla="*/ 141884 w 3432581"/>
              <a:gd name="connsiteY4" fmla="*/ 3293393 h 3293393"/>
              <a:gd name="connsiteX5" fmla="*/ 111224 w 3432581"/>
              <a:gd name="connsiteY5" fmla="*/ 3209623 h 3293393"/>
              <a:gd name="connsiteX6" fmla="*/ 0 w 3432581"/>
              <a:gd name="connsiteY6" fmla="*/ 2473947 h 3293393"/>
              <a:gd name="connsiteX7" fmla="*/ 2473947 w 3432581"/>
              <a:gd name="connsiteY7" fmla="*/ 0 h 3293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2581" h="3293393">
                <a:moveTo>
                  <a:pt x="2473947" y="0"/>
                </a:moveTo>
                <a:cubicBezTo>
                  <a:pt x="2730133" y="0"/>
                  <a:pt x="2977223" y="38940"/>
                  <a:pt x="3209623" y="111224"/>
                </a:cubicBezTo>
                <a:lnTo>
                  <a:pt x="3432581" y="192828"/>
                </a:lnTo>
                <a:lnTo>
                  <a:pt x="3432581" y="3293393"/>
                </a:lnTo>
                <a:lnTo>
                  <a:pt x="141884" y="3293393"/>
                </a:lnTo>
                <a:lnTo>
                  <a:pt x="111224" y="3209623"/>
                </a:lnTo>
                <a:cubicBezTo>
                  <a:pt x="38940" y="2977224"/>
                  <a:pt x="0" y="2730133"/>
                  <a:pt x="0" y="2473947"/>
                </a:cubicBezTo>
                <a:cubicBezTo>
                  <a:pt x="0" y="1107624"/>
                  <a:pt x="1107624" y="0"/>
                  <a:pt x="2473947" y="0"/>
                </a:cubicBezTo>
                <a:close/>
              </a:path>
            </a:pathLst>
          </a:custGeom>
          <a:solidFill>
            <a:schemeClr val="accent2">
              <a:alpha val="3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5" name="Picture 4">
            <a:extLst>
              <a:ext uri="{FF2B5EF4-FFF2-40B4-BE49-F238E27FC236}">
                <a16:creationId xmlns:a16="http://schemas.microsoft.com/office/drawing/2014/main" id="{AA13CC94-DC94-4F7C-A19F-C7C0EF6CC995}"/>
              </a:ext>
            </a:extLst>
          </p:cNvPr>
          <p:cNvPicPr>
            <a:picLocks noChangeAspect="1"/>
          </p:cNvPicPr>
          <p:nvPr/>
        </p:nvPicPr>
        <p:blipFill rotWithShape="1">
          <a:blip r:embed="rId2"/>
          <a:srcRect l="37262"/>
          <a:stretch/>
        </p:blipFill>
        <p:spPr>
          <a:xfrm>
            <a:off x="7020480" y="871280"/>
            <a:ext cx="4415738" cy="4415738"/>
          </a:xfrm>
          <a:custGeom>
            <a:avLst/>
            <a:gdLst/>
            <a:ahLst/>
            <a:cxnLst/>
            <a:rect l="l" t="t" r="r" b="b"/>
            <a:pathLst>
              <a:path w="2452978" h="2452978">
                <a:moveTo>
                  <a:pt x="1226489" y="0"/>
                </a:moveTo>
                <a:cubicBezTo>
                  <a:pt x="1903860" y="0"/>
                  <a:pt x="2452978" y="549118"/>
                  <a:pt x="2452978" y="1226489"/>
                </a:cubicBezTo>
                <a:cubicBezTo>
                  <a:pt x="2452978" y="1903860"/>
                  <a:pt x="1903860" y="2452978"/>
                  <a:pt x="1226489" y="2452978"/>
                </a:cubicBezTo>
                <a:cubicBezTo>
                  <a:pt x="549118" y="2452978"/>
                  <a:pt x="0" y="1903860"/>
                  <a:pt x="0" y="1226489"/>
                </a:cubicBezTo>
                <a:cubicBezTo>
                  <a:pt x="0" y="549118"/>
                  <a:pt x="549118" y="0"/>
                  <a:pt x="1226489" y="0"/>
                </a:cubicBezTo>
                <a:close/>
              </a:path>
            </a:pathLst>
          </a:custGeom>
        </p:spPr>
      </p:pic>
      <p:sp>
        <p:nvSpPr>
          <p:cNvPr id="6" name="Slide Number Placeholder 5">
            <a:extLst>
              <a:ext uri="{FF2B5EF4-FFF2-40B4-BE49-F238E27FC236}">
                <a16:creationId xmlns:a16="http://schemas.microsoft.com/office/drawing/2014/main" id="{671FA81C-4933-4BC4-82CA-A57F262684E6}"/>
              </a:ext>
            </a:extLst>
          </p:cNvPr>
          <p:cNvSpPr>
            <a:spLocks noGrp="1"/>
          </p:cNvSpPr>
          <p:nvPr>
            <p:ph type="sldNum" sz="quarter" idx="12"/>
          </p:nvPr>
        </p:nvSpPr>
        <p:spPr>
          <a:xfrm>
            <a:off x="8610600" y="6356350"/>
            <a:ext cx="2743200" cy="365125"/>
          </a:xfrm>
        </p:spPr>
        <p:txBody>
          <a:bodyP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CAB6BE38-0ECA-45DB-B963-17D81CC0902E}" type="slidenum">
              <a:rPr kumimoji="0" lang="en-GB" sz="1200" b="0" i="0" u="none" strike="noStrike" kern="1200" cap="none" spc="0" normalizeH="0" baseline="0" noProof="0">
                <a:ln>
                  <a:noFill/>
                </a:ln>
                <a:solidFill>
                  <a:srgbClr val="1B1B1B"/>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61</a:t>
            </a:fld>
            <a:endParaRPr kumimoji="0" lang="en-GB" sz="1200" b="0" i="0" u="none" strike="noStrike" kern="1200" cap="none" spc="0" normalizeH="0" baseline="0" noProof="0">
              <a:ln>
                <a:noFill/>
              </a:ln>
              <a:solidFill>
                <a:srgbClr val="1B1B1B"/>
              </a:solidFill>
              <a:effectLst/>
              <a:uLnTx/>
              <a:uFillTx/>
              <a:latin typeface="Calibri" panose="020F0502020204030204"/>
              <a:ea typeface="+mn-ea"/>
              <a:cs typeface="+mn-cs"/>
            </a:endParaRPr>
          </a:p>
        </p:txBody>
      </p:sp>
      <p:grpSp>
        <p:nvGrpSpPr>
          <p:cNvPr id="25" name="Graphic 185">
            <a:extLst>
              <a:ext uri="{FF2B5EF4-FFF2-40B4-BE49-F238E27FC236}">
                <a16:creationId xmlns:a16="http://schemas.microsoft.com/office/drawing/2014/main" id="{0C156BF8-7FF7-440F-BE2B-417DFFE8BFA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428634" y="5987064"/>
            <a:ext cx="1054466" cy="469689"/>
            <a:chOff x="9841624" y="4115729"/>
            <a:chExt cx="602169" cy="268223"/>
          </a:xfrm>
          <a:solidFill>
            <a:schemeClr val="bg1"/>
          </a:solidFill>
        </p:grpSpPr>
        <p:sp>
          <p:nvSpPr>
            <p:cNvPr id="26" name="Freeform: Shape 25">
              <a:extLst>
                <a:ext uri="{FF2B5EF4-FFF2-40B4-BE49-F238E27FC236}">
                  <a16:creationId xmlns:a16="http://schemas.microsoft.com/office/drawing/2014/main" id="{B7067280-C3E7-4DF6-A345-B9FEF6EF8D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7" name="Freeform: Shape 26">
              <a:extLst>
                <a:ext uri="{FF2B5EF4-FFF2-40B4-BE49-F238E27FC236}">
                  <a16:creationId xmlns:a16="http://schemas.microsoft.com/office/drawing/2014/main" id="{A78365A8-666B-4417-9D3C-554E6E6B2C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8" name="Freeform: Shape 27">
              <a:extLst>
                <a:ext uri="{FF2B5EF4-FFF2-40B4-BE49-F238E27FC236}">
                  <a16:creationId xmlns:a16="http://schemas.microsoft.com/office/drawing/2014/main" id="{E71CAAFA-0A31-4308-AB9F-B1C84ABDF9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9" name="Freeform: Shape 28">
              <a:extLst>
                <a:ext uri="{FF2B5EF4-FFF2-40B4-BE49-F238E27FC236}">
                  <a16:creationId xmlns:a16="http://schemas.microsoft.com/office/drawing/2014/main" id="{96AB1D25-144D-4BB4-A45C-60B8A094F4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0" name="Freeform: Shape 29">
              <a:extLst>
                <a:ext uri="{FF2B5EF4-FFF2-40B4-BE49-F238E27FC236}">
                  <a16:creationId xmlns:a16="http://schemas.microsoft.com/office/drawing/2014/main" id="{069F0FB4-779A-48FC-AC33-784F177C92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spTree>
    <p:extLst>
      <p:ext uri="{BB962C8B-B14F-4D97-AF65-F5344CB8AC3E}">
        <p14:creationId xmlns:p14="http://schemas.microsoft.com/office/powerpoint/2010/main" val="20020495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D7A453D2-15D8-4403-815F-291FA16340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8161EA6B-09CA-445B-AB0D-8DF76FA92D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1">
              <a:alpha val="5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15" name="Group 14">
            <a:extLst>
              <a:ext uri="{FF2B5EF4-FFF2-40B4-BE49-F238E27FC236}">
                <a16:creationId xmlns:a16="http://schemas.microsoft.com/office/drawing/2014/main" id="{913B067F-3154-4968-A886-DF93A787EC4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075420"/>
            <a:ext cx="12048729" cy="4093306"/>
            <a:chOff x="1" y="2075420"/>
            <a:chExt cx="12048729" cy="4093306"/>
          </a:xfrm>
        </p:grpSpPr>
        <p:sp>
          <p:nvSpPr>
            <p:cNvPr id="16" name="Oval 15">
              <a:extLst>
                <a:ext uri="{FF2B5EF4-FFF2-40B4-BE49-F238E27FC236}">
                  <a16:creationId xmlns:a16="http://schemas.microsoft.com/office/drawing/2014/main" id="{97583D6C-C05B-47AB-8540-B2700B82A4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7942191" y="2507571"/>
              <a:ext cx="3563871" cy="3563871"/>
            </a:xfrm>
            <a:prstGeom prst="ellipse">
              <a:avLst/>
            </a:prstGeom>
            <a:noFill/>
            <a:ln w="31750">
              <a:gradFill>
                <a:gsLst>
                  <a:gs pos="0">
                    <a:schemeClr val="tx2">
                      <a:lumMod val="60000"/>
                      <a:lumOff val="40000"/>
                      <a:alpha val="1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7" name="Oval 16">
              <a:extLst>
                <a:ext uri="{FF2B5EF4-FFF2-40B4-BE49-F238E27FC236}">
                  <a16:creationId xmlns:a16="http://schemas.microsoft.com/office/drawing/2014/main" id="{6501AD91-D973-4968-95E4-4C26CFDF8F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435065" y="4048931"/>
              <a:ext cx="1381607" cy="1381607"/>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8" name="Oval 17">
              <a:extLst>
                <a:ext uri="{FF2B5EF4-FFF2-40B4-BE49-F238E27FC236}">
                  <a16:creationId xmlns:a16="http://schemas.microsoft.com/office/drawing/2014/main" id="{5C165989-F5FE-4BB6-9817-E7828CB1D6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 y="2075420"/>
              <a:ext cx="3144364" cy="3144364"/>
            </a:xfrm>
            <a:prstGeom prst="ellipse">
              <a:avLst/>
            </a:prstGeom>
            <a:gradFill>
              <a:gsLst>
                <a:gs pos="0">
                  <a:schemeClr val="tx2">
                    <a:lumMod val="75000"/>
                    <a:alpha val="20000"/>
                  </a:schemeClr>
                </a:gs>
                <a:gs pos="100000">
                  <a:schemeClr val="tx2">
                    <a:lumMod val="50000"/>
                    <a:alpha val="1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9" name="Oval 18">
              <a:extLst>
                <a:ext uri="{FF2B5EF4-FFF2-40B4-BE49-F238E27FC236}">
                  <a16:creationId xmlns:a16="http://schemas.microsoft.com/office/drawing/2014/main" id="{6B0649CC-B912-4E82-BEA0-DA75ECB19A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2600000">
              <a:off x="10150845" y="4270841"/>
              <a:ext cx="1897885" cy="1897885"/>
            </a:xfrm>
            <a:prstGeom prst="ellipse">
              <a:avLst/>
            </a:prstGeom>
            <a:gradFill>
              <a:gsLst>
                <a:gs pos="0">
                  <a:schemeClr val="tx2">
                    <a:lumMod val="75000"/>
                    <a:alpha val="10000"/>
                  </a:schemeClr>
                </a:gs>
                <a:gs pos="100000">
                  <a:schemeClr val="tx2">
                    <a:lumMod val="75000"/>
                    <a:alpha val="2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0" name="Oval 19">
              <a:extLst>
                <a:ext uri="{FF2B5EF4-FFF2-40B4-BE49-F238E27FC236}">
                  <a16:creationId xmlns:a16="http://schemas.microsoft.com/office/drawing/2014/main" id="{6BA08C17-C9A5-4FA8-ABC4-44FB3B8696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046780" y="3040492"/>
              <a:ext cx="2579322" cy="2579322"/>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1" name="Oval 20">
              <a:extLst>
                <a:ext uri="{FF2B5EF4-FFF2-40B4-BE49-F238E27FC236}">
                  <a16:creationId xmlns:a16="http://schemas.microsoft.com/office/drawing/2014/main" id="{70DEAC6C-553C-437E-BC17-D449523375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224640" y="3193975"/>
              <a:ext cx="2243193" cy="2243193"/>
            </a:xfrm>
            <a:prstGeom prst="ellipse">
              <a:avLst/>
            </a:prstGeom>
            <a:noFill/>
            <a:ln w="31750">
              <a:gradFill>
                <a:gsLst>
                  <a:gs pos="0">
                    <a:schemeClr val="tx2">
                      <a:lumMod val="60000"/>
                      <a:lumOff val="40000"/>
                      <a:alpha val="10000"/>
                    </a:schemeClr>
                  </a:gs>
                  <a:gs pos="100000">
                    <a:schemeClr val="tx2">
                      <a:lumMod val="50000"/>
                      <a:alpha val="1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sp>
        <p:nvSpPr>
          <p:cNvPr id="23" name="Rectangle 22">
            <a:extLst>
              <a:ext uri="{FF2B5EF4-FFF2-40B4-BE49-F238E27FC236}">
                <a16:creationId xmlns:a16="http://schemas.microsoft.com/office/drawing/2014/main" id="{B8114C98-A349-4111-A123-E8EAB86ABE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438146" y="1042605"/>
            <a:ext cx="2796461" cy="711252"/>
          </a:xfrm>
          <a:prstGeom prst="rect">
            <a:avLst/>
          </a:prstGeom>
          <a:gradFill flip="none" rotWithShape="1">
            <a:gsLst>
              <a:gs pos="0">
                <a:schemeClr val="tx2">
                  <a:lumMod val="40000"/>
                  <a:lumOff val="60000"/>
                  <a:alpha val="0"/>
                </a:schemeClr>
              </a:gs>
              <a:gs pos="100000">
                <a:schemeClr val="tx2">
                  <a:lumMod val="75000"/>
                  <a:alpha val="1000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25" name="Group 24">
            <a:extLst>
              <a:ext uri="{FF2B5EF4-FFF2-40B4-BE49-F238E27FC236}">
                <a16:creationId xmlns:a16="http://schemas.microsoft.com/office/drawing/2014/main" id="{670FB431-AE18-414D-92F4-1D12D199115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59539" y="317578"/>
            <a:ext cx="548640" cy="549007"/>
            <a:chOff x="7029447" y="3514725"/>
            <a:chExt cx="1285875" cy="549007"/>
          </a:xfrm>
        </p:grpSpPr>
        <p:cxnSp>
          <p:nvCxnSpPr>
            <p:cNvPr id="26" name="Straight Connector 25">
              <a:extLst>
                <a:ext uri="{FF2B5EF4-FFF2-40B4-BE49-F238E27FC236}">
                  <a16:creationId xmlns:a16="http://schemas.microsoft.com/office/drawing/2014/main" id="{24467063-D74E-4D42-8790-B9F6D69584B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A1D19BAC-1681-47BC-AAF5-92FAFFF6F4C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94347C2B-E846-452C-97AA-7E254FC1CE8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10EA2B35-7959-4C2A-84AA-FF5D94FEDE9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sp>
        <p:nvSpPr>
          <p:cNvPr id="31" name="Rectangle 30">
            <a:extLst>
              <a:ext uri="{FF2B5EF4-FFF2-40B4-BE49-F238E27FC236}">
                <a16:creationId xmlns:a16="http://schemas.microsoft.com/office/drawing/2014/main" id="{E2D3D3F2-ABBB-4453-B1C5-1BEBF7E4DD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 y="6140785"/>
            <a:ext cx="6095997" cy="711252"/>
          </a:xfrm>
          <a:prstGeom prst="rect">
            <a:avLst/>
          </a:prstGeom>
          <a:gradFill flip="none" rotWithShape="1">
            <a:gsLst>
              <a:gs pos="10000">
                <a:schemeClr val="tx2">
                  <a:lumMod val="50000"/>
                  <a:alpha val="10000"/>
                </a:schemeClr>
              </a:gs>
              <a:gs pos="100000">
                <a:schemeClr val="tx2">
                  <a:lumMod val="60000"/>
                  <a:lumOff val="40000"/>
                  <a:alpha val="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33" name="Group 32">
            <a:extLst>
              <a:ext uri="{FF2B5EF4-FFF2-40B4-BE49-F238E27FC236}">
                <a16:creationId xmlns:a16="http://schemas.microsoft.com/office/drawing/2014/main" id="{8214E4A5-A0D2-42C4-8D14-D2A7E495F04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616345" y="5940560"/>
            <a:ext cx="1285875" cy="549007"/>
            <a:chOff x="7029447" y="3514725"/>
            <a:chExt cx="1285875" cy="549007"/>
          </a:xfrm>
        </p:grpSpPr>
        <p:cxnSp>
          <p:nvCxnSpPr>
            <p:cNvPr id="34" name="Straight Connector 33">
              <a:extLst>
                <a:ext uri="{FF2B5EF4-FFF2-40B4-BE49-F238E27FC236}">
                  <a16:creationId xmlns:a16="http://schemas.microsoft.com/office/drawing/2014/main" id="{7494D7A0-6B21-41E8-A7D3-0033BBB7915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1E141D7D-32B0-448E-A666-EA8703AFCF2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8D87E268-6345-420F-8B97-B37ED04100E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35E1622E-7FA6-4760-A2BF-A8105EBF7BB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1CAD68B1-6674-47E4-A560-AE64A34EB446}"/>
              </a:ext>
            </a:extLst>
          </p:cNvPr>
          <p:cNvSpPr>
            <a:spLocks noGrp="1"/>
          </p:cNvSpPr>
          <p:nvPr>
            <p:ph type="title"/>
          </p:nvPr>
        </p:nvSpPr>
        <p:spPr>
          <a:xfrm>
            <a:off x="630935" y="4018137"/>
            <a:ext cx="5071221" cy="2129586"/>
          </a:xfrm>
          <a:noFill/>
        </p:spPr>
        <p:txBody>
          <a:bodyPr anchor="t">
            <a:normAutofit/>
          </a:bodyPr>
          <a:lstStyle/>
          <a:p>
            <a:r>
              <a:rPr lang="en-GB" sz="4800">
                <a:solidFill>
                  <a:schemeClr val="bg1"/>
                </a:solidFill>
              </a:rPr>
              <a:t>Legislative Framework</a:t>
            </a:r>
          </a:p>
        </p:txBody>
      </p:sp>
      <p:pic>
        <p:nvPicPr>
          <p:cNvPr id="5" name="Picture 4">
            <a:extLst>
              <a:ext uri="{FF2B5EF4-FFF2-40B4-BE49-F238E27FC236}">
                <a16:creationId xmlns:a16="http://schemas.microsoft.com/office/drawing/2014/main" id="{A59BE47B-EDAC-406A-ABD1-1E4894DACF30}"/>
              </a:ext>
            </a:extLst>
          </p:cNvPr>
          <p:cNvPicPr>
            <a:picLocks noChangeAspect="1"/>
          </p:cNvPicPr>
          <p:nvPr/>
        </p:nvPicPr>
        <p:blipFill>
          <a:blip r:embed="rId2"/>
          <a:stretch>
            <a:fillRect/>
          </a:stretch>
        </p:blipFill>
        <p:spPr>
          <a:xfrm>
            <a:off x="631359" y="908094"/>
            <a:ext cx="10843065" cy="2684617"/>
          </a:xfrm>
          <a:prstGeom prst="rect">
            <a:avLst/>
          </a:prstGeom>
        </p:spPr>
      </p:pic>
      <p:grpSp>
        <p:nvGrpSpPr>
          <p:cNvPr id="39" name="Group 38">
            <a:extLst>
              <a:ext uri="{FF2B5EF4-FFF2-40B4-BE49-F238E27FC236}">
                <a16:creationId xmlns:a16="http://schemas.microsoft.com/office/drawing/2014/main" id="{1F4E1649-4D1F-4A91-AF97-A254BFDD524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6200000">
            <a:off x="474192" y="776904"/>
            <a:ext cx="304800" cy="429768"/>
            <a:chOff x="215328" y="-46937"/>
            <a:chExt cx="304800" cy="2773841"/>
          </a:xfrm>
        </p:grpSpPr>
        <p:cxnSp>
          <p:nvCxnSpPr>
            <p:cNvPr id="40" name="Straight Connector 39">
              <a:extLst>
                <a:ext uri="{FF2B5EF4-FFF2-40B4-BE49-F238E27FC236}">
                  <a16:creationId xmlns:a16="http://schemas.microsoft.com/office/drawing/2014/main" id="{FE483602-62F9-474D-9C9B-5EE4CD7671C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3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DD7D1AC0-A6C7-40E3-9841-F34AC831A48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69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F951C4DD-7427-497D-9DE3-9D731D3F456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85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0EE18298-0BF5-4D7A-921A-2F4186E8D96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201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grpSp>
      <p:sp>
        <p:nvSpPr>
          <p:cNvPr id="6" name="Slide Number Placeholder 5">
            <a:extLst>
              <a:ext uri="{FF2B5EF4-FFF2-40B4-BE49-F238E27FC236}">
                <a16:creationId xmlns:a16="http://schemas.microsoft.com/office/drawing/2014/main" id="{CC1DD819-9459-4C92-9F5D-4613F0A40BD2}"/>
              </a:ext>
            </a:extLst>
          </p:cNvPr>
          <p:cNvSpPr>
            <a:spLocks noGrp="1"/>
          </p:cNvSpPr>
          <p:nvPr>
            <p:ph type="sldNum" sz="quarter" idx="12"/>
          </p:nvPr>
        </p:nvSpPr>
        <p:spPr>
          <a:xfrm>
            <a:off x="0" y="6309360"/>
            <a:ext cx="640080" cy="548640"/>
          </a:xfrm>
        </p:spPr>
        <p:txBody>
          <a:bodyPr>
            <a:normAutofit/>
          </a:bodyPr>
          <a:lstStyle/>
          <a:p>
            <a:pPr marL="0" marR="0" lvl="0" indent="0" algn="ctr" defTabSz="914400" rtl="0" eaLnBrk="1" fontAlgn="auto" latinLnBrk="0" hangingPunct="1">
              <a:lnSpc>
                <a:spcPct val="100000"/>
              </a:lnSpc>
              <a:spcBef>
                <a:spcPts val="0"/>
              </a:spcBef>
              <a:spcAft>
                <a:spcPts val="600"/>
              </a:spcAft>
              <a:buClrTx/>
              <a:buSzTx/>
              <a:buFontTx/>
              <a:buNone/>
              <a:tabLst/>
              <a:defRPr/>
            </a:pPr>
            <a:fld id="{CAB6BE38-0ECA-45DB-B963-17D81CC0902E}" type="slidenum">
              <a:rPr kumimoji="0" lang="en-GB" sz="1200" b="0" i="0" u="none" strike="noStrike" kern="1200" cap="none" spc="0" normalizeH="0" baseline="0" noProof="0">
                <a:ln>
                  <a:noFill/>
                </a:ln>
                <a:solidFill>
                  <a:prstClr val="white"/>
                </a:solidFill>
                <a:effectLst/>
                <a:uLnTx/>
                <a:uFillTx/>
                <a:latin typeface="Calibri" panose="020F0502020204030204"/>
                <a:ea typeface="+mn-ea"/>
                <a:cs typeface="+mn-cs"/>
              </a:rPr>
              <a:pPr marL="0" marR="0" lvl="0" indent="0" algn="ctr" defTabSz="914400" rtl="0" eaLnBrk="1" fontAlgn="auto" latinLnBrk="0" hangingPunct="1">
                <a:lnSpc>
                  <a:spcPct val="100000"/>
                </a:lnSpc>
                <a:spcBef>
                  <a:spcPts val="0"/>
                </a:spcBef>
                <a:spcAft>
                  <a:spcPts val="600"/>
                </a:spcAft>
                <a:buClrTx/>
                <a:buSzTx/>
                <a:buFontTx/>
                <a:buNone/>
                <a:tabLst/>
                <a:defRPr/>
              </a:pPr>
              <a:t>62</a:t>
            </a:fld>
            <a:endParaRPr kumimoji="0" lang="en-GB" sz="12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5" name="Oval 44">
            <a:extLst>
              <a:ext uri="{FF2B5EF4-FFF2-40B4-BE49-F238E27FC236}">
                <a16:creationId xmlns:a16="http://schemas.microsoft.com/office/drawing/2014/main" id="{773AEA78-C03B-40B7-9D11-DC022119D5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2600000">
            <a:off x="10150845" y="4270841"/>
            <a:ext cx="1897885" cy="1897885"/>
          </a:xfrm>
          <a:prstGeom prst="ellipse">
            <a:avLst/>
          </a:prstGeom>
          <a:gradFill>
            <a:gsLst>
              <a:gs pos="0">
                <a:schemeClr val="tx2">
                  <a:lumMod val="75000"/>
                  <a:alpha val="10000"/>
                </a:schemeClr>
              </a:gs>
              <a:gs pos="100000">
                <a:schemeClr val="tx2">
                  <a:lumMod val="60000"/>
                  <a:lumOff val="40000"/>
                  <a:alpha val="1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3754F325-4B33-48A8-90AC-FEB4282AE157}"/>
              </a:ext>
            </a:extLst>
          </p:cNvPr>
          <p:cNvSpPr>
            <a:spLocks noGrp="1"/>
          </p:cNvSpPr>
          <p:nvPr>
            <p:ph idx="1"/>
          </p:nvPr>
        </p:nvSpPr>
        <p:spPr>
          <a:xfrm>
            <a:off x="4342377" y="3982481"/>
            <a:ext cx="7636599" cy="2533583"/>
          </a:xfrm>
          <a:noFill/>
        </p:spPr>
        <p:txBody>
          <a:bodyPr anchor="t">
            <a:noAutofit/>
          </a:bodyPr>
          <a:lstStyle/>
          <a:p>
            <a:r>
              <a:rPr lang="en-GB" sz="2400" dirty="0">
                <a:solidFill>
                  <a:schemeClr val="bg1"/>
                </a:solidFill>
              </a:rPr>
              <a:t>PCC and Chief Constables are established in law as “corporations sole”</a:t>
            </a:r>
          </a:p>
          <a:p>
            <a:r>
              <a:rPr lang="en-GB" sz="2400" dirty="0">
                <a:solidFill>
                  <a:schemeClr val="bg1"/>
                </a:solidFill>
              </a:rPr>
              <a:t>Both can employ staff and hold funds</a:t>
            </a:r>
          </a:p>
          <a:p>
            <a:r>
              <a:rPr lang="en-GB" sz="2400" dirty="0">
                <a:solidFill>
                  <a:schemeClr val="bg1"/>
                </a:solidFill>
              </a:rPr>
              <a:t>Chief Constables: charged with impartial direction and control of all constables</a:t>
            </a:r>
          </a:p>
          <a:p>
            <a:r>
              <a:rPr lang="en-GB" sz="2400" dirty="0">
                <a:solidFill>
                  <a:schemeClr val="bg1"/>
                </a:solidFill>
              </a:rPr>
              <a:t>PCC staff accountable to the office holder</a:t>
            </a:r>
          </a:p>
        </p:txBody>
      </p:sp>
    </p:spTree>
    <p:extLst>
      <p:ext uri="{BB962C8B-B14F-4D97-AF65-F5344CB8AC3E}">
        <p14:creationId xmlns:p14="http://schemas.microsoft.com/office/powerpoint/2010/main" val="29945769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2000"/>
            <a:ext cx="7058307" cy="1964266"/>
          </a:xfrm>
          <a:prstGeom prst="rect">
            <a:avLst/>
          </a:prstGeom>
          <a:solidFill>
            <a:srgbClr val="2D4158">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CAD68B1-6674-47E4-A560-AE64A34EB446}"/>
              </a:ext>
            </a:extLst>
          </p:cNvPr>
          <p:cNvSpPr>
            <a:spLocks noGrp="1"/>
          </p:cNvSpPr>
          <p:nvPr>
            <p:ph type="title"/>
          </p:nvPr>
        </p:nvSpPr>
        <p:spPr>
          <a:xfrm>
            <a:off x="524256" y="4767072"/>
            <a:ext cx="6594189" cy="1625210"/>
          </a:xfrm>
        </p:spPr>
        <p:txBody>
          <a:bodyPr>
            <a:normAutofit/>
          </a:bodyPr>
          <a:lstStyle/>
          <a:p>
            <a:pPr algn="r"/>
            <a:r>
              <a:rPr lang="en-GB">
                <a:solidFill>
                  <a:srgbClr val="FFFFFF"/>
                </a:solidFill>
              </a:rPr>
              <a:t>Legislative Framework</a:t>
            </a:r>
          </a:p>
        </p:txBody>
      </p:sp>
      <p:pic>
        <p:nvPicPr>
          <p:cNvPr id="5" name="Picture 4">
            <a:extLst>
              <a:ext uri="{FF2B5EF4-FFF2-40B4-BE49-F238E27FC236}">
                <a16:creationId xmlns:a16="http://schemas.microsoft.com/office/drawing/2014/main" id="{EDC06B76-D5A0-4365-A406-5C0D7103BABE}"/>
              </a:ext>
            </a:extLst>
          </p:cNvPr>
          <p:cNvPicPr>
            <a:picLocks noChangeAspect="1"/>
          </p:cNvPicPr>
          <p:nvPr/>
        </p:nvPicPr>
        <p:blipFill rotWithShape="1">
          <a:blip r:embed="rId2"/>
          <a:srcRect r="-2" b="12436"/>
          <a:stretch/>
        </p:blipFill>
        <p:spPr>
          <a:xfrm>
            <a:off x="327547" y="321733"/>
            <a:ext cx="7058306" cy="4107392"/>
          </a:xfrm>
          <a:prstGeom prst="rect">
            <a:avLst/>
          </a:prstGeom>
        </p:spPr>
      </p:pic>
      <p:sp>
        <p:nvSpPr>
          <p:cNvPr id="13" name="Rectangle 12">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3754F325-4B33-48A8-90AC-FEB4282AE157}"/>
              </a:ext>
            </a:extLst>
          </p:cNvPr>
          <p:cNvSpPr>
            <a:spLocks noGrp="1"/>
          </p:cNvSpPr>
          <p:nvPr>
            <p:ph idx="1"/>
          </p:nvPr>
        </p:nvSpPr>
        <p:spPr>
          <a:xfrm>
            <a:off x="8029319" y="917725"/>
            <a:ext cx="3424739" cy="5016544"/>
          </a:xfrm>
        </p:spPr>
        <p:txBody>
          <a:bodyPr anchor="ctr">
            <a:normAutofit/>
          </a:bodyPr>
          <a:lstStyle/>
          <a:p>
            <a:r>
              <a:rPr lang="en-GB" sz="2400" dirty="0">
                <a:solidFill>
                  <a:srgbClr val="FFFFFF"/>
                </a:solidFill>
              </a:rPr>
              <a:t>Public accountability for the police service lays with the PCC on behalf of the electorate</a:t>
            </a:r>
          </a:p>
          <a:p>
            <a:r>
              <a:rPr lang="en-GB" sz="2400" dirty="0">
                <a:solidFill>
                  <a:srgbClr val="FFFFFF"/>
                </a:solidFill>
              </a:rPr>
              <a:t>PCC has the mandate of the people</a:t>
            </a:r>
          </a:p>
          <a:p>
            <a:r>
              <a:rPr lang="en-GB" sz="2400" dirty="0">
                <a:solidFill>
                  <a:srgbClr val="FFFFFF"/>
                </a:solidFill>
              </a:rPr>
              <a:t>Chief Constable is accountable to their PCC</a:t>
            </a:r>
          </a:p>
          <a:p>
            <a:r>
              <a:rPr lang="en-GB" sz="2400" dirty="0">
                <a:solidFill>
                  <a:srgbClr val="FFFFFF"/>
                </a:solidFill>
              </a:rPr>
              <a:t>Police and Crime Panel is empowered to maintain regular checks and balance on the PCC</a:t>
            </a:r>
          </a:p>
        </p:txBody>
      </p:sp>
      <p:sp>
        <p:nvSpPr>
          <p:cNvPr id="6" name="Slide Number Placeholder 5">
            <a:extLst>
              <a:ext uri="{FF2B5EF4-FFF2-40B4-BE49-F238E27FC236}">
                <a16:creationId xmlns:a16="http://schemas.microsoft.com/office/drawing/2014/main" id="{77D59DF7-F9DF-4457-98C7-090069B7CCE0}"/>
              </a:ext>
            </a:extLst>
          </p:cNvPr>
          <p:cNvSpPr>
            <a:spLocks noGrp="1"/>
          </p:cNvSpPr>
          <p:nvPr>
            <p:ph type="sldNum" sz="quarter" idx="12"/>
          </p:nvPr>
        </p:nvSpPr>
        <p:spPr>
          <a:xfrm>
            <a:off x="10480391" y="6535157"/>
            <a:ext cx="973667" cy="274320"/>
          </a:xfrm>
        </p:spPr>
        <p:txBody>
          <a:bodyP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CAB6BE38-0ECA-45DB-B963-17D81CC0902E}" type="slidenum">
              <a:rPr kumimoji="0" lang="en-GB" sz="1050" b="0" i="0" u="none" strike="noStrike" kern="1200" cap="none" spc="0" normalizeH="0" baseline="0" noProof="0">
                <a:ln>
                  <a:noFill/>
                </a:ln>
                <a:solidFill>
                  <a:prstClr val="black">
                    <a:lumMod val="50000"/>
                    <a:lumOff val="50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63</a:t>
            </a:fld>
            <a:endParaRPr kumimoji="0" lang="en-GB" sz="1050" b="0" i="0" u="none" strike="noStrike" kern="1200" cap="none" spc="0" normalizeH="0" baseline="0" noProof="0">
              <a:ln>
                <a:noFill/>
              </a:ln>
              <a:solidFill>
                <a:prstClr val="black">
                  <a:lumMod val="50000"/>
                  <a:lumOff val="50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2339178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CAD68B1-6674-47E4-A560-AE64A34EB446}"/>
              </a:ext>
            </a:extLst>
          </p:cNvPr>
          <p:cNvSpPr>
            <a:spLocks noGrp="1"/>
          </p:cNvSpPr>
          <p:nvPr>
            <p:ph type="title"/>
          </p:nvPr>
        </p:nvSpPr>
        <p:spPr>
          <a:xfrm>
            <a:off x="992204" y="688851"/>
            <a:ext cx="4391025" cy="1323439"/>
          </a:xfrm>
        </p:spPr>
        <p:txBody>
          <a:bodyPr anchor="t">
            <a:normAutofit/>
          </a:bodyPr>
          <a:lstStyle/>
          <a:p>
            <a:r>
              <a:rPr lang="en-GB" sz="6000" dirty="0">
                <a:solidFill>
                  <a:schemeClr val="bg1"/>
                </a:solidFill>
              </a:rPr>
              <a:t>The PCC</a:t>
            </a:r>
          </a:p>
        </p:txBody>
      </p:sp>
      <p:sp>
        <p:nvSpPr>
          <p:cNvPr id="4" name="Slide Number Placeholder 3">
            <a:extLst>
              <a:ext uri="{FF2B5EF4-FFF2-40B4-BE49-F238E27FC236}">
                <a16:creationId xmlns:a16="http://schemas.microsoft.com/office/drawing/2014/main" id="{1D3642B8-AFBB-4E05-8DAA-3328548540F2}"/>
              </a:ext>
            </a:extLst>
          </p:cNvPr>
          <p:cNvSpPr>
            <a:spLocks noGrp="1"/>
          </p:cNvSpPr>
          <p:nvPr>
            <p:ph type="sldNum" sz="quarter" idx="12"/>
          </p:nvPr>
        </p:nvSpPr>
        <p:spPr>
          <a:xfrm>
            <a:off x="8737600" y="466933"/>
            <a:ext cx="2635250" cy="707886"/>
          </a:xfrm>
        </p:spPr>
        <p:txBody>
          <a:bodyPr>
            <a:normAutofit/>
          </a:bodyPr>
          <a:lstStyle/>
          <a:p>
            <a:pPr marL="0" marR="0" lvl="0" indent="0" algn="r" defTabSz="914400" rtl="0" eaLnBrk="1" fontAlgn="auto" latinLnBrk="0" hangingPunct="1">
              <a:lnSpc>
                <a:spcPct val="90000"/>
              </a:lnSpc>
              <a:spcBef>
                <a:spcPts val="0"/>
              </a:spcBef>
              <a:spcAft>
                <a:spcPts val="600"/>
              </a:spcAft>
              <a:buClrTx/>
              <a:buSzTx/>
              <a:buFontTx/>
              <a:buNone/>
              <a:tabLst/>
              <a:defRPr/>
            </a:pPr>
            <a:fld id="{CAB6BE38-0ECA-45DB-B963-17D81CC0902E}" type="slidenum">
              <a:rPr kumimoji="0" lang="en-GB" sz="4400" b="0" i="0" u="none" strike="noStrike" kern="1200" cap="none" spc="0" normalizeH="0" baseline="0" noProof="0">
                <a:ln>
                  <a:noFill/>
                </a:ln>
                <a:solidFill>
                  <a:prstClr val="white"/>
                </a:solidFill>
                <a:effectLst/>
                <a:uLnTx/>
                <a:uFillTx/>
                <a:latin typeface="Calibri" panose="020F0502020204030204"/>
                <a:ea typeface="+mn-ea"/>
                <a:cs typeface="+mn-cs"/>
              </a:rPr>
              <a:pPr marL="0" marR="0" lvl="0" indent="0" algn="r" defTabSz="914400" rtl="0" eaLnBrk="1" fontAlgn="auto" latinLnBrk="0" hangingPunct="1">
                <a:lnSpc>
                  <a:spcPct val="90000"/>
                </a:lnSpc>
                <a:spcBef>
                  <a:spcPts val="0"/>
                </a:spcBef>
                <a:spcAft>
                  <a:spcPts val="600"/>
                </a:spcAft>
                <a:buClrTx/>
                <a:buSzTx/>
                <a:buFontTx/>
                <a:buNone/>
                <a:tabLst/>
                <a:defRPr/>
              </a:pPr>
              <a:t>64</a:t>
            </a:fld>
            <a:endParaRPr kumimoji="0" lang="en-GB" sz="44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3754F325-4B33-48A8-90AC-FEB4282AE157}"/>
              </a:ext>
            </a:extLst>
          </p:cNvPr>
          <p:cNvSpPr>
            <a:spLocks noGrp="1"/>
          </p:cNvSpPr>
          <p:nvPr>
            <p:ph idx="1"/>
          </p:nvPr>
        </p:nvSpPr>
        <p:spPr>
          <a:xfrm>
            <a:off x="838200" y="2300438"/>
            <a:ext cx="5129463" cy="3300262"/>
          </a:xfrm>
        </p:spPr>
        <p:txBody>
          <a:bodyPr>
            <a:noAutofit/>
          </a:bodyPr>
          <a:lstStyle/>
          <a:p>
            <a:r>
              <a:rPr lang="en-US" dirty="0">
                <a:solidFill>
                  <a:schemeClr val="bg1">
                    <a:alpha val="80000"/>
                  </a:schemeClr>
                </a:solidFill>
              </a:rPr>
              <a:t>Statutory duty and electoral mandate to hold the police to account on behalf of the public</a:t>
            </a:r>
          </a:p>
          <a:p>
            <a:r>
              <a:rPr lang="en-US" dirty="0">
                <a:solidFill>
                  <a:schemeClr val="bg1">
                    <a:alpha val="80000"/>
                  </a:schemeClr>
                </a:solidFill>
              </a:rPr>
              <a:t> Recipient of all funding related to policing and crime reduction and all funding for a force must come via the PCC</a:t>
            </a:r>
            <a:endParaRPr lang="en-GB" dirty="0">
              <a:solidFill>
                <a:schemeClr val="bg1">
                  <a:alpha val="80000"/>
                </a:schemeClr>
              </a:solidFill>
            </a:endParaRPr>
          </a:p>
        </p:txBody>
      </p:sp>
      <p:pic>
        <p:nvPicPr>
          <p:cNvPr id="5" name="Picture 4">
            <a:extLst>
              <a:ext uri="{FF2B5EF4-FFF2-40B4-BE49-F238E27FC236}">
                <a16:creationId xmlns:a16="http://schemas.microsoft.com/office/drawing/2014/main" id="{75145959-5597-1B0E-A1A8-0BDAE31167A0}"/>
              </a:ext>
            </a:extLst>
          </p:cNvPr>
          <p:cNvPicPr>
            <a:picLocks noChangeAspect="1"/>
          </p:cNvPicPr>
          <p:nvPr/>
        </p:nvPicPr>
        <p:blipFill>
          <a:blip r:embed="rId2"/>
          <a:stretch>
            <a:fillRect/>
          </a:stretch>
        </p:blipFill>
        <p:spPr>
          <a:xfrm>
            <a:off x="6095999" y="1430046"/>
            <a:ext cx="5260976" cy="3958884"/>
          </a:xfrm>
          <a:prstGeom prst="rect">
            <a:avLst/>
          </a:prstGeom>
        </p:spPr>
      </p:pic>
    </p:spTree>
    <p:extLst>
      <p:ext uri="{BB962C8B-B14F-4D97-AF65-F5344CB8AC3E}">
        <p14:creationId xmlns:p14="http://schemas.microsoft.com/office/powerpoint/2010/main" val="9932508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5.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00E72F-0B69-45BF-87AE-D0A698B27903}"/>
              </a:ext>
            </a:extLst>
          </p:cNvPr>
          <p:cNvSpPr>
            <a:spLocks noGrp="1"/>
          </p:cNvSpPr>
          <p:nvPr>
            <p:ph type="title"/>
          </p:nvPr>
        </p:nvSpPr>
        <p:spPr/>
        <p:txBody>
          <a:bodyPr/>
          <a:lstStyle/>
          <a:p>
            <a:r>
              <a:rPr lang="en-GB" dirty="0">
                <a:solidFill>
                  <a:schemeClr val="bg1"/>
                </a:solidFill>
              </a:rPr>
              <a:t>The Chief Constable</a:t>
            </a:r>
          </a:p>
        </p:txBody>
      </p:sp>
      <p:sp>
        <p:nvSpPr>
          <p:cNvPr id="3" name="Content Placeholder 2">
            <a:extLst>
              <a:ext uri="{FF2B5EF4-FFF2-40B4-BE49-F238E27FC236}">
                <a16:creationId xmlns:a16="http://schemas.microsoft.com/office/drawing/2014/main" id="{74E002D6-187E-4C9D-8583-400D9666AACA}"/>
              </a:ext>
            </a:extLst>
          </p:cNvPr>
          <p:cNvSpPr>
            <a:spLocks noGrp="1"/>
          </p:cNvSpPr>
          <p:nvPr>
            <p:ph idx="1"/>
          </p:nvPr>
        </p:nvSpPr>
        <p:spPr>
          <a:xfrm>
            <a:off x="838200" y="1825625"/>
            <a:ext cx="5547064" cy="4351338"/>
          </a:xfrm>
        </p:spPr>
        <p:txBody>
          <a:bodyPr>
            <a:normAutofit fontScale="92500"/>
          </a:bodyPr>
          <a:lstStyle/>
          <a:p>
            <a:r>
              <a:rPr lang="en-GB" dirty="0">
                <a:solidFill>
                  <a:schemeClr val="bg1"/>
                </a:solidFill>
              </a:rPr>
              <a:t>Responsible for maintaining the King’s Peace</a:t>
            </a:r>
          </a:p>
          <a:p>
            <a:r>
              <a:rPr lang="en-GB" dirty="0">
                <a:solidFill>
                  <a:schemeClr val="bg1"/>
                </a:solidFill>
              </a:rPr>
              <a:t>Direction and control over officers and staff</a:t>
            </a:r>
          </a:p>
          <a:p>
            <a:r>
              <a:rPr lang="en-GB" dirty="0">
                <a:solidFill>
                  <a:schemeClr val="bg1"/>
                </a:solidFill>
              </a:rPr>
              <a:t>Is appointed by the PCC (not London)</a:t>
            </a:r>
          </a:p>
          <a:p>
            <a:r>
              <a:rPr lang="en-GB" dirty="0">
                <a:solidFill>
                  <a:schemeClr val="bg1"/>
                </a:solidFill>
              </a:rPr>
              <a:t>Accountable to the law for the exercise of police powers</a:t>
            </a:r>
          </a:p>
          <a:p>
            <a:r>
              <a:rPr lang="en-GB" dirty="0">
                <a:solidFill>
                  <a:schemeClr val="bg1"/>
                </a:solidFill>
              </a:rPr>
              <a:t>Accountable to the PCC for efficient and effective policing, and management of resources</a:t>
            </a:r>
          </a:p>
        </p:txBody>
      </p:sp>
      <p:sp>
        <p:nvSpPr>
          <p:cNvPr id="5" name="TextBox 4">
            <a:extLst>
              <a:ext uri="{FF2B5EF4-FFF2-40B4-BE49-F238E27FC236}">
                <a16:creationId xmlns:a16="http://schemas.microsoft.com/office/drawing/2014/main" id="{42EBA366-36C2-45CF-9110-E11CD107E776}"/>
              </a:ext>
            </a:extLst>
          </p:cNvPr>
          <p:cNvSpPr txBox="1"/>
          <p:nvPr/>
        </p:nvSpPr>
        <p:spPr>
          <a:xfrm>
            <a:off x="6535445" y="2459504"/>
            <a:ext cx="4818355" cy="1938992"/>
          </a:xfrm>
          <a:prstGeom prst="rect">
            <a:avLst/>
          </a:prstGeom>
          <a:solidFill>
            <a:srgbClr val="FFFF00"/>
          </a:solidFill>
          <a:ln w="19050">
            <a:solidFill>
              <a:schemeClr val="tx1"/>
            </a:solidFill>
          </a:ln>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“At all times the Chief Constable, their constables and staff, remain operationally independent in the service of the communities that they serve.” [s.22]</a:t>
            </a:r>
            <a:endPar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6" name="Slide Number Placeholder 5">
            <a:extLst>
              <a:ext uri="{FF2B5EF4-FFF2-40B4-BE49-F238E27FC236}">
                <a16:creationId xmlns:a16="http://schemas.microsoft.com/office/drawing/2014/main" id="{23818574-0E4C-4E84-AC90-C3AB549D75F0}"/>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AB6BE38-0ECA-45DB-B963-17D81CC0902E}" type="slidenum">
              <a:rPr kumimoji="0" lang="en-GB"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65</a:t>
            </a:fld>
            <a:endParaRPr kumimoji="0" lang="en-GB"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4127678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5"/>
                                        </p:tgtEl>
                                        <p:attrNameLst>
                                          <p:attrName>style.visibility</p:attrName>
                                        </p:attrNameLst>
                                      </p:cBhvr>
                                      <p:to>
                                        <p:strVal val="visible"/>
                                      </p:to>
                                    </p:set>
                                    <p:anim calcmode="lin" valueType="num">
                                      <p:cBhvr additive="base">
                                        <p:cTn id="37" dur="500" fill="hold"/>
                                        <p:tgtEl>
                                          <p:spTgt spid="5"/>
                                        </p:tgtEl>
                                        <p:attrNameLst>
                                          <p:attrName>ppt_x</p:attrName>
                                        </p:attrNameLst>
                                      </p:cBhvr>
                                      <p:tavLst>
                                        <p:tav tm="0">
                                          <p:val>
                                            <p:strVal val="#ppt_x"/>
                                          </p:val>
                                        </p:tav>
                                        <p:tav tm="100000">
                                          <p:val>
                                            <p:strVal val="#ppt_x"/>
                                          </p:val>
                                        </p:tav>
                                      </p:tavLst>
                                    </p:anim>
                                    <p:anim calcmode="lin" valueType="num">
                                      <p:cBhvr additive="base">
                                        <p:cTn id="3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animBg="1"/>
    </p:bld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C4A0B0-708F-446B-8319-C217F374BF72}"/>
              </a:ext>
            </a:extLst>
          </p:cNvPr>
          <p:cNvSpPr>
            <a:spLocks noGrp="1"/>
          </p:cNvSpPr>
          <p:nvPr>
            <p:ph type="title"/>
          </p:nvPr>
        </p:nvSpPr>
        <p:spPr/>
        <p:txBody>
          <a:bodyPr>
            <a:normAutofit/>
          </a:bodyPr>
          <a:lstStyle/>
          <a:p>
            <a:r>
              <a:rPr lang="en-GB" sz="6000" dirty="0"/>
              <a:t>The Panel</a:t>
            </a:r>
          </a:p>
        </p:txBody>
      </p:sp>
      <p:sp>
        <p:nvSpPr>
          <p:cNvPr id="3" name="Content Placeholder 2">
            <a:extLst>
              <a:ext uri="{FF2B5EF4-FFF2-40B4-BE49-F238E27FC236}">
                <a16:creationId xmlns:a16="http://schemas.microsoft.com/office/drawing/2014/main" id="{6AB7CB50-DCE6-4416-BB3E-C7185C0971F3}"/>
              </a:ext>
            </a:extLst>
          </p:cNvPr>
          <p:cNvSpPr>
            <a:spLocks noGrp="1"/>
          </p:cNvSpPr>
          <p:nvPr>
            <p:ph idx="1"/>
          </p:nvPr>
        </p:nvSpPr>
        <p:spPr>
          <a:xfrm>
            <a:off x="838200" y="1825625"/>
            <a:ext cx="5257800" cy="4565844"/>
          </a:xfrm>
        </p:spPr>
        <p:txBody>
          <a:bodyPr>
            <a:normAutofit/>
          </a:bodyPr>
          <a:lstStyle/>
          <a:p>
            <a:r>
              <a:rPr lang="en-GB" dirty="0"/>
              <a:t>Responsible for checks and balances on the PCC</a:t>
            </a:r>
          </a:p>
          <a:p>
            <a:r>
              <a:rPr lang="en-GB" dirty="0"/>
              <a:t>Does not scrutinise the Chief Constable</a:t>
            </a:r>
          </a:p>
          <a:p>
            <a:r>
              <a:rPr lang="en-GB" dirty="0"/>
              <a:t>There both to challenge and support the PCC</a:t>
            </a:r>
          </a:p>
          <a:p>
            <a:r>
              <a:rPr lang="en-GB" dirty="0"/>
              <a:t>Power of veto of the PCC’s proposed precept</a:t>
            </a:r>
          </a:p>
          <a:p>
            <a:r>
              <a:rPr lang="en-GB" dirty="0"/>
              <a:t>Power of veto of proposed Candidate for Chief Constable</a:t>
            </a:r>
          </a:p>
          <a:p>
            <a:endParaRPr lang="en-GB" dirty="0"/>
          </a:p>
        </p:txBody>
      </p:sp>
      <p:sp>
        <p:nvSpPr>
          <p:cNvPr id="6" name="Slide Number Placeholder 5">
            <a:extLst>
              <a:ext uri="{FF2B5EF4-FFF2-40B4-BE49-F238E27FC236}">
                <a16:creationId xmlns:a16="http://schemas.microsoft.com/office/drawing/2014/main" id="{381B58F3-D890-4B48-ADF9-2B4885FB01D0}"/>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AB6BE38-0ECA-45DB-B963-17D81CC0902E}" type="slidenum">
              <a:rPr kumimoji="0" lang="en-GB"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66</a:t>
            </a:fld>
            <a:endParaRPr kumimoji="0" lang="en-GB"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pic>
        <p:nvPicPr>
          <p:cNvPr id="5" name="Picture 4">
            <a:extLst>
              <a:ext uri="{FF2B5EF4-FFF2-40B4-BE49-F238E27FC236}">
                <a16:creationId xmlns:a16="http://schemas.microsoft.com/office/drawing/2014/main" id="{B8C20595-0211-4F2C-9311-69B793087726}"/>
              </a:ext>
            </a:extLst>
          </p:cNvPr>
          <p:cNvPicPr>
            <a:picLocks noChangeAspect="1"/>
          </p:cNvPicPr>
          <p:nvPr/>
        </p:nvPicPr>
        <p:blipFill>
          <a:blip r:embed="rId2"/>
          <a:stretch>
            <a:fillRect/>
          </a:stretch>
        </p:blipFill>
        <p:spPr>
          <a:xfrm>
            <a:off x="6613654" y="546117"/>
            <a:ext cx="3993891" cy="2662594"/>
          </a:xfrm>
          <a:prstGeom prst="rect">
            <a:avLst/>
          </a:prstGeom>
        </p:spPr>
      </p:pic>
      <p:pic>
        <p:nvPicPr>
          <p:cNvPr id="8" name="Picture 7">
            <a:extLst>
              <a:ext uri="{FF2B5EF4-FFF2-40B4-BE49-F238E27FC236}">
                <a16:creationId xmlns:a16="http://schemas.microsoft.com/office/drawing/2014/main" id="{363D2F06-327C-49CE-A751-81C65D3A819D}"/>
              </a:ext>
            </a:extLst>
          </p:cNvPr>
          <p:cNvPicPr>
            <a:picLocks noChangeAspect="1"/>
          </p:cNvPicPr>
          <p:nvPr/>
        </p:nvPicPr>
        <p:blipFill>
          <a:blip r:embed="rId3"/>
          <a:stretch>
            <a:fillRect/>
          </a:stretch>
        </p:blipFill>
        <p:spPr>
          <a:xfrm>
            <a:off x="6096000" y="3317033"/>
            <a:ext cx="5080810" cy="2822672"/>
          </a:xfrm>
          <a:prstGeom prst="rect">
            <a:avLst/>
          </a:prstGeom>
        </p:spPr>
      </p:pic>
    </p:spTree>
    <p:extLst>
      <p:ext uri="{BB962C8B-B14F-4D97-AF65-F5344CB8AC3E}">
        <p14:creationId xmlns:p14="http://schemas.microsoft.com/office/powerpoint/2010/main" val="4216043925"/>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BC4A0B0-708F-446B-8319-C217F374BF72}"/>
              </a:ext>
            </a:extLst>
          </p:cNvPr>
          <p:cNvSpPr>
            <a:spLocks noGrp="1"/>
          </p:cNvSpPr>
          <p:nvPr>
            <p:ph type="title"/>
          </p:nvPr>
        </p:nvSpPr>
        <p:spPr>
          <a:xfrm>
            <a:off x="640080" y="325369"/>
            <a:ext cx="4368602" cy="1956841"/>
          </a:xfrm>
        </p:spPr>
        <p:txBody>
          <a:bodyPr anchor="b">
            <a:normAutofit/>
          </a:bodyPr>
          <a:lstStyle/>
          <a:p>
            <a:r>
              <a:rPr lang="en-GB" sz="5400"/>
              <a:t>The Panel</a:t>
            </a:r>
          </a:p>
        </p:txBody>
      </p:sp>
      <p:sp>
        <p:nvSpPr>
          <p:cNvPr id="12"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6AB7CB50-DCE6-4416-BB3E-C7185C0971F3}"/>
              </a:ext>
            </a:extLst>
          </p:cNvPr>
          <p:cNvSpPr>
            <a:spLocks noGrp="1"/>
          </p:cNvSpPr>
          <p:nvPr>
            <p:ph idx="1"/>
          </p:nvPr>
        </p:nvSpPr>
        <p:spPr>
          <a:xfrm>
            <a:off x="640080" y="2872899"/>
            <a:ext cx="4243589" cy="3320668"/>
          </a:xfrm>
        </p:spPr>
        <p:txBody>
          <a:bodyPr>
            <a:normAutofit/>
          </a:bodyPr>
          <a:lstStyle/>
          <a:p>
            <a:r>
              <a:rPr lang="en-GB" sz="2200"/>
              <a:t>Can ask HMIC for a view if PCC intends to dismiss a Chief Constable</a:t>
            </a:r>
          </a:p>
          <a:p>
            <a:r>
              <a:rPr lang="en-GB" sz="2200"/>
              <a:t>Review the draft Crime Plan</a:t>
            </a:r>
          </a:p>
          <a:p>
            <a:r>
              <a:rPr lang="en-GB" sz="2200"/>
              <a:t>Review PCC’s Annual Report at a public meeting (PCC must attend)</a:t>
            </a:r>
          </a:p>
          <a:p>
            <a:r>
              <a:rPr lang="en-GB" sz="2200"/>
              <a:t>Power to appoint an acting PCC and lower-level complaints</a:t>
            </a:r>
          </a:p>
          <a:p>
            <a:endParaRPr lang="en-GB" sz="2200"/>
          </a:p>
        </p:txBody>
      </p:sp>
      <p:pic>
        <p:nvPicPr>
          <p:cNvPr id="5" name="Picture 4">
            <a:extLst>
              <a:ext uri="{FF2B5EF4-FFF2-40B4-BE49-F238E27FC236}">
                <a16:creationId xmlns:a16="http://schemas.microsoft.com/office/drawing/2014/main" id="{1BC2C611-83A4-CEFF-7E83-B5240CD26A2D}"/>
              </a:ext>
            </a:extLst>
          </p:cNvPr>
          <p:cNvPicPr>
            <a:picLocks noChangeAspect="1"/>
          </p:cNvPicPr>
          <p:nvPr/>
        </p:nvPicPr>
        <p:blipFill rotWithShape="1">
          <a:blip r:embed="rId2"/>
          <a:srcRect l="24773"/>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4" name="Slide Number Placeholder 3">
            <a:extLst>
              <a:ext uri="{FF2B5EF4-FFF2-40B4-BE49-F238E27FC236}">
                <a16:creationId xmlns:a16="http://schemas.microsoft.com/office/drawing/2014/main" id="{12B281E3-1408-4325-9142-6C14035993D2}"/>
              </a:ext>
            </a:extLst>
          </p:cNvPr>
          <p:cNvSpPr>
            <a:spLocks noGrp="1"/>
          </p:cNvSpPr>
          <p:nvPr>
            <p:ph type="sldNum" sz="quarter" idx="12"/>
          </p:nvPr>
        </p:nvSpPr>
        <p:spPr>
          <a:xfrm>
            <a:off x="10439400" y="6356350"/>
            <a:ext cx="914400" cy="365125"/>
          </a:xfrm>
        </p:spPr>
        <p:txBody>
          <a:bodyP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CAB6BE38-0ECA-45DB-B963-17D81CC0902E}" type="slidenum">
              <a:rPr kumimoji="0" lang="en-GB" sz="1200" b="0" i="0" u="none" strike="noStrike" kern="1200" cap="none" spc="0" normalizeH="0" baseline="0" noProof="0">
                <a:ln>
                  <a:noFill/>
                </a:ln>
                <a:solidFill>
                  <a:srgbClr val="FFFFFF"/>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67</a:t>
            </a:fld>
            <a:endParaRPr kumimoji="0" lang="en-GB" sz="12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074355408"/>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691065-2349-7849-2803-EB4C7758E83C}"/>
              </a:ext>
            </a:extLst>
          </p:cNvPr>
          <p:cNvSpPr>
            <a:spLocks noGrp="1"/>
          </p:cNvSpPr>
          <p:nvPr>
            <p:ph type="title"/>
          </p:nvPr>
        </p:nvSpPr>
        <p:spPr>
          <a:xfrm>
            <a:off x="762000" y="2003425"/>
            <a:ext cx="10515600" cy="1325563"/>
          </a:xfrm>
        </p:spPr>
        <p:txBody>
          <a:bodyPr>
            <a:normAutofit/>
          </a:bodyPr>
          <a:lstStyle/>
          <a:p>
            <a:r>
              <a:rPr lang="en-GB" sz="6000" dirty="0">
                <a:solidFill>
                  <a:schemeClr val="bg1"/>
                </a:solidFill>
              </a:rPr>
              <a:t>An international exemplar?</a:t>
            </a:r>
          </a:p>
        </p:txBody>
      </p:sp>
      <p:sp>
        <p:nvSpPr>
          <p:cNvPr id="4" name="Slide Number Placeholder 3">
            <a:extLst>
              <a:ext uri="{FF2B5EF4-FFF2-40B4-BE49-F238E27FC236}">
                <a16:creationId xmlns:a16="http://schemas.microsoft.com/office/drawing/2014/main" id="{D4DBC9AE-4649-AEE4-4C58-A630E6FF0C0E}"/>
              </a:ext>
            </a:extLst>
          </p:cNvPr>
          <p:cNvSpPr>
            <a:spLocks noGrp="1"/>
          </p:cNvSpPr>
          <p:nvPr>
            <p:ph type="sldNum" sz="quarter" idx="12"/>
          </p:nvPr>
        </p:nvSpPr>
        <p:spPr/>
        <p:txBody>
          <a:bodyPr/>
          <a:lstStyle/>
          <a:p>
            <a:fld id="{CAB6BE38-0ECA-45DB-B963-17D81CC0902E}" type="slidenum">
              <a:rPr lang="en-GB" smtClean="0"/>
              <a:t>68</a:t>
            </a:fld>
            <a:endParaRPr lang="en-GB"/>
          </a:p>
        </p:txBody>
      </p:sp>
    </p:spTree>
    <p:extLst>
      <p:ext uri="{BB962C8B-B14F-4D97-AF65-F5344CB8AC3E}">
        <p14:creationId xmlns:p14="http://schemas.microsoft.com/office/powerpoint/2010/main" val="2470738320"/>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E8C7D6C-C2F6-40D2-B529-A01F2268EA7F}" type="slidenum">
              <a:rPr kumimoji="0" lang="en-GB"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69</a:t>
            </a:fld>
            <a:endParaRPr kumimoji="0" lang="en-GB"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pic>
        <p:nvPicPr>
          <p:cNvPr id="4" name="Picture 3"/>
          <p:cNvPicPr>
            <a:picLocks noChangeAspect="1"/>
          </p:cNvPicPr>
          <p:nvPr/>
        </p:nvPicPr>
        <p:blipFill>
          <a:blip r:embed="rId2"/>
          <a:stretch>
            <a:fillRect/>
          </a:stretch>
        </p:blipFill>
        <p:spPr>
          <a:xfrm>
            <a:off x="6095999" y="431840"/>
            <a:ext cx="8696325" cy="5994318"/>
          </a:xfrm>
          <a:prstGeom prst="rect">
            <a:avLst/>
          </a:prstGeom>
        </p:spPr>
      </p:pic>
      <p:sp>
        <p:nvSpPr>
          <p:cNvPr id="5" name="Rectangle 4"/>
          <p:cNvSpPr/>
          <p:nvPr/>
        </p:nvSpPr>
        <p:spPr>
          <a:xfrm>
            <a:off x="486197" y="863682"/>
            <a:ext cx="5609803" cy="5130635"/>
          </a:xfrm>
          <a:prstGeom prst="rect">
            <a:avLst/>
          </a:prstGeom>
        </p:spPr>
        <p:txBody>
          <a:bodyPr wrap="square">
            <a:spAutoFit/>
          </a:body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4800" b="1" i="0" u="none" strike="noStrike" kern="1200" cap="none" spc="0" normalizeH="0" baseline="0" noProof="0" dirty="0">
                <a:ln>
                  <a:noFill/>
                </a:ln>
                <a:solidFill>
                  <a:prstClr val="black"/>
                </a:solidFill>
                <a:effectLst/>
                <a:uLnTx/>
                <a:uFillTx/>
                <a:latin typeface="Calibri" panose="020F0502020204030204"/>
                <a:ea typeface="+mn-ea"/>
                <a:cs typeface="+mn-cs"/>
              </a:rPr>
              <a:t>Public Services Boards (PSBs)</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4800" b="0" i="0" u="none" strike="noStrike" kern="1200" cap="none" spc="0" normalizeH="0" baseline="0" noProof="0" dirty="0">
                <a:ln>
                  <a:noFill/>
                </a:ln>
                <a:solidFill>
                  <a:prstClr val="black"/>
                </a:solidFill>
                <a:effectLst/>
                <a:uLnTx/>
                <a:uFillTx/>
                <a:latin typeface="Calibri" panose="020F0502020204030204"/>
                <a:ea typeface="+mn-ea"/>
                <a:cs typeface="+mn-cs"/>
              </a:rPr>
              <a:t>Well-being </a:t>
            </a:r>
            <a:r>
              <a:rPr kumimoji="0" lang="en-GB" sz="4800" b="1" i="0" u="none" strike="noStrike" kern="1200" cap="none" spc="0" normalizeH="0" baseline="0" noProof="0" dirty="0">
                <a:ln>
                  <a:noFill/>
                </a:ln>
                <a:solidFill>
                  <a:prstClr val="black"/>
                </a:solidFill>
                <a:effectLst/>
                <a:uLnTx/>
                <a:uFillTx/>
                <a:latin typeface="Calibri" panose="020F0502020204030204"/>
                <a:ea typeface="+mn-ea"/>
                <a:cs typeface="+mn-cs"/>
              </a:rPr>
              <a:t>Duty</a:t>
            </a:r>
            <a:r>
              <a:rPr kumimoji="0" lang="en-GB" sz="4800" b="0" i="0" u="none" strike="noStrike" kern="1200" cap="none" spc="0" normalizeH="0" baseline="0" noProof="0" dirty="0">
                <a:ln>
                  <a:noFill/>
                </a:ln>
                <a:solidFill>
                  <a:prstClr val="black"/>
                </a:solidFill>
                <a:effectLst/>
                <a:uLnTx/>
                <a:uFillTx/>
                <a:latin typeface="Calibri" panose="020F0502020204030204"/>
                <a:ea typeface="+mn-ea"/>
                <a:cs typeface="+mn-cs"/>
              </a:rPr>
              <a:t> on PSBs</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4800" b="1" i="0" u="none" strike="noStrike" kern="1200" cap="none" spc="0" normalizeH="0" baseline="0" noProof="0" dirty="0">
                <a:ln>
                  <a:noFill/>
                </a:ln>
                <a:solidFill>
                  <a:prstClr val="black"/>
                </a:solidFill>
                <a:effectLst/>
                <a:uLnTx/>
                <a:uFillTx/>
                <a:latin typeface="Calibri" panose="020F0502020204030204"/>
                <a:ea typeface="+mn-ea"/>
                <a:cs typeface="+mn-cs"/>
              </a:rPr>
              <a:t>Assessments</a:t>
            </a:r>
            <a:r>
              <a:rPr kumimoji="0" lang="en-GB" sz="4800" b="0" i="0" u="none" strike="noStrike" kern="1200" cap="none" spc="0" normalizeH="0" baseline="0" noProof="0" dirty="0">
                <a:ln>
                  <a:noFill/>
                </a:ln>
                <a:solidFill>
                  <a:prstClr val="black"/>
                </a:solidFill>
                <a:effectLst/>
                <a:uLnTx/>
                <a:uFillTx/>
                <a:latin typeface="Calibri" panose="020F0502020204030204"/>
                <a:ea typeface="+mn-ea"/>
                <a:cs typeface="+mn-cs"/>
              </a:rPr>
              <a:t> of local well-being</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4800" b="0" i="0" u="none" strike="noStrike" kern="1200" cap="none" spc="0" normalizeH="0" baseline="0" noProof="0" dirty="0">
                <a:ln>
                  <a:noFill/>
                </a:ln>
                <a:solidFill>
                  <a:prstClr val="black"/>
                </a:solidFill>
                <a:effectLst/>
                <a:uLnTx/>
                <a:uFillTx/>
                <a:latin typeface="Calibri" panose="020F0502020204030204"/>
                <a:ea typeface="+mn-ea"/>
                <a:cs typeface="+mn-cs"/>
              </a:rPr>
              <a:t>Well-being </a:t>
            </a:r>
            <a:r>
              <a:rPr kumimoji="0" lang="en-GB" sz="4800" b="1" i="0" u="none" strike="noStrike" kern="1200" cap="none" spc="0" normalizeH="0" baseline="0" noProof="0" dirty="0">
                <a:ln>
                  <a:noFill/>
                </a:ln>
                <a:solidFill>
                  <a:prstClr val="black"/>
                </a:solidFill>
                <a:effectLst/>
                <a:uLnTx/>
                <a:uFillTx/>
                <a:latin typeface="Calibri" panose="020F0502020204030204"/>
                <a:ea typeface="+mn-ea"/>
                <a:cs typeface="+mn-cs"/>
              </a:rPr>
              <a:t>Plans</a:t>
            </a:r>
          </a:p>
        </p:txBody>
      </p:sp>
    </p:spTree>
    <p:extLst>
      <p:ext uri="{BB962C8B-B14F-4D97-AF65-F5344CB8AC3E}">
        <p14:creationId xmlns:p14="http://schemas.microsoft.com/office/powerpoint/2010/main" val="11450530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barn(inVertical)">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 calcmode="lin" valueType="num">
                                      <p:cBhvr additive="base">
                                        <p:cTn id="12" dur="500" fill="hold"/>
                                        <p:tgtEl>
                                          <p:spTgt spid="5"/>
                                        </p:tgtEl>
                                        <p:attrNameLst>
                                          <p:attrName>ppt_x</p:attrName>
                                        </p:attrNameLst>
                                      </p:cBhvr>
                                      <p:tavLst>
                                        <p:tav tm="0">
                                          <p:val>
                                            <p:strVal val="#ppt_x"/>
                                          </p:val>
                                        </p:tav>
                                        <p:tav tm="100000">
                                          <p:val>
                                            <p:strVal val="#ppt_x"/>
                                          </p:val>
                                        </p:tav>
                                      </p:tavLst>
                                    </p:anim>
                                    <p:anim calcmode="lin" valueType="num">
                                      <p:cBhvr additive="base">
                                        <p:cTn id="13"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7888" y="750725"/>
            <a:ext cx="4520184" cy="5477891"/>
          </a:xfrm>
        </p:spPr>
        <p:txBody>
          <a:bodyPr>
            <a:normAutofit/>
          </a:bodyPr>
          <a:lstStyle/>
          <a:p>
            <a:r>
              <a:rPr lang="en-GB" dirty="0"/>
              <a:t>National strategy to local action</a:t>
            </a:r>
            <a:br>
              <a:rPr lang="en-GB" dirty="0"/>
            </a:br>
            <a:br>
              <a:rPr lang="en-GB" dirty="0"/>
            </a:br>
            <a:r>
              <a:rPr lang="en-GB" dirty="0"/>
              <a:t>A golden thread to join national goals to local aspirations – First Minister</a:t>
            </a:r>
          </a:p>
        </p:txBody>
      </p:sp>
      <p:sp>
        <p:nvSpPr>
          <p:cNvPr id="3" name="Slide Number Placeholder 2"/>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E8C7D6C-C2F6-40D2-B529-A01F2268EA7F}" type="slidenum">
              <a:rPr kumimoji="0" lang="en-GB"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70</a:t>
            </a:fld>
            <a:endParaRPr kumimoji="0" lang="en-GB"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pic>
        <p:nvPicPr>
          <p:cNvPr id="4" name="Picture 3"/>
          <p:cNvPicPr>
            <a:picLocks noChangeAspect="1"/>
          </p:cNvPicPr>
          <p:nvPr/>
        </p:nvPicPr>
        <p:blipFill>
          <a:blip r:embed="rId2"/>
          <a:stretch>
            <a:fillRect/>
          </a:stretch>
        </p:blipFill>
        <p:spPr>
          <a:xfrm>
            <a:off x="5279403" y="136841"/>
            <a:ext cx="6662394" cy="6705658"/>
          </a:xfrm>
          <a:prstGeom prst="rect">
            <a:avLst/>
          </a:prstGeom>
        </p:spPr>
      </p:pic>
    </p:spTree>
    <p:extLst>
      <p:ext uri="{BB962C8B-B14F-4D97-AF65-F5344CB8AC3E}">
        <p14:creationId xmlns:p14="http://schemas.microsoft.com/office/powerpoint/2010/main" val="40424851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heel(1)">
                                      <p:cBhvr>
                                        <p:cTn id="7" dur="20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2"/>
                                        </p:tgtEl>
                                        <p:attrNameLst>
                                          <p:attrName>style.visibility</p:attrName>
                                        </p:attrNameLst>
                                      </p:cBhvr>
                                      <p:to>
                                        <p:strVal val="visible"/>
                                      </p:to>
                                    </p:set>
                                    <p:anim calcmode="lin" valueType="num">
                                      <p:cBhvr additive="base">
                                        <p:cTn id="12" dur="500" fill="hold"/>
                                        <p:tgtEl>
                                          <p:spTgt spid="2"/>
                                        </p:tgtEl>
                                        <p:attrNameLst>
                                          <p:attrName>ppt_x</p:attrName>
                                        </p:attrNameLst>
                                      </p:cBhvr>
                                      <p:tavLst>
                                        <p:tav tm="0">
                                          <p:val>
                                            <p:strVal val="#ppt_x"/>
                                          </p:val>
                                        </p:tav>
                                        <p:tav tm="100000">
                                          <p:val>
                                            <p:strVal val="#ppt_x"/>
                                          </p:val>
                                        </p:tav>
                                      </p:tavLst>
                                    </p:anim>
                                    <p:anim calcmode="lin" valueType="num">
                                      <p:cBhvr additive="base">
                                        <p:cTn id="13"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32EFF7-49E0-40EF-B6A1-BA52D699712C}"/>
              </a:ext>
            </a:extLst>
          </p:cNvPr>
          <p:cNvSpPr>
            <a:spLocks noGrp="1"/>
          </p:cNvSpPr>
          <p:nvPr>
            <p:ph type="title"/>
          </p:nvPr>
        </p:nvSpPr>
        <p:spPr/>
        <p:txBody>
          <a:bodyPr/>
          <a:lstStyle/>
          <a:p>
            <a:pPr algn="l"/>
            <a:r>
              <a:rPr lang="en-GB" dirty="0"/>
              <a:t>References</a:t>
            </a:r>
          </a:p>
        </p:txBody>
      </p:sp>
      <p:sp>
        <p:nvSpPr>
          <p:cNvPr id="3" name="Content Placeholder 2">
            <a:extLst>
              <a:ext uri="{FF2B5EF4-FFF2-40B4-BE49-F238E27FC236}">
                <a16:creationId xmlns:a16="http://schemas.microsoft.com/office/drawing/2014/main" id="{4064D4B1-B431-40C5-9DB6-145705D9DA02}"/>
              </a:ext>
            </a:extLst>
          </p:cNvPr>
          <p:cNvSpPr>
            <a:spLocks noGrp="1"/>
          </p:cNvSpPr>
          <p:nvPr>
            <p:ph idx="1"/>
          </p:nvPr>
        </p:nvSpPr>
        <p:spPr/>
        <p:txBody>
          <a:bodyPr>
            <a:normAutofit/>
          </a:body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British Police History (20212) available at </a:t>
            </a: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hlinkClick r:id="rId2"/>
              </a:rPr>
              <a:t>https://british-police-history.uk/cgi-bin/index.cgi</a:t>
            </a: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 </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Home Office (2022) Independent Report Commissioner Accountability Review 19th May 2022 </a:t>
            </a: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hlinkClick r:id="rId3"/>
              </a:rPr>
              <a:t>https://www.gov.uk/government/publications/commissioner-accountability-review</a:t>
            </a: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  </a:t>
            </a:r>
          </a:p>
          <a:p>
            <a:pPr marL="228600" indent="-228600">
              <a:lnSpc>
                <a:spcPct val="90000"/>
              </a:lnSpc>
              <a:spcBef>
                <a:spcPts val="1000"/>
              </a:spcBef>
              <a:defRPr/>
            </a:pPr>
            <a:r>
              <a:rPr lang="en-GB" sz="2400" dirty="0" err="1">
                <a:solidFill>
                  <a:prstClr val="black"/>
                </a:solidFill>
              </a:rPr>
              <a:t>Kennison</a:t>
            </a:r>
            <a:r>
              <a:rPr lang="en-GB" sz="2400" dirty="0">
                <a:solidFill>
                  <a:prstClr val="black"/>
                </a:solidFill>
              </a:rPr>
              <a:t>, P. and Cook, K. (2019) </a:t>
            </a:r>
            <a:r>
              <a:rPr lang="en-GB" sz="2400" i="1" dirty="0">
                <a:solidFill>
                  <a:prstClr val="black"/>
                </a:solidFill>
              </a:rPr>
              <a:t>Policing from Bow Street: Principal Officers and the </a:t>
            </a:r>
            <a:r>
              <a:rPr lang="en-GB" sz="2400" i="1" dirty="0" err="1">
                <a:solidFill>
                  <a:prstClr val="black"/>
                </a:solidFill>
              </a:rPr>
              <a:t>Patroles</a:t>
            </a:r>
            <a:r>
              <a:rPr lang="en-GB" sz="2400" dirty="0">
                <a:solidFill>
                  <a:prstClr val="black"/>
                </a:solidFill>
              </a:rPr>
              <a:t>. London: Blue Light Books</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London Assembly (2022) Police and Crime Committee 16th November 2022, available at https://www.youtube.com/watch?v=b2VNrrFq1Gk</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HMICFRS (2017) The History of Her Majesty’s Inspectorate of Constabulary, available at </a:t>
            </a: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hlinkClick r:id="rId4"/>
              </a:rPr>
              <a:t>http://www.justiceinspectorates.gov.uk/hmicfrs/publications/the-history-of-hmic/</a:t>
            </a: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 </a:t>
            </a:r>
          </a:p>
          <a:p>
            <a:endParaRPr lang="en-GB" sz="2400" dirty="0"/>
          </a:p>
        </p:txBody>
      </p:sp>
      <p:sp>
        <p:nvSpPr>
          <p:cNvPr id="4" name="Slide Number Placeholder 3">
            <a:extLst>
              <a:ext uri="{FF2B5EF4-FFF2-40B4-BE49-F238E27FC236}">
                <a16:creationId xmlns:a16="http://schemas.microsoft.com/office/drawing/2014/main" id="{AF541B33-7CF1-D5F8-ABE9-9E57D4B0CAB8}"/>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6F15528-21DE-4FAA-801E-634DDDAF4B2B}" type="slidenum">
              <a:rPr kumimoji="0" lang="en-US" sz="1200" b="0" i="0" u="none" strike="noStrike" kern="1200" cap="none" spc="0" normalizeH="0" baseline="0" noProof="0" smtClean="0">
                <a:ln>
                  <a:noFill/>
                </a:ln>
                <a:solidFill>
                  <a:prstClr val="black">
                    <a:tint val="75000"/>
                  </a:prstClr>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71</a:t>
            </a:fld>
            <a:endParaRPr kumimoji="0" lang="en-US" sz="1200" b="0" i="0" u="none" strike="noStrike" kern="1200" cap="none" spc="0" normalizeH="0" baseline="0" noProof="0">
              <a:ln>
                <a:noFill/>
              </a:ln>
              <a:solidFill>
                <a:prstClr val="black">
                  <a:tint val="75000"/>
                </a:prstClr>
              </a:solidFill>
              <a:effectLst/>
              <a:uLnTx/>
              <a:uFillTx/>
              <a:latin typeface="Calibri"/>
              <a:ea typeface="+mn-ea"/>
              <a:cs typeface="+mn-cs"/>
            </a:endParaRPr>
          </a:p>
        </p:txBody>
      </p:sp>
    </p:spTree>
    <p:extLst>
      <p:ext uri="{BB962C8B-B14F-4D97-AF65-F5344CB8AC3E}">
        <p14:creationId xmlns:p14="http://schemas.microsoft.com/office/powerpoint/2010/main" val="363450582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2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3_Office Theme">
  <a:themeElements>
    <a:clrScheme name="Custom 11">
      <a:dk1>
        <a:srgbClr val="000000"/>
      </a:dk1>
      <a:lt1>
        <a:srgbClr val="FFFFFF"/>
      </a:lt1>
      <a:dk2>
        <a:srgbClr val="8439BD"/>
      </a:dk2>
      <a:lt2>
        <a:srgbClr val="EBEBEB"/>
      </a:lt2>
      <a:accent1>
        <a:srgbClr val="0EABB7"/>
      </a:accent1>
      <a:accent2>
        <a:srgbClr val="4868E5"/>
      </a:accent2>
      <a:accent3>
        <a:srgbClr val="20A472"/>
      </a:accent3>
      <a:accent4>
        <a:srgbClr val="B13DC8"/>
      </a:accent4>
      <a:accent5>
        <a:srgbClr val="172DA6"/>
      </a:accent5>
      <a:accent6>
        <a:srgbClr val="00B0F0"/>
      </a:accent6>
      <a:hlink>
        <a:srgbClr val="00B0F0"/>
      </a:hlink>
      <a:folHlink>
        <a:srgbClr val="B13DC8"/>
      </a:folHlink>
    </a:clrScheme>
    <a:fontScheme name="Custom 11">
      <a:majorFont>
        <a:latin typeface="Speak Pro"/>
        <a:ea typeface=""/>
        <a:cs typeface=""/>
      </a:majorFont>
      <a:minorFont>
        <a:latin typeface="Avenir Next LT Pro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History Timeline_Win32_LH - v2" id="{CCE82847-9C1B-419F-B711-7C2A1E88ED27}" vid="{0F6B18E3-4366-4A64-9B4A-683101AD010D}"/>
    </a:ext>
  </a:extLst>
</a:theme>
</file>

<file path=ppt/theme/theme5.xml><?xml version="1.0" encoding="utf-8"?>
<a:theme xmlns:a="http://schemas.openxmlformats.org/drawingml/2006/main" name="4_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5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7.xml><?xml version="1.0" encoding="utf-8"?>
<a:theme xmlns:a="http://schemas.openxmlformats.org/drawingml/2006/main" name="6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7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8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7315</TotalTime>
  <Words>2725</Words>
  <Application>Microsoft Office PowerPoint</Application>
  <PresentationFormat>Widescreen</PresentationFormat>
  <Paragraphs>357</Paragraphs>
  <Slides>71</Slides>
  <Notes>3</Notes>
  <HiddenSlides>0</HiddenSlides>
  <MMClips>0</MMClips>
  <ScaleCrop>false</ScaleCrop>
  <HeadingPairs>
    <vt:vector size="4" baseType="variant">
      <vt:variant>
        <vt:lpstr>Theme</vt:lpstr>
      </vt:variant>
      <vt:variant>
        <vt:i4>9</vt:i4>
      </vt:variant>
      <vt:variant>
        <vt:lpstr>Slide Titles</vt:lpstr>
      </vt:variant>
      <vt:variant>
        <vt:i4>71</vt:i4>
      </vt:variant>
    </vt:vector>
  </HeadingPairs>
  <TitlesOfParts>
    <vt:vector size="80" baseType="lpstr">
      <vt:lpstr>Office Theme</vt:lpstr>
      <vt:lpstr>1_Office Theme</vt:lpstr>
      <vt:lpstr>2_Office Theme</vt:lpstr>
      <vt:lpstr>3_Office Theme</vt:lpstr>
      <vt:lpstr>4_Office Theme</vt:lpstr>
      <vt:lpstr>5_Office Theme</vt:lpstr>
      <vt:lpstr>6_Office Theme</vt:lpstr>
      <vt:lpstr>7_Office Theme</vt:lpstr>
      <vt:lpstr>8_Office Theme</vt:lpstr>
      <vt:lpstr>Policing, Partnership &amp; Politics</vt:lpstr>
      <vt:lpstr>Policing, Partnership &amp; Politics</vt:lpstr>
      <vt:lpstr>Aims</vt:lpstr>
      <vt:lpstr>Historical Backdrop</vt:lpstr>
      <vt:lpstr>Platonic dialogues:  the Republic</vt:lpstr>
      <vt:lpstr>Platonic dialogues: Gorgias</vt:lpstr>
      <vt:lpstr>PowerPoint Presentation</vt:lpstr>
      <vt:lpstr>PowerPoint Presentation</vt:lpstr>
      <vt:lpstr>PowerPoint Presentation</vt:lpstr>
      <vt:lpstr>Councillors, Constables and Magistrates</vt:lpstr>
      <vt:lpstr>1858 Murder of a Greek Seaman in Swansea</vt:lpstr>
      <vt:lpstr>Hogarth’s Gin Lane</vt:lpstr>
      <vt:lpstr>Mid-18th century London</vt:lpstr>
      <vt:lpstr>Metropolitan Police Act 1829</vt:lpstr>
      <vt:lpstr>PowerPoint Presentation</vt:lpstr>
      <vt:lpstr>Lack of oversight</vt:lpstr>
      <vt:lpstr>County and Borough Police Act 1856</vt:lpstr>
      <vt:lpstr>Reform, Poverty &amp; Problems</vt:lpstr>
      <vt:lpstr>There had been a consistent call for political reform, for revolution and a new way of organising society for many years prior to the mid-nineteenth century</vt:lpstr>
      <vt:lpstr>Reform Acts</vt:lpstr>
      <vt:lpstr>PowerPoint Presentation</vt:lpstr>
      <vt:lpstr>Charles Booth (1840-1916)</vt:lpstr>
      <vt:lpstr>PowerPoint Presentation</vt:lpstr>
      <vt:lpstr>Sir William Beveridge  (1879-1963)</vt:lpstr>
      <vt:lpstr>Sir William Beveridge  (1879-1963)</vt:lpstr>
      <vt:lpstr>PowerPoint Presentation</vt:lpstr>
      <vt:lpstr>Sir William Beveridge</vt:lpstr>
      <vt:lpstr>PowerPoint Presentation</vt:lpstr>
      <vt:lpstr>PowerPoint Presentation</vt:lpstr>
      <vt:lpstr>PowerPoint Presentation</vt:lpstr>
      <vt:lpstr>Beveridge’s approach</vt:lpstr>
      <vt:lpstr>Two Key Drivers</vt:lpstr>
      <vt:lpstr>PowerPoint Presentation</vt:lpstr>
      <vt:lpstr>Transformed Communities</vt:lpstr>
      <vt:lpstr>Politics: National to Very Local</vt:lpstr>
      <vt:lpstr>PowerPoint Presentation</vt:lpstr>
      <vt:lpstr>Police funding 2000 - 2018</vt:lpstr>
      <vt:lpstr>Police funding</vt:lpstr>
      <vt:lpstr>National Decision Makers</vt:lpstr>
      <vt:lpstr>Social Background of MPs 1979-2019</vt:lpstr>
      <vt:lpstr>PowerPoint Presentation</vt:lpstr>
      <vt:lpstr>PowerPoint Presentation</vt:lpstr>
      <vt:lpstr>PowerPoint Presentation</vt:lpstr>
      <vt:lpstr>PowerPoint Presentation</vt:lpstr>
      <vt:lpstr>Wealth in the Coalition Government</vt:lpstr>
      <vt:lpstr>PowerPoint Presentation</vt:lpstr>
      <vt:lpstr>Shared values</vt:lpstr>
      <vt:lpstr>Leaving address</vt:lpstr>
      <vt:lpstr>Local and Very Local Decision Makers</vt:lpstr>
      <vt:lpstr>Open and Transparent Local Government</vt:lpstr>
      <vt:lpstr>Grassroots issues  – outrage at a planning proposal</vt:lpstr>
      <vt:lpstr>Swansea Council Planning from 44m 40s</vt:lpstr>
      <vt:lpstr>Partnership (&amp; PCCs)</vt:lpstr>
      <vt:lpstr>PowerPoint Presentation</vt:lpstr>
      <vt:lpstr>78 Communities</vt:lpstr>
      <vt:lpstr>PowerPoint Presentation</vt:lpstr>
      <vt:lpstr>Police Reform and Social Responsibility Act 2012  (the Act)</vt:lpstr>
      <vt:lpstr>Policing Protocol Order</vt:lpstr>
      <vt:lpstr>Chief Constables and Commissioners</vt:lpstr>
      <vt:lpstr>Legislative Framework</vt:lpstr>
      <vt:lpstr>Legislative Framework</vt:lpstr>
      <vt:lpstr>Legislative Framework</vt:lpstr>
      <vt:lpstr>Legislative Framework</vt:lpstr>
      <vt:lpstr>The PCC</vt:lpstr>
      <vt:lpstr>The Chief Constable</vt:lpstr>
      <vt:lpstr>The Panel</vt:lpstr>
      <vt:lpstr>The Panel</vt:lpstr>
      <vt:lpstr>An international exemplar?</vt:lpstr>
      <vt:lpstr>PowerPoint Presentation</vt:lpstr>
      <vt:lpstr>National strategy to local action  A golden thread to join national goals to local aspirations – First Minister</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Electoral College System</dc:title>
  <dc:creator>Mike Durke</dc:creator>
  <cp:lastModifiedBy>Mike Durke</cp:lastModifiedBy>
  <cp:revision>18</cp:revision>
  <dcterms:created xsi:type="dcterms:W3CDTF">2020-12-15T12:15:41Z</dcterms:created>
  <dcterms:modified xsi:type="dcterms:W3CDTF">2024-07-15T16:57:50Z</dcterms:modified>
</cp:coreProperties>
</file>