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98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25C90-29EA-4E17-B5FC-970D377748D8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4254-C1F8-494B-AF28-755AA7C15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743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25C90-29EA-4E17-B5FC-970D377748D8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4254-C1F8-494B-AF28-755AA7C15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647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25C90-29EA-4E17-B5FC-970D377748D8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4254-C1F8-494B-AF28-755AA7C15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6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25C90-29EA-4E17-B5FC-970D377748D8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4254-C1F8-494B-AF28-755AA7C15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410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25C90-29EA-4E17-B5FC-970D377748D8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4254-C1F8-494B-AF28-755AA7C15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203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25C90-29EA-4E17-B5FC-970D377748D8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4254-C1F8-494B-AF28-755AA7C15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774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25C90-29EA-4E17-B5FC-970D377748D8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4254-C1F8-494B-AF28-755AA7C15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805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25C90-29EA-4E17-B5FC-970D377748D8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4254-C1F8-494B-AF28-755AA7C15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086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25C90-29EA-4E17-B5FC-970D377748D8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4254-C1F8-494B-AF28-755AA7C15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158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25C90-29EA-4E17-B5FC-970D377748D8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4254-C1F8-494B-AF28-755AA7C15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951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25C90-29EA-4E17-B5FC-970D377748D8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14254-C1F8-494B-AF28-755AA7C15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624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25C90-29EA-4E17-B5FC-970D377748D8}" type="datetimeFigureOut">
              <a:rPr lang="en-GB" smtClean="0"/>
              <a:t>02/10/2015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14254-C1F8-494B-AF28-755AA7C15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915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smtClean="0"/>
              <a:t/>
            </a:r>
            <a:br>
              <a:rPr lang="en-GB" b="1" smtClean="0"/>
            </a:br>
            <a:r>
              <a:rPr lang="en-GB" b="1" smtClean="0"/>
              <a:t>Principles </a:t>
            </a:r>
            <a:r>
              <a:rPr lang="en-GB" b="1" dirty="0"/>
              <a:t>of the Doctrine of Double Effect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1. The action must be either morally good or at least morally neutral.</a:t>
            </a:r>
          </a:p>
          <a:p>
            <a:pPr marL="0" indent="0">
              <a:buNone/>
            </a:pPr>
            <a:r>
              <a:rPr lang="en-GB" dirty="0"/>
              <a:t>2. The good effect must not be achieved by means of a morally bad act.</a:t>
            </a:r>
          </a:p>
          <a:p>
            <a:pPr marL="0" indent="0">
              <a:buNone/>
            </a:pPr>
            <a:r>
              <a:rPr lang="en-GB" dirty="0"/>
              <a:t>3. The intention should be to achieve the good effect, with the bad effect being an unintended but foreseen consequence.</a:t>
            </a:r>
          </a:p>
          <a:p>
            <a:pPr marL="0" indent="0">
              <a:buNone/>
            </a:pPr>
            <a:r>
              <a:rPr lang="en-GB" dirty="0"/>
              <a:t>4. The good effect must be proportionate to the harm done.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6021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Principles of the Doctrine of Double Effect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Principles of the Doctrine of Double Effect </dc:title>
  <dc:creator>Administrator</dc:creator>
  <cp:lastModifiedBy>Administrator</cp:lastModifiedBy>
  <cp:revision>1</cp:revision>
  <dcterms:created xsi:type="dcterms:W3CDTF">2015-10-02T07:47:24Z</dcterms:created>
  <dcterms:modified xsi:type="dcterms:W3CDTF">2015-10-02T07:48:24Z</dcterms:modified>
</cp:coreProperties>
</file>