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2" r:id="rId1"/>
  </p:sldMasterIdLst>
  <p:notesMasterIdLst>
    <p:notesMasterId r:id="rId8"/>
  </p:notesMasterIdLst>
  <p:sldIdLst>
    <p:sldId id="256" r:id="rId2"/>
    <p:sldId id="261" r:id="rId3"/>
    <p:sldId id="258" r:id="rId4"/>
    <p:sldId id="272" r:id="rId5"/>
    <p:sldId id="262" r:id="rId6"/>
    <p:sldId id="27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C23319-890A-8F40-8485-7D2FB602C446}" v="2" dt="2026-06-14T18:54:04.1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028"/>
    <p:restoredTop sz="94563"/>
  </p:normalViewPr>
  <p:slideViewPr>
    <p:cSldViewPr snapToGrid="0">
      <p:cViewPr varScale="1">
        <p:scale>
          <a:sx n="128" d="100"/>
          <a:sy n="128" d="100"/>
        </p:scale>
        <p:origin x="184" y="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7FF61B-B12C-41FF-8DF8-41397F03F55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66D473F-4AA3-4B17-A816-61D8E6A56F0C}">
      <dgm:prSet custT="1"/>
      <dgm:spPr/>
      <dgm:t>
        <a:bodyPr/>
        <a:lstStyle/>
        <a:p>
          <a:pPr rtl="0"/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Outlook (</a:t>
          </a:r>
          <a:r>
            <a:rPr lang="en-US" sz="1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Calender</a:t>
          </a:r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, To-Do), Microsoft planner. Email &amp; Inbox Management</a:t>
          </a:r>
        </a:p>
      </dgm:t>
    </dgm:pt>
    <dgm:pt modelId="{482B8DDD-F949-4B9D-9755-0738EAF12C4C}" type="parTrans" cxnId="{905942B9-3C83-4BAD-928D-C6198B494DF7}">
      <dgm:prSet/>
      <dgm:spPr/>
      <dgm:t>
        <a:bodyPr/>
        <a:lstStyle/>
        <a:p>
          <a:endParaRPr lang="en-US"/>
        </a:p>
      </dgm:t>
    </dgm:pt>
    <dgm:pt modelId="{9025F5AA-4400-45DE-B0D9-CEE5719BD367}" type="sibTrans" cxnId="{905942B9-3C83-4BAD-928D-C6198B494DF7}">
      <dgm:prSet/>
      <dgm:spPr/>
      <dgm:t>
        <a:bodyPr/>
        <a:lstStyle/>
        <a:p>
          <a:endParaRPr lang="en-US"/>
        </a:p>
      </dgm:t>
    </dgm:pt>
    <dgm:pt modelId="{DC9A4FD6-A23B-46B8-A389-7982BA6C8AF8}">
      <dgm:prSet custT="1"/>
      <dgm:spPr/>
      <dgm:t>
        <a:bodyPr/>
        <a:lstStyle/>
        <a:p>
          <a:pPr rtl="0"/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Professional Sign-off, Email Signature</a:t>
          </a:r>
        </a:p>
      </dgm:t>
    </dgm:pt>
    <dgm:pt modelId="{6BC784CA-5AE4-4925-90AF-00A9D16C0B9E}" type="parTrans" cxnId="{763F4FB3-3D34-4FCC-99E9-23398BE91EE0}">
      <dgm:prSet/>
      <dgm:spPr/>
      <dgm:t>
        <a:bodyPr/>
        <a:lstStyle/>
        <a:p>
          <a:endParaRPr lang="en-US"/>
        </a:p>
      </dgm:t>
    </dgm:pt>
    <dgm:pt modelId="{C5BAA6D9-26CA-4BC4-84B5-5B81E08E4A21}" type="sibTrans" cxnId="{763F4FB3-3D34-4FCC-99E9-23398BE91EE0}">
      <dgm:prSet/>
      <dgm:spPr/>
      <dgm:t>
        <a:bodyPr/>
        <a:lstStyle/>
        <a:p>
          <a:endParaRPr lang="en-US"/>
        </a:p>
      </dgm:t>
    </dgm:pt>
    <dgm:pt modelId="{3DCE03D4-1F3E-452F-B8F5-CD958F146075}">
      <dgm:prSet custT="1"/>
      <dgm:spPr/>
      <dgm:t>
        <a:bodyPr/>
        <a:lstStyle/>
        <a:p>
          <a:pPr rtl="0"/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Research</a:t>
          </a:r>
          <a:r>
            <a:rPr lang="en-US" sz="14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 and information gathering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E17E60D-BCC2-4DBB-87BD-4FEC2FF7E343}" type="parTrans" cxnId="{C4561BD3-E8FE-4A97-A5EC-EC31DB054C6B}">
      <dgm:prSet/>
      <dgm:spPr/>
      <dgm:t>
        <a:bodyPr/>
        <a:lstStyle/>
        <a:p>
          <a:endParaRPr lang="en-US"/>
        </a:p>
      </dgm:t>
    </dgm:pt>
    <dgm:pt modelId="{9334FF3A-4B8F-432B-BC6E-3DFDAFE66518}" type="sibTrans" cxnId="{C4561BD3-E8FE-4A97-A5EC-EC31DB054C6B}">
      <dgm:prSet/>
      <dgm:spPr/>
      <dgm:t>
        <a:bodyPr/>
        <a:lstStyle/>
        <a:p>
          <a:endParaRPr lang="en-US"/>
        </a:p>
      </dgm:t>
    </dgm:pt>
    <dgm:pt modelId="{9974E2FE-D543-4F8A-9FFD-DE5F647F6C23}">
      <dgm:prSet custT="1"/>
      <dgm:spPr/>
      <dgm:t>
        <a:bodyPr/>
        <a:lstStyle/>
        <a:p>
          <a:pPr rtl="0"/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Microsoft Office 365, Teams &amp; Word</a:t>
          </a:r>
        </a:p>
      </dgm:t>
    </dgm:pt>
    <dgm:pt modelId="{16555576-4729-48ED-80E6-FBC8C52B7A99}" type="parTrans" cxnId="{2430D0D2-5CB0-45DE-B72D-9DC3503E4D88}">
      <dgm:prSet/>
      <dgm:spPr/>
      <dgm:t>
        <a:bodyPr/>
        <a:lstStyle/>
        <a:p>
          <a:endParaRPr lang="en-US"/>
        </a:p>
      </dgm:t>
    </dgm:pt>
    <dgm:pt modelId="{48EF283E-796C-46C4-A81F-FFB8D6E23978}" type="sibTrans" cxnId="{2430D0D2-5CB0-45DE-B72D-9DC3503E4D88}">
      <dgm:prSet/>
      <dgm:spPr/>
      <dgm:t>
        <a:bodyPr/>
        <a:lstStyle/>
        <a:p>
          <a:endParaRPr lang="en-US"/>
        </a:p>
      </dgm:t>
    </dgm:pt>
    <dgm:pt modelId="{EA0E0DEB-198A-4E0F-A3FB-60DEE737A73F}">
      <dgm:prSet custT="1"/>
      <dgm:spPr/>
      <dgm:t>
        <a:bodyPr/>
        <a:lstStyle/>
        <a:p>
          <a:pPr rtl="0"/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Online communication and digital etiquette</a:t>
          </a:r>
        </a:p>
      </dgm:t>
    </dgm:pt>
    <dgm:pt modelId="{418E9645-78F4-4883-89C9-2A04848BF8A2}" type="parTrans" cxnId="{6E9FC11B-F574-439A-A5A2-56F4E17D7FB0}">
      <dgm:prSet/>
      <dgm:spPr/>
      <dgm:t>
        <a:bodyPr/>
        <a:lstStyle/>
        <a:p>
          <a:endParaRPr lang="en-US"/>
        </a:p>
      </dgm:t>
    </dgm:pt>
    <dgm:pt modelId="{D2BE2434-CB88-4A4B-93FB-FDEE0E2F85E0}" type="sibTrans" cxnId="{6E9FC11B-F574-439A-A5A2-56F4E17D7FB0}">
      <dgm:prSet/>
      <dgm:spPr/>
      <dgm:t>
        <a:bodyPr/>
        <a:lstStyle/>
        <a:p>
          <a:endParaRPr lang="en-US"/>
        </a:p>
      </dgm:t>
    </dgm:pt>
    <dgm:pt modelId="{355A8995-2EDD-4B5C-8789-92951F2E0497}">
      <dgm:prSet custT="1"/>
      <dgm:spPr/>
      <dgm:t>
        <a:bodyPr/>
        <a:lstStyle/>
        <a:p>
          <a:pPr rtl="0"/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Data Analysis &amp; Excel</a:t>
          </a:r>
        </a:p>
      </dgm:t>
    </dgm:pt>
    <dgm:pt modelId="{42E3092C-CAEE-4A4E-A7C8-989D579C887A}" type="parTrans" cxnId="{219B7731-3D22-4622-A972-70AA806720D8}">
      <dgm:prSet/>
      <dgm:spPr/>
      <dgm:t>
        <a:bodyPr/>
        <a:lstStyle/>
        <a:p>
          <a:endParaRPr lang="en-US"/>
        </a:p>
      </dgm:t>
    </dgm:pt>
    <dgm:pt modelId="{8EFC49E4-4312-4AE4-9C83-6986722BD9DE}" type="sibTrans" cxnId="{219B7731-3D22-4622-A972-70AA806720D8}">
      <dgm:prSet/>
      <dgm:spPr/>
      <dgm:t>
        <a:bodyPr/>
        <a:lstStyle/>
        <a:p>
          <a:endParaRPr lang="en-US"/>
        </a:p>
      </dgm:t>
    </dgm:pt>
    <dgm:pt modelId="{3E29E796-0702-43B9-BED5-AB1638217B3D}">
      <dgm:prSet custT="1"/>
      <dgm:spPr/>
      <dgm:t>
        <a:bodyPr/>
        <a:lstStyle/>
        <a:p>
          <a:pPr rtl="0"/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Word processing, formatting</a:t>
          </a:r>
        </a:p>
      </dgm:t>
    </dgm:pt>
    <dgm:pt modelId="{C29897DD-02B6-4844-A48A-836E5A30517A}" type="parTrans" cxnId="{2388DEEF-9AF8-4489-847F-1AFE2B85114A}">
      <dgm:prSet/>
      <dgm:spPr/>
      <dgm:t>
        <a:bodyPr/>
        <a:lstStyle/>
        <a:p>
          <a:endParaRPr lang="en-US"/>
        </a:p>
      </dgm:t>
    </dgm:pt>
    <dgm:pt modelId="{4B1DA030-16F1-4D7B-BDFF-60C76DB413A6}" type="sibTrans" cxnId="{2388DEEF-9AF8-4489-847F-1AFE2B85114A}">
      <dgm:prSet/>
      <dgm:spPr/>
      <dgm:t>
        <a:bodyPr/>
        <a:lstStyle/>
        <a:p>
          <a:endParaRPr lang="en-US"/>
        </a:p>
      </dgm:t>
    </dgm:pt>
    <dgm:pt modelId="{9B8FA294-8AA9-4322-B89D-C2D51BECEA8F}">
      <dgm:prSet custT="1"/>
      <dgm:spPr/>
      <dgm:t>
        <a:bodyPr/>
        <a:lstStyle/>
        <a:p>
          <a:pPr rtl="0"/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Presentation</a:t>
          </a:r>
          <a:r>
            <a:rPr lang="en-US" sz="14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 Design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9DA12CF-E286-4566-BB3A-EF6CC3579691}" type="parTrans" cxnId="{E6B51258-BD27-4035-BA83-E9E42EDC4F86}">
      <dgm:prSet/>
      <dgm:spPr/>
      <dgm:t>
        <a:bodyPr/>
        <a:lstStyle/>
        <a:p>
          <a:endParaRPr lang="en-US"/>
        </a:p>
      </dgm:t>
    </dgm:pt>
    <dgm:pt modelId="{77C664E4-ADD7-4936-84B0-6E1CFADDC4C0}" type="sibTrans" cxnId="{E6B51258-BD27-4035-BA83-E9E42EDC4F86}">
      <dgm:prSet/>
      <dgm:spPr/>
      <dgm:t>
        <a:bodyPr/>
        <a:lstStyle/>
        <a:p>
          <a:endParaRPr lang="en-US"/>
        </a:p>
      </dgm:t>
    </dgm:pt>
    <dgm:pt modelId="{4B2FFE5C-EE29-4598-9116-7715137CC5C7}">
      <dgm:prSet custT="1"/>
      <dgm:spPr/>
      <dgm:t>
        <a:bodyPr/>
        <a:lstStyle/>
        <a:p>
          <a:pPr rtl="0"/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Creating KPI dashboards and charts</a:t>
          </a:r>
        </a:p>
      </dgm:t>
    </dgm:pt>
    <dgm:pt modelId="{A1AA659D-1172-48D5-AAB3-21D879BF4282}" type="parTrans" cxnId="{571F27CB-2C61-4A31-BDF4-F2C2F338AC39}">
      <dgm:prSet/>
      <dgm:spPr/>
      <dgm:t>
        <a:bodyPr/>
        <a:lstStyle/>
        <a:p>
          <a:endParaRPr lang="en-US"/>
        </a:p>
      </dgm:t>
    </dgm:pt>
    <dgm:pt modelId="{15295006-57B8-43A7-BAB1-3544E582CAEE}" type="sibTrans" cxnId="{571F27CB-2C61-4A31-BDF4-F2C2F338AC39}">
      <dgm:prSet/>
      <dgm:spPr/>
      <dgm:t>
        <a:bodyPr/>
        <a:lstStyle/>
        <a:p>
          <a:endParaRPr lang="en-US"/>
        </a:p>
      </dgm:t>
    </dgm:pt>
    <dgm:pt modelId="{DB3E0D01-1580-41CF-86BA-666989AF2B21}">
      <dgm:prSet custT="1"/>
      <dgm:spPr/>
      <dgm:t>
        <a:bodyPr/>
        <a:lstStyle/>
        <a:p>
          <a:pPr rtl="0"/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Networking</a:t>
          </a:r>
        </a:p>
      </dgm:t>
    </dgm:pt>
    <dgm:pt modelId="{80351472-B635-4F36-A4BF-202ACB19813E}" type="parTrans" cxnId="{B7668129-8958-408A-AC38-A86099F1B102}">
      <dgm:prSet/>
      <dgm:spPr/>
      <dgm:t>
        <a:bodyPr/>
        <a:lstStyle/>
        <a:p>
          <a:endParaRPr lang="en-US"/>
        </a:p>
      </dgm:t>
    </dgm:pt>
    <dgm:pt modelId="{8B6769FB-0411-4760-81F5-2564D426B739}" type="sibTrans" cxnId="{B7668129-8958-408A-AC38-A86099F1B102}">
      <dgm:prSet/>
      <dgm:spPr/>
      <dgm:t>
        <a:bodyPr/>
        <a:lstStyle/>
        <a:p>
          <a:endParaRPr lang="en-US"/>
        </a:p>
      </dgm:t>
    </dgm:pt>
    <dgm:pt modelId="{B7E42A3C-7E65-482E-A5F4-224A6F9C4FD2}">
      <dgm:prSet custT="1"/>
      <dgm:spPr/>
      <dgm:t>
        <a:bodyPr/>
        <a:lstStyle/>
        <a:p>
          <a:pPr rtl="0"/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Formulas,</a:t>
          </a:r>
          <a:r>
            <a:rPr lang="en-US" sz="14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 function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9355BB7-A3A0-44F8-B05C-99FC7ACEC232}" type="parTrans" cxnId="{98D44E2B-CE43-4BF2-8EB7-05FA7D42B437}">
      <dgm:prSet/>
      <dgm:spPr/>
      <dgm:t>
        <a:bodyPr/>
        <a:lstStyle/>
        <a:p>
          <a:endParaRPr lang="en-US"/>
        </a:p>
      </dgm:t>
    </dgm:pt>
    <dgm:pt modelId="{95C4B115-35FA-45F1-AE0F-597B8ECDC1CC}" type="sibTrans" cxnId="{98D44E2B-CE43-4BF2-8EB7-05FA7D42B437}">
      <dgm:prSet/>
      <dgm:spPr/>
      <dgm:t>
        <a:bodyPr/>
        <a:lstStyle/>
        <a:p>
          <a:endParaRPr lang="en-US"/>
        </a:p>
      </dgm:t>
    </dgm:pt>
    <dgm:pt modelId="{7683EB2B-B6A0-4725-8A34-83AC5DE47404}">
      <dgm:prSet custT="1"/>
      <dgm:spPr/>
      <dgm:t>
        <a:bodyPr/>
        <a:lstStyle/>
        <a:p>
          <a:pPr rtl="0"/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Evaluating and using digital tools effectively</a:t>
          </a:r>
        </a:p>
      </dgm:t>
    </dgm:pt>
    <dgm:pt modelId="{A4D47BF6-8BE2-414D-96C5-FB72B471F8F2}" type="parTrans" cxnId="{A86783E2-6E18-42DA-88BB-1511A5FC2FC1}">
      <dgm:prSet/>
      <dgm:spPr/>
      <dgm:t>
        <a:bodyPr/>
        <a:lstStyle/>
        <a:p>
          <a:endParaRPr lang="en-US"/>
        </a:p>
      </dgm:t>
    </dgm:pt>
    <dgm:pt modelId="{88373515-0407-4A04-A79E-44A3672F48F3}" type="sibTrans" cxnId="{A86783E2-6E18-42DA-88BB-1511A5FC2FC1}">
      <dgm:prSet/>
      <dgm:spPr/>
      <dgm:t>
        <a:bodyPr/>
        <a:lstStyle/>
        <a:p>
          <a:endParaRPr lang="en-US"/>
        </a:p>
      </dgm:t>
    </dgm:pt>
    <dgm:pt modelId="{F4A328E4-5150-C44D-99B9-A79D70A31981}" type="pres">
      <dgm:prSet presAssocID="{597FF61B-B12C-41FF-8DF8-41397F03F558}" presName="Name0" presStyleCnt="0">
        <dgm:presLayoutVars>
          <dgm:dir/>
          <dgm:resizeHandles val="exact"/>
        </dgm:presLayoutVars>
      </dgm:prSet>
      <dgm:spPr/>
    </dgm:pt>
    <dgm:pt modelId="{A2AE6AAC-DE26-C846-9117-7BEC3EE4F16B}" type="pres">
      <dgm:prSet presAssocID="{B66D473F-4AA3-4B17-A816-61D8E6A56F0C}" presName="node" presStyleLbl="node1" presStyleIdx="0" presStyleCnt="12">
        <dgm:presLayoutVars>
          <dgm:bulletEnabled val="1"/>
        </dgm:presLayoutVars>
      </dgm:prSet>
      <dgm:spPr/>
    </dgm:pt>
    <dgm:pt modelId="{57C9176B-EDEC-0044-BF78-49358BC45C94}" type="pres">
      <dgm:prSet presAssocID="{9025F5AA-4400-45DE-B0D9-CEE5719BD367}" presName="sibTrans" presStyleLbl="sibTrans1D1" presStyleIdx="0" presStyleCnt="11"/>
      <dgm:spPr/>
    </dgm:pt>
    <dgm:pt modelId="{995DFFA2-0419-FE44-9F2B-63764C749C44}" type="pres">
      <dgm:prSet presAssocID="{9025F5AA-4400-45DE-B0D9-CEE5719BD367}" presName="connectorText" presStyleLbl="sibTrans1D1" presStyleIdx="0" presStyleCnt="11"/>
      <dgm:spPr/>
    </dgm:pt>
    <dgm:pt modelId="{1C2B1D4A-5B29-4F40-ADA6-022EA74B62AF}" type="pres">
      <dgm:prSet presAssocID="{DC9A4FD6-A23B-46B8-A389-7982BA6C8AF8}" presName="node" presStyleLbl="node1" presStyleIdx="1" presStyleCnt="12">
        <dgm:presLayoutVars>
          <dgm:bulletEnabled val="1"/>
        </dgm:presLayoutVars>
      </dgm:prSet>
      <dgm:spPr/>
    </dgm:pt>
    <dgm:pt modelId="{3E1D3DAD-728E-7441-BFC1-8BFBF2600811}" type="pres">
      <dgm:prSet presAssocID="{C5BAA6D9-26CA-4BC4-84B5-5B81E08E4A21}" presName="sibTrans" presStyleLbl="sibTrans1D1" presStyleIdx="1" presStyleCnt="11"/>
      <dgm:spPr/>
    </dgm:pt>
    <dgm:pt modelId="{CB762D6A-3CF2-B346-8A33-57B5B962A410}" type="pres">
      <dgm:prSet presAssocID="{C5BAA6D9-26CA-4BC4-84B5-5B81E08E4A21}" presName="connectorText" presStyleLbl="sibTrans1D1" presStyleIdx="1" presStyleCnt="11"/>
      <dgm:spPr/>
    </dgm:pt>
    <dgm:pt modelId="{0D4D04FF-99F8-DD4A-A4B2-E8011547CB5E}" type="pres">
      <dgm:prSet presAssocID="{3DCE03D4-1F3E-452F-B8F5-CD958F146075}" presName="node" presStyleLbl="node1" presStyleIdx="2" presStyleCnt="12">
        <dgm:presLayoutVars>
          <dgm:bulletEnabled val="1"/>
        </dgm:presLayoutVars>
      </dgm:prSet>
      <dgm:spPr/>
    </dgm:pt>
    <dgm:pt modelId="{9EE2C4AE-91DF-674B-8F87-376E98D25E36}" type="pres">
      <dgm:prSet presAssocID="{9334FF3A-4B8F-432B-BC6E-3DFDAFE66518}" presName="sibTrans" presStyleLbl="sibTrans1D1" presStyleIdx="2" presStyleCnt="11"/>
      <dgm:spPr/>
    </dgm:pt>
    <dgm:pt modelId="{2F315EA0-3A8A-5C49-95AC-41F96814C545}" type="pres">
      <dgm:prSet presAssocID="{9334FF3A-4B8F-432B-BC6E-3DFDAFE66518}" presName="connectorText" presStyleLbl="sibTrans1D1" presStyleIdx="2" presStyleCnt="11"/>
      <dgm:spPr/>
    </dgm:pt>
    <dgm:pt modelId="{10B34FE1-A437-9C47-96F1-E0DFA5F8D4CA}" type="pres">
      <dgm:prSet presAssocID="{9974E2FE-D543-4F8A-9FFD-DE5F647F6C23}" presName="node" presStyleLbl="node1" presStyleIdx="3" presStyleCnt="12">
        <dgm:presLayoutVars>
          <dgm:bulletEnabled val="1"/>
        </dgm:presLayoutVars>
      </dgm:prSet>
      <dgm:spPr/>
    </dgm:pt>
    <dgm:pt modelId="{D615BBEC-831B-5E46-8C58-137B66AB94B5}" type="pres">
      <dgm:prSet presAssocID="{48EF283E-796C-46C4-A81F-FFB8D6E23978}" presName="sibTrans" presStyleLbl="sibTrans1D1" presStyleIdx="3" presStyleCnt="11"/>
      <dgm:spPr/>
    </dgm:pt>
    <dgm:pt modelId="{73B2246F-D268-2E4B-AB15-C1D06B5717C0}" type="pres">
      <dgm:prSet presAssocID="{48EF283E-796C-46C4-A81F-FFB8D6E23978}" presName="connectorText" presStyleLbl="sibTrans1D1" presStyleIdx="3" presStyleCnt="11"/>
      <dgm:spPr/>
    </dgm:pt>
    <dgm:pt modelId="{104B31B1-CCE8-EA4F-842A-74E183E638BA}" type="pres">
      <dgm:prSet presAssocID="{EA0E0DEB-198A-4E0F-A3FB-60DEE737A73F}" presName="node" presStyleLbl="node1" presStyleIdx="4" presStyleCnt="12">
        <dgm:presLayoutVars>
          <dgm:bulletEnabled val="1"/>
        </dgm:presLayoutVars>
      </dgm:prSet>
      <dgm:spPr/>
    </dgm:pt>
    <dgm:pt modelId="{2F8B078F-43C2-6445-A0D7-C83CB8B301D7}" type="pres">
      <dgm:prSet presAssocID="{D2BE2434-CB88-4A4B-93FB-FDEE0E2F85E0}" presName="sibTrans" presStyleLbl="sibTrans1D1" presStyleIdx="4" presStyleCnt="11"/>
      <dgm:spPr/>
    </dgm:pt>
    <dgm:pt modelId="{5C089FAC-05E5-CF49-A5F0-923023D50279}" type="pres">
      <dgm:prSet presAssocID="{D2BE2434-CB88-4A4B-93FB-FDEE0E2F85E0}" presName="connectorText" presStyleLbl="sibTrans1D1" presStyleIdx="4" presStyleCnt="11"/>
      <dgm:spPr/>
    </dgm:pt>
    <dgm:pt modelId="{DA42ABC7-6FB8-084C-B4F2-B416E70BE98F}" type="pres">
      <dgm:prSet presAssocID="{355A8995-2EDD-4B5C-8789-92951F2E0497}" presName="node" presStyleLbl="node1" presStyleIdx="5" presStyleCnt="12">
        <dgm:presLayoutVars>
          <dgm:bulletEnabled val="1"/>
        </dgm:presLayoutVars>
      </dgm:prSet>
      <dgm:spPr/>
    </dgm:pt>
    <dgm:pt modelId="{539739A7-021C-1D4D-A1D0-2A4214A0C23C}" type="pres">
      <dgm:prSet presAssocID="{8EFC49E4-4312-4AE4-9C83-6986722BD9DE}" presName="sibTrans" presStyleLbl="sibTrans1D1" presStyleIdx="5" presStyleCnt="11"/>
      <dgm:spPr/>
    </dgm:pt>
    <dgm:pt modelId="{C0524864-42F0-574F-B2D8-20EEDC0C240A}" type="pres">
      <dgm:prSet presAssocID="{8EFC49E4-4312-4AE4-9C83-6986722BD9DE}" presName="connectorText" presStyleLbl="sibTrans1D1" presStyleIdx="5" presStyleCnt="11"/>
      <dgm:spPr/>
    </dgm:pt>
    <dgm:pt modelId="{4A3E6AB7-CA3F-B543-97E2-4E5CF1B7A9F3}" type="pres">
      <dgm:prSet presAssocID="{3E29E796-0702-43B9-BED5-AB1638217B3D}" presName="node" presStyleLbl="node1" presStyleIdx="6" presStyleCnt="12">
        <dgm:presLayoutVars>
          <dgm:bulletEnabled val="1"/>
        </dgm:presLayoutVars>
      </dgm:prSet>
      <dgm:spPr/>
    </dgm:pt>
    <dgm:pt modelId="{79D3B3BB-3B8C-F94F-B592-9375D7FD193B}" type="pres">
      <dgm:prSet presAssocID="{4B1DA030-16F1-4D7B-BDFF-60C76DB413A6}" presName="sibTrans" presStyleLbl="sibTrans1D1" presStyleIdx="6" presStyleCnt="11"/>
      <dgm:spPr/>
    </dgm:pt>
    <dgm:pt modelId="{6392209B-38C9-B74C-BC7E-E018DD464C13}" type="pres">
      <dgm:prSet presAssocID="{4B1DA030-16F1-4D7B-BDFF-60C76DB413A6}" presName="connectorText" presStyleLbl="sibTrans1D1" presStyleIdx="6" presStyleCnt="11"/>
      <dgm:spPr/>
    </dgm:pt>
    <dgm:pt modelId="{CC7B83CB-C1DD-8D4A-AC94-77B156F793F6}" type="pres">
      <dgm:prSet presAssocID="{9B8FA294-8AA9-4322-B89D-C2D51BECEA8F}" presName="node" presStyleLbl="node1" presStyleIdx="7" presStyleCnt="12">
        <dgm:presLayoutVars>
          <dgm:bulletEnabled val="1"/>
        </dgm:presLayoutVars>
      </dgm:prSet>
      <dgm:spPr/>
    </dgm:pt>
    <dgm:pt modelId="{59657515-95E8-5048-9AD0-A8553B94AA55}" type="pres">
      <dgm:prSet presAssocID="{77C664E4-ADD7-4936-84B0-6E1CFADDC4C0}" presName="sibTrans" presStyleLbl="sibTrans1D1" presStyleIdx="7" presStyleCnt="11"/>
      <dgm:spPr/>
    </dgm:pt>
    <dgm:pt modelId="{352C53FC-A2B7-5F43-BCDE-265C16C32260}" type="pres">
      <dgm:prSet presAssocID="{77C664E4-ADD7-4936-84B0-6E1CFADDC4C0}" presName="connectorText" presStyleLbl="sibTrans1D1" presStyleIdx="7" presStyleCnt="11"/>
      <dgm:spPr/>
    </dgm:pt>
    <dgm:pt modelId="{42377220-0696-DF4B-95DD-C6DE43521442}" type="pres">
      <dgm:prSet presAssocID="{4B2FFE5C-EE29-4598-9116-7715137CC5C7}" presName="node" presStyleLbl="node1" presStyleIdx="8" presStyleCnt="12">
        <dgm:presLayoutVars>
          <dgm:bulletEnabled val="1"/>
        </dgm:presLayoutVars>
      </dgm:prSet>
      <dgm:spPr/>
    </dgm:pt>
    <dgm:pt modelId="{291D1217-2377-8C43-9A95-8831CC0171F8}" type="pres">
      <dgm:prSet presAssocID="{15295006-57B8-43A7-BAB1-3544E582CAEE}" presName="sibTrans" presStyleLbl="sibTrans1D1" presStyleIdx="8" presStyleCnt="11"/>
      <dgm:spPr/>
    </dgm:pt>
    <dgm:pt modelId="{4BBAD35E-DF8B-4E49-8814-3AABBFEA6CA3}" type="pres">
      <dgm:prSet presAssocID="{15295006-57B8-43A7-BAB1-3544E582CAEE}" presName="connectorText" presStyleLbl="sibTrans1D1" presStyleIdx="8" presStyleCnt="11"/>
      <dgm:spPr/>
    </dgm:pt>
    <dgm:pt modelId="{48CF8254-DEBB-8B45-A944-E334B104D499}" type="pres">
      <dgm:prSet presAssocID="{DB3E0D01-1580-41CF-86BA-666989AF2B21}" presName="node" presStyleLbl="node1" presStyleIdx="9" presStyleCnt="12">
        <dgm:presLayoutVars>
          <dgm:bulletEnabled val="1"/>
        </dgm:presLayoutVars>
      </dgm:prSet>
      <dgm:spPr/>
    </dgm:pt>
    <dgm:pt modelId="{4D081B58-5E05-5D46-96CC-6F35AB110F9A}" type="pres">
      <dgm:prSet presAssocID="{8B6769FB-0411-4760-81F5-2564D426B739}" presName="sibTrans" presStyleLbl="sibTrans1D1" presStyleIdx="9" presStyleCnt="11"/>
      <dgm:spPr/>
    </dgm:pt>
    <dgm:pt modelId="{306BCCD4-11DA-9041-8599-BD69BE11A5EF}" type="pres">
      <dgm:prSet presAssocID="{8B6769FB-0411-4760-81F5-2564D426B739}" presName="connectorText" presStyleLbl="sibTrans1D1" presStyleIdx="9" presStyleCnt="11"/>
      <dgm:spPr/>
    </dgm:pt>
    <dgm:pt modelId="{E7B875CE-6217-0B4C-95F0-61BE703511D9}" type="pres">
      <dgm:prSet presAssocID="{B7E42A3C-7E65-482E-A5F4-224A6F9C4FD2}" presName="node" presStyleLbl="node1" presStyleIdx="10" presStyleCnt="12">
        <dgm:presLayoutVars>
          <dgm:bulletEnabled val="1"/>
        </dgm:presLayoutVars>
      </dgm:prSet>
      <dgm:spPr/>
    </dgm:pt>
    <dgm:pt modelId="{D299554C-28DB-694B-8AAC-E3703CC05B0B}" type="pres">
      <dgm:prSet presAssocID="{95C4B115-35FA-45F1-AE0F-597B8ECDC1CC}" presName="sibTrans" presStyleLbl="sibTrans1D1" presStyleIdx="10" presStyleCnt="11"/>
      <dgm:spPr/>
    </dgm:pt>
    <dgm:pt modelId="{842C3869-D0A6-F342-8C0C-4D1B6DD5D373}" type="pres">
      <dgm:prSet presAssocID="{95C4B115-35FA-45F1-AE0F-597B8ECDC1CC}" presName="connectorText" presStyleLbl="sibTrans1D1" presStyleIdx="10" presStyleCnt="11"/>
      <dgm:spPr/>
    </dgm:pt>
    <dgm:pt modelId="{87889D88-FA0A-C841-9C19-BA541D10E1A3}" type="pres">
      <dgm:prSet presAssocID="{7683EB2B-B6A0-4725-8A34-83AC5DE47404}" presName="node" presStyleLbl="node1" presStyleIdx="11" presStyleCnt="12">
        <dgm:presLayoutVars>
          <dgm:bulletEnabled val="1"/>
        </dgm:presLayoutVars>
      </dgm:prSet>
      <dgm:spPr/>
    </dgm:pt>
  </dgm:ptLst>
  <dgm:cxnLst>
    <dgm:cxn modelId="{8948B200-F181-CA41-88F6-967623664D15}" type="presOf" srcId="{DC9A4FD6-A23B-46B8-A389-7982BA6C8AF8}" destId="{1C2B1D4A-5B29-4F40-ADA6-022EA74B62AF}" srcOrd="0" destOrd="0" presId="urn:microsoft.com/office/officeart/2016/7/layout/RepeatingBendingProcessNew"/>
    <dgm:cxn modelId="{E1663801-20D1-324E-8BFC-F0F86DE9D4FE}" type="presOf" srcId="{77C664E4-ADD7-4936-84B0-6E1CFADDC4C0}" destId="{59657515-95E8-5048-9AD0-A8553B94AA55}" srcOrd="0" destOrd="0" presId="urn:microsoft.com/office/officeart/2016/7/layout/RepeatingBendingProcessNew"/>
    <dgm:cxn modelId="{2FEE4513-C268-8244-A290-F637B29A37CE}" type="presOf" srcId="{DB3E0D01-1580-41CF-86BA-666989AF2B21}" destId="{48CF8254-DEBB-8B45-A944-E334B104D499}" srcOrd="0" destOrd="0" presId="urn:microsoft.com/office/officeart/2016/7/layout/RepeatingBendingProcessNew"/>
    <dgm:cxn modelId="{38FF9C14-D48F-7342-8BFF-D1B254A3C701}" type="presOf" srcId="{15295006-57B8-43A7-BAB1-3544E582CAEE}" destId="{4BBAD35E-DF8B-4E49-8814-3AABBFEA6CA3}" srcOrd="1" destOrd="0" presId="urn:microsoft.com/office/officeart/2016/7/layout/RepeatingBendingProcessNew"/>
    <dgm:cxn modelId="{6E9FC11B-F574-439A-A5A2-56F4E17D7FB0}" srcId="{597FF61B-B12C-41FF-8DF8-41397F03F558}" destId="{EA0E0DEB-198A-4E0F-A3FB-60DEE737A73F}" srcOrd="4" destOrd="0" parTransId="{418E9645-78F4-4883-89C9-2A04848BF8A2}" sibTransId="{D2BE2434-CB88-4A4B-93FB-FDEE0E2F85E0}"/>
    <dgm:cxn modelId="{A44EE621-7F3F-E142-8E58-010D12A64D27}" type="presOf" srcId="{9025F5AA-4400-45DE-B0D9-CEE5719BD367}" destId="{57C9176B-EDEC-0044-BF78-49358BC45C94}" srcOrd="0" destOrd="0" presId="urn:microsoft.com/office/officeart/2016/7/layout/RepeatingBendingProcessNew"/>
    <dgm:cxn modelId="{B7668129-8958-408A-AC38-A86099F1B102}" srcId="{597FF61B-B12C-41FF-8DF8-41397F03F558}" destId="{DB3E0D01-1580-41CF-86BA-666989AF2B21}" srcOrd="9" destOrd="0" parTransId="{80351472-B635-4F36-A4BF-202ACB19813E}" sibTransId="{8B6769FB-0411-4760-81F5-2564D426B739}"/>
    <dgm:cxn modelId="{98D44E2B-CE43-4BF2-8EB7-05FA7D42B437}" srcId="{597FF61B-B12C-41FF-8DF8-41397F03F558}" destId="{B7E42A3C-7E65-482E-A5F4-224A6F9C4FD2}" srcOrd="10" destOrd="0" parTransId="{59355BB7-A3A0-44F8-B05C-99FC7ACEC232}" sibTransId="{95C4B115-35FA-45F1-AE0F-597B8ECDC1CC}"/>
    <dgm:cxn modelId="{96D5E72C-FD1D-1944-B6A3-C862C686981B}" type="presOf" srcId="{77C664E4-ADD7-4936-84B0-6E1CFADDC4C0}" destId="{352C53FC-A2B7-5F43-BCDE-265C16C32260}" srcOrd="1" destOrd="0" presId="urn:microsoft.com/office/officeart/2016/7/layout/RepeatingBendingProcessNew"/>
    <dgm:cxn modelId="{219B7731-3D22-4622-A972-70AA806720D8}" srcId="{597FF61B-B12C-41FF-8DF8-41397F03F558}" destId="{355A8995-2EDD-4B5C-8789-92951F2E0497}" srcOrd="5" destOrd="0" parTransId="{42E3092C-CAEE-4A4E-A7C8-989D579C887A}" sibTransId="{8EFC49E4-4312-4AE4-9C83-6986722BD9DE}"/>
    <dgm:cxn modelId="{82AC613B-F118-7A4F-9232-6EC11A3356EF}" type="presOf" srcId="{95C4B115-35FA-45F1-AE0F-597B8ECDC1CC}" destId="{D299554C-28DB-694B-8AAC-E3703CC05B0B}" srcOrd="0" destOrd="0" presId="urn:microsoft.com/office/officeart/2016/7/layout/RepeatingBendingProcessNew"/>
    <dgm:cxn modelId="{58FF4041-E9E8-A940-A8DA-B9B7E6E36E0A}" type="presOf" srcId="{D2BE2434-CB88-4A4B-93FB-FDEE0E2F85E0}" destId="{2F8B078F-43C2-6445-A0D7-C83CB8B301D7}" srcOrd="0" destOrd="0" presId="urn:microsoft.com/office/officeart/2016/7/layout/RepeatingBendingProcessNew"/>
    <dgm:cxn modelId="{956B2444-1913-D94D-B5B6-463EF10E6904}" type="presOf" srcId="{EA0E0DEB-198A-4E0F-A3FB-60DEE737A73F}" destId="{104B31B1-CCE8-EA4F-842A-74E183E638BA}" srcOrd="0" destOrd="0" presId="urn:microsoft.com/office/officeart/2016/7/layout/RepeatingBendingProcessNew"/>
    <dgm:cxn modelId="{BAA68B48-B562-F542-AACD-FCCD68F96FC0}" type="presOf" srcId="{4B2FFE5C-EE29-4598-9116-7715137CC5C7}" destId="{42377220-0696-DF4B-95DD-C6DE43521442}" srcOrd="0" destOrd="0" presId="urn:microsoft.com/office/officeart/2016/7/layout/RepeatingBendingProcessNew"/>
    <dgm:cxn modelId="{1918CB48-A6F3-8641-86BC-CC76E8708361}" type="presOf" srcId="{9334FF3A-4B8F-432B-BC6E-3DFDAFE66518}" destId="{2F315EA0-3A8A-5C49-95AC-41F96814C545}" srcOrd="1" destOrd="0" presId="urn:microsoft.com/office/officeart/2016/7/layout/RepeatingBendingProcessNew"/>
    <dgm:cxn modelId="{A107BC4B-1EFA-7F48-9BDF-3A2CAC0E4E7B}" type="presOf" srcId="{597FF61B-B12C-41FF-8DF8-41397F03F558}" destId="{F4A328E4-5150-C44D-99B9-A79D70A31981}" srcOrd="0" destOrd="0" presId="urn:microsoft.com/office/officeart/2016/7/layout/RepeatingBendingProcessNew"/>
    <dgm:cxn modelId="{FC532052-1151-8D45-8B69-8DCD6580CD57}" type="presOf" srcId="{D2BE2434-CB88-4A4B-93FB-FDEE0E2F85E0}" destId="{5C089FAC-05E5-CF49-A5F0-923023D50279}" srcOrd="1" destOrd="0" presId="urn:microsoft.com/office/officeart/2016/7/layout/RepeatingBendingProcessNew"/>
    <dgm:cxn modelId="{E6B51258-BD27-4035-BA83-E9E42EDC4F86}" srcId="{597FF61B-B12C-41FF-8DF8-41397F03F558}" destId="{9B8FA294-8AA9-4322-B89D-C2D51BECEA8F}" srcOrd="7" destOrd="0" parTransId="{59DA12CF-E286-4566-BB3A-EF6CC3579691}" sibTransId="{77C664E4-ADD7-4936-84B0-6E1CFADDC4C0}"/>
    <dgm:cxn modelId="{14B1355A-9F74-3D41-80BC-A4ECD1EB9D9D}" type="presOf" srcId="{B7E42A3C-7E65-482E-A5F4-224A6F9C4FD2}" destId="{E7B875CE-6217-0B4C-95F0-61BE703511D9}" srcOrd="0" destOrd="0" presId="urn:microsoft.com/office/officeart/2016/7/layout/RepeatingBendingProcessNew"/>
    <dgm:cxn modelId="{7F4EDE66-08E7-CC46-8526-E2D6A6DEC2BA}" type="presOf" srcId="{8B6769FB-0411-4760-81F5-2564D426B739}" destId="{4D081B58-5E05-5D46-96CC-6F35AB110F9A}" srcOrd="0" destOrd="0" presId="urn:microsoft.com/office/officeart/2016/7/layout/RepeatingBendingProcessNew"/>
    <dgm:cxn modelId="{CBD6406A-FF80-EE43-8039-0C8C9E04DB25}" type="presOf" srcId="{8EFC49E4-4312-4AE4-9C83-6986722BD9DE}" destId="{C0524864-42F0-574F-B2D8-20EEDC0C240A}" srcOrd="1" destOrd="0" presId="urn:microsoft.com/office/officeart/2016/7/layout/RepeatingBendingProcessNew"/>
    <dgm:cxn modelId="{AE47B06A-213C-EA4B-9648-122436E00D66}" type="presOf" srcId="{48EF283E-796C-46C4-A81F-FFB8D6E23978}" destId="{D615BBEC-831B-5E46-8C58-137B66AB94B5}" srcOrd="0" destOrd="0" presId="urn:microsoft.com/office/officeart/2016/7/layout/RepeatingBendingProcessNew"/>
    <dgm:cxn modelId="{8F519988-2423-9B41-9483-67B7A108E118}" type="presOf" srcId="{7683EB2B-B6A0-4725-8A34-83AC5DE47404}" destId="{87889D88-FA0A-C841-9C19-BA541D10E1A3}" srcOrd="0" destOrd="0" presId="urn:microsoft.com/office/officeart/2016/7/layout/RepeatingBendingProcessNew"/>
    <dgm:cxn modelId="{FF8F0189-D4A7-E245-BF10-30EC3D11A23E}" type="presOf" srcId="{4B1DA030-16F1-4D7B-BDFF-60C76DB413A6}" destId="{6392209B-38C9-B74C-BC7E-E018DD464C13}" srcOrd="1" destOrd="0" presId="urn:microsoft.com/office/officeart/2016/7/layout/RepeatingBendingProcessNew"/>
    <dgm:cxn modelId="{9C58F38C-91EB-064A-A63F-93D6194B164E}" type="presOf" srcId="{C5BAA6D9-26CA-4BC4-84B5-5B81E08E4A21}" destId="{CB762D6A-3CF2-B346-8A33-57B5B962A410}" srcOrd="1" destOrd="0" presId="urn:microsoft.com/office/officeart/2016/7/layout/RepeatingBendingProcessNew"/>
    <dgm:cxn modelId="{4BFA538F-42F3-1B48-A2F5-5E3064E7FDB4}" type="presOf" srcId="{B66D473F-4AA3-4B17-A816-61D8E6A56F0C}" destId="{A2AE6AAC-DE26-C846-9117-7BEC3EE4F16B}" srcOrd="0" destOrd="0" presId="urn:microsoft.com/office/officeart/2016/7/layout/RepeatingBendingProcessNew"/>
    <dgm:cxn modelId="{24983991-106D-324D-99D0-5473CA07F066}" type="presOf" srcId="{9025F5AA-4400-45DE-B0D9-CEE5719BD367}" destId="{995DFFA2-0419-FE44-9F2B-63764C749C44}" srcOrd="1" destOrd="0" presId="urn:microsoft.com/office/officeart/2016/7/layout/RepeatingBendingProcessNew"/>
    <dgm:cxn modelId="{1F3D0092-E05A-2E4F-A8E3-C03F723FC51A}" type="presOf" srcId="{8EFC49E4-4312-4AE4-9C83-6986722BD9DE}" destId="{539739A7-021C-1D4D-A1D0-2A4214A0C23C}" srcOrd="0" destOrd="0" presId="urn:microsoft.com/office/officeart/2016/7/layout/RepeatingBendingProcessNew"/>
    <dgm:cxn modelId="{69CE2592-E8FD-3048-A5CE-56D270B07663}" type="presOf" srcId="{9974E2FE-D543-4F8A-9FFD-DE5F647F6C23}" destId="{10B34FE1-A437-9C47-96F1-E0DFA5F8D4CA}" srcOrd="0" destOrd="0" presId="urn:microsoft.com/office/officeart/2016/7/layout/RepeatingBendingProcessNew"/>
    <dgm:cxn modelId="{B44F7895-F0B2-5F42-96C7-41B2B3A4890C}" type="presOf" srcId="{9B8FA294-8AA9-4322-B89D-C2D51BECEA8F}" destId="{CC7B83CB-C1DD-8D4A-AC94-77B156F793F6}" srcOrd="0" destOrd="0" presId="urn:microsoft.com/office/officeart/2016/7/layout/RepeatingBendingProcessNew"/>
    <dgm:cxn modelId="{8744F59C-C49B-BE47-9EFB-B597553264ED}" type="presOf" srcId="{9334FF3A-4B8F-432B-BC6E-3DFDAFE66518}" destId="{9EE2C4AE-91DF-674B-8F87-376E98D25E36}" srcOrd="0" destOrd="0" presId="urn:microsoft.com/office/officeart/2016/7/layout/RepeatingBendingProcessNew"/>
    <dgm:cxn modelId="{97FF0DA6-B9C1-9D49-B35A-7D850BD023F8}" type="presOf" srcId="{3E29E796-0702-43B9-BED5-AB1638217B3D}" destId="{4A3E6AB7-CA3F-B543-97E2-4E5CF1B7A9F3}" srcOrd="0" destOrd="0" presId="urn:microsoft.com/office/officeart/2016/7/layout/RepeatingBendingProcessNew"/>
    <dgm:cxn modelId="{97CB4BA9-38C8-4F42-AD73-88C4840A2BBA}" type="presOf" srcId="{3DCE03D4-1F3E-452F-B8F5-CD958F146075}" destId="{0D4D04FF-99F8-DD4A-A4B2-E8011547CB5E}" srcOrd="0" destOrd="0" presId="urn:microsoft.com/office/officeart/2016/7/layout/RepeatingBendingProcessNew"/>
    <dgm:cxn modelId="{D7D056AB-93B0-F74F-9589-347EF43F164C}" type="presOf" srcId="{95C4B115-35FA-45F1-AE0F-597B8ECDC1CC}" destId="{842C3869-D0A6-F342-8C0C-4D1B6DD5D373}" srcOrd="1" destOrd="0" presId="urn:microsoft.com/office/officeart/2016/7/layout/RepeatingBendingProcessNew"/>
    <dgm:cxn modelId="{14F2EBB1-2741-094F-BCF1-2FC75E851B91}" type="presOf" srcId="{15295006-57B8-43A7-BAB1-3544E582CAEE}" destId="{291D1217-2377-8C43-9A95-8831CC0171F8}" srcOrd="0" destOrd="0" presId="urn:microsoft.com/office/officeart/2016/7/layout/RepeatingBendingProcessNew"/>
    <dgm:cxn modelId="{763F4FB3-3D34-4FCC-99E9-23398BE91EE0}" srcId="{597FF61B-B12C-41FF-8DF8-41397F03F558}" destId="{DC9A4FD6-A23B-46B8-A389-7982BA6C8AF8}" srcOrd="1" destOrd="0" parTransId="{6BC784CA-5AE4-4925-90AF-00A9D16C0B9E}" sibTransId="{C5BAA6D9-26CA-4BC4-84B5-5B81E08E4A21}"/>
    <dgm:cxn modelId="{905942B9-3C83-4BAD-928D-C6198B494DF7}" srcId="{597FF61B-B12C-41FF-8DF8-41397F03F558}" destId="{B66D473F-4AA3-4B17-A816-61D8E6A56F0C}" srcOrd="0" destOrd="0" parTransId="{482B8DDD-F949-4B9D-9755-0738EAF12C4C}" sibTransId="{9025F5AA-4400-45DE-B0D9-CEE5719BD367}"/>
    <dgm:cxn modelId="{7BDA42C4-3194-A446-B523-0A6E80BCF6D8}" type="presOf" srcId="{355A8995-2EDD-4B5C-8789-92951F2E0497}" destId="{DA42ABC7-6FB8-084C-B4F2-B416E70BE98F}" srcOrd="0" destOrd="0" presId="urn:microsoft.com/office/officeart/2016/7/layout/RepeatingBendingProcessNew"/>
    <dgm:cxn modelId="{571F27CB-2C61-4A31-BDF4-F2C2F338AC39}" srcId="{597FF61B-B12C-41FF-8DF8-41397F03F558}" destId="{4B2FFE5C-EE29-4598-9116-7715137CC5C7}" srcOrd="8" destOrd="0" parTransId="{A1AA659D-1172-48D5-AAB3-21D879BF4282}" sibTransId="{15295006-57B8-43A7-BAB1-3544E582CAEE}"/>
    <dgm:cxn modelId="{289FBFCB-FF36-4B49-B386-052B6C6F6C6B}" type="presOf" srcId="{8B6769FB-0411-4760-81F5-2564D426B739}" destId="{306BCCD4-11DA-9041-8599-BD69BE11A5EF}" srcOrd="1" destOrd="0" presId="urn:microsoft.com/office/officeart/2016/7/layout/RepeatingBendingProcessNew"/>
    <dgm:cxn modelId="{AD298ED0-E430-2E42-867D-681AED20E76A}" type="presOf" srcId="{4B1DA030-16F1-4D7B-BDFF-60C76DB413A6}" destId="{79D3B3BB-3B8C-F94F-B592-9375D7FD193B}" srcOrd="0" destOrd="0" presId="urn:microsoft.com/office/officeart/2016/7/layout/RepeatingBendingProcessNew"/>
    <dgm:cxn modelId="{2430D0D2-5CB0-45DE-B72D-9DC3503E4D88}" srcId="{597FF61B-B12C-41FF-8DF8-41397F03F558}" destId="{9974E2FE-D543-4F8A-9FFD-DE5F647F6C23}" srcOrd="3" destOrd="0" parTransId="{16555576-4729-48ED-80E6-FBC8C52B7A99}" sibTransId="{48EF283E-796C-46C4-A81F-FFB8D6E23978}"/>
    <dgm:cxn modelId="{C4561BD3-E8FE-4A97-A5EC-EC31DB054C6B}" srcId="{597FF61B-B12C-41FF-8DF8-41397F03F558}" destId="{3DCE03D4-1F3E-452F-B8F5-CD958F146075}" srcOrd="2" destOrd="0" parTransId="{DE17E60D-BCC2-4DBB-87BD-4FEC2FF7E343}" sibTransId="{9334FF3A-4B8F-432B-BC6E-3DFDAFE66518}"/>
    <dgm:cxn modelId="{A86783E2-6E18-42DA-88BB-1511A5FC2FC1}" srcId="{597FF61B-B12C-41FF-8DF8-41397F03F558}" destId="{7683EB2B-B6A0-4725-8A34-83AC5DE47404}" srcOrd="11" destOrd="0" parTransId="{A4D47BF6-8BE2-414D-96C5-FB72B471F8F2}" sibTransId="{88373515-0407-4A04-A79E-44A3672F48F3}"/>
    <dgm:cxn modelId="{2388DEEF-9AF8-4489-847F-1AFE2B85114A}" srcId="{597FF61B-B12C-41FF-8DF8-41397F03F558}" destId="{3E29E796-0702-43B9-BED5-AB1638217B3D}" srcOrd="6" destOrd="0" parTransId="{C29897DD-02B6-4844-A48A-836E5A30517A}" sibTransId="{4B1DA030-16F1-4D7B-BDFF-60C76DB413A6}"/>
    <dgm:cxn modelId="{04519BF3-2530-6942-9840-EA904652F9AD}" type="presOf" srcId="{48EF283E-796C-46C4-A81F-FFB8D6E23978}" destId="{73B2246F-D268-2E4B-AB15-C1D06B5717C0}" srcOrd="1" destOrd="0" presId="urn:microsoft.com/office/officeart/2016/7/layout/RepeatingBendingProcessNew"/>
    <dgm:cxn modelId="{162F7AF7-8162-9342-8D90-D096FB9D0452}" type="presOf" srcId="{C5BAA6D9-26CA-4BC4-84B5-5B81E08E4A21}" destId="{3E1D3DAD-728E-7441-BFC1-8BFBF2600811}" srcOrd="0" destOrd="0" presId="urn:microsoft.com/office/officeart/2016/7/layout/RepeatingBendingProcessNew"/>
    <dgm:cxn modelId="{D0248F68-D18F-3746-B678-73F82B49131C}" type="presParOf" srcId="{F4A328E4-5150-C44D-99B9-A79D70A31981}" destId="{A2AE6AAC-DE26-C846-9117-7BEC3EE4F16B}" srcOrd="0" destOrd="0" presId="urn:microsoft.com/office/officeart/2016/7/layout/RepeatingBendingProcessNew"/>
    <dgm:cxn modelId="{C45F00A9-01B7-314D-9150-558A9455B7E9}" type="presParOf" srcId="{F4A328E4-5150-C44D-99B9-A79D70A31981}" destId="{57C9176B-EDEC-0044-BF78-49358BC45C94}" srcOrd="1" destOrd="0" presId="urn:microsoft.com/office/officeart/2016/7/layout/RepeatingBendingProcessNew"/>
    <dgm:cxn modelId="{D3D0E9B6-F094-604F-A806-6C64CB0E129F}" type="presParOf" srcId="{57C9176B-EDEC-0044-BF78-49358BC45C94}" destId="{995DFFA2-0419-FE44-9F2B-63764C749C44}" srcOrd="0" destOrd="0" presId="urn:microsoft.com/office/officeart/2016/7/layout/RepeatingBendingProcessNew"/>
    <dgm:cxn modelId="{CEA50753-38E2-5548-9821-1C2B138A7638}" type="presParOf" srcId="{F4A328E4-5150-C44D-99B9-A79D70A31981}" destId="{1C2B1D4A-5B29-4F40-ADA6-022EA74B62AF}" srcOrd="2" destOrd="0" presId="urn:microsoft.com/office/officeart/2016/7/layout/RepeatingBendingProcessNew"/>
    <dgm:cxn modelId="{D124C068-72DD-554F-95FE-7929AF16DBA6}" type="presParOf" srcId="{F4A328E4-5150-C44D-99B9-A79D70A31981}" destId="{3E1D3DAD-728E-7441-BFC1-8BFBF2600811}" srcOrd="3" destOrd="0" presId="urn:microsoft.com/office/officeart/2016/7/layout/RepeatingBendingProcessNew"/>
    <dgm:cxn modelId="{A1FD8CE9-CE80-3E48-843E-A42D007A5095}" type="presParOf" srcId="{3E1D3DAD-728E-7441-BFC1-8BFBF2600811}" destId="{CB762D6A-3CF2-B346-8A33-57B5B962A410}" srcOrd="0" destOrd="0" presId="urn:microsoft.com/office/officeart/2016/7/layout/RepeatingBendingProcessNew"/>
    <dgm:cxn modelId="{86FB6EFD-10C9-F04F-B862-874D1B82EF25}" type="presParOf" srcId="{F4A328E4-5150-C44D-99B9-A79D70A31981}" destId="{0D4D04FF-99F8-DD4A-A4B2-E8011547CB5E}" srcOrd="4" destOrd="0" presId="urn:microsoft.com/office/officeart/2016/7/layout/RepeatingBendingProcessNew"/>
    <dgm:cxn modelId="{81B5E1B2-F6DD-AE4E-979E-34E09A92138B}" type="presParOf" srcId="{F4A328E4-5150-C44D-99B9-A79D70A31981}" destId="{9EE2C4AE-91DF-674B-8F87-376E98D25E36}" srcOrd="5" destOrd="0" presId="urn:microsoft.com/office/officeart/2016/7/layout/RepeatingBendingProcessNew"/>
    <dgm:cxn modelId="{19207799-05E2-ED4C-9F5D-7FC1E394E165}" type="presParOf" srcId="{9EE2C4AE-91DF-674B-8F87-376E98D25E36}" destId="{2F315EA0-3A8A-5C49-95AC-41F96814C545}" srcOrd="0" destOrd="0" presId="urn:microsoft.com/office/officeart/2016/7/layout/RepeatingBendingProcessNew"/>
    <dgm:cxn modelId="{A50A0756-1738-0E49-A24A-A49B3AD235C4}" type="presParOf" srcId="{F4A328E4-5150-C44D-99B9-A79D70A31981}" destId="{10B34FE1-A437-9C47-96F1-E0DFA5F8D4CA}" srcOrd="6" destOrd="0" presId="urn:microsoft.com/office/officeart/2016/7/layout/RepeatingBendingProcessNew"/>
    <dgm:cxn modelId="{0C37AC44-AA04-A649-938C-2EBBE4FC379C}" type="presParOf" srcId="{F4A328E4-5150-C44D-99B9-A79D70A31981}" destId="{D615BBEC-831B-5E46-8C58-137B66AB94B5}" srcOrd="7" destOrd="0" presId="urn:microsoft.com/office/officeart/2016/7/layout/RepeatingBendingProcessNew"/>
    <dgm:cxn modelId="{C662F10B-5FFC-C844-BF20-78DBD0BC2A12}" type="presParOf" srcId="{D615BBEC-831B-5E46-8C58-137B66AB94B5}" destId="{73B2246F-D268-2E4B-AB15-C1D06B5717C0}" srcOrd="0" destOrd="0" presId="urn:microsoft.com/office/officeart/2016/7/layout/RepeatingBendingProcessNew"/>
    <dgm:cxn modelId="{C6DF2BED-B9C2-884A-9F49-4987E2F3DB4C}" type="presParOf" srcId="{F4A328E4-5150-C44D-99B9-A79D70A31981}" destId="{104B31B1-CCE8-EA4F-842A-74E183E638BA}" srcOrd="8" destOrd="0" presId="urn:microsoft.com/office/officeart/2016/7/layout/RepeatingBendingProcessNew"/>
    <dgm:cxn modelId="{DAA8EA40-0F09-714C-BE22-71E1EDB16FD7}" type="presParOf" srcId="{F4A328E4-5150-C44D-99B9-A79D70A31981}" destId="{2F8B078F-43C2-6445-A0D7-C83CB8B301D7}" srcOrd="9" destOrd="0" presId="urn:microsoft.com/office/officeart/2016/7/layout/RepeatingBendingProcessNew"/>
    <dgm:cxn modelId="{78BC3EC8-6400-DE44-ADDE-070767B23E76}" type="presParOf" srcId="{2F8B078F-43C2-6445-A0D7-C83CB8B301D7}" destId="{5C089FAC-05E5-CF49-A5F0-923023D50279}" srcOrd="0" destOrd="0" presId="urn:microsoft.com/office/officeart/2016/7/layout/RepeatingBendingProcessNew"/>
    <dgm:cxn modelId="{B9E52CBF-9FC3-9D43-A88F-5C2B8486C3D8}" type="presParOf" srcId="{F4A328E4-5150-C44D-99B9-A79D70A31981}" destId="{DA42ABC7-6FB8-084C-B4F2-B416E70BE98F}" srcOrd="10" destOrd="0" presId="urn:microsoft.com/office/officeart/2016/7/layout/RepeatingBendingProcessNew"/>
    <dgm:cxn modelId="{D292E288-25D5-A944-B656-12B8EF1108E6}" type="presParOf" srcId="{F4A328E4-5150-C44D-99B9-A79D70A31981}" destId="{539739A7-021C-1D4D-A1D0-2A4214A0C23C}" srcOrd="11" destOrd="0" presId="urn:microsoft.com/office/officeart/2016/7/layout/RepeatingBendingProcessNew"/>
    <dgm:cxn modelId="{761AE520-A5B0-314A-BE55-FC26F2C5423E}" type="presParOf" srcId="{539739A7-021C-1D4D-A1D0-2A4214A0C23C}" destId="{C0524864-42F0-574F-B2D8-20EEDC0C240A}" srcOrd="0" destOrd="0" presId="urn:microsoft.com/office/officeart/2016/7/layout/RepeatingBendingProcessNew"/>
    <dgm:cxn modelId="{B2A5E72C-E04B-6C44-9C9C-34DED6AF82BA}" type="presParOf" srcId="{F4A328E4-5150-C44D-99B9-A79D70A31981}" destId="{4A3E6AB7-CA3F-B543-97E2-4E5CF1B7A9F3}" srcOrd="12" destOrd="0" presId="urn:microsoft.com/office/officeart/2016/7/layout/RepeatingBendingProcessNew"/>
    <dgm:cxn modelId="{1954D5C3-7E19-2F44-ACD6-0F61B2A2AEE7}" type="presParOf" srcId="{F4A328E4-5150-C44D-99B9-A79D70A31981}" destId="{79D3B3BB-3B8C-F94F-B592-9375D7FD193B}" srcOrd="13" destOrd="0" presId="urn:microsoft.com/office/officeart/2016/7/layout/RepeatingBendingProcessNew"/>
    <dgm:cxn modelId="{B6DE5B94-0F49-9A46-AB89-8A1BFF5148C9}" type="presParOf" srcId="{79D3B3BB-3B8C-F94F-B592-9375D7FD193B}" destId="{6392209B-38C9-B74C-BC7E-E018DD464C13}" srcOrd="0" destOrd="0" presId="urn:microsoft.com/office/officeart/2016/7/layout/RepeatingBendingProcessNew"/>
    <dgm:cxn modelId="{AD10E98F-7C27-3A45-AB4F-651564617457}" type="presParOf" srcId="{F4A328E4-5150-C44D-99B9-A79D70A31981}" destId="{CC7B83CB-C1DD-8D4A-AC94-77B156F793F6}" srcOrd="14" destOrd="0" presId="urn:microsoft.com/office/officeart/2016/7/layout/RepeatingBendingProcessNew"/>
    <dgm:cxn modelId="{E4A98FD0-4A86-BE4C-BD32-75B26D754D95}" type="presParOf" srcId="{F4A328E4-5150-C44D-99B9-A79D70A31981}" destId="{59657515-95E8-5048-9AD0-A8553B94AA55}" srcOrd="15" destOrd="0" presId="urn:microsoft.com/office/officeart/2016/7/layout/RepeatingBendingProcessNew"/>
    <dgm:cxn modelId="{FAFCE453-C850-CA47-9283-4FA798E16233}" type="presParOf" srcId="{59657515-95E8-5048-9AD0-A8553B94AA55}" destId="{352C53FC-A2B7-5F43-BCDE-265C16C32260}" srcOrd="0" destOrd="0" presId="urn:microsoft.com/office/officeart/2016/7/layout/RepeatingBendingProcessNew"/>
    <dgm:cxn modelId="{371B5022-193F-1B44-A771-4EFB33552F59}" type="presParOf" srcId="{F4A328E4-5150-C44D-99B9-A79D70A31981}" destId="{42377220-0696-DF4B-95DD-C6DE43521442}" srcOrd="16" destOrd="0" presId="urn:microsoft.com/office/officeart/2016/7/layout/RepeatingBendingProcessNew"/>
    <dgm:cxn modelId="{81F9A576-649E-744C-A06D-428E269AC908}" type="presParOf" srcId="{F4A328E4-5150-C44D-99B9-A79D70A31981}" destId="{291D1217-2377-8C43-9A95-8831CC0171F8}" srcOrd="17" destOrd="0" presId="urn:microsoft.com/office/officeart/2016/7/layout/RepeatingBendingProcessNew"/>
    <dgm:cxn modelId="{F146E5DE-385D-B641-8615-7815958515E4}" type="presParOf" srcId="{291D1217-2377-8C43-9A95-8831CC0171F8}" destId="{4BBAD35E-DF8B-4E49-8814-3AABBFEA6CA3}" srcOrd="0" destOrd="0" presId="urn:microsoft.com/office/officeart/2016/7/layout/RepeatingBendingProcessNew"/>
    <dgm:cxn modelId="{F63DFB0B-785D-1F43-AC43-A37C35500798}" type="presParOf" srcId="{F4A328E4-5150-C44D-99B9-A79D70A31981}" destId="{48CF8254-DEBB-8B45-A944-E334B104D499}" srcOrd="18" destOrd="0" presId="urn:microsoft.com/office/officeart/2016/7/layout/RepeatingBendingProcessNew"/>
    <dgm:cxn modelId="{28ED7213-EA7F-8540-89DB-5600ECE3D818}" type="presParOf" srcId="{F4A328E4-5150-C44D-99B9-A79D70A31981}" destId="{4D081B58-5E05-5D46-96CC-6F35AB110F9A}" srcOrd="19" destOrd="0" presId="urn:microsoft.com/office/officeart/2016/7/layout/RepeatingBendingProcessNew"/>
    <dgm:cxn modelId="{B63FF129-9F6C-524D-BAC4-F4A321AE4CA4}" type="presParOf" srcId="{4D081B58-5E05-5D46-96CC-6F35AB110F9A}" destId="{306BCCD4-11DA-9041-8599-BD69BE11A5EF}" srcOrd="0" destOrd="0" presId="urn:microsoft.com/office/officeart/2016/7/layout/RepeatingBendingProcessNew"/>
    <dgm:cxn modelId="{F4BC3F45-25C1-EB4A-BA08-A38F2929B12F}" type="presParOf" srcId="{F4A328E4-5150-C44D-99B9-A79D70A31981}" destId="{E7B875CE-6217-0B4C-95F0-61BE703511D9}" srcOrd="20" destOrd="0" presId="urn:microsoft.com/office/officeart/2016/7/layout/RepeatingBendingProcessNew"/>
    <dgm:cxn modelId="{FFDA2F2F-EB82-334A-8FC9-168F650D76A1}" type="presParOf" srcId="{F4A328E4-5150-C44D-99B9-A79D70A31981}" destId="{D299554C-28DB-694B-8AAC-E3703CC05B0B}" srcOrd="21" destOrd="0" presId="urn:microsoft.com/office/officeart/2016/7/layout/RepeatingBendingProcessNew"/>
    <dgm:cxn modelId="{EAA18751-BC19-2143-BE06-61927E12591D}" type="presParOf" srcId="{D299554C-28DB-694B-8AAC-E3703CC05B0B}" destId="{842C3869-D0A6-F342-8C0C-4D1B6DD5D373}" srcOrd="0" destOrd="0" presId="urn:microsoft.com/office/officeart/2016/7/layout/RepeatingBendingProcessNew"/>
    <dgm:cxn modelId="{0082034F-ED84-704E-A6E8-93993773F41A}" type="presParOf" srcId="{F4A328E4-5150-C44D-99B9-A79D70A31981}" destId="{87889D88-FA0A-C841-9C19-BA541D10E1A3}" srcOrd="2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922C8B5-184E-AE46-BB69-602D7ACAAA2E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C561305-5AAA-534B-80E9-828F7D4C5C08}">
      <dgm:prSet/>
      <dgm:spPr/>
      <dgm:t>
        <a:bodyPr/>
        <a:lstStyle/>
        <a:p>
          <a:pPr rtl="0"/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This module has helped me develop a range of important digital skills, including Microsoft Excel, Word, PowerPoint, Outlook, Teams, and LinkedIn.</a:t>
          </a:r>
        </a:p>
      </dgm:t>
    </dgm:pt>
    <dgm:pt modelId="{F495684F-C41B-2D49-A684-1217EF8869E6}" type="parTrans" cxnId="{C274D54C-ED69-FE41-8D83-EC68C4A92776}">
      <dgm:prSet/>
      <dgm:spPr/>
      <dgm:t>
        <a:bodyPr/>
        <a:lstStyle/>
        <a:p>
          <a:endParaRPr lang="en-GB"/>
        </a:p>
      </dgm:t>
    </dgm:pt>
    <dgm:pt modelId="{4A304C4C-BA21-944B-B726-BF33ECAAC95B}" type="sibTrans" cxnId="{C274D54C-ED69-FE41-8D83-EC68C4A92776}">
      <dgm:prSet/>
      <dgm:spPr/>
      <dgm:t>
        <a:bodyPr/>
        <a:lstStyle/>
        <a:p>
          <a:endParaRPr lang="en-GB"/>
        </a:p>
      </dgm:t>
    </dgm:pt>
    <dgm:pt modelId="{19C2E7C4-A027-3744-A336-AFEE314A8412}">
      <dgm:prSet/>
      <dgm:spPr/>
      <dgm:t>
        <a:bodyPr/>
        <a:lstStyle/>
        <a:p>
          <a:pPr>
            <a:buNone/>
          </a:pPr>
          <a:r>
            <a:rPr lang="en-GB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I overcame challenges by practising regularly, using online tutorials, and seeking support when needed.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4411F21-D646-AD4B-A666-52BD73428797}" type="sibTrans" cxnId="{42BB7A76-B9DA-F240-8F8A-6612114BB1B6}">
      <dgm:prSet/>
      <dgm:spPr/>
      <dgm:t>
        <a:bodyPr/>
        <a:lstStyle/>
        <a:p>
          <a:endParaRPr lang="en-GB"/>
        </a:p>
      </dgm:t>
    </dgm:pt>
    <dgm:pt modelId="{F6C9876F-703F-8C40-89C2-17E40E4FD43C}" type="parTrans" cxnId="{42BB7A76-B9DA-F240-8F8A-6612114BB1B6}">
      <dgm:prSet/>
      <dgm:spPr/>
      <dgm:t>
        <a:bodyPr/>
        <a:lstStyle/>
        <a:p>
          <a:endParaRPr lang="en-GB"/>
        </a:p>
      </dgm:t>
    </dgm:pt>
    <dgm:pt modelId="{60D1F9C0-ACDD-6947-AC0C-7818BB833FEC}">
      <dgm:prSet/>
      <dgm:spPr/>
      <dgm:t>
        <a:bodyPr/>
        <a:lstStyle/>
        <a:p>
          <a:pPr>
            <a:buNone/>
          </a:pPr>
          <a:r>
            <a:rPr lang="en-GB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The module has increased my confidence in using technology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8D54C31-245D-EF40-A9A2-0854311560C6}" type="parTrans" cxnId="{6DB4599D-C50E-0747-9044-C5347ABFDD05}">
      <dgm:prSet/>
      <dgm:spPr/>
      <dgm:t>
        <a:bodyPr/>
        <a:lstStyle/>
        <a:p>
          <a:endParaRPr lang="en-GB"/>
        </a:p>
      </dgm:t>
    </dgm:pt>
    <dgm:pt modelId="{0E9AA256-37FE-1447-9C97-86B4A9309962}" type="sibTrans" cxnId="{6DB4599D-C50E-0747-9044-C5347ABFDD05}">
      <dgm:prSet/>
      <dgm:spPr/>
      <dgm:t>
        <a:bodyPr/>
        <a:lstStyle/>
        <a:p>
          <a:endParaRPr lang="en-GB"/>
        </a:p>
      </dgm:t>
    </dgm:pt>
    <dgm:pt modelId="{0F352116-0DA5-124B-BB6C-C81F5627FA35}">
      <dgm:prSet/>
      <dgm:spPr/>
      <dgm:t>
        <a:bodyPr/>
        <a:lstStyle/>
        <a:p>
          <a:pPr>
            <a:buNone/>
          </a:pPr>
          <a:r>
            <a:rPr lang="en-GB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My key takeaway is that digital skills are essential for success in both higher education and the modern workplace.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3D14C83-AA2F-E24E-9393-B6CF11A80529}" type="parTrans" cxnId="{027C04CB-B725-B04B-9480-10C691C3EF67}">
      <dgm:prSet/>
      <dgm:spPr/>
      <dgm:t>
        <a:bodyPr/>
        <a:lstStyle/>
        <a:p>
          <a:endParaRPr lang="en-GB"/>
        </a:p>
      </dgm:t>
    </dgm:pt>
    <dgm:pt modelId="{F16D31DC-BB73-D942-B568-B467D48AB112}" type="sibTrans" cxnId="{027C04CB-B725-B04B-9480-10C691C3EF67}">
      <dgm:prSet/>
      <dgm:spPr/>
      <dgm:t>
        <a:bodyPr/>
        <a:lstStyle/>
        <a:p>
          <a:endParaRPr lang="en-GB"/>
        </a:p>
      </dgm:t>
    </dgm:pt>
    <dgm:pt modelId="{047AC398-94C6-3E4A-9C70-7B1C4BA905D6}">
      <dgm:prSet/>
      <dgm:spPr/>
      <dgm:t>
        <a:bodyPr/>
        <a:lstStyle/>
        <a:p>
          <a:pPr>
            <a:buNone/>
          </a:pPr>
          <a:r>
            <a:rPr lang="en-GB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I have gained confidence in using digital tools for communication, data analysis, report writing, and presentations.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5FDB236-F899-C446-9B53-F02D5F995174}" type="sibTrans" cxnId="{29AE806E-72EE-0749-8F83-403CC85686F0}">
      <dgm:prSet/>
      <dgm:spPr/>
      <dgm:t>
        <a:bodyPr/>
        <a:lstStyle/>
        <a:p>
          <a:endParaRPr lang="en-GB"/>
        </a:p>
      </dgm:t>
    </dgm:pt>
    <dgm:pt modelId="{25EA16A3-10B5-1246-8DAB-05F23813CB14}" type="parTrans" cxnId="{29AE806E-72EE-0749-8F83-403CC85686F0}">
      <dgm:prSet/>
      <dgm:spPr/>
      <dgm:t>
        <a:bodyPr/>
        <a:lstStyle/>
        <a:p>
          <a:endParaRPr lang="en-GB"/>
        </a:p>
      </dgm:t>
    </dgm:pt>
    <dgm:pt modelId="{B20991EC-55D4-6746-AC70-DF09C0C8F8CE}" type="pres">
      <dgm:prSet presAssocID="{2922C8B5-184E-AE46-BB69-602D7ACAAA2E}" presName="linearFlow" presStyleCnt="0">
        <dgm:presLayoutVars>
          <dgm:dir/>
          <dgm:resizeHandles val="exact"/>
        </dgm:presLayoutVars>
      </dgm:prSet>
      <dgm:spPr/>
    </dgm:pt>
    <dgm:pt modelId="{4D3EB877-774D-184C-B7ED-5807C17D310C}" type="pres">
      <dgm:prSet presAssocID="{60D1F9C0-ACDD-6947-AC0C-7818BB833FEC}" presName="composite" presStyleCnt="0"/>
      <dgm:spPr/>
    </dgm:pt>
    <dgm:pt modelId="{EA7A0459-F3CF-4D4A-A699-225364C96FAD}" type="pres">
      <dgm:prSet presAssocID="{60D1F9C0-ACDD-6947-AC0C-7818BB833FEC}" presName="imgShp" presStyleLbl="fgImgPlace1" presStyleIdx="0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 with solid fill"/>
        </a:ext>
      </dgm:extLst>
    </dgm:pt>
    <dgm:pt modelId="{CB65C870-4D2A-D14C-9066-6D70110687FA}" type="pres">
      <dgm:prSet presAssocID="{60D1F9C0-ACDD-6947-AC0C-7818BB833FEC}" presName="txShp" presStyleLbl="node1" presStyleIdx="0" presStyleCnt="5">
        <dgm:presLayoutVars>
          <dgm:bulletEnabled val="1"/>
        </dgm:presLayoutVars>
      </dgm:prSet>
      <dgm:spPr/>
    </dgm:pt>
    <dgm:pt modelId="{FAF3B0E6-DFFE-2C4B-A635-7BB5912EC5B2}" type="pres">
      <dgm:prSet presAssocID="{0E9AA256-37FE-1447-9C97-86B4A9309962}" presName="spacing" presStyleCnt="0"/>
      <dgm:spPr/>
    </dgm:pt>
    <dgm:pt modelId="{66E15D81-DB3E-7C44-9F60-5080B7218BFD}" type="pres">
      <dgm:prSet presAssocID="{047AC398-94C6-3E4A-9C70-7B1C4BA905D6}" presName="composite" presStyleCnt="0"/>
      <dgm:spPr/>
    </dgm:pt>
    <dgm:pt modelId="{79B2D13B-6837-FE46-A910-B33E7C2BE363}" type="pres">
      <dgm:prSet presAssocID="{047AC398-94C6-3E4A-9C70-7B1C4BA905D6}" presName="imgShp" presStyleLbl="fgImgPlace1" presStyleIdx="1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 with solid fill"/>
        </a:ext>
      </dgm:extLst>
    </dgm:pt>
    <dgm:pt modelId="{B107AF3B-2335-DD42-8D0E-08E3920B13D3}" type="pres">
      <dgm:prSet presAssocID="{047AC398-94C6-3E4A-9C70-7B1C4BA905D6}" presName="txShp" presStyleLbl="node1" presStyleIdx="1" presStyleCnt="5">
        <dgm:presLayoutVars>
          <dgm:bulletEnabled val="1"/>
        </dgm:presLayoutVars>
      </dgm:prSet>
      <dgm:spPr/>
    </dgm:pt>
    <dgm:pt modelId="{B2A8E791-DD34-5D43-A1B3-2B5126D5D351}" type="pres">
      <dgm:prSet presAssocID="{45FDB236-F899-C446-9B53-F02D5F995174}" presName="spacing" presStyleCnt="0"/>
      <dgm:spPr/>
    </dgm:pt>
    <dgm:pt modelId="{318E3DDF-E5E1-A44D-8AA6-E1CD0B12226B}" type="pres">
      <dgm:prSet presAssocID="{6C561305-5AAA-534B-80E9-828F7D4C5C08}" presName="composite" presStyleCnt="0"/>
      <dgm:spPr/>
    </dgm:pt>
    <dgm:pt modelId="{E8BD07D2-D23E-2347-82B8-E8351CB98898}" type="pres">
      <dgm:prSet presAssocID="{6C561305-5AAA-534B-80E9-828F7D4C5C08}" presName="imgShp" presStyleLbl="fgImgPlace1" presStyleIdx="2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 with solid fill"/>
        </a:ext>
      </dgm:extLst>
    </dgm:pt>
    <dgm:pt modelId="{18681114-915D-C947-A65E-CC378C863A45}" type="pres">
      <dgm:prSet presAssocID="{6C561305-5AAA-534B-80E9-828F7D4C5C08}" presName="txShp" presStyleLbl="node1" presStyleIdx="2" presStyleCnt="5">
        <dgm:presLayoutVars>
          <dgm:bulletEnabled val="1"/>
        </dgm:presLayoutVars>
      </dgm:prSet>
      <dgm:spPr/>
    </dgm:pt>
    <dgm:pt modelId="{53222D1D-90C8-184A-BE83-86975CC45AFB}" type="pres">
      <dgm:prSet presAssocID="{4A304C4C-BA21-944B-B726-BF33ECAAC95B}" presName="spacing" presStyleCnt="0"/>
      <dgm:spPr/>
    </dgm:pt>
    <dgm:pt modelId="{B12D76F4-82F1-EE44-9576-977272829C3D}" type="pres">
      <dgm:prSet presAssocID="{19C2E7C4-A027-3744-A336-AFEE314A8412}" presName="composite" presStyleCnt="0"/>
      <dgm:spPr/>
    </dgm:pt>
    <dgm:pt modelId="{154E538B-B719-4748-8A70-F4BFD404CB6B}" type="pres">
      <dgm:prSet presAssocID="{19C2E7C4-A027-3744-A336-AFEE314A8412}" presName="imgShp" presStyleLbl="fgImgPlace1" presStyleIdx="3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 with solid fill"/>
        </a:ext>
      </dgm:extLst>
    </dgm:pt>
    <dgm:pt modelId="{DC4C09C6-39D2-A448-AA16-C17CEBF3E2E9}" type="pres">
      <dgm:prSet presAssocID="{19C2E7C4-A027-3744-A336-AFEE314A8412}" presName="txShp" presStyleLbl="node1" presStyleIdx="3" presStyleCnt="5">
        <dgm:presLayoutVars>
          <dgm:bulletEnabled val="1"/>
        </dgm:presLayoutVars>
      </dgm:prSet>
      <dgm:spPr/>
    </dgm:pt>
    <dgm:pt modelId="{BEB516DB-A084-E940-95B3-2BE5B642488E}" type="pres">
      <dgm:prSet presAssocID="{B4411F21-D646-AD4B-A666-52BD73428797}" presName="spacing" presStyleCnt="0"/>
      <dgm:spPr/>
    </dgm:pt>
    <dgm:pt modelId="{5495D4B6-548A-3D47-9F1E-C3955FE17636}" type="pres">
      <dgm:prSet presAssocID="{0F352116-0DA5-124B-BB6C-C81F5627FA35}" presName="composite" presStyleCnt="0"/>
      <dgm:spPr/>
    </dgm:pt>
    <dgm:pt modelId="{653FCCAD-4D22-CD40-B5D7-55A799B2CBE2}" type="pres">
      <dgm:prSet presAssocID="{0F352116-0DA5-124B-BB6C-C81F5627FA35}" presName="imgShp" presStyleLbl="fgImgPlace1" presStyleIdx="4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 with solid fill"/>
        </a:ext>
      </dgm:extLst>
    </dgm:pt>
    <dgm:pt modelId="{BD34ED43-25AE-0B4F-80B6-61881E827C37}" type="pres">
      <dgm:prSet presAssocID="{0F352116-0DA5-124B-BB6C-C81F5627FA35}" presName="txShp" presStyleLbl="node1" presStyleIdx="4" presStyleCnt="5">
        <dgm:presLayoutVars>
          <dgm:bulletEnabled val="1"/>
        </dgm:presLayoutVars>
      </dgm:prSet>
      <dgm:spPr/>
    </dgm:pt>
  </dgm:ptLst>
  <dgm:cxnLst>
    <dgm:cxn modelId="{0916AB1A-E64F-2C47-ADA7-5034AD40C6C8}" type="presOf" srcId="{0F352116-0DA5-124B-BB6C-C81F5627FA35}" destId="{BD34ED43-25AE-0B4F-80B6-61881E827C37}" srcOrd="0" destOrd="0" presId="urn:microsoft.com/office/officeart/2005/8/layout/vList3"/>
    <dgm:cxn modelId="{03E00F28-71B0-3645-9201-399458E5F071}" type="presOf" srcId="{047AC398-94C6-3E4A-9C70-7B1C4BA905D6}" destId="{B107AF3B-2335-DD42-8D0E-08E3920B13D3}" srcOrd="0" destOrd="0" presId="urn:microsoft.com/office/officeart/2005/8/layout/vList3"/>
    <dgm:cxn modelId="{C274D54C-ED69-FE41-8D83-EC68C4A92776}" srcId="{2922C8B5-184E-AE46-BB69-602D7ACAAA2E}" destId="{6C561305-5AAA-534B-80E9-828F7D4C5C08}" srcOrd="2" destOrd="0" parTransId="{F495684F-C41B-2D49-A684-1217EF8869E6}" sibTransId="{4A304C4C-BA21-944B-B726-BF33ECAAC95B}"/>
    <dgm:cxn modelId="{B993CD5E-B264-5046-BC40-32358E194CF3}" type="presOf" srcId="{6C561305-5AAA-534B-80E9-828F7D4C5C08}" destId="{18681114-915D-C947-A65E-CC378C863A45}" srcOrd="0" destOrd="0" presId="urn:microsoft.com/office/officeart/2005/8/layout/vList3"/>
    <dgm:cxn modelId="{29AE806E-72EE-0749-8F83-403CC85686F0}" srcId="{2922C8B5-184E-AE46-BB69-602D7ACAAA2E}" destId="{047AC398-94C6-3E4A-9C70-7B1C4BA905D6}" srcOrd="1" destOrd="0" parTransId="{25EA16A3-10B5-1246-8DAB-05F23813CB14}" sibTransId="{45FDB236-F899-C446-9B53-F02D5F995174}"/>
    <dgm:cxn modelId="{42BB7A76-B9DA-F240-8F8A-6612114BB1B6}" srcId="{2922C8B5-184E-AE46-BB69-602D7ACAAA2E}" destId="{19C2E7C4-A027-3744-A336-AFEE314A8412}" srcOrd="3" destOrd="0" parTransId="{F6C9876F-703F-8C40-89C2-17E40E4FD43C}" sibTransId="{B4411F21-D646-AD4B-A666-52BD73428797}"/>
    <dgm:cxn modelId="{4F792492-7236-3245-AFB8-5D522646D9B5}" type="presOf" srcId="{2922C8B5-184E-AE46-BB69-602D7ACAAA2E}" destId="{B20991EC-55D4-6746-AC70-DF09C0C8F8CE}" srcOrd="0" destOrd="0" presId="urn:microsoft.com/office/officeart/2005/8/layout/vList3"/>
    <dgm:cxn modelId="{4F95CF95-54E1-9241-86B9-5C604F354A97}" type="presOf" srcId="{60D1F9C0-ACDD-6947-AC0C-7818BB833FEC}" destId="{CB65C870-4D2A-D14C-9066-6D70110687FA}" srcOrd="0" destOrd="0" presId="urn:microsoft.com/office/officeart/2005/8/layout/vList3"/>
    <dgm:cxn modelId="{6DB4599D-C50E-0747-9044-C5347ABFDD05}" srcId="{2922C8B5-184E-AE46-BB69-602D7ACAAA2E}" destId="{60D1F9C0-ACDD-6947-AC0C-7818BB833FEC}" srcOrd="0" destOrd="0" parTransId="{E8D54C31-245D-EF40-A9A2-0854311560C6}" sibTransId="{0E9AA256-37FE-1447-9C97-86B4A9309962}"/>
    <dgm:cxn modelId="{53D7BEA6-675E-8A4B-ACB3-52CF48153737}" type="presOf" srcId="{19C2E7C4-A027-3744-A336-AFEE314A8412}" destId="{DC4C09C6-39D2-A448-AA16-C17CEBF3E2E9}" srcOrd="0" destOrd="0" presId="urn:microsoft.com/office/officeart/2005/8/layout/vList3"/>
    <dgm:cxn modelId="{027C04CB-B725-B04B-9480-10C691C3EF67}" srcId="{2922C8B5-184E-AE46-BB69-602D7ACAAA2E}" destId="{0F352116-0DA5-124B-BB6C-C81F5627FA35}" srcOrd="4" destOrd="0" parTransId="{83D14C83-AA2F-E24E-9393-B6CF11A80529}" sibTransId="{F16D31DC-BB73-D942-B568-B467D48AB112}"/>
    <dgm:cxn modelId="{5F30FFAA-11D3-F247-B2A2-CB0220618A87}" type="presParOf" srcId="{B20991EC-55D4-6746-AC70-DF09C0C8F8CE}" destId="{4D3EB877-774D-184C-B7ED-5807C17D310C}" srcOrd="0" destOrd="0" presId="urn:microsoft.com/office/officeart/2005/8/layout/vList3"/>
    <dgm:cxn modelId="{A624764F-0155-1C4B-B8F5-B08F74B5568C}" type="presParOf" srcId="{4D3EB877-774D-184C-B7ED-5807C17D310C}" destId="{EA7A0459-F3CF-4D4A-A699-225364C96FAD}" srcOrd="0" destOrd="0" presId="urn:microsoft.com/office/officeart/2005/8/layout/vList3"/>
    <dgm:cxn modelId="{92B76815-9949-2741-8A20-D240B889EE30}" type="presParOf" srcId="{4D3EB877-774D-184C-B7ED-5807C17D310C}" destId="{CB65C870-4D2A-D14C-9066-6D70110687FA}" srcOrd="1" destOrd="0" presId="urn:microsoft.com/office/officeart/2005/8/layout/vList3"/>
    <dgm:cxn modelId="{3E2408AC-FC8D-F74D-AEDE-F213A4133B7E}" type="presParOf" srcId="{B20991EC-55D4-6746-AC70-DF09C0C8F8CE}" destId="{FAF3B0E6-DFFE-2C4B-A635-7BB5912EC5B2}" srcOrd="1" destOrd="0" presId="urn:microsoft.com/office/officeart/2005/8/layout/vList3"/>
    <dgm:cxn modelId="{AB2CB75A-A8D6-3342-82C9-223E8E107D98}" type="presParOf" srcId="{B20991EC-55D4-6746-AC70-DF09C0C8F8CE}" destId="{66E15D81-DB3E-7C44-9F60-5080B7218BFD}" srcOrd="2" destOrd="0" presId="urn:microsoft.com/office/officeart/2005/8/layout/vList3"/>
    <dgm:cxn modelId="{25A5FDC4-B0C9-E748-9F4C-823F5F0A5060}" type="presParOf" srcId="{66E15D81-DB3E-7C44-9F60-5080B7218BFD}" destId="{79B2D13B-6837-FE46-A910-B33E7C2BE363}" srcOrd="0" destOrd="0" presId="urn:microsoft.com/office/officeart/2005/8/layout/vList3"/>
    <dgm:cxn modelId="{227203EC-974E-744F-BDC6-2C54E677E695}" type="presParOf" srcId="{66E15D81-DB3E-7C44-9F60-5080B7218BFD}" destId="{B107AF3B-2335-DD42-8D0E-08E3920B13D3}" srcOrd="1" destOrd="0" presId="urn:microsoft.com/office/officeart/2005/8/layout/vList3"/>
    <dgm:cxn modelId="{E8161453-A22D-B940-A9C4-A26ADC03EFE1}" type="presParOf" srcId="{B20991EC-55D4-6746-AC70-DF09C0C8F8CE}" destId="{B2A8E791-DD34-5D43-A1B3-2B5126D5D351}" srcOrd="3" destOrd="0" presId="urn:microsoft.com/office/officeart/2005/8/layout/vList3"/>
    <dgm:cxn modelId="{B281F77A-24F8-8F46-A02C-4B4864305B45}" type="presParOf" srcId="{B20991EC-55D4-6746-AC70-DF09C0C8F8CE}" destId="{318E3DDF-E5E1-A44D-8AA6-E1CD0B12226B}" srcOrd="4" destOrd="0" presId="urn:microsoft.com/office/officeart/2005/8/layout/vList3"/>
    <dgm:cxn modelId="{FC7911EB-EEFC-C64B-854F-EC158352DDBA}" type="presParOf" srcId="{318E3DDF-E5E1-A44D-8AA6-E1CD0B12226B}" destId="{E8BD07D2-D23E-2347-82B8-E8351CB98898}" srcOrd="0" destOrd="0" presId="urn:microsoft.com/office/officeart/2005/8/layout/vList3"/>
    <dgm:cxn modelId="{F040C54F-C379-7746-8A36-72445B0BB834}" type="presParOf" srcId="{318E3DDF-E5E1-A44D-8AA6-E1CD0B12226B}" destId="{18681114-915D-C947-A65E-CC378C863A45}" srcOrd="1" destOrd="0" presId="urn:microsoft.com/office/officeart/2005/8/layout/vList3"/>
    <dgm:cxn modelId="{21718117-7E00-BF41-ACE1-7B5715F2462D}" type="presParOf" srcId="{B20991EC-55D4-6746-AC70-DF09C0C8F8CE}" destId="{53222D1D-90C8-184A-BE83-86975CC45AFB}" srcOrd="5" destOrd="0" presId="urn:microsoft.com/office/officeart/2005/8/layout/vList3"/>
    <dgm:cxn modelId="{F7B4D0AE-1D34-BE48-A454-D75FED7612F9}" type="presParOf" srcId="{B20991EC-55D4-6746-AC70-DF09C0C8F8CE}" destId="{B12D76F4-82F1-EE44-9576-977272829C3D}" srcOrd="6" destOrd="0" presId="urn:microsoft.com/office/officeart/2005/8/layout/vList3"/>
    <dgm:cxn modelId="{5FD83E71-7BF6-9244-83ED-013EC1AD3B65}" type="presParOf" srcId="{B12D76F4-82F1-EE44-9576-977272829C3D}" destId="{154E538B-B719-4748-8A70-F4BFD404CB6B}" srcOrd="0" destOrd="0" presId="urn:microsoft.com/office/officeart/2005/8/layout/vList3"/>
    <dgm:cxn modelId="{2B893917-A2B0-5D47-BFEC-651ADF2C0D36}" type="presParOf" srcId="{B12D76F4-82F1-EE44-9576-977272829C3D}" destId="{DC4C09C6-39D2-A448-AA16-C17CEBF3E2E9}" srcOrd="1" destOrd="0" presId="urn:microsoft.com/office/officeart/2005/8/layout/vList3"/>
    <dgm:cxn modelId="{CB51859E-3527-4345-BF9B-6E742D7BA7FD}" type="presParOf" srcId="{B20991EC-55D4-6746-AC70-DF09C0C8F8CE}" destId="{BEB516DB-A084-E940-95B3-2BE5B642488E}" srcOrd="7" destOrd="0" presId="urn:microsoft.com/office/officeart/2005/8/layout/vList3"/>
    <dgm:cxn modelId="{1DAE6D25-0B20-264C-9151-47D881DDAE22}" type="presParOf" srcId="{B20991EC-55D4-6746-AC70-DF09C0C8F8CE}" destId="{5495D4B6-548A-3D47-9F1E-C3955FE17636}" srcOrd="8" destOrd="0" presId="urn:microsoft.com/office/officeart/2005/8/layout/vList3"/>
    <dgm:cxn modelId="{0E676656-BD6F-584F-AF68-BAAFCB1B4DAF}" type="presParOf" srcId="{5495D4B6-548A-3D47-9F1E-C3955FE17636}" destId="{653FCCAD-4D22-CD40-B5D7-55A799B2CBE2}" srcOrd="0" destOrd="0" presId="urn:microsoft.com/office/officeart/2005/8/layout/vList3"/>
    <dgm:cxn modelId="{DF3CA467-231E-C84B-9D07-9E64B79732D9}" type="presParOf" srcId="{5495D4B6-548A-3D47-9F1E-C3955FE17636}" destId="{BD34ED43-25AE-0B4F-80B6-61881E827C3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C9176B-EDEC-0044-BF78-49358BC45C94}">
      <dsp:nvSpPr>
        <dsp:cNvPr id="0" name=""/>
        <dsp:cNvSpPr/>
      </dsp:nvSpPr>
      <dsp:spPr>
        <a:xfrm>
          <a:off x="1904165" y="485193"/>
          <a:ext cx="3758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80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81906" y="528881"/>
        <a:ext cx="20320" cy="4064"/>
      </dsp:txXfrm>
    </dsp:sp>
    <dsp:sp modelId="{A2AE6AAC-DE26-C846-9117-7BEC3EE4F16B}">
      <dsp:nvSpPr>
        <dsp:cNvPr id="0" name=""/>
        <dsp:cNvSpPr/>
      </dsp:nvSpPr>
      <dsp:spPr>
        <a:xfrm>
          <a:off x="139004" y="824"/>
          <a:ext cx="1766961" cy="10601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583" tIns="90884" rIns="86583" bIns="90884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Outlook (</a:t>
          </a:r>
          <a:r>
            <a:rPr lang="en-US" sz="1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Calender</a:t>
          </a: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To-Do), Microsoft planner. Email &amp; Inbox Management</a:t>
          </a:r>
        </a:p>
      </dsp:txBody>
      <dsp:txXfrm>
        <a:off x="139004" y="824"/>
        <a:ext cx="1766961" cy="1060176"/>
      </dsp:txXfrm>
    </dsp:sp>
    <dsp:sp modelId="{3E1D3DAD-728E-7441-BFC1-8BFBF2600811}">
      <dsp:nvSpPr>
        <dsp:cNvPr id="0" name=""/>
        <dsp:cNvSpPr/>
      </dsp:nvSpPr>
      <dsp:spPr>
        <a:xfrm>
          <a:off x="4077528" y="485193"/>
          <a:ext cx="3758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80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55268" y="528881"/>
        <a:ext cx="20320" cy="4064"/>
      </dsp:txXfrm>
    </dsp:sp>
    <dsp:sp modelId="{1C2B1D4A-5B29-4F40-ADA6-022EA74B62AF}">
      <dsp:nvSpPr>
        <dsp:cNvPr id="0" name=""/>
        <dsp:cNvSpPr/>
      </dsp:nvSpPr>
      <dsp:spPr>
        <a:xfrm>
          <a:off x="2312367" y="824"/>
          <a:ext cx="1766961" cy="10601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583" tIns="90884" rIns="86583" bIns="90884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Professional Sign-off, Email Signature</a:t>
          </a:r>
        </a:p>
      </dsp:txBody>
      <dsp:txXfrm>
        <a:off x="2312367" y="824"/>
        <a:ext cx="1766961" cy="1060176"/>
      </dsp:txXfrm>
    </dsp:sp>
    <dsp:sp modelId="{9EE2C4AE-91DF-674B-8F87-376E98D25E36}">
      <dsp:nvSpPr>
        <dsp:cNvPr id="0" name=""/>
        <dsp:cNvSpPr/>
      </dsp:nvSpPr>
      <dsp:spPr>
        <a:xfrm>
          <a:off x="6250890" y="485193"/>
          <a:ext cx="3758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80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28631" y="528881"/>
        <a:ext cx="20320" cy="4064"/>
      </dsp:txXfrm>
    </dsp:sp>
    <dsp:sp modelId="{0D4D04FF-99F8-DD4A-A4B2-E8011547CB5E}">
      <dsp:nvSpPr>
        <dsp:cNvPr id="0" name=""/>
        <dsp:cNvSpPr/>
      </dsp:nvSpPr>
      <dsp:spPr>
        <a:xfrm>
          <a:off x="4485729" y="824"/>
          <a:ext cx="1766961" cy="10601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583" tIns="90884" rIns="86583" bIns="90884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Research</a:t>
          </a:r>
          <a:r>
            <a:rPr lang="en-US" sz="140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 and information gathering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485729" y="824"/>
        <a:ext cx="1766961" cy="1060176"/>
      </dsp:txXfrm>
    </dsp:sp>
    <dsp:sp modelId="{D615BBEC-831B-5E46-8C58-137B66AB94B5}">
      <dsp:nvSpPr>
        <dsp:cNvPr id="0" name=""/>
        <dsp:cNvSpPr/>
      </dsp:nvSpPr>
      <dsp:spPr>
        <a:xfrm>
          <a:off x="1022485" y="1059201"/>
          <a:ext cx="6520087" cy="375801"/>
        </a:xfrm>
        <a:custGeom>
          <a:avLst/>
          <a:gdLst/>
          <a:ahLst/>
          <a:cxnLst/>
          <a:rect l="0" t="0" r="0" b="0"/>
          <a:pathLst>
            <a:path>
              <a:moveTo>
                <a:pt x="6520087" y="0"/>
              </a:moveTo>
              <a:lnTo>
                <a:pt x="6520087" y="205000"/>
              </a:lnTo>
              <a:lnTo>
                <a:pt x="0" y="205000"/>
              </a:lnTo>
              <a:lnTo>
                <a:pt x="0" y="375801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19210" y="1245070"/>
        <a:ext cx="326637" cy="4064"/>
      </dsp:txXfrm>
    </dsp:sp>
    <dsp:sp modelId="{10B34FE1-A437-9C47-96F1-E0DFA5F8D4CA}">
      <dsp:nvSpPr>
        <dsp:cNvPr id="0" name=""/>
        <dsp:cNvSpPr/>
      </dsp:nvSpPr>
      <dsp:spPr>
        <a:xfrm>
          <a:off x="6659092" y="824"/>
          <a:ext cx="1766961" cy="10601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583" tIns="90884" rIns="86583" bIns="90884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Microsoft Office 365, Teams &amp; Word</a:t>
          </a:r>
        </a:p>
      </dsp:txBody>
      <dsp:txXfrm>
        <a:off x="6659092" y="824"/>
        <a:ext cx="1766961" cy="1060176"/>
      </dsp:txXfrm>
    </dsp:sp>
    <dsp:sp modelId="{2F8B078F-43C2-6445-A0D7-C83CB8B301D7}">
      <dsp:nvSpPr>
        <dsp:cNvPr id="0" name=""/>
        <dsp:cNvSpPr/>
      </dsp:nvSpPr>
      <dsp:spPr>
        <a:xfrm>
          <a:off x="1904165" y="1951771"/>
          <a:ext cx="3758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80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81906" y="1995458"/>
        <a:ext cx="20320" cy="4064"/>
      </dsp:txXfrm>
    </dsp:sp>
    <dsp:sp modelId="{104B31B1-CCE8-EA4F-842A-74E183E638BA}">
      <dsp:nvSpPr>
        <dsp:cNvPr id="0" name=""/>
        <dsp:cNvSpPr/>
      </dsp:nvSpPr>
      <dsp:spPr>
        <a:xfrm>
          <a:off x="139004" y="1467402"/>
          <a:ext cx="1766961" cy="10601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583" tIns="90884" rIns="86583" bIns="90884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Online communication and digital etiquette</a:t>
          </a:r>
        </a:p>
      </dsp:txBody>
      <dsp:txXfrm>
        <a:off x="139004" y="1467402"/>
        <a:ext cx="1766961" cy="1060176"/>
      </dsp:txXfrm>
    </dsp:sp>
    <dsp:sp modelId="{539739A7-021C-1D4D-A1D0-2A4214A0C23C}">
      <dsp:nvSpPr>
        <dsp:cNvPr id="0" name=""/>
        <dsp:cNvSpPr/>
      </dsp:nvSpPr>
      <dsp:spPr>
        <a:xfrm>
          <a:off x="4077528" y="1951771"/>
          <a:ext cx="3758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80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55268" y="1995458"/>
        <a:ext cx="20320" cy="4064"/>
      </dsp:txXfrm>
    </dsp:sp>
    <dsp:sp modelId="{DA42ABC7-6FB8-084C-B4F2-B416E70BE98F}">
      <dsp:nvSpPr>
        <dsp:cNvPr id="0" name=""/>
        <dsp:cNvSpPr/>
      </dsp:nvSpPr>
      <dsp:spPr>
        <a:xfrm>
          <a:off x="2312367" y="1467402"/>
          <a:ext cx="1766961" cy="10601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583" tIns="90884" rIns="86583" bIns="90884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Data Analysis &amp; Excel</a:t>
          </a:r>
        </a:p>
      </dsp:txBody>
      <dsp:txXfrm>
        <a:off x="2312367" y="1467402"/>
        <a:ext cx="1766961" cy="1060176"/>
      </dsp:txXfrm>
    </dsp:sp>
    <dsp:sp modelId="{79D3B3BB-3B8C-F94F-B592-9375D7FD193B}">
      <dsp:nvSpPr>
        <dsp:cNvPr id="0" name=""/>
        <dsp:cNvSpPr/>
      </dsp:nvSpPr>
      <dsp:spPr>
        <a:xfrm>
          <a:off x="6250890" y="1951771"/>
          <a:ext cx="3758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80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28631" y="1995458"/>
        <a:ext cx="20320" cy="4064"/>
      </dsp:txXfrm>
    </dsp:sp>
    <dsp:sp modelId="{4A3E6AB7-CA3F-B543-97E2-4E5CF1B7A9F3}">
      <dsp:nvSpPr>
        <dsp:cNvPr id="0" name=""/>
        <dsp:cNvSpPr/>
      </dsp:nvSpPr>
      <dsp:spPr>
        <a:xfrm>
          <a:off x="4485729" y="1467402"/>
          <a:ext cx="1766961" cy="10601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583" tIns="90884" rIns="86583" bIns="90884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Word processing, formatting</a:t>
          </a:r>
        </a:p>
      </dsp:txBody>
      <dsp:txXfrm>
        <a:off x="4485729" y="1467402"/>
        <a:ext cx="1766961" cy="1060176"/>
      </dsp:txXfrm>
    </dsp:sp>
    <dsp:sp modelId="{59657515-95E8-5048-9AD0-A8553B94AA55}">
      <dsp:nvSpPr>
        <dsp:cNvPr id="0" name=""/>
        <dsp:cNvSpPr/>
      </dsp:nvSpPr>
      <dsp:spPr>
        <a:xfrm>
          <a:off x="1022485" y="2525779"/>
          <a:ext cx="6520087" cy="375801"/>
        </a:xfrm>
        <a:custGeom>
          <a:avLst/>
          <a:gdLst/>
          <a:ahLst/>
          <a:cxnLst/>
          <a:rect l="0" t="0" r="0" b="0"/>
          <a:pathLst>
            <a:path>
              <a:moveTo>
                <a:pt x="6520087" y="0"/>
              </a:moveTo>
              <a:lnTo>
                <a:pt x="6520087" y="205000"/>
              </a:lnTo>
              <a:lnTo>
                <a:pt x="0" y="205000"/>
              </a:lnTo>
              <a:lnTo>
                <a:pt x="0" y="375801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19210" y="2711647"/>
        <a:ext cx="326637" cy="4064"/>
      </dsp:txXfrm>
    </dsp:sp>
    <dsp:sp modelId="{CC7B83CB-C1DD-8D4A-AC94-77B156F793F6}">
      <dsp:nvSpPr>
        <dsp:cNvPr id="0" name=""/>
        <dsp:cNvSpPr/>
      </dsp:nvSpPr>
      <dsp:spPr>
        <a:xfrm>
          <a:off x="6659092" y="1467402"/>
          <a:ext cx="1766961" cy="10601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583" tIns="90884" rIns="86583" bIns="90884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Presentation</a:t>
          </a:r>
          <a:r>
            <a:rPr lang="en-US" sz="140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 Design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659092" y="1467402"/>
        <a:ext cx="1766961" cy="1060176"/>
      </dsp:txXfrm>
    </dsp:sp>
    <dsp:sp modelId="{291D1217-2377-8C43-9A95-8831CC0171F8}">
      <dsp:nvSpPr>
        <dsp:cNvPr id="0" name=""/>
        <dsp:cNvSpPr/>
      </dsp:nvSpPr>
      <dsp:spPr>
        <a:xfrm>
          <a:off x="1904165" y="3418348"/>
          <a:ext cx="3758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80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81906" y="3462036"/>
        <a:ext cx="20320" cy="4064"/>
      </dsp:txXfrm>
    </dsp:sp>
    <dsp:sp modelId="{42377220-0696-DF4B-95DD-C6DE43521442}">
      <dsp:nvSpPr>
        <dsp:cNvPr id="0" name=""/>
        <dsp:cNvSpPr/>
      </dsp:nvSpPr>
      <dsp:spPr>
        <a:xfrm>
          <a:off x="139004" y="2933980"/>
          <a:ext cx="1766961" cy="10601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583" tIns="90884" rIns="86583" bIns="90884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Creating KPI dashboards and charts</a:t>
          </a:r>
        </a:p>
      </dsp:txBody>
      <dsp:txXfrm>
        <a:off x="139004" y="2933980"/>
        <a:ext cx="1766961" cy="1060176"/>
      </dsp:txXfrm>
    </dsp:sp>
    <dsp:sp modelId="{4D081B58-5E05-5D46-96CC-6F35AB110F9A}">
      <dsp:nvSpPr>
        <dsp:cNvPr id="0" name=""/>
        <dsp:cNvSpPr/>
      </dsp:nvSpPr>
      <dsp:spPr>
        <a:xfrm>
          <a:off x="4077528" y="3418348"/>
          <a:ext cx="3758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80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55268" y="3462036"/>
        <a:ext cx="20320" cy="4064"/>
      </dsp:txXfrm>
    </dsp:sp>
    <dsp:sp modelId="{48CF8254-DEBB-8B45-A944-E334B104D499}">
      <dsp:nvSpPr>
        <dsp:cNvPr id="0" name=""/>
        <dsp:cNvSpPr/>
      </dsp:nvSpPr>
      <dsp:spPr>
        <a:xfrm>
          <a:off x="2312367" y="2933980"/>
          <a:ext cx="1766961" cy="10601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583" tIns="90884" rIns="86583" bIns="90884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Networking</a:t>
          </a:r>
        </a:p>
      </dsp:txBody>
      <dsp:txXfrm>
        <a:off x="2312367" y="2933980"/>
        <a:ext cx="1766961" cy="1060176"/>
      </dsp:txXfrm>
    </dsp:sp>
    <dsp:sp modelId="{D299554C-28DB-694B-8AAC-E3703CC05B0B}">
      <dsp:nvSpPr>
        <dsp:cNvPr id="0" name=""/>
        <dsp:cNvSpPr/>
      </dsp:nvSpPr>
      <dsp:spPr>
        <a:xfrm>
          <a:off x="6250890" y="3418348"/>
          <a:ext cx="3758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80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28631" y="3462036"/>
        <a:ext cx="20320" cy="4064"/>
      </dsp:txXfrm>
    </dsp:sp>
    <dsp:sp modelId="{E7B875CE-6217-0B4C-95F0-61BE703511D9}">
      <dsp:nvSpPr>
        <dsp:cNvPr id="0" name=""/>
        <dsp:cNvSpPr/>
      </dsp:nvSpPr>
      <dsp:spPr>
        <a:xfrm>
          <a:off x="4485729" y="2933980"/>
          <a:ext cx="1766961" cy="10601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583" tIns="90884" rIns="86583" bIns="90884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Formulas,</a:t>
          </a:r>
          <a:r>
            <a:rPr lang="en-US" sz="140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 function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485729" y="2933980"/>
        <a:ext cx="1766961" cy="1060176"/>
      </dsp:txXfrm>
    </dsp:sp>
    <dsp:sp modelId="{87889D88-FA0A-C841-9C19-BA541D10E1A3}">
      <dsp:nvSpPr>
        <dsp:cNvPr id="0" name=""/>
        <dsp:cNvSpPr/>
      </dsp:nvSpPr>
      <dsp:spPr>
        <a:xfrm>
          <a:off x="6659092" y="2933980"/>
          <a:ext cx="1766961" cy="10601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583" tIns="90884" rIns="86583" bIns="90884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Evaluating and using digital tools effectively</a:t>
          </a:r>
        </a:p>
      </dsp:txBody>
      <dsp:txXfrm>
        <a:off x="6659092" y="2933980"/>
        <a:ext cx="1766961" cy="10601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65C870-4D2A-D14C-9066-6D70110687FA}">
      <dsp:nvSpPr>
        <dsp:cNvPr id="0" name=""/>
        <dsp:cNvSpPr/>
      </dsp:nvSpPr>
      <dsp:spPr>
        <a:xfrm rot="10800000">
          <a:off x="1237897" y="1393"/>
          <a:ext cx="4153159" cy="76720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8316" tIns="49530" rIns="92456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module has increased my confidence in using technology</a:t>
          </a:r>
          <a:endParaRPr lang="en-US" sz="1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1429698" y="1393"/>
        <a:ext cx="3961358" cy="767205"/>
      </dsp:txXfrm>
    </dsp:sp>
    <dsp:sp modelId="{EA7A0459-F3CF-4D4A-A699-225364C96FAD}">
      <dsp:nvSpPr>
        <dsp:cNvPr id="0" name=""/>
        <dsp:cNvSpPr/>
      </dsp:nvSpPr>
      <dsp:spPr>
        <a:xfrm>
          <a:off x="854295" y="1393"/>
          <a:ext cx="767205" cy="767205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07AF3B-2335-DD42-8D0E-08E3920B13D3}">
      <dsp:nvSpPr>
        <dsp:cNvPr id="0" name=""/>
        <dsp:cNvSpPr/>
      </dsp:nvSpPr>
      <dsp:spPr>
        <a:xfrm rot="10800000">
          <a:off x="1237897" y="997615"/>
          <a:ext cx="4153159" cy="76720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8316" tIns="49530" rIns="92456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 have gained confidence in using digital tools for communication, data analysis, report writing, and presentations.</a:t>
          </a:r>
          <a:endParaRPr lang="en-US" sz="1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1429698" y="997615"/>
        <a:ext cx="3961358" cy="767205"/>
      </dsp:txXfrm>
    </dsp:sp>
    <dsp:sp modelId="{79B2D13B-6837-FE46-A910-B33E7C2BE363}">
      <dsp:nvSpPr>
        <dsp:cNvPr id="0" name=""/>
        <dsp:cNvSpPr/>
      </dsp:nvSpPr>
      <dsp:spPr>
        <a:xfrm>
          <a:off x="854295" y="997615"/>
          <a:ext cx="767205" cy="767205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681114-915D-C947-A65E-CC378C863A45}">
      <dsp:nvSpPr>
        <dsp:cNvPr id="0" name=""/>
        <dsp:cNvSpPr/>
      </dsp:nvSpPr>
      <dsp:spPr>
        <a:xfrm rot="10800000">
          <a:off x="1237897" y="1993837"/>
          <a:ext cx="4153159" cy="76720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8316" tIns="49530" rIns="92456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This module has helped me develop a range of important digital skills, including Microsoft Excel, Word, PowerPoint, Outlook, Teams, and LinkedIn.</a:t>
          </a:r>
        </a:p>
      </dsp:txBody>
      <dsp:txXfrm rot="10800000">
        <a:off x="1429698" y="1993837"/>
        <a:ext cx="3961358" cy="767205"/>
      </dsp:txXfrm>
    </dsp:sp>
    <dsp:sp modelId="{E8BD07D2-D23E-2347-82B8-E8351CB98898}">
      <dsp:nvSpPr>
        <dsp:cNvPr id="0" name=""/>
        <dsp:cNvSpPr/>
      </dsp:nvSpPr>
      <dsp:spPr>
        <a:xfrm>
          <a:off x="854295" y="1993837"/>
          <a:ext cx="767205" cy="767205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4C09C6-39D2-A448-AA16-C17CEBF3E2E9}">
      <dsp:nvSpPr>
        <dsp:cNvPr id="0" name=""/>
        <dsp:cNvSpPr/>
      </dsp:nvSpPr>
      <dsp:spPr>
        <a:xfrm rot="10800000">
          <a:off x="1237897" y="2990059"/>
          <a:ext cx="4153159" cy="76720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8316" tIns="49530" rIns="92456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 overcame challenges by practising regularly, using online tutorials, and seeking support when needed.</a:t>
          </a:r>
          <a:endParaRPr lang="en-US" sz="1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1429698" y="2990059"/>
        <a:ext cx="3961358" cy="767205"/>
      </dsp:txXfrm>
    </dsp:sp>
    <dsp:sp modelId="{154E538B-B719-4748-8A70-F4BFD404CB6B}">
      <dsp:nvSpPr>
        <dsp:cNvPr id="0" name=""/>
        <dsp:cNvSpPr/>
      </dsp:nvSpPr>
      <dsp:spPr>
        <a:xfrm>
          <a:off x="854295" y="2990059"/>
          <a:ext cx="767205" cy="767205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34ED43-25AE-0B4F-80B6-61881E827C37}">
      <dsp:nvSpPr>
        <dsp:cNvPr id="0" name=""/>
        <dsp:cNvSpPr/>
      </dsp:nvSpPr>
      <dsp:spPr>
        <a:xfrm rot="10800000">
          <a:off x="1237897" y="3986281"/>
          <a:ext cx="4153159" cy="76720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8316" tIns="49530" rIns="92456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My key takeaway is that digital skills are essential for success in both higher education and the modern workplace.</a:t>
          </a:r>
          <a:endParaRPr lang="en-US" sz="1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1429698" y="3986281"/>
        <a:ext cx="3961358" cy="767205"/>
      </dsp:txXfrm>
    </dsp:sp>
    <dsp:sp modelId="{653FCCAD-4D22-CD40-B5D7-55A799B2CBE2}">
      <dsp:nvSpPr>
        <dsp:cNvPr id="0" name=""/>
        <dsp:cNvSpPr/>
      </dsp:nvSpPr>
      <dsp:spPr>
        <a:xfrm>
          <a:off x="854295" y="3986281"/>
          <a:ext cx="767205" cy="767205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4E504F-7B1A-3C4B-982B-67F402D8B865}" type="datetimeFigureOut">
              <a:rPr lang="en-US" smtClean="0"/>
              <a:t>6/26/26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D060F-808A-7D45-9FCA-9C428BA6BF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789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AD060F-808A-7D45-9FCA-9C428BA6BF0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4047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AD060F-808A-7D45-9FCA-9C428BA6BF0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853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6/26/26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3716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6/26/26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2845788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6/26/26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025607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6/26/26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02620976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6/26/26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3273477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6/26/26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9828016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6/26/26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955147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6/26/26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0704420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6/26/26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180901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6/26/26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1854491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6/26/26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2974774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6/26/26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9880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61" r:id="rId6"/>
    <p:sldLayoutId id="2147483756" r:id="rId7"/>
    <p:sldLayoutId id="2147483757" r:id="rId8"/>
    <p:sldLayoutId id="2147483758" r:id="rId9"/>
    <p:sldLayoutId id="2147483760" r:id="rId10"/>
    <p:sldLayoutId id="2147483759" r:id="rId11"/>
  </p:sldLayoutIdLst>
  <p:transition spd="slow">
    <p:push dir="u"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l5Ij7nUy9UQ?si=z9a6hrRyVOlxZDw3" TargetMode="External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04_kOwCnyog?si=HBKAT9vAOmmdnoiu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7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AB3DF6-3DC0-CEBB-3DBA-C0855CB09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78914" y="893935"/>
            <a:ext cx="5364937" cy="3339390"/>
          </a:xfrm>
        </p:spPr>
        <p:txBody>
          <a:bodyPr anchor="ctr">
            <a:normAutofit/>
          </a:bodyPr>
          <a:lstStyle/>
          <a:p>
            <a:r>
              <a:rPr lang="en-GB" sz="47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US" sz="47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4ED6F1-98B8-E985-2EAB-B63DF3A63E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78915" y="4635794"/>
            <a:ext cx="5364936" cy="1786271"/>
          </a:xfrm>
        </p:spPr>
        <p:txBody>
          <a:bodyPr anchor="t">
            <a:no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Kalim Ali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CertHE Business Skills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2535869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3: Reflective Presentation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A close-up of a network&#10;&#10;AI-generated content may be incorrect.">
            <a:extLst>
              <a:ext uri="{FF2B5EF4-FFF2-40B4-BE49-F238E27FC236}">
                <a16:creationId xmlns:a16="http://schemas.microsoft.com/office/drawing/2014/main" id="{E054F338-EEB1-80D9-5A42-7D8D77FA10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753" r="8411" b="-1"/>
          <a:stretch>
            <a:fillRect/>
          </a:stretch>
        </p:blipFill>
        <p:spPr>
          <a:xfrm>
            <a:off x="1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3B95BE3-D5B2-4F38-9A01-17866C9FB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040331" y="4555071"/>
            <a:ext cx="530352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8410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allAtOnce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CF1AAE4-D0BC-430F-A613-7BBAAECA0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599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D2218B-3E3B-D996-5B58-7A4313157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379475"/>
            <a:ext cx="5916168" cy="1554480"/>
          </a:xfrm>
        </p:spPr>
        <p:txBody>
          <a:bodyPr anchor="ctr">
            <a:normAutofit/>
          </a:bodyPr>
          <a:lstStyle/>
          <a:p>
            <a:r>
              <a:rPr lang="en-US" i="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Skills Developed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9084BF6F-CE00-48F1-3151-6670F20E31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6844188"/>
              </p:ext>
            </p:extLst>
          </p:nvPr>
        </p:nvGraphicFramePr>
        <p:xfrm>
          <a:off x="758824" y="2607732"/>
          <a:ext cx="8565058" cy="3994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4" name="Picture 3" descr="Generated image: Digital skills network on tablet screen">
            <a:extLst>
              <a:ext uri="{FF2B5EF4-FFF2-40B4-BE49-F238E27FC236}">
                <a16:creationId xmlns:a16="http://schemas.microsoft.com/office/drawing/2014/main" id="{147566E1-5813-04E4-082C-018032EDD88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11928" y="0"/>
            <a:ext cx="2780072" cy="2451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2686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4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67D8F9-9474-C2D4-3D36-4F235A191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497" y="1063256"/>
            <a:ext cx="5312254" cy="1540106"/>
          </a:xfrm>
        </p:spPr>
        <p:txBody>
          <a:bodyPr>
            <a:normAutofit/>
          </a:bodyPr>
          <a:lstStyle/>
          <a:p>
            <a:r>
              <a:rPr lang="en-US" sz="5100" b="1" i="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 Of Work Completed</a:t>
            </a:r>
          </a:p>
        </p:txBody>
      </p:sp>
      <p:cxnSp>
        <p:nvCxnSpPr>
          <p:cNvPr id="1044" name="Straight Connector 1043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9" name="Content Placeholder 1038">
            <a:extLst>
              <a:ext uri="{FF2B5EF4-FFF2-40B4-BE49-F238E27FC236}">
                <a16:creationId xmlns:a16="http://schemas.microsoft.com/office/drawing/2014/main" id="{A5932DB0-A33F-1818-9AA8-7783084A0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8497" y="2603362"/>
            <a:ext cx="5312254" cy="3999352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Completed the JISC Discovery Capability assessment</a:t>
            </a:r>
          </a:p>
          <a:p>
            <a:r>
              <a:rPr lang="en-US" dirty="0"/>
              <a:t>Excel Data Analysis Assessment </a:t>
            </a:r>
          </a:p>
          <a:p>
            <a:r>
              <a:rPr lang="en-US" dirty="0"/>
              <a:t>Microsoft PowerPoint Presentation</a:t>
            </a:r>
          </a:p>
          <a:p>
            <a:r>
              <a:rPr lang="en-US" dirty="0"/>
              <a:t>LinkedIn Learning Course</a:t>
            </a:r>
          </a:p>
          <a:p>
            <a:r>
              <a:rPr lang="en-US" dirty="0"/>
              <a:t>Digital Report and AI Reflection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1046" name="Freeform: Shape 1045">
            <a:extLst>
              <a:ext uri="{FF2B5EF4-FFF2-40B4-BE49-F238E27FC236}">
                <a16:creationId xmlns:a16="http://schemas.microsoft.com/office/drawing/2014/main" id="{CAF8A158-E51E-4253-820B-3970F7397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76934" y="0"/>
            <a:ext cx="5215066" cy="6858000"/>
          </a:xfrm>
          <a:custGeom>
            <a:avLst/>
            <a:gdLst>
              <a:gd name="connsiteX0" fmla="*/ 2017353 w 5215066"/>
              <a:gd name="connsiteY0" fmla="*/ 0 h 6858000"/>
              <a:gd name="connsiteX1" fmla="*/ 5215066 w 5215066"/>
              <a:gd name="connsiteY1" fmla="*/ 0 h 6858000"/>
              <a:gd name="connsiteX2" fmla="*/ 5215066 w 5215066"/>
              <a:gd name="connsiteY2" fmla="*/ 6858000 h 6858000"/>
              <a:gd name="connsiteX3" fmla="*/ 1292431 w 5215066"/>
              <a:gd name="connsiteY3" fmla="*/ 6858000 h 6858000"/>
              <a:gd name="connsiteX4" fmla="*/ 1012702 w 5215066"/>
              <a:gd name="connsiteY4" fmla="*/ 6549681 h 6858000"/>
              <a:gd name="connsiteX5" fmla="*/ 0 w 5215066"/>
              <a:gd name="connsiteY5" fmla="*/ 3723759 h 6858000"/>
              <a:gd name="connsiteX6" fmla="*/ 1955279 w 5215066"/>
              <a:gd name="connsiteY6" fmla="*/ 3986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2017353" y="0"/>
                </a:moveTo>
                <a:lnTo>
                  <a:pt x="5215066" y="0"/>
                </a:lnTo>
                <a:lnTo>
                  <a:pt x="5215066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8CB729-82A5-6EE8-1CE8-34517FC839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1069" y="622999"/>
            <a:ext cx="3562941" cy="5783564"/>
          </a:xfrm>
          <a:prstGeom prst="rect">
            <a:avLst/>
          </a:prstGeom>
        </p:spPr>
      </p:pic>
      <p:sp>
        <p:nvSpPr>
          <p:cNvPr id="1048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0145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Head with Gears">
            <a:extLst>
              <a:ext uri="{FF2B5EF4-FFF2-40B4-BE49-F238E27FC236}">
                <a16:creationId xmlns:a16="http://schemas.microsoft.com/office/drawing/2014/main" id="{108FCD39-7FBF-9559-CA9D-FB87240C954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2556" y="158365"/>
            <a:ext cx="3595844" cy="2899795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1A0812C-8DCE-4CA2-904B-A5A5C12CA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2660" y="1005840"/>
            <a:ext cx="0" cy="585216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1C6B36A8-AC35-8A53-6FF1-0EA0D1D13D34}"/>
              </a:ext>
            </a:extLst>
          </p:cNvPr>
          <p:cNvSpPr txBox="1"/>
          <p:nvPr/>
        </p:nvSpPr>
        <p:spPr>
          <a:xfrm>
            <a:off x="7606603" y="1008054"/>
            <a:ext cx="4381402" cy="57645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82880" defTabSz="914400"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r>
              <a:rPr lang="en-U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Challenges -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Learning the formulas and functions in the excel spreadsheets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Managing my time effectively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Creating my first PowerPoint Presentation!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r>
              <a:rPr lang="en-GB" sz="1600" b="1" dirty="0"/>
              <a:t>Actions taken to improve –</a:t>
            </a:r>
          </a:p>
          <a:p>
            <a:pPr marL="468630" indent="-285750" defTabSz="914400"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Powerpoint tutorial </a:t>
            </a:r>
            <a:r>
              <a:rPr lang="en-GB" sz="1600" dirty="0">
                <a:hlinkClick r:id="rId3"/>
              </a:rPr>
              <a:t>https://youtu.be/l5Ij7nUy9UQ?si=z9a6hrRyVOlxZDw3</a:t>
            </a:r>
            <a:endParaRPr lang="en-GB" sz="1600" dirty="0"/>
          </a:p>
          <a:p>
            <a:pPr marL="468630" indent="-285750" defTabSz="914400"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Excel tutorial to prepare for the in-class assessment </a:t>
            </a:r>
            <a:r>
              <a:rPr lang="en-GB" sz="1600" dirty="0">
                <a:hlinkClick r:id="rId4"/>
              </a:rPr>
              <a:t>https://youtu.be/04_kOwCnyog?si=HBKAT9vAOmmdnoiu</a:t>
            </a:r>
            <a:endParaRPr lang="en-GB" sz="1600" dirty="0"/>
          </a:p>
          <a:p>
            <a:pPr marL="468630" indent="-285750" defTabSz="914400"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Give myself enough to to practice and prepare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/>
          </a:p>
          <a:p>
            <a:pPr marL="468630" indent="-285750" defTabSz="914400"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468630" indent="-285750" defTabSz="914400"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468630" indent="-285750" defTabSz="914400"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endParaRPr lang="en-US" sz="16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182880" defTabSz="914400"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endParaRPr lang="en-US" sz="16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182880" defTabSz="914400"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endParaRPr lang="en-US" sz="16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CC1224-761C-FAFC-3486-68ACBEDF8587}"/>
              </a:ext>
            </a:extLst>
          </p:cNvPr>
          <p:cNvSpPr txBox="1"/>
          <p:nvPr/>
        </p:nvSpPr>
        <p:spPr>
          <a:xfrm>
            <a:off x="990609" y="3216525"/>
            <a:ext cx="633805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 and Improvements </a:t>
            </a:r>
          </a:p>
        </p:txBody>
      </p:sp>
    </p:spTree>
    <p:extLst>
      <p:ext uri="{BB962C8B-B14F-4D97-AF65-F5344CB8AC3E}">
        <p14:creationId xmlns:p14="http://schemas.microsoft.com/office/powerpoint/2010/main" val="18600879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0" name="Rectangle 4109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1A57E8-1543-F8DF-4EBB-3D944C1CB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496" y="373240"/>
            <a:ext cx="6584525" cy="1144061"/>
          </a:xfrm>
        </p:spPr>
        <p:txBody>
          <a:bodyPr>
            <a:normAutofit/>
          </a:bodyPr>
          <a:lstStyle/>
          <a:p>
            <a:br>
              <a:rPr lang="en-GB" sz="3200" b="1" i="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i="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Goals and Application</a:t>
            </a:r>
            <a:r>
              <a:rPr lang="en-US" sz="3200" i="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cxnSp>
        <p:nvCxnSpPr>
          <p:cNvPr id="4111" name="Straight Connector 4110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12" name="Freeform: Shape 4106">
            <a:extLst>
              <a:ext uri="{FF2B5EF4-FFF2-40B4-BE49-F238E27FC236}">
                <a16:creationId xmlns:a16="http://schemas.microsoft.com/office/drawing/2014/main" id="{CAF8A158-E51E-4253-820B-3970F7397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76934" y="0"/>
            <a:ext cx="5215066" cy="6858000"/>
          </a:xfrm>
          <a:custGeom>
            <a:avLst/>
            <a:gdLst>
              <a:gd name="connsiteX0" fmla="*/ 2017353 w 5215066"/>
              <a:gd name="connsiteY0" fmla="*/ 0 h 6858000"/>
              <a:gd name="connsiteX1" fmla="*/ 5215066 w 5215066"/>
              <a:gd name="connsiteY1" fmla="*/ 0 h 6858000"/>
              <a:gd name="connsiteX2" fmla="*/ 5215066 w 5215066"/>
              <a:gd name="connsiteY2" fmla="*/ 6858000 h 6858000"/>
              <a:gd name="connsiteX3" fmla="*/ 1292431 w 5215066"/>
              <a:gd name="connsiteY3" fmla="*/ 6858000 h 6858000"/>
              <a:gd name="connsiteX4" fmla="*/ 1012702 w 5215066"/>
              <a:gd name="connsiteY4" fmla="*/ 6549681 h 6858000"/>
              <a:gd name="connsiteX5" fmla="*/ 0 w 5215066"/>
              <a:gd name="connsiteY5" fmla="*/ 3723759 h 6858000"/>
              <a:gd name="connsiteX6" fmla="*/ 1955279 w 5215066"/>
              <a:gd name="connsiteY6" fmla="*/ 3986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2017353" y="0"/>
                </a:moveTo>
                <a:lnTo>
                  <a:pt x="5215066" y="0"/>
                </a:lnTo>
                <a:lnTo>
                  <a:pt x="5215066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09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4" name="Picture 3" descr="Unlocking Success: The Importance of Goal Setting and Future Planning">
            <a:extLst>
              <a:ext uri="{FF2B5EF4-FFF2-40B4-BE49-F238E27FC236}">
                <a16:creationId xmlns:a16="http://schemas.microsoft.com/office/drawing/2014/main" id="{94C3D6DF-FCC0-434D-B4C6-CDA7FD9E72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0199" y="1807090"/>
            <a:ext cx="3759200" cy="2193556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504EE8A-2202-CF3E-39FA-32826242DA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6573" y="1216152"/>
            <a:ext cx="6021900" cy="5386562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Learn advanced Microsoft excel (formulas, data analysis and dashboards) </a:t>
            </a:r>
          </a:p>
          <a:p>
            <a:r>
              <a:rPr lang="en-GB" dirty="0"/>
              <a:t>Basic coding and website development </a:t>
            </a:r>
          </a:p>
          <a:p>
            <a:r>
              <a:rPr lang="en-GB" dirty="0"/>
              <a:t>Being able to use presentation software to create professional and engaging assignments </a:t>
            </a:r>
          </a:p>
          <a:p>
            <a:r>
              <a:rPr lang="en-GB" dirty="0"/>
              <a:t>Continue developing my digital skills so I can produce higher quality work and prepare for the technology driven demands of my future career </a:t>
            </a:r>
          </a:p>
          <a:p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41679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C8855-D8DC-0718-DEA4-93BCBBE1E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919946"/>
          </a:xfrm>
        </p:spPr>
        <p:txBody>
          <a:bodyPr>
            <a:normAutofit fontScale="90000"/>
          </a:bodyPr>
          <a:lstStyle/>
          <a:p>
            <a:r>
              <a:rPr lang="en-US" b="1" i="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26142AD-86E7-73DD-D87E-168F16C6C9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1769547"/>
              </p:ext>
            </p:extLst>
          </p:nvPr>
        </p:nvGraphicFramePr>
        <p:xfrm>
          <a:off x="5544412" y="1051560"/>
          <a:ext cx="6245352" cy="4754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290" name="Picture 2" descr="Оutcome . Vector linear icon on a white background.">
            <a:extLst>
              <a:ext uri="{FF2B5EF4-FFF2-40B4-BE49-F238E27FC236}">
                <a16:creationId xmlns:a16="http://schemas.microsoft.com/office/drawing/2014/main" id="{673600E3-2EC7-F5FE-B375-339D7E8559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959" y="1919158"/>
            <a:ext cx="3048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45896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theme/theme1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bdb74b30-9568-4856-bdbf-06759778fcbc}" enabled="0" method="" siteId="{bdb74b30-9568-4856-bdbf-06759778fcbc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8990</TotalTime>
  <Words>326</Words>
  <Application>Microsoft Macintosh PowerPoint</Application>
  <PresentationFormat>Widescreen</PresentationFormat>
  <Paragraphs>58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Arial</vt:lpstr>
      <vt:lpstr>Avenir Next LT Pro</vt:lpstr>
      <vt:lpstr>Sitka Banner</vt:lpstr>
      <vt:lpstr>Times New Roman</vt:lpstr>
      <vt:lpstr>HeadlinesVTI</vt:lpstr>
      <vt:lpstr>Introduction</vt:lpstr>
      <vt:lpstr>Skills Developed</vt:lpstr>
      <vt:lpstr>Examples Of Work Completed</vt:lpstr>
      <vt:lpstr>PowerPoint Presentation</vt:lpstr>
      <vt:lpstr> Future Goals and Application 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Labibah Ahmed</dc:creator>
  <cp:lastModifiedBy>Kalim Ali Abdullah Ali Abdullah Ali (2535869)</cp:lastModifiedBy>
  <cp:revision>15</cp:revision>
  <dcterms:created xsi:type="dcterms:W3CDTF">2025-11-05T16:55:22Z</dcterms:created>
  <dcterms:modified xsi:type="dcterms:W3CDTF">2026-06-26T18:29:27Z</dcterms:modified>
</cp:coreProperties>
</file>