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1"/>
  </p:notesMasterIdLst>
  <p:sldIdLst>
    <p:sldId id="256" r:id="rId2"/>
    <p:sldId id="257" r:id="rId3"/>
    <p:sldId id="258" r:id="rId4"/>
    <p:sldId id="262" r:id="rId5"/>
    <p:sldId id="263" r:id="rId6"/>
    <p:sldId id="265" r:id="rId7"/>
    <p:sldId id="278" r:id="rId8"/>
    <p:sldId id="266" r:id="rId9"/>
    <p:sldId id="267" r:id="rId10"/>
    <p:sldId id="268" r:id="rId11"/>
    <p:sldId id="269" r:id="rId12"/>
    <p:sldId id="270" r:id="rId13"/>
    <p:sldId id="271" r:id="rId14"/>
    <p:sldId id="280" r:id="rId15"/>
    <p:sldId id="272" r:id="rId16"/>
    <p:sldId id="273" r:id="rId17"/>
    <p:sldId id="274" r:id="rId18"/>
    <p:sldId id="277" r:id="rId19"/>
    <p:sldId id="282" r:id="rId20"/>
    <p:sldId id="307" r:id="rId21"/>
    <p:sldId id="308" r:id="rId22"/>
    <p:sldId id="310" r:id="rId23"/>
    <p:sldId id="314" r:id="rId24"/>
    <p:sldId id="351" r:id="rId25"/>
    <p:sldId id="315" r:id="rId26"/>
    <p:sldId id="344" r:id="rId27"/>
    <p:sldId id="352" r:id="rId28"/>
    <p:sldId id="345" r:id="rId29"/>
    <p:sldId id="346" r:id="rId30"/>
    <p:sldId id="353" r:id="rId31"/>
    <p:sldId id="347" r:id="rId32"/>
    <p:sldId id="348" r:id="rId33"/>
    <p:sldId id="354" r:id="rId34"/>
    <p:sldId id="355" r:id="rId35"/>
    <p:sldId id="356" r:id="rId36"/>
    <p:sldId id="357" r:id="rId37"/>
    <p:sldId id="358" r:id="rId38"/>
    <p:sldId id="303" r:id="rId39"/>
    <p:sldId id="35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0" autoAdjust="0"/>
    <p:restoredTop sz="94660"/>
  </p:normalViewPr>
  <p:slideViewPr>
    <p:cSldViewPr snapToGrid="0">
      <p:cViewPr varScale="1">
        <p:scale>
          <a:sx n="106" d="100"/>
          <a:sy n="106" d="100"/>
        </p:scale>
        <p:origin x="50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custSel modSld">
      <pc:chgData name="Zita Draper" userId="b063123c-f51f-481b-b99c-f574606c9ace" providerId="ADAL" clId="{EF0E77A1-30A0-420A-8B5C-1D4447251AB8}" dt="2025-12-01T08:39:44.186" v="37" actId="478"/>
      <pc:docMkLst>
        <pc:docMk/>
      </pc:docMkLst>
      <pc:sldChg chg="delSp mod delAnim">
        <pc:chgData name="Zita Draper" userId="b063123c-f51f-481b-b99c-f574606c9ace" providerId="ADAL" clId="{EF0E77A1-30A0-420A-8B5C-1D4447251AB8}" dt="2025-12-01T08:36:09.767" v="0" actId="478"/>
        <pc:sldMkLst>
          <pc:docMk/>
          <pc:sldMk cId="844726810" sldId="256"/>
        </pc:sldMkLst>
        <pc:picChg chg="del">
          <ac:chgData name="Zita Draper" userId="b063123c-f51f-481b-b99c-f574606c9ace" providerId="ADAL" clId="{EF0E77A1-30A0-420A-8B5C-1D4447251AB8}" dt="2025-12-01T08:36:09.767" v="0" actId="478"/>
          <ac:picMkLst>
            <pc:docMk/>
            <pc:sldMk cId="844726810" sldId="256"/>
            <ac:picMk id="5" creationId="{1B89199E-E965-B48C-0E75-03BF3A33186B}"/>
          </ac:picMkLst>
        </pc:picChg>
      </pc:sldChg>
      <pc:sldChg chg="delSp mod delAnim">
        <pc:chgData name="Zita Draper" userId="b063123c-f51f-481b-b99c-f574606c9ace" providerId="ADAL" clId="{EF0E77A1-30A0-420A-8B5C-1D4447251AB8}" dt="2025-12-01T08:36:12.566" v="1" actId="478"/>
        <pc:sldMkLst>
          <pc:docMk/>
          <pc:sldMk cId="164053408" sldId="257"/>
        </pc:sldMkLst>
        <pc:picChg chg="del">
          <ac:chgData name="Zita Draper" userId="b063123c-f51f-481b-b99c-f574606c9ace" providerId="ADAL" clId="{EF0E77A1-30A0-420A-8B5C-1D4447251AB8}" dt="2025-12-01T08:36:12.566" v="1" actId="478"/>
          <ac:picMkLst>
            <pc:docMk/>
            <pc:sldMk cId="164053408" sldId="257"/>
            <ac:picMk id="3" creationId="{733CC493-3804-8B3E-7766-BEC19192BD3C}"/>
          </ac:picMkLst>
        </pc:picChg>
      </pc:sldChg>
      <pc:sldChg chg="delSp mod delAnim">
        <pc:chgData name="Zita Draper" userId="b063123c-f51f-481b-b99c-f574606c9ace" providerId="ADAL" clId="{EF0E77A1-30A0-420A-8B5C-1D4447251AB8}" dt="2025-12-01T08:36:15.793" v="2" actId="478"/>
        <pc:sldMkLst>
          <pc:docMk/>
          <pc:sldMk cId="1640660224" sldId="258"/>
        </pc:sldMkLst>
        <pc:picChg chg="del">
          <ac:chgData name="Zita Draper" userId="b063123c-f51f-481b-b99c-f574606c9ace" providerId="ADAL" clId="{EF0E77A1-30A0-420A-8B5C-1D4447251AB8}" dt="2025-12-01T08:36:15.793" v="2" actId="478"/>
          <ac:picMkLst>
            <pc:docMk/>
            <pc:sldMk cId="1640660224" sldId="258"/>
            <ac:picMk id="3" creationId="{F514E70B-9B40-44BA-D0DA-5668347A1BD1}"/>
          </ac:picMkLst>
        </pc:picChg>
      </pc:sldChg>
      <pc:sldChg chg="delSp mod delAnim">
        <pc:chgData name="Zita Draper" userId="b063123c-f51f-481b-b99c-f574606c9ace" providerId="ADAL" clId="{EF0E77A1-30A0-420A-8B5C-1D4447251AB8}" dt="2025-12-01T08:36:18.064" v="3" actId="478"/>
        <pc:sldMkLst>
          <pc:docMk/>
          <pc:sldMk cId="1096491599" sldId="262"/>
        </pc:sldMkLst>
        <pc:picChg chg="del">
          <ac:chgData name="Zita Draper" userId="b063123c-f51f-481b-b99c-f574606c9ace" providerId="ADAL" clId="{EF0E77A1-30A0-420A-8B5C-1D4447251AB8}" dt="2025-12-01T08:36:18.064" v="3" actId="478"/>
          <ac:picMkLst>
            <pc:docMk/>
            <pc:sldMk cId="1096491599" sldId="262"/>
            <ac:picMk id="5" creationId="{511A6315-ED7A-DD08-B757-2180E199BE9B}"/>
          </ac:picMkLst>
        </pc:picChg>
      </pc:sldChg>
      <pc:sldChg chg="delSp mod delAnim">
        <pc:chgData name="Zita Draper" userId="b063123c-f51f-481b-b99c-f574606c9ace" providerId="ADAL" clId="{EF0E77A1-30A0-420A-8B5C-1D4447251AB8}" dt="2025-12-01T08:36:22.617" v="4" actId="478"/>
        <pc:sldMkLst>
          <pc:docMk/>
          <pc:sldMk cId="4250290582" sldId="263"/>
        </pc:sldMkLst>
        <pc:picChg chg="del">
          <ac:chgData name="Zita Draper" userId="b063123c-f51f-481b-b99c-f574606c9ace" providerId="ADAL" clId="{EF0E77A1-30A0-420A-8B5C-1D4447251AB8}" dt="2025-12-01T08:36:22.617" v="4" actId="478"/>
          <ac:picMkLst>
            <pc:docMk/>
            <pc:sldMk cId="4250290582" sldId="263"/>
            <ac:picMk id="3" creationId="{BCDD2101-1FBF-D7AC-6B19-A6778DE704CB}"/>
          </ac:picMkLst>
        </pc:picChg>
      </pc:sldChg>
      <pc:sldChg chg="delSp mod delAnim">
        <pc:chgData name="Zita Draper" userId="b063123c-f51f-481b-b99c-f574606c9ace" providerId="ADAL" clId="{EF0E77A1-30A0-420A-8B5C-1D4447251AB8}" dt="2025-12-01T08:36:24.964" v="5" actId="478"/>
        <pc:sldMkLst>
          <pc:docMk/>
          <pc:sldMk cId="2183113062" sldId="265"/>
        </pc:sldMkLst>
        <pc:picChg chg="del">
          <ac:chgData name="Zita Draper" userId="b063123c-f51f-481b-b99c-f574606c9ace" providerId="ADAL" clId="{EF0E77A1-30A0-420A-8B5C-1D4447251AB8}" dt="2025-12-01T08:36:24.964" v="5" actId="478"/>
          <ac:picMkLst>
            <pc:docMk/>
            <pc:sldMk cId="2183113062" sldId="265"/>
            <ac:picMk id="6" creationId="{99EFFA66-4763-63D4-F9DF-AD275D3305B9}"/>
          </ac:picMkLst>
        </pc:picChg>
      </pc:sldChg>
      <pc:sldChg chg="delSp mod delAnim">
        <pc:chgData name="Zita Draper" userId="b063123c-f51f-481b-b99c-f574606c9ace" providerId="ADAL" clId="{EF0E77A1-30A0-420A-8B5C-1D4447251AB8}" dt="2025-12-01T08:36:31.485" v="7" actId="478"/>
        <pc:sldMkLst>
          <pc:docMk/>
          <pc:sldMk cId="3112406662" sldId="266"/>
        </pc:sldMkLst>
        <pc:picChg chg="del">
          <ac:chgData name="Zita Draper" userId="b063123c-f51f-481b-b99c-f574606c9ace" providerId="ADAL" clId="{EF0E77A1-30A0-420A-8B5C-1D4447251AB8}" dt="2025-12-01T08:36:31.485" v="7" actId="478"/>
          <ac:picMkLst>
            <pc:docMk/>
            <pc:sldMk cId="3112406662" sldId="266"/>
            <ac:picMk id="4" creationId="{C0F2278B-4A6E-F535-32B1-E8EBFA07577D}"/>
          </ac:picMkLst>
        </pc:picChg>
      </pc:sldChg>
      <pc:sldChg chg="delSp mod delAnim">
        <pc:chgData name="Zita Draper" userId="b063123c-f51f-481b-b99c-f574606c9ace" providerId="ADAL" clId="{EF0E77A1-30A0-420A-8B5C-1D4447251AB8}" dt="2025-12-01T08:36:34.004" v="8" actId="478"/>
        <pc:sldMkLst>
          <pc:docMk/>
          <pc:sldMk cId="1824787106" sldId="267"/>
        </pc:sldMkLst>
        <pc:picChg chg="del">
          <ac:chgData name="Zita Draper" userId="b063123c-f51f-481b-b99c-f574606c9ace" providerId="ADAL" clId="{EF0E77A1-30A0-420A-8B5C-1D4447251AB8}" dt="2025-12-01T08:36:34.004" v="8" actId="478"/>
          <ac:picMkLst>
            <pc:docMk/>
            <pc:sldMk cId="1824787106" sldId="267"/>
            <ac:picMk id="3" creationId="{00726A54-7B00-96A1-27CD-C2A3FEF02B92}"/>
          </ac:picMkLst>
        </pc:picChg>
      </pc:sldChg>
      <pc:sldChg chg="delSp mod delAnim">
        <pc:chgData name="Zita Draper" userId="b063123c-f51f-481b-b99c-f574606c9ace" providerId="ADAL" clId="{EF0E77A1-30A0-420A-8B5C-1D4447251AB8}" dt="2025-12-01T08:36:40.696" v="10" actId="478"/>
        <pc:sldMkLst>
          <pc:docMk/>
          <pc:sldMk cId="3912947007" sldId="268"/>
        </pc:sldMkLst>
        <pc:picChg chg="del">
          <ac:chgData name="Zita Draper" userId="b063123c-f51f-481b-b99c-f574606c9ace" providerId="ADAL" clId="{EF0E77A1-30A0-420A-8B5C-1D4447251AB8}" dt="2025-12-01T08:36:36.811" v="9" actId="478"/>
          <ac:picMkLst>
            <pc:docMk/>
            <pc:sldMk cId="3912947007" sldId="268"/>
            <ac:picMk id="3" creationId="{EDE829DA-D79D-2D8A-D279-B6D953F7E974}"/>
          </ac:picMkLst>
        </pc:picChg>
        <pc:picChg chg="del">
          <ac:chgData name="Zita Draper" userId="b063123c-f51f-481b-b99c-f574606c9ace" providerId="ADAL" clId="{EF0E77A1-30A0-420A-8B5C-1D4447251AB8}" dt="2025-12-01T08:36:40.696" v="10" actId="478"/>
          <ac:picMkLst>
            <pc:docMk/>
            <pc:sldMk cId="3912947007" sldId="268"/>
            <ac:picMk id="4" creationId="{4C2D8C24-53F9-85A9-C4B7-D63BE8F63B6A}"/>
          </ac:picMkLst>
        </pc:picChg>
      </pc:sldChg>
      <pc:sldChg chg="delSp mod delAnim">
        <pc:chgData name="Zita Draper" userId="b063123c-f51f-481b-b99c-f574606c9ace" providerId="ADAL" clId="{EF0E77A1-30A0-420A-8B5C-1D4447251AB8}" dt="2025-12-01T08:36:45.556" v="11" actId="478"/>
        <pc:sldMkLst>
          <pc:docMk/>
          <pc:sldMk cId="591640546" sldId="269"/>
        </pc:sldMkLst>
        <pc:picChg chg="del">
          <ac:chgData name="Zita Draper" userId="b063123c-f51f-481b-b99c-f574606c9ace" providerId="ADAL" clId="{EF0E77A1-30A0-420A-8B5C-1D4447251AB8}" dt="2025-12-01T08:36:45.556" v="11" actId="478"/>
          <ac:picMkLst>
            <pc:docMk/>
            <pc:sldMk cId="591640546" sldId="269"/>
            <ac:picMk id="4" creationId="{0EBB6C13-51BE-F046-4CAD-5572232765D5}"/>
          </ac:picMkLst>
        </pc:picChg>
      </pc:sldChg>
      <pc:sldChg chg="delSp mod delAnim">
        <pc:chgData name="Zita Draper" userId="b063123c-f51f-481b-b99c-f574606c9ace" providerId="ADAL" clId="{EF0E77A1-30A0-420A-8B5C-1D4447251AB8}" dt="2025-12-01T08:36:50.451" v="12" actId="478"/>
        <pc:sldMkLst>
          <pc:docMk/>
          <pc:sldMk cId="2413569099" sldId="270"/>
        </pc:sldMkLst>
        <pc:picChg chg="del">
          <ac:chgData name="Zita Draper" userId="b063123c-f51f-481b-b99c-f574606c9ace" providerId="ADAL" clId="{EF0E77A1-30A0-420A-8B5C-1D4447251AB8}" dt="2025-12-01T08:36:50.451" v="12" actId="478"/>
          <ac:picMkLst>
            <pc:docMk/>
            <pc:sldMk cId="2413569099" sldId="270"/>
            <ac:picMk id="3" creationId="{CAB5692C-84D8-EB8C-DF2B-2F50772DCA75}"/>
          </ac:picMkLst>
        </pc:picChg>
      </pc:sldChg>
      <pc:sldChg chg="delSp mod delAnim">
        <pc:chgData name="Zita Draper" userId="b063123c-f51f-481b-b99c-f574606c9ace" providerId="ADAL" clId="{EF0E77A1-30A0-420A-8B5C-1D4447251AB8}" dt="2025-12-01T08:36:58.292" v="13" actId="478"/>
        <pc:sldMkLst>
          <pc:docMk/>
          <pc:sldMk cId="4126469666" sldId="271"/>
        </pc:sldMkLst>
        <pc:picChg chg="del">
          <ac:chgData name="Zita Draper" userId="b063123c-f51f-481b-b99c-f574606c9ace" providerId="ADAL" clId="{EF0E77A1-30A0-420A-8B5C-1D4447251AB8}" dt="2025-12-01T08:36:58.292" v="13" actId="478"/>
          <ac:picMkLst>
            <pc:docMk/>
            <pc:sldMk cId="4126469666" sldId="271"/>
            <ac:picMk id="3" creationId="{769C8767-BDEB-429B-8360-69E7BFEFE8D8}"/>
          </ac:picMkLst>
        </pc:picChg>
      </pc:sldChg>
      <pc:sldChg chg="delSp mod delAnim">
        <pc:chgData name="Zita Draper" userId="b063123c-f51f-481b-b99c-f574606c9ace" providerId="ADAL" clId="{EF0E77A1-30A0-420A-8B5C-1D4447251AB8}" dt="2025-12-01T08:37:08.134" v="14" actId="478"/>
        <pc:sldMkLst>
          <pc:docMk/>
          <pc:sldMk cId="1024319063" sldId="272"/>
        </pc:sldMkLst>
        <pc:picChg chg="del">
          <ac:chgData name="Zita Draper" userId="b063123c-f51f-481b-b99c-f574606c9ace" providerId="ADAL" clId="{EF0E77A1-30A0-420A-8B5C-1D4447251AB8}" dt="2025-12-01T08:37:08.134" v="14" actId="478"/>
          <ac:picMkLst>
            <pc:docMk/>
            <pc:sldMk cId="1024319063" sldId="272"/>
            <ac:picMk id="3" creationId="{C73AE554-6F0D-C1ED-D128-0CFFA2265B2A}"/>
          </ac:picMkLst>
        </pc:picChg>
      </pc:sldChg>
      <pc:sldChg chg="delSp mod delAnim">
        <pc:chgData name="Zita Draper" userId="b063123c-f51f-481b-b99c-f574606c9ace" providerId="ADAL" clId="{EF0E77A1-30A0-420A-8B5C-1D4447251AB8}" dt="2025-12-01T08:37:11.640" v="15" actId="478"/>
        <pc:sldMkLst>
          <pc:docMk/>
          <pc:sldMk cId="31063411" sldId="273"/>
        </pc:sldMkLst>
        <pc:picChg chg="del">
          <ac:chgData name="Zita Draper" userId="b063123c-f51f-481b-b99c-f574606c9ace" providerId="ADAL" clId="{EF0E77A1-30A0-420A-8B5C-1D4447251AB8}" dt="2025-12-01T08:37:11.640" v="15" actId="478"/>
          <ac:picMkLst>
            <pc:docMk/>
            <pc:sldMk cId="31063411" sldId="273"/>
            <ac:picMk id="6" creationId="{F4EAFEF0-3067-A22D-0C60-BB7AEE0EE22C}"/>
          </ac:picMkLst>
        </pc:picChg>
      </pc:sldChg>
      <pc:sldChg chg="delSp mod delAnim">
        <pc:chgData name="Zita Draper" userId="b063123c-f51f-481b-b99c-f574606c9ace" providerId="ADAL" clId="{EF0E77A1-30A0-420A-8B5C-1D4447251AB8}" dt="2025-12-01T08:37:14.397" v="16" actId="478"/>
        <pc:sldMkLst>
          <pc:docMk/>
          <pc:sldMk cId="1428894542" sldId="274"/>
        </pc:sldMkLst>
        <pc:picChg chg="del">
          <ac:chgData name="Zita Draper" userId="b063123c-f51f-481b-b99c-f574606c9ace" providerId="ADAL" clId="{EF0E77A1-30A0-420A-8B5C-1D4447251AB8}" dt="2025-12-01T08:37:14.397" v="16" actId="478"/>
          <ac:picMkLst>
            <pc:docMk/>
            <pc:sldMk cId="1428894542" sldId="274"/>
            <ac:picMk id="4" creationId="{6F0308C7-6EF8-5A35-7CBD-21097278921B}"/>
          </ac:picMkLst>
        </pc:picChg>
      </pc:sldChg>
      <pc:sldChg chg="delSp mod delAnim">
        <pc:chgData name="Zita Draper" userId="b063123c-f51f-481b-b99c-f574606c9ace" providerId="ADAL" clId="{EF0E77A1-30A0-420A-8B5C-1D4447251AB8}" dt="2025-12-01T08:37:18.716" v="17" actId="478"/>
        <pc:sldMkLst>
          <pc:docMk/>
          <pc:sldMk cId="3962287818" sldId="277"/>
        </pc:sldMkLst>
        <pc:picChg chg="del">
          <ac:chgData name="Zita Draper" userId="b063123c-f51f-481b-b99c-f574606c9ace" providerId="ADAL" clId="{EF0E77A1-30A0-420A-8B5C-1D4447251AB8}" dt="2025-12-01T08:37:18.716" v="17" actId="478"/>
          <ac:picMkLst>
            <pc:docMk/>
            <pc:sldMk cId="3962287818" sldId="277"/>
            <ac:picMk id="3" creationId="{D0667F40-0E37-78DB-2E9A-21FB94D35845}"/>
          </ac:picMkLst>
        </pc:picChg>
      </pc:sldChg>
      <pc:sldChg chg="delSp mod delAnim">
        <pc:chgData name="Zita Draper" userId="b063123c-f51f-481b-b99c-f574606c9ace" providerId="ADAL" clId="{EF0E77A1-30A0-420A-8B5C-1D4447251AB8}" dt="2025-12-01T08:36:28.287" v="6" actId="478"/>
        <pc:sldMkLst>
          <pc:docMk/>
          <pc:sldMk cId="2998716445" sldId="278"/>
        </pc:sldMkLst>
        <pc:picChg chg="del">
          <ac:chgData name="Zita Draper" userId="b063123c-f51f-481b-b99c-f574606c9ace" providerId="ADAL" clId="{EF0E77A1-30A0-420A-8B5C-1D4447251AB8}" dt="2025-12-01T08:36:28.287" v="6" actId="478"/>
          <ac:picMkLst>
            <pc:docMk/>
            <pc:sldMk cId="2998716445" sldId="278"/>
            <ac:picMk id="3" creationId="{D38FC747-CB52-5FD9-ED32-293A72B7FCB9}"/>
          </ac:picMkLst>
        </pc:picChg>
      </pc:sldChg>
      <pc:sldChg chg="delSp mod delAnim">
        <pc:chgData name="Zita Draper" userId="b063123c-f51f-481b-b99c-f574606c9ace" providerId="ADAL" clId="{EF0E77A1-30A0-420A-8B5C-1D4447251AB8}" dt="2025-12-01T08:37:21.534" v="18" actId="478"/>
        <pc:sldMkLst>
          <pc:docMk/>
          <pc:sldMk cId="703580386" sldId="282"/>
        </pc:sldMkLst>
        <pc:picChg chg="del">
          <ac:chgData name="Zita Draper" userId="b063123c-f51f-481b-b99c-f574606c9ace" providerId="ADAL" clId="{EF0E77A1-30A0-420A-8B5C-1D4447251AB8}" dt="2025-12-01T08:37:21.534" v="18" actId="478"/>
          <ac:picMkLst>
            <pc:docMk/>
            <pc:sldMk cId="703580386" sldId="282"/>
            <ac:picMk id="2" creationId="{EC16F249-13A1-5955-C200-89CE5366415E}"/>
          </ac:picMkLst>
        </pc:picChg>
      </pc:sldChg>
      <pc:sldChg chg="delSp mod delAnim">
        <pc:chgData name="Zita Draper" userId="b063123c-f51f-481b-b99c-f574606c9ace" providerId="ADAL" clId="{EF0E77A1-30A0-420A-8B5C-1D4447251AB8}" dt="2025-12-01T08:39:38.519" v="36" actId="478"/>
        <pc:sldMkLst>
          <pc:docMk/>
          <pc:sldMk cId="689143091" sldId="303"/>
        </pc:sldMkLst>
        <pc:picChg chg="del">
          <ac:chgData name="Zita Draper" userId="b063123c-f51f-481b-b99c-f574606c9ace" providerId="ADAL" clId="{EF0E77A1-30A0-420A-8B5C-1D4447251AB8}" dt="2025-12-01T08:39:38.519" v="36" actId="478"/>
          <ac:picMkLst>
            <pc:docMk/>
            <pc:sldMk cId="689143091" sldId="303"/>
            <ac:picMk id="2" creationId="{6BB985C9-4E8F-DF4F-FDFE-83E1C0F06340}"/>
          </ac:picMkLst>
        </pc:picChg>
      </pc:sldChg>
      <pc:sldChg chg="delSp mod delAnim">
        <pc:chgData name="Zita Draper" userId="b063123c-f51f-481b-b99c-f574606c9ace" providerId="ADAL" clId="{EF0E77A1-30A0-420A-8B5C-1D4447251AB8}" dt="2025-12-01T08:37:24.234" v="19" actId="478"/>
        <pc:sldMkLst>
          <pc:docMk/>
          <pc:sldMk cId="2048251909" sldId="307"/>
        </pc:sldMkLst>
        <pc:picChg chg="del">
          <ac:chgData name="Zita Draper" userId="b063123c-f51f-481b-b99c-f574606c9ace" providerId="ADAL" clId="{EF0E77A1-30A0-420A-8B5C-1D4447251AB8}" dt="2025-12-01T08:37:24.234" v="19" actId="478"/>
          <ac:picMkLst>
            <pc:docMk/>
            <pc:sldMk cId="2048251909" sldId="307"/>
            <ac:picMk id="3" creationId="{06489148-66D8-0F57-C1E2-FB2D981D2471}"/>
          </ac:picMkLst>
        </pc:picChg>
      </pc:sldChg>
      <pc:sldChg chg="delSp mod delAnim">
        <pc:chgData name="Zita Draper" userId="b063123c-f51f-481b-b99c-f574606c9ace" providerId="ADAL" clId="{EF0E77A1-30A0-420A-8B5C-1D4447251AB8}" dt="2025-12-01T08:37:28.556" v="20" actId="478"/>
        <pc:sldMkLst>
          <pc:docMk/>
          <pc:sldMk cId="680235606" sldId="308"/>
        </pc:sldMkLst>
        <pc:picChg chg="del">
          <ac:chgData name="Zita Draper" userId="b063123c-f51f-481b-b99c-f574606c9ace" providerId="ADAL" clId="{EF0E77A1-30A0-420A-8B5C-1D4447251AB8}" dt="2025-12-01T08:37:28.556" v="20" actId="478"/>
          <ac:picMkLst>
            <pc:docMk/>
            <pc:sldMk cId="680235606" sldId="308"/>
            <ac:picMk id="4" creationId="{9DE826D2-2310-5F79-D638-C66FDEAD983B}"/>
          </ac:picMkLst>
        </pc:picChg>
      </pc:sldChg>
      <pc:sldChg chg="delSp mod delAnim">
        <pc:chgData name="Zita Draper" userId="b063123c-f51f-481b-b99c-f574606c9ace" providerId="ADAL" clId="{EF0E77A1-30A0-420A-8B5C-1D4447251AB8}" dt="2025-12-01T08:37:31.295" v="21" actId="478"/>
        <pc:sldMkLst>
          <pc:docMk/>
          <pc:sldMk cId="3745217168" sldId="310"/>
        </pc:sldMkLst>
        <pc:picChg chg="del">
          <ac:chgData name="Zita Draper" userId="b063123c-f51f-481b-b99c-f574606c9ace" providerId="ADAL" clId="{EF0E77A1-30A0-420A-8B5C-1D4447251AB8}" dt="2025-12-01T08:37:31.295" v="21" actId="478"/>
          <ac:picMkLst>
            <pc:docMk/>
            <pc:sldMk cId="3745217168" sldId="310"/>
            <ac:picMk id="3" creationId="{ABB841FC-0F40-ED58-C261-2CF0271A644B}"/>
          </ac:picMkLst>
        </pc:picChg>
      </pc:sldChg>
      <pc:sldChg chg="delSp mod delAnim">
        <pc:chgData name="Zita Draper" userId="b063123c-f51f-481b-b99c-f574606c9ace" providerId="ADAL" clId="{EF0E77A1-30A0-420A-8B5C-1D4447251AB8}" dt="2025-12-01T08:37:35.293" v="22" actId="478"/>
        <pc:sldMkLst>
          <pc:docMk/>
          <pc:sldMk cId="3945432246" sldId="314"/>
        </pc:sldMkLst>
        <pc:picChg chg="del">
          <ac:chgData name="Zita Draper" userId="b063123c-f51f-481b-b99c-f574606c9ace" providerId="ADAL" clId="{EF0E77A1-30A0-420A-8B5C-1D4447251AB8}" dt="2025-12-01T08:37:35.293" v="22" actId="478"/>
          <ac:picMkLst>
            <pc:docMk/>
            <pc:sldMk cId="3945432246" sldId="314"/>
            <ac:picMk id="2" creationId="{6EE26269-E05B-FF66-B698-EF4E38104EC1}"/>
          </ac:picMkLst>
        </pc:picChg>
      </pc:sldChg>
      <pc:sldChg chg="delSp mod delAnim">
        <pc:chgData name="Zita Draper" userId="b063123c-f51f-481b-b99c-f574606c9ace" providerId="ADAL" clId="{EF0E77A1-30A0-420A-8B5C-1D4447251AB8}" dt="2025-12-01T08:37:42.414" v="24" actId="478"/>
        <pc:sldMkLst>
          <pc:docMk/>
          <pc:sldMk cId="328057679" sldId="315"/>
        </pc:sldMkLst>
        <pc:picChg chg="del">
          <ac:chgData name="Zita Draper" userId="b063123c-f51f-481b-b99c-f574606c9ace" providerId="ADAL" clId="{EF0E77A1-30A0-420A-8B5C-1D4447251AB8}" dt="2025-12-01T08:37:42.414" v="24" actId="478"/>
          <ac:picMkLst>
            <pc:docMk/>
            <pc:sldMk cId="328057679" sldId="315"/>
            <ac:picMk id="3" creationId="{52098F4A-503E-75D1-A918-C1CD53EFA1B3}"/>
          </ac:picMkLst>
        </pc:picChg>
      </pc:sldChg>
      <pc:sldChg chg="delSp mod delAnim">
        <pc:chgData name="Zita Draper" userId="b063123c-f51f-481b-b99c-f574606c9ace" providerId="ADAL" clId="{EF0E77A1-30A0-420A-8B5C-1D4447251AB8}" dt="2025-12-01T08:37:46.214" v="25" actId="478"/>
        <pc:sldMkLst>
          <pc:docMk/>
          <pc:sldMk cId="22289526" sldId="344"/>
        </pc:sldMkLst>
        <pc:picChg chg="del">
          <ac:chgData name="Zita Draper" userId="b063123c-f51f-481b-b99c-f574606c9ace" providerId="ADAL" clId="{EF0E77A1-30A0-420A-8B5C-1D4447251AB8}" dt="2025-12-01T08:37:46.214" v="25" actId="478"/>
          <ac:picMkLst>
            <pc:docMk/>
            <pc:sldMk cId="22289526" sldId="344"/>
            <ac:picMk id="2" creationId="{CB452614-670D-3207-D410-510757BEBB29}"/>
          </ac:picMkLst>
        </pc:picChg>
      </pc:sldChg>
      <pc:sldChg chg="delSp mod delAnim">
        <pc:chgData name="Zita Draper" userId="b063123c-f51f-481b-b99c-f574606c9ace" providerId="ADAL" clId="{EF0E77A1-30A0-420A-8B5C-1D4447251AB8}" dt="2025-12-01T08:37:54.311" v="27" actId="478"/>
        <pc:sldMkLst>
          <pc:docMk/>
          <pc:sldMk cId="2130864850" sldId="345"/>
        </pc:sldMkLst>
        <pc:picChg chg="del">
          <ac:chgData name="Zita Draper" userId="b063123c-f51f-481b-b99c-f574606c9ace" providerId="ADAL" clId="{EF0E77A1-30A0-420A-8B5C-1D4447251AB8}" dt="2025-12-01T08:37:54.311" v="27" actId="478"/>
          <ac:picMkLst>
            <pc:docMk/>
            <pc:sldMk cId="2130864850" sldId="345"/>
            <ac:picMk id="2" creationId="{7C898708-E536-39EA-345E-4930EA9CB6C0}"/>
          </ac:picMkLst>
        </pc:picChg>
      </pc:sldChg>
      <pc:sldChg chg="delSp mod delAnim">
        <pc:chgData name="Zita Draper" userId="b063123c-f51f-481b-b99c-f574606c9ace" providerId="ADAL" clId="{EF0E77A1-30A0-420A-8B5C-1D4447251AB8}" dt="2025-12-01T08:37:57.579" v="28" actId="478"/>
        <pc:sldMkLst>
          <pc:docMk/>
          <pc:sldMk cId="2147495101" sldId="346"/>
        </pc:sldMkLst>
        <pc:picChg chg="del">
          <ac:chgData name="Zita Draper" userId="b063123c-f51f-481b-b99c-f574606c9ace" providerId="ADAL" clId="{EF0E77A1-30A0-420A-8B5C-1D4447251AB8}" dt="2025-12-01T08:37:57.579" v="28" actId="478"/>
          <ac:picMkLst>
            <pc:docMk/>
            <pc:sldMk cId="2147495101" sldId="346"/>
            <ac:picMk id="3" creationId="{E019F20C-4D64-242F-DF99-C2EFFB451D15}"/>
          </ac:picMkLst>
        </pc:picChg>
      </pc:sldChg>
      <pc:sldChg chg="delSp mod delAnim">
        <pc:chgData name="Zita Draper" userId="b063123c-f51f-481b-b99c-f574606c9ace" providerId="ADAL" clId="{EF0E77A1-30A0-420A-8B5C-1D4447251AB8}" dt="2025-12-01T08:38:05.109" v="30" actId="478"/>
        <pc:sldMkLst>
          <pc:docMk/>
          <pc:sldMk cId="2146609821" sldId="347"/>
        </pc:sldMkLst>
        <pc:picChg chg="del">
          <ac:chgData name="Zita Draper" userId="b063123c-f51f-481b-b99c-f574606c9ace" providerId="ADAL" clId="{EF0E77A1-30A0-420A-8B5C-1D4447251AB8}" dt="2025-12-01T08:38:05.109" v="30" actId="478"/>
          <ac:picMkLst>
            <pc:docMk/>
            <pc:sldMk cId="2146609821" sldId="347"/>
            <ac:picMk id="5" creationId="{B2C565FF-72B1-2EFF-A99D-81C6137770E9}"/>
          </ac:picMkLst>
        </pc:picChg>
      </pc:sldChg>
      <pc:sldChg chg="delSp mod delAnim">
        <pc:chgData name="Zita Draper" userId="b063123c-f51f-481b-b99c-f574606c9ace" providerId="ADAL" clId="{EF0E77A1-30A0-420A-8B5C-1D4447251AB8}" dt="2025-12-01T08:38:07.948" v="31" actId="478"/>
        <pc:sldMkLst>
          <pc:docMk/>
          <pc:sldMk cId="2255057612" sldId="348"/>
        </pc:sldMkLst>
        <pc:picChg chg="del">
          <ac:chgData name="Zita Draper" userId="b063123c-f51f-481b-b99c-f574606c9ace" providerId="ADAL" clId="{EF0E77A1-30A0-420A-8B5C-1D4447251AB8}" dt="2025-12-01T08:38:07.948" v="31" actId="478"/>
          <ac:picMkLst>
            <pc:docMk/>
            <pc:sldMk cId="2255057612" sldId="348"/>
            <ac:picMk id="3" creationId="{5B774206-287A-9240-0177-3435133542F5}"/>
          </ac:picMkLst>
        </pc:picChg>
      </pc:sldChg>
      <pc:sldChg chg="delSp mod delAnim">
        <pc:chgData name="Zita Draper" userId="b063123c-f51f-481b-b99c-f574606c9ace" providerId="ADAL" clId="{EF0E77A1-30A0-420A-8B5C-1D4447251AB8}" dt="2025-12-01T08:37:38.879" v="23" actId="478"/>
        <pc:sldMkLst>
          <pc:docMk/>
          <pc:sldMk cId="565951329" sldId="351"/>
        </pc:sldMkLst>
        <pc:picChg chg="del">
          <ac:chgData name="Zita Draper" userId="b063123c-f51f-481b-b99c-f574606c9ace" providerId="ADAL" clId="{EF0E77A1-30A0-420A-8B5C-1D4447251AB8}" dt="2025-12-01T08:37:38.879" v="23" actId="478"/>
          <ac:picMkLst>
            <pc:docMk/>
            <pc:sldMk cId="565951329" sldId="351"/>
            <ac:picMk id="3" creationId="{D7CF290D-A060-99EC-D507-973D17C112DF}"/>
          </ac:picMkLst>
        </pc:picChg>
      </pc:sldChg>
      <pc:sldChg chg="delSp mod delAnim">
        <pc:chgData name="Zita Draper" userId="b063123c-f51f-481b-b99c-f574606c9ace" providerId="ADAL" clId="{EF0E77A1-30A0-420A-8B5C-1D4447251AB8}" dt="2025-12-01T08:37:51.164" v="26" actId="478"/>
        <pc:sldMkLst>
          <pc:docMk/>
          <pc:sldMk cId="2765177743" sldId="352"/>
        </pc:sldMkLst>
        <pc:picChg chg="del">
          <ac:chgData name="Zita Draper" userId="b063123c-f51f-481b-b99c-f574606c9ace" providerId="ADAL" clId="{EF0E77A1-30A0-420A-8B5C-1D4447251AB8}" dt="2025-12-01T08:37:51.164" v="26" actId="478"/>
          <ac:picMkLst>
            <pc:docMk/>
            <pc:sldMk cId="2765177743" sldId="352"/>
            <ac:picMk id="3" creationId="{7C7A117B-FFEF-1B1B-0DF6-EA2278E24CB0}"/>
          </ac:picMkLst>
        </pc:picChg>
      </pc:sldChg>
      <pc:sldChg chg="delSp mod delAnim">
        <pc:chgData name="Zita Draper" userId="b063123c-f51f-481b-b99c-f574606c9ace" providerId="ADAL" clId="{EF0E77A1-30A0-420A-8B5C-1D4447251AB8}" dt="2025-12-01T08:38:00.175" v="29" actId="478"/>
        <pc:sldMkLst>
          <pc:docMk/>
          <pc:sldMk cId="252099923" sldId="353"/>
        </pc:sldMkLst>
        <pc:picChg chg="del">
          <ac:chgData name="Zita Draper" userId="b063123c-f51f-481b-b99c-f574606c9ace" providerId="ADAL" clId="{EF0E77A1-30A0-420A-8B5C-1D4447251AB8}" dt="2025-12-01T08:38:00.175" v="29" actId="478"/>
          <ac:picMkLst>
            <pc:docMk/>
            <pc:sldMk cId="252099923" sldId="353"/>
            <ac:picMk id="2" creationId="{C2E236C3-2C05-7CBD-A1AB-0F4C5F73C430}"/>
          </ac:picMkLst>
        </pc:picChg>
      </pc:sldChg>
      <pc:sldChg chg="delSp mod delAnim">
        <pc:chgData name="Zita Draper" userId="b063123c-f51f-481b-b99c-f574606c9ace" providerId="ADAL" clId="{EF0E77A1-30A0-420A-8B5C-1D4447251AB8}" dt="2025-12-01T08:38:10.345" v="32" actId="478"/>
        <pc:sldMkLst>
          <pc:docMk/>
          <pc:sldMk cId="3915440276" sldId="354"/>
        </pc:sldMkLst>
        <pc:picChg chg="del">
          <ac:chgData name="Zita Draper" userId="b063123c-f51f-481b-b99c-f574606c9ace" providerId="ADAL" clId="{EF0E77A1-30A0-420A-8B5C-1D4447251AB8}" dt="2025-12-01T08:38:10.345" v="32" actId="478"/>
          <ac:picMkLst>
            <pc:docMk/>
            <pc:sldMk cId="3915440276" sldId="354"/>
            <ac:picMk id="3" creationId="{CECBFA5C-3E9A-DF69-B002-A2AB79EDEDD7}"/>
          </ac:picMkLst>
        </pc:picChg>
      </pc:sldChg>
      <pc:sldChg chg="delSp mod delAnim">
        <pc:chgData name="Zita Draper" userId="b063123c-f51f-481b-b99c-f574606c9ace" providerId="ADAL" clId="{EF0E77A1-30A0-420A-8B5C-1D4447251AB8}" dt="2025-12-01T08:38:21.608" v="33" actId="478"/>
        <pc:sldMkLst>
          <pc:docMk/>
          <pc:sldMk cId="4243813583" sldId="356"/>
        </pc:sldMkLst>
        <pc:picChg chg="del">
          <ac:chgData name="Zita Draper" userId="b063123c-f51f-481b-b99c-f574606c9ace" providerId="ADAL" clId="{EF0E77A1-30A0-420A-8B5C-1D4447251AB8}" dt="2025-12-01T08:38:21.608" v="33" actId="478"/>
          <ac:picMkLst>
            <pc:docMk/>
            <pc:sldMk cId="4243813583" sldId="356"/>
            <ac:picMk id="4" creationId="{92A21034-B99B-4C12-81AD-60E700063CD1}"/>
          </ac:picMkLst>
        </pc:picChg>
      </pc:sldChg>
      <pc:sldChg chg="delSp mod delAnim">
        <pc:chgData name="Zita Draper" userId="b063123c-f51f-481b-b99c-f574606c9ace" providerId="ADAL" clId="{EF0E77A1-30A0-420A-8B5C-1D4447251AB8}" dt="2025-12-01T08:38:52.907" v="34" actId="478"/>
        <pc:sldMkLst>
          <pc:docMk/>
          <pc:sldMk cId="1986241471" sldId="357"/>
        </pc:sldMkLst>
        <pc:picChg chg="del">
          <ac:chgData name="Zita Draper" userId="b063123c-f51f-481b-b99c-f574606c9ace" providerId="ADAL" clId="{EF0E77A1-30A0-420A-8B5C-1D4447251AB8}" dt="2025-12-01T08:38:52.907" v="34" actId="478"/>
          <ac:picMkLst>
            <pc:docMk/>
            <pc:sldMk cId="1986241471" sldId="357"/>
            <ac:picMk id="2" creationId="{84B6D2A2-FF73-DF6B-CC74-B30691B5DB77}"/>
          </ac:picMkLst>
        </pc:picChg>
      </pc:sldChg>
      <pc:sldChg chg="delSp mod delAnim">
        <pc:chgData name="Zita Draper" userId="b063123c-f51f-481b-b99c-f574606c9ace" providerId="ADAL" clId="{EF0E77A1-30A0-420A-8B5C-1D4447251AB8}" dt="2025-12-01T08:38:57.034" v="35" actId="478"/>
        <pc:sldMkLst>
          <pc:docMk/>
          <pc:sldMk cId="932850741" sldId="358"/>
        </pc:sldMkLst>
        <pc:picChg chg="del">
          <ac:chgData name="Zita Draper" userId="b063123c-f51f-481b-b99c-f574606c9ace" providerId="ADAL" clId="{EF0E77A1-30A0-420A-8B5C-1D4447251AB8}" dt="2025-12-01T08:38:57.034" v="35" actId="478"/>
          <ac:picMkLst>
            <pc:docMk/>
            <pc:sldMk cId="932850741" sldId="358"/>
            <ac:picMk id="6" creationId="{BC95DAA2-1E16-A2D9-0BAC-AB1BB4A83763}"/>
          </ac:picMkLst>
        </pc:picChg>
      </pc:sldChg>
      <pc:sldChg chg="delSp mod delAnim">
        <pc:chgData name="Zita Draper" userId="b063123c-f51f-481b-b99c-f574606c9ace" providerId="ADAL" clId="{EF0E77A1-30A0-420A-8B5C-1D4447251AB8}" dt="2025-12-01T08:39:44.186" v="37" actId="478"/>
        <pc:sldMkLst>
          <pc:docMk/>
          <pc:sldMk cId="3922998322" sldId="359"/>
        </pc:sldMkLst>
        <pc:picChg chg="del">
          <ac:chgData name="Zita Draper" userId="b063123c-f51f-481b-b99c-f574606c9ace" providerId="ADAL" clId="{EF0E77A1-30A0-420A-8B5C-1D4447251AB8}" dt="2025-12-01T08:39:44.186" v="37" actId="478"/>
          <ac:picMkLst>
            <pc:docMk/>
            <pc:sldMk cId="3922998322" sldId="359"/>
            <ac:picMk id="3" creationId="{5B18C8B9-328A-7B5F-C168-16BCDD6148F4}"/>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8.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ata1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ata1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ata13.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_rels/data1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81.svg"/></Relationships>
</file>

<file path=ppt/diagrams/_rels/data1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4" Type="http://schemas.openxmlformats.org/officeDocument/2006/relationships/image" Target="../media/image8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8.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81.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4" Type="http://schemas.openxmlformats.org/officeDocument/2006/relationships/image" Target="../media/image8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A6BE90-6C44-4D18-A107-EC7E0394F8A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948A86C-3939-4551-B858-DE7D6394A598}">
      <dgm:prSet/>
      <dgm:spPr/>
      <dgm:t>
        <a:bodyPr/>
        <a:lstStyle/>
        <a:p>
          <a:r>
            <a:rPr lang="en-GB"/>
            <a:t>Aims and Learning objectives </a:t>
          </a:r>
          <a:endParaRPr lang="en-US"/>
        </a:p>
      </dgm:t>
    </dgm:pt>
    <dgm:pt modelId="{A2ED8744-DE65-41EC-9BE3-9326C6C22C69}" type="parTrans" cxnId="{3666227B-DEF5-4CA0-959E-74EE7E87F506}">
      <dgm:prSet/>
      <dgm:spPr/>
      <dgm:t>
        <a:bodyPr/>
        <a:lstStyle/>
        <a:p>
          <a:endParaRPr lang="en-US"/>
        </a:p>
      </dgm:t>
    </dgm:pt>
    <dgm:pt modelId="{27859F4B-8222-4834-9A5F-29CC971FBEBD}" type="sibTrans" cxnId="{3666227B-DEF5-4CA0-959E-74EE7E87F506}">
      <dgm:prSet/>
      <dgm:spPr/>
      <dgm:t>
        <a:bodyPr/>
        <a:lstStyle/>
        <a:p>
          <a:endParaRPr lang="en-US"/>
        </a:p>
      </dgm:t>
    </dgm:pt>
    <dgm:pt modelId="{45835873-3DB2-46A2-AF0F-9A82CCCA3AF0}">
      <dgm:prSet/>
      <dgm:spPr/>
      <dgm:t>
        <a:bodyPr/>
        <a:lstStyle/>
        <a:p>
          <a:r>
            <a:rPr lang="en-GB"/>
            <a:t>Key skills for studying </a:t>
          </a:r>
          <a:endParaRPr lang="en-US"/>
        </a:p>
      </dgm:t>
    </dgm:pt>
    <dgm:pt modelId="{526D1D23-ED88-454A-B652-99AFBEFD850D}" type="parTrans" cxnId="{23482F97-BF80-4EC8-BB93-D7CA0D692588}">
      <dgm:prSet/>
      <dgm:spPr/>
      <dgm:t>
        <a:bodyPr/>
        <a:lstStyle/>
        <a:p>
          <a:endParaRPr lang="en-US"/>
        </a:p>
      </dgm:t>
    </dgm:pt>
    <dgm:pt modelId="{61BD1AEB-F7A9-420A-8054-8B969753D1B2}" type="sibTrans" cxnId="{23482F97-BF80-4EC8-BB93-D7CA0D692588}">
      <dgm:prSet/>
      <dgm:spPr/>
      <dgm:t>
        <a:bodyPr/>
        <a:lstStyle/>
        <a:p>
          <a:endParaRPr lang="en-US"/>
        </a:p>
      </dgm:t>
    </dgm:pt>
    <dgm:pt modelId="{38093FED-3819-4FE0-B0AB-55B947210F39}">
      <dgm:prSet/>
      <dgm:spPr/>
      <dgm:t>
        <a:bodyPr/>
        <a:lstStyle/>
        <a:p>
          <a:r>
            <a:rPr lang="en-GB"/>
            <a:t>Critical Analysis</a:t>
          </a:r>
          <a:endParaRPr lang="en-US"/>
        </a:p>
      </dgm:t>
    </dgm:pt>
    <dgm:pt modelId="{0443F7E3-3033-4B8C-9E15-3941E214966E}" type="parTrans" cxnId="{6548EC02-51A7-4A02-B36B-B4754DE14C8A}">
      <dgm:prSet/>
      <dgm:spPr/>
      <dgm:t>
        <a:bodyPr/>
        <a:lstStyle/>
        <a:p>
          <a:endParaRPr lang="en-US"/>
        </a:p>
      </dgm:t>
    </dgm:pt>
    <dgm:pt modelId="{46DF7FDD-6ACD-4E30-AF46-22B3AD0519CD}" type="sibTrans" cxnId="{6548EC02-51A7-4A02-B36B-B4754DE14C8A}">
      <dgm:prSet/>
      <dgm:spPr/>
      <dgm:t>
        <a:bodyPr/>
        <a:lstStyle/>
        <a:p>
          <a:endParaRPr lang="en-US"/>
        </a:p>
      </dgm:t>
    </dgm:pt>
    <dgm:pt modelId="{A264A44B-1C46-4D2A-9E3D-8BEAFC2F231B}">
      <dgm:prSet/>
      <dgm:spPr/>
      <dgm:t>
        <a:bodyPr/>
        <a:lstStyle/>
        <a:p>
          <a:r>
            <a:rPr lang="en-GB"/>
            <a:t>The coming weeks </a:t>
          </a:r>
          <a:endParaRPr lang="en-US"/>
        </a:p>
      </dgm:t>
    </dgm:pt>
    <dgm:pt modelId="{CD61A1C0-A984-4F16-87C0-0F7D480ADA3D}" type="parTrans" cxnId="{69ABAADC-353D-4046-9584-0D313CD25807}">
      <dgm:prSet/>
      <dgm:spPr/>
      <dgm:t>
        <a:bodyPr/>
        <a:lstStyle/>
        <a:p>
          <a:endParaRPr lang="en-US"/>
        </a:p>
      </dgm:t>
    </dgm:pt>
    <dgm:pt modelId="{2E28C87D-4A66-4FC9-A6E1-D88D30F71BEA}" type="sibTrans" cxnId="{69ABAADC-353D-4046-9584-0D313CD25807}">
      <dgm:prSet/>
      <dgm:spPr/>
      <dgm:t>
        <a:bodyPr/>
        <a:lstStyle/>
        <a:p>
          <a:endParaRPr lang="en-US"/>
        </a:p>
      </dgm:t>
    </dgm:pt>
    <dgm:pt modelId="{2B349952-8395-4CBE-92D6-22C3245CF033}">
      <dgm:prSet/>
      <dgm:spPr/>
      <dgm:t>
        <a:bodyPr/>
        <a:lstStyle/>
        <a:p>
          <a:r>
            <a:rPr lang="en-GB"/>
            <a:t>Summary</a:t>
          </a:r>
          <a:endParaRPr lang="en-US"/>
        </a:p>
      </dgm:t>
    </dgm:pt>
    <dgm:pt modelId="{7608E089-163C-4B15-93AE-FB2963F2416A}" type="parTrans" cxnId="{9D769840-0CC8-4AE1-827D-23B9AADF4FD3}">
      <dgm:prSet/>
      <dgm:spPr/>
      <dgm:t>
        <a:bodyPr/>
        <a:lstStyle/>
        <a:p>
          <a:endParaRPr lang="en-US"/>
        </a:p>
      </dgm:t>
    </dgm:pt>
    <dgm:pt modelId="{99CE6C79-3C44-4FF2-892D-81258C28EEA6}" type="sibTrans" cxnId="{9D769840-0CC8-4AE1-827D-23B9AADF4FD3}">
      <dgm:prSet/>
      <dgm:spPr/>
      <dgm:t>
        <a:bodyPr/>
        <a:lstStyle/>
        <a:p>
          <a:endParaRPr lang="en-US"/>
        </a:p>
      </dgm:t>
    </dgm:pt>
    <dgm:pt modelId="{2EE98BAA-DBC0-482B-86E2-E7A1D2327B78}">
      <dgm:prSet/>
      <dgm:spPr/>
      <dgm:t>
        <a:bodyPr/>
        <a:lstStyle/>
        <a:p>
          <a:r>
            <a:rPr lang="en-GB"/>
            <a:t>Thank you, any questions?</a:t>
          </a:r>
          <a:endParaRPr lang="en-US"/>
        </a:p>
      </dgm:t>
    </dgm:pt>
    <dgm:pt modelId="{9A18E90D-A710-4937-97AE-C1D53544CA37}" type="parTrans" cxnId="{4A17E71C-D114-45EC-8100-09EFBBC888F6}">
      <dgm:prSet/>
      <dgm:spPr/>
      <dgm:t>
        <a:bodyPr/>
        <a:lstStyle/>
        <a:p>
          <a:endParaRPr lang="en-US"/>
        </a:p>
      </dgm:t>
    </dgm:pt>
    <dgm:pt modelId="{0C44EA23-DFA0-4B29-8B81-45F3B69E7B08}" type="sibTrans" cxnId="{4A17E71C-D114-45EC-8100-09EFBBC888F6}">
      <dgm:prSet/>
      <dgm:spPr/>
      <dgm:t>
        <a:bodyPr/>
        <a:lstStyle/>
        <a:p>
          <a:endParaRPr lang="en-US"/>
        </a:p>
      </dgm:t>
    </dgm:pt>
    <dgm:pt modelId="{93C9FF13-F44F-4998-8987-437AAA685AE9}" type="pres">
      <dgm:prSet presAssocID="{2DA6BE90-6C44-4D18-A107-EC7E0394F8A3}" presName="vert0" presStyleCnt="0">
        <dgm:presLayoutVars>
          <dgm:dir/>
          <dgm:animOne val="branch"/>
          <dgm:animLvl val="lvl"/>
        </dgm:presLayoutVars>
      </dgm:prSet>
      <dgm:spPr/>
    </dgm:pt>
    <dgm:pt modelId="{1C5443B5-67AD-4858-88AF-8E1D87F4A24E}" type="pres">
      <dgm:prSet presAssocID="{D948A86C-3939-4551-B858-DE7D6394A598}" presName="thickLine" presStyleLbl="alignNode1" presStyleIdx="0" presStyleCnt="6"/>
      <dgm:spPr/>
    </dgm:pt>
    <dgm:pt modelId="{86EDA9C2-A3B1-4B0A-99D1-EB8BF814E4D5}" type="pres">
      <dgm:prSet presAssocID="{D948A86C-3939-4551-B858-DE7D6394A598}" presName="horz1" presStyleCnt="0"/>
      <dgm:spPr/>
    </dgm:pt>
    <dgm:pt modelId="{434CAED7-4FD5-4A90-83E5-E7CFBEF47AD9}" type="pres">
      <dgm:prSet presAssocID="{D948A86C-3939-4551-B858-DE7D6394A598}" presName="tx1" presStyleLbl="revTx" presStyleIdx="0" presStyleCnt="6"/>
      <dgm:spPr/>
    </dgm:pt>
    <dgm:pt modelId="{30781F2F-A654-4A6C-B7CB-E2964595DBB2}" type="pres">
      <dgm:prSet presAssocID="{D948A86C-3939-4551-B858-DE7D6394A598}" presName="vert1" presStyleCnt="0"/>
      <dgm:spPr/>
    </dgm:pt>
    <dgm:pt modelId="{AE52713E-C3B2-40E2-AB9C-369617E80768}" type="pres">
      <dgm:prSet presAssocID="{45835873-3DB2-46A2-AF0F-9A82CCCA3AF0}" presName="thickLine" presStyleLbl="alignNode1" presStyleIdx="1" presStyleCnt="6"/>
      <dgm:spPr/>
    </dgm:pt>
    <dgm:pt modelId="{9230A16B-DACB-4821-9EB2-F0256EF64CA9}" type="pres">
      <dgm:prSet presAssocID="{45835873-3DB2-46A2-AF0F-9A82CCCA3AF0}" presName="horz1" presStyleCnt="0"/>
      <dgm:spPr/>
    </dgm:pt>
    <dgm:pt modelId="{4B41BFE4-8A7B-4916-9342-ACA69C628E7B}" type="pres">
      <dgm:prSet presAssocID="{45835873-3DB2-46A2-AF0F-9A82CCCA3AF0}" presName="tx1" presStyleLbl="revTx" presStyleIdx="1" presStyleCnt="6"/>
      <dgm:spPr/>
    </dgm:pt>
    <dgm:pt modelId="{F31C03AD-A0DE-4DB6-8BDB-4C96E4310747}" type="pres">
      <dgm:prSet presAssocID="{45835873-3DB2-46A2-AF0F-9A82CCCA3AF0}" presName="vert1" presStyleCnt="0"/>
      <dgm:spPr/>
    </dgm:pt>
    <dgm:pt modelId="{A707A052-383E-4558-A919-D8BD0061F4AC}" type="pres">
      <dgm:prSet presAssocID="{38093FED-3819-4FE0-B0AB-55B947210F39}" presName="thickLine" presStyleLbl="alignNode1" presStyleIdx="2" presStyleCnt="6"/>
      <dgm:spPr/>
    </dgm:pt>
    <dgm:pt modelId="{120599D5-406D-453F-94AF-DEC1E78DB211}" type="pres">
      <dgm:prSet presAssocID="{38093FED-3819-4FE0-B0AB-55B947210F39}" presName="horz1" presStyleCnt="0"/>
      <dgm:spPr/>
    </dgm:pt>
    <dgm:pt modelId="{1AF55582-D8DA-4619-BF4E-298B0DF74CA3}" type="pres">
      <dgm:prSet presAssocID="{38093FED-3819-4FE0-B0AB-55B947210F39}" presName="tx1" presStyleLbl="revTx" presStyleIdx="2" presStyleCnt="6"/>
      <dgm:spPr/>
    </dgm:pt>
    <dgm:pt modelId="{A72414DD-7030-451D-9A98-246130B8CAD9}" type="pres">
      <dgm:prSet presAssocID="{38093FED-3819-4FE0-B0AB-55B947210F39}" presName="vert1" presStyleCnt="0"/>
      <dgm:spPr/>
    </dgm:pt>
    <dgm:pt modelId="{B4905F20-84A0-4147-92B8-29FEE9388634}" type="pres">
      <dgm:prSet presAssocID="{A264A44B-1C46-4D2A-9E3D-8BEAFC2F231B}" presName="thickLine" presStyleLbl="alignNode1" presStyleIdx="3" presStyleCnt="6"/>
      <dgm:spPr/>
    </dgm:pt>
    <dgm:pt modelId="{9D8C6A2A-26A3-48EB-A30B-04DADAE25028}" type="pres">
      <dgm:prSet presAssocID="{A264A44B-1C46-4D2A-9E3D-8BEAFC2F231B}" presName="horz1" presStyleCnt="0"/>
      <dgm:spPr/>
    </dgm:pt>
    <dgm:pt modelId="{5854727D-6FE6-42F2-B2DD-53937A3EBBB8}" type="pres">
      <dgm:prSet presAssocID="{A264A44B-1C46-4D2A-9E3D-8BEAFC2F231B}" presName="tx1" presStyleLbl="revTx" presStyleIdx="3" presStyleCnt="6"/>
      <dgm:spPr/>
    </dgm:pt>
    <dgm:pt modelId="{2EAA0BA7-A691-43A4-932A-5783A634D127}" type="pres">
      <dgm:prSet presAssocID="{A264A44B-1C46-4D2A-9E3D-8BEAFC2F231B}" presName="vert1" presStyleCnt="0"/>
      <dgm:spPr/>
    </dgm:pt>
    <dgm:pt modelId="{63044570-BEAB-4463-BC68-8515EB8E9947}" type="pres">
      <dgm:prSet presAssocID="{2B349952-8395-4CBE-92D6-22C3245CF033}" presName="thickLine" presStyleLbl="alignNode1" presStyleIdx="4" presStyleCnt="6"/>
      <dgm:spPr/>
    </dgm:pt>
    <dgm:pt modelId="{68AE1B27-8726-498E-8925-AC91F49BDE24}" type="pres">
      <dgm:prSet presAssocID="{2B349952-8395-4CBE-92D6-22C3245CF033}" presName="horz1" presStyleCnt="0"/>
      <dgm:spPr/>
    </dgm:pt>
    <dgm:pt modelId="{1B73E981-E85A-47A8-9392-79A7649A1DD4}" type="pres">
      <dgm:prSet presAssocID="{2B349952-8395-4CBE-92D6-22C3245CF033}" presName="tx1" presStyleLbl="revTx" presStyleIdx="4" presStyleCnt="6"/>
      <dgm:spPr/>
    </dgm:pt>
    <dgm:pt modelId="{3497188B-97EC-44E0-A430-21C478775ADF}" type="pres">
      <dgm:prSet presAssocID="{2B349952-8395-4CBE-92D6-22C3245CF033}" presName="vert1" presStyleCnt="0"/>
      <dgm:spPr/>
    </dgm:pt>
    <dgm:pt modelId="{106ED99F-BD60-4710-A933-40B6312D5BAF}" type="pres">
      <dgm:prSet presAssocID="{2EE98BAA-DBC0-482B-86E2-E7A1D2327B78}" presName="thickLine" presStyleLbl="alignNode1" presStyleIdx="5" presStyleCnt="6"/>
      <dgm:spPr/>
    </dgm:pt>
    <dgm:pt modelId="{61625ED8-F318-49D5-84A0-1D83A3EAB23B}" type="pres">
      <dgm:prSet presAssocID="{2EE98BAA-DBC0-482B-86E2-E7A1D2327B78}" presName="horz1" presStyleCnt="0"/>
      <dgm:spPr/>
    </dgm:pt>
    <dgm:pt modelId="{49B6408F-EE28-48F7-B78D-B21728555B5A}" type="pres">
      <dgm:prSet presAssocID="{2EE98BAA-DBC0-482B-86E2-E7A1D2327B78}" presName="tx1" presStyleLbl="revTx" presStyleIdx="5" presStyleCnt="6"/>
      <dgm:spPr/>
    </dgm:pt>
    <dgm:pt modelId="{7DAF6920-6C5C-4D75-8163-C0A51B24B358}" type="pres">
      <dgm:prSet presAssocID="{2EE98BAA-DBC0-482B-86E2-E7A1D2327B78}" presName="vert1" presStyleCnt="0"/>
      <dgm:spPr/>
    </dgm:pt>
  </dgm:ptLst>
  <dgm:cxnLst>
    <dgm:cxn modelId="{6548EC02-51A7-4A02-B36B-B4754DE14C8A}" srcId="{2DA6BE90-6C44-4D18-A107-EC7E0394F8A3}" destId="{38093FED-3819-4FE0-B0AB-55B947210F39}" srcOrd="2" destOrd="0" parTransId="{0443F7E3-3033-4B8C-9E15-3941E214966E}" sibTransId="{46DF7FDD-6ACD-4E30-AF46-22B3AD0519CD}"/>
    <dgm:cxn modelId="{4A17E71C-D114-45EC-8100-09EFBBC888F6}" srcId="{2DA6BE90-6C44-4D18-A107-EC7E0394F8A3}" destId="{2EE98BAA-DBC0-482B-86E2-E7A1D2327B78}" srcOrd="5" destOrd="0" parTransId="{9A18E90D-A710-4937-97AE-C1D53544CA37}" sibTransId="{0C44EA23-DFA0-4B29-8B81-45F3B69E7B08}"/>
    <dgm:cxn modelId="{4D530125-E86F-49CE-891C-54E9DF2C2C46}" type="presOf" srcId="{D948A86C-3939-4551-B858-DE7D6394A598}" destId="{434CAED7-4FD5-4A90-83E5-E7CFBEF47AD9}" srcOrd="0" destOrd="0" presId="urn:microsoft.com/office/officeart/2008/layout/LinedList"/>
    <dgm:cxn modelId="{85808835-D6EA-47A2-9CFB-5F919CBBF527}" type="presOf" srcId="{2B349952-8395-4CBE-92D6-22C3245CF033}" destId="{1B73E981-E85A-47A8-9392-79A7649A1DD4}" srcOrd="0" destOrd="0" presId="urn:microsoft.com/office/officeart/2008/layout/LinedList"/>
    <dgm:cxn modelId="{9399F13C-FAFF-45BD-977B-897131DE9BC1}" type="presOf" srcId="{A264A44B-1C46-4D2A-9E3D-8BEAFC2F231B}" destId="{5854727D-6FE6-42F2-B2DD-53937A3EBBB8}" srcOrd="0" destOrd="0" presId="urn:microsoft.com/office/officeart/2008/layout/LinedList"/>
    <dgm:cxn modelId="{8F70C13D-7948-4580-953B-3F0FD4094985}" type="presOf" srcId="{38093FED-3819-4FE0-B0AB-55B947210F39}" destId="{1AF55582-D8DA-4619-BF4E-298B0DF74CA3}" srcOrd="0" destOrd="0" presId="urn:microsoft.com/office/officeart/2008/layout/LinedList"/>
    <dgm:cxn modelId="{9D769840-0CC8-4AE1-827D-23B9AADF4FD3}" srcId="{2DA6BE90-6C44-4D18-A107-EC7E0394F8A3}" destId="{2B349952-8395-4CBE-92D6-22C3245CF033}" srcOrd="4" destOrd="0" parTransId="{7608E089-163C-4B15-93AE-FB2963F2416A}" sibTransId="{99CE6C79-3C44-4FF2-892D-81258C28EEA6}"/>
    <dgm:cxn modelId="{89B1B373-18AA-42B7-9EDE-EB3C7CB79FAF}" type="presOf" srcId="{2DA6BE90-6C44-4D18-A107-EC7E0394F8A3}" destId="{93C9FF13-F44F-4998-8987-437AAA685AE9}" srcOrd="0" destOrd="0" presId="urn:microsoft.com/office/officeart/2008/layout/LinedList"/>
    <dgm:cxn modelId="{2AC00154-CEE6-495D-84A2-D31B6EE2EA62}" type="presOf" srcId="{2EE98BAA-DBC0-482B-86E2-E7A1D2327B78}" destId="{49B6408F-EE28-48F7-B78D-B21728555B5A}" srcOrd="0" destOrd="0" presId="urn:microsoft.com/office/officeart/2008/layout/LinedList"/>
    <dgm:cxn modelId="{3666227B-DEF5-4CA0-959E-74EE7E87F506}" srcId="{2DA6BE90-6C44-4D18-A107-EC7E0394F8A3}" destId="{D948A86C-3939-4551-B858-DE7D6394A598}" srcOrd="0" destOrd="0" parTransId="{A2ED8744-DE65-41EC-9BE3-9326C6C22C69}" sibTransId="{27859F4B-8222-4834-9A5F-29CC971FBEBD}"/>
    <dgm:cxn modelId="{23482F97-BF80-4EC8-BB93-D7CA0D692588}" srcId="{2DA6BE90-6C44-4D18-A107-EC7E0394F8A3}" destId="{45835873-3DB2-46A2-AF0F-9A82CCCA3AF0}" srcOrd="1" destOrd="0" parTransId="{526D1D23-ED88-454A-B652-99AFBEFD850D}" sibTransId="{61BD1AEB-F7A9-420A-8054-8B969753D1B2}"/>
    <dgm:cxn modelId="{C4404CDC-AB29-4807-B105-403FCFEEF8AA}" type="presOf" srcId="{45835873-3DB2-46A2-AF0F-9A82CCCA3AF0}" destId="{4B41BFE4-8A7B-4916-9342-ACA69C628E7B}" srcOrd="0" destOrd="0" presId="urn:microsoft.com/office/officeart/2008/layout/LinedList"/>
    <dgm:cxn modelId="{69ABAADC-353D-4046-9584-0D313CD25807}" srcId="{2DA6BE90-6C44-4D18-A107-EC7E0394F8A3}" destId="{A264A44B-1C46-4D2A-9E3D-8BEAFC2F231B}" srcOrd="3" destOrd="0" parTransId="{CD61A1C0-A984-4F16-87C0-0F7D480ADA3D}" sibTransId="{2E28C87D-4A66-4FC9-A6E1-D88D30F71BEA}"/>
    <dgm:cxn modelId="{B26E8926-4537-4FD0-9B5D-0B04134EABDD}" type="presParOf" srcId="{93C9FF13-F44F-4998-8987-437AAA685AE9}" destId="{1C5443B5-67AD-4858-88AF-8E1D87F4A24E}" srcOrd="0" destOrd="0" presId="urn:microsoft.com/office/officeart/2008/layout/LinedList"/>
    <dgm:cxn modelId="{9847DEB2-AFAA-4012-986D-0085D61D4EB7}" type="presParOf" srcId="{93C9FF13-F44F-4998-8987-437AAA685AE9}" destId="{86EDA9C2-A3B1-4B0A-99D1-EB8BF814E4D5}" srcOrd="1" destOrd="0" presId="urn:microsoft.com/office/officeart/2008/layout/LinedList"/>
    <dgm:cxn modelId="{AB3A69B5-0FE8-4896-8E07-C9B93D0C82E2}" type="presParOf" srcId="{86EDA9C2-A3B1-4B0A-99D1-EB8BF814E4D5}" destId="{434CAED7-4FD5-4A90-83E5-E7CFBEF47AD9}" srcOrd="0" destOrd="0" presId="urn:microsoft.com/office/officeart/2008/layout/LinedList"/>
    <dgm:cxn modelId="{CC743581-161A-42CD-92D9-80FB0B78730C}" type="presParOf" srcId="{86EDA9C2-A3B1-4B0A-99D1-EB8BF814E4D5}" destId="{30781F2F-A654-4A6C-B7CB-E2964595DBB2}" srcOrd="1" destOrd="0" presId="urn:microsoft.com/office/officeart/2008/layout/LinedList"/>
    <dgm:cxn modelId="{BA40ABD9-9FA4-4017-A6D2-DA538FD7113C}" type="presParOf" srcId="{93C9FF13-F44F-4998-8987-437AAA685AE9}" destId="{AE52713E-C3B2-40E2-AB9C-369617E80768}" srcOrd="2" destOrd="0" presId="urn:microsoft.com/office/officeart/2008/layout/LinedList"/>
    <dgm:cxn modelId="{CD3CA430-F7BE-4819-B812-A810E9854779}" type="presParOf" srcId="{93C9FF13-F44F-4998-8987-437AAA685AE9}" destId="{9230A16B-DACB-4821-9EB2-F0256EF64CA9}" srcOrd="3" destOrd="0" presId="urn:microsoft.com/office/officeart/2008/layout/LinedList"/>
    <dgm:cxn modelId="{71BE196C-8F2A-4B5C-8EC9-6E6F35378F6A}" type="presParOf" srcId="{9230A16B-DACB-4821-9EB2-F0256EF64CA9}" destId="{4B41BFE4-8A7B-4916-9342-ACA69C628E7B}" srcOrd="0" destOrd="0" presId="urn:microsoft.com/office/officeart/2008/layout/LinedList"/>
    <dgm:cxn modelId="{A00F7B28-94B7-4D49-AA13-1CEB8D6FFDF2}" type="presParOf" srcId="{9230A16B-DACB-4821-9EB2-F0256EF64CA9}" destId="{F31C03AD-A0DE-4DB6-8BDB-4C96E4310747}" srcOrd="1" destOrd="0" presId="urn:microsoft.com/office/officeart/2008/layout/LinedList"/>
    <dgm:cxn modelId="{DFC7E3C2-A839-4002-82D1-C402407BE80A}" type="presParOf" srcId="{93C9FF13-F44F-4998-8987-437AAA685AE9}" destId="{A707A052-383E-4558-A919-D8BD0061F4AC}" srcOrd="4" destOrd="0" presId="urn:microsoft.com/office/officeart/2008/layout/LinedList"/>
    <dgm:cxn modelId="{176F0CE5-6A05-4AA3-8203-462C4E389EE3}" type="presParOf" srcId="{93C9FF13-F44F-4998-8987-437AAA685AE9}" destId="{120599D5-406D-453F-94AF-DEC1E78DB211}" srcOrd="5" destOrd="0" presId="urn:microsoft.com/office/officeart/2008/layout/LinedList"/>
    <dgm:cxn modelId="{CE4637C8-16D4-496C-BAB4-A12074CC2BEC}" type="presParOf" srcId="{120599D5-406D-453F-94AF-DEC1E78DB211}" destId="{1AF55582-D8DA-4619-BF4E-298B0DF74CA3}" srcOrd="0" destOrd="0" presId="urn:microsoft.com/office/officeart/2008/layout/LinedList"/>
    <dgm:cxn modelId="{8F510B21-D881-48DA-992F-95D388781161}" type="presParOf" srcId="{120599D5-406D-453F-94AF-DEC1E78DB211}" destId="{A72414DD-7030-451D-9A98-246130B8CAD9}" srcOrd="1" destOrd="0" presId="urn:microsoft.com/office/officeart/2008/layout/LinedList"/>
    <dgm:cxn modelId="{A0ED2148-A699-4E5A-97B5-DC0510130CE3}" type="presParOf" srcId="{93C9FF13-F44F-4998-8987-437AAA685AE9}" destId="{B4905F20-84A0-4147-92B8-29FEE9388634}" srcOrd="6" destOrd="0" presId="urn:microsoft.com/office/officeart/2008/layout/LinedList"/>
    <dgm:cxn modelId="{A452A904-C6D8-48D7-9E3A-0CB7A35E4153}" type="presParOf" srcId="{93C9FF13-F44F-4998-8987-437AAA685AE9}" destId="{9D8C6A2A-26A3-48EB-A30B-04DADAE25028}" srcOrd="7" destOrd="0" presId="urn:microsoft.com/office/officeart/2008/layout/LinedList"/>
    <dgm:cxn modelId="{7F9276CB-A9A3-48ED-B54A-E285BF239D76}" type="presParOf" srcId="{9D8C6A2A-26A3-48EB-A30B-04DADAE25028}" destId="{5854727D-6FE6-42F2-B2DD-53937A3EBBB8}" srcOrd="0" destOrd="0" presId="urn:microsoft.com/office/officeart/2008/layout/LinedList"/>
    <dgm:cxn modelId="{D0C523CD-4186-4023-8D72-C8183B7EC1FA}" type="presParOf" srcId="{9D8C6A2A-26A3-48EB-A30B-04DADAE25028}" destId="{2EAA0BA7-A691-43A4-932A-5783A634D127}" srcOrd="1" destOrd="0" presId="urn:microsoft.com/office/officeart/2008/layout/LinedList"/>
    <dgm:cxn modelId="{D796EAF0-2AE5-4B93-8A74-43D0EB7772DC}" type="presParOf" srcId="{93C9FF13-F44F-4998-8987-437AAA685AE9}" destId="{63044570-BEAB-4463-BC68-8515EB8E9947}" srcOrd="8" destOrd="0" presId="urn:microsoft.com/office/officeart/2008/layout/LinedList"/>
    <dgm:cxn modelId="{3965D9D2-452F-485B-99FE-CB5E1FAFD818}" type="presParOf" srcId="{93C9FF13-F44F-4998-8987-437AAA685AE9}" destId="{68AE1B27-8726-498E-8925-AC91F49BDE24}" srcOrd="9" destOrd="0" presId="urn:microsoft.com/office/officeart/2008/layout/LinedList"/>
    <dgm:cxn modelId="{2AA7565A-BC2C-4E92-AF37-2878E03489E0}" type="presParOf" srcId="{68AE1B27-8726-498E-8925-AC91F49BDE24}" destId="{1B73E981-E85A-47A8-9392-79A7649A1DD4}" srcOrd="0" destOrd="0" presId="urn:microsoft.com/office/officeart/2008/layout/LinedList"/>
    <dgm:cxn modelId="{9A9D4D56-23F0-4917-BC27-134983920C98}" type="presParOf" srcId="{68AE1B27-8726-498E-8925-AC91F49BDE24}" destId="{3497188B-97EC-44E0-A430-21C478775ADF}" srcOrd="1" destOrd="0" presId="urn:microsoft.com/office/officeart/2008/layout/LinedList"/>
    <dgm:cxn modelId="{239A34A2-FAEF-4BA8-B3E9-B062BF30F50E}" type="presParOf" srcId="{93C9FF13-F44F-4998-8987-437AAA685AE9}" destId="{106ED99F-BD60-4710-A933-40B6312D5BAF}" srcOrd="10" destOrd="0" presId="urn:microsoft.com/office/officeart/2008/layout/LinedList"/>
    <dgm:cxn modelId="{264A5378-5E4A-4F6F-AF34-C49BF35F454F}" type="presParOf" srcId="{93C9FF13-F44F-4998-8987-437AAA685AE9}" destId="{61625ED8-F318-49D5-84A0-1D83A3EAB23B}" srcOrd="11" destOrd="0" presId="urn:microsoft.com/office/officeart/2008/layout/LinedList"/>
    <dgm:cxn modelId="{7687D852-AB82-4AFF-93CB-81EBD0990575}" type="presParOf" srcId="{61625ED8-F318-49D5-84A0-1D83A3EAB23B}" destId="{49B6408F-EE28-48F7-B78D-B21728555B5A}" srcOrd="0" destOrd="0" presId="urn:microsoft.com/office/officeart/2008/layout/LinedList"/>
    <dgm:cxn modelId="{F6FAF6CC-8BC9-4D1B-AC3D-934446DED122}" type="presParOf" srcId="{61625ED8-F318-49D5-84A0-1D83A3EAB23B}" destId="{7DAF6920-6C5C-4D75-8163-C0A51B24B3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09D356-B45A-4599-AC81-31B92AF3665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E8CC7A-75CE-430C-9166-9EF09A37A2B0}">
      <dgm:prSet/>
      <dgm:spPr/>
      <dgm:t>
        <a:bodyPr/>
        <a:lstStyle/>
        <a:p>
          <a:r>
            <a:rPr lang="en-GB"/>
            <a:t>The aim of today’s session is to discuss key study skills and how to critically analyse. </a:t>
          </a:r>
          <a:endParaRPr lang="en-US"/>
        </a:p>
      </dgm:t>
    </dgm:pt>
    <dgm:pt modelId="{3A18D272-7A25-4F1F-A6E4-90FE5D93BF51}" type="parTrans" cxnId="{6B5E064C-7CA3-4205-87BF-23B6A43D8297}">
      <dgm:prSet/>
      <dgm:spPr/>
      <dgm:t>
        <a:bodyPr/>
        <a:lstStyle/>
        <a:p>
          <a:endParaRPr lang="en-US"/>
        </a:p>
      </dgm:t>
    </dgm:pt>
    <dgm:pt modelId="{CB4A53DA-C812-4BD9-AF32-D7E099E5781D}" type="sibTrans" cxnId="{6B5E064C-7CA3-4205-87BF-23B6A43D8297}">
      <dgm:prSet/>
      <dgm:spPr/>
      <dgm:t>
        <a:bodyPr/>
        <a:lstStyle/>
        <a:p>
          <a:endParaRPr lang="en-US"/>
        </a:p>
      </dgm:t>
    </dgm:pt>
    <dgm:pt modelId="{2FC63E32-A92C-4A8E-A6FF-88A28A1EC040}">
      <dgm:prSet/>
      <dgm:spPr/>
      <dgm:t>
        <a:bodyPr/>
        <a:lstStyle/>
        <a:p>
          <a:r>
            <a:rPr lang="en-GB"/>
            <a:t>By the end of today’s session students should be able to demonstrate their understanding of those key skills for studying and critical analysis. </a:t>
          </a:r>
          <a:endParaRPr lang="en-US"/>
        </a:p>
      </dgm:t>
    </dgm:pt>
    <dgm:pt modelId="{07C020F3-7991-4A27-ABBA-767684188E28}" type="parTrans" cxnId="{D1541E35-D155-4CB0-849C-C39591860B58}">
      <dgm:prSet/>
      <dgm:spPr/>
      <dgm:t>
        <a:bodyPr/>
        <a:lstStyle/>
        <a:p>
          <a:endParaRPr lang="en-US"/>
        </a:p>
      </dgm:t>
    </dgm:pt>
    <dgm:pt modelId="{2126708C-30EA-462C-897A-573AA2A43650}" type="sibTrans" cxnId="{D1541E35-D155-4CB0-849C-C39591860B58}">
      <dgm:prSet/>
      <dgm:spPr/>
      <dgm:t>
        <a:bodyPr/>
        <a:lstStyle/>
        <a:p>
          <a:endParaRPr lang="en-US"/>
        </a:p>
      </dgm:t>
    </dgm:pt>
    <dgm:pt modelId="{0298FF8B-786B-4EBB-B618-7346764295A2}" type="pres">
      <dgm:prSet presAssocID="{6209D356-B45A-4599-AC81-31B92AF36650}" presName="root" presStyleCnt="0">
        <dgm:presLayoutVars>
          <dgm:dir/>
          <dgm:resizeHandles val="exact"/>
        </dgm:presLayoutVars>
      </dgm:prSet>
      <dgm:spPr/>
    </dgm:pt>
    <dgm:pt modelId="{1E4B945B-70B3-47AA-AA88-6B70C357BCAD}" type="pres">
      <dgm:prSet presAssocID="{38E8CC7A-75CE-430C-9166-9EF09A37A2B0}" presName="compNode" presStyleCnt="0"/>
      <dgm:spPr/>
    </dgm:pt>
    <dgm:pt modelId="{73FF7A26-FB0F-4B27-81B0-AB2D8F3834E0}" type="pres">
      <dgm:prSet presAssocID="{38E8CC7A-75CE-430C-9166-9EF09A37A2B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F047E328-8071-447C-9BE4-CB134F2B381D}" type="pres">
      <dgm:prSet presAssocID="{38E8CC7A-75CE-430C-9166-9EF09A37A2B0}" presName="spaceRect" presStyleCnt="0"/>
      <dgm:spPr/>
    </dgm:pt>
    <dgm:pt modelId="{7A6E087D-26CF-4CD4-8C44-881F141E3C70}" type="pres">
      <dgm:prSet presAssocID="{38E8CC7A-75CE-430C-9166-9EF09A37A2B0}" presName="textRect" presStyleLbl="revTx" presStyleIdx="0" presStyleCnt="2">
        <dgm:presLayoutVars>
          <dgm:chMax val="1"/>
          <dgm:chPref val="1"/>
        </dgm:presLayoutVars>
      </dgm:prSet>
      <dgm:spPr/>
    </dgm:pt>
    <dgm:pt modelId="{4B2A7CB8-A0D8-486E-A0DA-453E7B6AA7A3}" type="pres">
      <dgm:prSet presAssocID="{CB4A53DA-C812-4BD9-AF32-D7E099E5781D}" presName="sibTrans" presStyleCnt="0"/>
      <dgm:spPr/>
    </dgm:pt>
    <dgm:pt modelId="{6E52C603-90DF-42BF-8FB8-513028AF9683}" type="pres">
      <dgm:prSet presAssocID="{2FC63E32-A92C-4A8E-A6FF-88A28A1EC040}" presName="compNode" presStyleCnt="0"/>
      <dgm:spPr/>
    </dgm:pt>
    <dgm:pt modelId="{E1049BF9-4D1E-4AE1-9A1B-F3366566F746}" type="pres">
      <dgm:prSet presAssocID="{2FC63E32-A92C-4A8E-A6FF-88A28A1EC04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A0826A2C-4FB6-4ECD-9F36-49192B8C3FED}" type="pres">
      <dgm:prSet presAssocID="{2FC63E32-A92C-4A8E-A6FF-88A28A1EC040}" presName="spaceRect" presStyleCnt="0"/>
      <dgm:spPr/>
    </dgm:pt>
    <dgm:pt modelId="{6248EE8C-F9D7-4C73-89A6-858378BA95C5}" type="pres">
      <dgm:prSet presAssocID="{2FC63E32-A92C-4A8E-A6FF-88A28A1EC040}" presName="textRect" presStyleLbl="revTx" presStyleIdx="1" presStyleCnt="2">
        <dgm:presLayoutVars>
          <dgm:chMax val="1"/>
          <dgm:chPref val="1"/>
        </dgm:presLayoutVars>
      </dgm:prSet>
      <dgm:spPr/>
    </dgm:pt>
  </dgm:ptLst>
  <dgm:cxnLst>
    <dgm:cxn modelId="{D1541E35-D155-4CB0-849C-C39591860B58}" srcId="{6209D356-B45A-4599-AC81-31B92AF36650}" destId="{2FC63E32-A92C-4A8E-A6FF-88A28A1EC040}" srcOrd="1" destOrd="0" parTransId="{07C020F3-7991-4A27-ABBA-767684188E28}" sibTransId="{2126708C-30EA-462C-897A-573AA2A43650}"/>
    <dgm:cxn modelId="{4DB42D43-51F8-40A1-91E1-3AB3FBE80605}" type="presOf" srcId="{6209D356-B45A-4599-AC81-31B92AF36650}" destId="{0298FF8B-786B-4EBB-B618-7346764295A2}" srcOrd="0" destOrd="0" presId="urn:microsoft.com/office/officeart/2018/2/layout/IconLabelList"/>
    <dgm:cxn modelId="{6B5E064C-7CA3-4205-87BF-23B6A43D8297}" srcId="{6209D356-B45A-4599-AC81-31B92AF36650}" destId="{38E8CC7A-75CE-430C-9166-9EF09A37A2B0}" srcOrd="0" destOrd="0" parTransId="{3A18D272-7A25-4F1F-A6E4-90FE5D93BF51}" sibTransId="{CB4A53DA-C812-4BD9-AF32-D7E099E5781D}"/>
    <dgm:cxn modelId="{88A75E74-8B0B-4472-B2F8-3D294C778E13}" type="presOf" srcId="{2FC63E32-A92C-4A8E-A6FF-88A28A1EC040}" destId="{6248EE8C-F9D7-4C73-89A6-858378BA95C5}" srcOrd="0" destOrd="0" presId="urn:microsoft.com/office/officeart/2018/2/layout/IconLabelList"/>
    <dgm:cxn modelId="{BCB0F9BB-A178-473C-A56D-544DFB56FEE5}" type="presOf" srcId="{38E8CC7A-75CE-430C-9166-9EF09A37A2B0}" destId="{7A6E087D-26CF-4CD4-8C44-881F141E3C70}" srcOrd="0" destOrd="0" presId="urn:microsoft.com/office/officeart/2018/2/layout/IconLabelList"/>
    <dgm:cxn modelId="{FAE35135-EEE7-4855-947E-0D1351E41141}" type="presParOf" srcId="{0298FF8B-786B-4EBB-B618-7346764295A2}" destId="{1E4B945B-70B3-47AA-AA88-6B70C357BCAD}" srcOrd="0" destOrd="0" presId="urn:microsoft.com/office/officeart/2018/2/layout/IconLabelList"/>
    <dgm:cxn modelId="{556CCBE5-10CF-4FF7-A455-7522727125C0}" type="presParOf" srcId="{1E4B945B-70B3-47AA-AA88-6B70C357BCAD}" destId="{73FF7A26-FB0F-4B27-81B0-AB2D8F3834E0}" srcOrd="0" destOrd="0" presId="urn:microsoft.com/office/officeart/2018/2/layout/IconLabelList"/>
    <dgm:cxn modelId="{2C71D494-7FF3-4717-AB1B-A59F6C400E5C}" type="presParOf" srcId="{1E4B945B-70B3-47AA-AA88-6B70C357BCAD}" destId="{F047E328-8071-447C-9BE4-CB134F2B381D}" srcOrd="1" destOrd="0" presId="urn:microsoft.com/office/officeart/2018/2/layout/IconLabelList"/>
    <dgm:cxn modelId="{8F665FC5-743C-44C6-8AEF-67E6DC33D330}" type="presParOf" srcId="{1E4B945B-70B3-47AA-AA88-6B70C357BCAD}" destId="{7A6E087D-26CF-4CD4-8C44-881F141E3C70}" srcOrd="2" destOrd="0" presId="urn:microsoft.com/office/officeart/2018/2/layout/IconLabelList"/>
    <dgm:cxn modelId="{81A37600-3731-45C9-9047-760A2FA44E6B}" type="presParOf" srcId="{0298FF8B-786B-4EBB-B618-7346764295A2}" destId="{4B2A7CB8-A0D8-486E-A0DA-453E7B6AA7A3}" srcOrd="1" destOrd="0" presId="urn:microsoft.com/office/officeart/2018/2/layout/IconLabelList"/>
    <dgm:cxn modelId="{E9636AFB-6AF5-4E49-9F29-BD1573E56DA6}" type="presParOf" srcId="{0298FF8B-786B-4EBB-B618-7346764295A2}" destId="{6E52C603-90DF-42BF-8FB8-513028AF9683}" srcOrd="2" destOrd="0" presId="urn:microsoft.com/office/officeart/2018/2/layout/IconLabelList"/>
    <dgm:cxn modelId="{72A33C4D-17EC-4ACE-8591-2E5A58496261}" type="presParOf" srcId="{6E52C603-90DF-42BF-8FB8-513028AF9683}" destId="{E1049BF9-4D1E-4AE1-9A1B-F3366566F746}" srcOrd="0" destOrd="0" presId="urn:microsoft.com/office/officeart/2018/2/layout/IconLabelList"/>
    <dgm:cxn modelId="{94865AC4-ECBC-49D7-B1AA-CA78C7814974}" type="presParOf" srcId="{6E52C603-90DF-42BF-8FB8-513028AF9683}" destId="{A0826A2C-4FB6-4ECD-9F36-49192B8C3FED}" srcOrd="1" destOrd="0" presId="urn:microsoft.com/office/officeart/2018/2/layout/IconLabelList"/>
    <dgm:cxn modelId="{5CE82DF9-6309-42D7-BD59-5B32F6E9F7F0}" type="presParOf" srcId="{6E52C603-90DF-42BF-8FB8-513028AF9683}" destId="{6248EE8C-F9D7-4C73-89A6-858378BA95C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4A20DE-2588-4F31-B4A0-379F9431ED62}"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82BB0FAA-9ECD-4033-AAAE-28A8EDCA8626}">
      <dgm:prSet/>
      <dgm:spPr/>
      <dgm:t>
        <a:bodyPr/>
        <a:lstStyle/>
        <a:p>
          <a:r>
            <a:rPr lang="en-GB"/>
            <a:t>Help us with everyday task. </a:t>
          </a:r>
          <a:endParaRPr lang="en-US"/>
        </a:p>
      </dgm:t>
    </dgm:pt>
    <dgm:pt modelId="{26D2E74F-C09F-4B5F-9FDA-09EC60DD2E82}" type="parTrans" cxnId="{64A1F652-4661-4F27-966F-23FE8663441D}">
      <dgm:prSet/>
      <dgm:spPr/>
      <dgm:t>
        <a:bodyPr/>
        <a:lstStyle/>
        <a:p>
          <a:endParaRPr lang="en-US"/>
        </a:p>
      </dgm:t>
    </dgm:pt>
    <dgm:pt modelId="{8BE81DF4-2365-4F0F-AFB3-94856D27548C}" type="sibTrans" cxnId="{64A1F652-4661-4F27-966F-23FE8663441D}">
      <dgm:prSet phldrT="1" phldr="0"/>
      <dgm:spPr/>
      <dgm:t>
        <a:bodyPr/>
        <a:lstStyle/>
        <a:p>
          <a:r>
            <a:rPr lang="en-US"/>
            <a:t>1</a:t>
          </a:r>
        </a:p>
      </dgm:t>
    </dgm:pt>
    <dgm:pt modelId="{5BA007E0-55D1-4649-8FB2-65ADA8BDFDCF}">
      <dgm:prSet/>
      <dgm:spPr/>
      <dgm:t>
        <a:bodyPr/>
        <a:lstStyle/>
        <a:p>
          <a:r>
            <a:rPr lang="en-GB"/>
            <a:t>Ensure we are organised. </a:t>
          </a:r>
          <a:endParaRPr lang="en-US"/>
        </a:p>
      </dgm:t>
    </dgm:pt>
    <dgm:pt modelId="{5183DA86-88C1-40E4-BEF3-E37D5BCD5DC8}" type="parTrans" cxnId="{E376AC08-0DC2-4EAB-8369-9FF412F16CC5}">
      <dgm:prSet/>
      <dgm:spPr/>
      <dgm:t>
        <a:bodyPr/>
        <a:lstStyle/>
        <a:p>
          <a:endParaRPr lang="en-US"/>
        </a:p>
      </dgm:t>
    </dgm:pt>
    <dgm:pt modelId="{C9066BFA-DE9F-4A40-B781-9ABF69348162}" type="sibTrans" cxnId="{E376AC08-0DC2-4EAB-8369-9FF412F16CC5}">
      <dgm:prSet phldrT="2" phldr="0"/>
      <dgm:spPr/>
      <dgm:t>
        <a:bodyPr/>
        <a:lstStyle/>
        <a:p>
          <a:r>
            <a:rPr lang="en-US"/>
            <a:t>2</a:t>
          </a:r>
        </a:p>
      </dgm:t>
    </dgm:pt>
    <dgm:pt modelId="{5004AC79-25C8-4E81-B42B-D14C91E2C509}">
      <dgm:prSet/>
      <dgm:spPr/>
      <dgm:t>
        <a:bodyPr/>
        <a:lstStyle/>
        <a:p>
          <a:r>
            <a:rPr lang="en-GB"/>
            <a:t>Ensure we do our best. </a:t>
          </a:r>
          <a:endParaRPr lang="en-US"/>
        </a:p>
      </dgm:t>
    </dgm:pt>
    <dgm:pt modelId="{ABD94B04-9454-435C-8F6A-7856CBC3CAC9}" type="parTrans" cxnId="{988CB388-84EB-458D-A939-868D03B231BC}">
      <dgm:prSet/>
      <dgm:spPr/>
      <dgm:t>
        <a:bodyPr/>
        <a:lstStyle/>
        <a:p>
          <a:endParaRPr lang="en-US"/>
        </a:p>
      </dgm:t>
    </dgm:pt>
    <dgm:pt modelId="{2EBD520A-9B00-4A3A-95E3-A1E6894B4A03}" type="sibTrans" cxnId="{988CB388-84EB-458D-A939-868D03B231BC}">
      <dgm:prSet phldrT="3" phldr="0"/>
      <dgm:spPr/>
      <dgm:t>
        <a:bodyPr/>
        <a:lstStyle/>
        <a:p>
          <a:r>
            <a:rPr lang="en-US"/>
            <a:t>3</a:t>
          </a:r>
        </a:p>
      </dgm:t>
    </dgm:pt>
    <dgm:pt modelId="{59EF1D0F-71CC-479D-8FB3-01D0616A0907}" type="pres">
      <dgm:prSet presAssocID="{ED4A20DE-2588-4F31-B4A0-379F9431ED62}" presName="Name0" presStyleCnt="0">
        <dgm:presLayoutVars>
          <dgm:animLvl val="lvl"/>
          <dgm:resizeHandles val="exact"/>
        </dgm:presLayoutVars>
      </dgm:prSet>
      <dgm:spPr/>
    </dgm:pt>
    <dgm:pt modelId="{299BE43D-DBF3-491B-878D-183C16613755}" type="pres">
      <dgm:prSet presAssocID="{82BB0FAA-9ECD-4033-AAAE-28A8EDCA8626}" presName="compositeNode" presStyleCnt="0">
        <dgm:presLayoutVars>
          <dgm:bulletEnabled val="1"/>
        </dgm:presLayoutVars>
      </dgm:prSet>
      <dgm:spPr/>
    </dgm:pt>
    <dgm:pt modelId="{CDF7C9DD-B167-4945-AE9F-A6EEB7D17599}" type="pres">
      <dgm:prSet presAssocID="{82BB0FAA-9ECD-4033-AAAE-28A8EDCA8626}" presName="bgRect" presStyleLbl="bgAccFollowNode1" presStyleIdx="0" presStyleCnt="3"/>
      <dgm:spPr/>
    </dgm:pt>
    <dgm:pt modelId="{066E4E6C-2AF1-4241-8953-FBBE14C6B49D}" type="pres">
      <dgm:prSet presAssocID="{8BE81DF4-2365-4F0F-AFB3-94856D27548C}" presName="sibTransNodeCircle" presStyleLbl="alignNode1" presStyleIdx="0" presStyleCnt="6">
        <dgm:presLayoutVars>
          <dgm:chMax val="0"/>
          <dgm:bulletEnabled/>
        </dgm:presLayoutVars>
      </dgm:prSet>
      <dgm:spPr/>
    </dgm:pt>
    <dgm:pt modelId="{269D2EAD-3753-4962-B3FB-7502A61B54AA}" type="pres">
      <dgm:prSet presAssocID="{82BB0FAA-9ECD-4033-AAAE-28A8EDCA8626}" presName="bottomLine" presStyleLbl="alignNode1" presStyleIdx="1" presStyleCnt="6">
        <dgm:presLayoutVars/>
      </dgm:prSet>
      <dgm:spPr/>
    </dgm:pt>
    <dgm:pt modelId="{EBACD31C-9142-4376-9AB1-D68625CAB417}" type="pres">
      <dgm:prSet presAssocID="{82BB0FAA-9ECD-4033-AAAE-28A8EDCA8626}" presName="nodeText" presStyleLbl="bgAccFollowNode1" presStyleIdx="0" presStyleCnt="3">
        <dgm:presLayoutVars>
          <dgm:bulletEnabled val="1"/>
        </dgm:presLayoutVars>
      </dgm:prSet>
      <dgm:spPr/>
    </dgm:pt>
    <dgm:pt modelId="{62FC1037-073A-49D8-B29F-AEEA09D2BB8B}" type="pres">
      <dgm:prSet presAssocID="{8BE81DF4-2365-4F0F-AFB3-94856D27548C}" presName="sibTrans" presStyleCnt="0"/>
      <dgm:spPr/>
    </dgm:pt>
    <dgm:pt modelId="{D6F1C17F-E346-4622-83E3-C2589A205342}" type="pres">
      <dgm:prSet presAssocID="{5BA007E0-55D1-4649-8FB2-65ADA8BDFDCF}" presName="compositeNode" presStyleCnt="0">
        <dgm:presLayoutVars>
          <dgm:bulletEnabled val="1"/>
        </dgm:presLayoutVars>
      </dgm:prSet>
      <dgm:spPr/>
    </dgm:pt>
    <dgm:pt modelId="{EA84AAF7-92EA-44E6-8D4F-F50A23428C95}" type="pres">
      <dgm:prSet presAssocID="{5BA007E0-55D1-4649-8FB2-65ADA8BDFDCF}" presName="bgRect" presStyleLbl="bgAccFollowNode1" presStyleIdx="1" presStyleCnt="3"/>
      <dgm:spPr/>
    </dgm:pt>
    <dgm:pt modelId="{7D1C2007-152B-41EA-9C68-89E17A262AE0}" type="pres">
      <dgm:prSet presAssocID="{C9066BFA-DE9F-4A40-B781-9ABF69348162}" presName="sibTransNodeCircle" presStyleLbl="alignNode1" presStyleIdx="2" presStyleCnt="6">
        <dgm:presLayoutVars>
          <dgm:chMax val="0"/>
          <dgm:bulletEnabled/>
        </dgm:presLayoutVars>
      </dgm:prSet>
      <dgm:spPr/>
    </dgm:pt>
    <dgm:pt modelId="{7A1F132F-E017-4D65-8324-F42BB79DA512}" type="pres">
      <dgm:prSet presAssocID="{5BA007E0-55D1-4649-8FB2-65ADA8BDFDCF}" presName="bottomLine" presStyleLbl="alignNode1" presStyleIdx="3" presStyleCnt="6">
        <dgm:presLayoutVars/>
      </dgm:prSet>
      <dgm:spPr/>
    </dgm:pt>
    <dgm:pt modelId="{CB363C4D-D8B0-495E-A57F-0531B8FF54DA}" type="pres">
      <dgm:prSet presAssocID="{5BA007E0-55D1-4649-8FB2-65ADA8BDFDCF}" presName="nodeText" presStyleLbl="bgAccFollowNode1" presStyleIdx="1" presStyleCnt="3">
        <dgm:presLayoutVars>
          <dgm:bulletEnabled val="1"/>
        </dgm:presLayoutVars>
      </dgm:prSet>
      <dgm:spPr/>
    </dgm:pt>
    <dgm:pt modelId="{9A4832A6-B686-4435-8C2A-28E226276511}" type="pres">
      <dgm:prSet presAssocID="{C9066BFA-DE9F-4A40-B781-9ABF69348162}" presName="sibTrans" presStyleCnt="0"/>
      <dgm:spPr/>
    </dgm:pt>
    <dgm:pt modelId="{47AEF42D-2C6E-4B89-8555-D3FDF99A9948}" type="pres">
      <dgm:prSet presAssocID="{5004AC79-25C8-4E81-B42B-D14C91E2C509}" presName="compositeNode" presStyleCnt="0">
        <dgm:presLayoutVars>
          <dgm:bulletEnabled val="1"/>
        </dgm:presLayoutVars>
      </dgm:prSet>
      <dgm:spPr/>
    </dgm:pt>
    <dgm:pt modelId="{667D6745-82A4-403A-928D-291D08062730}" type="pres">
      <dgm:prSet presAssocID="{5004AC79-25C8-4E81-B42B-D14C91E2C509}" presName="bgRect" presStyleLbl="bgAccFollowNode1" presStyleIdx="2" presStyleCnt="3"/>
      <dgm:spPr/>
    </dgm:pt>
    <dgm:pt modelId="{AAE5DF93-25F1-4CC3-8EC9-CD0EFF857A72}" type="pres">
      <dgm:prSet presAssocID="{2EBD520A-9B00-4A3A-95E3-A1E6894B4A03}" presName="sibTransNodeCircle" presStyleLbl="alignNode1" presStyleIdx="4" presStyleCnt="6">
        <dgm:presLayoutVars>
          <dgm:chMax val="0"/>
          <dgm:bulletEnabled/>
        </dgm:presLayoutVars>
      </dgm:prSet>
      <dgm:spPr/>
    </dgm:pt>
    <dgm:pt modelId="{0D33B927-C85B-4A20-A32D-E80B0A095C8F}" type="pres">
      <dgm:prSet presAssocID="{5004AC79-25C8-4E81-B42B-D14C91E2C509}" presName="bottomLine" presStyleLbl="alignNode1" presStyleIdx="5" presStyleCnt="6">
        <dgm:presLayoutVars/>
      </dgm:prSet>
      <dgm:spPr/>
    </dgm:pt>
    <dgm:pt modelId="{A980235F-4626-4137-88DE-C67EC72E8A89}" type="pres">
      <dgm:prSet presAssocID="{5004AC79-25C8-4E81-B42B-D14C91E2C509}" presName="nodeText" presStyleLbl="bgAccFollowNode1" presStyleIdx="2" presStyleCnt="3">
        <dgm:presLayoutVars>
          <dgm:bulletEnabled val="1"/>
        </dgm:presLayoutVars>
      </dgm:prSet>
      <dgm:spPr/>
    </dgm:pt>
  </dgm:ptLst>
  <dgm:cxnLst>
    <dgm:cxn modelId="{E376AC08-0DC2-4EAB-8369-9FF412F16CC5}" srcId="{ED4A20DE-2588-4F31-B4A0-379F9431ED62}" destId="{5BA007E0-55D1-4649-8FB2-65ADA8BDFDCF}" srcOrd="1" destOrd="0" parTransId="{5183DA86-88C1-40E4-BEF3-E37D5BCD5DC8}" sibTransId="{C9066BFA-DE9F-4A40-B781-9ABF69348162}"/>
    <dgm:cxn modelId="{D76C3C27-B995-4271-B290-47FFFBC93E92}" type="presOf" srcId="{82BB0FAA-9ECD-4033-AAAE-28A8EDCA8626}" destId="{EBACD31C-9142-4376-9AB1-D68625CAB417}" srcOrd="1" destOrd="0" presId="urn:microsoft.com/office/officeart/2016/7/layout/BasicLinearProcessNumbered"/>
    <dgm:cxn modelId="{6CA05E29-1BE8-4828-B1D5-B2C0258ECEE1}" type="presOf" srcId="{8BE81DF4-2365-4F0F-AFB3-94856D27548C}" destId="{066E4E6C-2AF1-4241-8953-FBBE14C6B49D}" srcOrd="0" destOrd="0" presId="urn:microsoft.com/office/officeart/2016/7/layout/BasicLinearProcessNumbered"/>
    <dgm:cxn modelId="{C83AC85E-FBAF-4567-835C-152C6B89B439}" type="presOf" srcId="{5BA007E0-55D1-4649-8FB2-65ADA8BDFDCF}" destId="{EA84AAF7-92EA-44E6-8D4F-F50A23428C95}" srcOrd="0" destOrd="0" presId="urn:microsoft.com/office/officeart/2016/7/layout/BasicLinearProcessNumbered"/>
    <dgm:cxn modelId="{BAABC143-8DB8-42B4-99D8-13D3CD4429CF}" type="presOf" srcId="{82BB0FAA-9ECD-4033-AAAE-28A8EDCA8626}" destId="{CDF7C9DD-B167-4945-AE9F-A6EEB7D17599}" srcOrd="0" destOrd="0" presId="urn:microsoft.com/office/officeart/2016/7/layout/BasicLinearProcessNumbered"/>
    <dgm:cxn modelId="{64A1F652-4661-4F27-966F-23FE8663441D}" srcId="{ED4A20DE-2588-4F31-B4A0-379F9431ED62}" destId="{82BB0FAA-9ECD-4033-AAAE-28A8EDCA8626}" srcOrd="0" destOrd="0" parTransId="{26D2E74F-C09F-4B5F-9FDA-09EC60DD2E82}" sibTransId="{8BE81DF4-2365-4F0F-AFB3-94856D27548C}"/>
    <dgm:cxn modelId="{387E3B77-EB23-4FFC-9180-F77F3051F20A}" type="presOf" srcId="{5BA007E0-55D1-4649-8FB2-65ADA8BDFDCF}" destId="{CB363C4D-D8B0-495E-A57F-0531B8FF54DA}" srcOrd="1" destOrd="0" presId="urn:microsoft.com/office/officeart/2016/7/layout/BasicLinearProcessNumbered"/>
    <dgm:cxn modelId="{6B87FF7D-1F4E-4C42-9E2E-91400A9ABFC3}" type="presOf" srcId="{ED4A20DE-2588-4F31-B4A0-379F9431ED62}" destId="{59EF1D0F-71CC-479D-8FB3-01D0616A0907}" srcOrd="0" destOrd="0" presId="urn:microsoft.com/office/officeart/2016/7/layout/BasicLinearProcessNumbered"/>
    <dgm:cxn modelId="{988CB388-84EB-458D-A939-868D03B231BC}" srcId="{ED4A20DE-2588-4F31-B4A0-379F9431ED62}" destId="{5004AC79-25C8-4E81-B42B-D14C91E2C509}" srcOrd="2" destOrd="0" parTransId="{ABD94B04-9454-435C-8F6A-7856CBC3CAC9}" sibTransId="{2EBD520A-9B00-4A3A-95E3-A1E6894B4A03}"/>
    <dgm:cxn modelId="{CB675D9C-20BE-461B-A41E-CAB1B094C5B5}" type="presOf" srcId="{2EBD520A-9B00-4A3A-95E3-A1E6894B4A03}" destId="{AAE5DF93-25F1-4CC3-8EC9-CD0EFF857A72}" srcOrd="0" destOrd="0" presId="urn:microsoft.com/office/officeart/2016/7/layout/BasicLinearProcessNumbered"/>
    <dgm:cxn modelId="{C0FBA2AC-A9B6-4373-9168-11054C0682EC}" type="presOf" srcId="{C9066BFA-DE9F-4A40-B781-9ABF69348162}" destId="{7D1C2007-152B-41EA-9C68-89E17A262AE0}" srcOrd="0" destOrd="0" presId="urn:microsoft.com/office/officeart/2016/7/layout/BasicLinearProcessNumbered"/>
    <dgm:cxn modelId="{476272BD-2DE5-4C36-B26A-1929CE5281FF}" type="presOf" srcId="{5004AC79-25C8-4E81-B42B-D14C91E2C509}" destId="{A980235F-4626-4137-88DE-C67EC72E8A89}" srcOrd="1" destOrd="0" presId="urn:microsoft.com/office/officeart/2016/7/layout/BasicLinearProcessNumbered"/>
    <dgm:cxn modelId="{E83D50EC-B46A-4E4E-AABC-A41CCFD3F1D0}" type="presOf" srcId="{5004AC79-25C8-4E81-B42B-D14C91E2C509}" destId="{667D6745-82A4-403A-928D-291D08062730}" srcOrd="0" destOrd="0" presId="urn:microsoft.com/office/officeart/2016/7/layout/BasicLinearProcessNumbered"/>
    <dgm:cxn modelId="{747726A1-8606-47E3-9E42-96169F875263}" type="presParOf" srcId="{59EF1D0F-71CC-479D-8FB3-01D0616A0907}" destId="{299BE43D-DBF3-491B-878D-183C16613755}" srcOrd="0" destOrd="0" presId="urn:microsoft.com/office/officeart/2016/7/layout/BasicLinearProcessNumbered"/>
    <dgm:cxn modelId="{11ACB8C3-A55C-4ADC-BFAF-DD2D775F5161}" type="presParOf" srcId="{299BE43D-DBF3-491B-878D-183C16613755}" destId="{CDF7C9DD-B167-4945-AE9F-A6EEB7D17599}" srcOrd="0" destOrd="0" presId="urn:microsoft.com/office/officeart/2016/7/layout/BasicLinearProcessNumbered"/>
    <dgm:cxn modelId="{8D04F7C1-C708-498D-A08D-AB7E81D1B2CE}" type="presParOf" srcId="{299BE43D-DBF3-491B-878D-183C16613755}" destId="{066E4E6C-2AF1-4241-8953-FBBE14C6B49D}" srcOrd="1" destOrd="0" presId="urn:microsoft.com/office/officeart/2016/7/layout/BasicLinearProcessNumbered"/>
    <dgm:cxn modelId="{D126A1BD-E967-4C0F-BA93-D0333BE155C8}" type="presParOf" srcId="{299BE43D-DBF3-491B-878D-183C16613755}" destId="{269D2EAD-3753-4962-B3FB-7502A61B54AA}" srcOrd="2" destOrd="0" presId="urn:microsoft.com/office/officeart/2016/7/layout/BasicLinearProcessNumbered"/>
    <dgm:cxn modelId="{084D6BD7-F2AE-4AAB-9889-B6992990476E}" type="presParOf" srcId="{299BE43D-DBF3-491B-878D-183C16613755}" destId="{EBACD31C-9142-4376-9AB1-D68625CAB417}" srcOrd="3" destOrd="0" presId="urn:microsoft.com/office/officeart/2016/7/layout/BasicLinearProcessNumbered"/>
    <dgm:cxn modelId="{1C16052C-CC84-40EF-9F2B-75C7531651A8}" type="presParOf" srcId="{59EF1D0F-71CC-479D-8FB3-01D0616A0907}" destId="{62FC1037-073A-49D8-B29F-AEEA09D2BB8B}" srcOrd="1" destOrd="0" presId="urn:microsoft.com/office/officeart/2016/7/layout/BasicLinearProcessNumbered"/>
    <dgm:cxn modelId="{835907A1-B1B5-48A4-891A-BBFE794BD96A}" type="presParOf" srcId="{59EF1D0F-71CC-479D-8FB3-01D0616A0907}" destId="{D6F1C17F-E346-4622-83E3-C2589A205342}" srcOrd="2" destOrd="0" presId="urn:microsoft.com/office/officeart/2016/7/layout/BasicLinearProcessNumbered"/>
    <dgm:cxn modelId="{31685C8C-CD65-49B7-AB2B-A9C4EE8B16F9}" type="presParOf" srcId="{D6F1C17F-E346-4622-83E3-C2589A205342}" destId="{EA84AAF7-92EA-44E6-8D4F-F50A23428C95}" srcOrd="0" destOrd="0" presId="urn:microsoft.com/office/officeart/2016/7/layout/BasicLinearProcessNumbered"/>
    <dgm:cxn modelId="{83B80D17-EFC6-4925-AB5A-A764B60970AB}" type="presParOf" srcId="{D6F1C17F-E346-4622-83E3-C2589A205342}" destId="{7D1C2007-152B-41EA-9C68-89E17A262AE0}" srcOrd="1" destOrd="0" presId="urn:microsoft.com/office/officeart/2016/7/layout/BasicLinearProcessNumbered"/>
    <dgm:cxn modelId="{78B40C0A-61DB-4E86-869D-60855B8C2DD5}" type="presParOf" srcId="{D6F1C17F-E346-4622-83E3-C2589A205342}" destId="{7A1F132F-E017-4D65-8324-F42BB79DA512}" srcOrd="2" destOrd="0" presId="urn:microsoft.com/office/officeart/2016/7/layout/BasicLinearProcessNumbered"/>
    <dgm:cxn modelId="{66B2B97C-B68E-4FBC-8993-302AFB358E7B}" type="presParOf" srcId="{D6F1C17F-E346-4622-83E3-C2589A205342}" destId="{CB363C4D-D8B0-495E-A57F-0531B8FF54DA}" srcOrd="3" destOrd="0" presId="urn:microsoft.com/office/officeart/2016/7/layout/BasicLinearProcessNumbered"/>
    <dgm:cxn modelId="{46E0B222-C5BA-4F14-901A-CADE3B04BF8A}" type="presParOf" srcId="{59EF1D0F-71CC-479D-8FB3-01D0616A0907}" destId="{9A4832A6-B686-4435-8C2A-28E226276511}" srcOrd="3" destOrd="0" presId="urn:microsoft.com/office/officeart/2016/7/layout/BasicLinearProcessNumbered"/>
    <dgm:cxn modelId="{C65019E3-FAAC-4C5C-8F75-E6B662007BEE}" type="presParOf" srcId="{59EF1D0F-71CC-479D-8FB3-01D0616A0907}" destId="{47AEF42D-2C6E-4B89-8555-D3FDF99A9948}" srcOrd="4" destOrd="0" presId="urn:microsoft.com/office/officeart/2016/7/layout/BasicLinearProcessNumbered"/>
    <dgm:cxn modelId="{FB2CBA4E-A22B-4FA3-B45A-DF89677A1F7F}" type="presParOf" srcId="{47AEF42D-2C6E-4B89-8555-D3FDF99A9948}" destId="{667D6745-82A4-403A-928D-291D08062730}" srcOrd="0" destOrd="0" presId="urn:microsoft.com/office/officeart/2016/7/layout/BasicLinearProcessNumbered"/>
    <dgm:cxn modelId="{843E6E7B-3B23-4BF3-BE8C-F1819305E4C9}" type="presParOf" srcId="{47AEF42D-2C6E-4B89-8555-D3FDF99A9948}" destId="{AAE5DF93-25F1-4CC3-8EC9-CD0EFF857A72}" srcOrd="1" destOrd="0" presId="urn:microsoft.com/office/officeart/2016/7/layout/BasicLinearProcessNumbered"/>
    <dgm:cxn modelId="{1A502E74-2E99-4AED-8F9E-2DD84B2B95BA}" type="presParOf" srcId="{47AEF42D-2C6E-4B89-8555-D3FDF99A9948}" destId="{0D33B927-C85B-4A20-A32D-E80B0A095C8F}" srcOrd="2" destOrd="0" presId="urn:microsoft.com/office/officeart/2016/7/layout/BasicLinearProcessNumbered"/>
    <dgm:cxn modelId="{25BF9AC0-FE09-469B-B9BE-F30428C6BF99}" type="presParOf" srcId="{47AEF42D-2C6E-4B89-8555-D3FDF99A9948}" destId="{A980235F-4626-4137-88DE-C67EC72E8A89}"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054198-6766-458F-B821-EBE7CC247AA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44D75F1-7854-46AF-99AB-A3283C11DE95}">
      <dgm:prSet/>
      <dgm:spPr/>
      <dgm:t>
        <a:bodyPr/>
        <a:lstStyle/>
        <a:p>
          <a:r>
            <a:rPr lang="en-GB"/>
            <a:t>What is your opinion? </a:t>
          </a:r>
          <a:endParaRPr lang="en-US"/>
        </a:p>
      </dgm:t>
    </dgm:pt>
    <dgm:pt modelId="{FB738DCA-82D3-4710-B06C-DE40EAE993C7}" type="parTrans" cxnId="{FE1F4DCF-B80C-4C43-8067-5C6B4CE6E00A}">
      <dgm:prSet/>
      <dgm:spPr/>
      <dgm:t>
        <a:bodyPr/>
        <a:lstStyle/>
        <a:p>
          <a:endParaRPr lang="en-US"/>
        </a:p>
      </dgm:t>
    </dgm:pt>
    <dgm:pt modelId="{F4BABCBC-A5F1-493A-9380-6FCD62C85647}" type="sibTrans" cxnId="{FE1F4DCF-B80C-4C43-8067-5C6B4CE6E00A}">
      <dgm:prSet/>
      <dgm:spPr/>
      <dgm:t>
        <a:bodyPr/>
        <a:lstStyle/>
        <a:p>
          <a:endParaRPr lang="en-US"/>
        </a:p>
      </dgm:t>
    </dgm:pt>
    <dgm:pt modelId="{E4C55542-3DC4-4C93-B6E8-2258C823E265}">
      <dgm:prSet/>
      <dgm:spPr/>
      <dgm:t>
        <a:bodyPr/>
        <a:lstStyle/>
        <a:p>
          <a:r>
            <a:rPr lang="en-GB"/>
            <a:t>What skills do you believe are important for you as students to develop before entering the world of work?</a:t>
          </a:r>
          <a:endParaRPr lang="en-US"/>
        </a:p>
      </dgm:t>
    </dgm:pt>
    <dgm:pt modelId="{86FD0D80-DF2D-4DA5-98A1-105E8597F696}" type="parTrans" cxnId="{869246E2-10FB-44A6-B0FD-AD4FEF831962}">
      <dgm:prSet/>
      <dgm:spPr/>
      <dgm:t>
        <a:bodyPr/>
        <a:lstStyle/>
        <a:p>
          <a:endParaRPr lang="en-US"/>
        </a:p>
      </dgm:t>
    </dgm:pt>
    <dgm:pt modelId="{7C4329AF-29F7-47A2-AD6E-1A8D53EBA965}" type="sibTrans" cxnId="{869246E2-10FB-44A6-B0FD-AD4FEF831962}">
      <dgm:prSet/>
      <dgm:spPr/>
      <dgm:t>
        <a:bodyPr/>
        <a:lstStyle/>
        <a:p>
          <a:endParaRPr lang="en-US"/>
        </a:p>
      </dgm:t>
    </dgm:pt>
    <dgm:pt modelId="{4BB0416D-2F38-4ACA-B72D-948518F01523}" type="pres">
      <dgm:prSet presAssocID="{59054198-6766-458F-B821-EBE7CC247AA4}" presName="root" presStyleCnt="0">
        <dgm:presLayoutVars>
          <dgm:dir/>
          <dgm:resizeHandles val="exact"/>
        </dgm:presLayoutVars>
      </dgm:prSet>
      <dgm:spPr/>
    </dgm:pt>
    <dgm:pt modelId="{45C58549-B71F-4C9F-BE77-EA2DC1EA87F0}" type="pres">
      <dgm:prSet presAssocID="{344D75F1-7854-46AF-99AB-A3283C11DE95}" presName="compNode" presStyleCnt="0"/>
      <dgm:spPr/>
    </dgm:pt>
    <dgm:pt modelId="{F6489688-0F8F-43A2-96E3-17E2604A0CEE}" type="pres">
      <dgm:prSet presAssocID="{344D75F1-7854-46AF-99AB-A3283C11DE95}" presName="bgRect" presStyleLbl="bgShp" presStyleIdx="0" presStyleCnt="2"/>
      <dgm:spPr/>
    </dgm:pt>
    <dgm:pt modelId="{29BCB718-8FBA-4698-88BE-FC8B16811447}" type="pres">
      <dgm:prSet presAssocID="{344D75F1-7854-46AF-99AB-A3283C11DE9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C87A59FA-3DE3-4F42-9EE9-8556AFE87CFD}" type="pres">
      <dgm:prSet presAssocID="{344D75F1-7854-46AF-99AB-A3283C11DE95}" presName="spaceRect" presStyleCnt="0"/>
      <dgm:spPr/>
    </dgm:pt>
    <dgm:pt modelId="{D18970C2-70B4-4D41-BA97-0124AD0910F9}" type="pres">
      <dgm:prSet presAssocID="{344D75F1-7854-46AF-99AB-A3283C11DE95}" presName="parTx" presStyleLbl="revTx" presStyleIdx="0" presStyleCnt="2">
        <dgm:presLayoutVars>
          <dgm:chMax val="0"/>
          <dgm:chPref val="0"/>
        </dgm:presLayoutVars>
      </dgm:prSet>
      <dgm:spPr/>
    </dgm:pt>
    <dgm:pt modelId="{C54E4D12-EEC6-47A3-B4B8-760C8BA5141F}" type="pres">
      <dgm:prSet presAssocID="{F4BABCBC-A5F1-493A-9380-6FCD62C85647}" presName="sibTrans" presStyleCnt="0"/>
      <dgm:spPr/>
    </dgm:pt>
    <dgm:pt modelId="{AEFE8767-C47B-4DBD-879C-24A7510DEC83}" type="pres">
      <dgm:prSet presAssocID="{E4C55542-3DC4-4C93-B6E8-2258C823E265}" presName="compNode" presStyleCnt="0"/>
      <dgm:spPr/>
    </dgm:pt>
    <dgm:pt modelId="{2B26BC0A-DF1C-42D9-85C9-9A9AE805C74A}" type="pres">
      <dgm:prSet presAssocID="{E4C55542-3DC4-4C93-B6E8-2258C823E265}" presName="bgRect" presStyleLbl="bgShp" presStyleIdx="1" presStyleCnt="2"/>
      <dgm:spPr/>
    </dgm:pt>
    <dgm:pt modelId="{AF7F8585-4A1D-4AAD-BCF5-5EF0AF0CE385}" type="pres">
      <dgm:prSet presAssocID="{E4C55542-3DC4-4C93-B6E8-2258C823E2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12BA95F-9E09-461C-8C79-2E84C573600E}" type="pres">
      <dgm:prSet presAssocID="{E4C55542-3DC4-4C93-B6E8-2258C823E265}" presName="spaceRect" presStyleCnt="0"/>
      <dgm:spPr/>
    </dgm:pt>
    <dgm:pt modelId="{7ADC9D78-086D-4532-8173-DA36225285B2}" type="pres">
      <dgm:prSet presAssocID="{E4C55542-3DC4-4C93-B6E8-2258C823E265}" presName="parTx" presStyleLbl="revTx" presStyleIdx="1" presStyleCnt="2">
        <dgm:presLayoutVars>
          <dgm:chMax val="0"/>
          <dgm:chPref val="0"/>
        </dgm:presLayoutVars>
      </dgm:prSet>
      <dgm:spPr/>
    </dgm:pt>
  </dgm:ptLst>
  <dgm:cxnLst>
    <dgm:cxn modelId="{EC06D7B7-F333-42BB-B156-40C4D6B9ABEF}" type="presOf" srcId="{344D75F1-7854-46AF-99AB-A3283C11DE95}" destId="{D18970C2-70B4-4D41-BA97-0124AD0910F9}" srcOrd="0" destOrd="0" presId="urn:microsoft.com/office/officeart/2018/2/layout/IconVerticalSolidList"/>
    <dgm:cxn modelId="{61A55AB9-3A3E-4C24-9B2B-DEFC627D4D3E}" type="presOf" srcId="{59054198-6766-458F-B821-EBE7CC247AA4}" destId="{4BB0416D-2F38-4ACA-B72D-948518F01523}" srcOrd="0" destOrd="0" presId="urn:microsoft.com/office/officeart/2018/2/layout/IconVerticalSolidList"/>
    <dgm:cxn modelId="{49D162BB-855A-48D1-8570-74B4BE4CA63E}" type="presOf" srcId="{E4C55542-3DC4-4C93-B6E8-2258C823E265}" destId="{7ADC9D78-086D-4532-8173-DA36225285B2}" srcOrd="0" destOrd="0" presId="urn:microsoft.com/office/officeart/2018/2/layout/IconVerticalSolidList"/>
    <dgm:cxn modelId="{FE1F4DCF-B80C-4C43-8067-5C6B4CE6E00A}" srcId="{59054198-6766-458F-B821-EBE7CC247AA4}" destId="{344D75F1-7854-46AF-99AB-A3283C11DE95}" srcOrd="0" destOrd="0" parTransId="{FB738DCA-82D3-4710-B06C-DE40EAE993C7}" sibTransId="{F4BABCBC-A5F1-493A-9380-6FCD62C85647}"/>
    <dgm:cxn modelId="{869246E2-10FB-44A6-B0FD-AD4FEF831962}" srcId="{59054198-6766-458F-B821-EBE7CC247AA4}" destId="{E4C55542-3DC4-4C93-B6E8-2258C823E265}" srcOrd="1" destOrd="0" parTransId="{86FD0D80-DF2D-4DA5-98A1-105E8597F696}" sibTransId="{7C4329AF-29F7-47A2-AD6E-1A8D53EBA965}"/>
    <dgm:cxn modelId="{2AB2C017-5F0F-4D0E-BDCF-2A84397EDC8A}" type="presParOf" srcId="{4BB0416D-2F38-4ACA-B72D-948518F01523}" destId="{45C58549-B71F-4C9F-BE77-EA2DC1EA87F0}" srcOrd="0" destOrd="0" presId="urn:microsoft.com/office/officeart/2018/2/layout/IconVerticalSolidList"/>
    <dgm:cxn modelId="{2BBDD640-7EBC-4B04-A9EC-C92B6A259506}" type="presParOf" srcId="{45C58549-B71F-4C9F-BE77-EA2DC1EA87F0}" destId="{F6489688-0F8F-43A2-96E3-17E2604A0CEE}" srcOrd="0" destOrd="0" presId="urn:microsoft.com/office/officeart/2018/2/layout/IconVerticalSolidList"/>
    <dgm:cxn modelId="{7B5B7876-9A6C-4E8F-8058-C2F8AF8E1F9F}" type="presParOf" srcId="{45C58549-B71F-4C9F-BE77-EA2DC1EA87F0}" destId="{29BCB718-8FBA-4698-88BE-FC8B16811447}" srcOrd="1" destOrd="0" presId="urn:microsoft.com/office/officeart/2018/2/layout/IconVerticalSolidList"/>
    <dgm:cxn modelId="{2F9F0633-FEEB-44B7-8F10-BBF148E1E6A8}" type="presParOf" srcId="{45C58549-B71F-4C9F-BE77-EA2DC1EA87F0}" destId="{C87A59FA-3DE3-4F42-9EE9-8556AFE87CFD}" srcOrd="2" destOrd="0" presId="urn:microsoft.com/office/officeart/2018/2/layout/IconVerticalSolidList"/>
    <dgm:cxn modelId="{5BB9DDE2-57B1-4EE4-BD94-4D908D0CA67F}" type="presParOf" srcId="{45C58549-B71F-4C9F-BE77-EA2DC1EA87F0}" destId="{D18970C2-70B4-4D41-BA97-0124AD0910F9}" srcOrd="3" destOrd="0" presId="urn:microsoft.com/office/officeart/2018/2/layout/IconVerticalSolidList"/>
    <dgm:cxn modelId="{1C2393C1-48BD-4B00-8385-447EC9E8183C}" type="presParOf" srcId="{4BB0416D-2F38-4ACA-B72D-948518F01523}" destId="{C54E4D12-EEC6-47A3-B4B8-760C8BA5141F}" srcOrd="1" destOrd="0" presId="urn:microsoft.com/office/officeart/2018/2/layout/IconVerticalSolidList"/>
    <dgm:cxn modelId="{CEAC5B3D-925F-4651-AB0B-34E061DFED75}" type="presParOf" srcId="{4BB0416D-2F38-4ACA-B72D-948518F01523}" destId="{AEFE8767-C47B-4DBD-879C-24A7510DEC83}" srcOrd="2" destOrd="0" presId="urn:microsoft.com/office/officeart/2018/2/layout/IconVerticalSolidList"/>
    <dgm:cxn modelId="{7160FA2A-4A6C-462D-A2BB-0359AFA407D0}" type="presParOf" srcId="{AEFE8767-C47B-4DBD-879C-24A7510DEC83}" destId="{2B26BC0A-DF1C-42D9-85C9-9A9AE805C74A}" srcOrd="0" destOrd="0" presId="urn:microsoft.com/office/officeart/2018/2/layout/IconVerticalSolidList"/>
    <dgm:cxn modelId="{9560E666-056E-4F3D-B831-871D60907570}" type="presParOf" srcId="{AEFE8767-C47B-4DBD-879C-24A7510DEC83}" destId="{AF7F8585-4A1D-4AAD-BCF5-5EF0AF0CE385}" srcOrd="1" destOrd="0" presId="urn:microsoft.com/office/officeart/2018/2/layout/IconVerticalSolidList"/>
    <dgm:cxn modelId="{65039276-3571-4D0F-B709-AECB5F443421}" type="presParOf" srcId="{AEFE8767-C47B-4DBD-879C-24A7510DEC83}" destId="{F12BA95F-9E09-461C-8C79-2E84C573600E}" srcOrd="2" destOrd="0" presId="urn:microsoft.com/office/officeart/2018/2/layout/IconVerticalSolidList"/>
    <dgm:cxn modelId="{B637C3AD-3C24-4D89-8E5B-176C9C40F9CB}" type="presParOf" srcId="{AEFE8767-C47B-4DBD-879C-24A7510DEC83}" destId="{7ADC9D78-086D-4532-8173-DA36225285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F29DE9-45BD-43D2-8C00-ECC02BEC725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DA18F9F-5919-461B-8406-F117B310515B}">
      <dgm:prSet/>
      <dgm:spPr/>
      <dgm:t>
        <a:bodyPr/>
        <a:lstStyle/>
        <a:p>
          <a:r>
            <a:rPr lang="en-GB"/>
            <a:t>Talking to new people. </a:t>
          </a:r>
          <a:endParaRPr lang="en-US"/>
        </a:p>
      </dgm:t>
    </dgm:pt>
    <dgm:pt modelId="{15F3C18A-A399-4ED0-9954-FEB5974870F8}" type="parTrans" cxnId="{243BC655-027E-4ED9-93AE-FE1237CE5BD2}">
      <dgm:prSet/>
      <dgm:spPr/>
      <dgm:t>
        <a:bodyPr/>
        <a:lstStyle/>
        <a:p>
          <a:endParaRPr lang="en-US"/>
        </a:p>
      </dgm:t>
    </dgm:pt>
    <dgm:pt modelId="{E7DED93D-97B8-471C-91CD-87AAF14FE4B3}" type="sibTrans" cxnId="{243BC655-027E-4ED9-93AE-FE1237CE5BD2}">
      <dgm:prSet/>
      <dgm:spPr/>
      <dgm:t>
        <a:bodyPr/>
        <a:lstStyle/>
        <a:p>
          <a:endParaRPr lang="en-US"/>
        </a:p>
      </dgm:t>
    </dgm:pt>
    <dgm:pt modelId="{A563F0E6-8E3B-444A-BE30-CF07C7EF50E8}">
      <dgm:prSet/>
      <dgm:spPr/>
      <dgm:t>
        <a:bodyPr/>
        <a:lstStyle/>
        <a:p>
          <a:r>
            <a:rPr lang="en-GB"/>
            <a:t>Create opportunities. </a:t>
          </a:r>
          <a:endParaRPr lang="en-US"/>
        </a:p>
      </dgm:t>
    </dgm:pt>
    <dgm:pt modelId="{2A27BCBA-5809-45AA-855D-21652491D492}" type="parTrans" cxnId="{CC67A198-44AA-4C84-AB59-6219241185D9}">
      <dgm:prSet/>
      <dgm:spPr/>
      <dgm:t>
        <a:bodyPr/>
        <a:lstStyle/>
        <a:p>
          <a:endParaRPr lang="en-US"/>
        </a:p>
      </dgm:t>
    </dgm:pt>
    <dgm:pt modelId="{A2CEA6CC-06E5-4EA4-8625-1C81C8C7F8CF}" type="sibTrans" cxnId="{CC67A198-44AA-4C84-AB59-6219241185D9}">
      <dgm:prSet/>
      <dgm:spPr/>
      <dgm:t>
        <a:bodyPr/>
        <a:lstStyle/>
        <a:p>
          <a:endParaRPr lang="en-US"/>
        </a:p>
      </dgm:t>
    </dgm:pt>
    <dgm:pt modelId="{F039583C-3067-4FAC-9435-84B41C97CA4F}">
      <dgm:prSet/>
      <dgm:spPr/>
      <dgm:t>
        <a:bodyPr/>
        <a:lstStyle/>
        <a:p>
          <a:r>
            <a:rPr lang="en-GB"/>
            <a:t>Employment opportunities. </a:t>
          </a:r>
          <a:endParaRPr lang="en-US"/>
        </a:p>
      </dgm:t>
    </dgm:pt>
    <dgm:pt modelId="{482F70CC-CC6A-4165-8888-1AFEE0894AC6}" type="parTrans" cxnId="{D529E585-30C7-4F69-A28A-63C09439D3A4}">
      <dgm:prSet/>
      <dgm:spPr/>
      <dgm:t>
        <a:bodyPr/>
        <a:lstStyle/>
        <a:p>
          <a:endParaRPr lang="en-US"/>
        </a:p>
      </dgm:t>
    </dgm:pt>
    <dgm:pt modelId="{A4C0E2F1-4CFF-4DC7-A24F-5BC47039C298}" type="sibTrans" cxnId="{D529E585-30C7-4F69-A28A-63C09439D3A4}">
      <dgm:prSet/>
      <dgm:spPr/>
      <dgm:t>
        <a:bodyPr/>
        <a:lstStyle/>
        <a:p>
          <a:endParaRPr lang="en-US"/>
        </a:p>
      </dgm:t>
    </dgm:pt>
    <dgm:pt modelId="{C39D5A4D-B838-4F72-8C6E-6377BB8BA140}">
      <dgm:prSet/>
      <dgm:spPr/>
      <dgm:t>
        <a:bodyPr/>
        <a:lstStyle/>
        <a:p>
          <a:r>
            <a:rPr lang="en-GB"/>
            <a:t>Confidence building. </a:t>
          </a:r>
          <a:endParaRPr lang="en-US"/>
        </a:p>
      </dgm:t>
    </dgm:pt>
    <dgm:pt modelId="{008E5F3B-BC02-4069-A3A6-AEE1CC62C7CB}" type="parTrans" cxnId="{55984B85-309B-4AC9-B86F-6A99E30A1F49}">
      <dgm:prSet/>
      <dgm:spPr/>
      <dgm:t>
        <a:bodyPr/>
        <a:lstStyle/>
        <a:p>
          <a:endParaRPr lang="en-US"/>
        </a:p>
      </dgm:t>
    </dgm:pt>
    <dgm:pt modelId="{7F244831-BDD3-45CF-BFB8-88E62740B67C}" type="sibTrans" cxnId="{55984B85-309B-4AC9-B86F-6A99E30A1F49}">
      <dgm:prSet/>
      <dgm:spPr/>
      <dgm:t>
        <a:bodyPr/>
        <a:lstStyle/>
        <a:p>
          <a:endParaRPr lang="en-US"/>
        </a:p>
      </dgm:t>
    </dgm:pt>
    <dgm:pt modelId="{FF87CFA6-176E-4EF9-884C-75D21DFD515E}">
      <dgm:prSet/>
      <dgm:spPr/>
      <dgm:t>
        <a:bodyPr/>
        <a:lstStyle/>
        <a:p>
          <a:r>
            <a:rPr lang="en-GB"/>
            <a:t>Networking events.</a:t>
          </a:r>
          <a:endParaRPr lang="en-US"/>
        </a:p>
      </dgm:t>
    </dgm:pt>
    <dgm:pt modelId="{A37CD492-0990-4428-B98F-58CD249FA578}" type="parTrans" cxnId="{72D3778F-591D-4CCF-B310-13971CC62825}">
      <dgm:prSet/>
      <dgm:spPr/>
      <dgm:t>
        <a:bodyPr/>
        <a:lstStyle/>
        <a:p>
          <a:endParaRPr lang="en-US"/>
        </a:p>
      </dgm:t>
    </dgm:pt>
    <dgm:pt modelId="{92239A3C-2368-4617-A0B2-DD4187B50FFD}" type="sibTrans" cxnId="{72D3778F-591D-4CCF-B310-13971CC62825}">
      <dgm:prSet/>
      <dgm:spPr/>
      <dgm:t>
        <a:bodyPr/>
        <a:lstStyle/>
        <a:p>
          <a:endParaRPr lang="en-US"/>
        </a:p>
      </dgm:t>
    </dgm:pt>
    <dgm:pt modelId="{37959D1E-7036-46F0-AF79-4014CD99A29A}" type="pres">
      <dgm:prSet presAssocID="{A4F29DE9-45BD-43D2-8C00-ECC02BEC7251}" presName="root" presStyleCnt="0">
        <dgm:presLayoutVars>
          <dgm:dir/>
          <dgm:resizeHandles val="exact"/>
        </dgm:presLayoutVars>
      </dgm:prSet>
      <dgm:spPr/>
    </dgm:pt>
    <dgm:pt modelId="{E704C960-9B3E-4FD6-A516-F16D3D853301}" type="pres">
      <dgm:prSet presAssocID="{6DA18F9F-5919-461B-8406-F117B310515B}" presName="compNode" presStyleCnt="0"/>
      <dgm:spPr/>
    </dgm:pt>
    <dgm:pt modelId="{2B5D47D0-F647-49A7-A925-9A4AFA13994C}" type="pres">
      <dgm:prSet presAssocID="{6DA18F9F-5919-461B-8406-F117B310515B}" presName="bgRect" presStyleLbl="bgShp" presStyleIdx="0" presStyleCnt="5"/>
      <dgm:spPr/>
    </dgm:pt>
    <dgm:pt modelId="{36179A01-7A94-4D3A-B652-8FA6F36BE625}" type="pres">
      <dgm:prSet presAssocID="{6DA18F9F-5919-461B-8406-F117B310515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D75661AB-87C6-4BC8-B080-EC667FCBBD21}" type="pres">
      <dgm:prSet presAssocID="{6DA18F9F-5919-461B-8406-F117B310515B}" presName="spaceRect" presStyleCnt="0"/>
      <dgm:spPr/>
    </dgm:pt>
    <dgm:pt modelId="{B4009281-DEF7-4E7C-8848-D862FDEDC3E7}" type="pres">
      <dgm:prSet presAssocID="{6DA18F9F-5919-461B-8406-F117B310515B}" presName="parTx" presStyleLbl="revTx" presStyleIdx="0" presStyleCnt="5">
        <dgm:presLayoutVars>
          <dgm:chMax val="0"/>
          <dgm:chPref val="0"/>
        </dgm:presLayoutVars>
      </dgm:prSet>
      <dgm:spPr/>
    </dgm:pt>
    <dgm:pt modelId="{87AC15E0-4D95-4495-B8DF-01350C42DE36}" type="pres">
      <dgm:prSet presAssocID="{E7DED93D-97B8-471C-91CD-87AAF14FE4B3}" presName="sibTrans" presStyleCnt="0"/>
      <dgm:spPr/>
    </dgm:pt>
    <dgm:pt modelId="{DC7D802E-F6A4-4783-B9AA-BC867D5AEF45}" type="pres">
      <dgm:prSet presAssocID="{A563F0E6-8E3B-444A-BE30-CF07C7EF50E8}" presName="compNode" presStyleCnt="0"/>
      <dgm:spPr/>
    </dgm:pt>
    <dgm:pt modelId="{8B390D5E-7B4E-4D98-A2D9-6418547C342F}" type="pres">
      <dgm:prSet presAssocID="{A563F0E6-8E3B-444A-BE30-CF07C7EF50E8}" presName="bgRect" presStyleLbl="bgShp" presStyleIdx="1" presStyleCnt="5"/>
      <dgm:spPr/>
    </dgm:pt>
    <dgm:pt modelId="{41E33718-E29F-465F-97CA-F9C44689CE3B}" type="pres">
      <dgm:prSet presAssocID="{A563F0E6-8E3B-444A-BE30-CF07C7EF50E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102A35B-A880-45D8-B964-31151E688075}" type="pres">
      <dgm:prSet presAssocID="{A563F0E6-8E3B-444A-BE30-CF07C7EF50E8}" presName="spaceRect" presStyleCnt="0"/>
      <dgm:spPr/>
    </dgm:pt>
    <dgm:pt modelId="{09955D1D-0C69-4C5B-81AE-81F3ECAAF2F8}" type="pres">
      <dgm:prSet presAssocID="{A563F0E6-8E3B-444A-BE30-CF07C7EF50E8}" presName="parTx" presStyleLbl="revTx" presStyleIdx="1" presStyleCnt="5">
        <dgm:presLayoutVars>
          <dgm:chMax val="0"/>
          <dgm:chPref val="0"/>
        </dgm:presLayoutVars>
      </dgm:prSet>
      <dgm:spPr/>
    </dgm:pt>
    <dgm:pt modelId="{DAA5324C-8FFA-4B7D-9CAF-CC3D5FF553E2}" type="pres">
      <dgm:prSet presAssocID="{A2CEA6CC-06E5-4EA4-8625-1C81C8C7F8CF}" presName="sibTrans" presStyleCnt="0"/>
      <dgm:spPr/>
    </dgm:pt>
    <dgm:pt modelId="{E508B058-BEFB-4FE5-BA87-C2377981DCFB}" type="pres">
      <dgm:prSet presAssocID="{F039583C-3067-4FAC-9435-84B41C97CA4F}" presName="compNode" presStyleCnt="0"/>
      <dgm:spPr/>
    </dgm:pt>
    <dgm:pt modelId="{52AAD9A3-60D3-4149-9940-FE737DFE9298}" type="pres">
      <dgm:prSet presAssocID="{F039583C-3067-4FAC-9435-84B41C97CA4F}" presName="bgRect" presStyleLbl="bgShp" presStyleIdx="2" presStyleCnt="5"/>
      <dgm:spPr/>
    </dgm:pt>
    <dgm:pt modelId="{7CEE5971-68F0-43D6-A8B5-22B156F087AA}" type="pres">
      <dgm:prSet presAssocID="{F039583C-3067-4FAC-9435-84B41C97CA4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1591F7F9-9F87-4DF1-A310-E6F24E67FB5D}" type="pres">
      <dgm:prSet presAssocID="{F039583C-3067-4FAC-9435-84B41C97CA4F}" presName="spaceRect" presStyleCnt="0"/>
      <dgm:spPr/>
    </dgm:pt>
    <dgm:pt modelId="{35AC4BC5-DAEF-430B-A32C-E8CAF795DD00}" type="pres">
      <dgm:prSet presAssocID="{F039583C-3067-4FAC-9435-84B41C97CA4F}" presName="parTx" presStyleLbl="revTx" presStyleIdx="2" presStyleCnt="5">
        <dgm:presLayoutVars>
          <dgm:chMax val="0"/>
          <dgm:chPref val="0"/>
        </dgm:presLayoutVars>
      </dgm:prSet>
      <dgm:spPr/>
    </dgm:pt>
    <dgm:pt modelId="{1F0444C2-155C-4D47-94BB-FA946491421B}" type="pres">
      <dgm:prSet presAssocID="{A4C0E2F1-4CFF-4DC7-A24F-5BC47039C298}" presName="sibTrans" presStyleCnt="0"/>
      <dgm:spPr/>
    </dgm:pt>
    <dgm:pt modelId="{C23D3E79-9184-46B8-81B5-A7413C4BE603}" type="pres">
      <dgm:prSet presAssocID="{C39D5A4D-B838-4F72-8C6E-6377BB8BA140}" presName="compNode" presStyleCnt="0"/>
      <dgm:spPr/>
    </dgm:pt>
    <dgm:pt modelId="{7D51DF8A-2FD1-4EFC-847F-C5C467D2E0A3}" type="pres">
      <dgm:prSet presAssocID="{C39D5A4D-B838-4F72-8C6E-6377BB8BA140}" presName="bgRect" presStyleLbl="bgShp" presStyleIdx="3" presStyleCnt="5"/>
      <dgm:spPr/>
    </dgm:pt>
    <dgm:pt modelId="{2032DFCB-EA1F-454E-AEBA-362514480090}" type="pres">
      <dgm:prSet presAssocID="{C39D5A4D-B838-4F72-8C6E-6377BB8BA14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fe"/>
        </a:ext>
      </dgm:extLst>
    </dgm:pt>
    <dgm:pt modelId="{B738511C-5051-48C1-8AE2-97F2FF50868E}" type="pres">
      <dgm:prSet presAssocID="{C39D5A4D-B838-4F72-8C6E-6377BB8BA140}" presName="spaceRect" presStyleCnt="0"/>
      <dgm:spPr/>
    </dgm:pt>
    <dgm:pt modelId="{38761883-34A2-4AD9-B10D-55837A4CFE96}" type="pres">
      <dgm:prSet presAssocID="{C39D5A4D-B838-4F72-8C6E-6377BB8BA140}" presName="parTx" presStyleLbl="revTx" presStyleIdx="3" presStyleCnt="5">
        <dgm:presLayoutVars>
          <dgm:chMax val="0"/>
          <dgm:chPref val="0"/>
        </dgm:presLayoutVars>
      </dgm:prSet>
      <dgm:spPr/>
    </dgm:pt>
    <dgm:pt modelId="{E0F849EE-D86C-4236-B47E-14116E6E6722}" type="pres">
      <dgm:prSet presAssocID="{7F244831-BDD3-45CF-BFB8-88E62740B67C}" presName="sibTrans" presStyleCnt="0"/>
      <dgm:spPr/>
    </dgm:pt>
    <dgm:pt modelId="{D71B1E12-421C-454C-BCEC-1EED6C24CCCF}" type="pres">
      <dgm:prSet presAssocID="{FF87CFA6-176E-4EF9-884C-75D21DFD515E}" presName="compNode" presStyleCnt="0"/>
      <dgm:spPr/>
    </dgm:pt>
    <dgm:pt modelId="{7790BF7F-FD51-4CD0-9243-E8F03D046D78}" type="pres">
      <dgm:prSet presAssocID="{FF87CFA6-176E-4EF9-884C-75D21DFD515E}" presName="bgRect" presStyleLbl="bgShp" presStyleIdx="4" presStyleCnt="5"/>
      <dgm:spPr/>
    </dgm:pt>
    <dgm:pt modelId="{55FAC08D-3C5D-4760-A9C0-A8890440ABF1}" type="pres">
      <dgm:prSet presAssocID="{FF87CFA6-176E-4EF9-884C-75D21DFD515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twork"/>
        </a:ext>
      </dgm:extLst>
    </dgm:pt>
    <dgm:pt modelId="{7642ED30-1AEE-4899-B6CE-3D2D0107F67F}" type="pres">
      <dgm:prSet presAssocID="{FF87CFA6-176E-4EF9-884C-75D21DFD515E}" presName="spaceRect" presStyleCnt="0"/>
      <dgm:spPr/>
    </dgm:pt>
    <dgm:pt modelId="{042A4A71-4BFE-46F2-9575-278C8A3DED96}" type="pres">
      <dgm:prSet presAssocID="{FF87CFA6-176E-4EF9-884C-75D21DFD515E}" presName="parTx" presStyleLbl="revTx" presStyleIdx="4" presStyleCnt="5">
        <dgm:presLayoutVars>
          <dgm:chMax val="0"/>
          <dgm:chPref val="0"/>
        </dgm:presLayoutVars>
      </dgm:prSet>
      <dgm:spPr/>
    </dgm:pt>
  </dgm:ptLst>
  <dgm:cxnLst>
    <dgm:cxn modelId="{94E7436E-CCBE-4C2D-9B0B-2CC60FBC391E}" type="presOf" srcId="{A4F29DE9-45BD-43D2-8C00-ECC02BEC7251}" destId="{37959D1E-7036-46F0-AF79-4014CD99A29A}" srcOrd="0" destOrd="0" presId="urn:microsoft.com/office/officeart/2018/2/layout/IconVerticalSolidList"/>
    <dgm:cxn modelId="{243BC655-027E-4ED9-93AE-FE1237CE5BD2}" srcId="{A4F29DE9-45BD-43D2-8C00-ECC02BEC7251}" destId="{6DA18F9F-5919-461B-8406-F117B310515B}" srcOrd="0" destOrd="0" parTransId="{15F3C18A-A399-4ED0-9954-FEB5974870F8}" sibTransId="{E7DED93D-97B8-471C-91CD-87AAF14FE4B3}"/>
    <dgm:cxn modelId="{CC5F9477-65A6-4A1A-B6F3-4C68EB685BAA}" type="presOf" srcId="{C39D5A4D-B838-4F72-8C6E-6377BB8BA140}" destId="{38761883-34A2-4AD9-B10D-55837A4CFE96}" srcOrd="0" destOrd="0" presId="urn:microsoft.com/office/officeart/2018/2/layout/IconVerticalSolidList"/>
    <dgm:cxn modelId="{73CF9E58-B785-4B70-A6BE-2FB6C389B7C0}" type="presOf" srcId="{FF87CFA6-176E-4EF9-884C-75D21DFD515E}" destId="{042A4A71-4BFE-46F2-9575-278C8A3DED96}" srcOrd="0" destOrd="0" presId="urn:microsoft.com/office/officeart/2018/2/layout/IconVerticalSolidList"/>
    <dgm:cxn modelId="{55984B85-309B-4AC9-B86F-6A99E30A1F49}" srcId="{A4F29DE9-45BD-43D2-8C00-ECC02BEC7251}" destId="{C39D5A4D-B838-4F72-8C6E-6377BB8BA140}" srcOrd="3" destOrd="0" parTransId="{008E5F3B-BC02-4069-A3A6-AEE1CC62C7CB}" sibTransId="{7F244831-BDD3-45CF-BFB8-88E62740B67C}"/>
    <dgm:cxn modelId="{D529E585-30C7-4F69-A28A-63C09439D3A4}" srcId="{A4F29DE9-45BD-43D2-8C00-ECC02BEC7251}" destId="{F039583C-3067-4FAC-9435-84B41C97CA4F}" srcOrd="2" destOrd="0" parTransId="{482F70CC-CC6A-4165-8888-1AFEE0894AC6}" sibTransId="{A4C0E2F1-4CFF-4DC7-A24F-5BC47039C298}"/>
    <dgm:cxn modelId="{72D3778F-591D-4CCF-B310-13971CC62825}" srcId="{A4F29DE9-45BD-43D2-8C00-ECC02BEC7251}" destId="{FF87CFA6-176E-4EF9-884C-75D21DFD515E}" srcOrd="4" destOrd="0" parTransId="{A37CD492-0990-4428-B98F-58CD249FA578}" sibTransId="{92239A3C-2368-4617-A0B2-DD4187B50FFD}"/>
    <dgm:cxn modelId="{FCD05890-A28C-4F5E-A2B9-98C4E2EBD492}" type="presOf" srcId="{F039583C-3067-4FAC-9435-84B41C97CA4F}" destId="{35AC4BC5-DAEF-430B-A32C-E8CAF795DD00}" srcOrd="0" destOrd="0" presId="urn:microsoft.com/office/officeart/2018/2/layout/IconVerticalSolidList"/>
    <dgm:cxn modelId="{CC67A198-44AA-4C84-AB59-6219241185D9}" srcId="{A4F29DE9-45BD-43D2-8C00-ECC02BEC7251}" destId="{A563F0E6-8E3B-444A-BE30-CF07C7EF50E8}" srcOrd="1" destOrd="0" parTransId="{2A27BCBA-5809-45AA-855D-21652491D492}" sibTransId="{A2CEA6CC-06E5-4EA4-8625-1C81C8C7F8CF}"/>
    <dgm:cxn modelId="{4C1949AA-847C-4D79-B84E-EB84164BD2EC}" type="presOf" srcId="{6DA18F9F-5919-461B-8406-F117B310515B}" destId="{B4009281-DEF7-4E7C-8848-D862FDEDC3E7}" srcOrd="0" destOrd="0" presId="urn:microsoft.com/office/officeart/2018/2/layout/IconVerticalSolidList"/>
    <dgm:cxn modelId="{552C93E9-7E09-4BEB-AA7E-73D73316B51B}" type="presOf" srcId="{A563F0E6-8E3B-444A-BE30-CF07C7EF50E8}" destId="{09955D1D-0C69-4C5B-81AE-81F3ECAAF2F8}" srcOrd="0" destOrd="0" presId="urn:microsoft.com/office/officeart/2018/2/layout/IconVerticalSolidList"/>
    <dgm:cxn modelId="{67F5A9BB-C7A9-4E9D-ACD4-746FFCEF3B6D}" type="presParOf" srcId="{37959D1E-7036-46F0-AF79-4014CD99A29A}" destId="{E704C960-9B3E-4FD6-A516-F16D3D853301}" srcOrd="0" destOrd="0" presId="urn:microsoft.com/office/officeart/2018/2/layout/IconVerticalSolidList"/>
    <dgm:cxn modelId="{E0BCE8FC-335E-46D7-A9ED-C509A51976E3}" type="presParOf" srcId="{E704C960-9B3E-4FD6-A516-F16D3D853301}" destId="{2B5D47D0-F647-49A7-A925-9A4AFA13994C}" srcOrd="0" destOrd="0" presId="urn:microsoft.com/office/officeart/2018/2/layout/IconVerticalSolidList"/>
    <dgm:cxn modelId="{C322DB2D-6C78-4521-8432-2DD9887DF6DB}" type="presParOf" srcId="{E704C960-9B3E-4FD6-A516-F16D3D853301}" destId="{36179A01-7A94-4D3A-B652-8FA6F36BE625}" srcOrd="1" destOrd="0" presId="urn:microsoft.com/office/officeart/2018/2/layout/IconVerticalSolidList"/>
    <dgm:cxn modelId="{ED77A6EB-03A6-4B55-A29F-8A0B4CC0812D}" type="presParOf" srcId="{E704C960-9B3E-4FD6-A516-F16D3D853301}" destId="{D75661AB-87C6-4BC8-B080-EC667FCBBD21}" srcOrd="2" destOrd="0" presId="urn:microsoft.com/office/officeart/2018/2/layout/IconVerticalSolidList"/>
    <dgm:cxn modelId="{B4067466-F722-4348-925F-2F2C66FDDA26}" type="presParOf" srcId="{E704C960-9B3E-4FD6-A516-F16D3D853301}" destId="{B4009281-DEF7-4E7C-8848-D862FDEDC3E7}" srcOrd="3" destOrd="0" presId="urn:microsoft.com/office/officeart/2018/2/layout/IconVerticalSolidList"/>
    <dgm:cxn modelId="{8D153765-4362-4F6B-9C81-178353605DF7}" type="presParOf" srcId="{37959D1E-7036-46F0-AF79-4014CD99A29A}" destId="{87AC15E0-4D95-4495-B8DF-01350C42DE36}" srcOrd="1" destOrd="0" presId="urn:microsoft.com/office/officeart/2018/2/layout/IconVerticalSolidList"/>
    <dgm:cxn modelId="{F615A67A-8B32-43D8-8C1E-1F2EA2FBDC99}" type="presParOf" srcId="{37959D1E-7036-46F0-AF79-4014CD99A29A}" destId="{DC7D802E-F6A4-4783-B9AA-BC867D5AEF45}" srcOrd="2" destOrd="0" presId="urn:microsoft.com/office/officeart/2018/2/layout/IconVerticalSolidList"/>
    <dgm:cxn modelId="{BC08D9AD-4570-4486-96AF-E69765B88350}" type="presParOf" srcId="{DC7D802E-F6A4-4783-B9AA-BC867D5AEF45}" destId="{8B390D5E-7B4E-4D98-A2D9-6418547C342F}" srcOrd="0" destOrd="0" presId="urn:microsoft.com/office/officeart/2018/2/layout/IconVerticalSolidList"/>
    <dgm:cxn modelId="{A841F6FD-0CF7-4747-BFDD-1A7FB4FEB39E}" type="presParOf" srcId="{DC7D802E-F6A4-4783-B9AA-BC867D5AEF45}" destId="{41E33718-E29F-465F-97CA-F9C44689CE3B}" srcOrd="1" destOrd="0" presId="urn:microsoft.com/office/officeart/2018/2/layout/IconVerticalSolidList"/>
    <dgm:cxn modelId="{DE5B78BC-C4AC-4603-8E20-A2963726FB60}" type="presParOf" srcId="{DC7D802E-F6A4-4783-B9AA-BC867D5AEF45}" destId="{8102A35B-A880-45D8-B964-31151E688075}" srcOrd="2" destOrd="0" presId="urn:microsoft.com/office/officeart/2018/2/layout/IconVerticalSolidList"/>
    <dgm:cxn modelId="{C3C25946-35C1-454A-B4F3-5A710584CE17}" type="presParOf" srcId="{DC7D802E-F6A4-4783-B9AA-BC867D5AEF45}" destId="{09955D1D-0C69-4C5B-81AE-81F3ECAAF2F8}" srcOrd="3" destOrd="0" presId="urn:microsoft.com/office/officeart/2018/2/layout/IconVerticalSolidList"/>
    <dgm:cxn modelId="{740B9A0C-4659-4873-940E-75425D834B08}" type="presParOf" srcId="{37959D1E-7036-46F0-AF79-4014CD99A29A}" destId="{DAA5324C-8FFA-4B7D-9CAF-CC3D5FF553E2}" srcOrd="3" destOrd="0" presId="urn:microsoft.com/office/officeart/2018/2/layout/IconVerticalSolidList"/>
    <dgm:cxn modelId="{B15A9933-8217-42C4-89FD-E54B7DF59FEC}" type="presParOf" srcId="{37959D1E-7036-46F0-AF79-4014CD99A29A}" destId="{E508B058-BEFB-4FE5-BA87-C2377981DCFB}" srcOrd="4" destOrd="0" presId="urn:microsoft.com/office/officeart/2018/2/layout/IconVerticalSolidList"/>
    <dgm:cxn modelId="{36409AC8-D2DC-4F18-93A7-AB562DCE7B7A}" type="presParOf" srcId="{E508B058-BEFB-4FE5-BA87-C2377981DCFB}" destId="{52AAD9A3-60D3-4149-9940-FE737DFE9298}" srcOrd="0" destOrd="0" presId="urn:microsoft.com/office/officeart/2018/2/layout/IconVerticalSolidList"/>
    <dgm:cxn modelId="{C677D8E0-E023-42EC-A349-FB245DF77C17}" type="presParOf" srcId="{E508B058-BEFB-4FE5-BA87-C2377981DCFB}" destId="{7CEE5971-68F0-43D6-A8B5-22B156F087AA}" srcOrd="1" destOrd="0" presId="urn:microsoft.com/office/officeart/2018/2/layout/IconVerticalSolidList"/>
    <dgm:cxn modelId="{A93CF0CD-F325-4816-818C-E9BE32D71158}" type="presParOf" srcId="{E508B058-BEFB-4FE5-BA87-C2377981DCFB}" destId="{1591F7F9-9F87-4DF1-A310-E6F24E67FB5D}" srcOrd="2" destOrd="0" presId="urn:microsoft.com/office/officeart/2018/2/layout/IconVerticalSolidList"/>
    <dgm:cxn modelId="{C3E753BE-1DF3-401B-A85D-FEE19590955E}" type="presParOf" srcId="{E508B058-BEFB-4FE5-BA87-C2377981DCFB}" destId="{35AC4BC5-DAEF-430B-A32C-E8CAF795DD00}" srcOrd="3" destOrd="0" presId="urn:microsoft.com/office/officeart/2018/2/layout/IconVerticalSolidList"/>
    <dgm:cxn modelId="{B54EDF8E-B2E8-4B56-A486-5E32BC1B3B86}" type="presParOf" srcId="{37959D1E-7036-46F0-AF79-4014CD99A29A}" destId="{1F0444C2-155C-4D47-94BB-FA946491421B}" srcOrd="5" destOrd="0" presId="urn:microsoft.com/office/officeart/2018/2/layout/IconVerticalSolidList"/>
    <dgm:cxn modelId="{DEAA08C5-4729-4EEF-AB02-CFBBC042E60F}" type="presParOf" srcId="{37959D1E-7036-46F0-AF79-4014CD99A29A}" destId="{C23D3E79-9184-46B8-81B5-A7413C4BE603}" srcOrd="6" destOrd="0" presId="urn:microsoft.com/office/officeart/2018/2/layout/IconVerticalSolidList"/>
    <dgm:cxn modelId="{452C662F-DE22-4904-8D10-A5F160F6E1D3}" type="presParOf" srcId="{C23D3E79-9184-46B8-81B5-A7413C4BE603}" destId="{7D51DF8A-2FD1-4EFC-847F-C5C467D2E0A3}" srcOrd="0" destOrd="0" presId="urn:microsoft.com/office/officeart/2018/2/layout/IconVerticalSolidList"/>
    <dgm:cxn modelId="{8374C708-E201-4F69-83B4-6C96650F3770}" type="presParOf" srcId="{C23D3E79-9184-46B8-81B5-A7413C4BE603}" destId="{2032DFCB-EA1F-454E-AEBA-362514480090}" srcOrd="1" destOrd="0" presId="urn:microsoft.com/office/officeart/2018/2/layout/IconVerticalSolidList"/>
    <dgm:cxn modelId="{888A163A-6956-4D92-8D93-44D6346096FD}" type="presParOf" srcId="{C23D3E79-9184-46B8-81B5-A7413C4BE603}" destId="{B738511C-5051-48C1-8AE2-97F2FF50868E}" srcOrd="2" destOrd="0" presId="urn:microsoft.com/office/officeart/2018/2/layout/IconVerticalSolidList"/>
    <dgm:cxn modelId="{150F755F-3648-4B22-B7B2-B12619AF4AC1}" type="presParOf" srcId="{C23D3E79-9184-46B8-81B5-A7413C4BE603}" destId="{38761883-34A2-4AD9-B10D-55837A4CFE96}" srcOrd="3" destOrd="0" presId="urn:microsoft.com/office/officeart/2018/2/layout/IconVerticalSolidList"/>
    <dgm:cxn modelId="{20311B83-E90E-42A6-A696-780D51DAD793}" type="presParOf" srcId="{37959D1E-7036-46F0-AF79-4014CD99A29A}" destId="{E0F849EE-D86C-4236-B47E-14116E6E6722}" srcOrd="7" destOrd="0" presId="urn:microsoft.com/office/officeart/2018/2/layout/IconVerticalSolidList"/>
    <dgm:cxn modelId="{352FE021-138E-4EDC-BAB4-77F1572D75B3}" type="presParOf" srcId="{37959D1E-7036-46F0-AF79-4014CD99A29A}" destId="{D71B1E12-421C-454C-BCEC-1EED6C24CCCF}" srcOrd="8" destOrd="0" presId="urn:microsoft.com/office/officeart/2018/2/layout/IconVerticalSolidList"/>
    <dgm:cxn modelId="{363CA26E-9121-4687-A026-AD5029910C96}" type="presParOf" srcId="{D71B1E12-421C-454C-BCEC-1EED6C24CCCF}" destId="{7790BF7F-FD51-4CD0-9243-E8F03D046D78}" srcOrd="0" destOrd="0" presId="urn:microsoft.com/office/officeart/2018/2/layout/IconVerticalSolidList"/>
    <dgm:cxn modelId="{E18AD913-68E0-473F-8D26-421B12DDE6E5}" type="presParOf" srcId="{D71B1E12-421C-454C-BCEC-1EED6C24CCCF}" destId="{55FAC08D-3C5D-4760-A9C0-A8890440ABF1}" srcOrd="1" destOrd="0" presId="urn:microsoft.com/office/officeart/2018/2/layout/IconVerticalSolidList"/>
    <dgm:cxn modelId="{DEF1EC3D-E6AA-4A86-9BA3-41C1DA1B7037}" type="presParOf" srcId="{D71B1E12-421C-454C-BCEC-1EED6C24CCCF}" destId="{7642ED30-1AEE-4899-B6CE-3D2D0107F67F}" srcOrd="2" destOrd="0" presId="urn:microsoft.com/office/officeart/2018/2/layout/IconVerticalSolidList"/>
    <dgm:cxn modelId="{23B47BB9-6913-45D2-AAF8-C66CE8A47663}" type="presParOf" srcId="{D71B1E12-421C-454C-BCEC-1EED6C24CCCF}" destId="{042A4A71-4BFE-46F2-9575-278C8A3DED9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BCC19DF-01C8-402C-AF96-D71C2F87A57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6B45B6D-D98A-43C5-960E-CD2FA6D27C0B}">
      <dgm:prSet/>
      <dgm:spPr/>
      <dgm:t>
        <a:bodyPr/>
        <a:lstStyle/>
        <a:p>
          <a:r>
            <a:rPr lang="en-GB"/>
            <a:t>Timing. </a:t>
          </a:r>
          <a:endParaRPr lang="en-US"/>
        </a:p>
      </dgm:t>
    </dgm:pt>
    <dgm:pt modelId="{C4F0058F-B422-4910-8F41-4A92D2174A07}" type="parTrans" cxnId="{7FFA6BEB-F0D0-4D11-8009-FCBD9F10BC8C}">
      <dgm:prSet/>
      <dgm:spPr/>
      <dgm:t>
        <a:bodyPr/>
        <a:lstStyle/>
        <a:p>
          <a:endParaRPr lang="en-US"/>
        </a:p>
      </dgm:t>
    </dgm:pt>
    <dgm:pt modelId="{B266D6B5-A9C0-483B-8ACA-414D8424929F}" type="sibTrans" cxnId="{7FFA6BEB-F0D0-4D11-8009-FCBD9F10BC8C}">
      <dgm:prSet/>
      <dgm:spPr/>
      <dgm:t>
        <a:bodyPr/>
        <a:lstStyle/>
        <a:p>
          <a:endParaRPr lang="en-US"/>
        </a:p>
      </dgm:t>
    </dgm:pt>
    <dgm:pt modelId="{241EE226-A575-42AA-8000-2E5E9CB6B0A7}">
      <dgm:prSet/>
      <dgm:spPr/>
      <dgm:t>
        <a:bodyPr/>
        <a:lstStyle/>
        <a:p>
          <a:r>
            <a:rPr lang="en-GB"/>
            <a:t>Get to work on time. </a:t>
          </a:r>
          <a:endParaRPr lang="en-US"/>
        </a:p>
      </dgm:t>
    </dgm:pt>
    <dgm:pt modelId="{5A733F86-D370-48D7-BB25-E6CE6F062DDA}" type="parTrans" cxnId="{232F1171-92BD-4968-84B6-A5320B50A8D6}">
      <dgm:prSet/>
      <dgm:spPr/>
      <dgm:t>
        <a:bodyPr/>
        <a:lstStyle/>
        <a:p>
          <a:endParaRPr lang="en-US"/>
        </a:p>
      </dgm:t>
    </dgm:pt>
    <dgm:pt modelId="{A92867E1-CF20-4965-8A16-E81B92616119}" type="sibTrans" cxnId="{232F1171-92BD-4968-84B6-A5320B50A8D6}">
      <dgm:prSet/>
      <dgm:spPr/>
      <dgm:t>
        <a:bodyPr/>
        <a:lstStyle/>
        <a:p>
          <a:endParaRPr lang="en-US"/>
        </a:p>
      </dgm:t>
    </dgm:pt>
    <dgm:pt modelId="{31E072C8-E2EA-4E6D-A995-DB31BD8D7079}">
      <dgm:prSet/>
      <dgm:spPr/>
      <dgm:t>
        <a:bodyPr/>
        <a:lstStyle/>
        <a:p>
          <a:r>
            <a:rPr lang="en-GB"/>
            <a:t>Submitting work on time. </a:t>
          </a:r>
          <a:endParaRPr lang="en-US"/>
        </a:p>
      </dgm:t>
    </dgm:pt>
    <dgm:pt modelId="{87DD48BB-DBFD-496C-A5B9-4ED37C1E5833}" type="parTrans" cxnId="{DBB1DB0C-90FE-4166-BB81-4A78AF31258C}">
      <dgm:prSet/>
      <dgm:spPr/>
      <dgm:t>
        <a:bodyPr/>
        <a:lstStyle/>
        <a:p>
          <a:endParaRPr lang="en-US"/>
        </a:p>
      </dgm:t>
    </dgm:pt>
    <dgm:pt modelId="{B1C8FAB2-7A6A-4D2A-BC64-F5300D5ED780}" type="sibTrans" cxnId="{DBB1DB0C-90FE-4166-BB81-4A78AF31258C}">
      <dgm:prSet/>
      <dgm:spPr/>
      <dgm:t>
        <a:bodyPr/>
        <a:lstStyle/>
        <a:p>
          <a:endParaRPr lang="en-US"/>
        </a:p>
      </dgm:t>
    </dgm:pt>
    <dgm:pt modelId="{A00FC350-E42B-498B-BDA2-13C5871876EE}">
      <dgm:prSet/>
      <dgm:spPr/>
      <dgm:t>
        <a:bodyPr/>
        <a:lstStyle/>
        <a:p>
          <a:r>
            <a:rPr lang="en-GB"/>
            <a:t>Meeting deadlines. </a:t>
          </a:r>
          <a:endParaRPr lang="en-US"/>
        </a:p>
      </dgm:t>
    </dgm:pt>
    <dgm:pt modelId="{41C4911D-6F5F-46C1-984B-0C4262FD8471}" type="parTrans" cxnId="{AABB004A-FB49-45BE-B2FA-128D2B3B2591}">
      <dgm:prSet/>
      <dgm:spPr/>
      <dgm:t>
        <a:bodyPr/>
        <a:lstStyle/>
        <a:p>
          <a:endParaRPr lang="en-US"/>
        </a:p>
      </dgm:t>
    </dgm:pt>
    <dgm:pt modelId="{148697FC-4800-4890-A724-9411E2B9DB81}" type="sibTrans" cxnId="{AABB004A-FB49-45BE-B2FA-128D2B3B2591}">
      <dgm:prSet/>
      <dgm:spPr/>
      <dgm:t>
        <a:bodyPr/>
        <a:lstStyle/>
        <a:p>
          <a:endParaRPr lang="en-US"/>
        </a:p>
      </dgm:t>
    </dgm:pt>
    <dgm:pt modelId="{2044275F-3E80-4394-9F32-575A98068437}">
      <dgm:prSet/>
      <dgm:spPr/>
      <dgm:t>
        <a:bodyPr/>
        <a:lstStyle/>
        <a:p>
          <a:r>
            <a:rPr lang="en-GB"/>
            <a:t>What happens if you are not organised?</a:t>
          </a:r>
          <a:endParaRPr lang="en-US"/>
        </a:p>
      </dgm:t>
    </dgm:pt>
    <dgm:pt modelId="{CC023A7B-6BB6-4AB3-827F-3AC2B64A071E}" type="parTrans" cxnId="{E53627C5-FFDC-4F05-BA2C-AA444D84B576}">
      <dgm:prSet/>
      <dgm:spPr/>
      <dgm:t>
        <a:bodyPr/>
        <a:lstStyle/>
        <a:p>
          <a:endParaRPr lang="en-US"/>
        </a:p>
      </dgm:t>
    </dgm:pt>
    <dgm:pt modelId="{E696BF97-5A43-4B52-B6B1-A0BB99FCDA2B}" type="sibTrans" cxnId="{E53627C5-FFDC-4F05-BA2C-AA444D84B576}">
      <dgm:prSet/>
      <dgm:spPr/>
      <dgm:t>
        <a:bodyPr/>
        <a:lstStyle/>
        <a:p>
          <a:endParaRPr lang="en-US"/>
        </a:p>
      </dgm:t>
    </dgm:pt>
    <dgm:pt modelId="{15113ABD-F0FC-40A6-BAAB-DFDFB434571D}" type="pres">
      <dgm:prSet presAssocID="{1BCC19DF-01C8-402C-AF96-D71C2F87A57E}" presName="linear" presStyleCnt="0">
        <dgm:presLayoutVars>
          <dgm:animLvl val="lvl"/>
          <dgm:resizeHandles val="exact"/>
        </dgm:presLayoutVars>
      </dgm:prSet>
      <dgm:spPr/>
    </dgm:pt>
    <dgm:pt modelId="{FEF0F372-8F93-40E1-9476-2FB4EF7BF2E0}" type="pres">
      <dgm:prSet presAssocID="{A6B45B6D-D98A-43C5-960E-CD2FA6D27C0B}" presName="parentText" presStyleLbl="node1" presStyleIdx="0" presStyleCnt="5">
        <dgm:presLayoutVars>
          <dgm:chMax val="0"/>
          <dgm:bulletEnabled val="1"/>
        </dgm:presLayoutVars>
      </dgm:prSet>
      <dgm:spPr/>
    </dgm:pt>
    <dgm:pt modelId="{6A9C8D2B-2532-4E6A-BDBC-6A56712B5331}" type="pres">
      <dgm:prSet presAssocID="{B266D6B5-A9C0-483B-8ACA-414D8424929F}" presName="spacer" presStyleCnt="0"/>
      <dgm:spPr/>
    </dgm:pt>
    <dgm:pt modelId="{22367500-509B-4648-B0E9-8E004BEC1ACF}" type="pres">
      <dgm:prSet presAssocID="{241EE226-A575-42AA-8000-2E5E9CB6B0A7}" presName="parentText" presStyleLbl="node1" presStyleIdx="1" presStyleCnt="5">
        <dgm:presLayoutVars>
          <dgm:chMax val="0"/>
          <dgm:bulletEnabled val="1"/>
        </dgm:presLayoutVars>
      </dgm:prSet>
      <dgm:spPr/>
    </dgm:pt>
    <dgm:pt modelId="{86288C92-1888-4065-96EC-A39077F2F144}" type="pres">
      <dgm:prSet presAssocID="{A92867E1-CF20-4965-8A16-E81B92616119}" presName="spacer" presStyleCnt="0"/>
      <dgm:spPr/>
    </dgm:pt>
    <dgm:pt modelId="{75B91B3C-FBA8-4D2F-B66C-9E2BE7D29741}" type="pres">
      <dgm:prSet presAssocID="{31E072C8-E2EA-4E6D-A995-DB31BD8D7079}" presName="parentText" presStyleLbl="node1" presStyleIdx="2" presStyleCnt="5">
        <dgm:presLayoutVars>
          <dgm:chMax val="0"/>
          <dgm:bulletEnabled val="1"/>
        </dgm:presLayoutVars>
      </dgm:prSet>
      <dgm:spPr/>
    </dgm:pt>
    <dgm:pt modelId="{76E11F0B-F440-436F-A24F-9F6C29114A5B}" type="pres">
      <dgm:prSet presAssocID="{B1C8FAB2-7A6A-4D2A-BC64-F5300D5ED780}" presName="spacer" presStyleCnt="0"/>
      <dgm:spPr/>
    </dgm:pt>
    <dgm:pt modelId="{8F1AEE7F-4633-4E2F-99B8-3C55FD1B40C8}" type="pres">
      <dgm:prSet presAssocID="{A00FC350-E42B-498B-BDA2-13C5871876EE}" presName="parentText" presStyleLbl="node1" presStyleIdx="3" presStyleCnt="5">
        <dgm:presLayoutVars>
          <dgm:chMax val="0"/>
          <dgm:bulletEnabled val="1"/>
        </dgm:presLayoutVars>
      </dgm:prSet>
      <dgm:spPr/>
    </dgm:pt>
    <dgm:pt modelId="{8471A8A7-85CF-4D1B-A969-4DC9D13652BC}" type="pres">
      <dgm:prSet presAssocID="{148697FC-4800-4890-A724-9411E2B9DB81}" presName="spacer" presStyleCnt="0"/>
      <dgm:spPr/>
    </dgm:pt>
    <dgm:pt modelId="{489392AA-667B-46EF-927B-1BEA7D834CFC}" type="pres">
      <dgm:prSet presAssocID="{2044275F-3E80-4394-9F32-575A98068437}" presName="parentText" presStyleLbl="node1" presStyleIdx="4" presStyleCnt="5">
        <dgm:presLayoutVars>
          <dgm:chMax val="0"/>
          <dgm:bulletEnabled val="1"/>
        </dgm:presLayoutVars>
      </dgm:prSet>
      <dgm:spPr/>
    </dgm:pt>
  </dgm:ptLst>
  <dgm:cxnLst>
    <dgm:cxn modelId="{DBB1DB0C-90FE-4166-BB81-4A78AF31258C}" srcId="{1BCC19DF-01C8-402C-AF96-D71C2F87A57E}" destId="{31E072C8-E2EA-4E6D-A995-DB31BD8D7079}" srcOrd="2" destOrd="0" parTransId="{87DD48BB-DBFD-496C-A5B9-4ED37C1E5833}" sibTransId="{B1C8FAB2-7A6A-4D2A-BC64-F5300D5ED780}"/>
    <dgm:cxn modelId="{5014701D-0F69-4E86-AFE1-B243AD0C5E7C}" type="presOf" srcId="{A00FC350-E42B-498B-BDA2-13C5871876EE}" destId="{8F1AEE7F-4633-4E2F-99B8-3C55FD1B40C8}" srcOrd="0" destOrd="0" presId="urn:microsoft.com/office/officeart/2005/8/layout/vList2"/>
    <dgm:cxn modelId="{AABB004A-FB49-45BE-B2FA-128D2B3B2591}" srcId="{1BCC19DF-01C8-402C-AF96-D71C2F87A57E}" destId="{A00FC350-E42B-498B-BDA2-13C5871876EE}" srcOrd="3" destOrd="0" parTransId="{41C4911D-6F5F-46C1-984B-0C4262FD8471}" sibTransId="{148697FC-4800-4890-A724-9411E2B9DB81}"/>
    <dgm:cxn modelId="{232F1171-92BD-4968-84B6-A5320B50A8D6}" srcId="{1BCC19DF-01C8-402C-AF96-D71C2F87A57E}" destId="{241EE226-A575-42AA-8000-2E5E9CB6B0A7}" srcOrd="1" destOrd="0" parTransId="{5A733F86-D370-48D7-BB25-E6CE6F062DDA}" sibTransId="{A92867E1-CF20-4965-8A16-E81B92616119}"/>
    <dgm:cxn modelId="{A540E99D-3CE7-4231-8319-6A07B545011C}" type="presOf" srcId="{A6B45B6D-D98A-43C5-960E-CD2FA6D27C0B}" destId="{FEF0F372-8F93-40E1-9476-2FB4EF7BF2E0}" srcOrd="0" destOrd="0" presId="urn:microsoft.com/office/officeart/2005/8/layout/vList2"/>
    <dgm:cxn modelId="{78F9C1C1-7F91-47D7-B94F-A07B30CDB643}" type="presOf" srcId="{241EE226-A575-42AA-8000-2E5E9CB6B0A7}" destId="{22367500-509B-4648-B0E9-8E004BEC1ACF}" srcOrd="0" destOrd="0" presId="urn:microsoft.com/office/officeart/2005/8/layout/vList2"/>
    <dgm:cxn modelId="{E53627C5-FFDC-4F05-BA2C-AA444D84B576}" srcId="{1BCC19DF-01C8-402C-AF96-D71C2F87A57E}" destId="{2044275F-3E80-4394-9F32-575A98068437}" srcOrd="4" destOrd="0" parTransId="{CC023A7B-6BB6-4AB3-827F-3AC2B64A071E}" sibTransId="{E696BF97-5A43-4B52-B6B1-A0BB99FCDA2B}"/>
    <dgm:cxn modelId="{279B9FCC-875F-4B27-9226-1CC71C4FCEAC}" type="presOf" srcId="{1BCC19DF-01C8-402C-AF96-D71C2F87A57E}" destId="{15113ABD-F0FC-40A6-BAAB-DFDFB434571D}" srcOrd="0" destOrd="0" presId="urn:microsoft.com/office/officeart/2005/8/layout/vList2"/>
    <dgm:cxn modelId="{F1E8CBE7-E473-4577-88F7-7DBE94930383}" type="presOf" srcId="{2044275F-3E80-4394-9F32-575A98068437}" destId="{489392AA-667B-46EF-927B-1BEA7D834CFC}" srcOrd="0" destOrd="0" presId="urn:microsoft.com/office/officeart/2005/8/layout/vList2"/>
    <dgm:cxn modelId="{7FFA6BEB-F0D0-4D11-8009-FCBD9F10BC8C}" srcId="{1BCC19DF-01C8-402C-AF96-D71C2F87A57E}" destId="{A6B45B6D-D98A-43C5-960E-CD2FA6D27C0B}" srcOrd="0" destOrd="0" parTransId="{C4F0058F-B422-4910-8F41-4A92D2174A07}" sibTransId="{B266D6B5-A9C0-483B-8ACA-414D8424929F}"/>
    <dgm:cxn modelId="{DBCB27FE-315D-4510-8D9C-F6F8A65D49EA}" type="presOf" srcId="{31E072C8-E2EA-4E6D-A995-DB31BD8D7079}" destId="{75B91B3C-FBA8-4D2F-B66C-9E2BE7D29741}" srcOrd="0" destOrd="0" presId="urn:microsoft.com/office/officeart/2005/8/layout/vList2"/>
    <dgm:cxn modelId="{D0DD7024-77A4-4C1C-89FB-A170AC4D113B}" type="presParOf" srcId="{15113ABD-F0FC-40A6-BAAB-DFDFB434571D}" destId="{FEF0F372-8F93-40E1-9476-2FB4EF7BF2E0}" srcOrd="0" destOrd="0" presId="urn:microsoft.com/office/officeart/2005/8/layout/vList2"/>
    <dgm:cxn modelId="{3F2AA807-BC1D-4B9E-8FBE-B348ECA5FEF9}" type="presParOf" srcId="{15113ABD-F0FC-40A6-BAAB-DFDFB434571D}" destId="{6A9C8D2B-2532-4E6A-BDBC-6A56712B5331}" srcOrd="1" destOrd="0" presId="urn:microsoft.com/office/officeart/2005/8/layout/vList2"/>
    <dgm:cxn modelId="{5F6FA4C1-7416-4EA5-A87F-1A5A7F8EC571}" type="presParOf" srcId="{15113ABD-F0FC-40A6-BAAB-DFDFB434571D}" destId="{22367500-509B-4648-B0E9-8E004BEC1ACF}" srcOrd="2" destOrd="0" presId="urn:microsoft.com/office/officeart/2005/8/layout/vList2"/>
    <dgm:cxn modelId="{B7FC417A-8453-4A6B-9F03-D552FBA3F8ED}" type="presParOf" srcId="{15113ABD-F0FC-40A6-BAAB-DFDFB434571D}" destId="{86288C92-1888-4065-96EC-A39077F2F144}" srcOrd="3" destOrd="0" presId="urn:microsoft.com/office/officeart/2005/8/layout/vList2"/>
    <dgm:cxn modelId="{E22093EE-CF14-4C46-8A79-86E6F67801A2}" type="presParOf" srcId="{15113ABD-F0FC-40A6-BAAB-DFDFB434571D}" destId="{75B91B3C-FBA8-4D2F-B66C-9E2BE7D29741}" srcOrd="4" destOrd="0" presId="urn:microsoft.com/office/officeart/2005/8/layout/vList2"/>
    <dgm:cxn modelId="{9F3C876A-C3D1-4E2F-AF88-EE775888DBF9}" type="presParOf" srcId="{15113ABD-F0FC-40A6-BAAB-DFDFB434571D}" destId="{76E11F0B-F440-436F-A24F-9F6C29114A5B}" srcOrd="5" destOrd="0" presId="urn:microsoft.com/office/officeart/2005/8/layout/vList2"/>
    <dgm:cxn modelId="{50ED6371-EA54-43F5-8922-F5B0EE429ACC}" type="presParOf" srcId="{15113ABD-F0FC-40A6-BAAB-DFDFB434571D}" destId="{8F1AEE7F-4633-4E2F-99B8-3C55FD1B40C8}" srcOrd="6" destOrd="0" presId="urn:microsoft.com/office/officeart/2005/8/layout/vList2"/>
    <dgm:cxn modelId="{9CCEA93B-4FD8-4276-8A65-F69B9F301A70}" type="presParOf" srcId="{15113ABD-F0FC-40A6-BAAB-DFDFB434571D}" destId="{8471A8A7-85CF-4D1B-A969-4DC9D13652BC}" srcOrd="7" destOrd="0" presId="urn:microsoft.com/office/officeart/2005/8/layout/vList2"/>
    <dgm:cxn modelId="{56C24C8E-C0C0-45A8-AE6E-21A690A215E4}" type="presParOf" srcId="{15113ABD-F0FC-40A6-BAAB-DFDFB434571D}" destId="{489392AA-667B-46EF-927B-1BEA7D834CF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262DF27-1554-43C9-868E-5AF9937EE565}"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C14F77DB-3920-45C3-A9AE-DBA773605D61}">
      <dgm:prSet/>
      <dgm:spPr/>
      <dgm:t>
        <a:bodyPr/>
        <a:lstStyle/>
        <a:p>
          <a:r>
            <a:rPr lang="en-GB"/>
            <a:t>Good skills. </a:t>
          </a:r>
          <a:endParaRPr lang="en-US"/>
        </a:p>
      </dgm:t>
    </dgm:pt>
    <dgm:pt modelId="{77667C4F-4FB7-46F9-9AC0-6EB9659F17B8}" type="parTrans" cxnId="{DE02E2C1-36E3-4AA4-A367-04B666810560}">
      <dgm:prSet/>
      <dgm:spPr/>
      <dgm:t>
        <a:bodyPr/>
        <a:lstStyle/>
        <a:p>
          <a:endParaRPr lang="en-US"/>
        </a:p>
      </dgm:t>
    </dgm:pt>
    <dgm:pt modelId="{EE3506DE-31F4-4699-A605-DBE9E0A51E2F}" type="sibTrans" cxnId="{DE02E2C1-36E3-4AA4-A367-04B666810560}">
      <dgm:prSet/>
      <dgm:spPr/>
      <dgm:t>
        <a:bodyPr/>
        <a:lstStyle/>
        <a:p>
          <a:endParaRPr lang="en-US"/>
        </a:p>
      </dgm:t>
    </dgm:pt>
    <dgm:pt modelId="{DE0440AB-4685-4281-B27F-418F06762156}">
      <dgm:prSet/>
      <dgm:spPr/>
      <dgm:t>
        <a:bodyPr/>
        <a:lstStyle/>
        <a:p>
          <a:r>
            <a:rPr lang="en-GB"/>
            <a:t>Writing in work. </a:t>
          </a:r>
          <a:endParaRPr lang="en-US"/>
        </a:p>
      </dgm:t>
    </dgm:pt>
    <dgm:pt modelId="{2ABF008F-E0B5-4837-8BD4-33306813AA7E}" type="parTrans" cxnId="{9315C1F6-17B9-4615-B673-4A99F2244E5C}">
      <dgm:prSet/>
      <dgm:spPr/>
      <dgm:t>
        <a:bodyPr/>
        <a:lstStyle/>
        <a:p>
          <a:endParaRPr lang="en-US"/>
        </a:p>
      </dgm:t>
    </dgm:pt>
    <dgm:pt modelId="{F6FFC365-6016-46CB-AAAD-941888943FDE}" type="sibTrans" cxnId="{9315C1F6-17B9-4615-B673-4A99F2244E5C}">
      <dgm:prSet/>
      <dgm:spPr/>
      <dgm:t>
        <a:bodyPr/>
        <a:lstStyle/>
        <a:p>
          <a:endParaRPr lang="en-US"/>
        </a:p>
      </dgm:t>
    </dgm:pt>
    <dgm:pt modelId="{B84E1C17-3104-4A75-8B00-83046FFB4D3E}">
      <dgm:prSet/>
      <dgm:spPr/>
      <dgm:t>
        <a:bodyPr/>
        <a:lstStyle/>
        <a:p>
          <a:r>
            <a:rPr lang="en-GB"/>
            <a:t>Assignment in University. </a:t>
          </a:r>
          <a:endParaRPr lang="en-US"/>
        </a:p>
      </dgm:t>
    </dgm:pt>
    <dgm:pt modelId="{31AAF5C0-FE03-430A-9663-4B0B5C3440FE}" type="parTrans" cxnId="{18245CE1-E6AD-4C62-ACF4-A4CA80BB3BC3}">
      <dgm:prSet/>
      <dgm:spPr/>
      <dgm:t>
        <a:bodyPr/>
        <a:lstStyle/>
        <a:p>
          <a:endParaRPr lang="en-US"/>
        </a:p>
      </dgm:t>
    </dgm:pt>
    <dgm:pt modelId="{E71B71DB-A02A-49B8-BE23-E3CF25550644}" type="sibTrans" cxnId="{18245CE1-E6AD-4C62-ACF4-A4CA80BB3BC3}">
      <dgm:prSet/>
      <dgm:spPr/>
      <dgm:t>
        <a:bodyPr/>
        <a:lstStyle/>
        <a:p>
          <a:endParaRPr lang="en-US"/>
        </a:p>
      </dgm:t>
    </dgm:pt>
    <dgm:pt modelId="{6A38B1DE-7E7B-4BF8-B682-E59B371A4242}">
      <dgm:prSet/>
      <dgm:spPr/>
      <dgm:t>
        <a:bodyPr/>
        <a:lstStyle/>
        <a:p>
          <a:r>
            <a:rPr lang="en-GB"/>
            <a:t>Grammarly- really good tool. </a:t>
          </a:r>
          <a:endParaRPr lang="en-US"/>
        </a:p>
      </dgm:t>
    </dgm:pt>
    <dgm:pt modelId="{AA71B38C-BD0D-4450-A75D-B6554801B8C9}" type="parTrans" cxnId="{623E3933-3F7C-4C61-8AC4-E12D612A85BE}">
      <dgm:prSet/>
      <dgm:spPr/>
      <dgm:t>
        <a:bodyPr/>
        <a:lstStyle/>
        <a:p>
          <a:endParaRPr lang="en-US"/>
        </a:p>
      </dgm:t>
    </dgm:pt>
    <dgm:pt modelId="{194E0823-64FD-464F-BFC4-61461FCC17D8}" type="sibTrans" cxnId="{623E3933-3F7C-4C61-8AC4-E12D612A85BE}">
      <dgm:prSet/>
      <dgm:spPr/>
      <dgm:t>
        <a:bodyPr/>
        <a:lstStyle/>
        <a:p>
          <a:endParaRPr lang="en-US"/>
        </a:p>
      </dgm:t>
    </dgm:pt>
    <dgm:pt modelId="{9364AABF-359B-4588-88B8-E4C9B0C5D0F0}" type="pres">
      <dgm:prSet presAssocID="{9262DF27-1554-43C9-868E-5AF9937EE565}" presName="diagram" presStyleCnt="0">
        <dgm:presLayoutVars>
          <dgm:dir/>
          <dgm:resizeHandles val="exact"/>
        </dgm:presLayoutVars>
      </dgm:prSet>
      <dgm:spPr/>
    </dgm:pt>
    <dgm:pt modelId="{F93C1240-DA2F-458B-A037-8B693B8D1ECE}" type="pres">
      <dgm:prSet presAssocID="{C14F77DB-3920-45C3-A9AE-DBA773605D61}" presName="arrow" presStyleLbl="node1" presStyleIdx="0" presStyleCnt="4">
        <dgm:presLayoutVars>
          <dgm:bulletEnabled val="1"/>
        </dgm:presLayoutVars>
      </dgm:prSet>
      <dgm:spPr/>
    </dgm:pt>
    <dgm:pt modelId="{58BD78AE-0D35-4D91-AE1B-ECE9BFC1E685}" type="pres">
      <dgm:prSet presAssocID="{DE0440AB-4685-4281-B27F-418F06762156}" presName="arrow" presStyleLbl="node1" presStyleIdx="1" presStyleCnt="4">
        <dgm:presLayoutVars>
          <dgm:bulletEnabled val="1"/>
        </dgm:presLayoutVars>
      </dgm:prSet>
      <dgm:spPr/>
    </dgm:pt>
    <dgm:pt modelId="{31534318-A662-4354-8304-DA4BEA8A7278}" type="pres">
      <dgm:prSet presAssocID="{B84E1C17-3104-4A75-8B00-83046FFB4D3E}" presName="arrow" presStyleLbl="node1" presStyleIdx="2" presStyleCnt="4">
        <dgm:presLayoutVars>
          <dgm:bulletEnabled val="1"/>
        </dgm:presLayoutVars>
      </dgm:prSet>
      <dgm:spPr/>
    </dgm:pt>
    <dgm:pt modelId="{31242605-3B7D-4590-B02B-79B33B4D711E}" type="pres">
      <dgm:prSet presAssocID="{6A38B1DE-7E7B-4BF8-B682-E59B371A4242}" presName="arrow" presStyleLbl="node1" presStyleIdx="3" presStyleCnt="4">
        <dgm:presLayoutVars>
          <dgm:bulletEnabled val="1"/>
        </dgm:presLayoutVars>
      </dgm:prSet>
      <dgm:spPr/>
    </dgm:pt>
  </dgm:ptLst>
  <dgm:cxnLst>
    <dgm:cxn modelId="{623E3933-3F7C-4C61-8AC4-E12D612A85BE}" srcId="{9262DF27-1554-43C9-868E-5AF9937EE565}" destId="{6A38B1DE-7E7B-4BF8-B682-E59B371A4242}" srcOrd="3" destOrd="0" parTransId="{AA71B38C-BD0D-4450-A75D-B6554801B8C9}" sibTransId="{194E0823-64FD-464F-BFC4-61461FCC17D8}"/>
    <dgm:cxn modelId="{C1F16D4F-D438-4FD1-BB2E-9698A05BC432}" type="presOf" srcId="{6A38B1DE-7E7B-4BF8-B682-E59B371A4242}" destId="{31242605-3B7D-4590-B02B-79B33B4D711E}" srcOrd="0" destOrd="0" presId="urn:microsoft.com/office/officeart/2005/8/layout/arrow5"/>
    <dgm:cxn modelId="{F4222B78-9BE2-4983-9AA4-D1C2291E6765}" type="presOf" srcId="{9262DF27-1554-43C9-868E-5AF9937EE565}" destId="{9364AABF-359B-4588-88B8-E4C9B0C5D0F0}" srcOrd="0" destOrd="0" presId="urn:microsoft.com/office/officeart/2005/8/layout/arrow5"/>
    <dgm:cxn modelId="{A2862183-D28C-45BA-BDC8-BCE8AA444810}" type="presOf" srcId="{DE0440AB-4685-4281-B27F-418F06762156}" destId="{58BD78AE-0D35-4D91-AE1B-ECE9BFC1E685}" srcOrd="0" destOrd="0" presId="urn:microsoft.com/office/officeart/2005/8/layout/arrow5"/>
    <dgm:cxn modelId="{14744AA8-40DB-47C9-B6E0-10B803E6D0D9}" type="presOf" srcId="{B84E1C17-3104-4A75-8B00-83046FFB4D3E}" destId="{31534318-A662-4354-8304-DA4BEA8A7278}" srcOrd="0" destOrd="0" presId="urn:microsoft.com/office/officeart/2005/8/layout/arrow5"/>
    <dgm:cxn modelId="{DE02E2C1-36E3-4AA4-A367-04B666810560}" srcId="{9262DF27-1554-43C9-868E-5AF9937EE565}" destId="{C14F77DB-3920-45C3-A9AE-DBA773605D61}" srcOrd="0" destOrd="0" parTransId="{77667C4F-4FB7-46F9-9AC0-6EB9659F17B8}" sibTransId="{EE3506DE-31F4-4699-A605-DBE9E0A51E2F}"/>
    <dgm:cxn modelId="{18245CE1-E6AD-4C62-ACF4-A4CA80BB3BC3}" srcId="{9262DF27-1554-43C9-868E-5AF9937EE565}" destId="{B84E1C17-3104-4A75-8B00-83046FFB4D3E}" srcOrd="2" destOrd="0" parTransId="{31AAF5C0-FE03-430A-9663-4B0B5C3440FE}" sibTransId="{E71B71DB-A02A-49B8-BE23-E3CF25550644}"/>
    <dgm:cxn modelId="{C1BD52F3-5106-4687-8460-D5636CDF9D2F}" type="presOf" srcId="{C14F77DB-3920-45C3-A9AE-DBA773605D61}" destId="{F93C1240-DA2F-458B-A037-8B693B8D1ECE}" srcOrd="0" destOrd="0" presId="urn:microsoft.com/office/officeart/2005/8/layout/arrow5"/>
    <dgm:cxn modelId="{9315C1F6-17B9-4615-B673-4A99F2244E5C}" srcId="{9262DF27-1554-43C9-868E-5AF9937EE565}" destId="{DE0440AB-4685-4281-B27F-418F06762156}" srcOrd="1" destOrd="0" parTransId="{2ABF008F-E0B5-4837-8BD4-33306813AA7E}" sibTransId="{F6FFC365-6016-46CB-AAAD-941888943FDE}"/>
    <dgm:cxn modelId="{597BCC19-0D27-45F7-A010-DC19DB5927EF}" type="presParOf" srcId="{9364AABF-359B-4588-88B8-E4C9B0C5D0F0}" destId="{F93C1240-DA2F-458B-A037-8B693B8D1ECE}" srcOrd="0" destOrd="0" presId="urn:microsoft.com/office/officeart/2005/8/layout/arrow5"/>
    <dgm:cxn modelId="{5B4650CB-0023-42AD-803D-3C0B6497335D}" type="presParOf" srcId="{9364AABF-359B-4588-88B8-E4C9B0C5D0F0}" destId="{58BD78AE-0D35-4D91-AE1B-ECE9BFC1E685}" srcOrd="1" destOrd="0" presId="urn:microsoft.com/office/officeart/2005/8/layout/arrow5"/>
    <dgm:cxn modelId="{084D6592-6FB8-47C1-B63C-A55DAAFAF642}" type="presParOf" srcId="{9364AABF-359B-4588-88B8-E4C9B0C5D0F0}" destId="{31534318-A662-4354-8304-DA4BEA8A7278}" srcOrd="2" destOrd="0" presId="urn:microsoft.com/office/officeart/2005/8/layout/arrow5"/>
    <dgm:cxn modelId="{0CE277B7-04B6-488F-A2E6-A2BD2FB1A20E}" type="presParOf" srcId="{9364AABF-359B-4588-88B8-E4C9B0C5D0F0}" destId="{31242605-3B7D-4590-B02B-79B33B4D711E}" srcOrd="3"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71B963E-3FC0-4F3F-BF4B-CE280748DD9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A975405-41A9-4912-A081-83CE66538644}">
      <dgm:prSet/>
      <dgm:spPr/>
      <dgm:t>
        <a:bodyPr/>
        <a:lstStyle/>
        <a:p>
          <a:pPr>
            <a:lnSpc>
              <a:spcPct val="100000"/>
            </a:lnSpc>
          </a:pPr>
          <a:r>
            <a:rPr lang="en-GB"/>
            <a:t>Important. </a:t>
          </a:r>
          <a:endParaRPr lang="en-US"/>
        </a:p>
      </dgm:t>
    </dgm:pt>
    <dgm:pt modelId="{F9D6FB70-7B80-4D2C-A220-51CB7BEAF0D8}" type="parTrans" cxnId="{E71FF988-BFEA-45D9-8481-520920F25A7F}">
      <dgm:prSet/>
      <dgm:spPr/>
      <dgm:t>
        <a:bodyPr/>
        <a:lstStyle/>
        <a:p>
          <a:endParaRPr lang="en-US"/>
        </a:p>
      </dgm:t>
    </dgm:pt>
    <dgm:pt modelId="{FB67CD92-710B-4F8C-B1C3-45CAC1F75AAE}" type="sibTrans" cxnId="{E71FF988-BFEA-45D9-8481-520920F25A7F}">
      <dgm:prSet/>
      <dgm:spPr/>
      <dgm:t>
        <a:bodyPr/>
        <a:lstStyle/>
        <a:p>
          <a:pPr>
            <a:lnSpc>
              <a:spcPct val="100000"/>
            </a:lnSpc>
          </a:pPr>
          <a:endParaRPr lang="en-US"/>
        </a:p>
      </dgm:t>
    </dgm:pt>
    <dgm:pt modelId="{04655966-73EF-41EC-A96B-9607DF66D0B6}">
      <dgm:prSet/>
      <dgm:spPr/>
      <dgm:t>
        <a:bodyPr/>
        <a:lstStyle/>
        <a:p>
          <a:pPr>
            <a:lnSpc>
              <a:spcPct val="100000"/>
            </a:lnSpc>
          </a:pPr>
          <a:r>
            <a:rPr lang="en-GB"/>
            <a:t>Can be developed by a Law degree. </a:t>
          </a:r>
          <a:endParaRPr lang="en-US"/>
        </a:p>
      </dgm:t>
    </dgm:pt>
    <dgm:pt modelId="{2E189A74-EABC-4186-A02A-A34FD16C4656}" type="parTrans" cxnId="{1FBA1B3F-8A65-4080-ADBC-B30DD6948916}">
      <dgm:prSet/>
      <dgm:spPr/>
      <dgm:t>
        <a:bodyPr/>
        <a:lstStyle/>
        <a:p>
          <a:endParaRPr lang="en-US"/>
        </a:p>
      </dgm:t>
    </dgm:pt>
    <dgm:pt modelId="{9FC17D48-9294-40D1-A543-0FC48D21C307}" type="sibTrans" cxnId="{1FBA1B3F-8A65-4080-ADBC-B30DD6948916}">
      <dgm:prSet/>
      <dgm:spPr/>
      <dgm:t>
        <a:bodyPr/>
        <a:lstStyle/>
        <a:p>
          <a:pPr>
            <a:lnSpc>
              <a:spcPct val="100000"/>
            </a:lnSpc>
          </a:pPr>
          <a:endParaRPr lang="en-US"/>
        </a:p>
      </dgm:t>
    </dgm:pt>
    <dgm:pt modelId="{F64AC3FD-3D6D-4245-A217-9592BAE970F8}">
      <dgm:prSet/>
      <dgm:spPr/>
      <dgm:t>
        <a:bodyPr/>
        <a:lstStyle/>
        <a:p>
          <a:pPr>
            <a:lnSpc>
              <a:spcPct val="100000"/>
            </a:lnSpc>
          </a:pPr>
          <a:r>
            <a:rPr lang="en-GB"/>
            <a:t>Going to need to be used in employment. </a:t>
          </a:r>
          <a:endParaRPr lang="en-US"/>
        </a:p>
      </dgm:t>
    </dgm:pt>
    <dgm:pt modelId="{413D83F8-7C3C-4C43-97A9-F07CDD3CB472}" type="parTrans" cxnId="{7C73B139-8867-40A5-A7C8-D4777766E294}">
      <dgm:prSet/>
      <dgm:spPr/>
      <dgm:t>
        <a:bodyPr/>
        <a:lstStyle/>
        <a:p>
          <a:endParaRPr lang="en-US"/>
        </a:p>
      </dgm:t>
    </dgm:pt>
    <dgm:pt modelId="{A84AB9EB-0CDB-479F-9959-7CDC68391967}" type="sibTrans" cxnId="{7C73B139-8867-40A5-A7C8-D4777766E294}">
      <dgm:prSet/>
      <dgm:spPr/>
      <dgm:t>
        <a:bodyPr/>
        <a:lstStyle/>
        <a:p>
          <a:pPr>
            <a:lnSpc>
              <a:spcPct val="100000"/>
            </a:lnSpc>
          </a:pPr>
          <a:endParaRPr lang="en-US"/>
        </a:p>
      </dgm:t>
    </dgm:pt>
    <dgm:pt modelId="{50759401-5190-405A-8E64-5E607B54446F}">
      <dgm:prSet/>
      <dgm:spPr/>
      <dgm:t>
        <a:bodyPr/>
        <a:lstStyle/>
        <a:p>
          <a:pPr>
            <a:lnSpc>
              <a:spcPct val="100000"/>
            </a:lnSpc>
          </a:pPr>
          <a:r>
            <a:rPr lang="en-GB"/>
            <a:t>Know how to deal with issues. </a:t>
          </a:r>
          <a:endParaRPr lang="en-US"/>
        </a:p>
      </dgm:t>
    </dgm:pt>
    <dgm:pt modelId="{C1F8BF01-BF1F-42F9-B846-63EC04686AAD}" type="parTrans" cxnId="{A9383DD4-0AE3-406B-A86F-2897E0B8F599}">
      <dgm:prSet/>
      <dgm:spPr/>
      <dgm:t>
        <a:bodyPr/>
        <a:lstStyle/>
        <a:p>
          <a:endParaRPr lang="en-US"/>
        </a:p>
      </dgm:t>
    </dgm:pt>
    <dgm:pt modelId="{24725208-6A52-420F-B227-DC66A1E3B2D0}" type="sibTrans" cxnId="{A9383DD4-0AE3-406B-A86F-2897E0B8F599}">
      <dgm:prSet/>
      <dgm:spPr/>
      <dgm:t>
        <a:bodyPr/>
        <a:lstStyle/>
        <a:p>
          <a:endParaRPr lang="en-US"/>
        </a:p>
      </dgm:t>
    </dgm:pt>
    <dgm:pt modelId="{18BE251F-EB45-4108-B5D2-22924387EF08}" type="pres">
      <dgm:prSet presAssocID="{071B963E-3FC0-4F3F-BF4B-CE280748DD99}" presName="root" presStyleCnt="0">
        <dgm:presLayoutVars>
          <dgm:dir/>
          <dgm:resizeHandles val="exact"/>
        </dgm:presLayoutVars>
      </dgm:prSet>
      <dgm:spPr/>
    </dgm:pt>
    <dgm:pt modelId="{41EB7BDF-9CE8-482D-906D-7410F6DAFB2F}" type="pres">
      <dgm:prSet presAssocID="{071B963E-3FC0-4F3F-BF4B-CE280748DD99}" presName="container" presStyleCnt="0">
        <dgm:presLayoutVars>
          <dgm:dir/>
          <dgm:resizeHandles val="exact"/>
        </dgm:presLayoutVars>
      </dgm:prSet>
      <dgm:spPr/>
    </dgm:pt>
    <dgm:pt modelId="{B0D51E8B-7DAF-41E3-9DF4-F56CBA801822}" type="pres">
      <dgm:prSet presAssocID="{9A975405-41A9-4912-A081-83CE66538644}" presName="compNode" presStyleCnt="0"/>
      <dgm:spPr/>
    </dgm:pt>
    <dgm:pt modelId="{4DF1379A-491F-493A-A760-AEF01B6143AA}" type="pres">
      <dgm:prSet presAssocID="{9A975405-41A9-4912-A081-83CE66538644}" presName="iconBgRect" presStyleLbl="bgShp" presStyleIdx="0" presStyleCnt="4"/>
      <dgm:spPr/>
    </dgm:pt>
    <dgm:pt modelId="{8E4569CD-5FBE-488F-A6E9-2163F91CE097}" type="pres">
      <dgm:prSet presAssocID="{9A975405-41A9-4912-A081-83CE6653864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aperclip"/>
        </a:ext>
      </dgm:extLst>
    </dgm:pt>
    <dgm:pt modelId="{4BBF30C4-8AD1-4137-A6DB-F99231B0BCC7}" type="pres">
      <dgm:prSet presAssocID="{9A975405-41A9-4912-A081-83CE66538644}" presName="spaceRect" presStyleCnt="0"/>
      <dgm:spPr/>
    </dgm:pt>
    <dgm:pt modelId="{6826BFE7-DA44-4449-B715-C68A22E7228D}" type="pres">
      <dgm:prSet presAssocID="{9A975405-41A9-4912-A081-83CE66538644}" presName="textRect" presStyleLbl="revTx" presStyleIdx="0" presStyleCnt="4">
        <dgm:presLayoutVars>
          <dgm:chMax val="1"/>
          <dgm:chPref val="1"/>
        </dgm:presLayoutVars>
      </dgm:prSet>
      <dgm:spPr/>
    </dgm:pt>
    <dgm:pt modelId="{B8E1A5B8-0CE7-4583-B7DD-84A8AF15BF7A}" type="pres">
      <dgm:prSet presAssocID="{FB67CD92-710B-4F8C-B1C3-45CAC1F75AAE}" presName="sibTrans" presStyleLbl="sibTrans2D1" presStyleIdx="0" presStyleCnt="0"/>
      <dgm:spPr/>
    </dgm:pt>
    <dgm:pt modelId="{F842F89D-DD8B-4024-A450-CE939A4FE7DD}" type="pres">
      <dgm:prSet presAssocID="{04655966-73EF-41EC-A96B-9607DF66D0B6}" presName="compNode" presStyleCnt="0"/>
      <dgm:spPr/>
    </dgm:pt>
    <dgm:pt modelId="{8E475BB1-2D09-4E0B-A574-6455B708FB71}" type="pres">
      <dgm:prSet presAssocID="{04655966-73EF-41EC-A96B-9607DF66D0B6}" presName="iconBgRect" presStyleLbl="bgShp" presStyleIdx="1" presStyleCnt="4"/>
      <dgm:spPr/>
    </dgm:pt>
    <dgm:pt modelId="{CDD7191A-84DB-4A32-A306-31102042C50F}" type="pres">
      <dgm:prSet presAssocID="{04655966-73EF-41EC-A96B-9607DF66D0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ploma Roll"/>
        </a:ext>
      </dgm:extLst>
    </dgm:pt>
    <dgm:pt modelId="{53AE092C-1C1C-4D04-9158-C96A4A7B4C66}" type="pres">
      <dgm:prSet presAssocID="{04655966-73EF-41EC-A96B-9607DF66D0B6}" presName="spaceRect" presStyleCnt="0"/>
      <dgm:spPr/>
    </dgm:pt>
    <dgm:pt modelId="{FCF0A9E9-D74C-4B76-89FD-38D0637197A0}" type="pres">
      <dgm:prSet presAssocID="{04655966-73EF-41EC-A96B-9607DF66D0B6}" presName="textRect" presStyleLbl="revTx" presStyleIdx="1" presStyleCnt="4">
        <dgm:presLayoutVars>
          <dgm:chMax val="1"/>
          <dgm:chPref val="1"/>
        </dgm:presLayoutVars>
      </dgm:prSet>
      <dgm:spPr/>
    </dgm:pt>
    <dgm:pt modelId="{87D41220-BD61-4487-B3E3-CE4DE4142996}" type="pres">
      <dgm:prSet presAssocID="{9FC17D48-9294-40D1-A543-0FC48D21C307}" presName="sibTrans" presStyleLbl="sibTrans2D1" presStyleIdx="0" presStyleCnt="0"/>
      <dgm:spPr/>
    </dgm:pt>
    <dgm:pt modelId="{E1118CDB-2880-4097-B3B1-DA075638B305}" type="pres">
      <dgm:prSet presAssocID="{F64AC3FD-3D6D-4245-A217-9592BAE970F8}" presName="compNode" presStyleCnt="0"/>
      <dgm:spPr/>
    </dgm:pt>
    <dgm:pt modelId="{D4DCC064-D662-4D37-9405-CB996BAAEBF8}" type="pres">
      <dgm:prSet presAssocID="{F64AC3FD-3D6D-4245-A217-9592BAE970F8}" presName="iconBgRect" presStyleLbl="bgShp" presStyleIdx="2" presStyleCnt="4"/>
      <dgm:spPr/>
    </dgm:pt>
    <dgm:pt modelId="{84CFC674-4ED4-496B-BDDA-800AB42B0EF8}" type="pres">
      <dgm:prSet presAssocID="{F64AC3FD-3D6D-4245-A217-9592BAE970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A9221EAB-05CD-4B1E-BEE2-E4C0A7E4B49C}" type="pres">
      <dgm:prSet presAssocID="{F64AC3FD-3D6D-4245-A217-9592BAE970F8}" presName="spaceRect" presStyleCnt="0"/>
      <dgm:spPr/>
    </dgm:pt>
    <dgm:pt modelId="{A8AFAE94-E947-481B-BAEC-0B738D846B13}" type="pres">
      <dgm:prSet presAssocID="{F64AC3FD-3D6D-4245-A217-9592BAE970F8}" presName="textRect" presStyleLbl="revTx" presStyleIdx="2" presStyleCnt="4">
        <dgm:presLayoutVars>
          <dgm:chMax val="1"/>
          <dgm:chPref val="1"/>
        </dgm:presLayoutVars>
      </dgm:prSet>
      <dgm:spPr/>
    </dgm:pt>
    <dgm:pt modelId="{28AA99CE-7416-40CA-9467-BF23EAE28E20}" type="pres">
      <dgm:prSet presAssocID="{A84AB9EB-0CDB-479F-9959-7CDC68391967}" presName="sibTrans" presStyleLbl="sibTrans2D1" presStyleIdx="0" presStyleCnt="0"/>
      <dgm:spPr/>
    </dgm:pt>
    <dgm:pt modelId="{AA191547-CC4C-4A1F-95A7-91AFCCA7E731}" type="pres">
      <dgm:prSet presAssocID="{50759401-5190-405A-8E64-5E607B54446F}" presName="compNode" presStyleCnt="0"/>
      <dgm:spPr/>
    </dgm:pt>
    <dgm:pt modelId="{8CC67AE3-AE93-471E-B063-32CC0511A61E}" type="pres">
      <dgm:prSet presAssocID="{50759401-5190-405A-8E64-5E607B54446F}" presName="iconBgRect" presStyleLbl="bgShp" presStyleIdx="3" presStyleCnt="4"/>
      <dgm:spPr/>
    </dgm:pt>
    <dgm:pt modelId="{F27E0C52-CB86-4CB3-98BA-35F2F04F7531}" type="pres">
      <dgm:prSet presAssocID="{50759401-5190-405A-8E64-5E607B54446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udge"/>
        </a:ext>
      </dgm:extLst>
    </dgm:pt>
    <dgm:pt modelId="{7265CB34-34C7-4ADA-9CA3-097CBD071E37}" type="pres">
      <dgm:prSet presAssocID="{50759401-5190-405A-8E64-5E607B54446F}" presName="spaceRect" presStyleCnt="0"/>
      <dgm:spPr/>
    </dgm:pt>
    <dgm:pt modelId="{6B4E75A4-734B-4CD7-AD5B-37E629A801BB}" type="pres">
      <dgm:prSet presAssocID="{50759401-5190-405A-8E64-5E607B54446F}" presName="textRect" presStyleLbl="revTx" presStyleIdx="3" presStyleCnt="4">
        <dgm:presLayoutVars>
          <dgm:chMax val="1"/>
          <dgm:chPref val="1"/>
        </dgm:presLayoutVars>
      </dgm:prSet>
      <dgm:spPr/>
    </dgm:pt>
  </dgm:ptLst>
  <dgm:cxnLst>
    <dgm:cxn modelId="{3A309917-0053-46A0-91D4-248DAD196DC9}" type="presOf" srcId="{071B963E-3FC0-4F3F-BF4B-CE280748DD99}" destId="{18BE251F-EB45-4108-B5D2-22924387EF08}" srcOrd="0" destOrd="0" presId="urn:microsoft.com/office/officeart/2018/2/layout/IconCircleList"/>
    <dgm:cxn modelId="{7C73B139-8867-40A5-A7C8-D4777766E294}" srcId="{071B963E-3FC0-4F3F-BF4B-CE280748DD99}" destId="{F64AC3FD-3D6D-4245-A217-9592BAE970F8}" srcOrd="2" destOrd="0" parTransId="{413D83F8-7C3C-4C43-97A9-F07CDD3CB472}" sibTransId="{A84AB9EB-0CDB-479F-9959-7CDC68391967}"/>
    <dgm:cxn modelId="{1FBA1B3F-8A65-4080-ADBC-B30DD6948916}" srcId="{071B963E-3FC0-4F3F-BF4B-CE280748DD99}" destId="{04655966-73EF-41EC-A96B-9607DF66D0B6}" srcOrd="1" destOrd="0" parTransId="{2E189A74-EABC-4186-A02A-A34FD16C4656}" sibTransId="{9FC17D48-9294-40D1-A543-0FC48D21C307}"/>
    <dgm:cxn modelId="{262C0C5F-9149-4D47-88EF-2EED91D1C203}" type="presOf" srcId="{A84AB9EB-0CDB-479F-9959-7CDC68391967}" destId="{28AA99CE-7416-40CA-9467-BF23EAE28E20}" srcOrd="0" destOrd="0" presId="urn:microsoft.com/office/officeart/2018/2/layout/IconCircleList"/>
    <dgm:cxn modelId="{D5504166-16DE-4F6B-BDA5-9B344929C50E}" type="presOf" srcId="{9FC17D48-9294-40D1-A543-0FC48D21C307}" destId="{87D41220-BD61-4487-B3E3-CE4DE4142996}" srcOrd="0" destOrd="0" presId="urn:microsoft.com/office/officeart/2018/2/layout/IconCircleList"/>
    <dgm:cxn modelId="{32C03D54-E311-4458-A0FE-CC639E7B0CDD}" type="presOf" srcId="{04655966-73EF-41EC-A96B-9607DF66D0B6}" destId="{FCF0A9E9-D74C-4B76-89FD-38D0637197A0}" srcOrd="0" destOrd="0" presId="urn:microsoft.com/office/officeart/2018/2/layout/IconCircleList"/>
    <dgm:cxn modelId="{BD39C587-E258-4FB7-92DC-5CB039FE2348}" type="presOf" srcId="{50759401-5190-405A-8E64-5E607B54446F}" destId="{6B4E75A4-734B-4CD7-AD5B-37E629A801BB}" srcOrd="0" destOrd="0" presId="urn:microsoft.com/office/officeart/2018/2/layout/IconCircleList"/>
    <dgm:cxn modelId="{E71FF988-BFEA-45D9-8481-520920F25A7F}" srcId="{071B963E-3FC0-4F3F-BF4B-CE280748DD99}" destId="{9A975405-41A9-4912-A081-83CE66538644}" srcOrd="0" destOrd="0" parTransId="{F9D6FB70-7B80-4D2C-A220-51CB7BEAF0D8}" sibTransId="{FB67CD92-710B-4F8C-B1C3-45CAC1F75AAE}"/>
    <dgm:cxn modelId="{50917BB3-45D7-4D9C-A1A3-220C0160295E}" type="presOf" srcId="{FB67CD92-710B-4F8C-B1C3-45CAC1F75AAE}" destId="{B8E1A5B8-0CE7-4583-B7DD-84A8AF15BF7A}" srcOrd="0" destOrd="0" presId="urn:microsoft.com/office/officeart/2018/2/layout/IconCircleList"/>
    <dgm:cxn modelId="{D6D1A6B5-3457-43A2-8B1C-E5FDFA1D478F}" type="presOf" srcId="{9A975405-41A9-4912-A081-83CE66538644}" destId="{6826BFE7-DA44-4449-B715-C68A22E7228D}" srcOrd="0" destOrd="0" presId="urn:microsoft.com/office/officeart/2018/2/layout/IconCircleList"/>
    <dgm:cxn modelId="{A9383DD4-0AE3-406B-A86F-2897E0B8F599}" srcId="{071B963E-3FC0-4F3F-BF4B-CE280748DD99}" destId="{50759401-5190-405A-8E64-5E607B54446F}" srcOrd="3" destOrd="0" parTransId="{C1F8BF01-BF1F-42F9-B846-63EC04686AAD}" sibTransId="{24725208-6A52-420F-B227-DC66A1E3B2D0}"/>
    <dgm:cxn modelId="{AD7F92FD-C5CB-4247-9707-B64C2D027176}" type="presOf" srcId="{F64AC3FD-3D6D-4245-A217-9592BAE970F8}" destId="{A8AFAE94-E947-481B-BAEC-0B738D846B13}" srcOrd="0" destOrd="0" presId="urn:microsoft.com/office/officeart/2018/2/layout/IconCircleList"/>
    <dgm:cxn modelId="{22C82846-543F-47FB-B144-C09182552F3A}" type="presParOf" srcId="{18BE251F-EB45-4108-B5D2-22924387EF08}" destId="{41EB7BDF-9CE8-482D-906D-7410F6DAFB2F}" srcOrd="0" destOrd="0" presId="urn:microsoft.com/office/officeart/2018/2/layout/IconCircleList"/>
    <dgm:cxn modelId="{494DCD8C-0CBE-4FD5-9785-7297E3962E23}" type="presParOf" srcId="{41EB7BDF-9CE8-482D-906D-7410F6DAFB2F}" destId="{B0D51E8B-7DAF-41E3-9DF4-F56CBA801822}" srcOrd="0" destOrd="0" presId="urn:microsoft.com/office/officeart/2018/2/layout/IconCircleList"/>
    <dgm:cxn modelId="{CF6DDE11-55F9-425A-8AA9-21C12AB68C4A}" type="presParOf" srcId="{B0D51E8B-7DAF-41E3-9DF4-F56CBA801822}" destId="{4DF1379A-491F-493A-A760-AEF01B6143AA}" srcOrd="0" destOrd="0" presId="urn:microsoft.com/office/officeart/2018/2/layout/IconCircleList"/>
    <dgm:cxn modelId="{1FD6A71F-18C6-4588-B27A-BE2325CA1070}" type="presParOf" srcId="{B0D51E8B-7DAF-41E3-9DF4-F56CBA801822}" destId="{8E4569CD-5FBE-488F-A6E9-2163F91CE097}" srcOrd="1" destOrd="0" presId="urn:microsoft.com/office/officeart/2018/2/layout/IconCircleList"/>
    <dgm:cxn modelId="{EB0F8201-556F-4C62-A1A7-14DA9D68ABCE}" type="presParOf" srcId="{B0D51E8B-7DAF-41E3-9DF4-F56CBA801822}" destId="{4BBF30C4-8AD1-4137-A6DB-F99231B0BCC7}" srcOrd="2" destOrd="0" presId="urn:microsoft.com/office/officeart/2018/2/layout/IconCircleList"/>
    <dgm:cxn modelId="{C3AED1F1-16EE-48F8-830E-8E47FDB96EAA}" type="presParOf" srcId="{B0D51E8B-7DAF-41E3-9DF4-F56CBA801822}" destId="{6826BFE7-DA44-4449-B715-C68A22E7228D}" srcOrd="3" destOrd="0" presId="urn:microsoft.com/office/officeart/2018/2/layout/IconCircleList"/>
    <dgm:cxn modelId="{E994D72C-BC06-4176-93B4-97AE6F6192C9}" type="presParOf" srcId="{41EB7BDF-9CE8-482D-906D-7410F6DAFB2F}" destId="{B8E1A5B8-0CE7-4583-B7DD-84A8AF15BF7A}" srcOrd="1" destOrd="0" presId="urn:microsoft.com/office/officeart/2018/2/layout/IconCircleList"/>
    <dgm:cxn modelId="{33940E7B-92CA-43BC-89CC-E4B0AE89FE15}" type="presParOf" srcId="{41EB7BDF-9CE8-482D-906D-7410F6DAFB2F}" destId="{F842F89D-DD8B-4024-A450-CE939A4FE7DD}" srcOrd="2" destOrd="0" presId="urn:microsoft.com/office/officeart/2018/2/layout/IconCircleList"/>
    <dgm:cxn modelId="{DEF75191-CFF8-4E10-8D13-B97C15359344}" type="presParOf" srcId="{F842F89D-DD8B-4024-A450-CE939A4FE7DD}" destId="{8E475BB1-2D09-4E0B-A574-6455B708FB71}" srcOrd="0" destOrd="0" presId="urn:microsoft.com/office/officeart/2018/2/layout/IconCircleList"/>
    <dgm:cxn modelId="{4B187B2F-A533-43F3-95CD-6F3697286288}" type="presParOf" srcId="{F842F89D-DD8B-4024-A450-CE939A4FE7DD}" destId="{CDD7191A-84DB-4A32-A306-31102042C50F}" srcOrd="1" destOrd="0" presId="urn:microsoft.com/office/officeart/2018/2/layout/IconCircleList"/>
    <dgm:cxn modelId="{EE489524-C2EA-4DA3-AA0B-4057EDE3210F}" type="presParOf" srcId="{F842F89D-DD8B-4024-A450-CE939A4FE7DD}" destId="{53AE092C-1C1C-4D04-9158-C96A4A7B4C66}" srcOrd="2" destOrd="0" presId="urn:microsoft.com/office/officeart/2018/2/layout/IconCircleList"/>
    <dgm:cxn modelId="{CAA960B3-7BC5-4318-8800-9C39448CFF86}" type="presParOf" srcId="{F842F89D-DD8B-4024-A450-CE939A4FE7DD}" destId="{FCF0A9E9-D74C-4B76-89FD-38D0637197A0}" srcOrd="3" destOrd="0" presId="urn:microsoft.com/office/officeart/2018/2/layout/IconCircleList"/>
    <dgm:cxn modelId="{292081B5-B28F-4393-BE27-05677D429CB1}" type="presParOf" srcId="{41EB7BDF-9CE8-482D-906D-7410F6DAFB2F}" destId="{87D41220-BD61-4487-B3E3-CE4DE4142996}" srcOrd="3" destOrd="0" presId="urn:microsoft.com/office/officeart/2018/2/layout/IconCircleList"/>
    <dgm:cxn modelId="{835F6A42-B2D2-42A6-A9DE-217C2826D11D}" type="presParOf" srcId="{41EB7BDF-9CE8-482D-906D-7410F6DAFB2F}" destId="{E1118CDB-2880-4097-B3B1-DA075638B305}" srcOrd="4" destOrd="0" presId="urn:microsoft.com/office/officeart/2018/2/layout/IconCircleList"/>
    <dgm:cxn modelId="{72E47C36-20D2-4E80-928D-59D6F05C6873}" type="presParOf" srcId="{E1118CDB-2880-4097-B3B1-DA075638B305}" destId="{D4DCC064-D662-4D37-9405-CB996BAAEBF8}" srcOrd="0" destOrd="0" presId="urn:microsoft.com/office/officeart/2018/2/layout/IconCircleList"/>
    <dgm:cxn modelId="{AD43B750-6F3C-48F0-AF3B-95DAEAC084CB}" type="presParOf" srcId="{E1118CDB-2880-4097-B3B1-DA075638B305}" destId="{84CFC674-4ED4-496B-BDDA-800AB42B0EF8}" srcOrd="1" destOrd="0" presId="urn:microsoft.com/office/officeart/2018/2/layout/IconCircleList"/>
    <dgm:cxn modelId="{8E27A525-1BAA-4450-A608-88CC9EE1E01F}" type="presParOf" srcId="{E1118CDB-2880-4097-B3B1-DA075638B305}" destId="{A9221EAB-05CD-4B1E-BEE2-E4C0A7E4B49C}" srcOrd="2" destOrd="0" presId="urn:microsoft.com/office/officeart/2018/2/layout/IconCircleList"/>
    <dgm:cxn modelId="{EF176841-4D2D-4645-A2E8-B78F843FC042}" type="presParOf" srcId="{E1118CDB-2880-4097-B3B1-DA075638B305}" destId="{A8AFAE94-E947-481B-BAEC-0B738D846B13}" srcOrd="3" destOrd="0" presId="urn:microsoft.com/office/officeart/2018/2/layout/IconCircleList"/>
    <dgm:cxn modelId="{C900AC9A-8D86-43ED-A762-FC54209FE51A}" type="presParOf" srcId="{41EB7BDF-9CE8-482D-906D-7410F6DAFB2F}" destId="{28AA99CE-7416-40CA-9467-BF23EAE28E20}" srcOrd="5" destOrd="0" presId="urn:microsoft.com/office/officeart/2018/2/layout/IconCircleList"/>
    <dgm:cxn modelId="{F1891CE2-1196-430B-9EBC-A12B860FAEFF}" type="presParOf" srcId="{41EB7BDF-9CE8-482D-906D-7410F6DAFB2F}" destId="{AA191547-CC4C-4A1F-95A7-91AFCCA7E731}" srcOrd="6" destOrd="0" presId="urn:microsoft.com/office/officeart/2018/2/layout/IconCircleList"/>
    <dgm:cxn modelId="{8698A618-E05F-4989-9E81-8A6CE0FB6859}" type="presParOf" srcId="{AA191547-CC4C-4A1F-95A7-91AFCCA7E731}" destId="{8CC67AE3-AE93-471E-B063-32CC0511A61E}" srcOrd="0" destOrd="0" presId="urn:microsoft.com/office/officeart/2018/2/layout/IconCircleList"/>
    <dgm:cxn modelId="{97BE6B19-EA41-4FA6-A486-5C2EF5B519BD}" type="presParOf" srcId="{AA191547-CC4C-4A1F-95A7-91AFCCA7E731}" destId="{F27E0C52-CB86-4CB3-98BA-35F2F04F7531}" srcOrd="1" destOrd="0" presId="urn:microsoft.com/office/officeart/2018/2/layout/IconCircleList"/>
    <dgm:cxn modelId="{C9580051-597B-46C9-9A73-E389E85BB4CC}" type="presParOf" srcId="{AA191547-CC4C-4A1F-95A7-91AFCCA7E731}" destId="{7265CB34-34C7-4ADA-9CA3-097CBD071E37}" srcOrd="2" destOrd="0" presId="urn:microsoft.com/office/officeart/2018/2/layout/IconCircleList"/>
    <dgm:cxn modelId="{C03258D7-B820-4311-88A6-0709B61BE7EF}" type="presParOf" srcId="{AA191547-CC4C-4A1F-95A7-91AFCCA7E731}" destId="{6B4E75A4-734B-4CD7-AD5B-37E629A801B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21B7BFF-EBFC-487D-BB0D-545199D38DF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F8A5FB0-B9EA-4E25-AD2E-9A72BA9C7D8A}">
      <dgm:prSet/>
      <dgm:spPr/>
      <dgm:t>
        <a:bodyPr/>
        <a:lstStyle/>
        <a:p>
          <a:r>
            <a:rPr lang="en-GB"/>
            <a:t>Introduce the reader to the assignment. </a:t>
          </a:r>
          <a:endParaRPr lang="en-US"/>
        </a:p>
      </dgm:t>
    </dgm:pt>
    <dgm:pt modelId="{9C8F806E-0F77-4052-9C62-5406A6092F09}" type="parTrans" cxnId="{3EFEADC0-E62D-4618-A6DA-A8F85BD41520}">
      <dgm:prSet/>
      <dgm:spPr/>
      <dgm:t>
        <a:bodyPr/>
        <a:lstStyle/>
        <a:p>
          <a:endParaRPr lang="en-US"/>
        </a:p>
      </dgm:t>
    </dgm:pt>
    <dgm:pt modelId="{5D3D9E6D-BB0C-4892-B381-93A200391309}" type="sibTrans" cxnId="{3EFEADC0-E62D-4618-A6DA-A8F85BD41520}">
      <dgm:prSet/>
      <dgm:spPr/>
      <dgm:t>
        <a:bodyPr/>
        <a:lstStyle/>
        <a:p>
          <a:endParaRPr lang="en-US"/>
        </a:p>
      </dgm:t>
    </dgm:pt>
    <dgm:pt modelId="{2CCC136A-9456-4562-8E45-DE85BFA0B3E3}">
      <dgm:prSet/>
      <dgm:spPr/>
      <dgm:t>
        <a:bodyPr/>
        <a:lstStyle/>
        <a:p>
          <a:r>
            <a:rPr lang="en-GB"/>
            <a:t>What is the topic? </a:t>
          </a:r>
          <a:endParaRPr lang="en-US"/>
        </a:p>
      </dgm:t>
    </dgm:pt>
    <dgm:pt modelId="{1F7A0090-77A6-4B67-88E0-5BCCC0BBC2AF}" type="parTrans" cxnId="{3BAD7D9A-09FC-4633-93D5-0FB5E6C175B5}">
      <dgm:prSet/>
      <dgm:spPr/>
      <dgm:t>
        <a:bodyPr/>
        <a:lstStyle/>
        <a:p>
          <a:endParaRPr lang="en-US"/>
        </a:p>
      </dgm:t>
    </dgm:pt>
    <dgm:pt modelId="{6E6C7576-833B-4C28-AB39-4C67610910FF}" type="sibTrans" cxnId="{3BAD7D9A-09FC-4633-93D5-0FB5E6C175B5}">
      <dgm:prSet/>
      <dgm:spPr/>
      <dgm:t>
        <a:bodyPr/>
        <a:lstStyle/>
        <a:p>
          <a:endParaRPr lang="en-US"/>
        </a:p>
      </dgm:t>
    </dgm:pt>
    <dgm:pt modelId="{0468A89B-F857-4F01-B5C7-271AE0515CEA}">
      <dgm:prSet/>
      <dgm:spPr/>
      <dgm:t>
        <a:bodyPr/>
        <a:lstStyle/>
        <a:p>
          <a:r>
            <a:rPr lang="en-GB"/>
            <a:t>Talk about the topic. </a:t>
          </a:r>
          <a:endParaRPr lang="en-US"/>
        </a:p>
      </dgm:t>
    </dgm:pt>
    <dgm:pt modelId="{83F013B9-BBAB-48BC-AD79-C5A1CFFFCD88}" type="parTrans" cxnId="{4A080419-DA7D-4D65-9CF2-059DAA86385E}">
      <dgm:prSet/>
      <dgm:spPr/>
      <dgm:t>
        <a:bodyPr/>
        <a:lstStyle/>
        <a:p>
          <a:endParaRPr lang="en-US"/>
        </a:p>
      </dgm:t>
    </dgm:pt>
    <dgm:pt modelId="{9C67D860-9F8B-4B0C-8BDE-0CDCD9FABAC7}" type="sibTrans" cxnId="{4A080419-DA7D-4D65-9CF2-059DAA86385E}">
      <dgm:prSet/>
      <dgm:spPr/>
      <dgm:t>
        <a:bodyPr/>
        <a:lstStyle/>
        <a:p>
          <a:endParaRPr lang="en-US"/>
        </a:p>
      </dgm:t>
    </dgm:pt>
    <dgm:pt modelId="{B9EF3C73-6D7A-43F5-A69C-8C6EC88F492A}">
      <dgm:prSet/>
      <dgm:spPr/>
      <dgm:t>
        <a:bodyPr/>
        <a:lstStyle/>
        <a:p>
          <a:r>
            <a:rPr lang="en-GB"/>
            <a:t>What is the assignment about?</a:t>
          </a:r>
          <a:endParaRPr lang="en-US"/>
        </a:p>
      </dgm:t>
    </dgm:pt>
    <dgm:pt modelId="{74C3AC17-B3D3-4662-A259-198BDAA48299}" type="parTrans" cxnId="{320063EA-85DB-4693-89E4-AF2F8427632C}">
      <dgm:prSet/>
      <dgm:spPr/>
      <dgm:t>
        <a:bodyPr/>
        <a:lstStyle/>
        <a:p>
          <a:endParaRPr lang="en-US"/>
        </a:p>
      </dgm:t>
    </dgm:pt>
    <dgm:pt modelId="{9EE46804-9973-400E-8F3D-E812AEFF2A0C}" type="sibTrans" cxnId="{320063EA-85DB-4693-89E4-AF2F8427632C}">
      <dgm:prSet/>
      <dgm:spPr/>
      <dgm:t>
        <a:bodyPr/>
        <a:lstStyle/>
        <a:p>
          <a:endParaRPr lang="en-US"/>
        </a:p>
      </dgm:t>
    </dgm:pt>
    <dgm:pt modelId="{3FD12692-2562-4C5F-986F-68BB0CA0372D}">
      <dgm:prSet/>
      <dgm:spPr/>
      <dgm:t>
        <a:bodyPr/>
        <a:lstStyle/>
        <a:p>
          <a:r>
            <a:rPr lang="en-GB"/>
            <a:t>Thesis – The conclusion of the introduction. </a:t>
          </a:r>
          <a:endParaRPr lang="en-US"/>
        </a:p>
      </dgm:t>
    </dgm:pt>
    <dgm:pt modelId="{6B4820A9-20F4-4794-B866-D3D04A761824}" type="parTrans" cxnId="{3F7779DA-FB2F-437D-9B68-CC0ABDF6EDEF}">
      <dgm:prSet/>
      <dgm:spPr/>
      <dgm:t>
        <a:bodyPr/>
        <a:lstStyle/>
        <a:p>
          <a:endParaRPr lang="en-US"/>
        </a:p>
      </dgm:t>
    </dgm:pt>
    <dgm:pt modelId="{163C90CF-B75F-4501-867B-846D4C3FD6F8}" type="sibTrans" cxnId="{3F7779DA-FB2F-437D-9B68-CC0ABDF6EDEF}">
      <dgm:prSet/>
      <dgm:spPr/>
      <dgm:t>
        <a:bodyPr/>
        <a:lstStyle/>
        <a:p>
          <a:endParaRPr lang="en-US"/>
        </a:p>
      </dgm:t>
    </dgm:pt>
    <dgm:pt modelId="{70ADC245-C130-46BA-9C26-039AAA44D982}" type="pres">
      <dgm:prSet presAssocID="{521B7BFF-EBFC-487D-BB0D-545199D38DF8}" presName="root" presStyleCnt="0">
        <dgm:presLayoutVars>
          <dgm:dir/>
          <dgm:resizeHandles val="exact"/>
        </dgm:presLayoutVars>
      </dgm:prSet>
      <dgm:spPr/>
    </dgm:pt>
    <dgm:pt modelId="{EA39908C-22E1-487F-B46A-85D64E5ED6BD}" type="pres">
      <dgm:prSet presAssocID="{EF8A5FB0-B9EA-4E25-AD2E-9A72BA9C7D8A}" presName="compNode" presStyleCnt="0"/>
      <dgm:spPr/>
    </dgm:pt>
    <dgm:pt modelId="{25E63CAA-B641-455D-B6D1-EB01B4FDF4A4}" type="pres">
      <dgm:prSet presAssocID="{EF8A5FB0-B9EA-4E25-AD2E-9A72BA9C7D8A}" presName="bgRect" presStyleLbl="bgShp" presStyleIdx="0" presStyleCnt="5"/>
      <dgm:spPr/>
    </dgm:pt>
    <dgm:pt modelId="{96528606-C1F4-48C8-9BE4-0F098D7320C4}" type="pres">
      <dgm:prSet presAssocID="{EF8A5FB0-B9EA-4E25-AD2E-9A72BA9C7D8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2E5A75BC-7BE0-490A-A7D7-8C6E5C51F976}" type="pres">
      <dgm:prSet presAssocID="{EF8A5FB0-B9EA-4E25-AD2E-9A72BA9C7D8A}" presName="spaceRect" presStyleCnt="0"/>
      <dgm:spPr/>
    </dgm:pt>
    <dgm:pt modelId="{B1788A84-6ABA-4EFE-8833-A26CEF176C24}" type="pres">
      <dgm:prSet presAssocID="{EF8A5FB0-B9EA-4E25-AD2E-9A72BA9C7D8A}" presName="parTx" presStyleLbl="revTx" presStyleIdx="0" presStyleCnt="5">
        <dgm:presLayoutVars>
          <dgm:chMax val="0"/>
          <dgm:chPref val="0"/>
        </dgm:presLayoutVars>
      </dgm:prSet>
      <dgm:spPr/>
    </dgm:pt>
    <dgm:pt modelId="{DF6D0BC3-91AA-490F-824A-8094878FE9F4}" type="pres">
      <dgm:prSet presAssocID="{5D3D9E6D-BB0C-4892-B381-93A200391309}" presName="sibTrans" presStyleCnt="0"/>
      <dgm:spPr/>
    </dgm:pt>
    <dgm:pt modelId="{52430BD2-EB89-4FEA-86C1-35E5D4E0331D}" type="pres">
      <dgm:prSet presAssocID="{2CCC136A-9456-4562-8E45-DE85BFA0B3E3}" presName="compNode" presStyleCnt="0"/>
      <dgm:spPr/>
    </dgm:pt>
    <dgm:pt modelId="{2C7D991C-AAE6-46BF-BCAF-7E0FA05C346B}" type="pres">
      <dgm:prSet presAssocID="{2CCC136A-9456-4562-8E45-DE85BFA0B3E3}" presName="bgRect" presStyleLbl="bgShp" presStyleIdx="1" presStyleCnt="5"/>
      <dgm:spPr/>
    </dgm:pt>
    <dgm:pt modelId="{D03EA52E-51E9-4764-813A-7A7A6FF195DA}" type="pres">
      <dgm:prSet presAssocID="{2CCC136A-9456-4562-8E45-DE85BFA0B3E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5409600F-E905-4ABC-AEFA-1EA1C52E3F81}" type="pres">
      <dgm:prSet presAssocID="{2CCC136A-9456-4562-8E45-DE85BFA0B3E3}" presName="spaceRect" presStyleCnt="0"/>
      <dgm:spPr/>
    </dgm:pt>
    <dgm:pt modelId="{9782B180-BA9C-4B6F-8F6C-576CA4BC7723}" type="pres">
      <dgm:prSet presAssocID="{2CCC136A-9456-4562-8E45-DE85BFA0B3E3}" presName="parTx" presStyleLbl="revTx" presStyleIdx="1" presStyleCnt="5">
        <dgm:presLayoutVars>
          <dgm:chMax val="0"/>
          <dgm:chPref val="0"/>
        </dgm:presLayoutVars>
      </dgm:prSet>
      <dgm:spPr/>
    </dgm:pt>
    <dgm:pt modelId="{6C65D1EE-6AB3-49A4-94D1-B3383AC83FD0}" type="pres">
      <dgm:prSet presAssocID="{6E6C7576-833B-4C28-AB39-4C67610910FF}" presName="sibTrans" presStyleCnt="0"/>
      <dgm:spPr/>
    </dgm:pt>
    <dgm:pt modelId="{F1FF4F09-B48D-42A9-8024-3A8D2AF7385F}" type="pres">
      <dgm:prSet presAssocID="{0468A89B-F857-4F01-B5C7-271AE0515CEA}" presName="compNode" presStyleCnt="0"/>
      <dgm:spPr/>
    </dgm:pt>
    <dgm:pt modelId="{B11AA6EF-E552-4C75-B405-752FE0AF4A8E}" type="pres">
      <dgm:prSet presAssocID="{0468A89B-F857-4F01-B5C7-271AE0515CEA}" presName="bgRect" presStyleLbl="bgShp" presStyleIdx="2" presStyleCnt="5"/>
      <dgm:spPr/>
    </dgm:pt>
    <dgm:pt modelId="{C2FE6875-2C36-49AD-9919-E74AEDE3C320}" type="pres">
      <dgm:prSet presAssocID="{0468A89B-F857-4F01-B5C7-271AE0515CE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DB39D77-3855-4378-B2A1-41F6E72CFDF0}" type="pres">
      <dgm:prSet presAssocID="{0468A89B-F857-4F01-B5C7-271AE0515CEA}" presName="spaceRect" presStyleCnt="0"/>
      <dgm:spPr/>
    </dgm:pt>
    <dgm:pt modelId="{CE90BCE7-FD03-4036-B9A0-E561821C08EC}" type="pres">
      <dgm:prSet presAssocID="{0468A89B-F857-4F01-B5C7-271AE0515CEA}" presName="parTx" presStyleLbl="revTx" presStyleIdx="2" presStyleCnt="5">
        <dgm:presLayoutVars>
          <dgm:chMax val="0"/>
          <dgm:chPref val="0"/>
        </dgm:presLayoutVars>
      </dgm:prSet>
      <dgm:spPr/>
    </dgm:pt>
    <dgm:pt modelId="{9F9B0437-3B80-4826-8503-6857BD744681}" type="pres">
      <dgm:prSet presAssocID="{9C67D860-9F8B-4B0C-8BDE-0CDCD9FABAC7}" presName="sibTrans" presStyleCnt="0"/>
      <dgm:spPr/>
    </dgm:pt>
    <dgm:pt modelId="{2831A18F-DAE7-49A9-933F-1B7C017C3032}" type="pres">
      <dgm:prSet presAssocID="{B9EF3C73-6D7A-43F5-A69C-8C6EC88F492A}" presName="compNode" presStyleCnt="0"/>
      <dgm:spPr/>
    </dgm:pt>
    <dgm:pt modelId="{76A3C179-6334-448C-81B3-59049E64EA51}" type="pres">
      <dgm:prSet presAssocID="{B9EF3C73-6D7A-43F5-A69C-8C6EC88F492A}" presName="bgRect" presStyleLbl="bgShp" presStyleIdx="3" presStyleCnt="5"/>
      <dgm:spPr/>
    </dgm:pt>
    <dgm:pt modelId="{147CB043-5FB6-46E9-A982-216B6C473A86}" type="pres">
      <dgm:prSet presAssocID="{B9EF3C73-6D7A-43F5-A69C-8C6EC88F492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1A865744-284A-4586-82ED-ACF02870BDDE}" type="pres">
      <dgm:prSet presAssocID="{B9EF3C73-6D7A-43F5-A69C-8C6EC88F492A}" presName="spaceRect" presStyleCnt="0"/>
      <dgm:spPr/>
    </dgm:pt>
    <dgm:pt modelId="{405E7563-E277-49D4-A03F-224185C2E6B7}" type="pres">
      <dgm:prSet presAssocID="{B9EF3C73-6D7A-43F5-A69C-8C6EC88F492A}" presName="parTx" presStyleLbl="revTx" presStyleIdx="3" presStyleCnt="5">
        <dgm:presLayoutVars>
          <dgm:chMax val="0"/>
          <dgm:chPref val="0"/>
        </dgm:presLayoutVars>
      </dgm:prSet>
      <dgm:spPr/>
    </dgm:pt>
    <dgm:pt modelId="{434ADFB1-5E11-4300-8A0B-4A3489B9296B}" type="pres">
      <dgm:prSet presAssocID="{9EE46804-9973-400E-8F3D-E812AEFF2A0C}" presName="sibTrans" presStyleCnt="0"/>
      <dgm:spPr/>
    </dgm:pt>
    <dgm:pt modelId="{D48B5722-8790-4466-9E32-85E6B8AC6DAE}" type="pres">
      <dgm:prSet presAssocID="{3FD12692-2562-4C5F-986F-68BB0CA0372D}" presName="compNode" presStyleCnt="0"/>
      <dgm:spPr/>
    </dgm:pt>
    <dgm:pt modelId="{B8BED5E8-8584-4277-B018-55EB6A4FCAB2}" type="pres">
      <dgm:prSet presAssocID="{3FD12692-2562-4C5F-986F-68BB0CA0372D}" presName="bgRect" presStyleLbl="bgShp" presStyleIdx="4" presStyleCnt="5"/>
      <dgm:spPr/>
    </dgm:pt>
    <dgm:pt modelId="{38CE7A33-F3AB-4725-828C-D15848D08A99}" type="pres">
      <dgm:prSet presAssocID="{3FD12692-2562-4C5F-986F-68BB0CA0372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D97DDD38-DD66-40DA-A59E-B7450A641022}" type="pres">
      <dgm:prSet presAssocID="{3FD12692-2562-4C5F-986F-68BB0CA0372D}" presName="spaceRect" presStyleCnt="0"/>
      <dgm:spPr/>
    </dgm:pt>
    <dgm:pt modelId="{E4E7066C-E760-4BBC-8651-B5DACF4CF638}" type="pres">
      <dgm:prSet presAssocID="{3FD12692-2562-4C5F-986F-68BB0CA0372D}" presName="parTx" presStyleLbl="revTx" presStyleIdx="4" presStyleCnt="5">
        <dgm:presLayoutVars>
          <dgm:chMax val="0"/>
          <dgm:chPref val="0"/>
        </dgm:presLayoutVars>
      </dgm:prSet>
      <dgm:spPr/>
    </dgm:pt>
  </dgm:ptLst>
  <dgm:cxnLst>
    <dgm:cxn modelId="{4A080419-DA7D-4D65-9CF2-059DAA86385E}" srcId="{521B7BFF-EBFC-487D-BB0D-545199D38DF8}" destId="{0468A89B-F857-4F01-B5C7-271AE0515CEA}" srcOrd="2" destOrd="0" parTransId="{83F013B9-BBAB-48BC-AD79-C5A1CFFFCD88}" sibTransId="{9C67D860-9F8B-4B0C-8BDE-0CDCD9FABAC7}"/>
    <dgm:cxn modelId="{462AEC69-E902-4B5B-871C-CCA0FF99A50C}" type="presOf" srcId="{0468A89B-F857-4F01-B5C7-271AE0515CEA}" destId="{CE90BCE7-FD03-4036-B9A0-E561821C08EC}" srcOrd="0" destOrd="0" presId="urn:microsoft.com/office/officeart/2018/2/layout/IconVerticalSolidList"/>
    <dgm:cxn modelId="{B6325A5A-5D72-4C14-AC13-103F6490C16C}" type="presOf" srcId="{521B7BFF-EBFC-487D-BB0D-545199D38DF8}" destId="{70ADC245-C130-46BA-9C26-039AAA44D982}" srcOrd="0" destOrd="0" presId="urn:microsoft.com/office/officeart/2018/2/layout/IconVerticalSolidList"/>
    <dgm:cxn modelId="{DB142E8B-F972-4E4E-9379-64C165EE51BE}" type="presOf" srcId="{EF8A5FB0-B9EA-4E25-AD2E-9A72BA9C7D8A}" destId="{B1788A84-6ABA-4EFE-8833-A26CEF176C24}" srcOrd="0" destOrd="0" presId="urn:microsoft.com/office/officeart/2018/2/layout/IconVerticalSolidList"/>
    <dgm:cxn modelId="{032DD88E-293A-4136-8EE2-EBB9F726807A}" type="presOf" srcId="{3FD12692-2562-4C5F-986F-68BB0CA0372D}" destId="{E4E7066C-E760-4BBC-8651-B5DACF4CF638}" srcOrd="0" destOrd="0" presId="urn:microsoft.com/office/officeart/2018/2/layout/IconVerticalSolidList"/>
    <dgm:cxn modelId="{019F2F97-3E32-4504-A6AD-3168ADC9B659}" type="presOf" srcId="{B9EF3C73-6D7A-43F5-A69C-8C6EC88F492A}" destId="{405E7563-E277-49D4-A03F-224185C2E6B7}" srcOrd="0" destOrd="0" presId="urn:microsoft.com/office/officeart/2018/2/layout/IconVerticalSolidList"/>
    <dgm:cxn modelId="{3BAD7D9A-09FC-4633-93D5-0FB5E6C175B5}" srcId="{521B7BFF-EBFC-487D-BB0D-545199D38DF8}" destId="{2CCC136A-9456-4562-8E45-DE85BFA0B3E3}" srcOrd="1" destOrd="0" parTransId="{1F7A0090-77A6-4B67-88E0-5BCCC0BBC2AF}" sibTransId="{6E6C7576-833B-4C28-AB39-4C67610910FF}"/>
    <dgm:cxn modelId="{73DEEFB8-2DAC-4CEA-BFDD-44D313A06C19}" type="presOf" srcId="{2CCC136A-9456-4562-8E45-DE85BFA0B3E3}" destId="{9782B180-BA9C-4B6F-8F6C-576CA4BC7723}" srcOrd="0" destOrd="0" presId="urn:microsoft.com/office/officeart/2018/2/layout/IconVerticalSolidList"/>
    <dgm:cxn modelId="{3EFEADC0-E62D-4618-A6DA-A8F85BD41520}" srcId="{521B7BFF-EBFC-487D-BB0D-545199D38DF8}" destId="{EF8A5FB0-B9EA-4E25-AD2E-9A72BA9C7D8A}" srcOrd="0" destOrd="0" parTransId="{9C8F806E-0F77-4052-9C62-5406A6092F09}" sibTransId="{5D3D9E6D-BB0C-4892-B381-93A200391309}"/>
    <dgm:cxn modelId="{3F7779DA-FB2F-437D-9B68-CC0ABDF6EDEF}" srcId="{521B7BFF-EBFC-487D-BB0D-545199D38DF8}" destId="{3FD12692-2562-4C5F-986F-68BB0CA0372D}" srcOrd="4" destOrd="0" parTransId="{6B4820A9-20F4-4794-B866-D3D04A761824}" sibTransId="{163C90CF-B75F-4501-867B-846D4C3FD6F8}"/>
    <dgm:cxn modelId="{320063EA-85DB-4693-89E4-AF2F8427632C}" srcId="{521B7BFF-EBFC-487D-BB0D-545199D38DF8}" destId="{B9EF3C73-6D7A-43F5-A69C-8C6EC88F492A}" srcOrd="3" destOrd="0" parTransId="{74C3AC17-B3D3-4662-A259-198BDAA48299}" sibTransId="{9EE46804-9973-400E-8F3D-E812AEFF2A0C}"/>
    <dgm:cxn modelId="{23F8BC0C-5491-4172-BBC6-C8856777C309}" type="presParOf" srcId="{70ADC245-C130-46BA-9C26-039AAA44D982}" destId="{EA39908C-22E1-487F-B46A-85D64E5ED6BD}" srcOrd="0" destOrd="0" presId="urn:microsoft.com/office/officeart/2018/2/layout/IconVerticalSolidList"/>
    <dgm:cxn modelId="{F33B3405-59B0-42D6-9B0C-4249B06022D6}" type="presParOf" srcId="{EA39908C-22E1-487F-B46A-85D64E5ED6BD}" destId="{25E63CAA-B641-455D-B6D1-EB01B4FDF4A4}" srcOrd="0" destOrd="0" presId="urn:microsoft.com/office/officeart/2018/2/layout/IconVerticalSolidList"/>
    <dgm:cxn modelId="{0D3A23AF-F842-454F-A549-40B7D29A224A}" type="presParOf" srcId="{EA39908C-22E1-487F-B46A-85D64E5ED6BD}" destId="{96528606-C1F4-48C8-9BE4-0F098D7320C4}" srcOrd="1" destOrd="0" presId="urn:microsoft.com/office/officeart/2018/2/layout/IconVerticalSolidList"/>
    <dgm:cxn modelId="{32B269BF-6F41-4FE3-B656-E8E13912A432}" type="presParOf" srcId="{EA39908C-22E1-487F-B46A-85D64E5ED6BD}" destId="{2E5A75BC-7BE0-490A-A7D7-8C6E5C51F976}" srcOrd="2" destOrd="0" presId="urn:microsoft.com/office/officeart/2018/2/layout/IconVerticalSolidList"/>
    <dgm:cxn modelId="{D4C998E4-FCF1-4484-8B23-CBEE826B591C}" type="presParOf" srcId="{EA39908C-22E1-487F-B46A-85D64E5ED6BD}" destId="{B1788A84-6ABA-4EFE-8833-A26CEF176C24}" srcOrd="3" destOrd="0" presId="urn:microsoft.com/office/officeart/2018/2/layout/IconVerticalSolidList"/>
    <dgm:cxn modelId="{8CB53F3A-0350-454C-8A86-60AE102963FA}" type="presParOf" srcId="{70ADC245-C130-46BA-9C26-039AAA44D982}" destId="{DF6D0BC3-91AA-490F-824A-8094878FE9F4}" srcOrd="1" destOrd="0" presId="urn:microsoft.com/office/officeart/2018/2/layout/IconVerticalSolidList"/>
    <dgm:cxn modelId="{6557BBE9-AFAB-4CF0-98F3-BDBA80B8A5C1}" type="presParOf" srcId="{70ADC245-C130-46BA-9C26-039AAA44D982}" destId="{52430BD2-EB89-4FEA-86C1-35E5D4E0331D}" srcOrd="2" destOrd="0" presId="urn:microsoft.com/office/officeart/2018/2/layout/IconVerticalSolidList"/>
    <dgm:cxn modelId="{E9F7319E-261D-40A4-B673-E359D5199258}" type="presParOf" srcId="{52430BD2-EB89-4FEA-86C1-35E5D4E0331D}" destId="{2C7D991C-AAE6-46BF-BCAF-7E0FA05C346B}" srcOrd="0" destOrd="0" presId="urn:microsoft.com/office/officeart/2018/2/layout/IconVerticalSolidList"/>
    <dgm:cxn modelId="{7B8A0C65-3264-47C2-95DD-35E1C4B9D6AA}" type="presParOf" srcId="{52430BD2-EB89-4FEA-86C1-35E5D4E0331D}" destId="{D03EA52E-51E9-4764-813A-7A7A6FF195DA}" srcOrd="1" destOrd="0" presId="urn:microsoft.com/office/officeart/2018/2/layout/IconVerticalSolidList"/>
    <dgm:cxn modelId="{0531756C-8789-4943-A069-A671294E3EA5}" type="presParOf" srcId="{52430BD2-EB89-4FEA-86C1-35E5D4E0331D}" destId="{5409600F-E905-4ABC-AEFA-1EA1C52E3F81}" srcOrd="2" destOrd="0" presId="urn:microsoft.com/office/officeart/2018/2/layout/IconVerticalSolidList"/>
    <dgm:cxn modelId="{0166B21C-BC64-477F-880F-C6E9D0042DD9}" type="presParOf" srcId="{52430BD2-EB89-4FEA-86C1-35E5D4E0331D}" destId="{9782B180-BA9C-4B6F-8F6C-576CA4BC7723}" srcOrd="3" destOrd="0" presId="urn:microsoft.com/office/officeart/2018/2/layout/IconVerticalSolidList"/>
    <dgm:cxn modelId="{A1AC7E09-F774-4B3C-8CE7-67E1D7DC084C}" type="presParOf" srcId="{70ADC245-C130-46BA-9C26-039AAA44D982}" destId="{6C65D1EE-6AB3-49A4-94D1-B3383AC83FD0}" srcOrd="3" destOrd="0" presId="urn:microsoft.com/office/officeart/2018/2/layout/IconVerticalSolidList"/>
    <dgm:cxn modelId="{BE8D4AED-C1FD-4288-8F4E-DDFAD3ABC951}" type="presParOf" srcId="{70ADC245-C130-46BA-9C26-039AAA44D982}" destId="{F1FF4F09-B48D-42A9-8024-3A8D2AF7385F}" srcOrd="4" destOrd="0" presId="urn:microsoft.com/office/officeart/2018/2/layout/IconVerticalSolidList"/>
    <dgm:cxn modelId="{A3FA9A40-493F-4FF4-A646-9ED1448A2CDD}" type="presParOf" srcId="{F1FF4F09-B48D-42A9-8024-3A8D2AF7385F}" destId="{B11AA6EF-E552-4C75-B405-752FE0AF4A8E}" srcOrd="0" destOrd="0" presId="urn:microsoft.com/office/officeart/2018/2/layout/IconVerticalSolidList"/>
    <dgm:cxn modelId="{09E32A20-BFE0-451E-A3C7-4F598629F9B8}" type="presParOf" srcId="{F1FF4F09-B48D-42A9-8024-3A8D2AF7385F}" destId="{C2FE6875-2C36-49AD-9919-E74AEDE3C320}" srcOrd="1" destOrd="0" presId="urn:microsoft.com/office/officeart/2018/2/layout/IconVerticalSolidList"/>
    <dgm:cxn modelId="{77363872-6E79-434B-8A76-F33108E52031}" type="presParOf" srcId="{F1FF4F09-B48D-42A9-8024-3A8D2AF7385F}" destId="{8DB39D77-3855-4378-B2A1-41F6E72CFDF0}" srcOrd="2" destOrd="0" presId="urn:microsoft.com/office/officeart/2018/2/layout/IconVerticalSolidList"/>
    <dgm:cxn modelId="{01610D67-29FB-40DC-8D7F-408D8D0F257A}" type="presParOf" srcId="{F1FF4F09-B48D-42A9-8024-3A8D2AF7385F}" destId="{CE90BCE7-FD03-4036-B9A0-E561821C08EC}" srcOrd="3" destOrd="0" presId="urn:microsoft.com/office/officeart/2018/2/layout/IconVerticalSolidList"/>
    <dgm:cxn modelId="{5D042974-7FDF-4ABF-A2A4-287A27D0E6E8}" type="presParOf" srcId="{70ADC245-C130-46BA-9C26-039AAA44D982}" destId="{9F9B0437-3B80-4826-8503-6857BD744681}" srcOrd="5" destOrd="0" presId="urn:microsoft.com/office/officeart/2018/2/layout/IconVerticalSolidList"/>
    <dgm:cxn modelId="{3CB088AE-117D-4EDE-91C8-479E83640103}" type="presParOf" srcId="{70ADC245-C130-46BA-9C26-039AAA44D982}" destId="{2831A18F-DAE7-49A9-933F-1B7C017C3032}" srcOrd="6" destOrd="0" presId="urn:microsoft.com/office/officeart/2018/2/layout/IconVerticalSolidList"/>
    <dgm:cxn modelId="{95872E40-5B93-4882-836C-B2C37995281A}" type="presParOf" srcId="{2831A18F-DAE7-49A9-933F-1B7C017C3032}" destId="{76A3C179-6334-448C-81B3-59049E64EA51}" srcOrd="0" destOrd="0" presId="urn:microsoft.com/office/officeart/2018/2/layout/IconVerticalSolidList"/>
    <dgm:cxn modelId="{E1379301-15A9-4099-ABA4-6F048565CBD1}" type="presParOf" srcId="{2831A18F-DAE7-49A9-933F-1B7C017C3032}" destId="{147CB043-5FB6-46E9-A982-216B6C473A86}" srcOrd="1" destOrd="0" presId="urn:microsoft.com/office/officeart/2018/2/layout/IconVerticalSolidList"/>
    <dgm:cxn modelId="{07383819-0E2A-481A-AB67-3374F3B37394}" type="presParOf" srcId="{2831A18F-DAE7-49A9-933F-1B7C017C3032}" destId="{1A865744-284A-4586-82ED-ACF02870BDDE}" srcOrd="2" destOrd="0" presId="urn:microsoft.com/office/officeart/2018/2/layout/IconVerticalSolidList"/>
    <dgm:cxn modelId="{D6E2B8C3-ED21-4B02-8079-B6FA512ADD39}" type="presParOf" srcId="{2831A18F-DAE7-49A9-933F-1B7C017C3032}" destId="{405E7563-E277-49D4-A03F-224185C2E6B7}" srcOrd="3" destOrd="0" presId="urn:microsoft.com/office/officeart/2018/2/layout/IconVerticalSolidList"/>
    <dgm:cxn modelId="{30692F3E-13F8-4520-9557-600709A84C10}" type="presParOf" srcId="{70ADC245-C130-46BA-9C26-039AAA44D982}" destId="{434ADFB1-5E11-4300-8A0B-4A3489B9296B}" srcOrd="7" destOrd="0" presId="urn:microsoft.com/office/officeart/2018/2/layout/IconVerticalSolidList"/>
    <dgm:cxn modelId="{BDE5304C-EF7F-4960-9B7C-E9061A474C9B}" type="presParOf" srcId="{70ADC245-C130-46BA-9C26-039AAA44D982}" destId="{D48B5722-8790-4466-9E32-85E6B8AC6DAE}" srcOrd="8" destOrd="0" presId="urn:microsoft.com/office/officeart/2018/2/layout/IconVerticalSolidList"/>
    <dgm:cxn modelId="{82EBF387-617B-4E51-916D-A21304B6023F}" type="presParOf" srcId="{D48B5722-8790-4466-9E32-85E6B8AC6DAE}" destId="{B8BED5E8-8584-4277-B018-55EB6A4FCAB2}" srcOrd="0" destOrd="0" presId="urn:microsoft.com/office/officeart/2018/2/layout/IconVerticalSolidList"/>
    <dgm:cxn modelId="{42F7AC0C-43A4-4764-AEC6-4F8C52AAB39B}" type="presParOf" srcId="{D48B5722-8790-4466-9E32-85E6B8AC6DAE}" destId="{38CE7A33-F3AB-4725-828C-D15848D08A99}" srcOrd="1" destOrd="0" presId="urn:microsoft.com/office/officeart/2018/2/layout/IconVerticalSolidList"/>
    <dgm:cxn modelId="{BAC905F3-6009-4CAE-96AA-69B43966FD2E}" type="presParOf" srcId="{D48B5722-8790-4466-9E32-85E6B8AC6DAE}" destId="{D97DDD38-DD66-40DA-A59E-B7450A641022}" srcOrd="2" destOrd="0" presId="urn:microsoft.com/office/officeart/2018/2/layout/IconVerticalSolidList"/>
    <dgm:cxn modelId="{B8C06CDD-AE29-45FD-9DC6-F99EC78470A5}" type="presParOf" srcId="{D48B5722-8790-4466-9E32-85E6B8AC6DAE}" destId="{E4E7066C-E760-4BBC-8651-B5DACF4CF6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16C2023-C08C-42ED-8169-70D8E2919BD1}"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74AE7391-2860-46C7-A5E5-E95547651DD9}">
      <dgm:prSet/>
      <dgm:spPr/>
      <dgm:t>
        <a:bodyPr/>
        <a:lstStyle/>
        <a:p>
          <a:r>
            <a:rPr lang="en-GB"/>
            <a:t>Discuss and analyse the assignment topic.</a:t>
          </a:r>
          <a:endParaRPr lang="en-US"/>
        </a:p>
      </dgm:t>
    </dgm:pt>
    <dgm:pt modelId="{BE0B7188-274E-44B9-A227-09B79B0382DA}" type="parTrans" cxnId="{DEF6E247-BC23-42BE-9C7E-D6D35369844B}">
      <dgm:prSet/>
      <dgm:spPr/>
      <dgm:t>
        <a:bodyPr/>
        <a:lstStyle/>
        <a:p>
          <a:endParaRPr lang="en-US"/>
        </a:p>
      </dgm:t>
    </dgm:pt>
    <dgm:pt modelId="{35D93EF3-DFCB-4E70-A90E-59BBC0AD881E}" type="sibTrans" cxnId="{DEF6E247-BC23-42BE-9C7E-D6D35369844B}">
      <dgm:prSet/>
      <dgm:spPr/>
      <dgm:t>
        <a:bodyPr/>
        <a:lstStyle/>
        <a:p>
          <a:endParaRPr lang="en-US"/>
        </a:p>
      </dgm:t>
    </dgm:pt>
    <dgm:pt modelId="{C8BA800B-96B3-4DF6-84D9-F080F3049C81}">
      <dgm:prSet/>
      <dgm:spPr/>
      <dgm:t>
        <a:bodyPr/>
        <a:lstStyle/>
        <a:p>
          <a:r>
            <a:rPr lang="en-GB"/>
            <a:t>Use the guidance given by the lecturer. </a:t>
          </a:r>
          <a:endParaRPr lang="en-US"/>
        </a:p>
      </dgm:t>
    </dgm:pt>
    <dgm:pt modelId="{7FFFB911-4878-4074-82F9-03E3E62C205E}" type="parTrans" cxnId="{80B7735E-0C38-4DD4-A19D-A5C8FAD47625}">
      <dgm:prSet/>
      <dgm:spPr/>
      <dgm:t>
        <a:bodyPr/>
        <a:lstStyle/>
        <a:p>
          <a:endParaRPr lang="en-US"/>
        </a:p>
      </dgm:t>
    </dgm:pt>
    <dgm:pt modelId="{67452A5D-0226-4453-A5F3-4AAAA9244859}" type="sibTrans" cxnId="{80B7735E-0C38-4DD4-A19D-A5C8FAD47625}">
      <dgm:prSet/>
      <dgm:spPr/>
      <dgm:t>
        <a:bodyPr/>
        <a:lstStyle/>
        <a:p>
          <a:endParaRPr lang="en-US"/>
        </a:p>
      </dgm:t>
    </dgm:pt>
    <dgm:pt modelId="{567F48E0-0AD3-40B6-A00E-6D2551F77C39}">
      <dgm:prSet/>
      <dgm:spPr/>
      <dgm:t>
        <a:bodyPr/>
        <a:lstStyle/>
        <a:p>
          <a:r>
            <a:rPr lang="en-GB"/>
            <a:t>Look in depth at the assignment brief. </a:t>
          </a:r>
          <a:endParaRPr lang="en-US"/>
        </a:p>
      </dgm:t>
    </dgm:pt>
    <dgm:pt modelId="{D3114DC0-F084-41A7-B74C-87D300C3895F}" type="parTrans" cxnId="{CF9D8D86-9D2E-4637-8853-2EEF01CAD475}">
      <dgm:prSet/>
      <dgm:spPr/>
      <dgm:t>
        <a:bodyPr/>
        <a:lstStyle/>
        <a:p>
          <a:endParaRPr lang="en-US"/>
        </a:p>
      </dgm:t>
    </dgm:pt>
    <dgm:pt modelId="{2AD775A9-E14F-40E4-B131-DD1DA7467D3E}" type="sibTrans" cxnId="{CF9D8D86-9D2E-4637-8853-2EEF01CAD475}">
      <dgm:prSet/>
      <dgm:spPr/>
      <dgm:t>
        <a:bodyPr/>
        <a:lstStyle/>
        <a:p>
          <a:endParaRPr lang="en-US"/>
        </a:p>
      </dgm:t>
    </dgm:pt>
    <dgm:pt modelId="{52491DFA-202F-4956-A02E-EE1E42A9E5F8}">
      <dgm:prSet/>
      <dgm:spPr/>
      <dgm:t>
        <a:bodyPr/>
        <a:lstStyle/>
        <a:p>
          <a:r>
            <a:rPr lang="en-GB"/>
            <a:t>Key area’s to consider; </a:t>
          </a:r>
          <a:endParaRPr lang="en-US"/>
        </a:p>
      </dgm:t>
    </dgm:pt>
    <dgm:pt modelId="{FBC3A4DE-6A86-42E2-BAD4-A1D7E96A28F8}" type="parTrans" cxnId="{B210E834-3389-40E0-965C-E141442AD8FB}">
      <dgm:prSet/>
      <dgm:spPr/>
      <dgm:t>
        <a:bodyPr/>
        <a:lstStyle/>
        <a:p>
          <a:endParaRPr lang="en-US"/>
        </a:p>
      </dgm:t>
    </dgm:pt>
    <dgm:pt modelId="{64CC4BEE-D15D-4414-AF4D-E628C9D7815F}" type="sibTrans" cxnId="{B210E834-3389-40E0-965C-E141442AD8FB}">
      <dgm:prSet/>
      <dgm:spPr/>
      <dgm:t>
        <a:bodyPr/>
        <a:lstStyle/>
        <a:p>
          <a:endParaRPr lang="en-US"/>
        </a:p>
      </dgm:t>
    </dgm:pt>
    <dgm:pt modelId="{2A22C969-A9D1-4628-BF82-8716B7286067}" type="pres">
      <dgm:prSet presAssocID="{716C2023-C08C-42ED-8169-70D8E2919BD1}" presName="Name0" presStyleCnt="0">
        <dgm:presLayoutVars>
          <dgm:dir/>
          <dgm:resizeHandles val="exact"/>
        </dgm:presLayoutVars>
      </dgm:prSet>
      <dgm:spPr/>
    </dgm:pt>
    <dgm:pt modelId="{FC5BDF82-08D8-4A29-8D13-FC2C5C7B6DE3}" type="pres">
      <dgm:prSet presAssocID="{74AE7391-2860-46C7-A5E5-E95547651DD9}" presName="node" presStyleLbl="node1" presStyleIdx="0" presStyleCnt="4">
        <dgm:presLayoutVars>
          <dgm:bulletEnabled val="1"/>
        </dgm:presLayoutVars>
      </dgm:prSet>
      <dgm:spPr/>
    </dgm:pt>
    <dgm:pt modelId="{9E69026E-3543-47A7-A9B2-273CF387B210}" type="pres">
      <dgm:prSet presAssocID="{35D93EF3-DFCB-4E70-A90E-59BBC0AD881E}" presName="sibTrans" presStyleLbl="sibTrans1D1" presStyleIdx="0" presStyleCnt="3"/>
      <dgm:spPr/>
    </dgm:pt>
    <dgm:pt modelId="{248317DB-BA03-4E2A-8ACB-E390D728DB60}" type="pres">
      <dgm:prSet presAssocID="{35D93EF3-DFCB-4E70-A90E-59BBC0AD881E}" presName="connectorText" presStyleLbl="sibTrans1D1" presStyleIdx="0" presStyleCnt="3"/>
      <dgm:spPr/>
    </dgm:pt>
    <dgm:pt modelId="{8C34469A-3E3E-4E4D-908F-77347E8FFA05}" type="pres">
      <dgm:prSet presAssocID="{C8BA800B-96B3-4DF6-84D9-F080F3049C81}" presName="node" presStyleLbl="node1" presStyleIdx="1" presStyleCnt="4">
        <dgm:presLayoutVars>
          <dgm:bulletEnabled val="1"/>
        </dgm:presLayoutVars>
      </dgm:prSet>
      <dgm:spPr/>
    </dgm:pt>
    <dgm:pt modelId="{2415C8A8-08F6-4641-92F9-5D14651102D7}" type="pres">
      <dgm:prSet presAssocID="{67452A5D-0226-4453-A5F3-4AAAA9244859}" presName="sibTrans" presStyleLbl="sibTrans1D1" presStyleIdx="1" presStyleCnt="3"/>
      <dgm:spPr/>
    </dgm:pt>
    <dgm:pt modelId="{0ADD0076-D742-4DE7-949B-34ABB2ED2278}" type="pres">
      <dgm:prSet presAssocID="{67452A5D-0226-4453-A5F3-4AAAA9244859}" presName="connectorText" presStyleLbl="sibTrans1D1" presStyleIdx="1" presStyleCnt="3"/>
      <dgm:spPr/>
    </dgm:pt>
    <dgm:pt modelId="{F8CDDA30-606A-45A9-83C2-7B6242416491}" type="pres">
      <dgm:prSet presAssocID="{567F48E0-0AD3-40B6-A00E-6D2551F77C39}" presName="node" presStyleLbl="node1" presStyleIdx="2" presStyleCnt="4">
        <dgm:presLayoutVars>
          <dgm:bulletEnabled val="1"/>
        </dgm:presLayoutVars>
      </dgm:prSet>
      <dgm:spPr/>
    </dgm:pt>
    <dgm:pt modelId="{CFA37D5F-5777-4D98-9C24-31831961FCAC}" type="pres">
      <dgm:prSet presAssocID="{2AD775A9-E14F-40E4-B131-DD1DA7467D3E}" presName="sibTrans" presStyleLbl="sibTrans1D1" presStyleIdx="2" presStyleCnt="3"/>
      <dgm:spPr/>
    </dgm:pt>
    <dgm:pt modelId="{96180AD3-C7DB-412D-AE0F-4962F817DD3F}" type="pres">
      <dgm:prSet presAssocID="{2AD775A9-E14F-40E4-B131-DD1DA7467D3E}" presName="connectorText" presStyleLbl="sibTrans1D1" presStyleIdx="2" presStyleCnt="3"/>
      <dgm:spPr/>
    </dgm:pt>
    <dgm:pt modelId="{95CF2DFE-4106-46A6-8586-26319924A3F0}" type="pres">
      <dgm:prSet presAssocID="{52491DFA-202F-4956-A02E-EE1E42A9E5F8}" presName="node" presStyleLbl="node1" presStyleIdx="3" presStyleCnt="4">
        <dgm:presLayoutVars>
          <dgm:bulletEnabled val="1"/>
        </dgm:presLayoutVars>
      </dgm:prSet>
      <dgm:spPr/>
    </dgm:pt>
  </dgm:ptLst>
  <dgm:cxnLst>
    <dgm:cxn modelId="{8CD65D01-ACEF-4D09-AE88-BA72C7F38C44}" type="presOf" srcId="{67452A5D-0226-4453-A5F3-4AAAA9244859}" destId="{0ADD0076-D742-4DE7-949B-34ABB2ED2278}" srcOrd="1" destOrd="0" presId="urn:microsoft.com/office/officeart/2016/7/layout/RepeatingBendingProcessNew"/>
    <dgm:cxn modelId="{47519906-AB4B-4E8C-9A48-FB481544E9A1}" type="presOf" srcId="{C8BA800B-96B3-4DF6-84D9-F080F3049C81}" destId="{8C34469A-3E3E-4E4D-908F-77347E8FFA05}" srcOrd="0" destOrd="0" presId="urn:microsoft.com/office/officeart/2016/7/layout/RepeatingBendingProcessNew"/>
    <dgm:cxn modelId="{BD3CDC13-523C-4652-B249-70A5780053A0}" type="presOf" srcId="{67452A5D-0226-4453-A5F3-4AAAA9244859}" destId="{2415C8A8-08F6-4641-92F9-5D14651102D7}" srcOrd="0" destOrd="0" presId="urn:microsoft.com/office/officeart/2016/7/layout/RepeatingBendingProcessNew"/>
    <dgm:cxn modelId="{B210E834-3389-40E0-965C-E141442AD8FB}" srcId="{716C2023-C08C-42ED-8169-70D8E2919BD1}" destId="{52491DFA-202F-4956-A02E-EE1E42A9E5F8}" srcOrd="3" destOrd="0" parTransId="{FBC3A4DE-6A86-42E2-BAD4-A1D7E96A28F8}" sibTransId="{64CC4BEE-D15D-4414-AF4D-E628C9D7815F}"/>
    <dgm:cxn modelId="{80B7735E-0C38-4DD4-A19D-A5C8FAD47625}" srcId="{716C2023-C08C-42ED-8169-70D8E2919BD1}" destId="{C8BA800B-96B3-4DF6-84D9-F080F3049C81}" srcOrd="1" destOrd="0" parTransId="{7FFFB911-4878-4074-82F9-03E3E62C205E}" sibTransId="{67452A5D-0226-4453-A5F3-4AAAA9244859}"/>
    <dgm:cxn modelId="{E8AE6F5F-31A3-4048-95D6-8DA78D131BDE}" type="presOf" srcId="{35D93EF3-DFCB-4E70-A90E-59BBC0AD881E}" destId="{9E69026E-3543-47A7-A9B2-273CF387B210}" srcOrd="0" destOrd="0" presId="urn:microsoft.com/office/officeart/2016/7/layout/RepeatingBendingProcessNew"/>
    <dgm:cxn modelId="{DEF6E247-BC23-42BE-9C7E-D6D35369844B}" srcId="{716C2023-C08C-42ED-8169-70D8E2919BD1}" destId="{74AE7391-2860-46C7-A5E5-E95547651DD9}" srcOrd="0" destOrd="0" parTransId="{BE0B7188-274E-44B9-A227-09B79B0382DA}" sibTransId="{35D93EF3-DFCB-4E70-A90E-59BBC0AD881E}"/>
    <dgm:cxn modelId="{ED3D696F-733E-4BE4-8BD5-05AB7A19FCF6}" type="presOf" srcId="{716C2023-C08C-42ED-8169-70D8E2919BD1}" destId="{2A22C969-A9D1-4628-BF82-8716B7286067}" srcOrd="0" destOrd="0" presId="urn:microsoft.com/office/officeart/2016/7/layout/RepeatingBendingProcessNew"/>
    <dgm:cxn modelId="{9CE24358-C07C-4EBB-A983-9CAEB734A29C}" type="presOf" srcId="{2AD775A9-E14F-40E4-B131-DD1DA7467D3E}" destId="{CFA37D5F-5777-4D98-9C24-31831961FCAC}" srcOrd="0" destOrd="0" presId="urn:microsoft.com/office/officeart/2016/7/layout/RepeatingBendingProcessNew"/>
    <dgm:cxn modelId="{191E547C-98C6-45C5-AB33-695B02AE4AF0}" type="presOf" srcId="{567F48E0-0AD3-40B6-A00E-6D2551F77C39}" destId="{F8CDDA30-606A-45A9-83C2-7B6242416491}" srcOrd="0" destOrd="0" presId="urn:microsoft.com/office/officeart/2016/7/layout/RepeatingBendingProcessNew"/>
    <dgm:cxn modelId="{CF9D8D86-9D2E-4637-8853-2EEF01CAD475}" srcId="{716C2023-C08C-42ED-8169-70D8E2919BD1}" destId="{567F48E0-0AD3-40B6-A00E-6D2551F77C39}" srcOrd="2" destOrd="0" parTransId="{D3114DC0-F084-41A7-B74C-87D300C3895F}" sibTransId="{2AD775A9-E14F-40E4-B131-DD1DA7467D3E}"/>
    <dgm:cxn modelId="{8828E9D9-E437-416B-8A3F-89ADE1560C16}" type="presOf" srcId="{35D93EF3-DFCB-4E70-A90E-59BBC0AD881E}" destId="{248317DB-BA03-4E2A-8ACB-E390D728DB60}" srcOrd="1" destOrd="0" presId="urn:microsoft.com/office/officeart/2016/7/layout/RepeatingBendingProcessNew"/>
    <dgm:cxn modelId="{2A747DE3-FAD2-4141-8F62-88F8F31CCA32}" type="presOf" srcId="{52491DFA-202F-4956-A02E-EE1E42A9E5F8}" destId="{95CF2DFE-4106-46A6-8586-26319924A3F0}" srcOrd="0" destOrd="0" presId="urn:microsoft.com/office/officeart/2016/7/layout/RepeatingBendingProcessNew"/>
    <dgm:cxn modelId="{FC748EFC-7D16-4C51-8A54-C7C201FD714F}" type="presOf" srcId="{74AE7391-2860-46C7-A5E5-E95547651DD9}" destId="{FC5BDF82-08D8-4A29-8D13-FC2C5C7B6DE3}" srcOrd="0" destOrd="0" presId="urn:microsoft.com/office/officeart/2016/7/layout/RepeatingBendingProcessNew"/>
    <dgm:cxn modelId="{A0EBCDFE-AD3A-4790-B74F-B7F6DC05C7C6}" type="presOf" srcId="{2AD775A9-E14F-40E4-B131-DD1DA7467D3E}" destId="{96180AD3-C7DB-412D-AE0F-4962F817DD3F}" srcOrd="1" destOrd="0" presId="urn:microsoft.com/office/officeart/2016/7/layout/RepeatingBendingProcessNew"/>
    <dgm:cxn modelId="{B49E3F00-2131-4C65-8741-1A86D2AA3F19}" type="presParOf" srcId="{2A22C969-A9D1-4628-BF82-8716B7286067}" destId="{FC5BDF82-08D8-4A29-8D13-FC2C5C7B6DE3}" srcOrd="0" destOrd="0" presId="urn:microsoft.com/office/officeart/2016/7/layout/RepeatingBendingProcessNew"/>
    <dgm:cxn modelId="{0C0187AC-B6C3-405F-B23B-0F6BCE257EDD}" type="presParOf" srcId="{2A22C969-A9D1-4628-BF82-8716B7286067}" destId="{9E69026E-3543-47A7-A9B2-273CF387B210}" srcOrd="1" destOrd="0" presId="urn:microsoft.com/office/officeart/2016/7/layout/RepeatingBendingProcessNew"/>
    <dgm:cxn modelId="{8173AF8E-5BED-4134-9005-499306C3F0C7}" type="presParOf" srcId="{9E69026E-3543-47A7-A9B2-273CF387B210}" destId="{248317DB-BA03-4E2A-8ACB-E390D728DB60}" srcOrd="0" destOrd="0" presId="urn:microsoft.com/office/officeart/2016/7/layout/RepeatingBendingProcessNew"/>
    <dgm:cxn modelId="{39D60C14-0176-4695-995A-63427C9D39CC}" type="presParOf" srcId="{2A22C969-A9D1-4628-BF82-8716B7286067}" destId="{8C34469A-3E3E-4E4D-908F-77347E8FFA05}" srcOrd="2" destOrd="0" presId="urn:microsoft.com/office/officeart/2016/7/layout/RepeatingBendingProcessNew"/>
    <dgm:cxn modelId="{BF7E962D-B3CC-46B8-9D91-AB4EB7A3E0CC}" type="presParOf" srcId="{2A22C969-A9D1-4628-BF82-8716B7286067}" destId="{2415C8A8-08F6-4641-92F9-5D14651102D7}" srcOrd="3" destOrd="0" presId="urn:microsoft.com/office/officeart/2016/7/layout/RepeatingBendingProcessNew"/>
    <dgm:cxn modelId="{521A3A7D-10C9-42EC-A22D-B5F0E0E11022}" type="presParOf" srcId="{2415C8A8-08F6-4641-92F9-5D14651102D7}" destId="{0ADD0076-D742-4DE7-949B-34ABB2ED2278}" srcOrd="0" destOrd="0" presId="urn:microsoft.com/office/officeart/2016/7/layout/RepeatingBendingProcessNew"/>
    <dgm:cxn modelId="{E253A4FF-13A4-4F3B-9DF0-425F3158D0AC}" type="presParOf" srcId="{2A22C969-A9D1-4628-BF82-8716B7286067}" destId="{F8CDDA30-606A-45A9-83C2-7B6242416491}" srcOrd="4" destOrd="0" presId="urn:microsoft.com/office/officeart/2016/7/layout/RepeatingBendingProcessNew"/>
    <dgm:cxn modelId="{3AD4974E-6DFE-432C-9054-AEC761F48CB3}" type="presParOf" srcId="{2A22C969-A9D1-4628-BF82-8716B7286067}" destId="{CFA37D5F-5777-4D98-9C24-31831961FCAC}" srcOrd="5" destOrd="0" presId="urn:microsoft.com/office/officeart/2016/7/layout/RepeatingBendingProcessNew"/>
    <dgm:cxn modelId="{7B319DB4-A4F5-439E-92F6-0D83D193B9EC}" type="presParOf" srcId="{CFA37D5F-5777-4D98-9C24-31831961FCAC}" destId="{96180AD3-C7DB-412D-AE0F-4962F817DD3F}" srcOrd="0" destOrd="0" presId="urn:microsoft.com/office/officeart/2016/7/layout/RepeatingBendingProcessNew"/>
    <dgm:cxn modelId="{7FCEDA44-EEA1-46E5-828A-172E6991A212}" type="presParOf" srcId="{2A22C969-A9D1-4628-BF82-8716B7286067}" destId="{95CF2DFE-4106-46A6-8586-26319924A3F0}"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022ECA3-A882-475A-90B3-FD4CC04E62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9BA6363-4744-414E-9B84-DAC5807BC0FB}">
      <dgm:prSet/>
      <dgm:spPr/>
      <dgm:t>
        <a:bodyPr/>
        <a:lstStyle/>
        <a:p>
          <a:r>
            <a:rPr lang="en-GB"/>
            <a:t>Start the discussion. </a:t>
          </a:r>
          <a:endParaRPr lang="en-US"/>
        </a:p>
      </dgm:t>
    </dgm:pt>
    <dgm:pt modelId="{F34DFFCB-427F-4F03-A9AF-DB834ABE70E9}" type="parTrans" cxnId="{0D043E44-FFEA-4353-974D-7046E339816B}">
      <dgm:prSet/>
      <dgm:spPr/>
      <dgm:t>
        <a:bodyPr/>
        <a:lstStyle/>
        <a:p>
          <a:endParaRPr lang="en-US"/>
        </a:p>
      </dgm:t>
    </dgm:pt>
    <dgm:pt modelId="{D424AF1A-48BD-4690-802A-D6285C110A43}" type="sibTrans" cxnId="{0D043E44-FFEA-4353-974D-7046E339816B}">
      <dgm:prSet/>
      <dgm:spPr/>
      <dgm:t>
        <a:bodyPr/>
        <a:lstStyle/>
        <a:p>
          <a:endParaRPr lang="en-US"/>
        </a:p>
      </dgm:t>
    </dgm:pt>
    <dgm:pt modelId="{A81EC066-D36E-4BB7-A646-8ABD5D8819AB}">
      <dgm:prSet/>
      <dgm:spPr/>
      <dgm:t>
        <a:bodyPr/>
        <a:lstStyle/>
        <a:p>
          <a:r>
            <a:rPr lang="en-GB"/>
            <a:t>Use Point, evidence, explain and link. </a:t>
          </a:r>
          <a:endParaRPr lang="en-US"/>
        </a:p>
      </dgm:t>
    </dgm:pt>
    <dgm:pt modelId="{1F8C6617-171B-46E2-897E-31E9100FCAED}" type="parTrans" cxnId="{C8928508-5F61-44EA-B065-1EAD5BACAB14}">
      <dgm:prSet/>
      <dgm:spPr/>
      <dgm:t>
        <a:bodyPr/>
        <a:lstStyle/>
        <a:p>
          <a:endParaRPr lang="en-US"/>
        </a:p>
      </dgm:t>
    </dgm:pt>
    <dgm:pt modelId="{D9D8EFE4-072A-488C-8B75-8858027D691A}" type="sibTrans" cxnId="{C8928508-5F61-44EA-B065-1EAD5BACAB14}">
      <dgm:prSet/>
      <dgm:spPr/>
      <dgm:t>
        <a:bodyPr/>
        <a:lstStyle/>
        <a:p>
          <a:endParaRPr lang="en-US"/>
        </a:p>
      </dgm:t>
    </dgm:pt>
    <dgm:pt modelId="{8E9F8889-C306-42CA-AD9D-C71A55080C42}">
      <dgm:prSet/>
      <dgm:spPr/>
      <dgm:t>
        <a:bodyPr/>
        <a:lstStyle/>
        <a:p>
          <a:r>
            <a:rPr lang="en-GB"/>
            <a:t>Key element in your main body; </a:t>
          </a:r>
          <a:endParaRPr lang="en-US"/>
        </a:p>
      </dgm:t>
    </dgm:pt>
    <dgm:pt modelId="{687FD1B2-BC17-4CD4-A148-8BB964A6400A}" type="parTrans" cxnId="{6CB6F5C1-BE43-4AB9-A505-029C29B6AF30}">
      <dgm:prSet/>
      <dgm:spPr/>
      <dgm:t>
        <a:bodyPr/>
        <a:lstStyle/>
        <a:p>
          <a:endParaRPr lang="en-US"/>
        </a:p>
      </dgm:t>
    </dgm:pt>
    <dgm:pt modelId="{64894B0A-B33C-4228-B6FB-2B2E9566ACD1}" type="sibTrans" cxnId="{6CB6F5C1-BE43-4AB9-A505-029C29B6AF30}">
      <dgm:prSet/>
      <dgm:spPr/>
      <dgm:t>
        <a:bodyPr/>
        <a:lstStyle/>
        <a:p>
          <a:endParaRPr lang="en-US"/>
        </a:p>
      </dgm:t>
    </dgm:pt>
    <dgm:pt modelId="{EEF98F05-951B-4040-ABB7-FEA0A40B01B9}" type="pres">
      <dgm:prSet presAssocID="{3022ECA3-A882-475A-90B3-FD4CC04E6281}" presName="root" presStyleCnt="0">
        <dgm:presLayoutVars>
          <dgm:dir/>
          <dgm:resizeHandles val="exact"/>
        </dgm:presLayoutVars>
      </dgm:prSet>
      <dgm:spPr/>
    </dgm:pt>
    <dgm:pt modelId="{4AAEB0DA-1D5D-4521-883A-D0814325B5EB}" type="pres">
      <dgm:prSet presAssocID="{A9BA6363-4744-414E-9B84-DAC5807BC0FB}" presName="compNode" presStyleCnt="0"/>
      <dgm:spPr/>
    </dgm:pt>
    <dgm:pt modelId="{FC609BFA-3108-428D-9A78-E69A6675A2D3}" type="pres">
      <dgm:prSet presAssocID="{A9BA6363-4744-414E-9B84-DAC5807BC0FB}" presName="bgRect" presStyleLbl="bgShp" presStyleIdx="0" presStyleCnt="3"/>
      <dgm:spPr/>
    </dgm:pt>
    <dgm:pt modelId="{5B1455AF-6E57-43C2-B919-092600B4C628}" type="pres">
      <dgm:prSet presAssocID="{A9BA6363-4744-414E-9B84-DAC5807BC0F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71228614-6370-41ED-960D-018E2BC4AE9D}" type="pres">
      <dgm:prSet presAssocID="{A9BA6363-4744-414E-9B84-DAC5807BC0FB}" presName="spaceRect" presStyleCnt="0"/>
      <dgm:spPr/>
    </dgm:pt>
    <dgm:pt modelId="{3713A157-06AE-4E6E-B5F9-D745EE1343A0}" type="pres">
      <dgm:prSet presAssocID="{A9BA6363-4744-414E-9B84-DAC5807BC0FB}" presName="parTx" presStyleLbl="revTx" presStyleIdx="0" presStyleCnt="3">
        <dgm:presLayoutVars>
          <dgm:chMax val="0"/>
          <dgm:chPref val="0"/>
        </dgm:presLayoutVars>
      </dgm:prSet>
      <dgm:spPr/>
    </dgm:pt>
    <dgm:pt modelId="{63F0A9B4-AF07-4566-8D83-7644930AA2DF}" type="pres">
      <dgm:prSet presAssocID="{D424AF1A-48BD-4690-802A-D6285C110A43}" presName="sibTrans" presStyleCnt="0"/>
      <dgm:spPr/>
    </dgm:pt>
    <dgm:pt modelId="{0022008F-4752-4C2E-ACBC-EEA4B48138A6}" type="pres">
      <dgm:prSet presAssocID="{A81EC066-D36E-4BB7-A646-8ABD5D8819AB}" presName="compNode" presStyleCnt="0"/>
      <dgm:spPr/>
    </dgm:pt>
    <dgm:pt modelId="{EA5C3D1C-35B2-4983-B95E-4A42544DFC1B}" type="pres">
      <dgm:prSet presAssocID="{A81EC066-D36E-4BB7-A646-8ABD5D8819AB}" presName="bgRect" presStyleLbl="bgShp" presStyleIdx="1" presStyleCnt="3"/>
      <dgm:spPr/>
    </dgm:pt>
    <dgm:pt modelId="{E44DE47D-324F-4B83-A751-20155DD1D474}" type="pres">
      <dgm:prSet presAssocID="{A81EC066-D36E-4BB7-A646-8ABD5D8819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F1330C6B-75D1-4DC7-93CF-DF67AC925BC8}" type="pres">
      <dgm:prSet presAssocID="{A81EC066-D36E-4BB7-A646-8ABD5D8819AB}" presName="spaceRect" presStyleCnt="0"/>
      <dgm:spPr/>
    </dgm:pt>
    <dgm:pt modelId="{77E36D4B-B284-4F4F-A2D5-0AC3F19CD422}" type="pres">
      <dgm:prSet presAssocID="{A81EC066-D36E-4BB7-A646-8ABD5D8819AB}" presName="parTx" presStyleLbl="revTx" presStyleIdx="1" presStyleCnt="3">
        <dgm:presLayoutVars>
          <dgm:chMax val="0"/>
          <dgm:chPref val="0"/>
        </dgm:presLayoutVars>
      </dgm:prSet>
      <dgm:spPr/>
    </dgm:pt>
    <dgm:pt modelId="{8A1BA0D2-E340-413F-9A5F-568BA2FAD24A}" type="pres">
      <dgm:prSet presAssocID="{D9D8EFE4-072A-488C-8B75-8858027D691A}" presName="sibTrans" presStyleCnt="0"/>
      <dgm:spPr/>
    </dgm:pt>
    <dgm:pt modelId="{659974D2-1C49-4DCF-807C-B41C88A417C7}" type="pres">
      <dgm:prSet presAssocID="{8E9F8889-C306-42CA-AD9D-C71A55080C42}" presName="compNode" presStyleCnt="0"/>
      <dgm:spPr/>
    </dgm:pt>
    <dgm:pt modelId="{CAE55F89-93F1-49E2-BF74-5695E8D5FBCD}" type="pres">
      <dgm:prSet presAssocID="{8E9F8889-C306-42CA-AD9D-C71A55080C42}" presName="bgRect" presStyleLbl="bgShp" presStyleIdx="2" presStyleCnt="3"/>
      <dgm:spPr/>
    </dgm:pt>
    <dgm:pt modelId="{A735923F-526A-428F-AF4D-7868608F6E92}" type="pres">
      <dgm:prSet presAssocID="{8E9F8889-C306-42CA-AD9D-C71A55080C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7F02134A-879B-4D87-937C-6AA78DCB7DB3}" type="pres">
      <dgm:prSet presAssocID="{8E9F8889-C306-42CA-AD9D-C71A55080C42}" presName="spaceRect" presStyleCnt="0"/>
      <dgm:spPr/>
    </dgm:pt>
    <dgm:pt modelId="{9F35A4A6-D53B-4A77-B661-CDE7AEC79579}" type="pres">
      <dgm:prSet presAssocID="{8E9F8889-C306-42CA-AD9D-C71A55080C42}" presName="parTx" presStyleLbl="revTx" presStyleIdx="2" presStyleCnt="3">
        <dgm:presLayoutVars>
          <dgm:chMax val="0"/>
          <dgm:chPref val="0"/>
        </dgm:presLayoutVars>
      </dgm:prSet>
      <dgm:spPr/>
    </dgm:pt>
  </dgm:ptLst>
  <dgm:cxnLst>
    <dgm:cxn modelId="{C8928508-5F61-44EA-B065-1EAD5BACAB14}" srcId="{3022ECA3-A882-475A-90B3-FD4CC04E6281}" destId="{A81EC066-D36E-4BB7-A646-8ABD5D8819AB}" srcOrd="1" destOrd="0" parTransId="{1F8C6617-171B-46E2-897E-31E9100FCAED}" sibTransId="{D9D8EFE4-072A-488C-8B75-8858027D691A}"/>
    <dgm:cxn modelId="{557F2E2C-49A5-4656-B042-4879A44B3268}" type="presOf" srcId="{3022ECA3-A882-475A-90B3-FD4CC04E6281}" destId="{EEF98F05-951B-4040-ABB7-FEA0A40B01B9}" srcOrd="0" destOrd="0" presId="urn:microsoft.com/office/officeart/2018/2/layout/IconVerticalSolidList"/>
    <dgm:cxn modelId="{0D043E44-FFEA-4353-974D-7046E339816B}" srcId="{3022ECA3-A882-475A-90B3-FD4CC04E6281}" destId="{A9BA6363-4744-414E-9B84-DAC5807BC0FB}" srcOrd="0" destOrd="0" parTransId="{F34DFFCB-427F-4F03-A9AF-DB834ABE70E9}" sibTransId="{D424AF1A-48BD-4690-802A-D6285C110A43}"/>
    <dgm:cxn modelId="{FE8DBA69-51ED-4BA3-9DC8-2FEC692669C8}" type="presOf" srcId="{A9BA6363-4744-414E-9B84-DAC5807BC0FB}" destId="{3713A157-06AE-4E6E-B5F9-D745EE1343A0}" srcOrd="0" destOrd="0" presId="urn:microsoft.com/office/officeart/2018/2/layout/IconVerticalSolidList"/>
    <dgm:cxn modelId="{D111AC84-FCF1-4EDC-B150-B8CAC808972D}" type="presOf" srcId="{A81EC066-D36E-4BB7-A646-8ABD5D8819AB}" destId="{77E36D4B-B284-4F4F-A2D5-0AC3F19CD422}" srcOrd="0" destOrd="0" presId="urn:microsoft.com/office/officeart/2018/2/layout/IconVerticalSolidList"/>
    <dgm:cxn modelId="{730B68A3-E05C-4317-9C20-91D8C2701849}" type="presOf" srcId="{8E9F8889-C306-42CA-AD9D-C71A55080C42}" destId="{9F35A4A6-D53B-4A77-B661-CDE7AEC79579}" srcOrd="0" destOrd="0" presId="urn:microsoft.com/office/officeart/2018/2/layout/IconVerticalSolidList"/>
    <dgm:cxn modelId="{6CB6F5C1-BE43-4AB9-A505-029C29B6AF30}" srcId="{3022ECA3-A882-475A-90B3-FD4CC04E6281}" destId="{8E9F8889-C306-42CA-AD9D-C71A55080C42}" srcOrd="2" destOrd="0" parTransId="{687FD1B2-BC17-4CD4-A148-8BB964A6400A}" sibTransId="{64894B0A-B33C-4228-B6FB-2B2E9566ACD1}"/>
    <dgm:cxn modelId="{F8C173F2-151D-4D2F-AE59-F86A7E3C44A1}" type="presParOf" srcId="{EEF98F05-951B-4040-ABB7-FEA0A40B01B9}" destId="{4AAEB0DA-1D5D-4521-883A-D0814325B5EB}" srcOrd="0" destOrd="0" presId="urn:microsoft.com/office/officeart/2018/2/layout/IconVerticalSolidList"/>
    <dgm:cxn modelId="{E7855E70-3BE3-47FC-BFB8-633B7E2A55FD}" type="presParOf" srcId="{4AAEB0DA-1D5D-4521-883A-D0814325B5EB}" destId="{FC609BFA-3108-428D-9A78-E69A6675A2D3}" srcOrd="0" destOrd="0" presId="urn:microsoft.com/office/officeart/2018/2/layout/IconVerticalSolidList"/>
    <dgm:cxn modelId="{A3E4F8F6-926E-441F-8BFA-9C960F784C09}" type="presParOf" srcId="{4AAEB0DA-1D5D-4521-883A-D0814325B5EB}" destId="{5B1455AF-6E57-43C2-B919-092600B4C628}" srcOrd="1" destOrd="0" presId="urn:microsoft.com/office/officeart/2018/2/layout/IconVerticalSolidList"/>
    <dgm:cxn modelId="{84391E41-904D-459C-BB70-4AD4BBC69A79}" type="presParOf" srcId="{4AAEB0DA-1D5D-4521-883A-D0814325B5EB}" destId="{71228614-6370-41ED-960D-018E2BC4AE9D}" srcOrd="2" destOrd="0" presId="urn:microsoft.com/office/officeart/2018/2/layout/IconVerticalSolidList"/>
    <dgm:cxn modelId="{1B6D6EBD-6783-4319-91DE-E06040C71621}" type="presParOf" srcId="{4AAEB0DA-1D5D-4521-883A-D0814325B5EB}" destId="{3713A157-06AE-4E6E-B5F9-D745EE1343A0}" srcOrd="3" destOrd="0" presId="urn:microsoft.com/office/officeart/2018/2/layout/IconVerticalSolidList"/>
    <dgm:cxn modelId="{1D666B7F-EB83-4EB9-85F4-F9F0649F28BD}" type="presParOf" srcId="{EEF98F05-951B-4040-ABB7-FEA0A40B01B9}" destId="{63F0A9B4-AF07-4566-8D83-7644930AA2DF}" srcOrd="1" destOrd="0" presId="urn:microsoft.com/office/officeart/2018/2/layout/IconVerticalSolidList"/>
    <dgm:cxn modelId="{0D23CCCA-F683-4A1F-B92E-E28742507B7C}" type="presParOf" srcId="{EEF98F05-951B-4040-ABB7-FEA0A40B01B9}" destId="{0022008F-4752-4C2E-ACBC-EEA4B48138A6}" srcOrd="2" destOrd="0" presId="urn:microsoft.com/office/officeart/2018/2/layout/IconVerticalSolidList"/>
    <dgm:cxn modelId="{9060619E-6C6D-4AFF-94F0-6FC1ECB6BD20}" type="presParOf" srcId="{0022008F-4752-4C2E-ACBC-EEA4B48138A6}" destId="{EA5C3D1C-35B2-4983-B95E-4A42544DFC1B}" srcOrd="0" destOrd="0" presId="urn:microsoft.com/office/officeart/2018/2/layout/IconVerticalSolidList"/>
    <dgm:cxn modelId="{EBE995F3-3CEB-4E79-8AE1-326415FB54B6}" type="presParOf" srcId="{0022008F-4752-4C2E-ACBC-EEA4B48138A6}" destId="{E44DE47D-324F-4B83-A751-20155DD1D474}" srcOrd="1" destOrd="0" presId="urn:microsoft.com/office/officeart/2018/2/layout/IconVerticalSolidList"/>
    <dgm:cxn modelId="{4CFFAE37-B4CF-4C87-8B63-E5F6F4FFFB4E}" type="presParOf" srcId="{0022008F-4752-4C2E-ACBC-EEA4B48138A6}" destId="{F1330C6B-75D1-4DC7-93CF-DF67AC925BC8}" srcOrd="2" destOrd="0" presId="urn:microsoft.com/office/officeart/2018/2/layout/IconVerticalSolidList"/>
    <dgm:cxn modelId="{7E14CB01-3F43-46BB-9D84-50A9933A671F}" type="presParOf" srcId="{0022008F-4752-4C2E-ACBC-EEA4B48138A6}" destId="{77E36D4B-B284-4F4F-A2D5-0AC3F19CD422}" srcOrd="3" destOrd="0" presId="urn:microsoft.com/office/officeart/2018/2/layout/IconVerticalSolidList"/>
    <dgm:cxn modelId="{0764BF68-DF65-4D61-84D9-37D316ADD373}" type="presParOf" srcId="{EEF98F05-951B-4040-ABB7-FEA0A40B01B9}" destId="{8A1BA0D2-E340-413F-9A5F-568BA2FAD24A}" srcOrd="3" destOrd="0" presId="urn:microsoft.com/office/officeart/2018/2/layout/IconVerticalSolidList"/>
    <dgm:cxn modelId="{25E2726E-B4DD-4372-913D-3A330A892F29}" type="presParOf" srcId="{EEF98F05-951B-4040-ABB7-FEA0A40B01B9}" destId="{659974D2-1C49-4DCF-807C-B41C88A417C7}" srcOrd="4" destOrd="0" presId="urn:microsoft.com/office/officeart/2018/2/layout/IconVerticalSolidList"/>
    <dgm:cxn modelId="{29F85FB4-BD9C-4931-AF16-A321AD5BC0E3}" type="presParOf" srcId="{659974D2-1C49-4DCF-807C-B41C88A417C7}" destId="{CAE55F89-93F1-49E2-BF74-5695E8D5FBCD}" srcOrd="0" destOrd="0" presId="urn:microsoft.com/office/officeart/2018/2/layout/IconVerticalSolidList"/>
    <dgm:cxn modelId="{4B5FDA9E-AE35-40E1-917A-447FEB6659D5}" type="presParOf" srcId="{659974D2-1C49-4DCF-807C-B41C88A417C7}" destId="{A735923F-526A-428F-AF4D-7868608F6E92}" srcOrd="1" destOrd="0" presId="urn:microsoft.com/office/officeart/2018/2/layout/IconVerticalSolidList"/>
    <dgm:cxn modelId="{F6DBC33D-43C6-4AE3-A22B-CE40279D7C56}" type="presParOf" srcId="{659974D2-1C49-4DCF-807C-B41C88A417C7}" destId="{7F02134A-879B-4D87-937C-6AA78DCB7DB3}" srcOrd="2" destOrd="0" presId="urn:microsoft.com/office/officeart/2018/2/layout/IconVerticalSolidList"/>
    <dgm:cxn modelId="{75BE5196-8865-4CEE-9AFC-088C7207CAB6}" type="presParOf" srcId="{659974D2-1C49-4DCF-807C-B41C88A417C7}" destId="{9F35A4A6-D53B-4A77-B661-CDE7AEC795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BD36EB8-DCD2-47CE-B244-2D240D210E7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096130-93FA-4210-87BE-1C53FD5CCA38}">
      <dgm:prSet/>
      <dgm:spPr/>
      <dgm:t>
        <a:bodyPr/>
        <a:lstStyle/>
        <a:p>
          <a:r>
            <a:rPr lang="en-GB"/>
            <a:t>Critical analysis. </a:t>
          </a:r>
          <a:endParaRPr lang="en-US"/>
        </a:p>
      </dgm:t>
    </dgm:pt>
    <dgm:pt modelId="{80E9412F-31C4-40B0-B52C-1CBC85A5FF3A}" type="parTrans" cxnId="{FDFFA70A-643A-4ED1-BA59-E9DCC2F25B4B}">
      <dgm:prSet/>
      <dgm:spPr/>
      <dgm:t>
        <a:bodyPr/>
        <a:lstStyle/>
        <a:p>
          <a:endParaRPr lang="en-US"/>
        </a:p>
      </dgm:t>
    </dgm:pt>
    <dgm:pt modelId="{D3AB4EBF-3283-481D-9035-03EAFD189809}" type="sibTrans" cxnId="{FDFFA70A-643A-4ED1-BA59-E9DCC2F25B4B}">
      <dgm:prSet/>
      <dgm:spPr/>
      <dgm:t>
        <a:bodyPr/>
        <a:lstStyle/>
        <a:p>
          <a:endParaRPr lang="en-US"/>
        </a:p>
      </dgm:t>
    </dgm:pt>
    <dgm:pt modelId="{F8F86C4B-E0AB-4603-B232-F51179875D4D}">
      <dgm:prSet/>
      <dgm:spPr/>
      <dgm:t>
        <a:bodyPr/>
        <a:lstStyle/>
        <a:p>
          <a:r>
            <a:rPr lang="en-GB"/>
            <a:t>Criticising. </a:t>
          </a:r>
          <a:endParaRPr lang="en-US"/>
        </a:p>
      </dgm:t>
    </dgm:pt>
    <dgm:pt modelId="{5C54A737-D141-4D5A-8A86-D6A43AE8DDC2}" type="parTrans" cxnId="{CA829C5F-4166-461D-8DAD-DFAB4CA8C98D}">
      <dgm:prSet/>
      <dgm:spPr/>
      <dgm:t>
        <a:bodyPr/>
        <a:lstStyle/>
        <a:p>
          <a:endParaRPr lang="en-US"/>
        </a:p>
      </dgm:t>
    </dgm:pt>
    <dgm:pt modelId="{DAC41A11-05A0-49E0-8A38-EEB52ECF6F30}" type="sibTrans" cxnId="{CA829C5F-4166-461D-8DAD-DFAB4CA8C98D}">
      <dgm:prSet/>
      <dgm:spPr/>
      <dgm:t>
        <a:bodyPr/>
        <a:lstStyle/>
        <a:p>
          <a:endParaRPr lang="en-US"/>
        </a:p>
      </dgm:t>
    </dgm:pt>
    <dgm:pt modelId="{5484F7CF-3D21-4F9F-BC96-E661286F435F}">
      <dgm:prSet/>
      <dgm:spPr/>
      <dgm:t>
        <a:bodyPr/>
        <a:lstStyle/>
        <a:p>
          <a:r>
            <a:rPr lang="en-GB"/>
            <a:t>Do not take things at face value. </a:t>
          </a:r>
          <a:endParaRPr lang="en-US"/>
        </a:p>
      </dgm:t>
    </dgm:pt>
    <dgm:pt modelId="{1C01CDAB-6E0C-4C9F-8F07-6937E787B870}" type="parTrans" cxnId="{ED2F2CA6-3269-4A9E-AD26-DE514BE87284}">
      <dgm:prSet/>
      <dgm:spPr/>
      <dgm:t>
        <a:bodyPr/>
        <a:lstStyle/>
        <a:p>
          <a:endParaRPr lang="en-US"/>
        </a:p>
      </dgm:t>
    </dgm:pt>
    <dgm:pt modelId="{6F18338F-3E79-4D93-AB86-2B7E5D32B8E7}" type="sibTrans" cxnId="{ED2F2CA6-3269-4A9E-AD26-DE514BE87284}">
      <dgm:prSet/>
      <dgm:spPr/>
      <dgm:t>
        <a:bodyPr/>
        <a:lstStyle/>
        <a:p>
          <a:endParaRPr lang="en-US"/>
        </a:p>
      </dgm:t>
    </dgm:pt>
    <dgm:pt modelId="{7A43ABF4-ECD0-4195-92C4-4772708C8CB7}" type="pres">
      <dgm:prSet presAssocID="{2BD36EB8-DCD2-47CE-B244-2D240D210E72}" presName="root" presStyleCnt="0">
        <dgm:presLayoutVars>
          <dgm:dir/>
          <dgm:resizeHandles val="exact"/>
        </dgm:presLayoutVars>
      </dgm:prSet>
      <dgm:spPr/>
    </dgm:pt>
    <dgm:pt modelId="{9F2141A3-3107-4661-AE54-BEB9734F242B}" type="pres">
      <dgm:prSet presAssocID="{41096130-93FA-4210-87BE-1C53FD5CCA38}" presName="compNode" presStyleCnt="0"/>
      <dgm:spPr/>
    </dgm:pt>
    <dgm:pt modelId="{465E613A-B8BA-4481-9073-87A99CB25ADE}" type="pres">
      <dgm:prSet presAssocID="{41096130-93FA-4210-87BE-1C53FD5CCA38}" presName="bgRect" presStyleLbl="bgShp" presStyleIdx="0" presStyleCnt="3"/>
      <dgm:spPr/>
    </dgm:pt>
    <dgm:pt modelId="{48BE1F02-EA1D-49DB-9BAE-5CCFEA75A118}" type="pres">
      <dgm:prSet presAssocID="{41096130-93FA-4210-87BE-1C53FD5CCA3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ce"/>
        </a:ext>
      </dgm:extLst>
    </dgm:pt>
    <dgm:pt modelId="{BAFEDCE6-D39C-480E-8EA3-B545ACC84454}" type="pres">
      <dgm:prSet presAssocID="{41096130-93FA-4210-87BE-1C53FD5CCA38}" presName="spaceRect" presStyleCnt="0"/>
      <dgm:spPr/>
    </dgm:pt>
    <dgm:pt modelId="{B36F42B4-5B40-426F-91F6-9516930BC16C}" type="pres">
      <dgm:prSet presAssocID="{41096130-93FA-4210-87BE-1C53FD5CCA38}" presName="parTx" presStyleLbl="revTx" presStyleIdx="0" presStyleCnt="3">
        <dgm:presLayoutVars>
          <dgm:chMax val="0"/>
          <dgm:chPref val="0"/>
        </dgm:presLayoutVars>
      </dgm:prSet>
      <dgm:spPr/>
    </dgm:pt>
    <dgm:pt modelId="{F6D09EE0-8E0D-4537-A593-B3CFB6231010}" type="pres">
      <dgm:prSet presAssocID="{D3AB4EBF-3283-481D-9035-03EAFD189809}" presName="sibTrans" presStyleCnt="0"/>
      <dgm:spPr/>
    </dgm:pt>
    <dgm:pt modelId="{F0F04408-19A6-4487-9607-968A8BD5213C}" type="pres">
      <dgm:prSet presAssocID="{F8F86C4B-E0AB-4603-B232-F51179875D4D}" presName="compNode" presStyleCnt="0"/>
      <dgm:spPr/>
    </dgm:pt>
    <dgm:pt modelId="{EF4A5F86-2CAF-4E8F-8B05-1C0C731EB1F0}" type="pres">
      <dgm:prSet presAssocID="{F8F86C4B-E0AB-4603-B232-F51179875D4D}" presName="bgRect" presStyleLbl="bgShp" presStyleIdx="1" presStyleCnt="3"/>
      <dgm:spPr/>
    </dgm:pt>
    <dgm:pt modelId="{F2C05985-4B93-4749-B7FE-B323FAB67BCD}" type="pres">
      <dgm:prSet presAssocID="{F8F86C4B-E0AB-4603-B232-F51179875D4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lloons"/>
        </a:ext>
      </dgm:extLst>
    </dgm:pt>
    <dgm:pt modelId="{4DD9071C-F372-4875-BA18-2104C49D8B3E}" type="pres">
      <dgm:prSet presAssocID="{F8F86C4B-E0AB-4603-B232-F51179875D4D}" presName="spaceRect" presStyleCnt="0"/>
      <dgm:spPr/>
    </dgm:pt>
    <dgm:pt modelId="{0EA59820-0B6E-4DB3-A332-7B789BA0B037}" type="pres">
      <dgm:prSet presAssocID="{F8F86C4B-E0AB-4603-B232-F51179875D4D}" presName="parTx" presStyleLbl="revTx" presStyleIdx="1" presStyleCnt="3">
        <dgm:presLayoutVars>
          <dgm:chMax val="0"/>
          <dgm:chPref val="0"/>
        </dgm:presLayoutVars>
      </dgm:prSet>
      <dgm:spPr/>
    </dgm:pt>
    <dgm:pt modelId="{95B2F159-034C-408B-A01A-053B39F8E444}" type="pres">
      <dgm:prSet presAssocID="{DAC41A11-05A0-49E0-8A38-EEB52ECF6F30}" presName="sibTrans" presStyleCnt="0"/>
      <dgm:spPr/>
    </dgm:pt>
    <dgm:pt modelId="{44CBEE1A-D3C7-4C13-975F-EE846EBBA7DC}" type="pres">
      <dgm:prSet presAssocID="{5484F7CF-3D21-4F9F-BC96-E661286F435F}" presName="compNode" presStyleCnt="0"/>
      <dgm:spPr/>
    </dgm:pt>
    <dgm:pt modelId="{935EA4AE-BBE7-4CEF-904F-1302DD47C34A}" type="pres">
      <dgm:prSet presAssocID="{5484F7CF-3D21-4F9F-BC96-E661286F435F}" presName="bgRect" presStyleLbl="bgShp" presStyleIdx="2" presStyleCnt="3"/>
      <dgm:spPr/>
    </dgm:pt>
    <dgm:pt modelId="{96D090AA-0958-4AD4-A1E3-DD7AFF04BB03}" type="pres">
      <dgm:prSet presAssocID="{5484F7CF-3D21-4F9F-BC96-E661286F435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co"/>
        </a:ext>
      </dgm:extLst>
    </dgm:pt>
    <dgm:pt modelId="{00D2FAD2-3200-43BC-A6D4-C510F6CE5796}" type="pres">
      <dgm:prSet presAssocID="{5484F7CF-3D21-4F9F-BC96-E661286F435F}" presName="spaceRect" presStyleCnt="0"/>
      <dgm:spPr/>
    </dgm:pt>
    <dgm:pt modelId="{976B0652-EE53-46A0-95C4-4D2BC1BBA9C0}" type="pres">
      <dgm:prSet presAssocID="{5484F7CF-3D21-4F9F-BC96-E661286F435F}" presName="parTx" presStyleLbl="revTx" presStyleIdx="2" presStyleCnt="3">
        <dgm:presLayoutVars>
          <dgm:chMax val="0"/>
          <dgm:chPref val="0"/>
        </dgm:presLayoutVars>
      </dgm:prSet>
      <dgm:spPr/>
    </dgm:pt>
  </dgm:ptLst>
  <dgm:cxnLst>
    <dgm:cxn modelId="{FDFFA70A-643A-4ED1-BA59-E9DCC2F25B4B}" srcId="{2BD36EB8-DCD2-47CE-B244-2D240D210E72}" destId="{41096130-93FA-4210-87BE-1C53FD5CCA38}" srcOrd="0" destOrd="0" parTransId="{80E9412F-31C4-40B0-B52C-1CBC85A5FF3A}" sibTransId="{D3AB4EBF-3283-481D-9035-03EAFD189809}"/>
    <dgm:cxn modelId="{F0CE3520-9644-458E-A076-8BE055CCD89F}" type="presOf" srcId="{F8F86C4B-E0AB-4603-B232-F51179875D4D}" destId="{0EA59820-0B6E-4DB3-A332-7B789BA0B037}" srcOrd="0" destOrd="0" presId="urn:microsoft.com/office/officeart/2018/2/layout/IconVerticalSolidList"/>
    <dgm:cxn modelId="{CA829C5F-4166-461D-8DAD-DFAB4CA8C98D}" srcId="{2BD36EB8-DCD2-47CE-B244-2D240D210E72}" destId="{F8F86C4B-E0AB-4603-B232-F51179875D4D}" srcOrd="1" destOrd="0" parTransId="{5C54A737-D141-4D5A-8A86-D6A43AE8DDC2}" sibTransId="{DAC41A11-05A0-49E0-8A38-EEB52ECF6F30}"/>
    <dgm:cxn modelId="{D136886E-9FA9-4C49-913C-A6161A398A8B}" type="presOf" srcId="{41096130-93FA-4210-87BE-1C53FD5CCA38}" destId="{B36F42B4-5B40-426F-91F6-9516930BC16C}" srcOrd="0" destOrd="0" presId="urn:microsoft.com/office/officeart/2018/2/layout/IconVerticalSolidList"/>
    <dgm:cxn modelId="{D079C08C-73E1-4E3B-9FD1-F0EF1F566EAA}" type="presOf" srcId="{5484F7CF-3D21-4F9F-BC96-E661286F435F}" destId="{976B0652-EE53-46A0-95C4-4D2BC1BBA9C0}" srcOrd="0" destOrd="0" presId="urn:microsoft.com/office/officeart/2018/2/layout/IconVerticalSolidList"/>
    <dgm:cxn modelId="{ED2F2CA6-3269-4A9E-AD26-DE514BE87284}" srcId="{2BD36EB8-DCD2-47CE-B244-2D240D210E72}" destId="{5484F7CF-3D21-4F9F-BC96-E661286F435F}" srcOrd="2" destOrd="0" parTransId="{1C01CDAB-6E0C-4C9F-8F07-6937E787B870}" sibTransId="{6F18338F-3E79-4D93-AB86-2B7E5D32B8E7}"/>
    <dgm:cxn modelId="{4386E9C2-2DE9-4BA5-9964-06AC1606E6BE}" type="presOf" srcId="{2BD36EB8-DCD2-47CE-B244-2D240D210E72}" destId="{7A43ABF4-ECD0-4195-92C4-4772708C8CB7}" srcOrd="0" destOrd="0" presId="urn:microsoft.com/office/officeart/2018/2/layout/IconVerticalSolidList"/>
    <dgm:cxn modelId="{88B1B4BC-A423-446B-ADB7-21F18777194B}" type="presParOf" srcId="{7A43ABF4-ECD0-4195-92C4-4772708C8CB7}" destId="{9F2141A3-3107-4661-AE54-BEB9734F242B}" srcOrd="0" destOrd="0" presId="urn:microsoft.com/office/officeart/2018/2/layout/IconVerticalSolidList"/>
    <dgm:cxn modelId="{97DF8405-465C-4F25-A6F6-24807E408337}" type="presParOf" srcId="{9F2141A3-3107-4661-AE54-BEB9734F242B}" destId="{465E613A-B8BA-4481-9073-87A99CB25ADE}" srcOrd="0" destOrd="0" presId="urn:microsoft.com/office/officeart/2018/2/layout/IconVerticalSolidList"/>
    <dgm:cxn modelId="{151C860E-BE87-48DD-B755-6A51D161C833}" type="presParOf" srcId="{9F2141A3-3107-4661-AE54-BEB9734F242B}" destId="{48BE1F02-EA1D-49DB-9BAE-5CCFEA75A118}" srcOrd="1" destOrd="0" presId="urn:microsoft.com/office/officeart/2018/2/layout/IconVerticalSolidList"/>
    <dgm:cxn modelId="{684B4570-ADB9-4064-BA0A-BD145FE78BF7}" type="presParOf" srcId="{9F2141A3-3107-4661-AE54-BEB9734F242B}" destId="{BAFEDCE6-D39C-480E-8EA3-B545ACC84454}" srcOrd="2" destOrd="0" presId="urn:microsoft.com/office/officeart/2018/2/layout/IconVerticalSolidList"/>
    <dgm:cxn modelId="{4F623F09-3001-4E82-AEAB-10127F0E0E65}" type="presParOf" srcId="{9F2141A3-3107-4661-AE54-BEB9734F242B}" destId="{B36F42B4-5B40-426F-91F6-9516930BC16C}" srcOrd="3" destOrd="0" presId="urn:microsoft.com/office/officeart/2018/2/layout/IconVerticalSolidList"/>
    <dgm:cxn modelId="{80EE4404-EBE0-456B-BC42-8324225EA7C4}" type="presParOf" srcId="{7A43ABF4-ECD0-4195-92C4-4772708C8CB7}" destId="{F6D09EE0-8E0D-4537-A593-B3CFB6231010}" srcOrd="1" destOrd="0" presId="urn:microsoft.com/office/officeart/2018/2/layout/IconVerticalSolidList"/>
    <dgm:cxn modelId="{1EB964D0-7173-41EA-86D5-49E5548C1FD3}" type="presParOf" srcId="{7A43ABF4-ECD0-4195-92C4-4772708C8CB7}" destId="{F0F04408-19A6-4487-9607-968A8BD5213C}" srcOrd="2" destOrd="0" presId="urn:microsoft.com/office/officeart/2018/2/layout/IconVerticalSolidList"/>
    <dgm:cxn modelId="{308F268F-B18E-4C6C-A470-E6C3FC426043}" type="presParOf" srcId="{F0F04408-19A6-4487-9607-968A8BD5213C}" destId="{EF4A5F86-2CAF-4E8F-8B05-1C0C731EB1F0}" srcOrd="0" destOrd="0" presId="urn:microsoft.com/office/officeart/2018/2/layout/IconVerticalSolidList"/>
    <dgm:cxn modelId="{D4DA6C25-0C14-4309-AAB7-49D4D4FBC8DE}" type="presParOf" srcId="{F0F04408-19A6-4487-9607-968A8BD5213C}" destId="{F2C05985-4B93-4749-B7FE-B323FAB67BCD}" srcOrd="1" destOrd="0" presId="urn:microsoft.com/office/officeart/2018/2/layout/IconVerticalSolidList"/>
    <dgm:cxn modelId="{4E13A642-050A-47B2-8AC1-760D82A0A2CE}" type="presParOf" srcId="{F0F04408-19A6-4487-9607-968A8BD5213C}" destId="{4DD9071C-F372-4875-BA18-2104C49D8B3E}" srcOrd="2" destOrd="0" presId="urn:microsoft.com/office/officeart/2018/2/layout/IconVerticalSolidList"/>
    <dgm:cxn modelId="{BEAEAE02-1E48-481C-AC55-7683297CC17A}" type="presParOf" srcId="{F0F04408-19A6-4487-9607-968A8BD5213C}" destId="{0EA59820-0B6E-4DB3-A332-7B789BA0B037}" srcOrd="3" destOrd="0" presId="urn:microsoft.com/office/officeart/2018/2/layout/IconVerticalSolidList"/>
    <dgm:cxn modelId="{401D4F26-CA34-466A-8BF8-5890B567D5B8}" type="presParOf" srcId="{7A43ABF4-ECD0-4195-92C4-4772708C8CB7}" destId="{95B2F159-034C-408B-A01A-053B39F8E444}" srcOrd="3" destOrd="0" presId="urn:microsoft.com/office/officeart/2018/2/layout/IconVerticalSolidList"/>
    <dgm:cxn modelId="{716B89DF-F2AE-4651-82E4-9216A0ADE065}" type="presParOf" srcId="{7A43ABF4-ECD0-4195-92C4-4772708C8CB7}" destId="{44CBEE1A-D3C7-4C13-975F-EE846EBBA7DC}" srcOrd="4" destOrd="0" presId="urn:microsoft.com/office/officeart/2018/2/layout/IconVerticalSolidList"/>
    <dgm:cxn modelId="{016D4898-3425-4238-B849-74D0218EB5AD}" type="presParOf" srcId="{44CBEE1A-D3C7-4C13-975F-EE846EBBA7DC}" destId="{935EA4AE-BBE7-4CEF-904F-1302DD47C34A}" srcOrd="0" destOrd="0" presId="urn:microsoft.com/office/officeart/2018/2/layout/IconVerticalSolidList"/>
    <dgm:cxn modelId="{DCA1976F-5AE8-4F9A-AFC9-077402EC5737}" type="presParOf" srcId="{44CBEE1A-D3C7-4C13-975F-EE846EBBA7DC}" destId="{96D090AA-0958-4AD4-A1E3-DD7AFF04BB03}" srcOrd="1" destOrd="0" presId="urn:microsoft.com/office/officeart/2018/2/layout/IconVerticalSolidList"/>
    <dgm:cxn modelId="{08CB8655-8F88-44EA-A129-3E178BBC4C3D}" type="presParOf" srcId="{44CBEE1A-D3C7-4C13-975F-EE846EBBA7DC}" destId="{00D2FAD2-3200-43BC-A6D4-C510F6CE5796}" srcOrd="2" destOrd="0" presId="urn:microsoft.com/office/officeart/2018/2/layout/IconVerticalSolidList"/>
    <dgm:cxn modelId="{CB240CFE-8DEB-426B-A839-33628907A519}" type="presParOf" srcId="{44CBEE1A-D3C7-4C13-975F-EE846EBBA7DC}" destId="{976B0652-EE53-46A0-95C4-4D2BC1BBA9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4306169-EA28-431A-80FF-A22F67CFD88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FEB6B5-29A5-4872-B677-B1E091D7092D}">
      <dgm:prSet/>
      <dgm:spPr/>
      <dgm:t>
        <a:bodyPr/>
        <a:lstStyle/>
        <a:p>
          <a:r>
            <a:rPr lang="en-GB"/>
            <a:t>Do you take everything at face value? </a:t>
          </a:r>
          <a:endParaRPr lang="en-US"/>
        </a:p>
      </dgm:t>
    </dgm:pt>
    <dgm:pt modelId="{510B2E37-3631-48E6-B68E-F24CAF02CBE2}" type="parTrans" cxnId="{E3AAAAF3-7308-4C56-BE7C-A460D7F9E71C}">
      <dgm:prSet/>
      <dgm:spPr/>
      <dgm:t>
        <a:bodyPr/>
        <a:lstStyle/>
        <a:p>
          <a:endParaRPr lang="en-US"/>
        </a:p>
      </dgm:t>
    </dgm:pt>
    <dgm:pt modelId="{F44CA9C6-E67F-4FC5-8394-3A0A33C6CBF6}" type="sibTrans" cxnId="{E3AAAAF3-7308-4C56-BE7C-A460D7F9E71C}">
      <dgm:prSet/>
      <dgm:spPr/>
      <dgm:t>
        <a:bodyPr/>
        <a:lstStyle/>
        <a:p>
          <a:endParaRPr lang="en-US"/>
        </a:p>
      </dgm:t>
    </dgm:pt>
    <dgm:pt modelId="{1D216FDE-B6D4-41B1-8581-A825AA5E586B}">
      <dgm:prSet/>
      <dgm:spPr/>
      <dgm:t>
        <a:bodyPr/>
        <a:lstStyle/>
        <a:p>
          <a:r>
            <a:rPr lang="en-GB"/>
            <a:t>If I told you that the building was on fire, are you going to take my word for it? </a:t>
          </a:r>
          <a:endParaRPr lang="en-US"/>
        </a:p>
      </dgm:t>
    </dgm:pt>
    <dgm:pt modelId="{A6F40FD1-8D3E-4399-9CF5-5F9EAC690EA1}" type="parTrans" cxnId="{F5735DE9-EAE0-4185-976D-C80DCFE86A00}">
      <dgm:prSet/>
      <dgm:spPr/>
      <dgm:t>
        <a:bodyPr/>
        <a:lstStyle/>
        <a:p>
          <a:endParaRPr lang="en-US"/>
        </a:p>
      </dgm:t>
    </dgm:pt>
    <dgm:pt modelId="{7D572FC0-7363-46CA-89FB-19A289A7DB0C}" type="sibTrans" cxnId="{F5735DE9-EAE0-4185-976D-C80DCFE86A00}">
      <dgm:prSet/>
      <dgm:spPr/>
      <dgm:t>
        <a:bodyPr/>
        <a:lstStyle/>
        <a:p>
          <a:endParaRPr lang="en-US"/>
        </a:p>
      </dgm:t>
    </dgm:pt>
    <dgm:pt modelId="{2828D1F6-CAF9-4179-A786-EDC9B2545E6E}">
      <dgm:prSet/>
      <dgm:spPr/>
      <dgm:t>
        <a:bodyPr/>
        <a:lstStyle/>
        <a:p>
          <a:r>
            <a:rPr lang="en-GB"/>
            <a:t>Would you need evidence? </a:t>
          </a:r>
          <a:endParaRPr lang="en-US"/>
        </a:p>
      </dgm:t>
    </dgm:pt>
    <dgm:pt modelId="{D33F67E4-A049-4BB8-A6A2-14FE75382BC1}" type="parTrans" cxnId="{CD7A9761-1C01-4965-8941-CC2F2577C4C6}">
      <dgm:prSet/>
      <dgm:spPr/>
      <dgm:t>
        <a:bodyPr/>
        <a:lstStyle/>
        <a:p>
          <a:endParaRPr lang="en-US"/>
        </a:p>
      </dgm:t>
    </dgm:pt>
    <dgm:pt modelId="{8F78DDAF-1A50-45CC-940C-41E981F11656}" type="sibTrans" cxnId="{CD7A9761-1C01-4965-8941-CC2F2577C4C6}">
      <dgm:prSet/>
      <dgm:spPr/>
      <dgm:t>
        <a:bodyPr/>
        <a:lstStyle/>
        <a:p>
          <a:endParaRPr lang="en-US"/>
        </a:p>
      </dgm:t>
    </dgm:pt>
    <dgm:pt modelId="{6A404E2B-7917-43A4-AD7D-4FF5F64DAAAC}">
      <dgm:prSet/>
      <dgm:spPr/>
      <dgm:t>
        <a:bodyPr/>
        <a:lstStyle/>
        <a:p>
          <a:r>
            <a:rPr lang="en-GB"/>
            <a:t>Would you look at the other side of the argument? </a:t>
          </a:r>
          <a:endParaRPr lang="en-US"/>
        </a:p>
      </dgm:t>
    </dgm:pt>
    <dgm:pt modelId="{38F6018E-DAC7-4A9B-9825-95CA027A90AF}" type="parTrans" cxnId="{8B20FD20-3E82-4182-BF2C-DC7DE583F66F}">
      <dgm:prSet/>
      <dgm:spPr/>
      <dgm:t>
        <a:bodyPr/>
        <a:lstStyle/>
        <a:p>
          <a:endParaRPr lang="en-US"/>
        </a:p>
      </dgm:t>
    </dgm:pt>
    <dgm:pt modelId="{606E6D31-3170-42B8-8CA9-68877471484C}" type="sibTrans" cxnId="{8B20FD20-3E82-4182-BF2C-DC7DE583F66F}">
      <dgm:prSet/>
      <dgm:spPr/>
      <dgm:t>
        <a:bodyPr/>
        <a:lstStyle/>
        <a:p>
          <a:endParaRPr lang="en-US"/>
        </a:p>
      </dgm:t>
    </dgm:pt>
    <dgm:pt modelId="{A9C202C8-6986-4509-BB7E-EF2E271907AD}" type="pres">
      <dgm:prSet presAssocID="{34306169-EA28-431A-80FF-A22F67CFD880}" presName="root" presStyleCnt="0">
        <dgm:presLayoutVars>
          <dgm:dir/>
          <dgm:resizeHandles val="exact"/>
        </dgm:presLayoutVars>
      </dgm:prSet>
      <dgm:spPr/>
    </dgm:pt>
    <dgm:pt modelId="{BDBC2C53-4699-45DF-BC6F-D96A5FB907CF}" type="pres">
      <dgm:prSet presAssocID="{2DFEB6B5-29A5-4872-B677-B1E091D7092D}" presName="compNode" presStyleCnt="0"/>
      <dgm:spPr/>
    </dgm:pt>
    <dgm:pt modelId="{BA8EC54C-39EA-436A-82D1-E62CABA94EA0}" type="pres">
      <dgm:prSet presAssocID="{2DFEB6B5-29A5-4872-B677-B1E091D7092D}" presName="bgRect" presStyleLbl="bgShp" presStyleIdx="0" presStyleCnt="4"/>
      <dgm:spPr/>
    </dgm:pt>
    <dgm:pt modelId="{4E4905FC-87F6-4A18-A930-C7A3C92BE522}" type="pres">
      <dgm:prSet presAssocID="{2DFEB6B5-29A5-4872-B677-B1E091D709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amond"/>
        </a:ext>
      </dgm:extLst>
    </dgm:pt>
    <dgm:pt modelId="{FBD63753-E8A2-4C52-A00C-A534D61CFA63}" type="pres">
      <dgm:prSet presAssocID="{2DFEB6B5-29A5-4872-B677-B1E091D7092D}" presName="spaceRect" presStyleCnt="0"/>
      <dgm:spPr/>
    </dgm:pt>
    <dgm:pt modelId="{9ED35F33-4EB8-4BC2-A4A0-80237A6E2CB0}" type="pres">
      <dgm:prSet presAssocID="{2DFEB6B5-29A5-4872-B677-B1E091D7092D}" presName="parTx" presStyleLbl="revTx" presStyleIdx="0" presStyleCnt="4">
        <dgm:presLayoutVars>
          <dgm:chMax val="0"/>
          <dgm:chPref val="0"/>
        </dgm:presLayoutVars>
      </dgm:prSet>
      <dgm:spPr/>
    </dgm:pt>
    <dgm:pt modelId="{E06F54FB-AF97-4E92-AF66-2067139BDB32}" type="pres">
      <dgm:prSet presAssocID="{F44CA9C6-E67F-4FC5-8394-3A0A33C6CBF6}" presName="sibTrans" presStyleCnt="0"/>
      <dgm:spPr/>
    </dgm:pt>
    <dgm:pt modelId="{243C63E1-756F-4921-9CAD-635E2837C04E}" type="pres">
      <dgm:prSet presAssocID="{1D216FDE-B6D4-41B1-8581-A825AA5E586B}" presName="compNode" presStyleCnt="0"/>
      <dgm:spPr/>
    </dgm:pt>
    <dgm:pt modelId="{7455954A-8DAB-4848-A3CD-36E36B3ED6E5}" type="pres">
      <dgm:prSet presAssocID="{1D216FDE-B6D4-41B1-8581-A825AA5E586B}" presName="bgRect" presStyleLbl="bgShp" presStyleIdx="1" presStyleCnt="4"/>
      <dgm:spPr/>
    </dgm:pt>
    <dgm:pt modelId="{26F69CEA-1D52-4F6C-BC97-1F44E8717C82}" type="pres">
      <dgm:prSet presAssocID="{1D216FDE-B6D4-41B1-8581-A825AA5E586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nfire"/>
        </a:ext>
      </dgm:extLst>
    </dgm:pt>
    <dgm:pt modelId="{EAEC8E98-70D9-408E-931D-5378080EAACD}" type="pres">
      <dgm:prSet presAssocID="{1D216FDE-B6D4-41B1-8581-A825AA5E586B}" presName="spaceRect" presStyleCnt="0"/>
      <dgm:spPr/>
    </dgm:pt>
    <dgm:pt modelId="{4293BA9B-E0A0-4593-8EC6-64E0A46D636A}" type="pres">
      <dgm:prSet presAssocID="{1D216FDE-B6D4-41B1-8581-A825AA5E586B}" presName="parTx" presStyleLbl="revTx" presStyleIdx="1" presStyleCnt="4">
        <dgm:presLayoutVars>
          <dgm:chMax val="0"/>
          <dgm:chPref val="0"/>
        </dgm:presLayoutVars>
      </dgm:prSet>
      <dgm:spPr/>
    </dgm:pt>
    <dgm:pt modelId="{F0E923E1-EEAD-42A6-A6EC-956DC3AC0B20}" type="pres">
      <dgm:prSet presAssocID="{7D572FC0-7363-46CA-89FB-19A289A7DB0C}" presName="sibTrans" presStyleCnt="0"/>
      <dgm:spPr/>
    </dgm:pt>
    <dgm:pt modelId="{AF096A6F-FFE9-4A1F-84DD-F592A970B3AD}" type="pres">
      <dgm:prSet presAssocID="{2828D1F6-CAF9-4179-A786-EDC9B2545E6E}" presName="compNode" presStyleCnt="0"/>
      <dgm:spPr/>
    </dgm:pt>
    <dgm:pt modelId="{C8537601-2CC7-460A-A5DF-CFE19110D350}" type="pres">
      <dgm:prSet presAssocID="{2828D1F6-CAF9-4179-A786-EDC9B2545E6E}" presName="bgRect" presStyleLbl="bgShp" presStyleIdx="2" presStyleCnt="4"/>
      <dgm:spPr/>
    </dgm:pt>
    <dgm:pt modelId="{BE4998B5-C2B1-4E3D-9D32-4E13B7BA48FB}" type="pres">
      <dgm:prSet presAssocID="{2828D1F6-CAF9-4179-A786-EDC9B2545E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9ABDFE4C-C3C6-4BC4-A213-751B59CBF41B}" type="pres">
      <dgm:prSet presAssocID="{2828D1F6-CAF9-4179-A786-EDC9B2545E6E}" presName="spaceRect" presStyleCnt="0"/>
      <dgm:spPr/>
    </dgm:pt>
    <dgm:pt modelId="{4648BC49-F240-4FC7-9277-BD74C9B3B7E7}" type="pres">
      <dgm:prSet presAssocID="{2828D1F6-CAF9-4179-A786-EDC9B2545E6E}" presName="parTx" presStyleLbl="revTx" presStyleIdx="2" presStyleCnt="4">
        <dgm:presLayoutVars>
          <dgm:chMax val="0"/>
          <dgm:chPref val="0"/>
        </dgm:presLayoutVars>
      </dgm:prSet>
      <dgm:spPr/>
    </dgm:pt>
    <dgm:pt modelId="{D6E7BFCC-EAE3-44B3-836A-7936B8555AC4}" type="pres">
      <dgm:prSet presAssocID="{8F78DDAF-1A50-45CC-940C-41E981F11656}" presName="sibTrans" presStyleCnt="0"/>
      <dgm:spPr/>
    </dgm:pt>
    <dgm:pt modelId="{5F11BAE7-079E-4B7A-950D-BAB6DF541650}" type="pres">
      <dgm:prSet presAssocID="{6A404E2B-7917-43A4-AD7D-4FF5F64DAAAC}" presName="compNode" presStyleCnt="0"/>
      <dgm:spPr/>
    </dgm:pt>
    <dgm:pt modelId="{0E8855D4-387D-4418-AAA5-109739439D19}" type="pres">
      <dgm:prSet presAssocID="{6A404E2B-7917-43A4-AD7D-4FF5F64DAAAC}" presName="bgRect" presStyleLbl="bgShp" presStyleIdx="3" presStyleCnt="4"/>
      <dgm:spPr/>
    </dgm:pt>
    <dgm:pt modelId="{765CE060-B381-4705-BD0B-CFE2DDD450D8}" type="pres">
      <dgm:prSet presAssocID="{6A404E2B-7917-43A4-AD7D-4FF5F64DAA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A2B6C50F-2EEA-48D1-92CE-7F84E5DBCB6E}" type="pres">
      <dgm:prSet presAssocID="{6A404E2B-7917-43A4-AD7D-4FF5F64DAAAC}" presName="spaceRect" presStyleCnt="0"/>
      <dgm:spPr/>
    </dgm:pt>
    <dgm:pt modelId="{4ADE365F-C1F9-493D-BB55-215DF79BE7E6}" type="pres">
      <dgm:prSet presAssocID="{6A404E2B-7917-43A4-AD7D-4FF5F64DAAAC}" presName="parTx" presStyleLbl="revTx" presStyleIdx="3" presStyleCnt="4">
        <dgm:presLayoutVars>
          <dgm:chMax val="0"/>
          <dgm:chPref val="0"/>
        </dgm:presLayoutVars>
      </dgm:prSet>
      <dgm:spPr/>
    </dgm:pt>
  </dgm:ptLst>
  <dgm:cxnLst>
    <dgm:cxn modelId="{8B20FD20-3E82-4182-BF2C-DC7DE583F66F}" srcId="{34306169-EA28-431A-80FF-A22F67CFD880}" destId="{6A404E2B-7917-43A4-AD7D-4FF5F64DAAAC}" srcOrd="3" destOrd="0" parTransId="{38F6018E-DAC7-4A9B-9825-95CA027A90AF}" sibTransId="{606E6D31-3170-42B8-8CA9-68877471484C}"/>
    <dgm:cxn modelId="{54F4315D-03DD-4AFA-B0EA-AF124AEB8D02}" type="presOf" srcId="{34306169-EA28-431A-80FF-A22F67CFD880}" destId="{A9C202C8-6986-4509-BB7E-EF2E271907AD}" srcOrd="0" destOrd="0" presId="urn:microsoft.com/office/officeart/2018/2/layout/IconVerticalSolidList"/>
    <dgm:cxn modelId="{CD7A9761-1C01-4965-8941-CC2F2577C4C6}" srcId="{34306169-EA28-431A-80FF-A22F67CFD880}" destId="{2828D1F6-CAF9-4179-A786-EDC9B2545E6E}" srcOrd="2" destOrd="0" parTransId="{D33F67E4-A049-4BB8-A6A2-14FE75382BC1}" sibTransId="{8F78DDAF-1A50-45CC-940C-41E981F11656}"/>
    <dgm:cxn modelId="{B9BCAB62-49D5-40FC-9CEB-DD9B7715AD83}" type="presOf" srcId="{2828D1F6-CAF9-4179-A786-EDC9B2545E6E}" destId="{4648BC49-F240-4FC7-9277-BD74C9B3B7E7}" srcOrd="0" destOrd="0" presId="urn:microsoft.com/office/officeart/2018/2/layout/IconVerticalSolidList"/>
    <dgm:cxn modelId="{ACC4FE58-276A-4431-96CD-21DE7EA80148}" type="presOf" srcId="{2DFEB6B5-29A5-4872-B677-B1E091D7092D}" destId="{9ED35F33-4EB8-4BC2-A4A0-80237A6E2CB0}" srcOrd="0" destOrd="0" presId="urn:microsoft.com/office/officeart/2018/2/layout/IconVerticalSolidList"/>
    <dgm:cxn modelId="{C37569B0-5C00-41C9-B25E-7941E6E14B01}" type="presOf" srcId="{6A404E2B-7917-43A4-AD7D-4FF5F64DAAAC}" destId="{4ADE365F-C1F9-493D-BB55-215DF79BE7E6}" srcOrd="0" destOrd="0" presId="urn:microsoft.com/office/officeart/2018/2/layout/IconVerticalSolidList"/>
    <dgm:cxn modelId="{F5735DE9-EAE0-4185-976D-C80DCFE86A00}" srcId="{34306169-EA28-431A-80FF-A22F67CFD880}" destId="{1D216FDE-B6D4-41B1-8581-A825AA5E586B}" srcOrd="1" destOrd="0" parTransId="{A6F40FD1-8D3E-4399-9CF5-5F9EAC690EA1}" sibTransId="{7D572FC0-7363-46CA-89FB-19A289A7DB0C}"/>
    <dgm:cxn modelId="{E3AAAAF3-7308-4C56-BE7C-A460D7F9E71C}" srcId="{34306169-EA28-431A-80FF-A22F67CFD880}" destId="{2DFEB6B5-29A5-4872-B677-B1E091D7092D}" srcOrd="0" destOrd="0" parTransId="{510B2E37-3631-48E6-B68E-F24CAF02CBE2}" sibTransId="{F44CA9C6-E67F-4FC5-8394-3A0A33C6CBF6}"/>
    <dgm:cxn modelId="{98D96DFB-FB2C-4420-92FA-6A4161995B64}" type="presOf" srcId="{1D216FDE-B6D4-41B1-8581-A825AA5E586B}" destId="{4293BA9B-E0A0-4593-8EC6-64E0A46D636A}" srcOrd="0" destOrd="0" presId="urn:microsoft.com/office/officeart/2018/2/layout/IconVerticalSolidList"/>
    <dgm:cxn modelId="{30BC07E1-8930-46B3-99F6-E48F05A4ECD0}" type="presParOf" srcId="{A9C202C8-6986-4509-BB7E-EF2E271907AD}" destId="{BDBC2C53-4699-45DF-BC6F-D96A5FB907CF}" srcOrd="0" destOrd="0" presId="urn:microsoft.com/office/officeart/2018/2/layout/IconVerticalSolidList"/>
    <dgm:cxn modelId="{AE8DEDC7-8B87-4E6E-BB28-D97BF9809E1C}" type="presParOf" srcId="{BDBC2C53-4699-45DF-BC6F-D96A5FB907CF}" destId="{BA8EC54C-39EA-436A-82D1-E62CABA94EA0}" srcOrd="0" destOrd="0" presId="urn:microsoft.com/office/officeart/2018/2/layout/IconVerticalSolidList"/>
    <dgm:cxn modelId="{C3652633-1220-4227-9543-355904D23003}" type="presParOf" srcId="{BDBC2C53-4699-45DF-BC6F-D96A5FB907CF}" destId="{4E4905FC-87F6-4A18-A930-C7A3C92BE522}" srcOrd="1" destOrd="0" presId="urn:microsoft.com/office/officeart/2018/2/layout/IconVerticalSolidList"/>
    <dgm:cxn modelId="{1D3321EA-0D82-4340-9380-49D21747D551}" type="presParOf" srcId="{BDBC2C53-4699-45DF-BC6F-D96A5FB907CF}" destId="{FBD63753-E8A2-4C52-A00C-A534D61CFA63}" srcOrd="2" destOrd="0" presId="urn:microsoft.com/office/officeart/2018/2/layout/IconVerticalSolidList"/>
    <dgm:cxn modelId="{F8F79A5C-6747-4C9F-B3DE-815161AB1421}" type="presParOf" srcId="{BDBC2C53-4699-45DF-BC6F-D96A5FB907CF}" destId="{9ED35F33-4EB8-4BC2-A4A0-80237A6E2CB0}" srcOrd="3" destOrd="0" presId="urn:microsoft.com/office/officeart/2018/2/layout/IconVerticalSolidList"/>
    <dgm:cxn modelId="{4C4675A9-5A6A-47FC-B07B-DA56DE70FAA4}" type="presParOf" srcId="{A9C202C8-6986-4509-BB7E-EF2E271907AD}" destId="{E06F54FB-AF97-4E92-AF66-2067139BDB32}" srcOrd="1" destOrd="0" presId="urn:microsoft.com/office/officeart/2018/2/layout/IconVerticalSolidList"/>
    <dgm:cxn modelId="{F55EC085-FDB1-45EE-8045-E4FA7ECF1E54}" type="presParOf" srcId="{A9C202C8-6986-4509-BB7E-EF2E271907AD}" destId="{243C63E1-756F-4921-9CAD-635E2837C04E}" srcOrd="2" destOrd="0" presId="urn:microsoft.com/office/officeart/2018/2/layout/IconVerticalSolidList"/>
    <dgm:cxn modelId="{A20F55B0-9C28-4974-8A0A-9BE24417F3E6}" type="presParOf" srcId="{243C63E1-756F-4921-9CAD-635E2837C04E}" destId="{7455954A-8DAB-4848-A3CD-36E36B3ED6E5}" srcOrd="0" destOrd="0" presId="urn:microsoft.com/office/officeart/2018/2/layout/IconVerticalSolidList"/>
    <dgm:cxn modelId="{A79D690D-3A11-40D3-BAB2-99BEA0AA168E}" type="presParOf" srcId="{243C63E1-756F-4921-9CAD-635E2837C04E}" destId="{26F69CEA-1D52-4F6C-BC97-1F44E8717C82}" srcOrd="1" destOrd="0" presId="urn:microsoft.com/office/officeart/2018/2/layout/IconVerticalSolidList"/>
    <dgm:cxn modelId="{AB3D878E-5DEA-4934-819E-ADA14DA78FCF}" type="presParOf" srcId="{243C63E1-756F-4921-9CAD-635E2837C04E}" destId="{EAEC8E98-70D9-408E-931D-5378080EAACD}" srcOrd="2" destOrd="0" presId="urn:microsoft.com/office/officeart/2018/2/layout/IconVerticalSolidList"/>
    <dgm:cxn modelId="{2BE80E58-1114-4033-82C2-EC52A3372A37}" type="presParOf" srcId="{243C63E1-756F-4921-9CAD-635E2837C04E}" destId="{4293BA9B-E0A0-4593-8EC6-64E0A46D636A}" srcOrd="3" destOrd="0" presId="urn:microsoft.com/office/officeart/2018/2/layout/IconVerticalSolidList"/>
    <dgm:cxn modelId="{3AB3C372-B3A6-4905-A602-A9A4745EE14E}" type="presParOf" srcId="{A9C202C8-6986-4509-BB7E-EF2E271907AD}" destId="{F0E923E1-EEAD-42A6-A6EC-956DC3AC0B20}" srcOrd="3" destOrd="0" presId="urn:microsoft.com/office/officeart/2018/2/layout/IconVerticalSolidList"/>
    <dgm:cxn modelId="{BF1FA0CD-E3C4-49A2-B8F2-12F2CF1BA950}" type="presParOf" srcId="{A9C202C8-6986-4509-BB7E-EF2E271907AD}" destId="{AF096A6F-FFE9-4A1F-84DD-F592A970B3AD}" srcOrd="4" destOrd="0" presId="urn:microsoft.com/office/officeart/2018/2/layout/IconVerticalSolidList"/>
    <dgm:cxn modelId="{A026213F-265E-49F7-802C-9C5970A58519}" type="presParOf" srcId="{AF096A6F-FFE9-4A1F-84DD-F592A970B3AD}" destId="{C8537601-2CC7-460A-A5DF-CFE19110D350}" srcOrd="0" destOrd="0" presId="urn:microsoft.com/office/officeart/2018/2/layout/IconVerticalSolidList"/>
    <dgm:cxn modelId="{B41C6DC2-66A9-47FD-BF7B-15D33BDD5C85}" type="presParOf" srcId="{AF096A6F-FFE9-4A1F-84DD-F592A970B3AD}" destId="{BE4998B5-C2B1-4E3D-9D32-4E13B7BA48FB}" srcOrd="1" destOrd="0" presId="urn:microsoft.com/office/officeart/2018/2/layout/IconVerticalSolidList"/>
    <dgm:cxn modelId="{D67FE534-1A41-4CC7-9ACB-4096604639F8}" type="presParOf" srcId="{AF096A6F-FFE9-4A1F-84DD-F592A970B3AD}" destId="{9ABDFE4C-C3C6-4BC4-A213-751B59CBF41B}" srcOrd="2" destOrd="0" presId="urn:microsoft.com/office/officeart/2018/2/layout/IconVerticalSolidList"/>
    <dgm:cxn modelId="{FCEC08E3-494C-4D60-BFCA-F7924807048F}" type="presParOf" srcId="{AF096A6F-FFE9-4A1F-84DD-F592A970B3AD}" destId="{4648BC49-F240-4FC7-9277-BD74C9B3B7E7}" srcOrd="3" destOrd="0" presId="urn:microsoft.com/office/officeart/2018/2/layout/IconVerticalSolidList"/>
    <dgm:cxn modelId="{942331F3-4221-43AA-AA7D-0AE20316CF2B}" type="presParOf" srcId="{A9C202C8-6986-4509-BB7E-EF2E271907AD}" destId="{D6E7BFCC-EAE3-44B3-836A-7936B8555AC4}" srcOrd="5" destOrd="0" presId="urn:microsoft.com/office/officeart/2018/2/layout/IconVerticalSolidList"/>
    <dgm:cxn modelId="{318FB0FC-59FB-4A3D-B734-0C30F4CC60C1}" type="presParOf" srcId="{A9C202C8-6986-4509-BB7E-EF2E271907AD}" destId="{5F11BAE7-079E-4B7A-950D-BAB6DF541650}" srcOrd="6" destOrd="0" presId="urn:microsoft.com/office/officeart/2018/2/layout/IconVerticalSolidList"/>
    <dgm:cxn modelId="{AC3F920C-5B56-4ADB-86B4-28D24325A062}" type="presParOf" srcId="{5F11BAE7-079E-4B7A-950D-BAB6DF541650}" destId="{0E8855D4-387D-4418-AAA5-109739439D19}" srcOrd="0" destOrd="0" presId="urn:microsoft.com/office/officeart/2018/2/layout/IconVerticalSolidList"/>
    <dgm:cxn modelId="{4B6257B3-2E39-4FC2-A24B-827552CFAE5E}" type="presParOf" srcId="{5F11BAE7-079E-4B7A-950D-BAB6DF541650}" destId="{765CE060-B381-4705-BD0B-CFE2DDD450D8}" srcOrd="1" destOrd="0" presId="urn:microsoft.com/office/officeart/2018/2/layout/IconVerticalSolidList"/>
    <dgm:cxn modelId="{2569BB3C-7793-42BC-ADE3-A557D0F6BB6F}" type="presParOf" srcId="{5F11BAE7-079E-4B7A-950D-BAB6DF541650}" destId="{A2B6C50F-2EEA-48D1-92CE-7F84E5DBCB6E}" srcOrd="2" destOrd="0" presId="urn:microsoft.com/office/officeart/2018/2/layout/IconVerticalSolidList"/>
    <dgm:cxn modelId="{7F01B707-B9DF-4FAF-8EA2-97F13E512ADE}" type="presParOf" srcId="{5F11BAE7-079E-4B7A-950D-BAB6DF541650}" destId="{4ADE365F-C1F9-493D-BB55-215DF79BE7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A2B2048-B011-4933-9801-A715A2235E1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950B5E1-9AF1-450A-A426-76E7070DEE21}">
      <dgm:prSet/>
      <dgm:spPr/>
      <dgm:t>
        <a:bodyPr/>
        <a:lstStyle/>
        <a:p>
          <a:r>
            <a:rPr lang="en-GB" dirty="0"/>
            <a:t>It means looking at both sides of the argument and backing the argument up with evidence. </a:t>
          </a:r>
          <a:endParaRPr lang="en-US" dirty="0"/>
        </a:p>
      </dgm:t>
    </dgm:pt>
    <dgm:pt modelId="{E21415D0-A489-45FC-8FEE-291DD0F41C1E}" type="parTrans" cxnId="{37BA60F9-4257-4660-86D3-6C39CEBED321}">
      <dgm:prSet/>
      <dgm:spPr/>
      <dgm:t>
        <a:bodyPr/>
        <a:lstStyle/>
        <a:p>
          <a:endParaRPr lang="en-US"/>
        </a:p>
      </dgm:t>
    </dgm:pt>
    <dgm:pt modelId="{0F7B9D49-C479-48BE-8EE9-2354E6E0A25B}" type="sibTrans" cxnId="{37BA60F9-4257-4660-86D3-6C39CEBED321}">
      <dgm:prSet/>
      <dgm:spPr/>
      <dgm:t>
        <a:bodyPr/>
        <a:lstStyle/>
        <a:p>
          <a:endParaRPr lang="en-US"/>
        </a:p>
      </dgm:t>
    </dgm:pt>
    <dgm:pt modelId="{B2D357BC-2393-4C2B-B8E7-F047D19E8A85}">
      <dgm:prSet/>
      <dgm:spPr/>
      <dgm:t>
        <a:bodyPr/>
        <a:lstStyle/>
        <a:p>
          <a:r>
            <a:rPr lang="en-GB" dirty="0"/>
            <a:t>It’s </a:t>
          </a:r>
          <a:r>
            <a:rPr lang="en-GB" dirty="0">
              <a:latin typeface="Sabon Next LT"/>
            </a:rPr>
            <a:t>about</a:t>
          </a:r>
          <a:r>
            <a:rPr lang="en-GB" dirty="0"/>
            <a:t> coming to a conclusion by looking at all points of view.</a:t>
          </a:r>
          <a:endParaRPr lang="en-US" dirty="0"/>
        </a:p>
      </dgm:t>
    </dgm:pt>
    <dgm:pt modelId="{B8450EEE-8335-4170-8E40-E6FDC7AC33A7}" type="parTrans" cxnId="{594605A7-1D31-410D-8EF5-9168121F06C0}">
      <dgm:prSet/>
      <dgm:spPr/>
      <dgm:t>
        <a:bodyPr/>
        <a:lstStyle/>
        <a:p>
          <a:endParaRPr lang="en-US"/>
        </a:p>
      </dgm:t>
    </dgm:pt>
    <dgm:pt modelId="{6E96D2B6-120E-4911-8724-5EFF538A7634}" type="sibTrans" cxnId="{594605A7-1D31-410D-8EF5-9168121F06C0}">
      <dgm:prSet/>
      <dgm:spPr/>
      <dgm:t>
        <a:bodyPr/>
        <a:lstStyle/>
        <a:p>
          <a:endParaRPr lang="en-US"/>
        </a:p>
      </dgm:t>
    </dgm:pt>
    <dgm:pt modelId="{E2259057-2923-4F1F-9214-7B9D21322120}" type="pres">
      <dgm:prSet presAssocID="{DA2B2048-B011-4933-9801-A715A2235E18}" presName="linear" presStyleCnt="0">
        <dgm:presLayoutVars>
          <dgm:animLvl val="lvl"/>
          <dgm:resizeHandles val="exact"/>
        </dgm:presLayoutVars>
      </dgm:prSet>
      <dgm:spPr/>
    </dgm:pt>
    <dgm:pt modelId="{BDE5B8BB-29CD-4D0F-8850-65CECA6BF29F}" type="pres">
      <dgm:prSet presAssocID="{B950B5E1-9AF1-450A-A426-76E7070DEE21}" presName="parentText" presStyleLbl="node1" presStyleIdx="0" presStyleCnt="2">
        <dgm:presLayoutVars>
          <dgm:chMax val="0"/>
          <dgm:bulletEnabled val="1"/>
        </dgm:presLayoutVars>
      </dgm:prSet>
      <dgm:spPr/>
    </dgm:pt>
    <dgm:pt modelId="{D4BE7565-C888-4DA5-B9C7-417CE01A52D8}" type="pres">
      <dgm:prSet presAssocID="{0F7B9D49-C479-48BE-8EE9-2354E6E0A25B}" presName="spacer" presStyleCnt="0"/>
      <dgm:spPr/>
    </dgm:pt>
    <dgm:pt modelId="{5A31E511-347B-495F-B3F5-C714C19F56D3}" type="pres">
      <dgm:prSet presAssocID="{B2D357BC-2393-4C2B-B8E7-F047D19E8A85}" presName="parentText" presStyleLbl="node1" presStyleIdx="1" presStyleCnt="2">
        <dgm:presLayoutVars>
          <dgm:chMax val="0"/>
          <dgm:bulletEnabled val="1"/>
        </dgm:presLayoutVars>
      </dgm:prSet>
      <dgm:spPr/>
    </dgm:pt>
  </dgm:ptLst>
  <dgm:cxnLst>
    <dgm:cxn modelId="{C49E6A16-17DD-473C-8E65-AC3DB8263466}" type="presOf" srcId="{DA2B2048-B011-4933-9801-A715A2235E18}" destId="{E2259057-2923-4F1F-9214-7B9D21322120}" srcOrd="0" destOrd="0" presId="urn:microsoft.com/office/officeart/2005/8/layout/vList2"/>
    <dgm:cxn modelId="{677B3E51-39E1-4404-81C3-120D154DA2A4}" type="presOf" srcId="{B2D357BC-2393-4C2B-B8E7-F047D19E8A85}" destId="{5A31E511-347B-495F-B3F5-C714C19F56D3}" srcOrd="0" destOrd="0" presId="urn:microsoft.com/office/officeart/2005/8/layout/vList2"/>
    <dgm:cxn modelId="{594605A7-1D31-410D-8EF5-9168121F06C0}" srcId="{DA2B2048-B011-4933-9801-A715A2235E18}" destId="{B2D357BC-2393-4C2B-B8E7-F047D19E8A85}" srcOrd="1" destOrd="0" parTransId="{B8450EEE-8335-4170-8E40-E6FDC7AC33A7}" sibTransId="{6E96D2B6-120E-4911-8724-5EFF538A7634}"/>
    <dgm:cxn modelId="{309F9AB7-0E72-45C9-A53D-DE16B3DC27AF}" type="presOf" srcId="{B950B5E1-9AF1-450A-A426-76E7070DEE21}" destId="{BDE5B8BB-29CD-4D0F-8850-65CECA6BF29F}" srcOrd="0" destOrd="0" presId="urn:microsoft.com/office/officeart/2005/8/layout/vList2"/>
    <dgm:cxn modelId="{37BA60F9-4257-4660-86D3-6C39CEBED321}" srcId="{DA2B2048-B011-4933-9801-A715A2235E18}" destId="{B950B5E1-9AF1-450A-A426-76E7070DEE21}" srcOrd="0" destOrd="0" parTransId="{E21415D0-A489-45FC-8FEE-291DD0F41C1E}" sibTransId="{0F7B9D49-C479-48BE-8EE9-2354E6E0A25B}"/>
    <dgm:cxn modelId="{D6029824-6087-4F75-BB65-CC5463C0B1C0}" type="presParOf" srcId="{E2259057-2923-4F1F-9214-7B9D21322120}" destId="{BDE5B8BB-29CD-4D0F-8850-65CECA6BF29F}" srcOrd="0" destOrd="0" presId="urn:microsoft.com/office/officeart/2005/8/layout/vList2"/>
    <dgm:cxn modelId="{A508C5C8-DA9B-4FC4-89B7-EC2EBEA4184F}" type="presParOf" srcId="{E2259057-2923-4F1F-9214-7B9D21322120}" destId="{D4BE7565-C888-4DA5-B9C7-417CE01A52D8}" srcOrd="1" destOrd="0" presId="urn:microsoft.com/office/officeart/2005/8/layout/vList2"/>
    <dgm:cxn modelId="{A8DCF55B-296C-45AB-91C6-BB0849822220}" type="presParOf" srcId="{E2259057-2923-4F1F-9214-7B9D21322120}" destId="{5A31E511-347B-495F-B3F5-C714C19F56D3}"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CEB7D39-B5A9-4909-A019-D191AA7629A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1ED50EF-A977-456A-B074-70E40946A0D8}">
      <dgm:prSet/>
      <dgm:spPr/>
      <dgm:t>
        <a:bodyPr/>
        <a:lstStyle/>
        <a:p>
          <a:r>
            <a:rPr lang="en-GB" dirty="0"/>
            <a:t>Happy Hippos are Wales’s favourite chocolate. This is shown as during a survey carried out by Chocolate co 51% out of 100 people surveyed explained that Happy Hippos were their favourite chocolate. Therefore, it is clear to see the Happy Hippo’s are Wales favourite chocolates. </a:t>
          </a:r>
          <a:endParaRPr lang="en-US" dirty="0"/>
        </a:p>
      </dgm:t>
    </dgm:pt>
    <dgm:pt modelId="{B1BF7FB0-A529-4DE9-8E72-19CBFCC8F262}" type="parTrans" cxnId="{C46EBFDD-B003-4937-BCFC-CE46EFBEB379}">
      <dgm:prSet/>
      <dgm:spPr/>
      <dgm:t>
        <a:bodyPr/>
        <a:lstStyle/>
        <a:p>
          <a:endParaRPr lang="en-US"/>
        </a:p>
      </dgm:t>
    </dgm:pt>
    <dgm:pt modelId="{311D4E88-F0FC-4CD0-9E2D-B8E948A6B479}" type="sibTrans" cxnId="{C46EBFDD-B003-4937-BCFC-CE46EFBEB379}">
      <dgm:prSet/>
      <dgm:spPr/>
      <dgm:t>
        <a:bodyPr/>
        <a:lstStyle/>
        <a:p>
          <a:endParaRPr lang="en-US"/>
        </a:p>
      </dgm:t>
    </dgm:pt>
    <dgm:pt modelId="{5D279139-56D7-473E-92C4-63D4B2FADCB3}">
      <dgm:prSet/>
      <dgm:spPr/>
      <dgm:t>
        <a:bodyPr/>
        <a:lstStyle/>
        <a:p>
          <a:r>
            <a:rPr lang="en-GB"/>
            <a:t>On the other hand, the study carried out by Chocolate co is not a true representation of Wales. This is because there are more than 100 people living in Wales. Therefore, a minority cannot speak for the whole of Wales. Therefore, it is clear to see that Wales Favourite chocolate is undisclosed. </a:t>
          </a:r>
          <a:endParaRPr lang="en-US"/>
        </a:p>
      </dgm:t>
    </dgm:pt>
    <dgm:pt modelId="{87B01432-4DB3-4E2C-8FE4-65A2CEEAB250}" type="parTrans" cxnId="{2802A48D-E997-4442-92C5-B61BE27A3179}">
      <dgm:prSet/>
      <dgm:spPr/>
      <dgm:t>
        <a:bodyPr/>
        <a:lstStyle/>
        <a:p>
          <a:endParaRPr lang="en-US"/>
        </a:p>
      </dgm:t>
    </dgm:pt>
    <dgm:pt modelId="{3A5CBA18-666E-47CF-9440-C4890737335C}" type="sibTrans" cxnId="{2802A48D-E997-4442-92C5-B61BE27A3179}">
      <dgm:prSet/>
      <dgm:spPr/>
      <dgm:t>
        <a:bodyPr/>
        <a:lstStyle/>
        <a:p>
          <a:endParaRPr lang="en-US"/>
        </a:p>
      </dgm:t>
    </dgm:pt>
    <dgm:pt modelId="{F0C3216F-37E2-4F49-A9F0-A08D28399A48}" type="pres">
      <dgm:prSet presAssocID="{BCEB7D39-B5A9-4909-A019-D191AA7629AB}" presName="vert0" presStyleCnt="0">
        <dgm:presLayoutVars>
          <dgm:dir/>
          <dgm:animOne val="branch"/>
          <dgm:animLvl val="lvl"/>
        </dgm:presLayoutVars>
      </dgm:prSet>
      <dgm:spPr/>
    </dgm:pt>
    <dgm:pt modelId="{981376A3-2522-4307-9DBC-A1B87DE94615}" type="pres">
      <dgm:prSet presAssocID="{91ED50EF-A977-456A-B074-70E40946A0D8}" presName="thickLine" presStyleLbl="alignNode1" presStyleIdx="0" presStyleCnt="2"/>
      <dgm:spPr/>
    </dgm:pt>
    <dgm:pt modelId="{2631B313-75A7-49D6-B11D-BF0BEC642473}" type="pres">
      <dgm:prSet presAssocID="{91ED50EF-A977-456A-B074-70E40946A0D8}" presName="horz1" presStyleCnt="0"/>
      <dgm:spPr/>
    </dgm:pt>
    <dgm:pt modelId="{D3F80E99-19E8-40A9-AAB2-88E2C9006CCD}" type="pres">
      <dgm:prSet presAssocID="{91ED50EF-A977-456A-B074-70E40946A0D8}" presName="tx1" presStyleLbl="revTx" presStyleIdx="0" presStyleCnt="2" custScaleY="103399"/>
      <dgm:spPr/>
    </dgm:pt>
    <dgm:pt modelId="{7C20687E-7A34-4AFC-8450-DF1665AC9B3E}" type="pres">
      <dgm:prSet presAssocID="{91ED50EF-A977-456A-B074-70E40946A0D8}" presName="vert1" presStyleCnt="0"/>
      <dgm:spPr/>
    </dgm:pt>
    <dgm:pt modelId="{EDE9DB6A-997C-4F56-BE8A-9623AB1A2D9E}" type="pres">
      <dgm:prSet presAssocID="{5D279139-56D7-473E-92C4-63D4B2FADCB3}" presName="thickLine" presStyleLbl="alignNode1" presStyleIdx="1" presStyleCnt="2"/>
      <dgm:spPr/>
    </dgm:pt>
    <dgm:pt modelId="{60877666-4B94-474A-B130-7128521AA78E}" type="pres">
      <dgm:prSet presAssocID="{5D279139-56D7-473E-92C4-63D4B2FADCB3}" presName="horz1" presStyleCnt="0"/>
      <dgm:spPr/>
    </dgm:pt>
    <dgm:pt modelId="{EB1E9007-A88A-47C0-8D4D-88F87FD831DF}" type="pres">
      <dgm:prSet presAssocID="{5D279139-56D7-473E-92C4-63D4B2FADCB3}" presName="tx1" presStyleLbl="revTx" presStyleIdx="1" presStyleCnt="2"/>
      <dgm:spPr/>
    </dgm:pt>
    <dgm:pt modelId="{30A33106-EC63-41BD-98CF-13D85A57D2D2}" type="pres">
      <dgm:prSet presAssocID="{5D279139-56D7-473E-92C4-63D4B2FADCB3}" presName="vert1" presStyleCnt="0"/>
      <dgm:spPr/>
    </dgm:pt>
  </dgm:ptLst>
  <dgm:cxnLst>
    <dgm:cxn modelId="{2802A48D-E997-4442-92C5-B61BE27A3179}" srcId="{BCEB7D39-B5A9-4909-A019-D191AA7629AB}" destId="{5D279139-56D7-473E-92C4-63D4B2FADCB3}" srcOrd="1" destOrd="0" parTransId="{87B01432-4DB3-4E2C-8FE4-65A2CEEAB250}" sibTransId="{3A5CBA18-666E-47CF-9440-C4890737335C}"/>
    <dgm:cxn modelId="{E43B8093-EE53-4711-B132-782567A1009E}" type="presOf" srcId="{BCEB7D39-B5A9-4909-A019-D191AA7629AB}" destId="{F0C3216F-37E2-4F49-A9F0-A08D28399A48}" srcOrd="0" destOrd="0" presId="urn:microsoft.com/office/officeart/2008/layout/LinedList"/>
    <dgm:cxn modelId="{B54769AC-8792-4DC2-97E8-5CA8EF77B180}" type="presOf" srcId="{5D279139-56D7-473E-92C4-63D4B2FADCB3}" destId="{EB1E9007-A88A-47C0-8D4D-88F87FD831DF}" srcOrd="0" destOrd="0" presId="urn:microsoft.com/office/officeart/2008/layout/LinedList"/>
    <dgm:cxn modelId="{568EC5AE-876B-43FB-8F16-0CE6FF4F2DCE}" type="presOf" srcId="{91ED50EF-A977-456A-B074-70E40946A0D8}" destId="{D3F80E99-19E8-40A9-AAB2-88E2C9006CCD}" srcOrd="0" destOrd="0" presId="urn:microsoft.com/office/officeart/2008/layout/LinedList"/>
    <dgm:cxn modelId="{C46EBFDD-B003-4937-BCFC-CE46EFBEB379}" srcId="{BCEB7D39-B5A9-4909-A019-D191AA7629AB}" destId="{91ED50EF-A977-456A-B074-70E40946A0D8}" srcOrd="0" destOrd="0" parTransId="{B1BF7FB0-A529-4DE9-8E72-19CBFCC8F262}" sibTransId="{311D4E88-F0FC-4CD0-9E2D-B8E948A6B479}"/>
    <dgm:cxn modelId="{0F681E44-5262-445A-826E-2C7B74BA8E7C}" type="presParOf" srcId="{F0C3216F-37E2-4F49-A9F0-A08D28399A48}" destId="{981376A3-2522-4307-9DBC-A1B87DE94615}" srcOrd="0" destOrd="0" presId="urn:microsoft.com/office/officeart/2008/layout/LinedList"/>
    <dgm:cxn modelId="{57390298-E149-47AD-A6DC-B4A689355C7C}" type="presParOf" srcId="{F0C3216F-37E2-4F49-A9F0-A08D28399A48}" destId="{2631B313-75A7-49D6-B11D-BF0BEC642473}" srcOrd="1" destOrd="0" presId="urn:microsoft.com/office/officeart/2008/layout/LinedList"/>
    <dgm:cxn modelId="{39075DF4-B59C-46DE-93C4-C838DF184324}" type="presParOf" srcId="{2631B313-75A7-49D6-B11D-BF0BEC642473}" destId="{D3F80E99-19E8-40A9-AAB2-88E2C9006CCD}" srcOrd="0" destOrd="0" presId="urn:microsoft.com/office/officeart/2008/layout/LinedList"/>
    <dgm:cxn modelId="{35D3EDD8-5591-4877-A2D8-B354E076A8CB}" type="presParOf" srcId="{2631B313-75A7-49D6-B11D-BF0BEC642473}" destId="{7C20687E-7A34-4AFC-8450-DF1665AC9B3E}" srcOrd="1" destOrd="0" presId="urn:microsoft.com/office/officeart/2008/layout/LinedList"/>
    <dgm:cxn modelId="{45972271-A3C2-4A91-802D-84CEDBACDC0A}" type="presParOf" srcId="{F0C3216F-37E2-4F49-A9F0-A08D28399A48}" destId="{EDE9DB6A-997C-4F56-BE8A-9623AB1A2D9E}" srcOrd="2" destOrd="0" presId="urn:microsoft.com/office/officeart/2008/layout/LinedList"/>
    <dgm:cxn modelId="{438DAA5D-AB94-439D-9605-5AA4B9A65470}" type="presParOf" srcId="{F0C3216F-37E2-4F49-A9F0-A08D28399A48}" destId="{60877666-4B94-474A-B130-7128521AA78E}" srcOrd="3" destOrd="0" presId="urn:microsoft.com/office/officeart/2008/layout/LinedList"/>
    <dgm:cxn modelId="{589EF5D9-92B1-4A88-96D0-0528BF0DA5AD}" type="presParOf" srcId="{60877666-4B94-474A-B130-7128521AA78E}" destId="{EB1E9007-A88A-47C0-8D4D-88F87FD831DF}" srcOrd="0" destOrd="0" presId="urn:microsoft.com/office/officeart/2008/layout/LinedList"/>
    <dgm:cxn modelId="{9039A5B8-5B21-457D-8B74-A0334983AE79}" type="presParOf" srcId="{60877666-4B94-474A-B130-7128521AA78E}" destId="{30A33106-EC63-41BD-98CF-13D85A57D2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345A017-3778-4826-8D91-2B8A633A264D}"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E3840BD9-4656-4041-9D6B-0698C13FBC46}">
      <dgm:prSet/>
      <dgm:spPr/>
      <dgm:t>
        <a:bodyPr/>
        <a:lstStyle/>
        <a:p>
          <a:r>
            <a:rPr lang="en-GB"/>
            <a:t>Some sources will be bias and one sided. </a:t>
          </a:r>
          <a:endParaRPr lang="en-US"/>
        </a:p>
      </dgm:t>
    </dgm:pt>
    <dgm:pt modelId="{E5E9E214-6A77-4FD9-AF01-AE33760C5CB7}" type="parTrans" cxnId="{9D825C5A-AC4A-4054-9B40-D397AEC340DD}">
      <dgm:prSet/>
      <dgm:spPr/>
      <dgm:t>
        <a:bodyPr/>
        <a:lstStyle/>
        <a:p>
          <a:endParaRPr lang="en-US"/>
        </a:p>
      </dgm:t>
    </dgm:pt>
    <dgm:pt modelId="{92881947-B79F-431A-8510-DCFB80814900}" type="sibTrans" cxnId="{9D825C5A-AC4A-4054-9B40-D397AEC340DD}">
      <dgm:prSet phldrT="1" phldr="0"/>
      <dgm:spPr/>
      <dgm:t>
        <a:bodyPr/>
        <a:lstStyle/>
        <a:p>
          <a:r>
            <a:rPr lang="en-US"/>
            <a:t>1</a:t>
          </a:r>
        </a:p>
      </dgm:t>
    </dgm:pt>
    <dgm:pt modelId="{00A02D37-D2AF-4BF0-A871-7998386A1CA1}">
      <dgm:prSet/>
      <dgm:spPr/>
      <dgm:t>
        <a:bodyPr/>
        <a:lstStyle/>
        <a:p>
          <a:r>
            <a:rPr lang="en-GB"/>
            <a:t>You need to spot these and whilst you can use the argument within them. </a:t>
          </a:r>
          <a:endParaRPr lang="en-US"/>
        </a:p>
      </dgm:t>
    </dgm:pt>
    <dgm:pt modelId="{D1B7E974-3AF7-45FF-B246-E6CF3A8A84FA}" type="parTrans" cxnId="{9356DE5B-9D40-4587-BB4F-EE865D2B0BC5}">
      <dgm:prSet/>
      <dgm:spPr/>
      <dgm:t>
        <a:bodyPr/>
        <a:lstStyle/>
        <a:p>
          <a:endParaRPr lang="en-US"/>
        </a:p>
      </dgm:t>
    </dgm:pt>
    <dgm:pt modelId="{01CFDA7E-3DE4-4AB8-8F6A-4148E3A686C1}" type="sibTrans" cxnId="{9356DE5B-9D40-4587-BB4F-EE865D2B0BC5}">
      <dgm:prSet phldrT="2" phldr="0"/>
      <dgm:spPr/>
      <dgm:t>
        <a:bodyPr/>
        <a:lstStyle/>
        <a:p>
          <a:r>
            <a:rPr lang="en-US"/>
            <a:t>2</a:t>
          </a:r>
        </a:p>
      </dgm:t>
    </dgm:pt>
    <dgm:pt modelId="{13158EBF-9481-455F-9F69-5971A11B618D}">
      <dgm:prSet/>
      <dgm:spPr/>
      <dgm:t>
        <a:bodyPr/>
        <a:lstStyle/>
        <a:p>
          <a:r>
            <a:rPr lang="en-GB"/>
            <a:t>Being critical. </a:t>
          </a:r>
          <a:endParaRPr lang="en-US"/>
        </a:p>
      </dgm:t>
    </dgm:pt>
    <dgm:pt modelId="{4D93CB15-0293-4491-B6E8-9F075C91910F}" type="parTrans" cxnId="{39B27833-84DB-417A-BB96-70ADC40A5BBB}">
      <dgm:prSet/>
      <dgm:spPr/>
      <dgm:t>
        <a:bodyPr/>
        <a:lstStyle/>
        <a:p>
          <a:endParaRPr lang="en-US"/>
        </a:p>
      </dgm:t>
    </dgm:pt>
    <dgm:pt modelId="{4870F5A7-B0B6-4E41-BBF3-8E41A3C17760}" type="sibTrans" cxnId="{39B27833-84DB-417A-BB96-70ADC40A5BBB}">
      <dgm:prSet phldrT="3" phldr="0"/>
      <dgm:spPr/>
      <dgm:t>
        <a:bodyPr/>
        <a:lstStyle/>
        <a:p>
          <a:r>
            <a:rPr lang="en-US"/>
            <a:t>3</a:t>
          </a:r>
        </a:p>
      </dgm:t>
    </dgm:pt>
    <dgm:pt modelId="{E523869B-17F2-4344-B62F-F13377D6833B}">
      <dgm:prSet/>
      <dgm:spPr/>
      <dgm:t>
        <a:bodyPr/>
        <a:lstStyle/>
        <a:p>
          <a:r>
            <a:rPr lang="en-GB"/>
            <a:t>Also look for opposite arguments.</a:t>
          </a:r>
          <a:endParaRPr lang="en-US"/>
        </a:p>
      </dgm:t>
    </dgm:pt>
    <dgm:pt modelId="{238A1FB7-293F-445E-AC59-142D85A10732}" type="parTrans" cxnId="{A701F6D9-595D-4C23-A88C-9423B0656B90}">
      <dgm:prSet/>
      <dgm:spPr/>
      <dgm:t>
        <a:bodyPr/>
        <a:lstStyle/>
        <a:p>
          <a:endParaRPr lang="en-US"/>
        </a:p>
      </dgm:t>
    </dgm:pt>
    <dgm:pt modelId="{28B6FEFD-DD38-4380-B779-4D52FBE2761F}" type="sibTrans" cxnId="{A701F6D9-595D-4C23-A88C-9423B0656B90}">
      <dgm:prSet phldrT="4" phldr="0"/>
      <dgm:spPr/>
      <dgm:t>
        <a:bodyPr/>
        <a:lstStyle/>
        <a:p>
          <a:r>
            <a:rPr lang="en-US"/>
            <a:t>4</a:t>
          </a:r>
        </a:p>
      </dgm:t>
    </dgm:pt>
    <dgm:pt modelId="{926C7D55-7835-4EEC-A46A-1EF5D4CECFF3}" type="pres">
      <dgm:prSet presAssocID="{E345A017-3778-4826-8D91-2B8A633A264D}" presName="Name0" presStyleCnt="0">
        <dgm:presLayoutVars>
          <dgm:animLvl val="lvl"/>
          <dgm:resizeHandles val="exact"/>
        </dgm:presLayoutVars>
      </dgm:prSet>
      <dgm:spPr/>
    </dgm:pt>
    <dgm:pt modelId="{9A44BB92-F0A2-414F-9B9F-6ECC7B64BB38}" type="pres">
      <dgm:prSet presAssocID="{E3840BD9-4656-4041-9D6B-0698C13FBC46}" presName="compositeNode" presStyleCnt="0">
        <dgm:presLayoutVars>
          <dgm:bulletEnabled val="1"/>
        </dgm:presLayoutVars>
      </dgm:prSet>
      <dgm:spPr/>
    </dgm:pt>
    <dgm:pt modelId="{DA1F155D-C852-4941-83C4-CF9E8814DBF3}" type="pres">
      <dgm:prSet presAssocID="{E3840BD9-4656-4041-9D6B-0698C13FBC46}" presName="bgRect" presStyleLbl="bgAccFollowNode1" presStyleIdx="0" presStyleCnt="4"/>
      <dgm:spPr/>
    </dgm:pt>
    <dgm:pt modelId="{21842109-CFDD-4D6C-BD96-9A7030FC9B82}" type="pres">
      <dgm:prSet presAssocID="{92881947-B79F-431A-8510-DCFB80814900}" presName="sibTransNodeCircle" presStyleLbl="alignNode1" presStyleIdx="0" presStyleCnt="8">
        <dgm:presLayoutVars>
          <dgm:chMax val="0"/>
          <dgm:bulletEnabled/>
        </dgm:presLayoutVars>
      </dgm:prSet>
      <dgm:spPr/>
    </dgm:pt>
    <dgm:pt modelId="{86E847AE-476F-4909-AA22-D86E40A3C2FE}" type="pres">
      <dgm:prSet presAssocID="{E3840BD9-4656-4041-9D6B-0698C13FBC46}" presName="bottomLine" presStyleLbl="alignNode1" presStyleIdx="1" presStyleCnt="8">
        <dgm:presLayoutVars/>
      </dgm:prSet>
      <dgm:spPr/>
    </dgm:pt>
    <dgm:pt modelId="{28AC6D45-7BBD-42B3-A66E-BD30C82C96A4}" type="pres">
      <dgm:prSet presAssocID="{E3840BD9-4656-4041-9D6B-0698C13FBC46}" presName="nodeText" presStyleLbl="bgAccFollowNode1" presStyleIdx="0" presStyleCnt="4">
        <dgm:presLayoutVars>
          <dgm:bulletEnabled val="1"/>
        </dgm:presLayoutVars>
      </dgm:prSet>
      <dgm:spPr/>
    </dgm:pt>
    <dgm:pt modelId="{98AB811B-CD0A-4C4B-A1CF-11554C30EFC4}" type="pres">
      <dgm:prSet presAssocID="{92881947-B79F-431A-8510-DCFB80814900}" presName="sibTrans" presStyleCnt="0"/>
      <dgm:spPr/>
    </dgm:pt>
    <dgm:pt modelId="{98DFD046-5226-42A7-9872-B393C67A133E}" type="pres">
      <dgm:prSet presAssocID="{00A02D37-D2AF-4BF0-A871-7998386A1CA1}" presName="compositeNode" presStyleCnt="0">
        <dgm:presLayoutVars>
          <dgm:bulletEnabled val="1"/>
        </dgm:presLayoutVars>
      </dgm:prSet>
      <dgm:spPr/>
    </dgm:pt>
    <dgm:pt modelId="{5FCDF91D-9722-41E8-8ED5-389BD7CB8B95}" type="pres">
      <dgm:prSet presAssocID="{00A02D37-D2AF-4BF0-A871-7998386A1CA1}" presName="bgRect" presStyleLbl="bgAccFollowNode1" presStyleIdx="1" presStyleCnt="4"/>
      <dgm:spPr/>
    </dgm:pt>
    <dgm:pt modelId="{F53FFF92-9D8A-4774-985C-22A9D73B1EAC}" type="pres">
      <dgm:prSet presAssocID="{01CFDA7E-3DE4-4AB8-8F6A-4148E3A686C1}" presName="sibTransNodeCircle" presStyleLbl="alignNode1" presStyleIdx="2" presStyleCnt="8">
        <dgm:presLayoutVars>
          <dgm:chMax val="0"/>
          <dgm:bulletEnabled/>
        </dgm:presLayoutVars>
      </dgm:prSet>
      <dgm:spPr/>
    </dgm:pt>
    <dgm:pt modelId="{51EE922A-7DE5-4228-B00E-CC35A8A3A643}" type="pres">
      <dgm:prSet presAssocID="{00A02D37-D2AF-4BF0-A871-7998386A1CA1}" presName="bottomLine" presStyleLbl="alignNode1" presStyleIdx="3" presStyleCnt="8">
        <dgm:presLayoutVars/>
      </dgm:prSet>
      <dgm:spPr/>
    </dgm:pt>
    <dgm:pt modelId="{77210CF2-D763-43FD-A534-B76B6AA08A88}" type="pres">
      <dgm:prSet presAssocID="{00A02D37-D2AF-4BF0-A871-7998386A1CA1}" presName="nodeText" presStyleLbl="bgAccFollowNode1" presStyleIdx="1" presStyleCnt="4">
        <dgm:presLayoutVars>
          <dgm:bulletEnabled val="1"/>
        </dgm:presLayoutVars>
      </dgm:prSet>
      <dgm:spPr/>
    </dgm:pt>
    <dgm:pt modelId="{EDB402C2-3161-4B30-B311-9F8022D1B441}" type="pres">
      <dgm:prSet presAssocID="{01CFDA7E-3DE4-4AB8-8F6A-4148E3A686C1}" presName="sibTrans" presStyleCnt="0"/>
      <dgm:spPr/>
    </dgm:pt>
    <dgm:pt modelId="{95819B0F-E897-481C-A39F-2B4C202C215B}" type="pres">
      <dgm:prSet presAssocID="{13158EBF-9481-455F-9F69-5971A11B618D}" presName="compositeNode" presStyleCnt="0">
        <dgm:presLayoutVars>
          <dgm:bulletEnabled val="1"/>
        </dgm:presLayoutVars>
      </dgm:prSet>
      <dgm:spPr/>
    </dgm:pt>
    <dgm:pt modelId="{435098B5-A82C-4D27-A84A-AEB976C9ED5E}" type="pres">
      <dgm:prSet presAssocID="{13158EBF-9481-455F-9F69-5971A11B618D}" presName="bgRect" presStyleLbl="bgAccFollowNode1" presStyleIdx="2" presStyleCnt="4"/>
      <dgm:spPr/>
    </dgm:pt>
    <dgm:pt modelId="{6A9E2E0D-CFAB-4AD5-B8AB-0593754C1162}" type="pres">
      <dgm:prSet presAssocID="{4870F5A7-B0B6-4E41-BBF3-8E41A3C17760}" presName="sibTransNodeCircle" presStyleLbl="alignNode1" presStyleIdx="4" presStyleCnt="8">
        <dgm:presLayoutVars>
          <dgm:chMax val="0"/>
          <dgm:bulletEnabled/>
        </dgm:presLayoutVars>
      </dgm:prSet>
      <dgm:spPr/>
    </dgm:pt>
    <dgm:pt modelId="{B69EAB87-50C7-4D65-B478-23CAB1B7EA5B}" type="pres">
      <dgm:prSet presAssocID="{13158EBF-9481-455F-9F69-5971A11B618D}" presName="bottomLine" presStyleLbl="alignNode1" presStyleIdx="5" presStyleCnt="8">
        <dgm:presLayoutVars/>
      </dgm:prSet>
      <dgm:spPr/>
    </dgm:pt>
    <dgm:pt modelId="{C2239FE5-1576-4485-9B11-6BCDA619A710}" type="pres">
      <dgm:prSet presAssocID="{13158EBF-9481-455F-9F69-5971A11B618D}" presName="nodeText" presStyleLbl="bgAccFollowNode1" presStyleIdx="2" presStyleCnt="4">
        <dgm:presLayoutVars>
          <dgm:bulletEnabled val="1"/>
        </dgm:presLayoutVars>
      </dgm:prSet>
      <dgm:spPr/>
    </dgm:pt>
    <dgm:pt modelId="{CE24BA38-FD6D-4DCE-9C0C-7390325C2E5C}" type="pres">
      <dgm:prSet presAssocID="{4870F5A7-B0B6-4E41-BBF3-8E41A3C17760}" presName="sibTrans" presStyleCnt="0"/>
      <dgm:spPr/>
    </dgm:pt>
    <dgm:pt modelId="{C47F2B1C-822C-445F-A8C8-440D8E48119D}" type="pres">
      <dgm:prSet presAssocID="{E523869B-17F2-4344-B62F-F13377D6833B}" presName="compositeNode" presStyleCnt="0">
        <dgm:presLayoutVars>
          <dgm:bulletEnabled val="1"/>
        </dgm:presLayoutVars>
      </dgm:prSet>
      <dgm:spPr/>
    </dgm:pt>
    <dgm:pt modelId="{CC0831E3-ABD0-43E5-8FED-11006229A457}" type="pres">
      <dgm:prSet presAssocID="{E523869B-17F2-4344-B62F-F13377D6833B}" presName="bgRect" presStyleLbl="bgAccFollowNode1" presStyleIdx="3" presStyleCnt="4"/>
      <dgm:spPr/>
    </dgm:pt>
    <dgm:pt modelId="{D70A9A78-7814-43C7-82D1-8F851A1EBD1E}" type="pres">
      <dgm:prSet presAssocID="{28B6FEFD-DD38-4380-B779-4D52FBE2761F}" presName="sibTransNodeCircle" presStyleLbl="alignNode1" presStyleIdx="6" presStyleCnt="8">
        <dgm:presLayoutVars>
          <dgm:chMax val="0"/>
          <dgm:bulletEnabled/>
        </dgm:presLayoutVars>
      </dgm:prSet>
      <dgm:spPr/>
    </dgm:pt>
    <dgm:pt modelId="{36F8FE92-594C-4EA1-B5BD-FA67E94F2DB2}" type="pres">
      <dgm:prSet presAssocID="{E523869B-17F2-4344-B62F-F13377D6833B}" presName="bottomLine" presStyleLbl="alignNode1" presStyleIdx="7" presStyleCnt="8">
        <dgm:presLayoutVars/>
      </dgm:prSet>
      <dgm:spPr/>
    </dgm:pt>
    <dgm:pt modelId="{706E7474-DAA4-46E1-B34A-927577A39208}" type="pres">
      <dgm:prSet presAssocID="{E523869B-17F2-4344-B62F-F13377D6833B}" presName="nodeText" presStyleLbl="bgAccFollowNode1" presStyleIdx="3" presStyleCnt="4">
        <dgm:presLayoutVars>
          <dgm:bulletEnabled val="1"/>
        </dgm:presLayoutVars>
      </dgm:prSet>
      <dgm:spPr/>
    </dgm:pt>
  </dgm:ptLst>
  <dgm:cxnLst>
    <dgm:cxn modelId="{39B27833-84DB-417A-BB96-70ADC40A5BBB}" srcId="{E345A017-3778-4826-8D91-2B8A633A264D}" destId="{13158EBF-9481-455F-9F69-5971A11B618D}" srcOrd="2" destOrd="0" parTransId="{4D93CB15-0293-4491-B6E8-9F075C91910F}" sibTransId="{4870F5A7-B0B6-4E41-BBF3-8E41A3C17760}"/>
    <dgm:cxn modelId="{BF84E63F-813D-4DDF-89CD-8D3A4F650A23}" type="presOf" srcId="{00A02D37-D2AF-4BF0-A871-7998386A1CA1}" destId="{5FCDF91D-9722-41E8-8ED5-389BD7CB8B95}" srcOrd="0" destOrd="0" presId="urn:microsoft.com/office/officeart/2016/7/layout/BasicLinearProcessNumbered"/>
    <dgm:cxn modelId="{9356DE5B-9D40-4587-BB4F-EE865D2B0BC5}" srcId="{E345A017-3778-4826-8D91-2B8A633A264D}" destId="{00A02D37-D2AF-4BF0-A871-7998386A1CA1}" srcOrd="1" destOrd="0" parTransId="{D1B7E974-3AF7-45FF-B246-E6CF3A8A84FA}" sibTransId="{01CFDA7E-3DE4-4AB8-8F6A-4148E3A686C1}"/>
    <dgm:cxn modelId="{ED85F75D-1FB2-4439-8518-35F3B7EF6921}" type="presOf" srcId="{E523869B-17F2-4344-B62F-F13377D6833B}" destId="{706E7474-DAA4-46E1-B34A-927577A39208}" srcOrd="1" destOrd="0" presId="urn:microsoft.com/office/officeart/2016/7/layout/BasicLinearProcessNumbered"/>
    <dgm:cxn modelId="{98E42742-C943-45BF-9E56-2D152ADFD883}" type="presOf" srcId="{00A02D37-D2AF-4BF0-A871-7998386A1CA1}" destId="{77210CF2-D763-43FD-A534-B76B6AA08A88}" srcOrd="1" destOrd="0" presId="urn:microsoft.com/office/officeart/2016/7/layout/BasicLinearProcessNumbered"/>
    <dgm:cxn modelId="{EA67974F-A270-4912-9EC6-2A91A2C6CCC7}" type="presOf" srcId="{4870F5A7-B0B6-4E41-BBF3-8E41A3C17760}" destId="{6A9E2E0D-CFAB-4AD5-B8AB-0593754C1162}" srcOrd="0" destOrd="0" presId="urn:microsoft.com/office/officeart/2016/7/layout/BasicLinearProcessNumbered"/>
    <dgm:cxn modelId="{D0E11356-38FE-437B-A063-A087D86C523C}" type="presOf" srcId="{E3840BD9-4656-4041-9D6B-0698C13FBC46}" destId="{DA1F155D-C852-4941-83C4-CF9E8814DBF3}" srcOrd="0" destOrd="0" presId="urn:microsoft.com/office/officeart/2016/7/layout/BasicLinearProcessNumbered"/>
    <dgm:cxn modelId="{9D825C5A-AC4A-4054-9B40-D397AEC340DD}" srcId="{E345A017-3778-4826-8D91-2B8A633A264D}" destId="{E3840BD9-4656-4041-9D6B-0698C13FBC46}" srcOrd="0" destOrd="0" parTransId="{E5E9E214-6A77-4FD9-AF01-AE33760C5CB7}" sibTransId="{92881947-B79F-431A-8510-DCFB80814900}"/>
    <dgm:cxn modelId="{83294283-93D9-4F0B-800F-CBB139D452BB}" type="presOf" srcId="{E523869B-17F2-4344-B62F-F13377D6833B}" destId="{CC0831E3-ABD0-43E5-8FED-11006229A457}" srcOrd="0" destOrd="0" presId="urn:microsoft.com/office/officeart/2016/7/layout/BasicLinearProcessNumbered"/>
    <dgm:cxn modelId="{FB8EFE93-3E19-4DF9-9778-56DEA13BD71E}" type="presOf" srcId="{01CFDA7E-3DE4-4AB8-8F6A-4148E3A686C1}" destId="{F53FFF92-9D8A-4774-985C-22A9D73B1EAC}" srcOrd="0" destOrd="0" presId="urn:microsoft.com/office/officeart/2016/7/layout/BasicLinearProcessNumbered"/>
    <dgm:cxn modelId="{801221AB-E818-460B-91CB-8F7A8B1A9741}" type="presOf" srcId="{92881947-B79F-431A-8510-DCFB80814900}" destId="{21842109-CFDD-4D6C-BD96-9A7030FC9B82}" srcOrd="0" destOrd="0" presId="urn:microsoft.com/office/officeart/2016/7/layout/BasicLinearProcessNumbered"/>
    <dgm:cxn modelId="{3BA39DC4-FFD4-4C4B-82B2-AA4017D80DEF}" type="presOf" srcId="{28B6FEFD-DD38-4380-B779-4D52FBE2761F}" destId="{D70A9A78-7814-43C7-82D1-8F851A1EBD1E}" srcOrd="0" destOrd="0" presId="urn:microsoft.com/office/officeart/2016/7/layout/BasicLinearProcessNumbered"/>
    <dgm:cxn modelId="{1E93C7C8-BD3B-4BD9-9697-DCC6E9D9A3EB}" type="presOf" srcId="{13158EBF-9481-455F-9F69-5971A11B618D}" destId="{C2239FE5-1576-4485-9B11-6BCDA619A710}" srcOrd="1" destOrd="0" presId="urn:microsoft.com/office/officeart/2016/7/layout/BasicLinearProcessNumbered"/>
    <dgm:cxn modelId="{43E940D5-BB49-4076-85B7-E989562D93A2}" type="presOf" srcId="{13158EBF-9481-455F-9F69-5971A11B618D}" destId="{435098B5-A82C-4D27-A84A-AEB976C9ED5E}" srcOrd="0" destOrd="0" presId="urn:microsoft.com/office/officeart/2016/7/layout/BasicLinearProcessNumbered"/>
    <dgm:cxn modelId="{FDC53CD9-9751-4561-BF63-DA1A19F24FE8}" type="presOf" srcId="{E3840BD9-4656-4041-9D6B-0698C13FBC46}" destId="{28AC6D45-7BBD-42B3-A66E-BD30C82C96A4}" srcOrd="1" destOrd="0" presId="urn:microsoft.com/office/officeart/2016/7/layout/BasicLinearProcessNumbered"/>
    <dgm:cxn modelId="{A701F6D9-595D-4C23-A88C-9423B0656B90}" srcId="{E345A017-3778-4826-8D91-2B8A633A264D}" destId="{E523869B-17F2-4344-B62F-F13377D6833B}" srcOrd="3" destOrd="0" parTransId="{238A1FB7-293F-445E-AC59-142D85A10732}" sibTransId="{28B6FEFD-DD38-4380-B779-4D52FBE2761F}"/>
    <dgm:cxn modelId="{3E08FDEE-2579-4F7E-8A0B-F8116A71C2B3}" type="presOf" srcId="{E345A017-3778-4826-8D91-2B8A633A264D}" destId="{926C7D55-7835-4EEC-A46A-1EF5D4CECFF3}" srcOrd="0" destOrd="0" presId="urn:microsoft.com/office/officeart/2016/7/layout/BasicLinearProcessNumbered"/>
    <dgm:cxn modelId="{8A0E0649-639D-4EB8-97D3-B5C4A0E9A9B6}" type="presParOf" srcId="{926C7D55-7835-4EEC-A46A-1EF5D4CECFF3}" destId="{9A44BB92-F0A2-414F-9B9F-6ECC7B64BB38}" srcOrd="0" destOrd="0" presId="urn:microsoft.com/office/officeart/2016/7/layout/BasicLinearProcessNumbered"/>
    <dgm:cxn modelId="{E4FA5A5E-0CEF-42D5-8F5F-08E3EE0FB4B2}" type="presParOf" srcId="{9A44BB92-F0A2-414F-9B9F-6ECC7B64BB38}" destId="{DA1F155D-C852-4941-83C4-CF9E8814DBF3}" srcOrd="0" destOrd="0" presId="urn:microsoft.com/office/officeart/2016/7/layout/BasicLinearProcessNumbered"/>
    <dgm:cxn modelId="{B4F08B89-03BE-4248-A85E-0C956C0A703B}" type="presParOf" srcId="{9A44BB92-F0A2-414F-9B9F-6ECC7B64BB38}" destId="{21842109-CFDD-4D6C-BD96-9A7030FC9B82}" srcOrd="1" destOrd="0" presId="urn:microsoft.com/office/officeart/2016/7/layout/BasicLinearProcessNumbered"/>
    <dgm:cxn modelId="{17F75B83-2AE1-440F-9E36-DB15C7E85759}" type="presParOf" srcId="{9A44BB92-F0A2-414F-9B9F-6ECC7B64BB38}" destId="{86E847AE-476F-4909-AA22-D86E40A3C2FE}" srcOrd="2" destOrd="0" presId="urn:microsoft.com/office/officeart/2016/7/layout/BasicLinearProcessNumbered"/>
    <dgm:cxn modelId="{1B72D08A-D2D8-448A-A5C6-9B4CBDAF9301}" type="presParOf" srcId="{9A44BB92-F0A2-414F-9B9F-6ECC7B64BB38}" destId="{28AC6D45-7BBD-42B3-A66E-BD30C82C96A4}" srcOrd="3" destOrd="0" presId="urn:microsoft.com/office/officeart/2016/7/layout/BasicLinearProcessNumbered"/>
    <dgm:cxn modelId="{86727F32-37C6-46A5-B403-25310FAFC2D0}" type="presParOf" srcId="{926C7D55-7835-4EEC-A46A-1EF5D4CECFF3}" destId="{98AB811B-CD0A-4C4B-A1CF-11554C30EFC4}" srcOrd="1" destOrd="0" presId="urn:microsoft.com/office/officeart/2016/7/layout/BasicLinearProcessNumbered"/>
    <dgm:cxn modelId="{2D9D60DA-CE4D-458E-9736-27A8CDCE3FC4}" type="presParOf" srcId="{926C7D55-7835-4EEC-A46A-1EF5D4CECFF3}" destId="{98DFD046-5226-42A7-9872-B393C67A133E}" srcOrd="2" destOrd="0" presId="urn:microsoft.com/office/officeart/2016/7/layout/BasicLinearProcessNumbered"/>
    <dgm:cxn modelId="{2D5B1EA8-7F4C-4481-8CC6-B70F8A9FF72A}" type="presParOf" srcId="{98DFD046-5226-42A7-9872-B393C67A133E}" destId="{5FCDF91D-9722-41E8-8ED5-389BD7CB8B95}" srcOrd="0" destOrd="0" presId="urn:microsoft.com/office/officeart/2016/7/layout/BasicLinearProcessNumbered"/>
    <dgm:cxn modelId="{43FB6F70-EC7D-437D-8FA4-4E4888EE2429}" type="presParOf" srcId="{98DFD046-5226-42A7-9872-B393C67A133E}" destId="{F53FFF92-9D8A-4774-985C-22A9D73B1EAC}" srcOrd="1" destOrd="0" presId="urn:microsoft.com/office/officeart/2016/7/layout/BasicLinearProcessNumbered"/>
    <dgm:cxn modelId="{3DA778B1-13CB-4B9B-8F94-DD9D75C4074E}" type="presParOf" srcId="{98DFD046-5226-42A7-9872-B393C67A133E}" destId="{51EE922A-7DE5-4228-B00E-CC35A8A3A643}" srcOrd="2" destOrd="0" presId="urn:microsoft.com/office/officeart/2016/7/layout/BasicLinearProcessNumbered"/>
    <dgm:cxn modelId="{271C7FD8-AF17-4CD0-A5AF-E79A939F2962}" type="presParOf" srcId="{98DFD046-5226-42A7-9872-B393C67A133E}" destId="{77210CF2-D763-43FD-A534-B76B6AA08A88}" srcOrd="3" destOrd="0" presId="urn:microsoft.com/office/officeart/2016/7/layout/BasicLinearProcessNumbered"/>
    <dgm:cxn modelId="{91982CC6-1687-4C8A-A5A6-89A607B5FAA1}" type="presParOf" srcId="{926C7D55-7835-4EEC-A46A-1EF5D4CECFF3}" destId="{EDB402C2-3161-4B30-B311-9F8022D1B441}" srcOrd="3" destOrd="0" presId="urn:microsoft.com/office/officeart/2016/7/layout/BasicLinearProcessNumbered"/>
    <dgm:cxn modelId="{31C9FBEC-484F-40AC-ADA2-B228B70E9EC0}" type="presParOf" srcId="{926C7D55-7835-4EEC-A46A-1EF5D4CECFF3}" destId="{95819B0F-E897-481C-A39F-2B4C202C215B}" srcOrd="4" destOrd="0" presId="urn:microsoft.com/office/officeart/2016/7/layout/BasicLinearProcessNumbered"/>
    <dgm:cxn modelId="{A04DE5AB-882F-4731-BC6B-C6D52C647248}" type="presParOf" srcId="{95819B0F-E897-481C-A39F-2B4C202C215B}" destId="{435098B5-A82C-4D27-A84A-AEB976C9ED5E}" srcOrd="0" destOrd="0" presId="urn:microsoft.com/office/officeart/2016/7/layout/BasicLinearProcessNumbered"/>
    <dgm:cxn modelId="{B39B08AD-F260-4A3C-8D22-6A9D6F5D0899}" type="presParOf" srcId="{95819B0F-E897-481C-A39F-2B4C202C215B}" destId="{6A9E2E0D-CFAB-4AD5-B8AB-0593754C1162}" srcOrd="1" destOrd="0" presId="urn:microsoft.com/office/officeart/2016/7/layout/BasicLinearProcessNumbered"/>
    <dgm:cxn modelId="{3F5C40E0-9F1A-4E9D-BE23-F1FBC4FEAFBF}" type="presParOf" srcId="{95819B0F-E897-481C-A39F-2B4C202C215B}" destId="{B69EAB87-50C7-4D65-B478-23CAB1B7EA5B}" srcOrd="2" destOrd="0" presId="urn:microsoft.com/office/officeart/2016/7/layout/BasicLinearProcessNumbered"/>
    <dgm:cxn modelId="{E823018D-6310-4642-BF8C-572D22FAAFA3}" type="presParOf" srcId="{95819B0F-E897-481C-A39F-2B4C202C215B}" destId="{C2239FE5-1576-4485-9B11-6BCDA619A710}" srcOrd="3" destOrd="0" presId="urn:microsoft.com/office/officeart/2016/7/layout/BasicLinearProcessNumbered"/>
    <dgm:cxn modelId="{EB007FC8-85B4-4F88-8098-C285D6F06CA2}" type="presParOf" srcId="{926C7D55-7835-4EEC-A46A-1EF5D4CECFF3}" destId="{CE24BA38-FD6D-4DCE-9C0C-7390325C2E5C}" srcOrd="5" destOrd="0" presId="urn:microsoft.com/office/officeart/2016/7/layout/BasicLinearProcessNumbered"/>
    <dgm:cxn modelId="{BB5BC6F1-6BB7-4EE2-9677-4007472DB94B}" type="presParOf" srcId="{926C7D55-7835-4EEC-A46A-1EF5D4CECFF3}" destId="{C47F2B1C-822C-445F-A8C8-440D8E48119D}" srcOrd="6" destOrd="0" presId="urn:microsoft.com/office/officeart/2016/7/layout/BasicLinearProcessNumbered"/>
    <dgm:cxn modelId="{AA3ABD3C-84D0-4595-A24B-8F5544DAA142}" type="presParOf" srcId="{C47F2B1C-822C-445F-A8C8-440D8E48119D}" destId="{CC0831E3-ABD0-43E5-8FED-11006229A457}" srcOrd="0" destOrd="0" presId="urn:microsoft.com/office/officeart/2016/7/layout/BasicLinearProcessNumbered"/>
    <dgm:cxn modelId="{C08054EF-21FD-4EDD-85FB-29FEF22E1851}" type="presParOf" srcId="{C47F2B1C-822C-445F-A8C8-440D8E48119D}" destId="{D70A9A78-7814-43C7-82D1-8F851A1EBD1E}" srcOrd="1" destOrd="0" presId="urn:microsoft.com/office/officeart/2016/7/layout/BasicLinearProcessNumbered"/>
    <dgm:cxn modelId="{7DD52006-CA3F-432D-8F21-0C091744EC8E}" type="presParOf" srcId="{C47F2B1C-822C-445F-A8C8-440D8E48119D}" destId="{36F8FE92-594C-4EA1-B5BD-FA67E94F2DB2}" srcOrd="2" destOrd="0" presId="urn:microsoft.com/office/officeart/2016/7/layout/BasicLinearProcessNumbered"/>
    <dgm:cxn modelId="{379DFC95-DCE3-43C7-909A-33DE89AA204E}" type="presParOf" srcId="{C47F2B1C-822C-445F-A8C8-440D8E48119D}" destId="{706E7474-DAA4-46E1-B34A-927577A3920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28A6C86-FD03-4302-AB37-04DA07F4CEC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BAB37AD-AF48-43C4-AEF5-B8667500AFAD}">
      <dgm:prSet/>
      <dgm:spPr/>
      <dgm:t>
        <a:bodyPr/>
        <a:lstStyle/>
        <a:p>
          <a:r>
            <a:rPr lang="en-US"/>
            <a:t>Look at the picture on the following slide. </a:t>
          </a:r>
        </a:p>
      </dgm:t>
    </dgm:pt>
    <dgm:pt modelId="{58067BD4-D503-41EE-A0D2-E4EA917B7582}" type="parTrans" cxnId="{596D2664-A0F5-425C-8A6A-7D4A06A576DD}">
      <dgm:prSet/>
      <dgm:spPr/>
      <dgm:t>
        <a:bodyPr/>
        <a:lstStyle/>
        <a:p>
          <a:endParaRPr lang="en-US"/>
        </a:p>
      </dgm:t>
    </dgm:pt>
    <dgm:pt modelId="{ED034F76-0A75-4B3A-85C4-92FD290AC22C}" type="sibTrans" cxnId="{596D2664-A0F5-425C-8A6A-7D4A06A576DD}">
      <dgm:prSet/>
      <dgm:spPr/>
      <dgm:t>
        <a:bodyPr/>
        <a:lstStyle/>
        <a:p>
          <a:endParaRPr lang="en-US"/>
        </a:p>
      </dgm:t>
    </dgm:pt>
    <dgm:pt modelId="{68CD1DB1-AF83-4EE8-A63F-59EF238083F9}">
      <dgm:prSet/>
      <dgm:spPr/>
      <dgm:t>
        <a:bodyPr/>
        <a:lstStyle/>
        <a:p>
          <a:r>
            <a:rPr lang="en-US"/>
            <a:t>Argue the fact. </a:t>
          </a:r>
        </a:p>
      </dgm:t>
    </dgm:pt>
    <dgm:pt modelId="{C51AC35D-65AC-4CC2-AE84-60F54AFEB0B4}" type="parTrans" cxnId="{77B886D7-F09A-423C-8F87-E33B787FCB54}">
      <dgm:prSet/>
      <dgm:spPr/>
      <dgm:t>
        <a:bodyPr/>
        <a:lstStyle/>
        <a:p>
          <a:endParaRPr lang="en-US"/>
        </a:p>
      </dgm:t>
    </dgm:pt>
    <dgm:pt modelId="{81F72E52-8A4C-418F-B8C9-A79BE74F98E7}" type="sibTrans" cxnId="{77B886D7-F09A-423C-8F87-E33B787FCB54}">
      <dgm:prSet/>
      <dgm:spPr/>
      <dgm:t>
        <a:bodyPr/>
        <a:lstStyle/>
        <a:p>
          <a:endParaRPr lang="en-US"/>
        </a:p>
      </dgm:t>
    </dgm:pt>
    <dgm:pt modelId="{8C1EB003-959E-4B85-A560-42D333AED664}">
      <dgm:prSet/>
      <dgm:spPr/>
      <dgm:t>
        <a:bodyPr/>
        <a:lstStyle/>
        <a:p>
          <a:r>
            <a:rPr lang="en-US"/>
            <a:t>Provide evidence. </a:t>
          </a:r>
        </a:p>
      </dgm:t>
    </dgm:pt>
    <dgm:pt modelId="{71AED5DA-8E82-4BE6-B715-F0E95BFCD0CE}" type="parTrans" cxnId="{F2B436AE-D655-471F-AAFD-C3D122E0DD10}">
      <dgm:prSet/>
      <dgm:spPr/>
      <dgm:t>
        <a:bodyPr/>
        <a:lstStyle/>
        <a:p>
          <a:endParaRPr lang="en-US"/>
        </a:p>
      </dgm:t>
    </dgm:pt>
    <dgm:pt modelId="{E5A0B788-4541-491B-BC6B-C9B2786B3F27}" type="sibTrans" cxnId="{F2B436AE-D655-471F-AAFD-C3D122E0DD10}">
      <dgm:prSet/>
      <dgm:spPr/>
      <dgm:t>
        <a:bodyPr/>
        <a:lstStyle/>
        <a:p>
          <a:endParaRPr lang="en-US"/>
        </a:p>
      </dgm:t>
    </dgm:pt>
    <dgm:pt modelId="{65F4FFBB-B567-4D79-B8B8-7C7CA440E864}" type="pres">
      <dgm:prSet presAssocID="{828A6C86-FD03-4302-AB37-04DA07F4CEC8}" presName="root" presStyleCnt="0">
        <dgm:presLayoutVars>
          <dgm:dir/>
          <dgm:resizeHandles val="exact"/>
        </dgm:presLayoutVars>
      </dgm:prSet>
      <dgm:spPr/>
    </dgm:pt>
    <dgm:pt modelId="{00017FBD-9FC0-4881-96F7-2A115C92FB40}" type="pres">
      <dgm:prSet presAssocID="{2BAB37AD-AF48-43C4-AEF5-B8667500AFAD}" presName="compNode" presStyleCnt="0"/>
      <dgm:spPr/>
    </dgm:pt>
    <dgm:pt modelId="{0E35733D-A049-4981-BCDE-59A68DD861A2}" type="pres">
      <dgm:prSet presAssocID="{2BAB37AD-AF48-43C4-AEF5-B8667500AFAD}" presName="bgRect" presStyleLbl="bgShp" presStyleIdx="0" presStyleCnt="3"/>
      <dgm:spPr/>
    </dgm:pt>
    <dgm:pt modelId="{34334FDF-091E-4815-96FD-A8A0DA7D93B2}" type="pres">
      <dgm:prSet presAssocID="{2BAB37AD-AF48-43C4-AEF5-B8667500AFA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mera"/>
        </a:ext>
      </dgm:extLst>
    </dgm:pt>
    <dgm:pt modelId="{6BFA877E-BDE0-49FC-AB31-4D2F6C5A7A45}" type="pres">
      <dgm:prSet presAssocID="{2BAB37AD-AF48-43C4-AEF5-B8667500AFAD}" presName="spaceRect" presStyleCnt="0"/>
      <dgm:spPr/>
    </dgm:pt>
    <dgm:pt modelId="{64C5B08D-A491-41EB-A7D3-F979245AE9BF}" type="pres">
      <dgm:prSet presAssocID="{2BAB37AD-AF48-43C4-AEF5-B8667500AFAD}" presName="parTx" presStyleLbl="revTx" presStyleIdx="0" presStyleCnt="3">
        <dgm:presLayoutVars>
          <dgm:chMax val="0"/>
          <dgm:chPref val="0"/>
        </dgm:presLayoutVars>
      </dgm:prSet>
      <dgm:spPr/>
    </dgm:pt>
    <dgm:pt modelId="{74B7B393-675E-4AB8-8346-3C7E89B4FC84}" type="pres">
      <dgm:prSet presAssocID="{ED034F76-0A75-4B3A-85C4-92FD290AC22C}" presName="sibTrans" presStyleCnt="0"/>
      <dgm:spPr/>
    </dgm:pt>
    <dgm:pt modelId="{49DC8E99-8B9C-4AB7-8B3C-8830D49CFBF1}" type="pres">
      <dgm:prSet presAssocID="{68CD1DB1-AF83-4EE8-A63F-59EF238083F9}" presName="compNode" presStyleCnt="0"/>
      <dgm:spPr/>
    </dgm:pt>
    <dgm:pt modelId="{ADDFEBBF-2B3B-4AFF-A721-CAAA27A0745C}" type="pres">
      <dgm:prSet presAssocID="{68CD1DB1-AF83-4EE8-A63F-59EF238083F9}" presName="bgRect" presStyleLbl="bgShp" presStyleIdx="1" presStyleCnt="3"/>
      <dgm:spPr/>
    </dgm:pt>
    <dgm:pt modelId="{EA5F7387-EBB3-492C-B5D8-17D1C3AF84DD}" type="pres">
      <dgm:prSet presAssocID="{68CD1DB1-AF83-4EE8-A63F-59EF238083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927FDDED-FEAB-4600-9FA9-F711AA55270D}" type="pres">
      <dgm:prSet presAssocID="{68CD1DB1-AF83-4EE8-A63F-59EF238083F9}" presName="spaceRect" presStyleCnt="0"/>
      <dgm:spPr/>
    </dgm:pt>
    <dgm:pt modelId="{4FBB1709-5AD5-4B20-A4C8-D21E29C15CDE}" type="pres">
      <dgm:prSet presAssocID="{68CD1DB1-AF83-4EE8-A63F-59EF238083F9}" presName="parTx" presStyleLbl="revTx" presStyleIdx="1" presStyleCnt="3">
        <dgm:presLayoutVars>
          <dgm:chMax val="0"/>
          <dgm:chPref val="0"/>
        </dgm:presLayoutVars>
      </dgm:prSet>
      <dgm:spPr/>
    </dgm:pt>
    <dgm:pt modelId="{67FAC802-27BE-4C0F-A429-3967CF69F416}" type="pres">
      <dgm:prSet presAssocID="{81F72E52-8A4C-418F-B8C9-A79BE74F98E7}" presName="sibTrans" presStyleCnt="0"/>
      <dgm:spPr/>
    </dgm:pt>
    <dgm:pt modelId="{6C176D52-36A1-4A40-BDDC-0DE008A55C7D}" type="pres">
      <dgm:prSet presAssocID="{8C1EB003-959E-4B85-A560-42D333AED664}" presName="compNode" presStyleCnt="0"/>
      <dgm:spPr/>
    </dgm:pt>
    <dgm:pt modelId="{F274A9D0-0867-44C3-937D-18D3BE81A9C1}" type="pres">
      <dgm:prSet presAssocID="{8C1EB003-959E-4B85-A560-42D333AED664}" presName="bgRect" presStyleLbl="bgShp" presStyleIdx="2" presStyleCnt="3"/>
      <dgm:spPr/>
    </dgm:pt>
    <dgm:pt modelId="{6EB378BB-7EE5-40E3-A8DB-6F116926F6A1}" type="pres">
      <dgm:prSet presAssocID="{8C1EB003-959E-4B85-A560-42D333AED66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473B80F7-5F36-497F-8A9E-4AFF3288779B}" type="pres">
      <dgm:prSet presAssocID="{8C1EB003-959E-4B85-A560-42D333AED664}" presName="spaceRect" presStyleCnt="0"/>
      <dgm:spPr/>
    </dgm:pt>
    <dgm:pt modelId="{8B490840-449E-47B1-AB3A-551B5DFCD8AF}" type="pres">
      <dgm:prSet presAssocID="{8C1EB003-959E-4B85-A560-42D333AED664}" presName="parTx" presStyleLbl="revTx" presStyleIdx="2" presStyleCnt="3">
        <dgm:presLayoutVars>
          <dgm:chMax val="0"/>
          <dgm:chPref val="0"/>
        </dgm:presLayoutVars>
      </dgm:prSet>
      <dgm:spPr/>
    </dgm:pt>
  </dgm:ptLst>
  <dgm:cxnLst>
    <dgm:cxn modelId="{596D2664-A0F5-425C-8A6A-7D4A06A576DD}" srcId="{828A6C86-FD03-4302-AB37-04DA07F4CEC8}" destId="{2BAB37AD-AF48-43C4-AEF5-B8667500AFAD}" srcOrd="0" destOrd="0" parTransId="{58067BD4-D503-41EE-A0D2-E4EA917B7582}" sibTransId="{ED034F76-0A75-4B3A-85C4-92FD290AC22C}"/>
    <dgm:cxn modelId="{4050BB44-786F-4FD9-AAB9-236B518B7232}" type="presOf" srcId="{68CD1DB1-AF83-4EE8-A63F-59EF238083F9}" destId="{4FBB1709-5AD5-4B20-A4C8-D21E29C15CDE}" srcOrd="0" destOrd="0" presId="urn:microsoft.com/office/officeart/2018/2/layout/IconVerticalSolidList"/>
    <dgm:cxn modelId="{713C4949-543D-4A04-A8A1-07E7B8B06FA5}" type="presOf" srcId="{2BAB37AD-AF48-43C4-AEF5-B8667500AFAD}" destId="{64C5B08D-A491-41EB-A7D3-F979245AE9BF}" srcOrd="0" destOrd="0" presId="urn:microsoft.com/office/officeart/2018/2/layout/IconVerticalSolidList"/>
    <dgm:cxn modelId="{B714346D-B962-4043-9409-662FA01DE4AA}" type="presOf" srcId="{8C1EB003-959E-4B85-A560-42D333AED664}" destId="{8B490840-449E-47B1-AB3A-551B5DFCD8AF}" srcOrd="0" destOrd="0" presId="urn:microsoft.com/office/officeart/2018/2/layout/IconVerticalSolidList"/>
    <dgm:cxn modelId="{F2B436AE-D655-471F-AAFD-C3D122E0DD10}" srcId="{828A6C86-FD03-4302-AB37-04DA07F4CEC8}" destId="{8C1EB003-959E-4B85-A560-42D333AED664}" srcOrd="2" destOrd="0" parTransId="{71AED5DA-8E82-4BE6-B715-F0E95BFCD0CE}" sibTransId="{E5A0B788-4541-491B-BC6B-C9B2786B3F27}"/>
    <dgm:cxn modelId="{77B886D7-F09A-423C-8F87-E33B787FCB54}" srcId="{828A6C86-FD03-4302-AB37-04DA07F4CEC8}" destId="{68CD1DB1-AF83-4EE8-A63F-59EF238083F9}" srcOrd="1" destOrd="0" parTransId="{C51AC35D-65AC-4CC2-AE84-60F54AFEB0B4}" sibTransId="{81F72E52-8A4C-418F-B8C9-A79BE74F98E7}"/>
    <dgm:cxn modelId="{EEC81BEA-2662-4FA9-B171-B46EE279E113}" type="presOf" srcId="{828A6C86-FD03-4302-AB37-04DA07F4CEC8}" destId="{65F4FFBB-B567-4D79-B8B8-7C7CA440E864}" srcOrd="0" destOrd="0" presId="urn:microsoft.com/office/officeart/2018/2/layout/IconVerticalSolidList"/>
    <dgm:cxn modelId="{7B266F96-86DD-4DA6-82AB-8DE146176C74}" type="presParOf" srcId="{65F4FFBB-B567-4D79-B8B8-7C7CA440E864}" destId="{00017FBD-9FC0-4881-96F7-2A115C92FB40}" srcOrd="0" destOrd="0" presId="urn:microsoft.com/office/officeart/2018/2/layout/IconVerticalSolidList"/>
    <dgm:cxn modelId="{71ED22A0-FA40-485D-8F4E-503B2F536ED4}" type="presParOf" srcId="{00017FBD-9FC0-4881-96F7-2A115C92FB40}" destId="{0E35733D-A049-4981-BCDE-59A68DD861A2}" srcOrd="0" destOrd="0" presId="urn:microsoft.com/office/officeart/2018/2/layout/IconVerticalSolidList"/>
    <dgm:cxn modelId="{55AABD61-2230-40F2-BCBF-F577C5BE055F}" type="presParOf" srcId="{00017FBD-9FC0-4881-96F7-2A115C92FB40}" destId="{34334FDF-091E-4815-96FD-A8A0DA7D93B2}" srcOrd="1" destOrd="0" presId="urn:microsoft.com/office/officeart/2018/2/layout/IconVerticalSolidList"/>
    <dgm:cxn modelId="{79E219BD-3E03-4284-B4DB-131FBE471748}" type="presParOf" srcId="{00017FBD-9FC0-4881-96F7-2A115C92FB40}" destId="{6BFA877E-BDE0-49FC-AB31-4D2F6C5A7A45}" srcOrd="2" destOrd="0" presId="urn:microsoft.com/office/officeart/2018/2/layout/IconVerticalSolidList"/>
    <dgm:cxn modelId="{05BD3D5D-97CB-4EA6-B6DE-F5DB18389B91}" type="presParOf" srcId="{00017FBD-9FC0-4881-96F7-2A115C92FB40}" destId="{64C5B08D-A491-41EB-A7D3-F979245AE9BF}" srcOrd="3" destOrd="0" presId="urn:microsoft.com/office/officeart/2018/2/layout/IconVerticalSolidList"/>
    <dgm:cxn modelId="{E3F39540-E1D1-4040-8BA2-DD49AF48DEA4}" type="presParOf" srcId="{65F4FFBB-B567-4D79-B8B8-7C7CA440E864}" destId="{74B7B393-675E-4AB8-8346-3C7E89B4FC84}" srcOrd="1" destOrd="0" presId="urn:microsoft.com/office/officeart/2018/2/layout/IconVerticalSolidList"/>
    <dgm:cxn modelId="{748C5756-A044-48AA-B041-74962DF492B3}" type="presParOf" srcId="{65F4FFBB-B567-4D79-B8B8-7C7CA440E864}" destId="{49DC8E99-8B9C-4AB7-8B3C-8830D49CFBF1}" srcOrd="2" destOrd="0" presId="urn:microsoft.com/office/officeart/2018/2/layout/IconVerticalSolidList"/>
    <dgm:cxn modelId="{727B993C-B89D-42F7-90DB-B6752F34F6FF}" type="presParOf" srcId="{49DC8E99-8B9C-4AB7-8B3C-8830D49CFBF1}" destId="{ADDFEBBF-2B3B-4AFF-A721-CAAA27A0745C}" srcOrd="0" destOrd="0" presId="urn:microsoft.com/office/officeart/2018/2/layout/IconVerticalSolidList"/>
    <dgm:cxn modelId="{193615EB-FE63-49BD-8CC3-C1ED05E1F6C7}" type="presParOf" srcId="{49DC8E99-8B9C-4AB7-8B3C-8830D49CFBF1}" destId="{EA5F7387-EBB3-492C-B5D8-17D1C3AF84DD}" srcOrd="1" destOrd="0" presId="urn:microsoft.com/office/officeart/2018/2/layout/IconVerticalSolidList"/>
    <dgm:cxn modelId="{AF2366B9-70D6-45A1-922B-193035A1B464}" type="presParOf" srcId="{49DC8E99-8B9C-4AB7-8B3C-8830D49CFBF1}" destId="{927FDDED-FEAB-4600-9FA9-F711AA55270D}" srcOrd="2" destOrd="0" presId="urn:microsoft.com/office/officeart/2018/2/layout/IconVerticalSolidList"/>
    <dgm:cxn modelId="{EB9127DF-28DE-40D2-87AC-A981C630B227}" type="presParOf" srcId="{49DC8E99-8B9C-4AB7-8B3C-8830D49CFBF1}" destId="{4FBB1709-5AD5-4B20-A4C8-D21E29C15CDE}" srcOrd="3" destOrd="0" presId="urn:microsoft.com/office/officeart/2018/2/layout/IconVerticalSolidList"/>
    <dgm:cxn modelId="{4F8C9597-45F6-43C1-BC0D-D9743E6090B1}" type="presParOf" srcId="{65F4FFBB-B567-4D79-B8B8-7C7CA440E864}" destId="{67FAC802-27BE-4C0F-A429-3967CF69F416}" srcOrd="3" destOrd="0" presId="urn:microsoft.com/office/officeart/2018/2/layout/IconVerticalSolidList"/>
    <dgm:cxn modelId="{3D3786CE-137E-4407-B34F-355D1DA2CF17}" type="presParOf" srcId="{65F4FFBB-B567-4D79-B8B8-7C7CA440E864}" destId="{6C176D52-36A1-4A40-BDDC-0DE008A55C7D}" srcOrd="4" destOrd="0" presId="urn:microsoft.com/office/officeart/2018/2/layout/IconVerticalSolidList"/>
    <dgm:cxn modelId="{6E5ECC1C-73D4-4AD4-A5BF-168F98C5D3DF}" type="presParOf" srcId="{6C176D52-36A1-4A40-BDDC-0DE008A55C7D}" destId="{F274A9D0-0867-44C3-937D-18D3BE81A9C1}" srcOrd="0" destOrd="0" presId="urn:microsoft.com/office/officeart/2018/2/layout/IconVerticalSolidList"/>
    <dgm:cxn modelId="{5A96D5D0-5AFC-418A-B6D9-7A106F426C1F}" type="presParOf" srcId="{6C176D52-36A1-4A40-BDDC-0DE008A55C7D}" destId="{6EB378BB-7EE5-40E3-A8DB-6F116926F6A1}" srcOrd="1" destOrd="0" presId="urn:microsoft.com/office/officeart/2018/2/layout/IconVerticalSolidList"/>
    <dgm:cxn modelId="{AFCD46E1-7837-4E31-AB29-FEB50833CB12}" type="presParOf" srcId="{6C176D52-36A1-4A40-BDDC-0DE008A55C7D}" destId="{473B80F7-5F36-497F-8A9E-4AFF3288779B}" srcOrd="2" destOrd="0" presId="urn:microsoft.com/office/officeart/2018/2/layout/IconVerticalSolidList"/>
    <dgm:cxn modelId="{7910BBAB-8501-44FB-A7C4-F35A8E5CA347}" type="presParOf" srcId="{6C176D52-36A1-4A40-BDDC-0DE008A55C7D}" destId="{8B490840-449E-47B1-AB3A-551B5DFCD8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6CA852D-7C68-49C6-B154-2CC56889624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ADB1B81-2CBA-4C06-8286-08E56D8D7361}">
      <dgm:prSet/>
      <dgm:spPr/>
      <dgm:t>
        <a:bodyPr/>
        <a:lstStyle/>
        <a:p>
          <a:r>
            <a:rPr lang="en-GB"/>
            <a:t>Summarise the arguments from the assignment. </a:t>
          </a:r>
          <a:endParaRPr lang="en-US"/>
        </a:p>
      </dgm:t>
    </dgm:pt>
    <dgm:pt modelId="{CB936EC0-9C31-45A2-8BA7-B38B4F53E0FA}" type="parTrans" cxnId="{AB0E52DD-54F6-4D51-A2EB-F8239460BBE0}">
      <dgm:prSet/>
      <dgm:spPr/>
      <dgm:t>
        <a:bodyPr/>
        <a:lstStyle/>
        <a:p>
          <a:endParaRPr lang="en-US"/>
        </a:p>
      </dgm:t>
    </dgm:pt>
    <dgm:pt modelId="{06CD4CD0-49BA-4BBA-8524-7A5AE33925AB}" type="sibTrans" cxnId="{AB0E52DD-54F6-4D51-A2EB-F8239460BBE0}">
      <dgm:prSet/>
      <dgm:spPr/>
      <dgm:t>
        <a:bodyPr/>
        <a:lstStyle/>
        <a:p>
          <a:endParaRPr lang="en-US"/>
        </a:p>
      </dgm:t>
    </dgm:pt>
    <dgm:pt modelId="{A0271BB7-7276-4645-B3B9-5CD2B0CFAB33}">
      <dgm:prSet/>
      <dgm:spPr/>
      <dgm:t>
        <a:bodyPr/>
        <a:lstStyle/>
        <a:p>
          <a:r>
            <a:rPr lang="en-GB"/>
            <a:t>Answer the assignment question in the conclusion. </a:t>
          </a:r>
          <a:endParaRPr lang="en-US"/>
        </a:p>
      </dgm:t>
    </dgm:pt>
    <dgm:pt modelId="{1349BAFF-3052-4872-B2EE-433193989BE2}" type="parTrans" cxnId="{727A6545-31CA-450B-B808-837ED4CA3576}">
      <dgm:prSet/>
      <dgm:spPr/>
      <dgm:t>
        <a:bodyPr/>
        <a:lstStyle/>
        <a:p>
          <a:endParaRPr lang="en-US"/>
        </a:p>
      </dgm:t>
    </dgm:pt>
    <dgm:pt modelId="{D376A316-7F6B-4FC1-9E9A-B2786011D24B}" type="sibTrans" cxnId="{727A6545-31CA-450B-B808-837ED4CA3576}">
      <dgm:prSet/>
      <dgm:spPr/>
      <dgm:t>
        <a:bodyPr/>
        <a:lstStyle/>
        <a:p>
          <a:endParaRPr lang="en-US"/>
        </a:p>
      </dgm:t>
    </dgm:pt>
    <dgm:pt modelId="{FBD5C0D4-99E0-447B-97AE-6A0DA7D48657}">
      <dgm:prSet/>
      <dgm:spPr/>
      <dgm:t>
        <a:bodyPr/>
        <a:lstStyle/>
        <a:p>
          <a:r>
            <a:rPr lang="en-GB"/>
            <a:t>Do not introduce anything new. </a:t>
          </a:r>
          <a:endParaRPr lang="en-US"/>
        </a:p>
      </dgm:t>
    </dgm:pt>
    <dgm:pt modelId="{BB5DA3C8-E22C-42A7-9188-D5B44AC71A94}" type="parTrans" cxnId="{EB7E697B-2B14-4089-9D0C-4DD3E910C96B}">
      <dgm:prSet/>
      <dgm:spPr/>
      <dgm:t>
        <a:bodyPr/>
        <a:lstStyle/>
        <a:p>
          <a:endParaRPr lang="en-US"/>
        </a:p>
      </dgm:t>
    </dgm:pt>
    <dgm:pt modelId="{6C1C7EE6-DF1B-4EBF-AD7A-C8E805983BB9}" type="sibTrans" cxnId="{EB7E697B-2B14-4089-9D0C-4DD3E910C96B}">
      <dgm:prSet/>
      <dgm:spPr/>
      <dgm:t>
        <a:bodyPr/>
        <a:lstStyle/>
        <a:p>
          <a:endParaRPr lang="en-US"/>
        </a:p>
      </dgm:t>
    </dgm:pt>
    <dgm:pt modelId="{9EF48796-909B-4783-BAF2-E7A0658ED852}" type="pres">
      <dgm:prSet presAssocID="{26CA852D-7C68-49C6-B154-2CC568896243}" presName="root" presStyleCnt="0">
        <dgm:presLayoutVars>
          <dgm:dir/>
          <dgm:resizeHandles val="exact"/>
        </dgm:presLayoutVars>
      </dgm:prSet>
      <dgm:spPr/>
    </dgm:pt>
    <dgm:pt modelId="{C4EA8B1C-D9EB-4BCA-AAE7-7EE87DAA02F9}" type="pres">
      <dgm:prSet presAssocID="{0ADB1B81-2CBA-4C06-8286-08E56D8D7361}" presName="compNode" presStyleCnt="0"/>
      <dgm:spPr/>
    </dgm:pt>
    <dgm:pt modelId="{E59944F3-50C8-489F-8462-E68531F785FC}" type="pres">
      <dgm:prSet presAssocID="{0ADB1B81-2CBA-4C06-8286-08E56D8D7361}" presName="bgRect" presStyleLbl="bgShp" presStyleIdx="0" presStyleCnt="3"/>
      <dgm:spPr/>
    </dgm:pt>
    <dgm:pt modelId="{40724016-3D37-4135-B164-16EE9B083319}" type="pres">
      <dgm:prSet presAssocID="{0ADB1B81-2CBA-4C06-8286-08E56D8D736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87FFC8F-BC01-42B6-B86C-4606453EB610}" type="pres">
      <dgm:prSet presAssocID="{0ADB1B81-2CBA-4C06-8286-08E56D8D7361}" presName="spaceRect" presStyleCnt="0"/>
      <dgm:spPr/>
    </dgm:pt>
    <dgm:pt modelId="{F066DE0D-018D-4359-8301-5B76B8D605C3}" type="pres">
      <dgm:prSet presAssocID="{0ADB1B81-2CBA-4C06-8286-08E56D8D7361}" presName="parTx" presStyleLbl="revTx" presStyleIdx="0" presStyleCnt="3">
        <dgm:presLayoutVars>
          <dgm:chMax val="0"/>
          <dgm:chPref val="0"/>
        </dgm:presLayoutVars>
      </dgm:prSet>
      <dgm:spPr/>
    </dgm:pt>
    <dgm:pt modelId="{E6DFC3C7-6072-4E22-8A14-4F0EC1C0825D}" type="pres">
      <dgm:prSet presAssocID="{06CD4CD0-49BA-4BBA-8524-7A5AE33925AB}" presName="sibTrans" presStyleCnt="0"/>
      <dgm:spPr/>
    </dgm:pt>
    <dgm:pt modelId="{10A500C9-30D0-4012-AE30-0725611EBAF3}" type="pres">
      <dgm:prSet presAssocID="{A0271BB7-7276-4645-B3B9-5CD2B0CFAB33}" presName="compNode" presStyleCnt="0"/>
      <dgm:spPr/>
    </dgm:pt>
    <dgm:pt modelId="{9F9C9626-BD85-44DB-B418-7BCE0BAD0440}" type="pres">
      <dgm:prSet presAssocID="{A0271BB7-7276-4645-B3B9-5CD2B0CFAB33}" presName="bgRect" presStyleLbl="bgShp" presStyleIdx="1" presStyleCnt="3"/>
      <dgm:spPr/>
    </dgm:pt>
    <dgm:pt modelId="{D00AFC46-5C72-4FC9-8196-FB32476F18E0}" type="pres">
      <dgm:prSet presAssocID="{A0271BB7-7276-4645-B3B9-5CD2B0CFAB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E6A4764-5CA2-4F64-8C4E-EAA719C6C41D}" type="pres">
      <dgm:prSet presAssocID="{A0271BB7-7276-4645-B3B9-5CD2B0CFAB33}" presName="spaceRect" presStyleCnt="0"/>
      <dgm:spPr/>
    </dgm:pt>
    <dgm:pt modelId="{A2C9C933-73A6-4936-9507-3DA49748A058}" type="pres">
      <dgm:prSet presAssocID="{A0271BB7-7276-4645-B3B9-5CD2B0CFAB33}" presName="parTx" presStyleLbl="revTx" presStyleIdx="1" presStyleCnt="3">
        <dgm:presLayoutVars>
          <dgm:chMax val="0"/>
          <dgm:chPref val="0"/>
        </dgm:presLayoutVars>
      </dgm:prSet>
      <dgm:spPr/>
    </dgm:pt>
    <dgm:pt modelId="{C77ED7F7-78B0-4138-AFEE-2CAFB459C1E4}" type="pres">
      <dgm:prSet presAssocID="{D376A316-7F6B-4FC1-9E9A-B2786011D24B}" presName="sibTrans" presStyleCnt="0"/>
      <dgm:spPr/>
    </dgm:pt>
    <dgm:pt modelId="{575C03EB-0054-4070-AF49-2CCBACBCF120}" type="pres">
      <dgm:prSet presAssocID="{FBD5C0D4-99E0-447B-97AE-6A0DA7D48657}" presName="compNode" presStyleCnt="0"/>
      <dgm:spPr/>
    </dgm:pt>
    <dgm:pt modelId="{B3CB9C5A-7AAB-48A1-9E90-EF3FFB8D7A05}" type="pres">
      <dgm:prSet presAssocID="{FBD5C0D4-99E0-447B-97AE-6A0DA7D48657}" presName="bgRect" presStyleLbl="bgShp" presStyleIdx="2" presStyleCnt="3"/>
      <dgm:spPr/>
    </dgm:pt>
    <dgm:pt modelId="{F90F6CE5-F68D-4F5C-9893-0336465CD478}" type="pres">
      <dgm:prSet presAssocID="{FBD5C0D4-99E0-447B-97AE-6A0DA7D4865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o sign"/>
        </a:ext>
      </dgm:extLst>
    </dgm:pt>
    <dgm:pt modelId="{A2385EEB-BFBE-405B-8EC0-D26B6F45A6D9}" type="pres">
      <dgm:prSet presAssocID="{FBD5C0D4-99E0-447B-97AE-6A0DA7D48657}" presName="spaceRect" presStyleCnt="0"/>
      <dgm:spPr/>
    </dgm:pt>
    <dgm:pt modelId="{C2B99D96-BDFF-41B6-B2BA-00C03B8483AA}" type="pres">
      <dgm:prSet presAssocID="{FBD5C0D4-99E0-447B-97AE-6A0DA7D48657}" presName="parTx" presStyleLbl="revTx" presStyleIdx="2" presStyleCnt="3">
        <dgm:presLayoutVars>
          <dgm:chMax val="0"/>
          <dgm:chPref val="0"/>
        </dgm:presLayoutVars>
      </dgm:prSet>
      <dgm:spPr/>
    </dgm:pt>
  </dgm:ptLst>
  <dgm:cxnLst>
    <dgm:cxn modelId="{66DA7118-8299-4F6E-9DCE-A253C01688B8}" type="presOf" srcId="{A0271BB7-7276-4645-B3B9-5CD2B0CFAB33}" destId="{A2C9C933-73A6-4936-9507-3DA49748A058}" srcOrd="0" destOrd="0" presId="urn:microsoft.com/office/officeart/2018/2/layout/IconVerticalSolidList"/>
    <dgm:cxn modelId="{995CF662-31F8-4C84-8F05-0CE2FCDE16F2}" type="presOf" srcId="{26CA852D-7C68-49C6-B154-2CC568896243}" destId="{9EF48796-909B-4783-BAF2-E7A0658ED852}" srcOrd="0" destOrd="0" presId="urn:microsoft.com/office/officeart/2018/2/layout/IconVerticalSolidList"/>
    <dgm:cxn modelId="{727A6545-31CA-450B-B808-837ED4CA3576}" srcId="{26CA852D-7C68-49C6-B154-2CC568896243}" destId="{A0271BB7-7276-4645-B3B9-5CD2B0CFAB33}" srcOrd="1" destOrd="0" parTransId="{1349BAFF-3052-4872-B2EE-433193989BE2}" sibTransId="{D376A316-7F6B-4FC1-9E9A-B2786011D24B}"/>
    <dgm:cxn modelId="{EB7E697B-2B14-4089-9D0C-4DD3E910C96B}" srcId="{26CA852D-7C68-49C6-B154-2CC568896243}" destId="{FBD5C0D4-99E0-447B-97AE-6A0DA7D48657}" srcOrd="2" destOrd="0" parTransId="{BB5DA3C8-E22C-42A7-9188-D5B44AC71A94}" sibTransId="{6C1C7EE6-DF1B-4EBF-AD7A-C8E805983BB9}"/>
    <dgm:cxn modelId="{1261E9D9-FBAB-428C-9445-A642C0796446}" type="presOf" srcId="{0ADB1B81-2CBA-4C06-8286-08E56D8D7361}" destId="{F066DE0D-018D-4359-8301-5B76B8D605C3}" srcOrd="0" destOrd="0" presId="urn:microsoft.com/office/officeart/2018/2/layout/IconVerticalSolidList"/>
    <dgm:cxn modelId="{AB0E52DD-54F6-4D51-A2EB-F8239460BBE0}" srcId="{26CA852D-7C68-49C6-B154-2CC568896243}" destId="{0ADB1B81-2CBA-4C06-8286-08E56D8D7361}" srcOrd="0" destOrd="0" parTransId="{CB936EC0-9C31-45A2-8BA7-B38B4F53E0FA}" sibTransId="{06CD4CD0-49BA-4BBA-8524-7A5AE33925AB}"/>
    <dgm:cxn modelId="{ABDDCEFF-8735-4B61-9949-1F824515C9D1}" type="presOf" srcId="{FBD5C0D4-99E0-447B-97AE-6A0DA7D48657}" destId="{C2B99D96-BDFF-41B6-B2BA-00C03B8483AA}" srcOrd="0" destOrd="0" presId="urn:microsoft.com/office/officeart/2018/2/layout/IconVerticalSolidList"/>
    <dgm:cxn modelId="{28F19D7E-D654-45F7-B8DF-BA000711AEEC}" type="presParOf" srcId="{9EF48796-909B-4783-BAF2-E7A0658ED852}" destId="{C4EA8B1C-D9EB-4BCA-AAE7-7EE87DAA02F9}" srcOrd="0" destOrd="0" presId="urn:microsoft.com/office/officeart/2018/2/layout/IconVerticalSolidList"/>
    <dgm:cxn modelId="{C4B538C2-5A39-4A22-951A-AC27D61C343E}" type="presParOf" srcId="{C4EA8B1C-D9EB-4BCA-AAE7-7EE87DAA02F9}" destId="{E59944F3-50C8-489F-8462-E68531F785FC}" srcOrd="0" destOrd="0" presId="urn:microsoft.com/office/officeart/2018/2/layout/IconVerticalSolidList"/>
    <dgm:cxn modelId="{DCC75751-0BCA-4A2E-95A6-7DB830CFFD3D}" type="presParOf" srcId="{C4EA8B1C-D9EB-4BCA-AAE7-7EE87DAA02F9}" destId="{40724016-3D37-4135-B164-16EE9B083319}" srcOrd="1" destOrd="0" presId="urn:microsoft.com/office/officeart/2018/2/layout/IconVerticalSolidList"/>
    <dgm:cxn modelId="{CC6D0157-8A13-4AEC-87AC-0AED1F30E64A}" type="presParOf" srcId="{C4EA8B1C-D9EB-4BCA-AAE7-7EE87DAA02F9}" destId="{F87FFC8F-BC01-42B6-B86C-4606453EB610}" srcOrd="2" destOrd="0" presId="urn:microsoft.com/office/officeart/2018/2/layout/IconVerticalSolidList"/>
    <dgm:cxn modelId="{EF8BFE44-C342-4D24-A378-453C951C1FBF}" type="presParOf" srcId="{C4EA8B1C-D9EB-4BCA-AAE7-7EE87DAA02F9}" destId="{F066DE0D-018D-4359-8301-5B76B8D605C3}" srcOrd="3" destOrd="0" presId="urn:microsoft.com/office/officeart/2018/2/layout/IconVerticalSolidList"/>
    <dgm:cxn modelId="{662B2151-8035-4DDA-881C-A731333E0524}" type="presParOf" srcId="{9EF48796-909B-4783-BAF2-E7A0658ED852}" destId="{E6DFC3C7-6072-4E22-8A14-4F0EC1C0825D}" srcOrd="1" destOrd="0" presId="urn:microsoft.com/office/officeart/2018/2/layout/IconVerticalSolidList"/>
    <dgm:cxn modelId="{AF3ED20B-ABCE-4B5D-9E5A-BADAEB98E4C5}" type="presParOf" srcId="{9EF48796-909B-4783-BAF2-E7A0658ED852}" destId="{10A500C9-30D0-4012-AE30-0725611EBAF3}" srcOrd="2" destOrd="0" presId="urn:microsoft.com/office/officeart/2018/2/layout/IconVerticalSolidList"/>
    <dgm:cxn modelId="{2148D284-DE14-4AC8-9299-27D915792168}" type="presParOf" srcId="{10A500C9-30D0-4012-AE30-0725611EBAF3}" destId="{9F9C9626-BD85-44DB-B418-7BCE0BAD0440}" srcOrd="0" destOrd="0" presId="urn:microsoft.com/office/officeart/2018/2/layout/IconVerticalSolidList"/>
    <dgm:cxn modelId="{4B2932C7-651A-489E-8529-10EFDDBE91F4}" type="presParOf" srcId="{10A500C9-30D0-4012-AE30-0725611EBAF3}" destId="{D00AFC46-5C72-4FC9-8196-FB32476F18E0}" srcOrd="1" destOrd="0" presId="urn:microsoft.com/office/officeart/2018/2/layout/IconVerticalSolidList"/>
    <dgm:cxn modelId="{0C388EFE-F637-42E2-B5B5-6127F1E33DBC}" type="presParOf" srcId="{10A500C9-30D0-4012-AE30-0725611EBAF3}" destId="{6E6A4764-5CA2-4F64-8C4E-EAA719C6C41D}" srcOrd="2" destOrd="0" presId="urn:microsoft.com/office/officeart/2018/2/layout/IconVerticalSolidList"/>
    <dgm:cxn modelId="{38C903C6-3E3C-484A-A7D2-A035F21B9C81}" type="presParOf" srcId="{10A500C9-30D0-4012-AE30-0725611EBAF3}" destId="{A2C9C933-73A6-4936-9507-3DA49748A058}" srcOrd="3" destOrd="0" presId="urn:microsoft.com/office/officeart/2018/2/layout/IconVerticalSolidList"/>
    <dgm:cxn modelId="{277E9C03-28D8-4189-9936-96B3338708B1}" type="presParOf" srcId="{9EF48796-909B-4783-BAF2-E7A0658ED852}" destId="{C77ED7F7-78B0-4138-AFEE-2CAFB459C1E4}" srcOrd="3" destOrd="0" presId="urn:microsoft.com/office/officeart/2018/2/layout/IconVerticalSolidList"/>
    <dgm:cxn modelId="{C3FBA236-610D-4305-9BA9-97164A1F835F}" type="presParOf" srcId="{9EF48796-909B-4783-BAF2-E7A0658ED852}" destId="{575C03EB-0054-4070-AF49-2CCBACBCF120}" srcOrd="4" destOrd="0" presId="urn:microsoft.com/office/officeart/2018/2/layout/IconVerticalSolidList"/>
    <dgm:cxn modelId="{44E3ACE3-1450-43E9-9885-861307843AAC}" type="presParOf" srcId="{575C03EB-0054-4070-AF49-2CCBACBCF120}" destId="{B3CB9C5A-7AAB-48A1-9E90-EF3FFB8D7A05}" srcOrd="0" destOrd="0" presId="urn:microsoft.com/office/officeart/2018/2/layout/IconVerticalSolidList"/>
    <dgm:cxn modelId="{2DF645AF-4D08-44B1-B84E-7FBD690D80E6}" type="presParOf" srcId="{575C03EB-0054-4070-AF49-2CCBACBCF120}" destId="{F90F6CE5-F68D-4F5C-9893-0336465CD478}" srcOrd="1" destOrd="0" presId="urn:microsoft.com/office/officeart/2018/2/layout/IconVerticalSolidList"/>
    <dgm:cxn modelId="{349643A6-1631-4624-9487-1A39FAC9271B}" type="presParOf" srcId="{575C03EB-0054-4070-AF49-2CCBACBCF120}" destId="{A2385EEB-BFBE-405B-8EC0-D26B6F45A6D9}" srcOrd="2" destOrd="0" presId="urn:microsoft.com/office/officeart/2018/2/layout/IconVerticalSolidList"/>
    <dgm:cxn modelId="{E231C1EF-7A08-4745-B203-C66133F6BB4A}" type="presParOf" srcId="{575C03EB-0054-4070-AF49-2CCBACBCF120}" destId="{C2B99D96-BDFF-41B6-B2BA-00C03B8483A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1AFBC7D-DF4B-45C6-B119-F6EE6FAFA4B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F22E31-7B46-4F8D-BED1-A234C46178E9}">
      <dgm:prSet/>
      <dgm:spPr/>
      <dgm:t>
        <a:bodyPr/>
        <a:lstStyle/>
        <a:p>
          <a:r>
            <a:rPr lang="en-GB"/>
            <a:t>Writing an assignment. </a:t>
          </a:r>
          <a:endParaRPr lang="en-US"/>
        </a:p>
      </dgm:t>
    </dgm:pt>
    <dgm:pt modelId="{36A80A04-A825-4F82-943B-983CD232A5C2}" type="parTrans" cxnId="{29C59C66-0A9C-43B6-A1D7-5A3952100B70}">
      <dgm:prSet/>
      <dgm:spPr/>
      <dgm:t>
        <a:bodyPr/>
        <a:lstStyle/>
        <a:p>
          <a:endParaRPr lang="en-US"/>
        </a:p>
      </dgm:t>
    </dgm:pt>
    <dgm:pt modelId="{EF1D7D4F-98D1-4E6B-AD0F-011A90477E64}" type="sibTrans" cxnId="{29C59C66-0A9C-43B6-A1D7-5A3952100B70}">
      <dgm:prSet/>
      <dgm:spPr/>
      <dgm:t>
        <a:bodyPr/>
        <a:lstStyle/>
        <a:p>
          <a:endParaRPr lang="en-US"/>
        </a:p>
      </dgm:t>
    </dgm:pt>
    <dgm:pt modelId="{E5FEF8ED-1E2E-4E50-926E-C98FBFAE3270}">
      <dgm:prSet/>
      <dgm:spPr/>
      <dgm:t>
        <a:bodyPr/>
        <a:lstStyle/>
        <a:p>
          <a:r>
            <a:rPr lang="en-GB"/>
            <a:t>Being critical. </a:t>
          </a:r>
          <a:endParaRPr lang="en-US"/>
        </a:p>
      </dgm:t>
    </dgm:pt>
    <dgm:pt modelId="{1CD0A1A6-EF83-49A2-A6DA-2E802872299B}" type="parTrans" cxnId="{B5729B4C-215D-4CE1-A1C9-E7089816D824}">
      <dgm:prSet/>
      <dgm:spPr/>
      <dgm:t>
        <a:bodyPr/>
        <a:lstStyle/>
        <a:p>
          <a:endParaRPr lang="en-US"/>
        </a:p>
      </dgm:t>
    </dgm:pt>
    <dgm:pt modelId="{CAEE442C-48A9-40C2-BF10-5A07DDEDB172}" type="sibTrans" cxnId="{B5729B4C-215D-4CE1-A1C9-E7089816D824}">
      <dgm:prSet/>
      <dgm:spPr/>
      <dgm:t>
        <a:bodyPr/>
        <a:lstStyle/>
        <a:p>
          <a:endParaRPr lang="en-US"/>
        </a:p>
      </dgm:t>
    </dgm:pt>
    <dgm:pt modelId="{E164D6E8-1A72-4A18-9C42-C1C43B4E0D8D}">
      <dgm:prSet/>
      <dgm:spPr/>
      <dgm:t>
        <a:bodyPr/>
        <a:lstStyle/>
        <a:p>
          <a:r>
            <a:rPr lang="en-GB"/>
            <a:t>Do not take things at face value. </a:t>
          </a:r>
          <a:endParaRPr lang="en-US"/>
        </a:p>
      </dgm:t>
    </dgm:pt>
    <dgm:pt modelId="{0EC5E1FC-4A39-4FAF-96F3-49435EAE6712}" type="parTrans" cxnId="{F0A73854-FE1C-4C84-B065-11FC7340BC4A}">
      <dgm:prSet/>
      <dgm:spPr/>
      <dgm:t>
        <a:bodyPr/>
        <a:lstStyle/>
        <a:p>
          <a:endParaRPr lang="en-US"/>
        </a:p>
      </dgm:t>
    </dgm:pt>
    <dgm:pt modelId="{F261BE75-0D4F-486A-83C1-96FD312FBCC1}" type="sibTrans" cxnId="{F0A73854-FE1C-4C84-B065-11FC7340BC4A}">
      <dgm:prSet/>
      <dgm:spPr/>
      <dgm:t>
        <a:bodyPr/>
        <a:lstStyle/>
        <a:p>
          <a:endParaRPr lang="en-US"/>
        </a:p>
      </dgm:t>
    </dgm:pt>
    <dgm:pt modelId="{A2DCDF62-F439-4B8D-9D7D-E8B773726F3A}">
      <dgm:prSet/>
      <dgm:spPr/>
      <dgm:t>
        <a:bodyPr/>
        <a:lstStyle/>
        <a:p>
          <a:r>
            <a:rPr lang="en-GB"/>
            <a:t>Important elements and things to remember. </a:t>
          </a:r>
          <a:endParaRPr lang="en-US"/>
        </a:p>
      </dgm:t>
    </dgm:pt>
    <dgm:pt modelId="{FA036373-4C70-4953-862E-CB55D2DACE9E}" type="parTrans" cxnId="{2900ED9C-CEFE-4E48-A4E9-1A4B9828756B}">
      <dgm:prSet/>
      <dgm:spPr/>
      <dgm:t>
        <a:bodyPr/>
        <a:lstStyle/>
        <a:p>
          <a:endParaRPr lang="en-US"/>
        </a:p>
      </dgm:t>
    </dgm:pt>
    <dgm:pt modelId="{509C09EB-843B-48C7-89D4-2C756BE05160}" type="sibTrans" cxnId="{2900ED9C-CEFE-4E48-A4E9-1A4B9828756B}">
      <dgm:prSet/>
      <dgm:spPr/>
      <dgm:t>
        <a:bodyPr/>
        <a:lstStyle/>
        <a:p>
          <a:endParaRPr lang="en-US"/>
        </a:p>
      </dgm:t>
    </dgm:pt>
    <dgm:pt modelId="{DB6B00DC-42CE-4DB0-A54D-487F7E49053A}" type="pres">
      <dgm:prSet presAssocID="{A1AFBC7D-DF4B-45C6-B119-F6EE6FAFA4B2}" presName="linear" presStyleCnt="0">
        <dgm:presLayoutVars>
          <dgm:animLvl val="lvl"/>
          <dgm:resizeHandles val="exact"/>
        </dgm:presLayoutVars>
      </dgm:prSet>
      <dgm:spPr/>
    </dgm:pt>
    <dgm:pt modelId="{4F9967C3-923F-4C56-A174-BD2C1F683AE7}" type="pres">
      <dgm:prSet presAssocID="{7FF22E31-7B46-4F8D-BED1-A234C46178E9}" presName="parentText" presStyleLbl="node1" presStyleIdx="0" presStyleCnt="4">
        <dgm:presLayoutVars>
          <dgm:chMax val="0"/>
          <dgm:bulletEnabled val="1"/>
        </dgm:presLayoutVars>
      </dgm:prSet>
      <dgm:spPr/>
    </dgm:pt>
    <dgm:pt modelId="{73CD42EB-C6DD-45D0-BCB9-4902D3A9807D}" type="pres">
      <dgm:prSet presAssocID="{EF1D7D4F-98D1-4E6B-AD0F-011A90477E64}" presName="spacer" presStyleCnt="0"/>
      <dgm:spPr/>
    </dgm:pt>
    <dgm:pt modelId="{84472B7C-8C99-452A-BC22-9A69A1E92FDA}" type="pres">
      <dgm:prSet presAssocID="{E5FEF8ED-1E2E-4E50-926E-C98FBFAE3270}" presName="parentText" presStyleLbl="node1" presStyleIdx="1" presStyleCnt="4">
        <dgm:presLayoutVars>
          <dgm:chMax val="0"/>
          <dgm:bulletEnabled val="1"/>
        </dgm:presLayoutVars>
      </dgm:prSet>
      <dgm:spPr/>
    </dgm:pt>
    <dgm:pt modelId="{944DD7FD-B105-4DF2-A818-E719C9B9600F}" type="pres">
      <dgm:prSet presAssocID="{CAEE442C-48A9-40C2-BF10-5A07DDEDB172}" presName="spacer" presStyleCnt="0"/>
      <dgm:spPr/>
    </dgm:pt>
    <dgm:pt modelId="{79407D3E-F3AC-4C18-95D1-344319B9CE40}" type="pres">
      <dgm:prSet presAssocID="{E164D6E8-1A72-4A18-9C42-C1C43B4E0D8D}" presName="parentText" presStyleLbl="node1" presStyleIdx="2" presStyleCnt="4">
        <dgm:presLayoutVars>
          <dgm:chMax val="0"/>
          <dgm:bulletEnabled val="1"/>
        </dgm:presLayoutVars>
      </dgm:prSet>
      <dgm:spPr/>
    </dgm:pt>
    <dgm:pt modelId="{8E81DE90-44CD-46DA-9813-D3872A7C532B}" type="pres">
      <dgm:prSet presAssocID="{F261BE75-0D4F-486A-83C1-96FD312FBCC1}" presName="spacer" presStyleCnt="0"/>
      <dgm:spPr/>
    </dgm:pt>
    <dgm:pt modelId="{39614F21-AEEC-4371-B124-6BB10BBB770C}" type="pres">
      <dgm:prSet presAssocID="{A2DCDF62-F439-4B8D-9D7D-E8B773726F3A}" presName="parentText" presStyleLbl="node1" presStyleIdx="3" presStyleCnt="4">
        <dgm:presLayoutVars>
          <dgm:chMax val="0"/>
          <dgm:bulletEnabled val="1"/>
        </dgm:presLayoutVars>
      </dgm:prSet>
      <dgm:spPr/>
    </dgm:pt>
  </dgm:ptLst>
  <dgm:cxnLst>
    <dgm:cxn modelId="{2C572F18-B167-4C57-B5CE-3D3348F5F0A5}" type="presOf" srcId="{E5FEF8ED-1E2E-4E50-926E-C98FBFAE3270}" destId="{84472B7C-8C99-452A-BC22-9A69A1E92FDA}" srcOrd="0" destOrd="0" presId="urn:microsoft.com/office/officeart/2005/8/layout/vList2"/>
    <dgm:cxn modelId="{29C59C66-0A9C-43B6-A1D7-5A3952100B70}" srcId="{A1AFBC7D-DF4B-45C6-B119-F6EE6FAFA4B2}" destId="{7FF22E31-7B46-4F8D-BED1-A234C46178E9}" srcOrd="0" destOrd="0" parTransId="{36A80A04-A825-4F82-943B-983CD232A5C2}" sibTransId="{EF1D7D4F-98D1-4E6B-AD0F-011A90477E64}"/>
    <dgm:cxn modelId="{D26CE36A-F7B5-494B-BCB7-BF3575DFC30A}" type="presOf" srcId="{A2DCDF62-F439-4B8D-9D7D-E8B773726F3A}" destId="{39614F21-AEEC-4371-B124-6BB10BBB770C}" srcOrd="0" destOrd="0" presId="urn:microsoft.com/office/officeart/2005/8/layout/vList2"/>
    <dgm:cxn modelId="{B5729B4C-215D-4CE1-A1C9-E7089816D824}" srcId="{A1AFBC7D-DF4B-45C6-B119-F6EE6FAFA4B2}" destId="{E5FEF8ED-1E2E-4E50-926E-C98FBFAE3270}" srcOrd="1" destOrd="0" parTransId="{1CD0A1A6-EF83-49A2-A6DA-2E802872299B}" sibTransId="{CAEE442C-48A9-40C2-BF10-5A07DDEDB172}"/>
    <dgm:cxn modelId="{F0A73854-FE1C-4C84-B065-11FC7340BC4A}" srcId="{A1AFBC7D-DF4B-45C6-B119-F6EE6FAFA4B2}" destId="{E164D6E8-1A72-4A18-9C42-C1C43B4E0D8D}" srcOrd="2" destOrd="0" parTransId="{0EC5E1FC-4A39-4FAF-96F3-49435EAE6712}" sibTransId="{F261BE75-0D4F-486A-83C1-96FD312FBCC1}"/>
    <dgm:cxn modelId="{875E4496-AF82-4DA7-A7DA-F8D5688F4532}" type="presOf" srcId="{A1AFBC7D-DF4B-45C6-B119-F6EE6FAFA4B2}" destId="{DB6B00DC-42CE-4DB0-A54D-487F7E49053A}" srcOrd="0" destOrd="0" presId="urn:microsoft.com/office/officeart/2005/8/layout/vList2"/>
    <dgm:cxn modelId="{2900ED9C-CEFE-4E48-A4E9-1A4B9828756B}" srcId="{A1AFBC7D-DF4B-45C6-B119-F6EE6FAFA4B2}" destId="{A2DCDF62-F439-4B8D-9D7D-E8B773726F3A}" srcOrd="3" destOrd="0" parTransId="{FA036373-4C70-4953-862E-CB55D2DACE9E}" sibTransId="{509C09EB-843B-48C7-89D4-2C756BE05160}"/>
    <dgm:cxn modelId="{2F825CAA-EF2D-4737-9041-467E00C99AC7}" type="presOf" srcId="{E164D6E8-1A72-4A18-9C42-C1C43B4E0D8D}" destId="{79407D3E-F3AC-4C18-95D1-344319B9CE40}" srcOrd="0" destOrd="0" presId="urn:microsoft.com/office/officeart/2005/8/layout/vList2"/>
    <dgm:cxn modelId="{B9B733C2-36F2-4D48-B848-107E92802767}" type="presOf" srcId="{7FF22E31-7B46-4F8D-BED1-A234C46178E9}" destId="{4F9967C3-923F-4C56-A174-BD2C1F683AE7}" srcOrd="0" destOrd="0" presId="urn:microsoft.com/office/officeart/2005/8/layout/vList2"/>
    <dgm:cxn modelId="{2363ACF1-C902-4EE2-B1A6-8C5A5F9EF59C}" type="presParOf" srcId="{DB6B00DC-42CE-4DB0-A54D-487F7E49053A}" destId="{4F9967C3-923F-4C56-A174-BD2C1F683AE7}" srcOrd="0" destOrd="0" presId="urn:microsoft.com/office/officeart/2005/8/layout/vList2"/>
    <dgm:cxn modelId="{906A2DF6-7173-49D1-81AC-AE94C7115665}" type="presParOf" srcId="{DB6B00DC-42CE-4DB0-A54D-487F7E49053A}" destId="{73CD42EB-C6DD-45D0-BCB9-4902D3A9807D}" srcOrd="1" destOrd="0" presId="urn:microsoft.com/office/officeart/2005/8/layout/vList2"/>
    <dgm:cxn modelId="{0E080026-1E53-482B-95BB-6FAD805134E5}" type="presParOf" srcId="{DB6B00DC-42CE-4DB0-A54D-487F7E49053A}" destId="{84472B7C-8C99-452A-BC22-9A69A1E92FDA}" srcOrd="2" destOrd="0" presId="urn:microsoft.com/office/officeart/2005/8/layout/vList2"/>
    <dgm:cxn modelId="{C9DECF87-D0D1-4B60-897D-E61E2A0CF5E4}" type="presParOf" srcId="{DB6B00DC-42CE-4DB0-A54D-487F7E49053A}" destId="{944DD7FD-B105-4DF2-A818-E719C9B9600F}" srcOrd="3" destOrd="0" presId="urn:microsoft.com/office/officeart/2005/8/layout/vList2"/>
    <dgm:cxn modelId="{83FBA7DF-8B0C-4511-99CF-657F260B6C36}" type="presParOf" srcId="{DB6B00DC-42CE-4DB0-A54D-487F7E49053A}" destId="{79407D3E-F3AC-4C18-95D1-344319B9CE40}" srcOrd="4" destOrd="0" presId="urn:microsoft.com/office/officeart/2005/8/layout/vList2"/>
    <dgm:cxn modelId="{D41D204A-4A47-41B8-A4A8-B9C9EB8F31BC}" type="presParOf" srcId="{DB6B00DC-42CE-4DB0-A54D-487F7E49053A}" destId="{8E81DE90-44CD-46DA-9813-D3872A7C532B}" srcOrd="5" destOrd="0" presId="urn:microsoft.com/office/officeart/2005/8/layout/vList2"/>
    <dgm:cxn modelId="{2CC93AB3-B9C5-41C4-8786-01898B403CBF}" type="presParOf" srcId="{DB6B00DC-42CE-4DB0-A54D-487F7E49053A}" destId="{39614F21-AEEC-4371-B124-6BB10BBB770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443B5-67AD-4858-88AF-8E1D87F4A24E}">
      <dsp:nvSpPr>
        <dsp:cNvPr id="0" name=""/>
        <dsp:cNvSpPr/>
      </dsp:nvSpPr>
      <dsp:spPr>
        <a:xfrm>
          <a:off x="0" y="2243"/>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4CAED7-4FD5-4A90-83E5-E7CFBEF47AD9}">
      <dsp:nvSpPr>
        <dsp:cNvPr id="0" name=""/>
        <dsp:cNvSpPr/>
      </dsp:nvSpPr>
      <dsp:spPr>
        <a:xfrm>
          <a:off x="0" y="2243"/>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Aims and Learning objectives </a:t>
          </a:r>
          <a:endParaRPr lang="en-US" sz="3500" kern="1200"/>
        </a:p>
      </dsp:txBody>
      <dsp:txXfrm>
        <a:off x="0" y="2243"/>
        <a:ext cx="10653579" cy="764890"/>
      </dsp:txXfrm>
    </dsp:sp>
    <dsp:sp modelId="{AE52713E-C3B2-40E2-AB9C-369617E80768}">
      <dsp:nvSpPr>
        <dsp:cNvPr id="0" name=""/>
        <dsp:cNvSpPr/>
      </dsp:nvSpPr>
      <dsp:spPr>
        <a:xfrm>
          <a:off x="0" y="767133"/>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41BFE4-8A7B-4916-9342-ACA69C628E7B}">
      <dsp:nvSpPr>
        <dsp:cNvPr id="0" name=""/>
        <dsp:cNvSpPr/>
      </dsp:nvSpPr>
      <dsp:spPr>
        <a:xfrm>
          <a:off x="0" y="767133"/>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Key skills for studying </a:t>
          </a:r>
          <a:endParaRPr lang="en-US" sz="3500" kern="1200"/>
        </a:p>
      </dsp:txBody>
      <dsp:txXfrm>
        <a:off x="0" y="767133"/>
        <a:ext cx="10653579" cy="764890"/>
      </dsp:txXfrm>
    </dsp:sp>
    <dsp:sp modelId="{A707A052-383E-4558-A919-D8BD0061F4AC}">
      <dsp:nvSpPr>
        <dsp:cNvPr id="0" name=""/>
        <dsp:cNvSpPr/>
      </dsp:nvSpPr>
      <dsp:spPr>
        <a:xfrm>
          <a:off x="0" y="1532023"/>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55582-D8DA-4619-BF4E-298B0DF74CA3}">
      <dsp:nvSpPr>
        <dsp:cNvPr id="0" name=""/>
        <dsp:cNvSpPr/>
      </dsp:nvSpPr>
      <dsp:spPr>
        <a:xfrm>
          <a:off x="0" y="1532023"/>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Critical Analysis</a:t>
          </a:r>
          <a:endParaRPr lang="en-US" sz="3500" kern="1200"/>
        </a:p>
      </dsp:txBody>
      <dsp:txXfrm>
        <a:off x="0" y="1532023"/>
        <a:ext cx="10653579" cy="764890"/>
      </dsp:txXfrm>
    </dsp:sp>
    <dsp:sp modelId="{B4905F20-84A0-4147-92B8-29FEE9388634}">
      <dsp:nvSpPr>
        <dsp:cNvPr id="0" name=""/>
        <dsp:cNvSpPr/>
      </dsp:nvSpPr>
      <dsp:spPr>
        <a:xfrm>
          <a:off x="0" y="2296913"/>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54727D-6FE6-42F2-B2DD-53937A3EBBB8}">
      <dsp:nvSpPr>
        <dsp:cNvPr id="0" name=""/>
        <dsp:cNvSpPr/>
      </dsp:nvSpPr>
      <dsp:spPr>
        <a:xfrm>
          <a:off x="0" y="2296914"/>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The coming weeks </a:t>
          </a:r>
          <a:endParaRPr lang="en-US" sz="3500" kern="1200"/>
        </a:p>
      </dsp:txBody>
      <dsp:txXfrm>
        <a:off x="0" y="2296914"/>
        <a:ext cx="10653579" cy="764890"/>
      </dsp:txXfrm>
    </dsp:sp>
    <dsp:sp modelId="{63044570-BEAB-4463-BC68-8515EB8E9947}">
      <dsp:nvSpPr>
        <dsp:cNvPr id="0" name=""/>
        <dsp:cNvSpPr/>
      </dsp:nvSpPr>
      <dsp:spPr>
        <a:xfrm>
          <a:off x="0" y="3061804"/>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73E981-E85A-47A8-9392-79A7649A1DD4}">
      <dsp:nvSpPr>
        <dsp:cNvPr id="0" name=""/>
        <dsp:cNvSpPr/>
      </dsp:nvSpPr>
      <dsp:spPr>
        <a:xfrm>
          <a:off x="0" y="3061804"/>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Summary</a:t>
          </a:r>
          <a:endParaRPr lang="en-US" sz="3500" kern="1200"/>
        </a:p>
      </dsp:txBody>
      <dsp:txXfrm>
        <a:off x="0" y="3061804"/>
        <a:ext cx="10653579" cy="764890"/>
      </dsp:txXfrm>
    </dsp:sp>
    <dsp:sp modelId="{106ED99F-BD60-4710-A933-40B6312D5BAF}">
      <dsp:nvSpPr>
        <dsp:cNvPr id="0" name=""/>
        <dsp:cNvSpPr/>
      </dsp:nvSpPr>
      <dsp:spPr>
        <a:xfrm>
          <a:off x="0" y="3826694"/>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B6408F-EE28-48F7-B78D-B21728555B5A}">
      <dsp:nvSpPr>
        <dsp:cNvPr id="0" name=""/>
        <dsp:cNvSpPr/>
      </dsp:nvSpPr>
      <dsp:spPr>
        <a:xfrm>
          <a:off x="0" y="3826694"/>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Thank you, any questions?</a:t>
          </a:r>
          <a:endParaRPr lang="en-US" sz="3500" kern="1200"/>
        </a:p>
      </dsp:txBody>
      <dsp:txXfrm>
        <a:off x="0" y="3826694"/>
        <a:ext cx="10653579" cy="764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F7A26-FB0F-4B27-81B0-AB2D8F3834E0}">
      <dsp:nvSpPr>
        <dsp:cNvPr id="0" name=""/>
        <dsp:cNvSpPr/>
      </dsp:nvSpPr>
      <dsp:spPr>
        <a:xfrm>
          <a:off x="1962518" y="640060"/>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E087D-26CF-4CD4-8C44-881F141E3C70}">
      <dsp:nvSpPr>
        <dsp:cNvPr id="0" name=""/>
        <dsp:cNvSpPr/>
      </dsp:nvSpPr>
      <dsp:spPr>
        <a:xfrm>
          <a:off x="774518" y="305429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The aim of today’s session is to discuss key study skills and how to critically analyse. </a:t>
          </a:r>
          <a:endParaRPr lang="en-US" sz="1500" kern="1200"/>
        </a:p>
      </dsp:txBody>
      <dsp:txXfrm>
        <a:off x="774518" y="3054293"/>
        <a:ext cx="4320000" cy="720000"/>
      </dsp:txXfrm>
    </dsp:sp>
    <dsp:sp modelId="{E1049BF9-4D1E-4AE1-9A1B-F3366566F746}">
      <dsp:nvSpPr>
        <dsp:cNvPr id="0" name=""/>
        <dsp:cNvSpPr/>
      </dsp:nvSpPr>
      <dsp:spPr>
        <a:xfrm>
          <a:off x="7038518" y="640060"/>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48EE8C-F9D7-4C73-89A6-858378BA95C5}">
      <dsp:nvSpPr>
        <dsp:cNvPr id="0" name=""/>
        <dsp:cNvSpPr/>
      </dsp:nvSpPr>
      <dsp:spPr>
        <a:xfrm>
          <a:off x="5850518" y="305429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By the end of today’s session students should be able to demonstrate their understanding of those key skills for studying and critical analysis. </a:t>
          </a:r>
          <a:endParaRPr lang="en-US" sz="1500" kern="1200"/>
        </a:p>
      </dsp:txBody>
      <dsp:txXfrm>
        <a:off x="5850518" y="3054293"/>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F7C9DD-B167-4945-AE9F-A6EEB7D17599}">
      <dsp:nvSpPr>
        <dsp:cNvPr id="0" name=""/>
        <dsp:cNvSpPr/>
      </dsp:nvSpPr>
      <dsp:spPr>
        <a:xfrm>
          <a:off x="0" y="0"/>
          <a:ext cx="3420324" cy="441435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662" tIns="330200" rIns="266662" bIns="330200" numCol="1" spcCol="1270" anchor="t" anchorCtr="0">
          <a:noAutofit/>
        </a:bodyPr>
        <a:lstStyle/>
        <a:p>
          <a:pPr marL="0" lvl="0" indent="0" algn="l" defTabSz="1155700">
            <a:lnSpc>
              <a:spcPct val="90000"/>
            </a:lnSpc>
            <a:spcBef>
              <a:spcPct val="0"/>
            </a:spcBef>
            <a:spcAft>
              <a:spcPct val="35000"/>
            </a:spcAft>
            <a:buNone/>
          </a:pPr>
          <a:r>
            <a:rPr lang="en-GB" sz="2600" kern="1200"/>
            <a:t>Help us with everyday task. </a:t>
          </a:r>
          <a:endParaRPr lang="en-US" sz="2600" kern="1200"/>
        </a:p>
      </dsp:txBody>
      <dsp:txXfrm>
        <a:off x="0" y="1677454"/>
        <a:ext cx="3420324" cy="2648612"/>
      </dsp:txXfrm>
    </dsp:sp>
    <dsp:sp modelId="{066E4E6C-2AF1-4241-8953-FBBE14C6B49D}">
      <dsp:nvSpPr>
        <dsp:cNvPr id="0" name=""/>
        <dsp:cNvSpPr/>
      </dsp:nvSpPr>
      <dsp:spPr>
        <a:xfrm>
          <a:off x="1048008" y="441435"/>
          <a:ext cx="1324306" cy="132430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248" tIns="12700" rIns="10324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41948" y="635375"/>
        <a:ext cx="936426" cy="936426"/>
      </dsp:txXfrm>
    </dsp:sp>
    <dsp:sp modelId="{269D2EAD-3753-4962-B3FB-7502A61B54AA}">
      <dsp:nvSpPr>
        <dsp:cNvPr id="0" name=""/>
        <dsp:cNvSpPr/>
      </dsp:nvSpPr>
      <dsp:spPr>
        <a:xfrm>
          <a:off x="0" y="4414282"/>
          <a:ext cx="3420324" cy="72"/>
        </a:xfrm>
        <a:prstGeom prst="rect">
          <a:avLst/>
        </a:prstGeom>
        <a:solidFill>
          <a:schemeClr val="accent2">
            <a:hueOff val="-208266"/>
            <a:satOff val="-4326"/>
            <a:lumOff val="-1176"/>
            <a:alphaOff val="0"/>
          </a:schemeClr>
        </a:solidFill>
        <a:ln w="12700" cap="flat" cmpd="sng" algn="ctr">
          <a:solidFill>
            <a:schemeClr val="accent2">
              <a:hueOff val="-208266"/>
              <a:satOff val="-4326"/>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84AAF7-92EA-44E6-8D4F-F50A23428C95}">
      <dsp:nvSpPr>
        <dsp:cNvPr id="0" name=""/>
        <dsp:cNvSpPr/>
      </dsp:nvSpPr>
      <dsp:spPr>
        <a:xfrm>
          <a:off x="3762356" y="0"/>
          <a:ext cx="3420324" cy="4414354"/>
        </a:xfrm>
        <a:prstGeom prst="rect">
          <a:avLst/>
        </a:prstGeom>
        <a:solidFill>
          <a:schemeClr val="accent2">
            <a:tint val="40000"/>
            <a:alpha val="90000"/>
            <a:hueOff val="-418313"/>
            <a:satOff val="-15017"/>
            <a:lumOff val="-969"/>
            <a:alphaOff val="0"/>
          </a:schemeClr>
        </a:solidFill>
        <a:ln w="12700" cap="flat" cmpd="sng" algn="ctr">
          <a:solidFill>
            <a:schemeClr val="accent2">
              <a:tint val="40000"/>
              <a:alpha val="90000"/>
              <a:hueOff val="-418313"/>
              <a:satOff val="-15017"/>
              <a:lumOff val="-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662" tIns="330200" rIns="266662" bIns="330200" numCol="1" spcCol="1270" anchor="t" anchorCtr="0">
          <a:noAutofit/>
        </a:bodyPr>
        <a:lstStyle/>
        <a:p>
          <a:pPr marL="0" lvl="0" indent="0" algn="l" defTabSz="1155700">
            <a:lnSpc>
              <a:spcPct val="90000"/>
            </a:lnSpc>
            <a:spcBef>
              <a:spcPct val="0"/>
            </a:spcBef>
            <a:spcAft>
              <a:spcPct val="35000"/>
            </a:spcAft>
            <a:buNone/>
          </a:pPr>
          <a:r>
            <a:rPr lang="en-GB" sz="2600" kern="1200"/>
            <a:t>Ensure we are organised. </a:t>
          </a:r>
          <a:endParaRPr lang="en-US" sz="2600" kern="1200"/>
        </a:p>
      </dsp:txBody>
      <dsp:txXfrm>
        <a:off x="3762356" y="1677454"/>
        <a:ext cx="3420324" cy="2648612"/>
      </dsp:txXfrm>
    </dsp:sp>
    <dsp:sp modelId="{7D1C2007-152B-41EA-9C68-89E17A262AE0}">
      <dsp:nvSpPr>
        <dsp:cNvPr id="0" name=""/>
        <dsp:cNvSpPr/>
      </dsp:nvSpPr>
      <dsp:spPr>
        <a:xfrm>
          <a:off x="4810365" y="441435"/>
          <a:ext cx="1324306" cy="1324306"/>
        </a:xfrm>
        <a:prstGeom prst="ellipse">
          <a:avLst/>
        </a:prstGeom>
        <a:solidFill>
          <a:schemeClr val="accent2">
            <a:hueOff val="-416532"/>
            <a:satOff val="-8652"/>
            <a:lumOff val="-2353"/>
            <a:alphaOff val="0"/>
          </a:schemeClr>
        </a:solidFill>
        <a:ln w="12700" cap="flat" cmpd="sng" algn="ctr">
          <a:solidFill>
            <a:schemeClr val="accent2">
              <a:hueOff val="-416532"/>
              <a:satOff val="-8652"/>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248" tIns="12700" rIns="10324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004305" y="635375"/>
        <a:ext cx="936426" cy="936426"/>
      </dsp:txXfrm>
    </dsp:sp>
    <dsp:sp modelId="{7A1F132F-E017-4D65-8324-F42BB79DA512}">
      <dsp:nvSpPr>
        <dsp:cNvPr id="0" name=""/>
        <dsp:cNvSpPr/>
      </dsp:nvSpPr>
      <dsp:spPr>
        <a:xfrm>
          <a:off x="3762356" y="4414282"/>
          <a:ext cx="3420324" cy="72"/>
        </a:xfrm>
        <a:prstGeom prst="rect">
          <a:avLst/>
        </a:prstGeom>
        <a:solidFill>
          <a:schemeClr val="accent2">
            <a:hueOff val="-624797"/>
            <a:satOff val="-12979"/>
            <a:lumOff val="-3529"/>
            <a:alphaOff val="0"/>
          </a:schemeClr>
        </a:solidFill>
        <a:ln w="12700" cap="flat" cmpd="sng" algn="ctr">
          <a:solidFill>
            <a:schemeClr val="accent2">
              <a:hueOff val="-624797"/>
              <a:satOff val="-1297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7D6745-82A4-403A-928D-291D08062730}">
      <dsp:nvSpPr>
        <dsp:cNvPr id="0" name=""/>
        <dsp:cNvSpPr/>
      </dsp:nvSpPr>
      <dsp:spPr>
        <a:xfrm>
          <a:off x="7524712" y="0"/>
          <a:ext cx="3420324" cy="4414354"/>
        </a:xfrm>
        <a:prstGeom prst="rect">
          <a:avLst/>
        </a:prstGeom>
        <a:solidFill>
          <a:schemeClr val="accent2">
            <a:tint val="40000"/>
            <a:alpha val="90000"/>
            <a:hueOff val="-836627"/>
            <a:satOff val="-30034"/>
            <a:lumOff val="-1939"/>
            <a:alphaOff val="0"/>
          </a:schemeClr>
        </a:solidFill>
        <a:ln w="12700" cap="flat" cmpd="sng" algn="ctr">
          <a:solidFill>
            <a:schemeClr val="accent2">
              <a:tint val="40000"/>
              <a:alpha val="90000"/>
              <a:hueOff val="-836627"/>
              <a:satOff val="-30034"/>
              <a:lumOff val="-193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662" tIns="330200" rIns="266662" bIns="330200" numCol="1" spcCol="1270" anchor="t" anchorCtr="0">
          <a:noAutofit/>
        </a:bodyPr>
        <a:lstStyle/>
        <a:p>
          <a:pPr marL="0" lvl="0" indent="0" algn="l" defTabSz="1155700">
            <a:lnSpc>
              <a:spcPct val="90000"/>
            </a:lnSpc>
            <a:spcBef>
              <a:spcPct val="0"/>
            </a:spcBef>
            <a:spcAft>
              <a:spcPct val="35000"/>
            </a:spcAft>
            <a:buNone/>
          </a:pPr>
          <a:r>
            <a:rPr lang="en-GB" sz="2600" kern="1200"/>
            <a:t>Ensure we do our best. </a:t>
          </a:r>
          <a:endParaRPr lang="en-US" sz="2600" kern="1200"/>
        </a:p>
      </dsp:txBody>
      <dsp:txXfrm>
        <a:off x="7524712" y="1677454"/>
        <a:ext cx="3420324" cy="2648612"/>
      </dsp:txXfrm>
    </dsp:sp>
    <dsp:sp modelId="{AAE5DF93-25F1-4CC3-8EC9-CD0EFF857A72}">
      <dsp:nvSpPr>
        <dsp:cNvPr id="0" name=""/>
        <dsp:cNvSpPr/>
      </dsp:nvSpPr>
      <dsp:spPr>
        <a:xfrm>
          <a:off x="8572721" y="441435"/>
          <a:ext cx="1324306" cy="1324306"/>
        </a:xfrm>
        <a:prstGeom prst="ellipse">
          <a:avLst/>
        </a:prstGeom>
        <a:solidFill>
          <a:schemeClr val="accent2">
            <a:hueOff val="-833063"/>
            <a:satOff val="-17305"/>
            <a:lumOff val="-4706"/>
            <a:alphaOff val="0"/>
          </a:schemeClr>
        </a:solidFill>
        <a:ln w="12700" cap="flat" cmpd="sng" algn="ctr">
          <a:solidFill>
            <a:schemeClr val="accent2">
              <a:hueOff val="-833063"/>
              <a:satOff val="-17305"/>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248" tIns="12700" rIns="10324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766661" y="635375"/>
        <a:ext cx="936426" cy="936426"/>
      </dsp:txXfrm>
    </dsp:sp>
    <dsp:sp modelId="{0D33B927-C85B-4A20-A32D-E80B0A095C8F}">
      <dsp:nvSpPr>
        <dsp:cNvPr id="0" name=""/>
        <dsp:cNvSpPr/>
      </dsp:nvSpPr>
      <dsp:spPr>
        <a:xfrm>
          <a:off x="7524712" y="4414282"/>
          <a:ext cx="3420324" cy="72"/>
        </a:xfrm>
        <a:prstGeom prst="rect">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89688-0F8F-43A2-96E3-17E2604A0CEE}">
      <dsp:nvSpPr>
        <dsp:cNvPr id="0" name=""/>
        <dsp:cNvSpPr/>
      </dsp:nvSpPr>
      <dsp:spPr>
        <a:xfrm>
          <a:off x="0" y="940328"/>
          <a:ext cx="6949440" cy="1735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BCB718-8FBA-4698-88BE-FC8B16811447}">
      <dsp:nvSpPr>
        <dsp:cNvPr id="0" name=""/>
        <dsp:cNvSpPr/>
      </dsp:nvSpPr>
      <dsp:spPr>
        <a:xfrm>
          <a:off x="525137" y="1330926"/>
          <a:ext cx="954795" cy="954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8970C2-70B4-4D41-BA97-0124AD0910F9}">
      <dsp:nvSpPr>
        <dsp:cNvPr id="0" name=""/>
        <dsp:cNvSpPr/>
      </dsp:nvSpPr>
      <dsp:spPr>
        <a:xfrm>
          <a:off x="2005070" y="940328"/>
          <a:ext cx="4944369" cy="173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726" tIns="183726" rIns="183726" bIns="183726" numCol="1" spcCol="1270" anchor="ctr" anchorCtr="0">
          <a:noAutofit/>
        </a:bodyPr>
        <a:lstStyle/>
        <a:p>
          <a:pPr marL="0" lvl="0" indent="0" algn="l" defTabSz="1066800">
            <a:lnSpc>
              <a:spcPct val="90000"/>
            </a:lnSpc>
            <a:spcBef>
              <a:spcPct val="0"/>
            </a:spcBef>
            <a:spcAft>
              <a:spcPct val="35000"/>
            </a:spcAft>
            <a:buNone/>
          </a:pPr>
          <a:r>
            <a:rPr lang="en-GB" sz="2400" kern="1200"/>
            <a:t>What is your opinion? </a:t>
          </a:r>
          <a:endParaRPr lang="en-US" sz="2400" kern="1200"/>
        </a:p>
      </dsp:txBody>
      <dsp:txXfrm>
        <a:off x="2005070" y="940328"/>
        <a:ext cx="4944369" cy="1735991"/>
      </dsp:txXfrm>
    </dsp:sp>
    <dsp:sp modelId="{2B26BC0A-DF1C-42D9-85C9-9A9AE805C74A}">
      <dsp:nvSpPr>
        <dsp:cNvPr id="0" name=""/>
        <dsp:cNvSpPr/>
      </dsp:nvSpPr>
      <dsp:spPr>
        <a:xfrm>
          <a:off x="0" y="3110317"/>
          <a:ext cx="6949440" cy="1735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7F8585-4A1D-4AAD-BCF5-5EF0AF0CE385}">
      <dsp:nvSpPr>
        <dsp:cNvPr id="0" name=""/>
        <dsp:cNvSpPr/>
      </dsp:nvSpPr>
      <dsp:spPr>
        <a:xfrm>
          <a:off x="525137" y="3500915"/>
          <a:ext cx="954795" cy="954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DC9D78-086D-4532-8173-DA36225285B2}">
      <dsp:nvSpPr>
        <dsp:cNvPr id="0" name=""/>
        <dsp:cNvSpPr/>
      </dsp:nvSpPr>
      <dsp:spPr>
        <a:xfrm>
          <a:off x="2005070" y="3110317"/>
          <a:ext cx="4944369" cy="173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726" tIns="183726" rIns="183726" bIns="183726" numCol="1" spcCol="1270" anchor="ctr" anchorCtr="0">
          <a:noAutofit/>
        </a:bodyPr>
        <a:lstStyle/>
        <a:p>
          <a:pPr marL="0" lvl="0" indent="0" algn="l" defTabSz="1066800">
            <a:lnSpc>
              <a:spcPct val="90000"/>
            </a:lnSpc>
            <a:spcBef>
              <a:spcPct val="0"/>
            </a:spcBef>
            <a:spcAft>
              <a:spcPct val="35000"/>
            </a:spcAft>
            <a:buNone/>
          </a:pPr>
          <a:r>
            <a:rPr lang="en-GB" sz="2400" kern="1200"/>
            <a:t>What skills do you believe are important for you as students to develop before entering the world of work?</a:t>
          </a:r>
          <a:endParaRPr lang="en-US" sz="2400" kern="1200"/>
        </a:p>
      </dsp:txBody>
      <dsp:txXfrm>
        <a:off x="2005070" y="3110317"/>
        <a:ext cx="4944369" cy="17359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D47D0-F647-49A7-A925-9A4AFA13994C}">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79A01-7A94-4D3A-B652-8FA6F36BE625}">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009281-DEF7-4E7C-8848-D862FDEDC3E7}">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Talking to new people. </a:t>
          </a:r>
          <a:endParaRPr lang="en-US" sz="1900" kern="1200"/>
        </a:p>
      </dsp:txBody>
      <dsp:txXfrm>
        <a:off x="1112187" y="4520"/>
        <a:ext cx="5837252" cy="962932"/>
      </dsp:txXfrm>
    </dsp:sp>
    <dsp:sp modelId="{8B390D5E-7B4E-4D98-A2D9-6418547C342F}">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E33718-E29F-465F-97CA-F9C44689CE3B}">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955D1D-0C69-4C5B-81AE-81F3ECAAF2F8}">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Create opportunities. </a:t>
          </a:r>
          <a:endParaRPr lang="en-US" sz="1900" kern="1200"/>
        </a:p>
      </dsp:txBody>
      <dsp:txXfrm>
        <a:off x="1112187" y="1208186"/>
        <a:ext cx="5837252" cy="962932"/>
      </dsp:txXfrm>
    </dsp:sp>
    <dsp:sp modelId="{52AAD9A3-60D3-4149-9940-FE737DFE9298}">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EE5971-68F0-43D6-A8B5-22B156F087AA}">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C4BC5-DAEF-430B-A32C-E8CAF795DD00}">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Employment opportunities. </a:t>
          </a:r>
          <a:endParaRPr lang="en-US" sz="1900" kern="1200"/>
        </a:p>
      </dsp:txBody>
      <dsp:txXfrm>
        <a:off x="1112187" y="2411852"/>
        <a:ext cx="5837252" cy="962932"/>
      </dsp:txXfrm>
    </dsp:sp>
    <dsp:sp modelId="{7D51DF8A-2FD1-4EFC-847F-C5C467D2E0A3}">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32DFCB-EA1F-454E-AEBA-362514480090}">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761883-34A2-4AD9-B10D-55837A4CFE96}">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Confidence building. </a:t>
          </a:r>
          <a:endParaRPr lang="en-US" sz="1900" kern="1200"/>
        </a:p>
      </dsp:txBody>
      <dsp:txXfrm>
        <a:off x="1112187" y="3615518"/>
        <a:ext cx="5837252" cy="962932"/>
      </dsp:txXfrm>
    </dsp:sp>
    <dsp:sp modelId="{7790BF7F-FD51-4CD0-9243-E8F03D046D78}">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FAC08D-3C5D-4760-A9C0-A8890440ABF1}">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2A4A71-4BFE-46F2-9575-278C8A3DED96}">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Networking events.</a:t>
          </a:r>
          <a:endParaRPr lang="en-US" sz="1900" kern="1200"/>
        </a:p>
      </dsp:txBody>
      <dsp:txXfrm>
        <a:off x="1112187" y="4819184"/>
        <a:ext cx="5837252" cy="9629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F0F372-8F93-40E1-9476-2FB4EF7BF2E0}">
      <dsp:nvSpPr>
        <dsp:cNvPr id="0" name=""/>
        <dsp:cNvSpPr/>
      </dsp:nvSpPr>
      <dsp:spPr>
        <a:xfrm>
          <a:off x="0" y="62348"/>
          <a:ext cx="10653579"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Timing. </a:t>
          </a:r>
          <a:endParaRPr lang="en-US" sz="3400" kern="1200"/>
        </a:p>
      </dsp:txBody>
      <dsp:txXfrm>
        <a:off x="39809" y="102157"/>
        <a:ext cx="10573961" cy="735872"/>
      </dsp:txXfrm>
    </dsp:sp>
    <dsp:sp modelId="{22367500-509B-4648-B0E9-8E004BEC1ACF}">
      <dsp:nvSpPr>
        <dsp:cNvPr id="0" name=""/>
        <dsp:cNvSpPr/>
      </dsp:nvSpPr>
      <dsp:spPr>
        <a:xfrm>
          <a:off x="0" y="975759"/>
          <a:ext cx="10653579"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Get to work on time. </a:t>
          </a:r>
          <a:endParaRPr lang="en-US" sz="3400" kern="1200"/>
        </a:p>
      </dsp:txBody>
      <dsp:txXfrm>
        <a:off x="39809" y="1015568"/>
        <a:ext cx="10573961" cy="735872"/>
      </dsp:txXfrm>
    </dsp:sp>
    <dsp:sp modelId="{75B91B3C-FBA8-4D2F-B66C-9E2BE7D29741}">
      <dsp:nvSpPr>
        <dsp:cNvPr id="0" name=""/>
        <dsp:cNvSpPr/>
      </dsp:nvSpPr>
      <dsp:spPr>
        <a:xfrm>
          <a:off x="0" y="1889169"/>
          <a:ext cx="10653579"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Submitting work on time. </a:t>
          </a:r>
          <a:endParaRPr lang="en-US" sz="3400" kern="1200"/>
        </a:p>
      </dsp:txBody>
      <dsp:txXfrm>
        <a:off x="39809" y="1928978"/>
        <a:ext cx="10573961" cy="735872"/>
      </dsp:txXfrm>
    </dsp:sp>
    <dsp:sp modelId="{8F1AEE7F-4633-4E2F-99B8-3C55FD1B40C8}">
      <dsp:nvSpPr>
        <dsp:cNvPr id="0" name=""/>
        <dsp:cNvSpPr/>
      </dsp:nvSpPr>
      <dsp:spPr>
        <a:xfrm>
          <a:off x="0" y="2802579"/>
          <a:ext cx="10653579"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Meeting deadlines. </a:t>
          </a:r>
          <a:endParaRPr lang="en-US" sz="3400" kern="1200"/>
        </a:p>
      </dsp:txBody>
      <dsp:txXfrm>
        <a:off x="39809" y="2842388"/>
        <a:ext cx="10573961" cy="735872"/>
      </dsp:txXfrm>
    </dsp:sp>
    <dsp:sp modelId="{489392AA-667B-46EF-927B-1BEA7D834CFC}">
      <dsp:nvSpPr>
        <dsp:cNvPr id="0" name=""/>
        <dsp:cNvSpPr/>
      </dsp:nvSpPr>
      <dsp:spPr>
        <a:xfrm>
          <a:off x="0" y="3715989"/>
          <a:ext cx="10653579"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happens if you are not organised?</a:t>
          </a:r>
          <a:endParaRPr lang="en-US" sz="3400" kern="1200"/>
        </a:p>
      </dsp:txBody>
      <dsp:txXfrm>
        <a:off x="39809" y="3755798"/>
        <a:ext cx="10573961" cy="7358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C1240-DA2F-458B-A037-8B693B8D1ECE}">
      <dsp:nvSpPr>
        <dsp:cNvPr id="0" name=""/>
        <dsp:cNvSpPr/>
      </dsp:nvSpPr>
      <dsp:spPr>
        <a:xfrm>
          <a:off x="4411247" y="759"/>
          <a:ext cx="1831083" cy="183108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Good skills. </a:t>
          </a:r>
          <a:endParaRPr lang="en-US" sz="1000" kern="1200"/>
        </a:p>
      </dsp:txBody>
      <dsp:txXfrm>
        <a:off x="4869018" y="759"/>
        <a:ext cx="915541" cy="1510643"/>
      </dsp:txXfrm>
    </dsp:sp>
    <dsp:sp modelId="{58BD78AE-0D35-4D91-AE1B-ECE9BFC1E685}">
      <dsp:nvSpPr>
        <dsp:cNvPr id="0" name=""/>
        <dsp:cNvSpPr/>
      </dsp:nvSpPr>
      <dsp:spPr>
        <a:xfrm rot="5400000">
          <a:off x="5791860" y="1381372"/>
          <a:ext cx="1831083" cy="183108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Writing in work. </a:t>
          </a:r>
          <a:endParaRPr lang="en-US" sz="1000" kern="1200"/>
        </a:p>
      </dsp:txBody>
      <dsp:txXfrm rot="-5400000">
        <a:off x="6112300" y="1839143"/>
        <a:ext cx="1510643" cy="915541"/>
      </dsp:txXfrm>
    </dsp:sp>
    <dsp:sp modelId="{31534318-A662-4354-8304-DA4BEA8A7278}">
      <dsp:nvSpPr>
        <dsp:cNvPr id="0" name=""/>
        <dsp:cNvSpPr/>
      </dsp:nvSpPr>
      <dsp:spPr>
        <a:xfrm rot="10800000">
          <a:off x="4411247" y="2761984"/>
          <a:ext cx="1831083" cy="183108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Assignment in University. </a:t>
          </a:r>
          <a:endParaRPr lang="en-US" sz="1000" kern="1200"/>
        </a:p>
      </dsp:txBody>
      <dsp:txXfrm rot="10800000">
        <a:off x="4869018" y="3082424"/>
        <a:ext cx="915541" cy="1510643"/>
      </dsp:txXfrm>
    </dsp:sp>
    <dsp:sp modelId="{31242605-3B7D-4590-B02B-79B33B4D711E}">
      <dsp:nvSpPr>
        <dsp:cNvPr id="0" name=""/>
        <dsp:cNvSpPr/>
      </dsp:nvSpPr>
      <dsp:spPr>
        <a:xfrm rot="16200000">
          <a:off x="3030634" y="1381372"/>
          <a:ext cx="1831083" cy="183108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Grammarly- really good tool. </a:t>
          </a:r>
          <a:endParaRPr lang="en-US" sz="1000" kern="1200"/>
        </a:p>
      </dsp:txBody>
      <dsp:txXfrm rot="5400000">
        <a:off x="3030634" y="1839143"/>
        <a:ext cx="1510643" cy="9155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F1379A-491F-493A-A760-AEF01B6143AA}">
      <dsp:nvSpPr>
        <dsp:cNvPr id="0" name=""/>
        <dsp:cNvSpPr/>
      </dsp:nvSpPr>
      <dsp:spPr>
        <a:xfrm>
          <a:off x="235727" y="558450"/>
          <a:ext cx="1347988" cy="134798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4569CD-5FBE-488F-A6E9-2163F91CE097}">
      <dsp:nvSpPr>
        <dsp:cNvPr id="0" name=""/>
        <dsp:cNvSpPr/>
      </dsp:nvSpPr>
      <dsp:spPr>
        <a:xfrm>
          <a:off x="518804" y="841527"/>
          <a:ext cx="781833" cy="7818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26BFE7-DA44-4449-B715-C68A22E7228D}">
      <dsp:nvSpPr>
        <dsp:cNvPr id="0" name=""/>
        <dsp:cNvSpPr/>
      </dsp:nvSpPr>
      <dsp:spPr>
        <a:xfrm>
          <a:off x="1872569" y="558450"/>
          <a:ext cx="3177400" cy="1347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Important. </a:t>
          </a:r>
          <a:endParaRPr lang="en-US" sz="2400" kern="1200"/>
        </a:p>
      </dsp:txBody>
      <dsp:txXfrm>
        <a:off x="1872569" y="558450"/>
        <a:ext cx="3177400" cy="1347988"/>
      </dsp:txXfrm>
    </dsp:sp>
    <dsp:sp modelId="{8E475BB1-2D09-4E0B-A574-6455B708FB71}">
      <dsp:nvSpPr>
        <dsp:cNvPr id="0" name=""/>
        <dsp:cNvSpPr/>
      </dsp:nvSpPr>
      <dsp:spPr>
        <a:xfrm>
          <a:off x="5603608" y="558450"/>
          <a:ext cx="1347988" cy="134798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D7191A-84DB-4A32-A306-31102042C50F}">
      <dsp:nvSpPr>
        <dsp:cNvPr id="0" name=""/>
        <dsp:cNvSpPr/>
      </dsp:nvSpPr>
      <dsp:spPr>
        <a:xfrm>
          <a:off x="5886686" y="841527"/>
          <a:ext cx="781833" cy="7818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F0A9E9-D74C-4B76-89FD-38D0637197A0}">
      <dsp:nvSpPr>
        <dsp:cNvPr id="0" name=""/>
        <dsp:cNvSpPr/>
      </dsp:nvSpPr>
      <dsp:spPr>
        <a:xfrm>
          <a:off x="7240451" y="558450"/>
          <a:ext cx="3177400" cy="1347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Can be developed by a Law degree. </a:t>
          </a:r>
          <a:endParaRPr lang="en-US" sz="2400" kern="1200"/>
        </a:p>
      </dsp:txBody>
      <dsp:txXfrm>
        <a:off x="7240451" y="558450"/>
        <a:ext cx="3177400" cy="1347988"/>
      </dsp:txXfrm>
    </dsp:sp>
    <dsp:sp modelId="{D4DCC064-D662-4D37-9405-CB996BAAEBF8}">
      <dsp:nvSpPr>
        <dsp:cNvPr id="0" name=""/>
        <dsp:cNvSpPr/>
      </dsp:nvSpPr>
      <dsp:spPr>
        <a:xfrm>
          <a:off x="235727" y="2687389"/>
          <a:ext cx="1347988" cy="134798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CFC674-4ED4-496B-BDDA-800AB42B0EF8}">
      <dsp:nvSpPr>
        <dsp:cNvPr id="0" name=""/>
        <dsp:cNvSpPr/>
      </dsp:nvSpPr>
      <dsp:spPr>
        <a:xfrm>
          <a:off x="518804" y="2970466"/>
          <a:ext cx="781833" cy="7818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AFAE94-E947-481B-BAEC-0B738D846B13}">
      <dsp:nvSpPr>
        <dsp:cNvPr id="0" name=""/>
        <dsp:cNvSpPr/>
      </dsp:nvSpPr>
      <dsp:spPr>
        <a:xfrm>
          <a:off x="1872569" y="2687389"/>
          <a:ext cx="3177400" cy="1347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Going to need to be used in employment. </a:t>
          </a:r>
          <a:endParaRPr lang="en-US" sz="2400" kern="1200"/>
        </a:p>
      </dsp:txBody>
      <dsp:txXfrm>
        <a:off x="1872569" y="2687389"/>
        <a:ext cx="3177400" cy="1347988"/>
      </dsp:txXfrm>
    </dsp:sp>
    <dsp:sp modelId="{8CC67AE3-AE93-471E-B063-32CC0511A61E}">
      <dsp:nvSpPr>
        <dsp:cNvPr id="0" name=""/>
        <dsp:cNvSpPr/>
      </dsp:nvSpPr>
      <dsp:spPr>
        <a:xfrm>
          <a:off x="5603608" y="2687389"/>
          <a:ext cx="1347988" cy="134798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7E0C52-CB86-4CB3-98BA-35F2F04F7531}">
      <dsp:nvSpPr>
        <dsp:cNvPr id="0" name=""/>
        <dsp:cNvSpPr/>
      </dsp:nvSpPr>
      <dsp:spPr>
        <a:xfrm>
          <a:off x="5886686" y="2970466"/>
          <a:ext cx="781833" cy="7818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4E75A4-734B-4CD7-AD5B-37E629A801BB}">
      <dsp:nvSpPr>
        <dsp:cNvPr id="0" name=""/>
        <dsp:cNvSpPr/>
      </dsp:nvSpPr>
      <dsp:spPr>
        <a:xfrm>
          <a:off x="7240451" y="2687389"/>
          <a:ext cx="3177400" cy="1347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Know how to deal with issues. </a:t>
          </a:r>
          <a:endParaRPr lang="en-US" sz="2400" kern="1200"/>
        </a:p>
      </dsp:txBody>
      <dsp:txXfrm>
        <a:off x="7240451" y="2687389"/>
        <a:ext cx="3177400" cy="13479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E63CAA-B641-455D-B6D1-EB01B4FDF4A4}">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528606-C1F4-48C8-9BE4-0F098D7320C4}">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788A84-6ABA-4EFE-8833-A26CEF176C24}">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Introduce the reader to the assignment. </a:t>
          </a:r>
          <a:endParaRPr lang="en-US" sz="1900" kern="1200"/>
        </a:p>
      </dsp:txBody>
      <dsp:txXfrm>
        <a:off x="1112187" y="4520"/>
        <a:ext cx="5837252" cy="962932"/>
      </dsp:txXfrm>
    </dsp:sp>
    <dsp:sp modelId="{2C7D991C-AAE6-46BF-BCAF-7E0FA05C346B}">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3EA52E-51E9-4764-813A-7A7A6FF195DA}">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82B180-BA9C-4B6F-8F6C-576CA4BC7723}">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What is the topic? </a:t>
          </a:r>
          <a:endParaRPr lang="en-US" sz="1900" kern="1200"/>
        </a:p>
      </dsp:txBody>
      <dsp:txXfrm>
        <a:off x="1112187" y="1208186"/>
        <a:ext cx="5837252" cy="962932"/>
      </dsp:txXfrm>
    </dsp:sp>
    <dsp:sp modelId="{B11AA6EF-E552-4C75-B405-752FE0AF4A8E}">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FE6875-2C36-49AD-9919-E74AEDE3C320}">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90BCE7-FD03-4036-B9A0-E561821C08EC}">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Talk about the topic. </a:t>
          </a:r>
          <a:endParaRPr lang="en-US" sz="1900" kern="1200"/>
        </a:p>
      </dsp:txBody>
      <dsp:txXfrm>
        <a:off x="1112187" y="2411852"/>
        <a:ext cx="5837252" cy="962932"/>
      </dsp:txXfrm>
    </dsp:sp>
    <dsp:sp modelId="{76A3C179-6334-448C-81B3-59049E64EA51}">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CB043-5FB6-46E9-A982-216B6C473A86}">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5E7563-E277-49D4-A03F-224185C2E6B7}">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What is the assignment about?</a:t>
          </a:r>
          <a:endParaRPr lang="en-US" sz="1900" kern="1200"/>
        </a:p>
      </dsp:txBody>
      <dsp:txXfrm>
        <a:off x="1112187" y="3615518"/>
        <a:ext cx="5837252" cy="962932"/>
      </dsp:txXfrm>
    </dsp:sp>
    <dsp:sp modelId="{B8BED5E8-8584-4277-B018-55EB6A4FCAB2}">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CE7A33-F3AB-4725-828C-D15848D08A99}">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E7066C-E760-4BBC-8651-B5DACF4CF638}">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Thesis – The conclusion of the introduction. </a:t>
          </a:r>
          <a:endParaRPr lang="en-US" sz="1900" kern="1200"/>
        </a:p>
      </dsp:txBody>
      <dsp:txXfrm>
        <a:off x="1112187" y="4819184"/>
        <a:ext cx="5837252" cy="9629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9026E-3543-47A7-A9B2-273CF387B210}">
      <dsp:nvSpPr>
        <dsp:cNvPr id="0" name=""/>
        <dsp:cNvSpPr/>
      </dsp:nvSpPr>
      <dsp:spPr>
        <a:xfrm>
          <a:off x="3114691" y="1554860"/>
          <a:ext cx="685857" cy="91440"/>
        </a:xfrm>
        <a:custGeom>
          <a:avLst/>
          <a:gdLst/>
          <a:ahLst/>
          <a:cxnLst/>
          <a:rect l="0" t="0" r="0" b="0"/>
          <a:pathLst>
            <a:path>
              <a:moveTo>
                <a:pt x="0" y="45720"/>
              </a:moveTo>
              <a:lnTo>
                <a:pt x="685857"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39708" y="1596998"/>
        <a:ext cx="35822" cy="7164"/>
      </dsp:txXfrm>
    </dsp:sp>
    <dsp:sp modelId="{FC5BDF82-08D8-4A29-8D13-FC2C5C7B6DE3}">
      <dsp:nvSpPr>
        <dsp:cNvPr id="0" name=""/>
        <dsp:cNvSpPr/>
      </dsp:nvSpPr>
      <dsp:spPr>
        <a:xfrm>
          <a:off x="1459" y="666070"/>
          <a:ext cx="3115032" cy="18690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639" tIns="160222" rIns="152639" bIns="160222" numCol="1" spcCol="1270" anchor="ctr" anchorCtr="0">
          <a:noAutofit/>
        </a:bodyPr>
        <a:lstStyle/>
        <a:p>
          <a:pPr marL="0" lvl="0" indent="0" algn="ctr" defTabSz="1200150">
            <a:lnSpc>
              <a:spcPct val="90000"/>
            </a:lnSpc>
            <a:spcBef>
              <a:spcPct val="0"/>
            </a:spcBef>
            <a:spcAft>
              <a:spcPct val="35000"/>
            </a:spcAft>
            <a:buNone/>
          </a:pPr>
          <a:r>
            <a:rPr lang="en-GB" sz="2700" kern="1200"/>
            <a:t>Discuss and analyse the assignment topic.</a:t>
          </a:r>
          <a:endParaRPr lang="en-US" sz="2700" kern="1200"/>
        </a:p>
      </dsp:txBody>
      <dsp:txXfrm>
        <a:off x="1459" y="666070"/>
        <a:ext cx="3115032" cy="1869019"/>
      </dsp:txXfrm>
    </dsp:sp>
    <dsp:sp modelId="{2415C8A8-08F6-4641-92F9-5D14651102D7}">
      <dsp:nvSpPr>
        <dsp:cNvPr id="0" name=""/>
        <dsp:cNvSpPr/>
      </dsp:nvSpPr>
      <dsp:spPr>
        <a:xfrm>
          <a:off x="1558975" y="2533290"/>
          <a:ext cx="3831489" cy="685857"/>
        </a:xfrm>
        <a:custGeom>
          <a:avLst/>
          <a:gdLst/>
          <a:ahLst/>
          <a:cxnLst/>
          <a:rect l="0" t="0" r="0" b="0"/>
          <a:pathLst>
            <a:path>
              <a:moveTo>
                <a:pt x="3831489" y="0"/>
              </a:moveTo>
              <a:lnTo>
                <a:pt x="3831489" y="360028"/>
              </a:lnTo>
              <a:lnTo>
                <a:pt x="0" y="360028"/>
              </a:lnTo>
              <a:lnTo>
                <a:pt x="0" y="685857"/>
              </a:lnTo>
            </a:path>
          </a:pathLst>
        </a:custGeom>
        <a:noFill/>
        <a:ln w="6350" cap="flat" cmpd="sng" algn="ctr">
          <a:solidFill>
            <a:schemeClr val="accent2">
              <a:hueOff val="-520665"/>
              <a:satOff val="-10816"/>
              <a:lumOff val="-294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77272" y="2872636"/>
        <a:ext cx="194894" cy="7164"/>
      </dsp:txXfrm>
    </dsp:sp>
    <dsp:sp modelId="{8C34469A-3E3E-4E4D-908F-77347E8FFA05}">
      <dsp:nvSpPr>
        <dsp:cNvPr id="0" name=""/>
        <dsp:cNvSpPr/>
      </dsp:nvSpPr>
      <dsp:spPr>
        <a:xfrm>
          <a:off x="3832948" y="666070"/>
          <a:ext cx="3115032" cy="1869019"/>
        </a:xfrm>
        <a:prstGeom prst="rec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639" tIns="160222" rIns="152639" bIns="160222" numCol="1" spcCol="1270" anchor="ctr" anchorCtr="0">
          <a:noAutofit/>
        </a:bodyPr>
        <a:lstStyle/>
        <a:p>
          <a:pPr marL="0" lvl="0" indent="0" algn="ctr" defTabSz="1200150">
            <a:lnSpc>
              <a:spcPct val="90000"/>
            </a:lnSpc>
            <a:spcBef>
              <a:spcPct val="0"/>
            </a:spcBef>
            <a:spcAft>
              <a:spcPct val="35000"/>
            </a:spcAft>
            <a:buNone/>
          </a:pPr>
          <a:r>
            <a:rPr lang="en-GB" sz="2700" kern="1200"/>
            <a:t>Use the guidance given by the lecturer. </a:t>
          </a:r>
          <a:endParaRPr lang="en-US" sz="2700" kern="1200"/>
        </a:p>
      </dsp:txBody>
      <dsp:txXfrm>
        <a:off x="3832948" y="666070"/>
        <a:ext cx="3115032" cy="1869019"/>
      </dsp:txXfrm>
    </dsp:sp>
    <dsp:sp modelId="{CFA37D5F-5777-4D98-9C24-31831961FCAC}">
      <dsp:nvSpPr>
        <dsp:cNvPr id="0" name=""/>
        <dsp:cNvSpPr/>
      </dsp:nvSpPr>
      <dsp:spPr>
        <a:xfrm>
          <a:off x="3114691" y="4140337"/>
          <a:ext cx="685857" cy="91440"/>
        </a:xfrm>
        <a:custGeom>
          <a:avLst/>
          <a:gdLst/>
          <a:ahLst/>
          <a:cxnLst/>
          <a:rect l="0" t="0" r="0" b="0"/>
          <a:pathLst>
            <a:path>
              <a:moveTo>
                <a:pt x="0" y="45720"/>
              </a:moveTo>
              <a:lnTo>
                <a:pt x="685857" y="45720"/>
              </a:lnTo>
            </a:path>
          </a:pathLst>
        </a:custGeom>
        <a:noFill/>
        <a:ln w="6350" cap="flat" cmpd="sng" algn="ctr">
          <a:solidFill>
            <a:schemeClr val="accent2">
              <a:hueOff val="-1041329"/>
              <a:satOff val="-21631"/>
              <a:lumOff val="-588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39708" y="4182475"/>
        <a:ext cx="35822" cy="7164"/>
      </dsp:txXfrm>
    </dsp:sp>
    <dsp:sp modelId="{F8CDDA30-606A-45A9-83C2-7B6242416491}">
      <dsp:nvSpPr>
        <dsp:cNvPr id="0" name=""/>
        <dsp:cNvSpPr/>
      </dsp:nvSpPr>
      <dsp:spPr>
        <a:xfrm>
          <a:off x="1459" y="3251547"/>
          <a:ext cx="3115032" cy="1869019"/>
        </a:xfrm>
        <a:prstGeom prst="rec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639" tIns="160222" rIns="152639" bIns="160222" numCol="1" spcCol="1270" anchor="ctr" anchorCtr="0">
          <a:noAutofit/>
        </a:bodyPr>
        <a:lstStyle/>
        <a:p>
          <a:pPr marL="0" lvl="0" indent="0" algn="ctr" defTabSz="1200150">
            <a:lnSpc>
              <a:spcPct val="90000"/>
            </a:lnSpc>
            <a:spcBef>
              <a:spcPct val="0"/>
            </a:spcBef>
            <a:spcAft>
              <a:spcPct val="35000"/>
            </a:spcAft>
            <a:buNone/>
          </a:pPr>
          <a:r>
            <a:rPr lang="en-GB" sz="2700" kern="1200"/>
            <a:t>Look in depth at the assignment brief. </a:t>
          </a:r>
          <a:endParaRPr lang="en-US" sz="2700" kern="1200"/>
        </a:p>
      </dsp:txBody>
      <dsp:txXfrm>
        <a:off x="1459" y="3251547"/>
        <a:ext cx="3115032" cy="1869019"/>
      </dsp:txXfrm>
    </dsp:sp>
    <dsp:sp modelId="{95CF2DFE-4106-46A6-8586-26319924A3F0}">
      <dsp:nvSpPr>
        <dsp:cNvPr id="0" name=""/>
        <dsp:cNvSpPr/>
      </dsp:nvSpPr>
      <dsp:spPr>
        <a:xfrm>
          <a:off x="3832948" y="3251547"/>
          <a:ext cx="3115032" cy="1869019"/>
        </a:xfrm>
        <a:prstGeom prst="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639" tIns="160222" rIns="152639" bIns="160222" numCol="1" spcCol="1270" anchor="ctr" anchorCtr="0">
          <a:noAutofit/>
        </a:bodyPr>
        <a:lstStyle/>
        <a:p>
          <a:pPr marL="0" lvl="0" indent="0" algn="ctr" defTabSz="1200150">
            <a:lnSpc>
              <a:spcPct val="90000"/>
            </a:lnSpc>
            <a:spcBef>
              <a:spcPct val="0"/>
            </a:spcBef>
            <a:spcAft>
              <a:spcPct val="35000"/>
            </a:spcAft>
            <a:buNone/>
          </a:pPr>
          <a:r>
            <a:rPr lang="en-GB" sz="2700" kern="1200"/>
            <a:t>Key area’s to consider; </a:t>
          </a:r>
          <a:endParaRPr lang="en-US" sz="2700" kern="1200"/>
        </a:p>
      </dsp:txBody>
      <dsp:txXfrm>
        <a:off x="3832948" y="3251547"/>
        <a:ext cx="3115032" cy="18690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09BFA-3108-428D-9A78-E69A6675A2D3}">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455AF-6E57-43C2-B919-092600B4C628}">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13A157-06AE-4E6E-B5F9-D745EE1343A0}">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Start the discussion. </a:t>
          </a:r>
          <a:endParaRPr lang="en-US" sz="2500" kern="1200"/>
        </a:p>
      </dsp:txBody>
      <dsp:txXfrm>
        <a:off x="1909124" y="706"/>
        <a:ext cx="5040315" cy="1652921"/>
      </dsp:txXfrm>
    </dsp:sp>
    <dsp:sp modelId="{EA5C3D1C-35B2-4983-B95E-4A42544DFC1B}">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4DE47D-324F-4B83-A751-20155DD1D474}">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E36D4B-B284-4F4F-A2D5-0AC3F19CD422}">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Use Point, evidence, explain and link. </a:t>
          </a:r>
          <a:endParaRPr lang="en-US" sz="2500" kern="1200"/>
        </a:p>
      </dsp:txBody>
      <dsp:txXfrm>
        <a:off x="1909124" y="2066858"/>
        <a:ext cx="5040315" cy="1652921"/>
      </dsp:txXfrm>
    </dsp:sp>
    <dsp:sp modelId="{CAE55F89-93F1-49E2-BF74-5695E8D5FBCD}">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35923F-526A-428F-AF4D-7868608F6E92}">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35A4A6-D53B-4A77-B661-CDE7AEC79579}">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Key element in your main body; </a:t>
          </a:r>
          <a:endParaRPr lang="en-US" sz="2500" kern="1200"/>
        </a:p>
      </dsp:txBody>
      <dsp:txXfrm>
        <a:off x="1909124" y="4133010"/>
        <a:ext cx="5040315" cy="165292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5E613A-B8BA-4481-9073-87A99CB25ADE}">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BE1F02-EA1D-49DB-9BAE-5CCFEA75A118}">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6F42B4-5B40-426F-91F6-9516930BC16C}">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Critical analysis. </a:t>
          </a:r>
          <a:endParaRPr lang="en-US" sz="2500" kern="1200"/>
        </a:p>
      </dsp:txBody>
      <dsp:txXfrm>
        <a:off x="1909124" y="706"/>
        <a:ext cx="5040315" cy="1652921"/>
      </dsp:txXfrm>
    </dsp:sp>
    <dsp:sp modelId="{EF4A5F86-2CAF-4E8F-8B05-1C0C731EB1F0}">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05985-4B93-4749-B7FE-B323FAB67BCD}">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A59820-0B6E-4DB3-A332-7B789BA0B037}">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Criticising. </a:t>
          </a:r>
          <a:endParaRPr lang="en-US" sz="2500" kern="1200"/>
        </a:p>
      </dsp:txBody>
      <dsp:txXfrm>
        <a:off x="1909124" y="2066858"/>
        <a:ext cx="5040315" cy="1652921"/>
      </dsp:txXfrm>
    </dsp:sp>
    <dsp:sp modelId="{935EA4AE-BBE7-4CEF-904F-1302DD47C34A}">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D090AA-0958-4AD4-A1E3-DD7AFF04BB03}">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6B0652-EE53-46A0-95C4-4D2BC1BBA9C0}">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Do not take things at face value. </a:t>
          </a:r>
          <a:endParaRPr lang="en-US" sz="2500" kern="1200"/>
        </a:p>
      </dsp:txBody>
      <dsp:txXfrm>
        <a:off x="1909124" y="4133010"/>
        <a:ext cx="5040315" cy="165292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8EC54C-39EA-436A-82D1-E62CABA94EA0}">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4905FC-87F6-4A18-A930-C7A3C92BE522}">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D35F33-4EB8-4BC2-A4A0-80237A6E2CB0}">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kern="1200"/>
            <a:t>Do you take everything at face value? </a:t>
          </a:r>
          <a:endParaRPr lang="en-US" sz="2200" kern="1200"/>
        </a:p>
      </dsp:txBody>
      <dsp:txXfrm>
        <a:off x="1405898" y="2401"/>
        <a:ext cx="5543541" cy="1217228"/>
      </dsp:txXfrm>
    </dsp:sp>
    <dsp:sp modelId="{7455954A-8DAB-4848-A3CD-36E36B3ED6E5}">
      <dsp:nvSpPr>
        <dsp:cNvPr id="0" name=""/>
        <dsp:cNvSpPr/>
      </dsp:nvSpPr>
      <dsp:spPr>
        <a:xfrm>
          <a:off x="0" y="152393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F69CEA-1D52-4F6C-BC97-1F44E8717C82}">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93BA9B-E0A0-4593-8EC6-64E0A46D636A}">
      <dsp:nvSpPr>
        <dsp:cNvPr id="0" name=""/>
        <dsp:cNvSpPr/>
      </dsp:nvSpPr>
      <dsp:spPr>
        <a:xfrm>
          <a:off x="1405898" y="152393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kern="1200"/>
            <a:t>If I told you that the building was on fire, are you going to take my word for it? </a:t>
          </a:r>
          <a:endParaRPr lang="en-US" sz="2200" kern="1200"/>
        </a:p>
      </dsp:txBody>
      <dsp:txXfrm>
        <a:off x="1405898" y="1523937"/>
        <a:ext cx="5543541" cy="1217228"/>
      </dsp:txXfrm>
    </dsp:sp>
    <dsp:sp modelId="{C8537601-2CC7-460A-A5DF-CFE19110D350}">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998B5-C2B1-4E3D-9D32-4E13B7BA48FB}">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48BC49-F240-4FC7-9277-BD74C9B3B7E7}">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kern="1200"/>
            <a:t>Would you need evidence? </a:t>
          </a:r>
          <a:endParaRPr lang="en-US" sz="2200" kern="1200"/>
        </a:p>
      </dsp:txBody>
      <dsp:txXfrm>
        <a:off x="1405898" y="3045472"/>
        <a:ext cx="5543541" cy="1217228"/>
      </dsp:txXfrm>
    </dsp:sp>
    <dsp:sp modelId="{0E8855D4-387D-4418-AAA5-109739439D19}">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5CE060-B381-4705-BD0B-CFE2DDD450D8}">
      <dsp:nvSpPr>
        <dsp:cNvPr id="0" name=""/>
        <dsp:cNvSpPr/>
      </dsp:nvSpPr>
      <dsp:spPr>
        <a:xfrm>
          <a:off x="368211" y="4840884"/>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DE365F-C1F9-493D-BB55-215DF79BE7E6}">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kern="1200"/>
            <a:t>Would you look at the other side of the argument? </a:t>
          </a:r>
          <a:endParaRPr lang="en-US" sz="2200" kern="1200"/>
        </a:p>
      </dsp:txBody>
      <dsp:txXfrm>
        <a:off x="1405898" y="4567007"/>
        <a:ext cx="5543541" cy="121722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5B8BB-29CD-4D0F-8850-65CECA6BF29F}">
      <dsp:nvSpPr>
        <dsp:cNvPr id="0" name=""/>
        <dsp:cNvSpPr/>
      </dsp:nvSpPr>
      <dsp:spPr>
        <a:xfrm>
          <a:off x="0" y="375898"/>
          <a:ext cx="5322888" cy="22124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It means looking at both sides of the argument and backing the argument up with evidence. </a:t>
          </a:r>
          <a:endParaRPr lang="en-US" sz="3100" kern="1200" dirty="0"/>
        </a:p>
      </dsp:txBody>
      <dsp:txXfrm>
        <a:off x="108004" y="483902"/>
        <a:ext cx="5106880" cy="1996462"/>
      </dsp:txXfrm>
    </dsp:sp>
    <dsp:sp modelId="{5A31E511-347B-495F-B3F5-C714C19F56D3}">
      <dsp:nvSpPr>
        <dsp:cNvPr id="0" name=""/>
        <dsp:cNvSpPr/>
      </dsp:nvSpPr>
      <dsp:spPr>
        <a:xfrm>
          <a:off x="0" y="2677648"/>
          <a:ext cx="5322888" cy="22124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It’s </a:t>
          </a:r>
          <a:r>
            <a:rPr lang="en-GB" sz="3100" kern="1200" dirty="0">
              <a:latin typeface="Sabon Next LT"/>
            </a:rPr>
            <a:t>about</a:t>
          </a:r>
          <a:r>
            <a:rPr lang="en-GB" sz="3100" kern="1200" dirty="0"/>
            <a:t> coming to a conclusion by looking at all points of view.</a:t>
          </a:r>
          <a:endParaRPr lang="en-US" sz="3100" kern="1200" dirty="0"/>
        </a:p>
      </dsp:txBody>
      <dsp:txXfrm>
        <a:off x="108004" y="2785652"/>
        <a:ext cx="5106880" cy="199646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376A3-2522-4307-9DBC-A1B87DE94615}">
      <dsp:nvSpPr>
        <dsp:cNvPr id="0" name=""/>
        <dsp:cNvSpPr/>
      </dsp:nvSpPr>
      <dsp:spPr>
        <a:xfrm>
          <a:off x="0" y="2551"/>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F80E99-19E8-40A9-AAB2-88E2C9006CCD}">
      <dsp:nvSpPr>
        <dsp:cNvPr id="0" name=""/>
        <dsp:cNvSpPr/>
      </dsp:nvSpPr>
      <dsp:spPr>
        <a:xfrm>
          <a:off x="0" y="2551"/>
          <a:ext cx="6942653" cy="2939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Happy Hippos are Wales’s favourite chocolate. This is shown as during a survey carried out by Chocolate co 51% out of 100 people surveyed explained that Happy Hippos were their favourite chocolate. Therefore, it is clear to see the Happy Hippo’s are Wales favourite chocolates. </a:t>
          </a:r>
          <a:endParaRPr lang="en-US" sz="2600" kern="1200" dirty="0"/>
        </a:p>
      </dsp:txBody>
      <dsp:txXfrm>
        <a:off x="0" y="2551"/>
        <a:ext cx="6942653" cy="2939075"/>
      </dsp:txXfrm>
    </dsp:sp>
    <dsp:sp modelId="{EDE9DB6A-997C-4F56-BE8A-9623AB1A2D9E}">
      <dsp:nvSpPr>
        <dsp:cNvPr id="0" name=""/>
        <dsp:cNvSpPr/>
      </dsp:nvSpPr>
      <dsp:spPr>
        <a:xfrm>
          <a:off x="0" y="2941626"/>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1E9007-A88A-47C0-8D4D-88F87FD831DF}">
      <dsp:nvSpPr>
        <dsp:cNvPr id="0" name=""/>
        <dsp:cNvSpPr/>
      </dsp:nvSpPr>
      <dsp:spPr>
        <a:xfrm>
          <a:off x="0" y="2941626"/>
          <a:ext cx="6949440" cy="2842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On the other hand, the study carried out by Chocolate co is not a true representation of Wales. This is because there are more than 100 people living in Wales. Therefore, a minority cannot speak for the whole of Wales. Therefore, it is clear to see that Wales Favourite chocolate is undisclosed. </a:t>
          </a:r>
          <a:endParaRPr lang="en-US" sz="2600" kern="1200"/>
        </a:p>
      </dsp:txBody>
      <dsp:txXfrm>
        <a:off x="0" y="2941626"/>
        <a:ext cx="6949440" cy="284245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F155D-C852-4941-83C4-CF9E8814DBF3}">
      <dsp:nvSpPr>
        <dsp:cNvPr id="0" name=""/>
        <dsp:cNvSpPr/>
      </dsp:nvSpPr>
      <dsp:spPr>
        <a:xfrm>
          <a:off x="3080" y="288314"/>
          <a:ext cx="2444055" cy="34216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Some sources will be bias and one sided. </a:t>
          </a:r>
          <a:endParaRPr lang="en-US" sz="1900" kern="1200"/>
        </a:p>
      </dsp:txBody>
      <dsp:txXfrm>
        <a:off x="3080" y="1588551"/>
        <a:ext cx="2444055" cy="2053006"/>
      </dsp:txXfrm>
    </dsp:sp>
    <dsp:sp modelId="{21842109-CFDD-4D6C-BD96-9A7030FC9B82}">
      <dsp:nvSpPr>
        <dsp:cNvPr id="0" name=""/>
        <dsp:cNvSpPr/>
      </dsp:nvSpPr>
      <dsp:spPr>
        <a:xfrm>
          <a:off x="711856" y="630481"/>
          <a:ext cx="1026503" cy="10265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80809"/>
        <a:ext cx="725847" cy="725847"/>
      </dsp:txXfrm>
    </dsp:sp>
    <dsp:sp modelId="{86E847AE-476F-4909-AA22-D86E40A3C2FE}">
      <dsp:nvSpPr>
        <dsp:cNvPr id="0" name=""/>
        <dsp:cNvSpPr/>
      </dsp:nvSpPr>
      <dsp:spPr>
        <a:xfrm>
          <a:off x="3080" y="3709919"/>
          <a:ext cx="244405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CDF91D-9722-41E8-8ED5-389BD7CB8B95}">
      <dsp:nvSpPr>
        <dsp:cNvPr id="0" name=""/>
        <dsp:cNvSpPr/>
      </dsp:nvSpPr>
      <dsp:spPr>
        <a:xfrm>
          <a:off x="2691541" y="288314"/>
          <a:ext cx="2444055" cy="34216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You need to spot these and whilst you can use the argument within them. </a:t>
          </a:r>
          <a:endParaRPr lang="en-US" sz="1900" kern="1200"/>
        </a:p>
      </dsp:txBody>
      <dsp:txXfrm>
        <a:off x="2691541" y="1588551"/>
        <a:ext cx="2444055" cy="2053006"/>
      </dsp:txXfrm>
    </dsp:sp>
    <dsp:sp modelId="{F53FFF92-9D8A-4774-985C-22A9D73B1EAC}">
      <dsp:nvSpPr>
        <dsp:cNvPr id="0" name=""/>
        <dsp:cNvSpPr/>
      </dsp:nvSpPr>
      <dsp:spPr>
        <a:xfrm>
          <a:off x="3400317" y="630481"/>
          <a:ext cx="1026503" cy="10265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80809"/>
        <a:ext cx="725847" cy="725847"/>
      </dsp:txXfrm>
    </dsp:sp>
    <dsp:sp modelId="{51EE922A-7DE5-4228-B00E-CC35A8A3A643}">
      <dsp:nvSpPr>
        <dsp:cNvPr id="0" name=""/>
        <dsp:cNvSpPr/>
      </dsp:nvSpPr>
      <dsp:spPr>
        <a:xfrm>
          <a:off x="2691541" y="3709919"/>
          <a:ext cx="244405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5098B5-A82C-4D27-A84A-AEB976C9ED5E}">
      <dsp:nvSpPr>
        <dsp:cNvPr id="0" name=""/>
        <dsp:cNvSpPr/>
      </dsp:nvSpPr>
      <dsp:spPr>
        <a:xfrm>
          <a:off x="5380002" y="288314"/>
          <a:ext cx="2444055" cy="34216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Being critical. </a:t>
          </a:r>
          <a:endParaRPr lang="en-US" sz="1900" kern="1200"/>
        </a:p>
      </dsp:txBody>
      <dsp:txXfrm>
        <a:off x="5380002" y="1588551"/>
        <a:ext cx="2444055" cy="2053006"/>
      </dsp:txXfrm>
    </dsp:sp>
    <dsp:sp modelId="{6A9E2E0D-CFAB-4AD5-B8AB-0593754C1162}">
      <dsp:nvSpPr>
        <dsp:cNvPr id="0" name=""/>
        <dsp:cNvSpPr/>
      </dsp:nvSpPr>
      <dsp:spPr>
        <a:xfrm>
          <a:off x="6088778" y="630481"/>
          <a:ext cx="1026503" cy="10265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80809"/>
        <a:ext cx="725847" cy="725847"/>
      </dsp:txXfrm>
    </dsp:sp>
    <dsp:sp modelId="{B69EAB87-50C7-4D65-B478-23CAB1B7EA5B}">
      <dsp:nvSpPr>
        <dsp:cNvPr id="0" name=""/>
        <dsp:cNvSpPr/>
      </dsp:nvSpPr>
      <dsp:spPr>
        <a:xfrm>
          <a:off x="5380002" y="3709919"/>
          <a:ext cx="244405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0831E3-ABD0-43E5-8FED-11006229A457}">
      <dsp:nvSpPr>
        <dsp:cNvPr id="0" name=""/>
        <dsp:cNvSpPr/>
      </dsp:nvSpPr>
      <dsp:spPr>
        <a:xfrm>
          <a:off x="8068463" y="288314"/>
          <a:ext cx="2444055" cy="34216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Also look for opposite arguments.</a:t>
          </a:r>
          <a:endParaRPr lang="en-US" sz="1900" kern="1200"/>
        </a:p>
      </dsp:txBody>
      <dsp:txXfrm>
        <a:off x="8068463" y="1588551"/>
        <a:ext cx="2444055" cy="2053006"/>
      </dsp:txXfrm>
    </dsp:sp>
    <dsp:sp modelId="{D70A9A78-7814-43C7-82D1-8F851A1EBD1E}">
      <dsp:nvSpPr>
        <dsp:cNvPr id="0" name=""/>
        <dsp:cNvSpPr/>
      </dsp:nvSpPr>
      <dsp:spPr>
        <a:xfrm>
          <a:off x="8777239" y="630481"/>
          <a:ext cx="1026503" cy="10265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780809"/>
        <a:ext cx="725847" cy="725847"/>
      </dsp:txXfrm>
    </dsp:sp>
    <dsp:sp modelId="{36F8FE92-594C-4EA1-B5BD-FA67E94F2DB2}">
      <dsp:nvSpPr>
        <dsp:cNvPr id="0" name=""/>
        <dsp:cNvSpPr/>
      </dsp:nvSpPr>
      <dsp:spPr>
        <a:xfrm>
          <a:off x="8068463" y="3709919"/>
          <a:ext cx="244405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5733D-A049-4981-BCDE-59A68DD861A2}">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334FDF-091E-4815-96FD-A8A0DA7D93B2}">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C5B08D-A491-41EB-A7D3-F979245AE9BF}">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US" sz="2500" kern="1200"/>
            <a:t>Look at the picture on the following slide. </a:t>
          </a:r>
        </a:p>
      </dsp:txBody>
      <dsp:txXfrm>
        <a:off x="1909124" y="706"/>
        <a:ext cx="5040315" cy="1652921"/>
      </dsp:txXfrm>
    </dsp:sp>
    <dsp:sp modelId="{ADDFEBBF-2B3B-4AFF-A721-CAAA27A0745C}">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5F7387-EBB3-492C-B5D8-17D1C3AF84DD}">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B1709-5AD5-4B20-A4C8-D21E29C15CDE}">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US" sz="2500" kern="1200"/>
            <a:t>Argue the fact. </a:t>
          </a:r>
        </a:p>
      </dsp:txBody>
      <dsp:txXfrm>
        <a:off x="1909124" y="2066858"/>
        <a:ext cx="5040315" cy="1652921"/>
      </dsp:txXfrm>
    </dsp:sp>
    <dsp:sp modelId="{F274A9D0-0867-44C3-937D-18D3BE81A9C1}">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B378BB-7EE5-40E3-A8DB-6F116926F6A1}">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490840-449E-47B1-AB3A-551B5DFCD8AF}">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US" sz="2500" kern="1200"/>
            <a:t>Provide evidence. </a:t>
          </a:r>
        </a:p>
      </dsp:txBody>
      <dsp:txXfrm>
        <a:off x="1909124" y="4133010"/>
        <a:ext cx="5040315" cy="165292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944F3-50C8-489F-8462-E68531F785FC}">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724016-3D37-4135-B164-16EE9B083319}">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66DE0D-018D-4359-8301-5B76B8D605C3}">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Summarise the arguments from the assignment. </a:t>
          </a:r>
          <a:endParaRPr lang="en-US" sz="2500" kern="1200"/>
        </a:p>
      </dsp:txBody>
      <dsp:txXfrm>
        <a:off x="1909124" y="706"/>
        <a:ext cx="5040315" cy="1652921"/>
      </dsp:txXfrm>
    </dsp:sp>
    <dsp:sp modelId="{9F9C9626-BD85-44DB-B418-7BCE0BAD0440}">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0AFC46-5C72-4FC9-8196-FB32476F18E0}">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C9C933-73A6-4936-9507-3DA49748A058}">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Answer the assignment question in the conclusion. </a:t>
          </a:r>
          <a:endParaRPr lang="en-US" sz="2500" kern="1200"/>
        </a:p>
      </dsp:txBody>
      <dsp:txXfrm>
        <a:off x="1909124" y="2066858"/>
        <a:ext cx="5040315" cy="1652921"/>
      </dsp:txXfrm>
    </dsp:sp>
    <dsp:sp modelId="{B3CB9C5A-7AAB-48A1-9E90-EF3FFB8D7A05}">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F6CE5-F68D-4F5C-9893-0336465CD478}">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B99D96-BDFF-41B6-B2BA-00C03B8483AA}">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Do not introduce anything new. </a:t>
          </a:r>
          <a:endParaRPr lang="en-US" sz="2500" kern="1200"/>
        </a:p>
      </dsp:txBody>
      <dsp:txXfrm>
        <a:off x="1909124" y="4133010"/>
        <a:ext cx="5040315" cy="165292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9967C3-923F-4C56-A174-BD2C1F683AE7}">
      <dsp:nvSpPr>
        <dsp:cNvPr id="0" name=""/>
        <dsp:cNvSpPr/>
      </dsp:nvSpPr>
      <dsp:spPr>
        <a:xfrm>
          <a:off x="0" y="45128"/>
          <a:ext cx="6949440" cy="1350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Writing an assignment. </a:t>
          </a:r>
          <a:endParaRPr lang="en-US" sz="3400" kern="1200"/>
        </a:p>
      </dsp:txBody>
      <dsp:txXfrm>
        <a:off x="65934" y="111062"/>
        <a:ext cx="6817572" cy="1218787"/>
      </dsp:txXfrm>
    </dsp:sp>
    <dsp:sp modelId="{84472B7C-8C99-452A-BC22-9A69A1E92FDA}">
      <dsp:nvSpPr>
        <dsp:cNvPr id="0" name=""/>
        <dsp:cNvSpPr/>
      </dsp:nvSpPr>
      <dsp:spPr>
        <a:xfrm>
          <a:off x="0" y="1493703"/>
          <a:ext cx="6949440" cy="1350655"/>
        </a:xfrm>
        <a:prstGeom prst="roundRec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Being critical. </a:t>
          </a:r>
          <a:endParaRPr lang="en-US" sz="3400" kern="1200"/>
        </a:p>
      </dsp:txBody>
      <dsp:txXfrm>
        <a:off x="65934" y="1559637"/>
        <a:ext cx="6817572" cy="1218787"/>
      </dsp:txXfrm>
    </dsp:sp>
    <dsp:sp modelId="{79407D3E-F3AC-4C18-95D1-344319B9CE40}">
      <dsp:nvSpPr>
        <dsp:cNvPr id="0" name=""/>
        <dsp:cNvSpPr/>
      </dsp:nvSpPr>
      <dsp:spPr>
        <a:xfrm>
          <a:off x="0" y="2942278"/>
          <a:ext cx="6949440" cy="1350655"/>
        </a:xfrm>
        <a:prstGeom prst="roundRec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Do not take things at face value. </a:t>
          </a:r>
          <a:endParaRPr lang="en-US" sz="3400" kern="1200"/>
        </a:p>
      </dsp:txBody>
      <dsp:txXfrm>
        <a:off x="65934" y="3008212"/>
        <a:ext cx="6817572" cy="1218787"/>
      </dsp:txXfrm>
    </dsp:sp>
    <dsp:sp modelId="{39614F21-AEEC-4371-B124-6BB10BBB770C}">
      <dsp:nvSpPr>
        <dsp:cNvPr id="0" name=""/>
        <dsp:cNvSpPr/>
      </dsp:nvSpPr>
      <dsp:spPr>
        <a:xfrm>
          <a:off x="0" y="4390854"/>
          <a:ext cx="6949440" cy="1350655"/>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Important elements and things to remember. </a:t>
          </a:r>
          <a:endParaRPr lang="en-US" sz="3400" kern="1200"/>
        </a:p>
      </dsp:txBody>
      <dsp:txXfrm>
        <a:off x="65934" y="4456788"/>
        <a:ext cx="6817572" cy="12187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A31861-54FC-498D-B6DD-0539D505D0BC}"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E58F52-159E-456A-8F02-DFA49667B5AE}" type="slidenum">
              <a:rPr lang="en-GB" smtClean="0"/>
              <a:t>‹#›</a:t>
            </a:fld>
            <a:endParaRPr lang="en-GB"/>
          </a:p>
        </p:txBody>
      </p:sp>
    </p:spTree>
    <p:extLst>
      <p:ext uri="{BB962C8B-B14F-4D97-AF65-F5344CB8AC3E}">
        <p14:creationId xmlns:p14="http://schemas.microsoft.com/office/powerpoint/2010/main" val="280349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Vsw1SU3WKDk"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Closing the Distance | Grammarly - YouTube</a:t>
            </a:r>
            <a:endParaRPr lang="en-US"/>
          </a:p>
        </p:txBody>
      </p:sp>
      <p:sp>
        <p:nvSpPr>
          <p:cNvPr id="4" name="Slide Number Placeholder 3"/>
          <p:cNvSpPr>
            <a:spLocks noGrp="1"/>
          </p:cNvSpPr>
          <p:nvPr>
            <p:ph type="sldNum" sz="quarter" idx="5"/>
          </p:nvPr>
        </p:nvSpPr>
        <p:spPr/>
        <p:txBody>
          <a:bodyPr/>
          <a:lstStyle/>
          <a:p>
            <a:fld id="{821A9759-CB4D-45CB-9143-2E08AC64D79C}" type="slidenum">
              <a:t>14</a:t>
            </a:fld>
            <a:endParaRPr lang="en-GB"/>
          </a:p>
        </p:txBody>
      </p:sp>
    </p:spTree>
    <p:extLst>
      <p:ext uri="{BB962C8B-B14F-4D97-AF65-F5344CB8AC3E}">
        <p14:creationId xmlns:p14="http://schemas.microsoft.com/office/powerpoint/2010/main" val="2843047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window is broken and has fallen out of the frame. </a:t>
            </a:r>
          </a:p>
          <a:p>
            <a:endParaRPr lang="en-GB" dirty="0"/>
          </a:p>
          <a:p>
            <a:r>
              <a:rPr lang="en-GB" dirty="0"/>
              <a:t>True or false and are there any counter arguments. </a:t>
            </a:r>
          </a:p>
          <a:p>
            <a:endParaRPr lang="en-GB" dirty="0"/>
          </a:p>
          <a:p>
            <a:r>
              <a:rPr lang="en-GB" dirty="0"/>
              <a:t>Examine. </a:t>
            </a:r>
          </a:p>
        </p:txBody>
      </p:sp>
      <p:sp>
        <p:nvSpPr>
          <p:cNvPr id="4" name="Slide Number Placeholder 3"/>
          <p:cNvSpPr>
            <a:spLocks noGrp="1"/>
          </p:cNvSpPr>
          <p:nvPr>
            <p:ph type="sldNum" sz="quarter" idx="5"/>
          </p:nvPr>
        </p:nvSpPr>
        <p:spPr/>
        <p:txBody>
          <a:bodyPr/>
          <a:lstStyle/>
          <a:p>
            <a:fld id="{E2780FBB-F712-42E7-8C2F-226D98798B3F}" type="slidenum">
              <a:rPr lang="en-US" smtClean="0"/>
              <a:t>34</a:t>
            </a:fld>
            <a:endParaRPr lang="en-US"/>
          </a:p>
        </p:txBody>
      </p:sp>
    </p:spTree>
    <p:extLst>
      <p:ext uri="{BB962C8B-B14F-4D97-AF65-F5344CB8AC3E}">
        <p14:creationId xmlns:p14="http://schemas.microsoft.com/office/powerpoint/2010/main" val="3245716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12/1/2025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3129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12/1/2025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88935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12/1/2025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69111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12/1/2025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15788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12/1/2025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68923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12/1/2025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14113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12/1/2025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983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12/1/2025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99424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12/1/2025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61275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12/1/2025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710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12/1/2025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7918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2966307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a:lstStyle>
            <a:lvl1pPr>
              <a:defRPr>
                <a:solidFill>
                  <a:schemeClr val="bg1"/>
                </a:solidFill>
              </a:defRPr>
            </a:lvl1pPr>
          </a:lstStyle>
          <a:p>
            <a:pPr algn="l"/>
            <a:r>
              <a:rPr lang="en-US">
                <a:solidFill>
                  <a:srgbClr val="FFFFFF"/>
                </a:solidFill>
                <a:ea typeface="Cambria" panose="02040503050406030204" pitchFamily="18" charset="0"/>
                <a:cs typeface="Sabon Next LT" panose="020B0502040204020203" pitchFamily="2" charset="0"/>
              </a:rPr>
              <a:t>Click to edit Master title style</a:t>
            </a:r>
            <a:endParaRPr lang="en-US" dirty="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a:lstStyle/>
          <a:p>
            <a:r>
              <a:rPr lang="en-US"/>
              <a:t>Click icon to add picture</a:t>
            </a:r>
            <a:endParaRPr lang="en-US" dirty="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a:normAutofit/>
          </a:bodyPr>
          <a:lstStyle>
            <a:lvl1pPr marL="0" indent="0">
              <a:buNone/>
              <a:defRPr sz="2800">
                <a:solidFill>
                  <a:schemeClr val="bg1"/>
                </a:solidFill>
                <a:latin typeface="+mn-lt"/>
              </a:defRPr>
            </a:lvl1pPr>
          </a:lstStyle>
          <a:p>
            <a:pPr lvl="0"/>
            <a:r>
              <a:rPr lang="en-US"/>
              <a:t>Click to edit Master text styles</a:t>
            </a:r>
          </a:p>
        </p:txBody>
      </p:sp>
    </p:spTree>
    <p:extLst>
      <p:ext uri="{BB962C8B-B14F-4D97-AF65-F5344CB8AC3E}">
        <p14:creationId xmlns:p14="http://schemas.microsoft.com/office/powerpoint/2010/main" val="3533546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12/1/2025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02702427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 id="2147483674" r:id="rId12"/>
    <p:sldLayoutId id="2147483675" r:id="rId13"/>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video" Target="https://www.youtube.com/embed/Vsw1SU3WKDk?feature=oembed" TargetMode="External"/><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7.jpeg"/></Relationships>
</file>

<file path=ppt/slides/_rels/slide1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6.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74.jpeg"/><Relationship Id="rId7" Type="http://schemas.openxmlformats.org/officeDocument/2006/relationships/diagramColors" Target="../diagrams/colors14.xml"/><Relationship Id="rId2" Type="http://schemas.openxmlformats.org/officeDocument/2006/relationships/image" Target="../media/image73.jpeg"/><Relationship Id="rId1" Type="http://schemas.openxmlformats.org/officeDocument/2006/relationships/slideLayout" Target="../slideLayouts/slideLayout13.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1.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6.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4.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commons.wikimedia.org/wiki/File:Broken_window_large.jpg"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7.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9.xml.rels><?xml version="1.0" encoding="UTF-8" standalone="yes"?>
<Relationships xmlns="http://schemas.openxmlformats.org/package/2006/relationships"><Relationship Id="rId3" Type="http://schemas.openxmlformats.org/officeDocument/2006/relationships/image" Target="../media/image90.svg"/><Relationship Id="rId2" Type="http://schemas.openxmlformats.org/officeDocument/2006/relationships/image" Target="../media/image8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Paint in motion from the bottom of the view">
            <a:extLst>
              <a:ext uri="{FF2B5EF4-FFF2-40B4-BE49-F238E27FC236}">
                <a16:creationId xmlns:a16="http://schemas.microsoft.com/office/drawing/2014/main" id="{63BA6B14-4906-D0CD-9C2E-23D6E119B592}"/>
              </a:ext>
            </a:extLst>
          </p:cNvPr>
          <p:cNvPicPr>
            <a:picLocks noChangeAspect="1"/>
          </p:cNvPicPr>
          <p:nvPr/>
        </p:nvPicPr>
        <p:blipFill>
          <a:blip r:embed="rId2"/>
          <a:srcRect t="6933" b="5858"/>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60000">
                <a:schemeClr val="bg1">
                  <a:alpha val="3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E6827696-7EBB-E9D5-D045-8D60A2B9C990}"/>
              </a:ext>
            </a:extLst>
          </p:cNvPr>
          <p:cNvSpPr>
            <a:spLocks noGrp="1"/>
          </p:cNvSpPr>
          <p:nvPr>
            <p:ph type="ctrTitle"/>
          </p:nvPr>
        </p:nvSpPr>
        <p:spPr>
          <a:xfrm>
            <a:off x="320039" y="255830"/>
            <a:ext cx="8138160" cy="1061981"/>
          </a:xfrm>
        </p:spPr>
        <p:txBody>
          <a:bodyPr anchor="t">
            <a:normAutofit/>
          </a:bodyPr>
          <a:lstStyle/>
          <a:p>
            <a:r>
              <a:rPr lang="en-GB" sz="5400" i="1" u="sng" dirty="0"/>
              <a:t>Key Skills for studying </a:t>
            </a:r>
          </a:p>
        </p:txBody>
      </p:sp>
      <p:sp>
        <p:nvSpPr>
          <p:cNvPr id="3" name="Subtitle 2">
            <a:extLst>
              <a:ext uri="{FF2B5EF4-FFF2-40B4-BE49-F238E27FC236}">
                <a16:creationId xmlns:a16="http://schemas.microsoft.com/office/drawing/2014/main" id="{C986F77F-1E8C-81DB-3624-E553C925F051}"/>
              </a:ext>
            </a:extLst>
          </p:cNvPr>
          <p:cNvSpPr>
            <a:spLocks noGrp="1"/>
          </p:cNvSpPr>
          <p:nvPr>
            <p:ph type="subTitle" idx="1"/>
          </p:nvPr>
        </p:nvSpPr>
        <p:spPr>
          <a:xfrm>
            <a:off x="8458199" y="255831"/>
            <a:ext cx="3538728" cy="960120"/>
          </a:xfrm>
        </p:spPr>
        <p:txBody>
          <a:bodyPr anchor="t">
            <a:normAutofit/>
          </a:bodyPr>
          <a:lstStyle/>
          <a:p>
            <a:pPr algn="r"/>
            <a:r>
              <a:rPr lang="en-GB" sz="2000" dirty="0"/>
              <a:t>By Zita Draper </a:t>
            </a:r>
          </a:p>
        </p:txBody>
      </p:sp>
    </p:spTree>
    <p:extLst>
      <p:ext uri="{BB962C8B-B14F-4D97-AF65-F5344CB8AC3E}">
        <p14:creationId xmlns:p14="http://schemas.microsoft.com/office/powerpoint/2010/main" val="84472681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445"/>
    </mc:Choice>
    <mc:Fallback xmlns="">
      <p:transition spd="slow" advTm="544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7D4F3-79A3-AD4E-F639-EEB09A2EE055}"/>
              </a:ext>
            </a:extLst>
          </p:cNvPr>
          <p:cNvSpPr>
            <a:spLocks noGrp="1"/>
          </p:cNvSpPr>
          <p:nvPr>
            <p:ph type="title"/>
          </p:nvPr>
        </p:nvSpPr>
        <p:spPr/>
        <p:txBody>
          <a:bodyPr>
            <a:normAutofit/>
          </a:bodyPr>
          <a:lstStyle/>
          <a:p>
            <a:pPr algn="ctr"/>
            <a:r>
              <a:rPr lang="en-GB" sz="4800" i="1" u="sng" dirty="0"/>
              <a:t>Content </a:t>
            </a:r>
          </a:p>
        </p:txBody>
      </p:sp>
      <p:graphicFrame>
        <p:nvGraphicFramePr>
          <p:cNvPr id="5" name="Content Placeholder 2">
            <a:extLst>
              <a:ext uri="{FF2B5EF4-FFF2-40B4-BE49-F238E27FC236}">
                <a16:creationId xmlns:a16="http://schemas.microsoft.com/office/drawing/2014/main" id="{DF052671-3280-6440-FE0D-86177016B2D0}"/>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053408"/>
      </p:ext>
    </p:extLst>
  </p:cSld>
  <p:clrMapOvr>
    <a:masterClrMapping/>
  </p:clrMapOvr>
  <mc:AlternateContent xmlns:mc="http://schemas.openxmlformats.org/markup-compatibility/2006" xmlns:p14="http://schemas.microsoft.com/office/powerpoint/2010/main">
    <mc:Choice Requires="p14">
      <p:transition spd="slow" p14:dur="2000" advTm="28673"/>
    </mc:Choice>
    <mc:Fallback xmlns="">
      <p:transition spd="slow" advTm="2867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78EFF-5524-4D37-9DB0-C75CC5B1326C}"/>
              </a:ext>
            </a:extLst>
          </p:cNvPr>
          <p:cNvSpPr>
            <a:spLocks noGrp="1"/>
          </p:cNvSpPr>
          <p:nvPr>
            <p:ph type="title"/>
          </p:nvPr>
        </p:nvSpPr>
        <p:spPr>
          <a:xfrm>
            <a:off x="612648" y="548640"/>
            <a:ext cx="10945037" cy="1133856"/>
          </a:xfrm>
        </p:spPr>
        <p:txBody>
          <a:bodyPr anchor="t">
            <a:normAutofit/>
          </a:bodyPr>
          <a:lstStyle/>
          <a:p>
            <a:pPr algn="ctr"/>
            <a:r>
              <a:rPr lang="en-GB" sz="4800" i="1" u="sng" dirty="0"/>
              <a:t>Aims and learning objectives </a:t>
            </a:r>
          </a:p>
        </p:txBody>
      </p:sp>
      <p:graphicFrame>
        <p:nvGraphicFramePr>
          <p:cNvPr id="5" name="Content Placeholder 2">
            <a:extLst>
              <a:ext uri="{FF2B5EF4-FFF2-40B4-BE49-F238E27FC236}">
                <a16:creationId xmlns:a16="http://schemas.microsoft.com/office/drawing/2014/main" id="{61E8D6B6-BA58-2D14-A921-D974B9B20EC1}"/>
              </a:ext>
            </a:extLst>
          </p:cNvPr>
          <p:cNvGraphicFramePr>
            <a:graphicFrameLocks noGrp="1"/>
          </p:cNvGraphicFramePr>
          <p:nvPr>
            <p:ph idx="1"/>
            <p:extLst>
              <p:ext uri="{D42A27DB-BD31-4B8C-83A1-F6EECF244321}">
                <p14:modId xmlns:p14="http://schemas.microsoft.com/office/powerpoint/2010/main" val="660897505"/>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0660224"/>
      </p:ext>
    </p:extLst>
  </p:cSld>
  <p:clrMapOvr>
    <a:masterClrMapping/>
  </p:clrMapOvr>
  <mc:AlternateContent xmlns:mc="http://schemas.openxmlformats.org/markup-compatibility/2006" xmlns:p14="http://schemas.microsoft.com/office/powerpoint/2010/main">
    <mc:Choice Requires="p14">
      <p:transition spd="slow" p14:dur="2000" advTm="29122"/>
    </mc:Choice>
    <mc:Fallback xmlns="">
      <p:transition spd="slow" advTm="2912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ink powder smoke">
            <a:extLst>
              <a:ext uri="{FF2B5EF4-FFF2-40B4-BE49-F238E27FC236}">
                <a16:creationId xmlns:a16="http://schemas.microsoft.com/office/drawing/2014/main" id="{8E7EBD23-8E55-F910-B370-7034C8BAC3F3}"/>
              </a:ext>
            </a:extLst>
          </p:cNvPr>
          <p:cNvPicPr>
            <a:picLocks noChangeAspect="1"/>
          </p:cNvPicPr>
          <p:nvPr/>
        </p:nvPicPr>
        <p:blipFill rotWithShape="1">
          <a:blip r:embed="rId2"/>
          <a:srcRect r="516" b="-5"/>
          <a:stretch/>
        </p:blipFill>
        <p:spPr>
          <a:xfrm>
            <a:off x="20" y="10"/>
            <a:ext cx="12191980" cy="6857990"/>
          </a:xfrm>
          <a:prstGeom prst="rect">
            <a:avLst/>
          </a:prstGeom>
        </p:spPr>
      </p:pic>
      <p:sp>
        <p:nvSpPr>
          <p:cNvPr id="2" name="Title 1">
            <a:extLst>
              <a:ext uri="{FF2B5EF4-FFF2-40B4-BE49-F238E27FC236}">
                <a16:creationId xmlns:a16="http://schemas.microsoft.com/office/drawing/2014/main" id="{DA3F4E6F-C8A1-27FE-6BA0-3FF56D709512}"/>
              </a:ext>
            </a:extLst>
          </p:cNvPr>
          <p:cNvSpPr>
            <a:spLocks noGrp="1"/>
          </p:cNvSpPr>
          <p:nvPr>
            <p:ph type="ctrTitle"/>
          </p:nvPr>
        </p:nvSpPr>
        <p:spPr>
          <a:xfrm>
            <a:off x="7887695" y="2886438"/>
            <a:ext cx="3768917" cy="1606163"/>
          </a:xfrm>
        </p:spPr>
        <p:txBody>
          <a:bodyPr>
            <a:normAutofit/>
          </a:bodyPr>
          <a:lstStyle/>
          <a:p>
            <a:pPr algn="ctr"/>
            <a:r>
              <a:rPr lang="en-GB" b="1" u="sng" dirty="0"/>
              <a:t>Skills</a:t>
            </a:r>
            <a:endParaRPr lang="en-US"/>
          </a:p>
        </p:txBody>
      </p:sp>
      <p:sp>
        <p:nvSpPr>
          <p:cNvPr id="3" name="Subtitle 2">
            <a:extLst>
              <a:ext uri="{FF2B5EF4-FFF2-40B4-BE49-F238E27FC236}">
                <a16:creationId xmlns:a16="http://schemas.microsoft.com/office/drawing/2014/main" id="{298076AA-5198-28B5-180C-7399B2F113E9}"/>
              </a:ext>
            </a:extLst>
          </p:cNvPr>
          <p:cNvSpPr>
            <a:spLocks noGrp="1"/>
          </p:cNvSpPr>
          <p:nvPr>
            <p:ph type="subTitle" idx="1"/>
          </p:nvPr>
        </p:nvSpPr>
        <p:spPr>
          <a:xfrm>
            <a:off x="7887696" y="4553983"/>
            <a:ext cx="3665550" cy="775494"/>
          </a:xfrm>
        </p:spPr>
        <p:txBody>
          <a:bodyPr vert="horz" lIns="91440" tIns="45720" rIns="91440" bIns="45720" rtlCol="0" anchor="t">
            <a:normAutofit/>
          </a:bodyPr>
          <a:lstStyle/>
          <a:p>
            <a:r>
              <a:rPr lang="en-GB" dirty="0"/>
              <a:t>By Zita draper </a:t>
            </a:r>
          </a:p>
        </p:txBody>
      </p:sp>
    </p:spTree>
    <p:extLst>
      <p:ext uri="{BB962C8B-B14F-4D97-AF65-F5344CB8AC3E}">
        <p14:creationId xmlns:p14="http://schemas.microsoft.com/office/powerpoint/2010/main" val="1096491599"/>
      </p:ext>
    </p:extLst>
  </p:cSld>
  <p:clrMapOvr>
    <a:masterClrMapping/>
  </p:clrMapOvr>
  <mc:AlternateContent xmlns:mc="http://schemas.openxmlformats.org/markup-compatibility/2006" xmlns:p14="http://schemas.microsoft.com/office/powerpoint/2010/main">
    <mc:Choice Requires="p14">
      <p:transition spd="slow" p14:dur="2000" advTm="4830"/>
    </mc:Choice>
    <mc:Fallback xmlns="">
      <p:transition spd="slow" advTm="483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3A3D4-34CE-66D9-7794-043EE0FDCDAF}"/>
              </a:ext>
            </a:extLst>
          </p:cNvPr>
          <p:cNvSpPr>
            <a:spLocks noGrp="1"/>
          </p:cNvSpPr>
          <p:nvPr>
            <p:ph type="title"/>
          </p:nvPr>
        </p:nvSpPr>
        <p:spPr>
          <a:xfrm>
            <a:off x="612648" y="548640"/>
            <a:ext cx="10945037" cy="1133856"/>
          </a:xfrm>
        </p:spPr>
        <p:txBody>
          <a:bodyPr anchor="t">
            <a:normAutofit/>
          </a:bodyPr>
          <a:lstStyle/>
          <a:p>
            <a:pPr algn="ctr"/>
            <a:r>
              <a:rPr lang="en-GB" sz="4800" b="1" u="sng" dirty="0"/>
              <a:t>Why are skills important?</a:t>
            </a:r>
            <a:endParaRPr lang="en-US" sz="4800" dirty="0"/>
          </a:p>
        </p:txBody>
      </p:sp>
      <p:graphicFrame>
        <p:nvGraphicFramePr>
          <p:cNvPr id="5" name="Content Placeholder 2">
            <a:extLst>
              <a:ext uri="{FF2B5EF4-FFF2-40B4-BE49-F238E27FC236}">
                <a16:creationId xmlns:a16="http://schemas.microsoft.com/office/drawing/2014/main" id="{EE33F11D-C2E6-86D2-A4BC-8FEFD745C4D6}"/>
              </a:ext>
            </a:extLst>
          </p:cNvPr>
          <p:cNvGraphicFramePr>
            <a:graphicFrameLocks noGrp="1"/>
          </p:cNvGraphicFramePr>
          <p:nvPr>
            <p:ph idx="1"/>
            <p:extLst>
              <p:ext uri="{D42A27DB-BD31-4B8C-83A1-F6EECF244321}">
                <p14:modId xmlns:p14="http://schemas.microsoft.com/office/powerpoint/2010/main" val="4143986852"/>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0290582"/>
      </p:ext>
    </p:extLst>
  </p:cSld>
  <p:clrMapOvr>
    <a:masterClrMapping/>
  </p:clrMapOvr>
  <mc:AlternateContent xmlns:mc="http://schemas.openxmlformats.org/markup-compatibility/2006" xmlns:p14="http://schemas.microsoft.com/office/powerpoint/2010/main">
    <mc:Choice Requires="p14">
      <p:transition spd="slow" p14:dur="2000" advTm="37228"/>
    </mc:Choice>
    <mc:Fallback xmlns="">
      <p:transition spd="slow" advTm="3722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000CE3-2EA3-A714-0327-C3524AD20AF1}"/>
              </a:ext>
            </a:extLst>
          </p:cNvPr>
          <p:cNvSpPr>
            <a:spLocks noGrp="1"/>
          </p:cNvSpPr>
          <p:nvPr>
            <p:ph type="title"/>
          </p:nvPr>
        </p:nvSpPr>
        <p:spPr>
          <a:xfrm>
            <a:off x="612648" y="603504"/>
            <a:ext cx="5862396" cy="1527048"/>
          </a:xfrm>
        </p:spPr>
        <p:txBody>
          <a:bodyPr anchor="b">
            <a:normAutofit/>
          </a:bodyPr>
          <a:lstStyle/>
          <a:p>
            <a:r>
              <a:rPr lang="en-GB" b="1" u="sng" dirty="0"/>
              <a:t>Why do we need to learn about habits?</a:t>
            </a:r>
            <a:endParaRPr lang="en-US"/>
          </a:p>
        </p:txBody>
      </p:sp>
      <p:sp>
        <p:nvSpPr>
          <p:cNvPr id="3" name="Content Placeholder 2">
            <a:extLst>
              <a:ext uri="{FF2B5EF4-FFF2-40B4-BE49-F238E27FC236}">
                <a16:creationId xmlns:a16="http://schemas.microsoft.com/office/drawing/2014/main" id="{3F958E10-73C1-C3A9-9B77-D4357832B1FD}"/>
              </a:ext>
            </a:extLst>
          </p:cNvPr>
          <p:cNvSpPr>
            <a:spLocks noGrp="1"/>
          </p:cNvSpPr>
          <p:nvPr>
            <p:ph idx="1"/>
          </p:nvPr>
        </p:nvSpPr>
        <p:spPr>
          <a:xfrm>
            <a:off x="612648" y="2212848"/>
            <a:ext cx="5862396" cy="4096512"/>
          </a:xfrm>
        </p:spPr>
        <p:txBody>
          <a:bodyPr vert="horz" lIns="91440" tIns="45720" rIns="91440" bIns="45720" rtlCol="0">
            <a:normAutofit/>
          </a:bodyPr>
          <a:lstStyle/>
          <a:p>
            <a:pPr marL="0" indent="0">
              <a:buNone/>
            </a:pPr>
            <a:r>
              <a:rPr lang="en-GB" sz="1800"/>
              <a:t>- Good and bad habits. </a:t>
            </a:r>
          </a:p>
          <a:p>
            <a:pPr marL="0" indent="0">
              <a:buNone/>
            </a:pPr>
            <a:endParaRPr lang="en-GB" sz="1800"/>
          </a:p>
          <a:p>
            <a:pPr marL="0" indent="0">
              <a:buNone/>
            </a:pPr>
            <a:r>
              <a:rPr lang="en-GB" sz="1800"/>
              <a:t>- One example is procrastination. </a:t>
            </a:r>
          </a:p>
          <a:p>
            <a:pPr marL="0" indent="0">
              <a:buNone/>
            </a:pPr>
            <a:endParaRPr lang="en-GB" sz="1800"/>
          </a:p>
          <a:p>
            <a:pPr marL="0" indent="0">
              <a:buNone/>
            </a:pPr>
            <a:r>
              <a:rPr lang="en-GB" sz="1800"/>
              <a:t>- Can overcome habits. </a:t>
            </a:r>
          </a:p>
          <a:p>
            <a:pPr marL="0" indent="0">
              <a:buNone/>
            </a:pPr>
            <a:endParaRPr lang="en-GB" sz="1800"/>
          </a:p>
          <a:p>
            <a:pPr marL="0" indent="0">
              <a:buNone/>
            </a:pPr>
            <a:r>
              <a:rPr lang="en-GB" sz="1800"/>
              <a:t>- Using practice. </a:t>
            </a:r>
          </a:p>
        </p:txBody>
      </p:sp>
      <p:pic>
        <p:nvPicPr>
          <p:cNvPr id="4" name="Graphic 4" descr="Desk with solid fill">
            <a:extLst>
              <a:ext uri="{FF2B5EF4-FFF2-40B4-BE49-F238E27FC236}">
                <a16:creationId xmlns:a16="http://schemas.microsoft.com/office/drawing/2014/main" id="{87AB196B-5BA4-1DAA-B8C3-629675BE9D8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2183113062"/>
      </p:ext>
    </p:extLst>
  </p:cSld>
  <p:clrMapOvr>
    <a:masterClrMapping/>
  </p:clrMapOvr>
  <mc:AlternateContent xmlns:mc="http://schemas.openxmlformats.org/markup-compatibility/2006" xmlns:p14="http://schemas.microsoft.com/office/powerpoint/2010/main">
    <mc:Choice Requires="p14">
      <p:transition spd="slow" p14:dur="2000" advTm="70673"/>
    </mc:Choice>
    <mc:Fallback xmlns="">
      <p:transition spd="slow" advTm="7067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4F95C3-700F-85D0-AC45-A1479E58904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2" name="Title 1">
            <a:extLst>
              <a:ext uri="{FF2B5EF4-FFF2-40B4-BE49-F238E27FC236}">
                <a16:creationId xmlns:a16="http://schemas.microsoft.com/office/drawing/2014/main" id="{7F1CD022-53D2-6752-4251-3D281D36AC91}"/>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3600" b="1" u="sng">
                <a:solidFill>
                  <a:schemeClr val="bg1"/>
                </a:solidFill>
              </a:rPr>
              <a:t>Can you name any examples habits?</a:t>
            </a:r>
          </a:p>
        </p:txBody>
      </p:sp>
    </p:spTree>
    <p:extLst>
      <p:ext uri="{BB962C8B-B14F-4D97-AF65-F5344CB8AC3E}">
        <p14:creationId xmlns:p14="http://schemas.microsoft.com/office/powerpoint/2010/main" val="2998716445"/>
      </p:ext>
    </p:extLst>
  </p:cSld>
  <p:clrMapOvr>
    <a:masterClrMapping/>
  </p:clrMapOvr>
  <mc:AlternateContent xmlns:mc="http://schemas.openxmlformats.org/markup-compatibility/2006" xmlns:p14="http://schemas.microsoft.com/office/powerpoint/2010/main">
    <mc:Choice Requires="p14">
      <p:transition spd="slow" p14:dur="2000" advTm="14921"/>
    </mc:Choice>
    <mc:Fallback xmlns="">
      <p:transition spd="slow" advTm="1492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0000"/>
                <a:lumOff val="60000"/>
              </a:schemeClr>
            </a:gs>
            <a:gs pos="83000">
              <a:schemeClr val="accent1">
                <a:lumMod val="45000"/>
                <a:lumOff val="55000"/>
              </a:schemeClr>
            </a:gs>
            <a:gs pos="100000">
              <a:schemeClr val="accent1">
                <a:lumMod val="40000"/>
                <a:lumOff val="6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02248-579E-62FE-506E-177D7832999F}"/>
              </a:ext>
            </a:extLst>
          </p:cNvPr>
          <p:cNvSpPr>
            <a:spLocks noGrp="1"/>
          </p:cNvSpPr>
          <p:nvPr>
            <p:ph type="title"/>
          </p:nvPr>
        </p:nvSpPr>
        <p:spPr>
          <a:xfrm>
            <a:off x="5135592" y="365125"/>
            <a:ext cx="6218206" cy="1952744"/>
          </a:xfrm>
        </p:spPr>
        <p:txBody>
          <a:bodyPr>
            <a:normAutofit/>
          </a:bodyPr>
          <a:lstStyle/>
          <a:p>
            <a:pPr algn="ctr"/>
            <a:r>
              <a:rPr lang="en-GB" sz="4000" b="1" u="sng" dirty="0"/>
              <a:t>Habits</a:t>
            </a:r>
            <a:endParaRPr lang="en-US" sz="4000" dirty="0"/>
          </a:p>
        </p:txBody>
      </p:sp>
      <p:pic>
        <p:nvPicPr>
          <p:cNvPr id="5" name="Graphic 5" descr="Alarm clock outline">
            <a:extLst>
              <a:ext uri="{FF2B5EF4-FFF2-40B4-BE49-F238E27FC236}">
                <a16:creationId xmlns:a16="http://schemas.microsoft.com/office/drawing/2014/main" id="{FF7B51A3-07E1-86A1-19FA-5263403BB5A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3844" y="1604514"/>
            <a:ext cx="4267922" cy="4267922"/>
          </a:xfrm>
          <a:prstGeom prst="rect">
            <a:avLst/>
          </a:prstGeom>
        </p:spPr>
      </p:pic>
      <p:sp>
        <p:nvSpPr>
          <p:cNvPr id="3" name="Content Placeholder 2">
            <a:extLst>
              <a:ext uri="{FF2B5EF4-FFF2-40B4-BE49-F238E27FC236}">
                <a16:creationId xmlns:a16="http://schemas.microsoft.com/office/drawing/2014/main" id="{2806511E-33AE-0910-7D4F-6C121AA1D34D}"/>
              </a:ext>
            </a:extLst>
          </p:cNvPr>
          <p:cNvSpPr>
            <a:spLocks noGrp="1"/>
          </p:cNvSpPr>
          <p:nvPr>
            <p:ph idx="1"/>
          </p:nvPr>
        </p:nvSpPr>
        <p:spPr>
          <a:xfrm>
            <a:off x="4951562" y="1824396"/>
            <a:ext cx="6350477" cy="3679705"/>
          </a:xfrm>
        </p:spPr>
        <p:txBody>
          <a:bodyPr vert="horz" lIns="91440" tIns="45720" rIns="91440" bIns="45720" rtlCol="0">
            <a:normAutofit/>
          </a:bodyPr>
          <a:lstStyle/>
          <a:p>
            <a:r>
              <a:rPr lang="en-GB" sz="2000" dirty="0"/>
              <a:t>Procrastination. </a:t>
            </a:r>
          </a:p>
          <a:p>
            <a:endParaRPr lang="en-GB" sz="2000" dirty="0"/>
          </a:p>
          <a:p>
            <a:r>
              <a:rPr lang="en-GB" sz="2000" dirty="0"/>
              <a:t>Burn out. </a:t>
            </a:r>
          </a:p>
          <a:p>
            <a:endParaRPr lang="en-GB" sz="2000" dirty="0"/>
          </a:p>
          <a:p>
            <a:r>
              <a:rPr lang="en-GB" sz="2000" dirty="0"/>
              <a:t>Lateness.</a:t>
            </a:r>
          </a:p>
          <a:p>
            <a:endParaRPr lang="en-GB" sz="2000" dirty="0"/>
          </a:p>
          <a:p>
            <a:r>
              <a:rPr lang="en-GB" sz="2000" dirty="0"/>
              <a:t>And more. </a:t>
            </a:r>
          </a:p>
        </p:txBody>
      </p:sp>
    </p:spTree>
    <p:extLst>
      <p:ext uri="{BB962C8B-B14F-4D97-AF65-F5344CB8AC3E}">
        <p14:creationId xmlns:p14="http://schemas.microsoft.com/office/powerpoint/2010/main" val="3112406662"/>
      </p:ext>
    </p:extLst>
  </p:cSld>
  <p:clrMapOvr>
    <a:masterClrMapping/>
  </p:clrMapOvr>
  <mc:AlternateContent xmlns:mc="http://schemas.openxmlformats.org/markup-compatibility/2006" xmlns:p14="http://schemas.microsoft.com/office/powerpoint/2010/main">
    <mc:Choice Requires="p14">
      <p:transition spd="slow" p14:dur="2000" advTm="82926"/>
    </mc:Choice>
    <mc:Fallback xmlns="">
      <p:transition spd="slow" advTm="8292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25C06-33CF-D311-8D81-7DD31FAC6937}"/>
              </a:ext>
            </a:extLst>
          </p:cNvPr>
          <p:cNvSpPr>
            <a:spLocks noGrp="1"/>
          </p:cNvSpPr>
          <p:nvPr>
            <p:ph type="title"/>
          </p:nvPr>
        </p:nvSpPr>
        <p:spPr>
          <a:xfrm>
            <a:off x="612649" y="548638"/>
            <a:ext cx="3493008" cy="5788152"/>
          </a:xfrm>
        </p:spPr>
        <p:txBody>
          <a:bodyPr anchor="ctr">
            <a:normAutofit/>
          </a:bodyPr>
          <a:lstStyle/>
          <a:p>
            <a:r>
              <a:rPr lang="en-GB" sz="4000" b="1" u="sng"/>
              <a:t>What skills are important for study?</a:t>
            </a:r>
            <a:endParaRPr lang="en-US" sz="4000" b="1"/>
          </a:p>
        </p:txBody>
      </p:sp>
      <p:graphicFrame>
        <p:nvGraphicFramePr>
          <p:cNvPr id="6" name="Content Placeholder 2">
            <a:extLst>
              <a:ext uri="{FF2B5EF4-FFF2-40B4-BE49-F238E27FC236}">
                <a16:creationId xmlns:a16="http://schemas.microsoft.com/office/drawing/2014/main" id="{4D3466FB-EE80-F6B5-1106-070A90F6C001}"/>
              </a:ext>
            </a:extLst>
          </p:cNvPr>
          <p:cNvGraphicFramePr>
            <a:graphicFrameLocks noGrp="1"/>
          </p:cNvGraphicFramePr>
          <p:nvPr>
            <p:ph idx="1"/>
            <p:extLst>
              <p:ext uri="{D42A27DB-BD31-4B8C-83A1-F6EECF244321}">
                <p14:modId xmlns:p14="http://schemas.microsoft.com/office/powerpoint/2010/main" val="274720281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4787106"/>
      </p:ext>
    </p:extLst>
  </p:cSld>
  <p:clrMapOvr>
    <a:masterClrMapping/>
  </p:clrMapOvr>
  <mc:AlternateContent xmlns:mc="http://schemas.openxmlformats.org/markup-compatibility/2006" xmlns:p14="http://schemas.microsoft.com/office/powerpoint/2010/main">
    <mc:Choice Requires="p14">
      <p:transition spd="slow" p14:dur="2000" advTm="23210"/>
    </mc:Choice>
    <mc:Fallback xmlns="">
      <p:transition spd="slow" advTm="2321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8A26B-9396-71BE-3F1D-9D31EC31A0B2}"/>
              </a:ext>
            </a:extLst>
          </p:cNvPr>
          <p:cNvSpPr>
            <a:spLocks noGrp="1"/>
          </p:cNvSpPr>
          <p:nvPr>
            <p:ph type="title"/>
          </p:nvPr>
        </p:nvSpPr>
        <p:spPr>
          <a:xfrm>
            <a:off x="612649" y="548638"/>
            <a:ext cx="3493008" cy="5788152"/>
          </a:xfrm>
        </p:spPr>
        <p:txBody>
          <a:bodyPr anchor="ctr">
            <a:normAutofit/>
          </a:bodyPr>
          <a:lstStyle/>
          <a:p>
            <a:r>
              <a:rPr lang="en-GB" sz="4000" b="1" u="sng"/>
              <a:t>Networking </a:t>
            </a:r>
            <a:endParaRPr lang="en-US" sz="4000"/>
          </a:p>
        </p:txBody>
      </p:sp>
      <p:graphicFrame>
        <p:nvGraphicFramePr>
          <p:cNvPr id="5" name="Content Placeholder 2">
            <a:extLst>
              <a:ext uri="{FF2B5EF4-FFF2-40B4-BE49-F238E27FC236}">
                <a16:creationId xmlns:a16="http://schemas.microsoft.com/office/drawing/2014/main" id="{2CD048D8-A03C-123F-FC49-072C30AD05EB}"/>
              </a:ext>
            </a:extLst>
          </p:cNvPr>
          <p:cNvGraphicFramePr>
            <a:graphicFrameLocks noGrp="1"/>
          </p:cNvGraphicFramePr>
          <p:nvPr>
            <p:ph idx="1"/>
            <p:extLst>
              <p:ext uri="{D42A27DB-BD31-4B8C-83A1-F6EECF244321}">
                <p14:modId xmlns:p14="http://schemas.microsoft.com/office/powerpoint/2010/main" val="358198214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2947007"/>
      </p:ext>
    </p:extLst>
  </p:cSld>
  <p:clrMapOvr>
    <a:masterClrMapping/>
  </p:clrMapOvr>
  <mc:AlternateContent xmlns:mc="http://schemas.openxmlformats.org/markup-compatibility/2006" xmlns:p14="http://schemas.microsoft.com/office/powerpoint/2010/main">
    <mc:Choice Requires="p14">
      <p:transition spd="slow" p14:dur="2000" advTm="6691"/>
    </mc:Choice>
    <mc:Fallback xmlns="">
      <p:transition spd="slow" advTm="669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328B2-E2D0-08F7-F567-F5C65F4779E0}"/>
              </a:ext>
            </a:extLst>
          </p:cNvPr>
          <p:cNvSpPr>
            <a:spLocks noGrp="1"/>
          </p:cNvSpPr>
          <p:nvPr>
            <p:ph type="title"/>
          </p:nvPr>
        </p:nvSpPr>
        <p:spPr>
          <a:xfrm>
            <a:off x="7123007" y="603501"/>
            <a:ext cx="4361693" cy="1527049"/>
          </a:xfrm>
        </p:spPr>
        <p:txBody>
          <a:bodyPr anchor="b">
            <a:normAutofit/>
          </a:bodyPr>
          <a:lstStyle/>
          <a:p>
            <a:r>
              <a:rPr lang="en-GB" b="1" u="sng"/>
              <a:t>Communication skills </a:t>
            </a:r>
            <a:endParaRPr lang="en-US"/>
          </a:p>
        </p:txBody>
      </p:sp>
      <p:pic>
        <p:nvPicPr>
          <p:cNvPr id="5" name="Picture 4" descr="Wood human figure">
            <a:extLst>
              <a:ext uri="{FF2B5EF4-FFF2-40B4-BE49-F238E27FC236}">
                <a16:creationId xmlns:a16="http://schemas.microsoft.com/office/drawing/2014/main" id="{1C9446E3-35CC-629B-68D7-EB8CF420BA38}"/>
              </a:ext>
            </a:extLst>
          </p:cNvPr>
          <p:cNvPicPr>
            <a:picLocks noChangeAspect="1"/>
          </p:cNvPicPr>
          <p:nvPr/>
        </p:nvPicPr>
        <p:blipFill>
          <a:blip r:embed="rId2"/>
          <a:srcRect r="37966" b="-1"/>
          <a:stretch>
            <a:fillRect/>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57BCCEC4-D01C-422A-0C26-6CD872EEF6F8}"/>
              </a:ext>
            </a:extLst>
          </p:cNvPr>
          <p:cNvSpPr>
            <a:spLocks noGrp="1"/>
          </p:cNvSpPr>
          <p:nvPr>
            <p:ph idx="1"/>
          </p:nvPr>
        </p:nvSpPr>
        <p:spPr>
          <a:xfrm>
            <a:off x="7123007" y="2212846"/>
            <a:ext cx="4361693" cy="4096514"/>
          </a:xfrm>
        </p:spPr>
        <p:txBody>
          <a:bodyPr vert="horz" lIns="91440" tIns="45720" rIns="91440" bIns="45720" rtlCol="0">
            <a:normAutofit/>
          </a:bodyPr>
          <a:lstStyle/>
          <a:p>
            <a:pPr>
              <a:lnSpc>
                <a:spcPct val="200000"/>
              </a:lnSpc>
            </a:pPr>
            <a:r>
              <a:rPr lang="en-GB" sz="1800" dirty="0"/>
              <a:t>Verbal communication. </a:t>
            </a:r>
            <a:endParaRPr lang="en-US" sz="1800" dirty="0"/>
          </a:p>
          <a:p>
            <a:pPr>
              <a:lnSpc>
                <a:spcPct val="200000"/>
              </a:lnSpc>
            </a:pPr>
            <a:r>
              <a:rPr lang="en-GB" sz="1800" dirty="0"/>
              <a:t>Avoiding phrases such as Um. </a:t>
            </a:r>
          </a:p>
          <a:p>
            <a:pPr>
              <a:lnSpc>
                <a:spcPct val="200000"/>
              </a:lnSpc>
            </a:pPr>
            <a:r>
              <a:rPr lang="en-GB" sz="1800" dirty="0"/>
              <a:t>Using formal language. </a:t>
            </a:r>
          </a:p>
          <a:p>
            <a:pPr>
              <a:lnSpc>
                <a:spcPct val="200000"/>
              </a:lnSpc>
            </a:pPr>
            <a:r>
              <a:rPr lang="en-GB" sz="1800" dirty="0"/>
              <a:t>No swearing. </a:t>
            </a:r>
          </a:p>
          <a:p>
            <a:endParaRPr lang="en-GB" sz="1800" dirty="0"/>
          </a:p>
        </p:txBody>
      </p:sp>
    </p:spTree>
    <p:extLst>
      <p:ext uri="{BB962C8B-B14F-4D97-AF65-F5344CB8AC3E}">
        <p14:creationId xmlns:p14="http://schemas.microsoft.com/office/powerpoint/2010/main" val="591640546"/>
      </p:ext>
    </p:extLst>
  </p:cSld>
  <p:clrMapOvr>
    <a:masterClrMapping/>
  </p:clrMapOvr>
  <mc:AlternateContent xmlns:mc="http://schemas.openxmlformats.org/markup-compatibility/2006" xmlns:p14="http://schemas.microsoft.com/office/powerpoint/2010/main">
    <mc:Choice Requires="p14">
      <p:transition spd="slow" p14:dur="2000" advTm="74470"/>
    </mc:Choice>
    <mc:Fallback xmlns="">
      <p:transition spd="slow" advTm="7447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C482-07DE-74EC-5B1C-6E5227DD9C4D}"/>
              </a:ext>
            </a:extLst>
          </p:cNvPr>
          <p:cNvSpPr>
            <a:spLocks noGrp="1"/>
          </p:cNvSpPr>
          <p:nvPr>
            <p:ph type="title"/>
          </p:nvPr>
        </p:nvSpPr>
        <p:spPr/>
        <p:txBody>
          <a:bodyPr>
            <a:normAutofit/>
          </a:bodyPr>
          <a:lstStyle/>
          <a:p>
            <a:pPr algn="ctr"/>
            <a:r>
              <a:rPr lang="en-GB" sz="5400" b="1" u="sng" dirty="0"/>
              <a:t>Organisational skills </a:t>
            </a:r>
            <a:endParaRPr lang="en-US"/>
          </a:p>
        </p:txBody>
      </p:sp>
      <p:graphicFrame>
        <p:nvGraphicFramePr>
          <p:cNvPr id="5" name="Content Placeholder 2">
            <a:extLst>
              <a:ext uri="{FF2B5EF4-FFF2-40B4-BE49-F238E27FC236}">
                <a16:creationId xmlns:a16="http://schemas.microsoft.com/office/drawing/2014/main" id="{81391BFF-3252-6CCC-0841-854DBD1735BE}"/>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3569099"/>
      </p:ext>
    </p:extLst>
  </p:cSld>
  <p:clrMapOvr>
    <a:masterClrMapping/>
  </p:clrMapOvr>
  <mc:AlternateContent xmlns:mc="http://schemas.openxmlformats.org/markup-compatibility/2006" xmlns:p14="http://schemas.microsoft.com/office/powerpoint/2010/main">
    <mc:Choice Requires="p14">
      <p:transition spd="slow" p14:dur="2000" advTm="39811"/>
    </mc:Choice>
    <mc:Fallback xmlns="">
      <p:transition spd="slow" advTm="3981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B9007-821D-EBB9-F302-74134EF55D41}"/>
              </a:ext>
            </a:extLst>
          </p:cNvPr>
          <p:cNvSpPr>
            <a:spLocks noGrp="1"/>
          </p:cNvSpPr>
          <p:nvPr>
            <p:ph type="title"/>
          </p:nvPr>
        </p:nvSpPr>
        <p:spPr/>
        <p:txBody>
          <a:bodyPr>
            <a:normAutofit/>
          </a:bodyPr>
          <a:lstStyle/>
          <a:p>
            <a:r>
              <a:rPr lang="en-GB" sz="4800" b="1" u="sng" dirty="0"/>
              <a:t>Grammar and punctuation skills </a:t>
            </a:r>
          </a:p>
        </p:txBody>
      </p:sp>
      <p:graphicFrame>
        <p:nvGraphicFramePr>
          <p:cNvPr id="5" name="Content Placeholder 2">
            <a:extLst>
              <a:ext uri="{FF2B5EF4-FFF2-40B4-BE49-F238E27FC236}">
                <a16:creationId xmlns:a16="http://schemas.microsoft.com/office/drawing/2014/main" id="{F24358E8-548E-F7FF-BC8C-B0BA9A359878}"/>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6469666"/>
      </p:ext>
    </p:extLst>
  </p:cSld>
  <p:clrMapOvr>
    <a:masterClrMapping/>
  </p:clrMapOvr>
  <mc:AlternateContent xmlns:mc="http://schemas.openxmlformats.org/markup-compatibility/2006" xmlns:p14="http://schemas.microsoft.com/office/powerpoint/2010/main">
    <mc:Choice Requires="p14">
      <p:transition spd="slow" p14:dur="2000" advTm="34816"/>
    </mc:Choice>
    <mc:Fallback xmlns="">
      <p:transition spd="slow" advTm="3481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losing the Distance | Grammarly">
            <a:hlinkClick r:id="" action="ppaction://media"/>
            <a:extLst>
              <a:ext uri="{FF2B5EF4-FFF2-40B4-BE49-F238E27FC236}">
                <a16:creationId xmlns:a16="http://schemas.microsoft.com/office/drawing/2014/main" id="{02569837-9006-A9AD-D095-D8C488407A50}"/>
              </a:ext>
            </a:extLst>
          </p:cNvPr>
          <p:cNvPicPr>
            <a:picLocks noRot="1" noChangeAspect="1"/>
          </p:cNvPicPr>
          <p:nvPr>
            <a:videoFile r:link="rId1"/>
          </p:nvPr>
        </p:nvPicPr>
        <p:blipFill>
          <a:blip r:embed="rId4"/>
          <a:stretch>
            <a:fillRect/>
          </a:stretch>
        </p:blipFill>
        <p:spPr>
          <a:xfrm>
            <a:off x="658812" y="20638"/>
            <a:ext cx="11017250" cy="6816723"/>
          </a:xfrm>
          <a:prstGeom prst="rect">
            <a:avLst/>
          </a:prstGeom>
        </p:spPr>
      </p:pic>
    </p:spTree>
    <p:extLst>
      <p:ext uri="{BB962C8B-B14F-4D97-AF65-F5344CB8AC3E}">
        <p14:creationId xmlns:p14="http://schemas.microsoft.com/office/powerpoint/2010/main" val="25147850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81B07-6171-3717-334C-2968C3012B14}"/>
              </a:ext>
            </a:extLst>
          </p:cNvPr>
          <p:cNvSpPr>
            <a:spLocks noGrp="1"/>
          </p:cNvSpPr>
          <p:nvPr>
            <p:ph type="title"/>
          </p:nvPr>
        </p:nvSpPr>
        <p:spPr/>
        <p:txBody>
          <a:bodyPr>
            <a:normAutofit/>
          </a:bodyPr>
          <a:lstStyle/>
          <a:p>
            <a:pPr algn="ctr"/>
            <a:r>
              <a:rPr lang="en-GB" sz="5400" b="1" u="sng" dirty="0"/>
              <a:t>Problem Solving </a:t>
            </a:r>
            <a:endParaRPr lang="en-US"/>
          </a:p>
        </p:txBody>
      </p:sp>
      <p:graphicFrame>
        <p:nvGraphicFramePr>
          <p:cNvPr id="5" name="Content Placeholder 2">
            <a:extLst>
              <a:ext uri="{FF2B5EF4-FFF2-40B4-BE49-F238E27FC236}">
                <a16:creationId xmlns:a16="http://schemas.microsoft.com/office/drawing/2014/main" id="{70AD74A6-70F8-5DC9-4EB5-E1067580E354}"/>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4319063"/>
      </p:ext>
    </p:extLst>
  </p:cSld>
  <p:clrMapOvr>
    <a:masterClrMapping/>
  </p:clrMapOvr>
  <mc:AlternateContent xmlns:mc="http://schemas.openxmlformats.org/markup-compatibility/2006" xmlns:p14="http://schemas.microsoft.com/office/powerpoint/2010/main">
    <mc:Choice Requires="p14">
      <p:transition spd="slow" p14:dur="2000" advTm="44609"/>
    </mc:Choice>
    <mc:Fallback xmlns="">
      <p:transition spd="slow" advTm="4460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A9B4E-B03A-970B-DAEF-D8BB49B53148}"/>
              </a:ext>
            </a:extLst>
          </p:cNvPr>
          <p:cNvSpPr>
            <a:spLocks noGrp="1"/>
          </p:cNvSpPr>
          <p:nvPr>
            <p:ph type="title"/>
          </p:nvPr>
        </p:nvSpPr>
        <p:spPr>
          <a:xfrm>
            <a:off x="612648" y="603504"/>
            <a:ext cx="3553412" cy="1527048"/>
          </a:xfrm>
        </p:spPr>
        <p:txBody>
          <a:bodyPr anchor="b">
            <a:normAutofit/>
          </a:bodyPr>
          <a:lstStyle/>
          <a:p>
            <a:r>
              <a:rPr lang="en-GB" b="1" u="sng"/>
              <a:t>Team working </a:t>
            </a:r>
            <a:endParaRPr lang="en-US"/>
          </a:p>
        </p:txBody>
      </p:sp>
      <p:sp>
        <p:nvSpPr>
          <p:cNvPr id="3" name="Content Placeholder 2">
            <a:extLst>
              <a:ext uri="{FF2B5EF4-FFF2-40B4-BE49-F238E27FC236}">
                <a16:creationId xmlns:a16="http://schemas.microsoft.com/office/drawing/2014/main" id="{C05530DF-8ABD-BADB-6560-F82D37491B67}"/>
              </a:ext>
            </a:extLst>
          </p:cNvPr>
          <p:cNvSpPr>
            <a:spLocks noGrp="1"/>
          </p:cNvSpPr>
          <p:nvPr>
            <p:ph idx="1"/>
          </p:nvPr>
        </p:nvSpPr>
        <p:spPr>
          <a:xfrm>
            <a:off x="612648" y="2212848"/>
            <a:ext cx="3553412" cy="4122420"/>
          </a:xfrm>
        </p:spPr>
        <p:txBody>
          <a:bodyPr vert="horz" lIns="91440" tIns="45720" rIns="91440" bIns="45720" rtlCol="0">
            <a:normAutofit/>
          </a:bodyPr>
          <a:lstStyle/>
          <a:p>
            <a:r>
              <a:rPr lang="en-GB" sz="1800"/>
              <a:t>Teamwork is important. </a:t>
            </a:r>
          </a:p>
          <a:p>
            <a:endParaRPr lang="en-GB" sz="1800"/>
          </a:p>
          <a:p>
            <a:r>
              <a:rPr lang="en-GB" sz="1800"/>
              <a:t>But why? </a:t>
            </a:r>
          </a:p>
          <a:p>
            <a:endParaRPr lang="en-GB" sz="1800"/>
          </a:p>
          <a:p>
            <a:r>
              <a:rPr lang="en-GB" sz="1800"/>
              <a:t>Because it is an essential skills for Employment and University. It allows you to share ideas and develop ideas and concepts with others. </a:t>
            </a:r>
          </a:p>
        </p:txBody>
      </p:sp>
      <p:pic>
        <p:nvPicPr>
          <p:cNvPr id="5" name="Picture 4" descr="People at the meeting desk">
            <a:extLst>
              <a:ext uri="{FF2B5EF4-FFF2-40B4-BE49-F238E27FC236}">
                <a16:creationId xmlns:a16="http://schemas.microsoft.com/office/drawing/2014/main" id="{33146960-1543-15A8-5BB8-0333D41D02F8}"/>
              </a:ext>
            </a:extLst>
          </p:cNvPr>
          <p:cNvPicPr>
            <a:picLocks noChangeAspect="1"/>
          </p:cNvPicPr>
          <p:nvPr/>
        </p:nvPicPr>
        <p:blipFill>
          <a:blip r:embed="rId2"/>
          <a:srcRect l="14789" r="24192"/>
          <a:stretch>
            <a:fillRect/>
          </a:stretch>
        </p:blipFill>
        <p:spPr>
          <a:xfrm>
            <a:off x="4752550" y="10"/>
            <a:ext cx="7439450" cy="6857990"/>
          </a:xfrm>
          <a:prstGeom prst="rect">
            <a:avLst/>
          </a:prstGeom>
        </p:spPr>
      </p:pic>
    </p:spTree>
    <p:extLst>
      <p:ext uri="{BB962C8B-B14F-4D97-AF65-F5344CB8AC3E}">
        <p14:creationId xmlns:p14="http://schemas.microsoft.com/office/powerpoint/2010/main" val="31063411"/>
      </p:ext>
    </p:extLst>
  </p:cSld>
  <p:clrMapOvr>
    <a:masterClrMapping/>
  </p:clrMapOvr>
  <mc:AlternateContent xmlns:mc="http://schemas.openxmlformats.org/markup-compatibility/2006" xmlns:p14="http://schemas.microsoft.com/office/powerpoint/2010/main">
    <mc:Choice Requires="p14">
      <p:transition spd="slow" p14:dur="2000" advTm="60998"/>
    </mc:Choice>
    <mc:Fallback xmlns="">
      <p:transition spd="slow" advTm="6099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797FC-65B0-1536-799A-422C93C9D06B}"/>
              </a:ext>
            </a:extLst>
          </p:cNvPr>
          <p:cNvSpPr>
            <a:spLocks noGrp="1"/>
          </p:cNvSpPr>
          <p:nvPr>
            <p:ph type="title"/>
          </p:nvPr>
        </p:nvSpPr>
        <p:spPr>
          <a:xfrm>
            <a:off x="599569" y="163068"/>
            <a:ext cx="3553412" cy="1527048"/>
          </a:xfrm>
        </p:spPr>
        <p:txBody>
          <a:bodyPr anchor="b">
            <a:normAutofit/>
          </a:bodyPr>
          <a:lstStyle/>
          <a:p>
            <a:r>
              <a:rPr lang="en-GB" b="1" u="sng" dirty="0"/>
              <a:t>Independence</a:t>
            </a:r>
            <a:endParaRPr lang="en-US" dirty="0"/>
          </a:p>
        </p:txBody>
      </p:sp>
      <p:sp>
        <p:nvSpPr>
          <p:cNvPr id="3" name="Content Placeholder 2">
            <a:extLst>
              <a:ext uri="{FF2B5EF4-FFF2-40B4-BE49-F238E27FC236}">
                <a16:creationId xmlns:a16="http://schemas.microsoft.com/office/drawing/2014/main" id="{7937CD2B-48A0-A833-466E-518C5F39A952}"/>
              </a:ext>
            </a:extLst>
          </p:cNvPr>
          <p:cNvSpPr>
            <a:spLocks noGrp="1"/>
          </p:cNvSpPr>
          <p:nvPr>
            <p:ph idx="1"/>
          </p:nvPr>
        </p:nvSpPr>
        <p:spPr>
          <a:xfrm>
            <a:off x="612648" y="2212848"/>
            <a:ext cx="3553412" cy="4122420"/>
          </a:xfrm>
        </p:spPr>
        <p:txBody>
          <a:bodyPr vert="horz" lIns="91440" tIns="45720" rIns="91440" bIns="45720" rtlCol="0">
            <a:normAutofit/>
          </a:bodyPr>
          <a:lstStyle/>
          <a:p>
            <a:pPr>
              <a:lnSpc>
                <a:spcPct val="110000"/>
              </a:lnSpc>
            </a:pPr>
            <a:r>
              <a:rPr lang="en-GB" sz="1800"/>
              <a:t>Important skills in work and education. </a:t>
            </a:r>
          </a:p>
          <a:p>
            <a:pPr>
              <a:lnSpc>
                <a:spcPct val="110000"/>
              </a:lnSpc>
            </a:pPr>
            <a:endParaRPr lang="en-GB" sz="1800"/>
          </a:p>
          <a:p>
            <a:pPr>
              <a:lnSpc>
                <a:spcPct val="110000"/>
              </a:lnSpc>
            </a:pPr>
            <a:r>
              <a:rPr lang="en-GB" sz="1800"/>
              <a:t>Self Sufficient. </a:t>
            </a:r>
          </a:p>
          <a:p>
            <a:pPr>
              <a:lnSpc>
                <a:spcPct val="110000"/>
              </a:lnSpc>
            </a:pPr>
            <a:endParaRPr lang="en-GB" sz="1800"/>
          </a:p>
          <a:p>
            <a:pPr>
              <a:lnSpc>
                <a:spcPct val="110000"/>
              </a:lnSpc>
            </a:pPr>
            <a:r>
              <a:rPr lang="en-GB" sz="1800"/>
              <a:t>Lead. </a:t>
            </a:r>
          </a:p>
          <a:p>
            <a:pPr>
              <a:lnSpc>
                <a:spcPct val="110000"/>
              </a:lnSpc>
            </a:pPr>
            <a:endParaRPr lang="en-GB" sz="1800"/>
          </a:p>
          <a:p>
            <a:pPr>
              <a:lnSpc>
                <a:spcPct val="110000"/>
              </a:lnSpc>
            </a:pPr>
            <a:r>
              <a:rPr lang="en-GB" sz="1800"/>
              <a:t>Some people work better alone and some</a:t>
            </a:r>
          </a:p>
          <a:p>
            <a:pPr marL="0" indent="0">
              <a:lnSpc>
                <a:spcPct val="110000"/>
              </a:lnSpc>
              <a:buNone/>
            </a:pPr>
            <a:r>
              <a:rPr lang="en-GB" sz="1800"/>
              <a:t> work better as a team. </a:t>
            </a:r>
          </a:p>
        </p:txBody>
      </p:sp>
      <p:pic>
        <p:nvPicPr>
          <p:cNvPr id="5" name="Picture 4" descr="Red toy person in front of two lines of white figures">
            <a:extLst>
              <a:ext uri="{FF2B5EF4-FFF2-40B4-BE49-F238E27FC236}">
                <a16:creationId xmlns:a16="http://schemas.microsoft.com/office/drawing/2014/main" id="{26A86C05-1F55-CFBB-8F22-546F409864A7}"/>
              </a:ext>
            </a:extLst>
          </p:cNvPr>
          <p:cNvPicPr>
            <a:picLocks noChangeAspect="1"/>
          </p:cNvPicPr>
          <p:nvPr/>
        </p:nvPicPr>
        <p:blipFill>
          <a:blip r:embed="rId2"/>
          <a:srcRect l="16265" r="12410"/>
          <a:stretch>
            <a:fillRect/>
          </a:stretch>
        </p:blipFill>
        <p:spPr>
          <a:xfrm>
            <a:off x="4752550" y="10"/>
            <a:ext cx="7439450" cy="6857990"/>
          </a:xfrm>
          <a:prstGeom prst="rect">
            <a:avLst/>
          </a:prstGeom>
        </p:spPr>
      </p:pic>
    </p:spTree>
    <p:extLst>
      <p:ext uri="{BB962C8B-B14F-4D97-AF65-F5344CB8AC3E}">
        <p14:creationId xmlns:p14="http://schemas.microsoft.com/office/powerpoint/2010/main" val="1428894542"/>
      </p:ext>
    </p:extLst>
  </p:cSld>
  <p:clrMapOvr>
    <a:masterClrMapping/>
  </p:clrMapOvr>
  <mc:AlternateContent xmlns:mc="http://schemas.openxmlformats.org/markup-compatibility/2006" xmlns:p14="http://schemas.microsoft.com/office/powerpoint/2010/main">
    <mc:Choice Requires="p14">
      <p:transition spd="slow" p14:dur="2000" advTm="38225"/>
    </mc:Choice>
    <mc:Fallback xmlns="">
      <p:transition spd="slow" advTm="3822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5739C89-3146-1DD1-4065-B91BC5A1ED7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2" name="Title 1">
            <a:extLst>
              <a:ext uri="{FF2B5EF4-FFF2-40B4-BE49-F238E27FC236}">
                <a16:creationId xmlns:a16="http://schemas.microsoft.com/office/drawing/2014/main" id="{EBC9AFE4-AA27-5BAD-8379-4CC359F846F2}"/>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3600">
                <a:solidFill>
                  <a:schemeClr val="bg1"/>
                </a:solidFill>
              </a:rPr>
              <a:t>Individually write down what your skills are?</a:t>
            </a:r>
          </a:p>
        </p:txBody>
      </p:sp>
    </p:spTree>
    <p:extLst>
      <p:ext uri="{BB962C8B-B14F-4D97-AF65-F5344CB8AC3E}">
        <p14:creationId xmlns:p14="http://schemas.microsoft.com/office/powerpoint/2010/main" val="3962287818"/>
      </p:ext>
    </p:extLst>
  </p:cSld>
  <p:clrMapOvr>
    <a:masterClrMapping/>
  </p:clrMapOvr>
  <mc:AlternateContent xmlns:mc="http://schemas.openxmlformats.org/markup-compatibility/2006" xmlns:p14="http://schemas.microsoft.com/office/powerpoint/2010/main">
    <mc:Choice Requires="p14">
      <p:transition spd="slow" p14:dur="2000" advTm="17196"/>
    </mc:Choice>
    <mc:Fallback xmlns="">
      <p:transition spd="slow" advTm="17196"/>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olorful confetti on pink background">
            <a:extLst>
              <a:ext uri="{FF2B5EF4-FFF2-40B4-BE49-F238E27FC236}">
                <a16:creationId xmlns:a16="http://schemas.microsoft.com/office/drawing/2014/main" id="{D62A6339-4217-0E55-1109-970A777826D9}"/>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t="10376" b="5355"/>
          <a:stretch>
            <a:fillRect/>
          </a:stretch>
        </p:blipFill>
        <p:spPr>
          <a:xfrm>
            <a:off x="1" y="1"/>
            <a:ext cx="12192000" cy="6857999"/>
          </a:xfrm>
          <a:prstGeom prst="rect">
            <a:avLst/>
          </a:prstGeom>
        </p:spPr>
      </p:pic>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2301923" y="1482602"/>
            <a:ext cx="7588155" cy="2236264"/>
          </a:xfrm>
        </p:spPr>
        <p:txBody>
          <a:bodyPr vert="horz" lIns="91440" tIns="45720" rIns="91440" bIns="45720" rtlCol="0" anchor="b" anchorCtr="0">
            <a:normAutofit/>
          </a:bodyPr>
          <a:lstStyle/>
          <a:p>
            <a:r>
              <a:rPr lang="en-US" sz="5400" i="1" u="sng">
                <a:solidFill>
                  <a:srgbClr val="FFFFFF"/>
                </a:solidFill>
              </a:rPr>
              <a:t>Critical writing and critical thinking!</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2301923" y="3793937"/>
            <a:ext cx="7588155" cy="1414091"/>
          </a:xfrm>
        </p:spPr>
        <p:txBody>
          <a:bodyPr vert="horz" lIns="91440" tIns="45720" rIns="91440" bIns="45720" rtlCol="0">
            <a:normAutofit/>
          </a:bodyPr>
          <a:lstStyle/>
          <a:p>
            <a:r>
              <a:rPr lang="en-US" sz="2200">
                <a:solidFill>
                  <a:srgbClr val="FFFFFF"/>
                </a:solidFill>
              </a:rPr>
              <a:t>By Zita Draper </a:t>
            </a:r>
          </a:p>
        </p:txBody>
      </p:sp>
    </p:spTree>
    <p:extLst>
      <p:ext uri="{BB962C8B-B14F-4D97-AF65-F5344CB8AC3E}">
        <p14:creationId xmlns:p14="http://schemas.microsoft.com/office/powerpoint/2010/main" val="70358038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101"/>
    </mc:Choice>
    <mc:Fallback xmlns="">
      <p:transition spd="slow" advTm="510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82F7AB-9865-34A4-8025-BFD2E86523AE}"/>
              </a:ext>
            </a:extLst>
          </p:cNvPr>
          <p:cNvSpPr>
            <a:spLocks noGrp="1"/>
          </p:cNvSpPr>
          <p:nvPr>
            <p:ph type="title"/>
          </p:nvPr>
        </p:nvSpPr>
        <p:spPr>
          <a:xfrm>
            <a:off x="612649" y="548638"/>
            <a:ext cx="3493008" cy="5788152"/>
          </a:xfrm>
        </p:spPr>
        <p:txBody>
          <a:bodyPr anchor="ctr">
            <a:normAutofit/>
          </a:bodyPr>
          <a:lstStyle/>
          <a:p>
            <a:r>
              <a:rPr lang="en-GB" sz="4000" b="1" i="1" u="sng"/>
              <a:t>How to write an introduction?</a:t>
            </a:r>
          </a:p>
        </p:txBody>
      </p:sp>
      <p:sp>
        <p:nvSpPr>
          <p:cNvPr id="6" name="Slide Number Placeholder 5">
            <a:extLst>
              <a:ext uri="{FF2B5EF4-FFF2-40B4-BE49-F238E27FC236}">
                <a16:creationId xmlns:a16="http://schemas.microsoft.com/office/drawing/2014/main" id="{2ABBE852-3F71-309A-B09E-8389D070EFE6}"/>
              </a:ext>
            </a:extLst>
          </p:cNvPr>
          <p:cNvSpPr>
            <a:spLocks noGrp="1"/>
          </p:cNvSpPr>
          <p:nvPr>
            <p:ph type="sldNum" sz="quarter" idx="12"/>
          </p:nvPr>
        </p:nvSpPr>
        <p:spPr>
          <a:xfrm>
            <a:off x="11632162" y="6453002"/>
            <a:ext cx="429207" cy="365125"/>
          </a:xfrm>
        </p:spPr>
        <p:txBody>
          <a:bodyPr>
            <a:normAutofit/>
          </a:bodyPr>
          <a:lstStyle/>
          <a:p>
            <a:pPr>
              <a:spcAft>
                <a:spcPts val="600"/>
              </a:spcAft>
            </a:pPr>
            <a:fld id="{28844951-7827-47D4-8276-7DDE1FA7D85A}" type="slidenum">
              <a:rPr lang="en-US" smtClean="0"/>
              <a:pPr>
                <a:spcAft>
                  <a:spcPts val="600"/>
                </a:spcAft>
              </a:pPr>
              <a:t>20</a:t>
            </a:fld>
            <a:endParaRPr lang="en-US"/>
          </a:p>
        </p:txBody>
      </p:sp>
      <p:graphicFrame>
        <p:nvGraphicFramePr>
          <p:cNvPr id="8" name="Content Placeholder 2">
            <a:extLst>
              <a:ext uri="{FF2B5EF4-FFF2-40B4-BE49-F238E27FC236}">
                <a16:creationId xmlns:a16="http://schemas.microsoft.com/office/drawing/2014/main" id="{EB208672-4399-5D9B-530D-8C39C9C2BA66}"/>
              </a:ext>
            </a:extLst>
          </p:cNvPr>
          <p:cNvGraphicFramePr>
            <a:graphicFrameLocks noGrp="1"/>
          </p:cNvGraphicFramePr>
          <p:nvPr>
            <p:ph idx="1"/>
            <p:extLst>
              <p:ext uri="{D42A27DB-BD31-4B8C-83A1-F6EECF244321}">
                <p14:modId xmlns:p14="http://schemas.microsoft.com/office/powerpoint/2010/main" val="389879282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8251909"/>
      </p:ext>
    </p:extLst>
  </p:cSld>
  <p:clrMapOvr>
    <a:masterClrMapping/>
  </p:clrMapOvr>
  <mc:AlternateContent xmlns:mc="http://schemas.openxmlformats.org/markup-compatibility/2006" xmlns:p14="http://schemas.microsoft.com/office/powerpoint/2010/main">
    <mc:Choice Requires="p14">
      <p:transition spd="slow" p14:dur="2000" advTm="44303"/>
    </mc:Choice>
    <mc:Fallback xmlns="">
      <p:transition spd="slow" advTm="4430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2E376-8D3B-3E6B-9F18-D27B79EFCAD3}"/>
              </a:ext>
            </a:extLst>
          </p:cNvPr>
          <p:cNvSpPr>
            <a:spLocks noGrp="1"/>
          </p:cNvSpPr>
          <p:nvPr>
            <p:ph type="title"/>
          </p:nvPr>
        </p:nvSpPr>
        <p:spPr>
          <a:xfrm>
            <a:off x="7123007" y="603501"/>
            <a:ext cx="4361693" cy="1527049"/>
          </a:xfrm>
        </p:spPr>
        <p:txBody>
          <a:bodyPr anchor="b">
            <a:normAutofit/>
          </a:bodyPr>
          <a:lstStyle/>
          <a:p>
            <a:r>
              <a:rPr lang="en-GB" b="1" i="1" u="sng"/>
              <a:t>An example</a:t>
            </a:r>
          </a:p>
        </p:txBody>
      </p:sp>
      <p:pic>
        <p:nvPicPr>
          <p:cNvPr id="8" name="Picture 7" descr="Half of a dog's face">
            <a:extLst>
              <a:ext uri="{FF2B5EF4-FFF2-40B4-BE49-F238E27FC236}">
                <a16:creationId xmlns:a16="http://schemas.microsoft.com/office/drawing/2014/main" id="{64D6755D-A2AA-EF40-0BB9-BCB960D7C26C}"/>
              </a:ext>
            </a:extLst>
          </p:cNvPr>
          <p:cNvPicPr>
            <a:picLocks noChangeAspect="1"/>
          </p:cNvPicPr>
          <p:nvPr/>
        </p:nvPicPr>
        <p:blipFill>
          <a:blip r:embed="rId2"/>
          <a:srcRect l="22444" r="25978"/>
          <a:stretch>
            <a:fillRect/>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06D0CAE0-1B75-296C-5DE4-3A5F1455D8AC}"/>
              </a:ext>
            </a:extLst>
          </p:cNvPr>
          <p:cNvSpPr>
            <a:spLocks noGrp="1"/>
          </p:cNvSpPr>
          <p:nvPr>
            <p:ph idx="1"/>
          </p:nvPr>
        </p:nvSpPr>
        <p:spPr>
          <a:xfrm>
            <a:off x="7123007" y="2212846"/>
            <a:ext cx="4361693" cy="4096514"/>
          </a:xfrm>
        </p:spPr>
        <p:txBody>
          <a:bodyPr>
            <a:normAutofit/>
          </a:bodyPr>
          <a:lstStyle/>
          <a:p>
            <a:pPr>
              <a:lnSpc>
                <a:spcPct val="110000"/>
              </a:lnSpc>
            </a:pPr>
            <a:r>
              <a:rPr lang="en-GB" sz="1400"/>
              <a:t>Assignment topic – Dangerous Dogs legislation. </a:t>
            </a:r>
          </a:p>
          <a:p>
            <a:pPr>
              <a:lnSpc>
                <a:spcPct val="110000"/>
              </a:lnSpc>
            </a:pPr>
            <a:endParaRPr lang="en-GB" sz="1400"/>
          </a:p>
          <a:p>
            <a:pPr>
              <a:lnSpc>
                <a:spcPct val="110000"/>
              </a:lnSpc>
            </a:pPr>
            <a:r>
              <a:rPr lang="en-GB" sz="1400"/>
              <a:t>The Dangerous Dogs Act is a piece of legislation that imposes restrictions on those who own what are known as banned dogs. It has recently banned XL bullies. Therefore, throughout this assignment there will be a discussion surrounding the impact of the Dangerous Dogs Act. The assignment will include discussions surrounding, what the Dangerous Dogs Act is, what it includes and much more. It is clear from the evidence provided throughout that the Dangerous Dogs Act is a discriminatory piece of legislation, which reinforces stereotypes no need in society. (Smith, 2023)</a:t>
            </a:r>
          </a:p>
        </p:txBody>
      </p:sp>
      <p:sp>
        <p:nvSpPr>
          <p:cNvPr id="6" name="Slide Number Placeholder 5">
            <a:extLst>
              <a:ext uri="{FF2B5EF4-FFF2-40B4-BE49-F238E27FC236}">
                <a16:creationId xmlns:a16="http://schemas.microsoft.com/office/drawing/2014/main" id="{B47AC3D6-AFFC-E901-988E-FA335E3A3DBA}"/>
              </a:ext>
            </a:extLst>
          </p:cNvPr>
          <p:cNvSpPr>
            <a:spLocks noGrp="1"/>
          </p:cNvSpPr>
          <p:nvPr>
            <p:ph type="sldNum" sz="quarter" idx="12"/>
          </p:nvPr>
        </p:nvSpPr>
        <p:spPr>
          <a:xfrm>
            <a:off x="11632162" y="6453002"/>
            <a:ext cx="429207" cy="365125"/>
          </a:xfrm>
        </p:spPr>
        <p:txBody>
          <a:bodyPr>
            <a:normAutofit/>
          </a:bodyPr>
          <a:lstStyle/>
          <a:p>
            <a:pPr>
              <a:spcAft>
                <a:spcPts val="600"/>
              </a:spcAft>
            </a:pPr>
            <a:fld id="{28844951-7827-47D4-8276-7DDE1FA7D85A}" type="slidenum">
              <a:rPr lang="en-US" smtClean="0"/>
              <a:pPr>
                <a:spcAft>
                  <a:spcPts val="600"/>
                </a:spcAft>
              </a:pPr>
              <a:t>21</a:t>
            </a:fld>
            <a:endParaRPr lang="en-US"/>
          </a:p>
        </p:txBody>
      </p:sp>
    </p:spTree>
    <p:extLst>
      <p:ext uri="{BB962C8B-B14F-4D97-AF65-F5344CB8AC3E}">
        <p14:creationId xmlns:p14="http://schemas.microsoft.com/office/powerpoint/2010/main" val="680235606"/>
      </p:ext>
    </p:extLst>
  </p:cSld>
  <p:clrMapOvr>
    <a:masterClrMapping/>
  </p:clrMapOvr>
  <mc:AlternateContent xmlns:mc="http://schemas.openxmlformats.org/markup-compatibility/2006" xmlns:p14="http://schemas.microsoft.com/office/powerpoint/2010/main">
    <mc:Choice Requires="p14">
      <p:transition spd="slow" p14:dur="2000" advTm="72877"/>
    </mc:Choice>
    <mc:Fallback xmlns="">
      <p:transition spd="slow" advTm="72877"/>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956B9-2018-C205-9A17-AFBE83D347A0}"/>
              </a:ext>
            </a:extLst>
          </p:cNvPr>
          <p:cNvSpPr>
            <a:spLocks noGrp="1"/>
          </p:cNvSpPr>
          <p:nvPr>
            <p:ph type="title"/>
          </p:nvPr>
        </p:nvSpPr>
        <p:spPr>
          <a:xfrm>
            <a:off x="612649" y="548638"/>
            <a:ext cx="3493008" cy="5788152"/>
          </a:xfrm>
        </p:spPr>
        <p:txBody>
          <a:bodyPr anchor="ctr">
            <a:normAutofit/>
          </a:bodyPr>
          <a:lstStyle/>
          <a:p>
            <a:r>
              <a:rPr lang="en-GB" sz="4000" b="1" i="1" u="sng"/>
              <a:t>How to write then main body?</a:t>
            </a:r>
          </a:p>
        </p:txBody>
      </p:sp>
      <p:sp>
        <p:nvSpPr>
          <p:cNvPr id="6" name="Slide Number Placeholder 5">
            <a:extLst>
              <a:ext uri="{FF2B5EF4-FFF2-40B4-BE49-F238E27FC236}">
                <a16:creationId xmlns:a16="http://schemas.microsoft.com/office/drawing/2014/main" id="{1EDBAEA6-9E05-91A3-DCCB-A63D8AC9572B}"/>
              </a:ext>
            </a:extLst>
          </p:cNvPr>
          <p:cNvSpPr>
            <a:spLocks noGrp="1"/>
          </p:cNvSpPr>
          <p:nvPr>
            <p:ph type="sldNum" sz="quarter" idx="12"/>
          </p:nvPr>
        </p:nvSpPr>
        <p:spPr>
          <a:xfrm>
            <a:off x="11632162" y="6453002"/>
            <a:ext cx="429207" cy="365125"/>
          </a:xfrm>
        </p:spPr>
        <p:txBody>
          <a:bodyPr>
            <a:normAutofit/>
          </a:bodyPr>
          <a:lstStyle/>
          <a:p>
            <a:pPr>
              <a:spcAft>
                <a:spcPts val="600"/>
              </a:spcAft>
            </a:pPr>
            <a:fld id="{28844951-7827-47D4-8276-7DDE1FA7D85A}" type="slidenum">
              <a:rPr lang="en-US" smtClean="0"/>
              <a:pPr>
                <a:spcAft>
                  <a:spcPts val="600"/>
                </a:spcAft>
              </a:pPr>
              <a:t>22</a:t>
            </a:fld>
            <a:endParaRPr lang="en-US"/>
          </a:p>
        </p:txBody>
      </p:sp>
      <p:graphicFrame>
        <p:nvGraphicFramePr>
          <p:cNvPr id="8" name="Content Placeholder 2">
            <a:extLst>
              <a:ext uri="{FF2B5EF4-FFF2-40B4-BE49-F238E27FC236}">
                <a16:creationId xmlns:a16="http://schemas.microsoft.com/office/drawing/2014/main" id="{5C0F9768-27C1-C1CC-8CBE-ACD32B555646}"/>
              </a:ext>
            </a:extLst>
          </p:cNvPr>
          <p:cNvGraphicFramePr>
            <a:graphicFrameLocks noGrp="1"/>
          </p:cNvGraphicFramePr>
          <p:nvPr>
            <p:ph idx="1"/>
            <p:extLst>
              <p:ext uri="{D42A27DB-BD31-4B8C-83A1-F6EECF244321}">
                <p14:modId xmlns:p14="http://schemas.microsoft.com/office/powerpoint/2010/main" val="327430440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5217168"/>
      </p:ext>
    </p:extLst>
  </p:cSld>
  <p:clrMapOvr>
    <a:masterClrMapping/>
  </p:clrMapOvr>
  <mc:AlternateContent xmlns:mc="http://schemas.openxmlformats.org/markup-compatibility/2006" xmlns:p14="http://schemas.microsoft.com/office/powerpoint/2010/main">
    <mc:Choice Requires="p14">
      <p:transition spd="slow" p14:dur="2000" advTm="39532"/>
    </mc:Choice>
    <mc:Fallback xmlns="">
      <p:transition spd="slow" advTm="3953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84B1B3B-9F36-87F3-CDA3-B5B715C77E2F}"/>
              </a:ext>
            </a:extLst>
          </p:cNvPr>
          <p:cNvSpPr>
            <a:spLocks noGrp="1"/>
          </p:cNvSpPr>
          <p:nvPr>
            <p:ph type="sldNum" sz="quarter" idx="12"/>
          </p:nvPr>
        </p:nvSpPr>
        <p:spPr/>
        <p:txBody>
          <a:bodyPr/>
          <a:lstStyle/>
          <a:p>
            <a:fld id="{28844951-7827-47D4-8276-7DDE1FA7D85A}" type="slidenum">
              <a:rPr lang="en-US" smtClean="0"/>
              <a:t>23</a:t>
            </a:fld>
            <a:endParaRPr lang="en-US"/>
          </a:p>
        </p:txBody>
      </p:sp>
      <p:pic>
        <p:nvPicPr>
          <p:cNvPr id="5" name="Picture 4">
            <a:extLst>
              <a:ext uri="{FF2B5EF4-FFF2-40B4-BE49-F238E27FC236}">
                <a16:creationId xmlns:a16="http://schemas.microsoft.com/office/drawing/2014/main" id="{1DCECE98-8C47-6DDD-A65F-CBC97F18E0E7}"/>
              </a:ext>
            </a:extLst>
          </p:cNvPr>
          <p:cNvPicPr>
            <a:picLocks noChangeAspect="1"/>
          </p:cNvPicPr>
          <p:nvPr/>
        </p:nvPicPr>
        <p:blipFill rotWithShape="1">
          <a:blip r:embed="rId2"/>
          <a:srcRect l="20625" t="20122" r="21079" b="7484"/>
          <a:stretch/>
        </p:blipFill>
        <p:spPr>
          <a:xfrm>
            <a:off x="5278836" y="762935"/>
            <a:ext cx="5996893" cy="4964687"/>
          </a:xfrm>
          <a:prstGeom prst="rect">
            <a:avLst/>
          </a:prstGeom>
        </p:spPr>
      </p:pic>
      <p:sp>
        <p:nvSpPr>
          <p:cNvPr id="7" name="Rectangle: Rounded Corners 6">
            <a:extLst>
              <a:ext uri="{FF2B5EF4-FFF2-40B4-BE49-F238E27FC236}">
                <a16:creationId xmlns:a16="http://schemas.microsoft.com/office/drawing/2014/main" id="{7D919C9E-BC74-172D-EADD-8DE8EF426E9B}"/>
              </a:ext>
            </a:extLst>
          </p:cNvPr>
          <p:cNvSpPr/>
          <p:nvPr/>
        </p:nvSpPr>
        <p:spPr>
          <a:xfrm>
            <a:off x="903180" y="920010"/>
            <a:ext cx="3853944" cy="503200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dirty="0"/>
              <a:t>- If you look for it the information is there. </a:t>
            </a:r>
          </a:p>
          <a:p>
            <a:pPr algn="ctr">
              <a:lnSpc>
                <a:spcPct val="150000"/>
              </a:lnSpc>
            </a:pPr>
            <a:r>
              <a:rPr lang="en-GB" dirty="0"/>
              <a:t>- Ensure that you read the assignment brief fully. </a:t>
            </a:r>
          </a:p>
          <a:p>
            <a:pPr algn="ctr">
              <a:lnSpc>
                <a:spcPct val="150000"/>
              </a:lnSpc>
            </a:pPr>
            <a:r>
              <a:rPr lang="en-GB" dirty="0"/>
              <a:t>- The assignment brief will be the element that you need to look at first. </a:t>
            </a:r>
          </a:p>
        </p:txBody>
      </p:sp>
      <p:cxnSp>
        <p:nvCxnSpPr>
          <p:cNvPr id="9" name="Straight Arrow Connector 8">
            <a:extLst>
              <a:ext uri="{FF2B5EF4-FFF2-40B4-BE49-F238E27FC236}">
                <a16:creationId xmlns:a16="http://schemas.microsoft.com/office/drawing/2014/main" id="{B68E5F8B-72D0-3657-9112-A2EE8EBD10F1}"/>
              </a:ext>
            </a:extLst>
          </p:cNvPr>
          <p:cNvCxnSpPr>
            <a:stCxn id="7" idx="3"/>
          </p:cNvCxnSpPr>
          <p:nvPr/>
        </p:nvCxnSpPr>
        <p:spPr>
          <a:xfrm flipV="1">
            <a:off x="4757124" y="3429000"/>
            <a:ext cx="639519" cy="70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5432246"/>
      </p:ext>
    </p:extLst>
  </p:cSld>
  <p:clrMapOvr>
    <a:masterClrMapping/>
  </p:clrMapOvr>
  <mc:AlternateContent xmlns:mc="http://schemas.openxmlformats.org/markup-compatibility/2006" xmlns:p14="http://schemas.microsoft.com/office/powerpoint/2010/main">
    <mc:Choice Requires="p14">
      <p:transition spd="slow" p14:dur="2000" advTm="29541"/>
    </mc:Choice>
    <mc:Fallback xmlns="">
      <p:transition spd="slow" advTm="2954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AF2CE5-00F9-094A-88BD-B0DDFC1E9554}"/>
              </a:ext>
            </a:extLst>
          </p:cNvPr>
          <p:cNvSpPr>
            <a:spLocks noGrp="1"/>
          </p:cNvSpPr>
          <p:nvPr>
            <p:ph type="title"/>
          </p:nvPr>
        </p:nvSpPr>
        <p:spPr>
          <a:xfrm>
            <a:off x="612649" y="548638"/>
            <a:ext cx="3493008" cy="5788152"/>
          </a:xfrm>
        </p:spPr>
        <p:txBody>
          <a:bodyPr anchor="ctr">
            <a:normAutofit/>
          </a:bodyPr>
          <a:lstStyle/>
          <a:p>
            <a:r>
              <a:rPr lang="en-GB" sz="4000" b="1" i="1" u="sng"/>
              <a:t>Key points for the main body</a:t>
            </a:r>
          </a:p>
        </p:txBody>
      </p:sp>
      <p:sp>
        <p:nvSpPr>
          <p:cNvPr id="6" name="Slide Number Placeholder 5">
            <a:extLst>
              <a:ext uri="{FF2B5EF4-FFF2-40B4-BE49-F238E27FC236}">
                <a16:creationId xmlns:a16="http://schemas.microsoft.com/office/drawing/2014/main" id="{5EEC2C4E-940F-D4F6-8739-D085B5EFD5E3}"/>
              </a:ext>
            </a:extLst>
          </p:cNvPr>
          <p:cNvSpPr>
            <a:spLocks noGrp="1"/>
          </p:cNvSpPr>
          <p:nvPr>
            <p:ph type="sldNum" sz="quarter" idx="12"/>
          </p:nvPr>
        </p:nvSpPr>
        <p:spPr>
          <a:xfrm>
            <a:off x="11632162" y="6453002"/>
            <a:ext cx="429207" cy="365125"/>
          </a:xfrm>
        </p:spPr>
        <p:txBody>
          <a:bodyPr>
            <a:normAutofit/>
          </a:bodyPr>
          <a:lstStyle/>
          <a:p>
            <a:pPr>
              <a:spcAft>
                <a:spcPts val="600"/>
              </a:spcAft>
            </a:pPr>
            <a:fld id="{28844951-7827-47D4-8276-7DDE1FA7D85A}" type="slidenum">
              <a:rPr lang="en-US" smtClean="0"/>
              <a:pPr>
                <a:spcAft>
                  <a:spcPts val="600"/>
                </a:spcAft>
              </a:pPr>
              <a:t>24</a:t>
            </a:fld>
            <a:endParaRPr lang="en-US"/>
          </a:p>
        </p:txBody>
      </p:sp>
      <p:graphicFrame>
        <p:nvGraphicFramePr>
          <p:cNvPr id="8" name="Content Placeholder 2">
            <a:extLst>
              <a:ext uri="{FF2B5EF4-FFF2-40B4-BE49-F238E27FC236}">
                <a16:creationId xmlns:a16="http://schemas.microsoft.com/office/drawing/2014/main" id="{C3D58C60-046E-12AB-10CB-8A3478C33624}"/>
              </a:ext>
            </a:extLst>
          </p:cNvPr>
          <p:cNvGraphicFramePr>
            <a:graphicFrameLocks noGrp="1"/>
          </p:cNvGraphicFramePr>
          <p:nvPr>
            <p:ph idx="1"/>
            <p:extLst>
              <p:ext uri="{D42A27DB-BD31-4B8C-83A1-F6EECF244321}">
                <p14:modId xmlns:p14="http://schemas.microsoft.com/office/powerpoint/2010/main" val="113773548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5951329"/>
      </p:ext>
    </p:extLst>
  </p:cSld>
  <p:clrMapOvr>
    <a:masterClrMapping/>
  </p:clrMapOvr>
  <mc:AlternateContent xmlns:mc="http://schemas.openxmlformats.org/markup-compatibility/2006" xmlns:p14="http://schemas.microsoft.com/office/powerpoint/2010/main">
    <mc:Choice Requires="p14">
      <p:transition spd="slow" p14:dur="2000" advTm="14520"/>
    </mc:Choice>
    <mc:Fallback xmlns="">
      <p:transition spd="slow" advTm="1452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28FAB-0C3B-2D7A-FD4C-E136AE52C069}"/>
              </a:ext>
            </a:extLst>
          </p:cNvPr>
          <p:cNvSpPr>
            <a:spLocks noGrp="1"/>
          </p:cNvSpPr>
          <p:nvPr>
            <p:ph type="title"/>
          </p:nvPr>
        </p:nvSpPr>
        <p:spPr>
          <a:xfrm>
            <a:off x="612649" y="548638"/>
            <a:ext cx="3493008" cy="5788152"/>
          </a:xfrm>
        </p:spPr>
        <p:txBody>
          <a:bodyPr anchor="ctr">
            <a:normAutofit/>
          </a:bodyPr>
          <a:lstStyle/>
          <a:p>
            <a:r>
              <a:rPr lang="en-GB" sz="4000" b="1" i="1" u="sng"/>
              <a:t>What is important in the main body?</a:t>
            </a:r>
          </a:p>
        </p:txBody>
      </p:sp>
      <p:sp>
        <p:nvSpPr>
          <p:cNvPr id="6" name="Slide Number Placeholder 5">
            <a:extLst>
              <a:ext uri="{FF2B5EF4-FFF2-40B4-BE49-F238E27FC236}">
                <a16:creationId xmlns:a16="http://schemas.microsoft.com/office/drawing/2014/main" id="{D32E08B8-FF8B-6C0E-01C1-2583CD0A4328}"/>
              </a:ext>
            </a:extLst>
          </p:cNvPr>
          <p:cNvSpPr>
            <a:spLocks noGrp="1"/>
          </p:cNvSpPr>
          <p:nvPr>
            <p:ph type="sldNum" sz="quarter" idx="12"/>
          </p:nvPr>
        </p:nvSpPr>
        <p:spPr>
          <a:xfrm>
            <a:off x="11632162" y="6453002"/>
            <a:ext cx="429207" cy="365125"/>
          </a:xfrm>
        </p:spPr>
        <p:txBody>
          <a:bodyPr>
            <a:normAutofit/>
          </a:bodyPr>
          <a:lstStyle/>
          <a:p>
            <a:pPr>
              <a:spcAft>
                <a:spcPts val="600"/>
              </a:spcAft>
            </a:pPr>
            <a:fld id="{28844951-7827-47D4-8276-7DDE1FA7D85A}" type="slidenum">
              <a:rPr lang="en-US" smtClean="0"/>
              <a:pPr>
                <a:spcAft>
                  <a:spcPts val="600"/>
                </a:spcAft>
              </a:pPr>
              <a:t>25</a:t>
            </a:fld>
            <a:endParaRPr lang="en-US"/>
          </a:p>
        </p:txBody>
      </p:sp>
      <p:graphicFrame>
        <p:nvGraphicFramePr>
          <p:cNvPr id="8" name="Content Placeholder 2">
            <a:extLst>
              <a:ext uri="{FF2B5EF4-FFF2-40B4-BE49-F238E27FC236}">
                <a16:creationId xmlns:a16="http://schemas.microsoft.com/office/drawing/2014/main" id="{E522FC8C-4543-62A2-B981-7D7D47994B5C}"/>
              </a:ext>
            </a:extLst>
          </p:cNvPr>
          <p:cNvGraphicFramePr>
            <a:graphicFrameLocks noGrp="1"/>
          </p:cNvGraphicFramePr>
          <p:nvPr>
            <p:ph idx="1"/>
            <p:extLst>
              <p:ext uri="{D42A27DB-BD31-4B8C-83A1-F6EECF244321}">
                <p14:modId xmlns:p14="http://schemas.microsoft.com/office/powerpoint/2010/main" val="415545517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057679"/>
      </p:ext>
    </p:extLst>
  </p:cSld>
  <p:clrMapOvr>
    <a:masterClrMapping/>
  </p:clrMapOvr>
  <mc:AlternateContent xmlns:mc="http://schemas.openxmlformats.org/markup-compatibility/2006" xmlns:p14="http://schemas.microsoft.com/office/powerpoint/2010/main">
    <mc:Choice Requires="p14">
      <p:transition spd="slow" p14:dur="2000" advTm="40904"/>
    </mc:Choice>
    <mc:Fallback xmlns="">
      <p:transition spd="slow" advTm="40904"/>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Old woman reading">
            <a:extLst>
              <a:ext uri="{FF2B5EF4-FFF2-40B4-BE49-F238E27FC236}">
                <a16:creationId xmlns:a16="http://schemas.microsoft.com/office/drawing/2014/main" id="{9AAD0D76-7769-E871-9FD7-F32454DF92EF}"/>
              </a:ext>
            </a:extLst>
          </p:cNvPr>
          <p:cNvPicPr>
            <a:picLocks noGrp="1" noChangeAspect="1"/>
          </p:cNvPicPr>
          <p:nvPr>
            <p:ph type="pic" sz="quarter" idx="13"/>
          </p:nvPr>
        </p:nvPicPr>
        <p:blipFill rotWithShape="1">
          <a:blip r:embed="rId2"/>
          <a:srcRect t="9875" b="9875"/>
          <a:stretch/>
        </p:blipFill>
        <p:spPr/>
      </p:pic>
      <p:pic>
        <p:nvPicPr>
          <p:cNvPr id="7" name="Picture 7" descr="Close-up of woman's hands typing and using a trackpad on a laptop with mug">
            <a:extLst>
              <a:ext uri="{FF2B5EF4-FFF2-40B4-BE49-F238E27FC236}">
                <a16:creationId xmlns:a16="http://schemas.microsoft.com/office/drawing/2014/main" id="{CCE3FE14-3E67-ED8E-9D7F-1B4D8E971164}"/>
              </a:ext>
            </a:extLst>
          </p:cNvPr>
          <p:cNvPicPr>
            <a:picLocks noGrp="1" noChangeAspect="1"/>
          </p:cNvPicPr>
          <p:nvPr>
            <p:ph type="pic" sz="quarter" idx="14"/>
          </p:nvPr>
        </p:nvPicPr>
        <p:blipFill rotWithShape="1">
          <a:blip r:embed="rId3"/>
          <a:srcRect l="12592" r="12592"/>
          <a:stretch/>
        </p:blipFill>
        <p:spPr/>
      </p:pic>
      <p:sp>
        <p:nvSpPr>
          <p:cNvPr id="5" name="Text Placeholder 4">
            <a:extLst>
              <a:ext uri="{FF2B5EF4-FFF2-40B4-BE49-F238E27FC236}">
                <a16:creationId xmlns:a16="http://schemas.microsoft.com/office/drawing/2014/main" id="{D5D7C4C8-B096-CFEB-A43D-D0EC040061F6}"/>
              </a:ext>
            </a:extLst>
          </p:cNvPr>
          <p:cNvSpPr>
            <a:spLocks noGrp="1"/>
          </p:cNvSpPr>
          <p:nvPr>
            <p:ph type="body" sz="quarter" idx="15"/>
          </p:nvPr>
        </p:nvSpPr>
        <p:spPr>
          <a:xfrm>
            <a:off x="838200" y="902074"/>
            <a:ext cx="5322888" cy="5149476"/>
          </a:xfrm>
        </p:spPr>
        <p:txBody>
          <a:bodyPr vert="horz" lIns="91440" tIns="45720" rIns="91440" bIns="45720" rtlCol="0" anchor="t">
            <a:normAutofit/>
          </a:bodyPr>
          <a:lstStyle/>
          <a:p>
            <a:r>
              <a:rPr lang="en-GB" dirty="0"/>
              <a:t>- Critically analysing is a good academic skill. </a:t>
            </a:r>
            <a:endParaRPr lang="en-US" dirty="0"/>
          </a:p>
          <a:p>
            <a:pPr marL="457200" indent="-457200">
              <a:buClr>
                <a:srgbClr val="E4DEF6"/>
              </a:buClr>
              <a:buChar char="v"/>
            </a:pPr>
            <a:endParaRPr lang="en-GB" dirty="0"/>
          </a:p>
          <a:p>
            <a:pPr>
              <a:buClr>
                <a:srgbClr val="E4DEF6"/>
              </a:buClr>
            </a:pPr>
            <a:r>
              <a:rPr lang="en-GB" dirty="0"/>
              <a:t>- It's about not writing a bias assignment. </a:t>
            </a:r>
          </a:p>
          <a:p>
            <a:pPr marL="457200" indent="-457200">
              <a:buClr>
                <a:srgbClr val="E4DEF6"/>
              </a:buClr>
              <a:buChar char="v"/>
            </a:pPr>
            <a:endParaRPr lang="en-GB" dirty="0"/>
          </a:p>
          <a:p>
            <a:pPr>
              <a:buClr>
                <a:srgbClr val="E4DEF6"/>
              </a:buClr>
            </a:pPr>
            <a:r>
              <a:rPr lang="en-GB" dirty="0"/>
              <a:t>- What does bias mean?</a:t>
            </a:r>
          </a:p>
        </p:txBody>
      </p:sp>
    </p:spTree>
    <p:extLst>
      <p:ext uri="{BB962C8B-B14F-4D97-AF65-F5344CB8AC3E}">
        <p14:creationId xmlns:p14="http://schemas.microsoft.com/office/powerpoint/2010/main" val="22289526"/>
      </p:ext>
    </p:extLst>
  </p:cSld>
  <p:clrMapOvr>
    <a:masterClrMapping/>
  </p:clrMapOvr>
  <mc:AlternateContent xmlns:mc="http://schemas.openxmlformats.org/markup-compatibility/2006" xmlns:p14="http://schemas.microsoft.com/office/powerpoint/2010/main">
    <mc:Choice Requires="p14">
      <p:transition spd="slow" p14:dur="2000" advTm="23885"/>
    </mc:Choice>
    <mc:Fallback xmlns="">
      <p:transition spd="slow" advTm="23885"/>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B83F4-4B53-9CD5-4962-5B945B394E6D}"/>
              </a:ext>
            </a:extLst>
          </p:cNvPr>
          <p:cNvSpPr>
            <a:spLocks noGrp="1"/>
          </p:cNvSpPr>
          <p:nvPr>
            <p:ph type="title"/>
          </p:nvPr>
        </p:nvSpPr>
        <p:spPr>
          <a:xfrm>
            <a:off x="612649" y="548638"/>
            <a:ext cx="3493008" cy="5788152"/>
          </a:xfrm>
        </p:spPr>
        <p:txBody>
          <a:bodyPr vert="horz" lIns="91440" tIns="45720" rIns="91440" bIns="45720" rtlCol="0" anchor="ctr">
            <a:normAutofit/>
          </a:bodyPr>
          <a:lstStyle/>
          <a:p>
            <a:r>
              <a:rPr lang="en-US" sz="4000" b="1" i="1" u="sng" kern="1200">
                <a:solidFill>
                  <a:schemeClr val="tx1"/>
                </a:solidFill>
                <a:latin typeface="+mj-lt"/>
                <a:ea typeface="+mj-ea"/>
                <a:cs typeface="+mj-cs"/>
              </a:rPr>
              <a:t>Why is there a need to be critical?</a:t>
            </a:r>
          </a:p>
        </p:txBody>
      </p:sp>
      <p:sp>
        <p:nvSpPr>
          <p:cNvPr id="5" name="Slide Number Placeholder 4">
            <a:extLst>
              <a:ext uri="{FF2B5EF4-FFF2-40B4-BE49-F238E27FC236}">
                <a16:creationId xmlns:a16="http://schemas.microsoft.com/office/drawing/2014/main" id="{E000F592-A9A5-7E39-A61B-E85426595EE7}"/>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27</a:t>
            </a:fld>
            <a:endParaRPr lang="en-US"/>
          </a:p>
        </p:txBody>
      </p:sp>
      <p:graphicFrame>
        <p:nvGraphicFramePr>
          <p:cNvPr id="8" name="TextBox 5">
            <a:extLst>
              <a:ext uri="{FF2B5EF4-FFF2-40B4-BE49-F238E27FC236}">
                <a16:creationId xmlns:a16="http://schemas.microsoft.com/office/drawing/2014/main" id="{842FAFE1-BB5B-D990-CE3D-D1F65BE1A57E}"/>
              </a:ext>
            </a:extLst>
          </p:cNvPr>
          <p:cNvGraphicFramePr/>
          <p:nvPr>
            <p:extLst>
              <p:ext uri="{D42A27DB-BD31-4B8C-83A1-F6EECF244321}">
                <p14:modId xmlns:p14="http://schemas.microsoft.com/office/powerpoint/2010/main" val="237643006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5177743"/>
      </p:ext>
    </p:extLst>
  </p:cSld>
  <p:clrMapOvr>
    <a:masterClrMapping/>
  </p:clrMapOvr>
  <mc:AlternateContent xmlns:mc="http://schemas.openxmlformats.org/markup-compatibility/2006" xmlns:p14="http://schemas.microsoft.com/office/powerpoint/2010/main">
    <mc:Choice Requires="p14">
      <p:transition spd="slow" p14:dur="2000" advTm="58840"/>
    </mc:Choice>
    <mc:Fallback xmlns="">
      <p:transition spd="slow" advTm="5884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Close-up of bookshelves in a public library">
            <a:extLst>
              <a:ext uri="{FF2B5EF4-FFF2-40B4-BE49-F238E27FC236}">
                <a16:creationId xmlns:a16="http://schemas.microsoft.com/office/drawing/2014/main" id="{C69A8AC9-2DFF-AA5D-87C1-9FFCE8545086}"/>
              </a:ext>
            </a:extLst>
          </p:cNvPr>
          <p:cNvPicPr>
            <a:picLocks noGrp="1" noChangeAspect="1"/>
          </p:cNvPicPr>
          <p:nvPr>
            <p:ph type="pic" sz="quarter" idx="13"/>
          </p:nvPr>
        </p:nvPicPr>
        <p:blipFill rotWithShape="1">
          <a:blip r:embed="rId2"/>
          <a:srcRect t="15064" b="15064"/>
          <a:stretch/>
        </p:blipFill>
        <p:spPr/>
      </p:pic>
      <p:pic>
        <p:nvPicPr>
          <p:cNvPr id="7" name="Picture 7" descr="Question mark on green pastel background">
            <a:extLst>
              <a:ext uri="{FF2B5EF4-FFF2-40B4-BE49-F238E27FC236}">
                <a16:creationId xmlns:a16="http://schemas.microsoft.com/office/drawing/2014/main" id="{C08AE950-1F34-F8A3-019A-07F74F7F7BA8}"/>
              </a:ext>
            </a:extLst>
          </p:cNvPr>
          <p:cNvPicPr>
            <a:picLocks noGrp="1" noChangeAspect="1"/>
          </p:cNvPicPr>
          <p:nvPr>
            <p:ph type="pic" sz="quarter" idx="14"/>
          </p:nvPr>
        </p:nvPicPr>
        <p:blipFill rotWithShape="1">
          <a:blip r:embed="rId3"/>
          <a:srcRect t="14357" b="14357"/>
          <a:stretch/>
        </p:blipFill>
        <p:spPr/>
      </p:pic>
      <p:graphicFrame>
        <p:nvGraphicFramePr>
          <p:cNvPr id="9" name="Text Placeholder 4">
            <a:extLst>
              <a:ext uri="{FF2B5EF4-FFF2-40B4-BE49-F238E27FC236}">
                <a16:creationId xmlns:a16="http://schemas.microsoft.com/office/drawing/2014/main" id="{880F4971-A41E-7EBA-D873-FB591420627B}"/>
              </a:ext>
            </a:extLst>
          </p:cNvPr>
          <p:cNvGraphicFramePr/>
          <p:nvPr/>
        </p:nvGraphicFramePr>
        <p:xfrm>
          <a:off x="838200" y="785533"/>
          <a:ext cx="5322888" cy="52660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30864850"/>
      </p:ext>
    </p:extLst>
  </p:cSld>
  <p:clrMapOvr>
    <a:masterClrMapping/>
  </p:clrMapOvr>
  <mc:AlternateContent xmlns:mc="http://schemas.openxmlformats.org/markup-compatibility/2006" xmlns:p14="http://schemas.microsoft.com/office/powerpoint/2010/main">
    <mc:Choice Requires="p14">
      <p:transition spd="slow" p14:dur="2000" advTm="18241"/>
    </mc:Choice>
    <mc:Fallback xmlns="">
      <p:transition spd="slow" advTm="18241"/>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FA3E1-1017-D947-75B8-71F89B4AD509}"/>
              </a:ext>
            </a:extLst>
          </p:cNvPr>
          <p:cNvSpPr>
            <a:spLocks noGrp="1"/>
          </p:cNvSpPr>
          <p:nvPr>
            <p:ph type="ctrTitle"/>
          </p:nvPr>
        </p:nvSpPr>
        <p:spPr>
          <a:xfrm>
            <a:off x="1736373" y="657168"/>
            <a:ext cx="3975425" cy="1746405"/>
          </a:xfrm>
        </p:spPr>
        <p:txBody>
          <a:bodyPr>
            <a:normAutofit/>
          </a:bodyPr>
          <a:lstStyle/>
          <a:p>
            <a:r>
              <a:rPr lang="en-GB" sz="4400" b="1" i="1" u="sng" dirty="0">
                <a:cs typeface="Angsana New"/>
              </a:rPr>
              <a:t>An example</a:t>
            </a:r>
            <a:endParaRPr lang="en-GB" b="1" dirty="0"/>
          </a:p>
        </p:txBody>
      </p:sp>
      <p:sp>
        <p:nvSpPr>
          <p:cNvPr id="5" name="Text Placeholder 4">
            <a:extLst>
              <a:ext uri="{FF2B5EF4-FFF2-40B4-BE49-F238E27FC236}">
                <a16:creationId xmlns:a16="http://schemas.microsoft.com/office/drawing/2014/main" id="{81E25FFC-7356-056C-1EB8-2B8AA15F8556}"/>
              </a:ext>
            </a:extLst>
          </p:cNvPr>
          <p:cNvSpPr>
            <a:spLocks noGrp="1"/>
          </p:cNvSpPr>
          <p:nvPr>
            <p:ph type="body" sz="quarter" idx="15"/>
          </p:nvPr>
        </p:nvSpPr>
        <p:spPr>
          <a:xfrm>
            <a:off x="908259" y="1881903"/>
            <a:ext cx="5322888" cy="4318929"/>
          </a:xfrm>
        </p:spPr>
        <p:txBody>
          <a:bodyPr vert="horz" lIns="91440" tIns="45720" rIns="91440" bIns="45720" rtlCol="0" anchor="t">
            <a:normAutofit fontScale="92500" lnSpcReduction="20000"/>
          </a:bodyPr>
          <a:lstStyle/>
          <a:p>
            <a:r>
              <a:rPr lang="en-GB" b="1" i="1" u="sng" dirty="0"/>
              <a:t>Topic –</a:t>
            </a:r>
            <a:r>
              <a:rPr lang="en-GB" dirty="0"/>
              <a:t> Happy Hippos are Wales favourite chocolate. </a:t>
            </a:r>
          </a:p>
          <a:p>
            <a:endParaRPr lang="en-GB" dirty="0"/>
          </a:p>
          <a:p>
            <a:r>
              <a:rPr lang="en-GB" dirty="0"/>
              <a:t>How will I answer?; </a:t>
            </a:r>
          </a:p>
          <a:p>
            <a:r>
              <a:rPr lang="en-GB" dirty="0"/>
              <a:t>- Point. </a:t>
            </a:r>
          </a:p>
          <a:p>
            <a:r>
              <a:rPr lang="en-GB" dirty="0"/>
              <a:t>- Evidence. </a:t>
            </a:r>
          </a:p>
          <a:p>
            <a:r>
              <a:rPr lang="en-GB" dirty="0"/>
              <a:t>- Explain. </a:t>
            </a:r>
          </a:p>
          <a:p>
            <a:r>
              <a:rPr lang="en-GB" dirty="0"/>
              <a:t>- Link.</a:t>
            </a:r>
          </a:p>
          <a:p>
            <a:endParaRPr lang="en-GB" dirty="0"/>
          </a:p>
          <a:p>
            <a:endParaRPr lang="en-GB" dirty="0"/>
          </a:p>
        </p:txBody>
      </p:sp>
      <p:pic>
        <p:nvPicPr>
          <p:cNvPr id="1026" name="Picture 2" descr="Kinder Happy Hippo - Kinder United Kingdom and Ireland">
            <a:extLst>
              <a:ext uri="{FF2B5EF4-FFF2-40B4-BE49-F238E27FC236}">
                <a16:creationId xmlns:a16="http://schemas.microsoft.com/office/drawing/2014/main" id="{7B662067-BE18-1B0D-1984-B26A9B5199C1}"/>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t="23250" b="2325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10" name="AutoShape 4" descr="Kinder Happy Hippo Chocolate Cream Biscuits Multipack 5x20.7g | Sainsbury's">
            <a:extLst>
              <a:ext uri="{FF2B5EF4-FFF2-40B4-BE49-F238E27FC236}">
                <a16:creationId xmlns:a16="http://schemas.microsoft.com/office/drawing/2014/main" id="{9A91C156-46E1-5C2D-F70D-FC0CE9B54835}"/>
              </a:ext>
            </a:extLst>
          </p:cNvPr>
          <p:cNvSpPr>
            <a:spLocks noGrp="1" noChangeAspect="1" noChangeArrowheads="1"/>
          </p:cNvSpPr>
          <p:nvPr>
            <p:ph type="pic" sz="quarter" idx="14"/>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Wholesale Kinder Happy Hippo Cocoa Cream 5 Pack 103.5g | Hancocks">
            <a:extLst>
              <a:ext uri="{FF2B5EF4-FFF2-40B4-BE49-F238E27FC236}">
                <a16:creationId xmlns:a16="http://schemas.microsoft.com/office/drawing/2014/main" id="{16DCDD7E-F82D-E2A7-CED6-9FC761CFA4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4848" y="3502153"/>
            <a:ext cx="4606123" cy="2792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7495101"/>
      </p:ext>
    </p:extLst>
  </p:cSld>
  <p:clrMapOvr>
    <a:masterClrMapping/>
  </p:clrMapOvr>
  <mc:AlternateContent xmlns:mc="http://schemas.openxmlformats.org/markup-compatibility/2006" xmlns:p14="http://schemas.microsoft.com/office/powerpoint/2010/main">
    <mc:Choice Requires="p14">
      <p:transition spd="slow" p14:dur="2000" advTm="16903"/>
    </mc:Choice>
    <mc:Fallback xmlns="">
      <p:transition spd="slow" advTm="1690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Content Placeholder 6">
            <a:extLst>
              <a:ext uri="{FF2B5EF4-FFF2-40B4-BE49-F238E27FC236}">
                <a16:creationId xmlns:a16="http://schemas.microsoft.com/office/drawing/2014/main" id="{90328D26-A8C7-6775-18EE-2D3DA8FF4176}"/>
              </a:ext>
            </a:extLst>
          </p:cNvPr>
          <p:cNvGraphicFramePr>
            <a:graphicFrameLocks noGrp="1"/>
          </p:cNvGraphicFramePr>
          <p:nvPr>
            <p:ph idx="1"/>
            <p:extLst>
              <p:ext uri="{D42A27DB-BD31-4B8C-83A1-F6EECF244321}">
                <p14:modId xmlns:p14="http://schemas.microsoft.com/office/powerpoint/2010/main" val="3986616811"/>
              </p:ext>
            </p:extLst>
          </p:nvPr>
        </p:nvGraphicFramePr>
        <p:xfrm>
          <a:off x="2279114" y="583146"/>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099923"/>
      </p:ext>
    </p:extLst>
  </p:cSld>
  <p:clrMapOvr>
    <a:masterClrMapping/>
  </p:clrMapOvr>
  <mc:AlternateContent xmlns:mc="http://schemas.openxmlformats.org/markup-compatibility/2006" xmlns:p14="http://schemas.microsoft.com/office/powerpoint/2010/main">
    <mc:Choice Requires="p14">
      <p:transition spd="slow" p14:dur="2000" advTm="73270"/>
    </mc:Choice>
    <mc:Fallback xmlns="">
      <p:transition spd="slow" advTm="7327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FC41F74B-2A0C-43A8-4217-40EED10F0907}"/>
              </a:ext>
            </a:extLst>
          </p:cNvPr>
          <p:cNvSpPr>
            <a:spLocks noGrp="1"/>
          </p:cNvSpPr>
          <p:nvPr>
            <p:ph type="title"/>
          </p:nvPr>
        </p:nvSpPr>
        <p:spPr>
          <a:xfrm>
            <a:off x="8270420" y="1387927"/>
            <a:ext cx="3212502" cy="1942773"/>
          </a:xfrm>
        </p:spPr>
        <p:txBody>
          <a:bodyPr anchor="b">
            <a:normAutofit/>
          </a:bodyPr>
          <a:lstStyle/>
          <a:p>
            <a:r>
              <a:rPr lang="en-GB" b="1" i="1" u="sng">
                <a:cs typeface="Angsana New"/>
              </a:rPr>
              <a:t>What does this show us?</a:t>
            </a:r>
            <a:endParaRPr lang="en-GB" b="1"/>
          </a:p>
        </p:txBody>
      </p:sp>
      <p:pic>
        <p:nvPicPr>
          <p:cNvPr id="6" name="Picture 5" descr="Magnifying glass and question mark">
            <a:extLst>
              <a:ext uri="{FF2B5EF4-FFF2-40B4-BE49-F238E27FC236}">
                <a16:creationId xmlns:a16="http://schemas.microsoft.com/office/drawing/2014/main" id="{29A69610-5CDA-04CF-7CF6-05ED3541DBBA}"/>
              </a:ext>
            </a:extLst>
          </p:cNvPr>
          <p:cNvPicPr>
            <a:picLocks noChangeAspect="1"/>
          </p:cNvPicPr>
          <p:nvPr/>
        </p:nvPicPr>
        <p:blipFill>
          <a:blip r:embed="rId2"/>
          <a:srcRect l="20150" r="16502"/>
          <a:stretch>
            <a:fillRect/>
          </a:stretch>
        </p:blipFill>
        <p:spPr>
          <a:xfrm>
            <a:off x="20" y="10"/>
            <a:ext cx="7723393" cy="6857990"/>
          </a:xfrm>
          <a:prstGeom prst="rect">
            <a:avLst/>
          </a:prstGeom>
        </p:spPr>
      </p:pic>
      <p:sp>
        <p:nvSpPr>
          <p:cNvPr id="3" name="Picture Placeholder 2">
            <a:extLst>
              <a:ext uri="{FF2B5EF4-FFF2-40B4-BE49-F238E27FC236}">
                <a16:creationId xmlns:a16="http://schemas.microsoft.com/office/drawing/2014/main" id="{50B65033-6388-FA75-0EF4-57457C813D44}"/>
              </a:ext>
            </a:extLst>
          </p:cNvPr>
          <p:cNvSpPr>
            <a:spLocks noGrp="1"/>
          </p:cNvSpPr>
          <p:nvPr>
            <p:ph idx="1"/>
          </p:nvPr>
        </p:nvSpPr>
        <p:spPr>
          <a:xfrm>
            <a:off x="8270420" y="3412998"/>
            <a:ext cx="3212502" cy="2767366"/>
          </a:xfrm>
        </p:spPr>
        <p:txBody>
          <a:bodyPr vert="horz" lIns="91440" tIns="45720" rIns="91440" bIns="45720" rtlCol="0">
            <a:normAutofit/>
          </a:bodyPr>
          <a:lstStyle/>
          <a:p>
            <a:r>
              <a:rPr lang="en-GB" sz="1800"/>
              <a:t>In assignments you need to be analysing, thinking critically. </a:t>
            </a:r>
            <a:endParaRPr lang="en-US" sz="1800"/>
          </a:p>
          <a:p>
            <a:pPr>
              <a:buClr>
                <a:srgbClr val="E4DEF6"/>
              </a:buClr>
            </a:pPr>
            <a:r>
              <a:rPr lang="en-GB" sz="1800"/>
              <a:t>Criticise and question the validity of argument. </a:t>
            </a:r>
          </a:p>
        </p:txBody>
      </p:sp>
    </p:spTree>
    <p:extLst>
      <p:ext uri="{BB962C8B-B14F-4D97-AF65-F5344CB8AC3E}">
        <p14:creationId xmlns:p14="http://schemas.microsoft.com/office/powerpoint/2010/main" val="2146609821"/>
      </p:ext>
    </p:extLst>
  </p:cSld>
  <p:clrMapOvr>
    <a:masterClrMapping/>
  </p:clrMapOvr>
  <mc:AlternateContent xmlns:mc="http://schemas.openxmlformats.org/markup-compatibility/2006" xmlns:p14="http://schemas.microsoft.com/office/powerpoint/2010/main">
    <mc:Choice Requires="p14">
      <p:transition spd="slow" p14:dur="2000" advTm="56982"/>
    </mc:Choice>
    <mc:Fallback xmlns="">
      <p:transition spd="slow" advTm="56982"/>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AC04C-1C82-E931-5ECC-33B52129ED97}"/>
              </a:ext>
            </a:extLst>
          </p:cNvPr>
          <p:cNvSpPr>
            <a:spLocks noGrp="1"/>
          </p:cNvSpPr>
          <p:nvPr>
            <p:ph type="title"/>
          </p:nvPr>
        </p:nvSpPr>
        <p:spPr/>
        <p:txBody>
          <a:bodyPr>
            <a:normAutofit/>
          </a:bodyPr>
          <a:lstStyle/>
          <a:p>
            <a:pPr algn="ctr"/>
            <a:r>
              <a:rPr lang="en-GB" b="1" i="1" u="sng">
                <a:cs typeface="Angsana New"/>
              </a:rPr>
              <a:t>How does this relate to researching?</a:t>
            </a:r>
            <a:endParaRPr lang="en-GB" b="1"/>
          </a:p>
        </p:txBody>
      </p:sp>
      <p:graphicFrame>
        <p:nvGraphicFramePr>
          <p:cNvPr id="5" name="Picture Placeholder 2">
            <a:extLst>
              <a:ext uri="{FF2B5EF4-FFF2-40B4-BE49-F238E27FC236}">
                <a16:creationId xmlns:a16="http://schemas.microsoft.com/office/drawing/2014/main" id="{C4F6C3F6-AD5E-5BF7-C2AA-9F75AF0DC9CD}"/>
              </a:ext>
            </a:extLst>
          </p:cNvPr>
          <p:cNvGraphicFramePr>
            <a:graphicFrameLocks noGrp="1"/>
          </p:cNvGraphicFramePr>
          <p:nvPr>
            <p:ph idx="1"/>
          </p:nvPr>
        </p:nvGraphicFramePr>
        <p:xfrm>
          <a:off x="784412" y="1748351"/>
          <a:ext cx="10515600" cy="3998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5057612"/>
      </p:ext>
    </p:extLst>
  </p:cSld>
  <p:clrMapOvr>
    <a:masterClrMapping/>
  </p:clrMapOvr>
  <mc:AlternateContent xmlns:mc="http://schemas.openxmlformats.org/markup-compatibility/2006" xmlns:p14="http://schemas.microsoft.com/office/powerpoint/2010/main">
    <mc:Choice Requires="p14">
      <p:transition spd="slow" p14:dur="2000" advTm="32401"/>
    </mc:Choice>
    <mc:Fallback xmlns="">
      <p:transition spd="slow" advTm="3240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95CCD7-9717-97C3-468B-CEA09769EE8D}"/>
              </a:ext>
            </a:extLst>
          </p:cNvPr>
          <p:cNvSpPr>
            <a:spLocks noGrp="1"/>
          </p:cNvSpPr>
          <p:nvPr>
            <p:ph type="title"/>
          </p:nvPr>
        </p:nvSpPr>
        <p:spPr>
          <a:xfrm>
            <a:off x="612649" y="548638"/>
            <a:ext cx="3493008" cy="5788152"/>
          </a:xfrm>
        </p:spPr>
        <p:txBody>
          <a:bodyPr vert="horz" lIns="91440" tIns="45720" rIns="91440" bIns="45720" rtlCol="0" anchor="ctr">
            <a:normAutofit/>
          </a:bodyPr>
          <a:lstStyle/>
          <a:p>
            <a:r>
              <a:rPr lang="en-US" sz="4000" b="1" i="1" u="sng" kern="1200">
                <a:solidFill>
                  <a:schemeClr val="tx1"/>
                </a:solidFill>
                <a:latin typeface="+mj-lt"/>
                <a:ea typeface="+mj-ea"/>
                <a:cs typeface="+mj-cs"/>
              </a:rPr>
              <a:t>Let’s try</a:t>
            </a:r>
          </a:p>
        </p:txBody>
      </p:sp>
      <p:sp>
        <p:nvSpPr>
          <p:cNvPr id="5" name="Slide Number Placeholder 4">
            <a:extLst>
              <a:ext uri="{FF2B5EF4-FFF2-40B4-BE49-F238E27FC236}">
                <a16:creationId xmlns:a16="http://schemas.microsoft.com/office/drawing/2014/main" id="{8B340965-B3A5-107E-EDD6-1EC03A81B6DD}"/>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28844951-7827-47D4-8276-7DDE1FA7D85A}" type="slidenum">
              <a:rPr lang="en-US"/>
              <a:pPr>
                <a:spcAft>
                  <a:spcPts val="600"/>
                </a:spcAft>
              </a:pPr>
              <a:t>33</a:t>
            </a:fld>
            <a:endParaRPr lang="en-US"/>
          </a:p>
        </p:txBody>
      </p:sp>
      <p:graphicFrame>
        <p:nvGraphicFramePr>
          <p:cNvPr id="18" name="TextBox 5">
            <a:extLst>
              <a:ext uri="{FF2B5EF4-FFF2-40B4-BE49-F238E27FC236}">
                <a16:creationId xmlns:a16="http://schemas.microsoft.com/office/drawing/2014/main" id="{A49B3544-E6F0-A364-A65D-C4E26BAC93CF}"/>
              </a:ext>
            </a:extLst>
          </p:cNvPr>
          <p:cNvGraphicFramePr/>
          <p:nvPr>
            <p:extLst>
              <p:ext uri="{D42A27DB-BD31-4B8C-83A1-F6EECF244321}">
                <p14:modId xmlns:p14="http://schemas.microsoft.com/office/powerpoint/2010/main" val="113136630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5440276"/>
      </p:ext>
    </p:extLst>
  </p:cSld>
  <p:clrMapOvr>
    <a:masterClrMapping/>
  </p:clrMapOvr>
  <mc:AlternateContent xmlns:mc="http://schemas.openxmlformats.org/markup-compatibility/2006" xmlns:p14="http://schemas.microsoft.com/office/powerpoint/2010/main">
    <mc:Choice Requires="p14">
      <p:transition spd="slow" p14:dur="2000" advTm="18541"/>
    </mc:Choice>
    <mc:Fallback xmlns="">
      <p:transition spd="slow" advTm="18541"/>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roken window with bars">
            <a:extLst>
              <a:ext uri="{FF2B5EF4-FFF2-40B4-BE49-F238E27FC236}">
                <a16:creationId xmlns:a16="http://schemas.microsoft.com/office/drawing/2014/main" id="{A8FE1FEE-A243-F3C6-6E92-F1BE315DF0C4}"/>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t="14223" r="-1" b="9227"/>
          <a:stretch/>
        </p:blipFill>
        <p:spPr>
          <a:xfrm>
            <a:off x="-21815" y="10"/>
            <a:ext cx="12188952" cy="6857990"/>
          </a:xfrm>
          <a:prstGeom prst="rect">
            <a:avLst/>
          </a:prstGeom>
        </p:spPr>
      </p:pic>
      <p:sp>
        <p:nvSpPr>
          <p:cNvPr id="5" name="Slide Number Placeholder 4">
            <a:extLst>
              <a:ext uri="{FF2B5EF4-FFF2-40B4-BE49-F238E27FC236}">
                <a16:creationId xmlns:a16="http://schemas.microsoft.com/office/drawing/2014/main" id="{AE13CE3E-23B1-8E56-E7CA-6775EB6BE4BF}"/>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34</a:t>
            </a:fld>
            <a:endParaRPr lang="en-US"/>
          </a:p>
        </p:txBody>
      </p:sp>
    </p:spTree>
    <p:extLst>
      <p:ext uri="{BB962C8B-B14F-4D97-AF65-F5344CB8AC3E}">
        <p14:creationId xmlns:p14="http://schemas.microsoft.com/office/powerpoint/2010/main" val="6678934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F2CE4-ACE4-1EB2-7BA5-09C979CACE21}"/>
              </a:ext>
            </a:extLst>
          </p:cNvPr>
          <p:cNvSpPr>
            <a:spLocks noGrp="1"/>
          </p:cNvSpPr>
          <p:nvPr>
            <p:ph type="title"/>
          </p:nvPr>
        </p:nvSpPr>
        <p:spPr>
          <a:xfrm>
            <a:off x="7123007" y="603501"/>
            <a:ext cx="4361693" cy="1527049"/>
          </a:xfrm>
        </p:spPr>
        <p:txBody>
          <a:bodyPr anchor="b">
            <a:normAutofit/>
          </a:bodyPr>
          <a:lstStyle/>
          <a:p>
            <a:r>
              <a:rPr lang="en-GB" sz="3300" b="1" i="1" u="sng"/>
              <a:t>How do I put this into an assignment?</a:t>
            </a:r>
          </a:p>
        </p:txBody>
      </p:sp>
      <p:pic>
        <p:nvPicPr>
          <p:cNvPr id="7" name="Picture 6" descr="Wood human figure">
            <a:extLst>
              <a:ext uri="{FF2B5EF4-FFF2-40B4-BE49-F238E27FC236}">
                <a16:creationId xmlns:a16="http://schemas.microsoft.com/office/drawing/2014/main" id="{61BDF08D-B8FE-0D04-CF53-A240080C1184}"/>
              </a:ext>
            </a:extLst>
          </p:cNvPr>
          <p:cNvPicPr>
            <a:picLocks noChangeAspect="1"/>
          </p:cNvPicPr>
          <p:nvPr/>
        </p:nvPicPr>
        <p:blipFill>
          <a:blip r:embed="rId2"/>
          <a:srcRect r="37966" b="-1"/>
          <a:stretch>
            <a:fillRect/>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62938349-3166-90E1-460E-E5689B457BE2}"/>
              </a:ext>
            </a:extLst>
          </p:cNvPr>
          <p:cNvSpPr>
            <a:spLocks noGrp="1"/>
          </p:cNvSpPr>
          <p:nvPr>
            <p:ph idx="1"/>
          </p:nvPr>
        </p:nvSpPr>
        <p:spPr>
          <a:xfrm>
            <a:off x="7123007" y="2212846"/>
            <a:ext cx="4361693" cy="4096514"/>
          </a:xfrm>
        </p:spPr>
        <p:txBody>
          <a:bodyPr>
            <a:normAutofit/>
          </a:bodyPr>
          <a:lstStyle/>
          <a:p>
            <a:r>
              <a:rPr lang="en-GB" sz="1800"/>
              <a:t>Point. </a:t>
            </a:r>
          </a:p>
          <a:p>
            <a:r>
              <a:rPr lang="en-GB" sz="1800"/>
              <a:t>Evidence. </a:t>
            </a:r>
          </a:p>
          <a:p>
            <a:r>
              <a:rPr lang="en-GB" sz="1800"/>
              <a:t>Explain. </a:t>
            </a:r>
          </a:p>
          <a:p>
            <a:r>
              <a:rPr lang="en-GB" sz="1800"/>
              <a:t>Link.</a:t>
            </a:r>
          </a:p>
        </p:txBody>
      </p:sp>
      <p:sp>
        <p:nvSpPr>
          <p:cNvPr id="5" name="Slide Number Placeholder 4">
            <a:extLst>
              <a:ext uri="{FF2B5EF4-FFF2-40B4-BE49-F238E27FC236}">
                <a16:creationId xmlns:a16="http://schemas.microsoft.com/office/drawing/2014/main" id="{79210305-D89A-6CFE-584F-900B9F9AFA8F}"/>
              </a:ext>
            </a:extLst>
          </p:cNvPr>
          <p:cNvSpPr>
            <a:spLocks noGrp="1"/>
          </p:cNvSpPr>
          <p:nvPr>
            <p:ph type="sldNum" sz="quarter" idx="12"/>
          </p:nvPr>
        </p:nvSpPr>
        <p:spPr>
          <a:xfrm>
            <a:off x="11632162" y="6453002"/>
            <a:ext cx="429207" cy="365125"/>
          </a:xfrm>
        </p:spPr>
        <p:txBody>
          <a:bodyPr>
            <a:normAutofit/>
          </a:bodyPr>
          <a:lstStyle/>
          <a:p>
            <a:pPr>
              <a:spcAft>
                <a:spcPts val="600"/>
              </a:spcAft>
            </a:pPr>
            <a:fld id="{28844951-7827-47D4-8276-7DDE1FA7D85A}" type="slidenum">
              <a:rPr lang="en-US" smtClean="0"/>
              <a:pPr>
                <a:spcAft>
                  <a:spcPts val="600"/>
                </a:spcAft>
              </a:pPr>
              <a:t>35</a:t>
            </a:fld>
            <a:endParaRPr lang="en-US"/>
          </a:p>
        </p:txBody>
      </p:sp>
    </p:spTree>
    <p:extLst>
      <p:ext uri="{BB962C8B-B14F-4D97-AF65-F5344CB8AC3E}">
        <p14:creationId xmlns:p14="http://schemas.microsoft.com/office/powerpoint/2010/main" val="4243813583"/>
      </p:ext>
    </p:extLst>
  </p:cSld>
  <p:clrMapOvr>
    <a:masterClrMapping/>
  </p:clrMapOvr>
  <mc:AlternateContent xmlns:mc="http://schemas.openxmlformats.org/markup-compatibility/2006" xmlns:p14="http://schemas.microsoft.com/office/powerpoint/2010/main">
    <mc:Choice Requires="p14">
      <p:transition spd="slow" p14:dur="2000" advTm="43946"/>
    </mc:Choice>
    <mc:Fallback xmlns="">
      <p:transition spd="slow" advTm="43946"/>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82723E9-C56C-4E0A-A2E0-6C52B67C1D36}"/>
              </a:ext>
            </a:extLst>
          </p:cNvPr>
          <p:cNvSpPr>
            <a:spLocks noGrp="1"/>
          </p:cNvSpPr>
          <p:nvPr>
            <p:ph type="title"/>
          </p:nvPr>
        </p:nvSpPr>
        <p:spPr>
          <a:xfrm>
            <a:off x="612649" y="548638"/>
            <a:ext cx="3493008" cy="5788152"/>
          </a:xfrm>
        </p:spPr>
        <p:txBody>
          <a:bodyPr anchor="ctr">
            <a:normAutofit/>
          </a:bodyPr>
          <a:lstStyle/>
          <a:p>
            <a:r>
              <a:rPr lang="en-GB" sz="4000" b="1" i="1" u="sng"/>
              <a:t>Conclusion</a:t>
            </a:r>
          </a:p>
        </p:txBody>
      </p:sp>
      <p:sp>
        <p:nvSpPr>
          <p:cNvPr id="5" name="Slide Number Placeholder 4">
            <a:extLst>
              <a:ext uri="{FF2B5EF4-FFF2-40B4-BE49-F238E27FC236}">
                <a16:creationId xmlns:a16="http://schemas.microsoft.com/office/drawing/2014/main" id="{5AAD7A13-3504-FD4E-D1AA-55A2ECDFF933}"/>
              </a:ext>
            </a:extLst>
          </p:cNvPr>
          <p:cNvSpPr>
            <a:spLocks noGrp="1"/>
          </p:cNvSpPr>
          <p:nvPr>
            <p:ph type="sldNum" sz="quarter" idx="12"/>
          </p:nvPr>
        </p:nvSpPr>
        <p:spPr>
          <a:xfrm>
            <a:off x="11632162" y="6453002"/>
            <a:ext cx="429207" cy="365125"/>
          </a:xfrm>
        </p:spPr>
        <p:txBody>
          <a:bodyPr>
            <a:normAutofit/>
          </a:bodyPr>
          <a:lstStyle/>
          <a:p>
            <a:pPr>
              <a:spcAft>
                <a:spcPts val="600"/>
              </a:spcAft>
            </a:pPr>
            <a:fld id="{28844951-7827-47D4-8276-7DDE1FA7D85A}" type="slidenum">
              <a:rPr lang="en-US" smtClean="0"/>
              <a:pPr>
                <a:spcAft>
                  <a:spcPts val="600"/>
                </a:spcAft>
              </a:pPr>
              <a:t>36</a:t>
            </a:fld>
            <a:endParaRPr lang="en-US"/>
          </a:p>
        </p:txBody>
      </p:sp>
      <p:graphicFrame>
        <p:nvGraphicFramePr>
          <p:cNvPr id="7" name="Content Placeholder 3">
            <a:extLst>
              <a:ext uri="{FF2B5EF4-FFF2-40B4-BE49-F238E27FC236}">
                <a16:creationId xmlns:a16="http://schemas.microsoft.com/office/drawing/2014/main" id="{1A13B6AC-C0B7-1B54-3339-03F82982ECF1}"/>
              </a:ext>
            </a:extLst>
          </p:cNvPr>
          <p:cNvGraphicFramePr>
            <a:graphicFrameLocks noGrp="1"/>
          </p:cNvGraphicFramePr>
          <p:nvPr>
            <p:ph idx="1"/>
            <p:extLst>
              <p:ext uri="{D42A27DB-BD31-4B8C-83A1-F6EECF244321}">
                <p14:modId xmlns:p14="http://schemas.microsoft.com/office/powerpoint/2010/main" val="2506857989"/>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6241471"/>
      </p:ext>
    </p:extLst>
  </p:cSld>
  <p:clrMapOvr>
    <a:masterClrMapping/>
  </p:clrMapOvr>
  <mc:AlternateContent xmlns:mc="http://schemas.openxmlformats.org/markup-compatibility/2006" xmlns:p14="http://schemas.microsoft.com/office/powerpoint/2010/main">
    <mc:Choice Requires="p14">
      <p:transition spd="slow" p14:dur="2000" advTm="42314"/>
    </mc:Choice>
    <mc:Fallback xmlns="">
      <p:transition spd="slow" advTm="42314"/>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422210-7837-92E5-FFBE-95C41F0CD611}"/>
              </a:ext>
            </a:extLst>
          </p:cNvPr>
          <p:cNvSpPr>
            <a:spLocks noGrp="1"/>
          </p:cNvSpPr>
          <p:nvPr>
            <p:ph type="title"/>
          </p:nvPr>
        </p:nvSpPr>
        <p:spPr>
          <a:xfrm>
            <a:off x="1034797" y="226987"/>
            <a:ext cx="4361686" cy="1527048"/>
          </a:xfrm>
        </p:spPr>
        <p:txBody>
          <a:bodyPr anchor="b">
            <a:normAutofit/>
          </a:bodyPr>
          <a:lstStyle/>
          <a:p>
            <a:r>
              <a:rPr lang="en-GB" b="1" i="1" u="sng" dirty="0"/>
              <a:t>An example</a:t>
            </a:r>
          </a:p>
        </p:txBody>
      </p:sp>
      <p:sp>
        <p:nvSpPr>
          <p:cNvPr id="3" name="Content Placeholder 2">
            <a:extLst>
              <a:ext uri="{FF2B5EF4-FFF2-40B4-BE49-F238E27FC236}">
                <a16:creationId xmlns:a16="http://schemas.microsoft.com/office/drawing/2014/main" id="{F7B23A84-B48B-A83A-57CC-57DE51FD00A2}"/>
              </a:ext>
            </a:extLst>
          </p:cNvPr>
          <p:cNvSpPr>
            <a:spLocks noGrp="1"/>
          </p:cNvSpPr>
          <p:nvPr>
            <p:ph idx="1"/>
          </p:nvPr>
        </p:nvSpPr>
        <p:spPr>
          <a:xfrm>
            <a:off x="612647" y="2212848"/>
            <a:ext cx="4361687" cy="4096512"/>
          </a:xfrm>
        </p:spPr>
        <p:txBody>
          <a:bodyPr>
            <a:normAutofit/>
          </a:bodyPr>
          <a:lstStyle/>
          <a:p>
            <a:r>
              <a:rPr lang="en-GB" sz="1800"/>
              <a:t>In conclusion, from the arguments provided throughout the assignment, it is clear that Happy Hippos are not Wales favourite chocolates. This is clear as 100 people cannot speak for the whole population of Wales. A wider survey needs to be undertaken. </a:t>
            </a:r>
          </a:p>
        </p:txBody>
      </p:sp>
      <p:pic>
        <p:nvPicPr>
          <p:cNvPr id="4" name="Picture 2" descr="Kinder Happy Hippo - Kinder United Kingdom and Ireland">
            <a:extLst>
              <a:ext uri="{FF2B5EF4-FFF2-40B4-BE49-F238E27FC236}">
                <a16:creationId xmlns:a16="http://schemas.microsoft.com/office/drawing/2014/main" id="{6185F669-AB5E-9181-C56E-9F3E665A9D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533" r="3533"/>
          <a:stretch>
            <a:fillRect/>
          </a:stretch>
        </p:blipFill>
        <p:spPr bwMode="auto">
          <a:xfrm>
            <a:off x="5818632" y="-1"/>
            <a:ext cx="6373368" cy="6858001"/>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63B5950E-7A5B-7E19-A79B-AF5494B34D71}"/>
              </a:ext>
            </a:extLst>
          </p:cNvPr>
          <p:cNvSpPr>
            <a:spLocks noGrp="1"/>
          </p:cNvSpPr>
          <p:nvPr>
            <p:ph type="sldNum" sz="quarter" idx="12"/>
          </p:nvPr>
        </p:nvSpPr>
        <p:spPr>
          <a:xfrm>
            <a:off x="11632162" y="6453002"/>
            <a:ext cx="429207" cy="365125"/>
          </a:xfrm>
        </p:spPr>
        <p:txBody>
          <a:bodyPr>
            <a:normAutofit/>
          </a:bodyPr>
          <a:lstStyle/>
          <a:p>
            <a:pPr>
              <a:spcAft>
                <a:spcPts val="600"/>
              </a:spcAft>
            </a:pPr>
            <a:fld id="{28844951-7827-47D4-8276-7DDE1FA7D85A}" type="slidenum">
              <a:rPr lang="en-US">
                <a:solidFill>
                  <a:srgbClr val="FFFFFF"/>
                </a:solidFill>
              </a:rPr>
              <a:pPr>
                <a:spcAft>
                  <a:spcPts val="600"/>
                </a:spcAft>
              </a:pPr>
              <a:t>37</a:t>
            </a:fld>
            <a:endParaRPr lang="en-US">
              <a:solidFill>
                <a:srgbClr val="FFFFFF"/>
              </a:solidFill>
            </a:endParaRPr>
          </a:p>
        </p:txBody>
      </p:sp>
    </p:spTree>
    <p:extLst>
      <p:ext uri="{BB962C8B-B14F-4D97-AF65-F5344CB8AC3E}">
        <p14:creationId xmlns:p14="http://schemas.microsoft.com/office/powerpoint/2010/main" val="932850741"/>
      </p:ext>
    </p:extLst>
  </p:cSld>
  <p:clrMapOvr>
    <a:masterClrMapping/>
  </p:clrMapOvr>
  <mc:AlternateContent xmlns:mc="http://schemas.openxmlformats.org/markup-compatibility/2006" xmlns:p14="http://schemas.microsoft.com/office/powerpoint/2010/main">
    <mc:Choice Requires="p14">
      <p:transition spd="slow" p14:dur="2000" advTm="22100"/>
    </mc:Choice>
    <mc:Fallback xmlns="">
      <p:transition spd="slow" advTm="2210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34B95B34-E9BB-4611-4D78-CD2007CF598C}"/>
              </a:ext>
            </a:extLst>
          </p:cNvPr>
          <p:cNvSpPr>
            <a:spLocks noGrp="1"/>
          </p:cNvSpPr>
          <p:nvPr>
            <p:ph type="title"/>
          </p:nvPr>
        </p:nvSpPr>
        <p:spPr>
          <a:xfrm>
            <a:off x="612649" y="548638"/>
            <a:ext cx="3493008" cy="5788152"/>
          </a:xfrm>
        </p:spPr>
        <p:txBody>
          <a:bodyPr anchor="ctr">
            <a:normAutofit/>
          </a:bodyPr>
          <a:lstStyle/>
          <a:p>
            <a:r>
              <a:rPr lang="en-GB" sz="4000" b="1" i="1" u="sng"/>
              <a:t>Summary</a:t>
            </a:r>
          </a:p>
        </p:txBody>
      </p:sp>
      <p:sp>
        <p:nvSpPr>
          <p:cNvPr id="5" name="Slide Number Placeholder 4">
            <a:extLst>
              <a:ext uri="{FF2B5EF4-FFF2-40B4-BE49-F238E27FC236}">
                <a16:creationId xmlns:a16="http://schemas.microsoft.com/office/drawing/2014/main" id="{BA1ABC20-6EDA-F834-D645-657E93894C3F}"/>
              </a:ext>
            </a:extLst>
          </p:cNvPr>
          <p:cNvSpPr>
            <a:spLocks noGrp="1"/>
          </p:cNvSpPr>
          <p:nvPr>
            <p:ph type="sldNum" sz="quarter" idx="12"/>
          </p:nvPr>
        </p:nvSpPr>
        <p:spPr>
          <a:xfrm>
            <a:off x="11632162" y="6453002"/>
            <a:ext cx="429207" cy="365125"/>
          </a:xfrm>
        </p:spPr>
        <p:txBody>
          <a:bodyPr>
            <a:normAutofit/>
          </a:bodyPr>
          <a:lstStyle/>
          <a:p>
            <a:pPr>
              <a:spcAft>
                <a:spcPts val="600"/>
              </a:spcAft>
            </a:pPr>
            <a:fld id="{28844951-7827-47D4-8276-7DDE1FA7D85A}" type="slidenum">
              <a:rPr lang="en-US" smtClean="0"/>
              <a:pPr>
                <a:spcAft>
                  <a:spcPts val="600"/>
                </a:spcAft>
              </a:pPr>
              <a:t>38</a:t>
            </a:fld>
            <a:endParaRPr lang="en-US"/>
          </a:p>
        </p:txBody>
      </p:sp>
      <p:graphicFrame>
        <p:nvGraphicFramePr>
          <p:cNvPr id="9" name="Content Placeholder 6">
            <a:extLst>
              <a:ext uri="{FF2B5EF4-FFF2-40B4-BE49-F238E27FC236}">
                <a16:creationId xmlns:a16="http://schemas.microsoft.com/office/drawing/2014/main" id="{5ECE5137-F4A4-7485-7134-B19E86BFD99D}"/>
              </a:ext>
            </a:extLst>
          </p:cNvPr>
          <p:cNvGraphicFramePr>
            <a:graphicFrameLocks noGrp="1"/>
          </p:cNvGraphicFramePr>
          <p:nvPr>
            <p:ph idx="1"/>
            <p:extLst>
              <p:ext uri="{D42A27DB-BD31-4B8C-83A1-F6EECF244321}">
                <p14:modId xmlns:p14="http://schemas.microsoft.com/office/powerpoint/2010/main" val="364752750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9143091"/>
      </p:ext>
    </p:extLst>
  </p:cSld>
  <p:clrMapOvr>
    <a:masterClrMapping/>
  </p:clrMapOvr>
  <mc:AlternateContent xmlns:mc="http://schemas.openxmlformats.org/markup-compatibility/2006" xmlns:p14="http://schemas.microsoft.com/office/powerpoint/2010/main">
    <mc:Choice Requires="p14">
      <p:transition spd="slow" p14:dur="2000" advTm="40313"/>
    </mc:Choice>
    <mc:Fallback xmlns="">
      <p:transition spd="slow" advTm="40313"/>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F2FADCA-1A85-3A2E-8019-025186D6630F}"/>
              </a:ext>
            </a:extLst>
          </p:cNvPr>
          <p:cNvSpPr>
            <a:spLocks noGrp="1"/>
          </p:cNvSpPr>
          <p:nvPr>
            <p:ph type="ctrTitle"/>
          </p:nvPr>
        </p:nvSpPr>
        <p:spPr>
          <a:xfrm>
            <a:off x="1731821" y="501345"/>
            <a:ext cx="8728364" cy="689279"/>
          </a:xfrm>
        </p:spPr>
        <p:txBody>
          <a:bodyPr>
            <a:normAutofit/>
          </a:bodyPr>
          <a:lstStyle/>
          <a:p>
            <a:r>
              <a:rPr lang="en-GB" sz="3600"/>
              <a:t>Thank you!</a:t>
            </a:r>
          </a:p>
        </p:txBody>
      </p:sp>
      <p:sp>
        <p:nvSpPr>
          <p:cNvPr id="5" name="Subtitle 4">
            <a:extLst>
              <a:ext uri="{FF2B5EF4-FFF2-40B4-BE49-F238E27FC236}">
                <a16:creationId xmlns:a16="http://schemas.microsoft.com/office/drawing/2014/main" id="{6E851277-3167-742B-1749-61DDC5EAE8C6}"/>
              </a:ext>
            </a:extLst>
          </p:cNvPr>
          <p:cNvSpPr>
            <a:spLocks noGrp="1"/>
          </p:cNvSpPr>
          <p:nvPr>
            <p:ph type="subTitle" idx="1"/>
          </p:nvPr>
        </p:nvSpPr>
        <p:spPr>
          <a:xfrm>
            <a:off x="1731821" y="1212692"/>
            <a:ext cx="8728363" cy="418780"/>
          </a:xfrm>
        </p:spPr>
        <p:txBody>
          <a:bodyPr>
            <a:normAutofit/>
          </a:bodyPr>
          <a:lstStyle/>
          <a:p>
            <a:r>
              <a:rPr lang="en-GB" dirty="0"/>
              <a:t>Any Questions?</a:t>
            </a:r>
          </a:p>
        </p:txBody>
      </p:sp>
      <p:pic>
        <p:nvPicPr>
          <p:cNvPr id="9" name="Graphic 8" descr="Handshake">
            <a:extLst>
              <a:ext uri="{FF2B5EF4-FFF2-40B4-BE49-F238E27FC236}">
                <a16:creationId xmlns:a16="http://schemas.microsoft.com/office/drawing/2014/main" id="{3FBA22D0-9708-030D-30F1-B3704DD620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10000" y="1782115"/>
            <a:ext cx="4572000" cy="4572000"/>
          </a:xfrm>
          <a:prstGeom prst="rect">
            <a:avLst/>
          </a:prstGeom>
        </p:spPr>
      </p:pic>
    </p:spTree>
    <p:extLst>
      <p:ext uri="{BB962C8B-B14F-4D97-AF65-F5344CB8AC3E}">
        <p14:creationId xmlns:p14="http://schemas.microsoft.com/office/powerpoint/2010/main" val="3922998322"/>
      </p:ext>
    </p:extLst>
  </p:cSld>
  <p:clrMapOvr>
    <a:masterClrMapping/>
  </p:clrMapOvr>
  <mc:AlternateContent xmlns:mc="http://schemas.openxmlformats.org/markup-compatibility/2006" xmlns:p14="http://schemas.microsoft.com/office/powerpoint/2010/main">
    <mc:Choice Requires="p14">
      <p:transition spd="slow" p14:dur="2000" advTm="8048"/>
    </mc:Choice>
    <mc:Fallback xmlns="">
      <p:transition spd="slow" advTm="8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9"/>
                                        </p:tgtEl>
                                        <p:attrNameLst>
                                          <p:attrName>style.visibility</p:attrName>
                                        </p:attrNameLst>
                                      </p:cBhvr>
                                      <p:to>
                                        <p:strVal val="visible"/>
                                      </p:to>
                                    </p:set>
                                    <p:animEffect transition="in" filter="fade">
                                      <p:cBhvr>
                                        <p:cTn id="13"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1126</Words>
  <Application>Microsoft Office PowerPoint</Application>
  <PresentationFormat>Widescreen</PresentationFormat>
  <Paragraphs>182</Paragraphs>
  <Slides>39</Slides>
  <Notes>2</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Angsana New</vt:lpstr>
      <vt:lpstr>Aptos</vt:lpstr>
      <vt:lpstr>Arial</vt:lpstr>
      <vt:lpstr>Cambria</vt:lpstr>
      <vt:lpstr>Neue Haas Grotesk Text Pro</vt:lpstr>
      <vt:lpstr>Sabon Next LT</vt:lpstr>
      <vt:lpstr>VanillaVTI</vt:lpstr>
      <vt:lpstr>Key Skills for studying </vt:lpstr>
      <vt:lpstr>Content </vt:lpstr>
      <vt:lpstr>Aims and learning objectives </vt:lpstr>
      <vt:lpstr>Skills</vt:lpstr>
      <vt:lpstr>Why are skills important?</vt:lpstr>
      <vt:lpstr>Why do we need to learn about habits?</vt:lpstr>
      <vt:lpstr>Can you name any examples habits?</vt:lpstr>
      <vt:lpstr>Habits</vt:lpstr>
      <vt:lpstr>What skills are important for study?</vt:lpstr>
      <vt:lpstr>Networking </vt:lpstr>
      <vt:lpstr>Communication skills </vt:lpstr>
      <vt:lpstr>Organisational skills </vt:lpstr>
      <vt:lpstr>Grammar and punctuation skills </vt:lpstr>
      <vt:lpstr>PowerPoint Presentation</vt:lpstr>
      <vt:lpstr>Problem Solving </vt:lpstr>
      <vt:lpstr>Team working </vt:lpstr>
      <vt:lpstr>Independence</vt:lpstr>
      <vt:lpstr>Individually write down what your skills are?</vt:lpstr>
      <vt:lpstr>Critical writing and critical thinking!</vt:lpstr>
      <vt:lpstr>How to write an introduction?</vt:lpstr>
      <vt:lpstr>An example</vt:lpstr>
      <vt:lpstr>How to write then main body?</vt:lpstr>
      <vt:lpstr>PowerPoint Presentation</vt:lpstr>
      <vt:lpstr>Key points for the main body</vt:lpstr>
      <vt:lpstr>What is important in the main body?</vt:lpstr>
      <vt:lpstr>PowerPoint Presentation</vt:lpstr>
      <vt:lpstr>Why is there a need to be critical?</vt:lpstr>
      <vt:lpstr>PowerPoint Presentation</vt:lpstr>
      <vt:lpstr>An example</vt:lpstr>
      <vt:lpstr>PowerPoint Presentation</vt:lpstr>
      <vt:lpstr>What does this show us?</vt:lpstr>
      <vt:lpstr>How does this relate to researching?</vt:lpstr>
      <vt:lpstr>Let’s try</vt:lpstr>
      <vt:lpstr>PowerPoint Presentation</vt:lpstr>
      <vt:lpstr>How do I put this into an assignment?</vt:lpstr>
      <vt:lpstr>Conclusion</vt:lpstr>
      <vt:lpstr>An example</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2</cp:revision>
  <dcterms:created xsi:type="dcterms:W3CDTF">2025-11-27T09:33:27Z</dcterms:created>
  <dcterms:modified xsi:type="dcterms:W3CDTF">2025-12-01T08:39:46Z</dcterms:modified>
</cp:coreProperties>
</file>