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7"/>
  </p:normalViewPr>
  <p:slideViewPr>
    <p:cSldViewPr snapToGrid="0">
      <p:cViewPr varScale="1">
        <p:scale>
          <a:sx n="104" d="100"/>
          <a:sy n="104" d="100"/>
        </p:scale>
        <p:origin x="89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 /><Relationship Id="rId3" Type="http://schemas.openxmlformats.org/officeDocument/2006/relationships/image" Target="../media/image3.png" /><Relationship Id="rId7" Type="http://schemas.openxmlformats.org/officeDocument/2006/relationships/image" Target="../media/image7.png" /><Relationship Id="rId12" Type="http://schemas.openxmlformats.org/officeDocument/2006/relationships/image" Target="../media/image12.svg" /><Relationship Id="rId2" Type="http://schemas.openxmlformats.org/officeDocument/2006/relationships/image" Target="../media/image2.svg" /><Relationship Id="rId1" Type="http://schemas.openxmlformats.org/officeDocument/2006/relationships/image" Target="../media/image1.png" /><Relationship Id="rId6" Type="http://schemas.openxmlformats.org/officeDocument/2006/relationships/image" Target="../media/image6.svg" /><Relationship Id="rId11" Type="http://schemas.openxmlformats.org/officeDocument/2006/relationships/image" Target="../media/image11.png" /><Relationship Id="rId5" Type="http://schemas.openxmlformats.org/officeDocument/2006/relationships/image" Target="../media/image5.png" /><Relationship Id="rId10" Type="http://schemas.openxmlformats.org/officeDocument/2006/relationships/image" Target="../media/image10.svg" /><Relationship Id="rId4" Type="http://schemas.openxmlformats.org/officeDocument/2006/relationships/image" Target="../media/image4.svg" /><Relationship Id="rId9" Type="http://schemas.openxmlformats.org/officeDocument/2006/relationships/image" Target="../media/image9.png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 /><Relationship Id="rId3" Type="http://schemas.openxmlformats.org/officeDocument/2006/relationships/image" Target="../media/image16.png" /><Relationship Id="rId7" Type="http://schemas.openxmlformats.org/officeDocument/2006/relationships/image" Target="../media/image20.png" /><Relationship Id="rId12" Type="http://schemas.openxmlformats.org/officeDocument/2006/relationships/image" Target="../media/image25.svg" /><Relationship Id="rId2" Type="http://schemas.openxmlformats.org/officeDocument/2006/relationships/image" Target="../media/image15.svg" /><Relationship Id="rId1" Type="http://schemas.openxmlformats.org/officeDocument/2006/relationships/image" Target="../media/image14.png" /><Relationship Id="rId6" Type="http://schemas.openxmlformats.org/officeDocument/2006/relationships/image" Target="../media/image19.svg" /><Relationship Id="rId11" Type="http://schemas.openxmlformats.org/officeDocument/2006/relationships/image" Target="../media/image24.png" /><Relationship Id="rId5" Type="http://schemas.openxmlformats.org/officeDocument/2006/relationships/image" Target="../media/image18.png" /><Relationship Id="rId10" Type="http://schemas.openxmlformats.org/officeDocument/2006/relationships/image" Target="../media/image23.svg" /><Relationship Id="rId4" Type="http://schemas.openxmlformats.org/officeDocument/2006/relationships/image" Target="../media/image17.svg" /><Relationship Id="rId9" Type="http://schemas.openxmlformats.org/officeDocument/2006/relationships/image" Target="../media/image22.png" 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 /><Relationship Id="rId3" Type="http://schemas.openxmlformats.org/officeDocument/2006/relationships/image" Target="../media/image28.png" /><Relationship Id="rId7" Type="http://schemas.openxmlformats.org/officeDocument/2006/relationships/image" Target="../media/image32.png" /><Relationship Id="rId12" Type="http://schemas.openxmlformats.org/officeDocument/2006/relationships/image" Target="../media/image37.svg" /><Relationship Id="rId2" Type="http://schemas.openxmlformats.org/officeDocument/2006/relationships/image" Target="../media/image27.svg" /><Relationship Id="rId1" Type="http://schemas.openxmlformats.org/officeDocument/2006/relationships/image" Target="../media/image26.png" /><Relationship Id="rId6" Type="http://schemas.openxmlformats.org/officeDocument/2006/relationships/image" Target="../media/image31.svg" /><Relationship Id="rId11" Type="http://schemas.openxmlformats.org/officeDocument/2006/relationships/image" Target="../media/image36.png" /><Relationship Id="rId5" Type="http://schemas.openxmlformats.org/officeDocument/2006/relationships/image" Target="../media/image30.png" /><Relationship Id="rId10" Type="http://schemas.openxmlformats.org/officeDocument/2006/relationships/image" Target="../media/image35.svg" /><Relationship Id="rId4" Type="http://schemas.openxmlformats.org/officeDocument/2006/relationships/image" Target="../media/image29.svg" /><Relationship Id="rId9" Type="http://schemas.openxmlformats.org/officeDocument/2006/relationships/image" Target="../media/image34.png" 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 /><Relationship Id="rId3" Type="http://schemas.openxmlformats.org/officeDocument/2006/relationships/image" Target="../media/image3.png" /><Relationship Id="rId7" Type="http://schemas.openxmlformats.org/officeDocument/2006/relationships/image" Target="../media/image7.png" /><Relationship Id="rId12" Type="http://schemas.openxmlformats.org/officeDocument/2006/relationships/image" Target="../media/image12.svg" /><Relationship Id="rId2" Type="http://schemas.openxmlformats.org/officeDocument/2006/relationships/image" Target="../media/image2.svg" /><Relationship Id="rId1" Type="http://schemas.openxmlformats.org/officeDocument/2006/relationships/image" Target="../media/image1.png" /><Relationship Id="rId6" Type="http://schemas.openxmlformats.org/officeDocument/2006/relationships/image" Target="../media/image6.svg" /><Relationship Id="rId11" Type="http://schemas.openxmlformats.org/officeDocument/2006/relationships/image" Target="../media/image11.png" /><Relationship Id="rId5" Type="http://schemas.openxmlformats.org/officeDocument/2006/relationships/image" Target="../media/image5.png" /><Relationship Id="rId10" Type="http://schemas.openxmlformats.org/officeDocument/2006/relationships/image" Target="../media/image10.svg" /><Relationship Id="rId4" Type="http://schemas.openxmlformats.org/officeDocument/2006/relationships/image" Target="../media/image4.svg" /><Relationship Id="rId9" Type="http://schemas.openxmlformats.org/officeDocument/2006/relationships/image" Target="../media/image9.png" 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 /><Relationship Id="rId3" Type="http://schemas.openxmlformats.org/officeDocument/2006/relationships/image" Target="../media/image16.png" /><Relationship Id="rId7" Type="http://schemas.openxmlformats.org/officeDocument/2006/relationships/image" Target="../media/image20.png" /><Relationship Id="rId12" Type="http://schemas.openxmlformats.org/officeDocument/2006/relationships/image" Target="../media/image25.svg" /><Relationship Id="rId2" Type="http://schemas.openxmlformats.org/officeDocument/2006/relationships/image" Target="../media/image15.svg" /><Relationship Id="rId1" Type="http://schemas.openxmlformats.org/officeDocument/2006/relationships/image" Target="../media/image14.png" /><Relationship Id="rId6" Type="http://schemas.openxmlformats.org/officeDocument/2006/relationships/image" Target="../media/image19.svg" /><Relationship Id="rId11" Type="http://schemas.openxmlformats.org/officeDocument/2006/relationships/image" Target="../media/image24.png" /><Relationship Id="rId5" Type="http://schemas.openxmlformats.org/officeDocument/2006/relationships/image" Target="../media/image18.png" /><Relationship Id="rId10" Type="http://schemas.openxmlformats.org/officeDocument/2006/relationships/image" Target="../media/image23.svg" /><Relationship Id="rId4" Type="http://schemas.openxmlformats.org/officeDocument/2006/relationships/image" Target="../media/image17.svg" /><Relationship Id="rId9" Type="http://schemas.openxmlformats.org/officeDocument/2006/relationships/image" Target="../media/image22.png" 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 /><Relationship Id="rId3" Type="http://schemas.openxmlformats.org/officeDocument/2006/relationships/image" Target="../media/image28.png" /><Relationship Id="rId7" Type="http://schemas.openxmlformats.org/officeDocument/2006/relationships/image" Target="../media/image32.png" /><Relationship Id="rId12" Type="http://schemas.openxmlformats.org/officeDocument/2006/relationships/image" Target="../media/image37.svg" /><Relationship Id="rId2" Type="http://schemas.openxmlformats.org/officeDocument/2006/relationships/image" Target="../media/image27.svg" /><Relationship Id="rId1" Type="http://schemas.openxmlformats.org/officeDocument/2006/relationships/image" Target="../media/image26.png" /><Relationship Id="rId6" Type="http://schemas.openxmlformats.org/officeDocument/2006/relationships/image" Target="../media/image31.svg" /><Relationship Id="rId11" Type="http://schemas.openxmlformats.org/officeDocument/2006/relationships/image" Target="../media/image36.png" /><Relationship Id="rId5" Type="http://schemas.openxmlformats.org/officeDocument/2006/relationships/image" Target="../media/image30.png" /><Relationship Id="rId10" Type="http://schemas.openxmlformats.org/officeDocument/2006/relationships/image" Target="../media/image35.svg" /><Relationship Id="rId4" Type="http://schemas.openxmlformats.org/officeDocument/2006/relationships/image" Target="../media/image29.svg" /><Relationship Id="rId9" Type="http://schemas.openxmlformats.org/officeDocument/2006/relationships/image" Target="../media/image34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F004EA-1059-4760-9EA4-ED60CAD219AD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E5A0C8-50FC-4A3C-B989-8C16415164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Customized lighting systems in hotels allow guests to adjust room atmosphere to suit personal preferences or activities, such as reading or relaxing.</a:t>
          </a:r>
          <a:endParaRPr lang="en-US"/>
        </a:p>
      </dgm:t>
    </dgm:pt>
    <dgm:pt modelId="{90AEB1EC-1271-4150-BE45-2A023D287DA9}" type="parTrans" cxnId="{39C77E7C-C967-4579-A745-D3F6CB29256B}">
      <dgm:prSet/>
      <dgm:spPr/>
      <dgm:t>
        <a:bodyPr/>
        <a:lstStyle/>
        <a:p>
          <a:endParaRPr lang="en-US"/>
        </a:p>
      </dgm:t>
    </dgm:pt>
    <dgm:pt modelId="{F16857BA-3AAF-414B-8E12-9CF5BDAE693A}" type="sibTrans" cxnId="{39C77E7C-C967-4579-A745-D3F6CB29256B}">
      <dgm:prSet/>
      <dgm:spPr/>
      <dgm:t>
        <a:bodyPr/>
        <a:lstStyle/>
        <a:p>
          <a:endParaRPr lang="en-US"/>
        </a:p>
      </dgm:t>
    </dgm:pt>
    <dgm:pt modelId="{F8E87CCB-7151-428A-AA9C-251A073429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Personalizing room technology leads to increased user engagement, creating a more immersive and satisfying experience.</a:t>
          </a:r>
          <a:endParaRPr lang="en-US"/>
        </a:p>
      </dgm:t>
    </dgm:pt>
    <dgm:pt modelId="{9A57903A-5830-4A9B-96B9-D1C54E955C97}" type="parTrans" cxnId="{EE142D56-79B0-4EFF-A432-DBA8A4ED6CE1}">
      <dgm:prSet/>
      <dgm:spPr/>
      <dgm:t>
        <a:bodyPr/>
        <a:lstStyle/>
        <a:p>
          <a:endParaRPr lang="en-US"/>
        </a:p>
      </dgm:t>
    </dgm:pt>
    <dgm:pt modelId="{AA343B7C-CD00-4164-829A-E917E1E47FBE}" type="sibTrans" cxnId="{EE142D56-79B0-4EFF-A432-DBA8A4ED6CE1}">
      <dgm:prSet/>
      <dgm:spPr/>
      <dgm:t>
        <a:bodyPr/>
        <a:lstStyle/>
        <a:p>
          <a:endParaRPr lang="en-US"/>
        </a:p>
      </dgm:t>
    </dgm:pt>
    <dgm:pt modelId="{88552228-924D-4C8C-A3C5-8207201DFC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Implementing personalized lighting controls enhances operational efficiency by allowing precise management of energy consumption.</a:t>
          </a:r>
          <a:endParaRPr lang="en-US"/>
        </a:p>
      </dgm:t>
    </dgm:pt>
    <dgm:pt modelId="{FA0608E1-8672-46E4-9A2E-CC5CC94758F4}" type="parTrans" cxnId="{D65159EB-96A7-419A-8E2A-AB471E0E8508}">
      <dgm:prSet/>
      <dgm:spPr/>
      <dgm:t>
        <a:bodyPr/>
        <a:lstStyle/>
        <a:p>
          <a:endParaRPr lang="en-US"/>
        </a:p>
      </dgm:t>
    </dgm:pt>
    <dgm:pt modelId="{15E8673B-F50B-4EC5-BD9D-5479B08481B2}" type="sibTrans" cxnId="{D65159EB-96A7-419A-8E2A-AB471E0E8508}">
      <dgm:prSet/>
      <dgm:spPr/>
      <dgm:t>
        <a:bodyPr/>
        <a:lstStyle/>
        <a:p>
          <a:endParaRPr lang="en-US"/>
        </a:p>
      </dgm:t>
    </dgm:pt>
    <dgm:pt modelId="{D4B6682A-8278-46A3-A57F-03975FEB20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Smart lighting systems that adapt to occupancy and ambient light conditions can significantly reduce unnecessary light use, supporting sustainability efforts.</a:t>
          </a:r>
          <a:endParaRPr lang="en-US"/>
        </a:p>
      </dgm:t>
    </dgm:pt>
    <dgm:pt modelId="{93CF2383-F8FC-495F-933E-BEDA43559E8F}" type="parTrans" cxnId="{CF327278-9BF4-42A5-ACB0-79DEC6C658F2}">
      <dgm:prSet/>
      <dgm:spPr/>
      <dgm:t>
        <a:bodyPr/>
        <a:lstStyle/>
        <a:p>
          <a:endParaRPr lang="en-US"/>
        </a:p>
      </dgm:t>
    </dgm:pt>
    <dgm:pt modelId="{07738906-4895-48F7-998B-717D3432DDAC}" type="sibTrans" cxnId="{CF327278-9BF4-42A5-ACB0-79DEC6C658F2}">
      <dgm:prSet/>
      <dgm:spPr/>
      <dgm:t>
        <a:bodyPr/>
        <a:lstStyle/>
        <a:p>
          <a:endParaRPr lang="en-US"/>
        </a:p>
      </dgm:t>
    </dgm:pt>
    <dgm:pt modelId="{B7A4DB14-3EF2-47A9-B960-4DCAADF0E4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Hotels that adopt advanced technologies like personalized lighting enhance their competitive edge and are seen as industry leaders, differentiating themselves in saturated markets.</a:t>
          </a:r>
          <a:endParaRPr lang="en-US"/>
        </a:p>
      </dgm:t>
    </dgm:pt>
    <dgm:pt modelId="{2C2A64F7-00E8-4A56-81AD-A1F131531647}" type="parTrans" cxnId="{01852AEC-3640-41E6-B21A-5B42148D2A5C}">
      <dgm:prSet/>
      <dgm:spPr/>
      <dgm:t>
        <a:bodyPr/>
        <a:lstStyle/>
        <a:p>
          <a:endParaRPr lang="en-US"/>
        </a:p>
      </dgm:t>
    </dgm:pt>
    <dgm:pt modelId="{34C95792-6CB4-4936-A9F9-9345AF55A840}" type="sibTrans" cxnId="{01852AEC-3640-41E6-B21A-5B42148D2A5C}">
      <dgm:prSet/>
      <dgm:spPr/>
      <dgm:t>
        <a:bodyPr/>
        <a:lstStyle/>
        <a:p>
          <a:endParaRPr lang="en-US"/>
        </a:p>
      </dgm:t>
    </dgm:pt>
    <dgm:pt modelId="{142EB4ED-A088-4362-B8CF-75DD03E7AAC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Source: (Luxes, 2019) </a:t>
          </a:r>
          <a:endParaRPr lang="en-US"/>
        </a:p>
      </dgm:t>
    </dgm:pt>
    <dgm:pt modelId="{0B8E0D6D-18B2-433B-94EF-EB31676C8282}" type="parTrans" cxnId="{DF7A4922-FA11-46D7-BB33-E7076B5C63B9}">
      <dgm:prSet/>
      <dgm:spPr/>
      <dgm:t>
        <a:bodyPr/>
        <a:lstStyle/>
        <a:p>
          <a:endParaRPr lang="en-US"/>
        </a:p>
      </dgm:t>
    </dgm:pt>
    <dgm:pt modelId="{FC652B9E-F54C-485D-A7B5-FEA10ADDFFA4}" type="sibTrans" cxnId="{DF7A4922-FA11-46D7-BB33-E7076B5C63B9}">
      <dgm:prSet/>
      <dgm:spPr/>
      <dgm:t>
        <a:bodyPr/>
        <a:lstStyle/>
        <a:p>
          <a:endParaRPr lang="en-US"/>
        </a:p>
      </dgm:t>
    </dgm:pt>
    <dgm:pt modelId="{6C8366B2-1793-43CC-9859-6A02D99A8258}" type="pres">
      <dgm:prSet presAssocID="{5AF004EA-1059-4760-9EA4-ED60CAD219AD}" presName="root" presStyleCnt="0">
        <dgm:presLayoutVars>
          <dgm:dir/>
          <dgm:resizeHandles val="exact"/>
        </dgm:presLayoutVars>
      </dgm:prSet>
      <dgm:spPr/>
    </dgm:pt>
    <dgm:pt modelId="{FD9DDEAD-94AF-4269-B4C0-91C448C0A2B3}" type="pres">
      <dgm:prSet presAssocID="{4DE5A0C8-50FC-4A3C-B989-8C164151642B}" presName="compNode" presStyleCnt="0"/>
      <dgm:spPr/>
    </dgm:pt>
    <dgm:pt modelId="{AE076FEB-3E68-49F7-8C14-5DB5453A277A}" type="pres">
      <dgm:prSet presAssocID="{4DE5A0C8-50FC-4A3C-B989-8C164151642B}" presName="bgRect" presStyleLbl="bgShp" presStyleIdx="0" presStyleCnt="6"/>
      <dgm:spPr/>
    </dgm:pt>
    <dgm:pt modelId="{4120BC0D-DEAF-40E6-8EF5-3C49917204FF}" type="pres">
      <dgm:prSet presAssocID="{4DE5A0C8-50FC-4A3C-B989-8C164151642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3F3D492C-A50D-485F-90BC-F2A3C99DFF0D}" type="pres">
      <dgm:prSet presAssocID="{4DE5A0C8-50FC-4A3C-B989-8C164151642B}" presName="spaceRect" presStyleCnt="0"/>
      <dgm:spPr/>
    </dgm:pt>
    <dgm:pt modelId="{9D7B9D32-7310-4EE9-899B-3058B085DC96}" type="pres">
      <dgm:prSet presAssocID="{4DE5A0C8-50FC-4A3C-B989-8C164151642B}" presName="parTx" presStyleLbl="revTx" presStyleIdx="0" presStyleCnt="6">
        <dgm:presLayoutVars>
          <dgm:chMax val="0"/>
          <dgm:chPref val="0"/>
        </dgm:presLayoutVars>
      </dgm:prSet>
      <dgm:spPr/>
    </dgm:pt>
    <dgm:pt modelId="{982A1603-4521-4DF9-A350-8E58231E9B62}" type="pres">
      <dgm:prSet presAssocID="{F16857BA-3AAF-414B-8E12-9CF5BDAE693A}" presName="sibTrans" presStyleCnt="0"/>
      <dgm:spPr/>
    </dgm:pt>
    <dgm:pt modelId="{7BC2E5A4-3D93-40A5-8813-7266B7CAC869}" type="pres">
      <dgm:prSet presAssocID="{F8E87CCB-7151-428A-AA9C-251A07342931}" presName="compNode" presStyleCnt="0"/>
      <dgm:spPr/>
    </dgm:pt>
    <dgm:pt modelId="{0FA04756-1A0B-4EE1-8814-16A91B8F0ABC}" type="pres">
      <dgm:prSet presAssocID="{F8E87CCB-7151-428A-AA9C-251A07342931}" presName="bgRect" presStyleLbl="bgShp" presStyleIdx="1" presStyleCnt="6"/>
      <dgm:spPr/>
    </dgm:pt>
    <dgm:pt modelId="{75B53464-BD10-4C9E-A1EA-9BB75B5A305D}" type="pres">
      <dgm:prSet presAssocID="{F8E87CCB-7151-428A-AA9C-251A07342931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rtual RealityHeadset"/>
        </a:ext>
      </dgm:extLst>
    </dgm:pt>
    <dgm:pt modelId="{B2DAB9F1-D78C-405E-A279-64801C5C4B96}" type="pres">
      <dgm:prSet presAssocID="{F8E87CCB-7151-428A-AA9C-251A07342931}" presName="spaceRect" presStyleCnt="0"/>
      <dgm:spPr/>
    </dgm:pt>
    <dgm:pt modelId="{1ECCA2F0-93BC-4C7E-83D0-C3F08CB7E4B8}" type="pres">
      <dgm:prSet presAssocID="{F8E87CCB-7151-428A-AA9C-251A07342931}" presName="parTx" presStyleLbl="revTx" presStyleIdx="1" presStyleCnt="6">
        <dgm:presLayoutVars>
          <dgm:chMax val="0"/>
          <dgm:chPref val="0"/>
        </dgm:presLayoutVars>
      </dgm:prSet>
      <dgm:spPr/>
    </dgm:pt>
    <dgm:pt modelId="{C0E3E849-8928-4695-A842-BD6151751F52}" type="pres">
      <dgm:prSet presAssocID="{AA343B7C-CD00-4164-829A-E917E1E47FBE}" presName="sibTrans" presStyleCnt="0"/>
      <dgm:spPr/>
    </dgm:pt>
    <dgm:pt modelId="{3989E43D-B1C2-42C8-B989-196DC24DDDD8}" type="pres">
      <dgm:prSet presAssocID="{88552228-924D-4C8C-A3C5-8207201DFCDE}" presName="compNode" presStyleCnt="0"/>
      <dgm:spPr/>
    </dgm:pt>
    <dgm:pt modelId="{0C510B00-7EF6-47F1-82D4-1E44A3F069CA}" type="pres">
      <dgm:prSet presAssocID="{88552228-924D-4C8C-A3C5-8207201DFCDE}" presName="bgRect" presStyleLbl="bgShp" presStyleIdx="2" presStyleCnt="6"/>
      <dgm:spPr/>
    </dgm:pt>
    <dgm:pt modelId="{82215C60-9192-451C-8F9A-3F5D58BEA922}" type="pres">
      <dgm:prSet presAssocID="{88552228-924D-4C8C-A3C5-8207201DFCD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2D284584-DDB0-4CA7-A47F-08783BB76BE6}" type="pres">
      <dgm:prSet presAssocID="{88552228-924D-4C8C-A3C5-8207201DFCDE}" presName="spaceRect" presStyleCnt="0"/>
      <dgm:spPr/>
    </dgm:pt>
    <dgm:pt modelId="{39C03B91-424E-48F1-8172-06FE7030B0F7}" type="pres">
      <dgm:prSet presAssocID="{88552228-924D-4C8C-A3C5-8207201DFCDE}" presName="parTx" presStyleLbl="revTx" presStyleIdx="2" presStyleCnt="6">
        <dgm:presLayoutVars>
          <dgm:chMax val="0"/>
          <dgm:chPref val="0"/>
        </dgm:presLayoutVars>
      </dgm:prSet>
      <dgm:spPr/>
    </dgm:pt>
    <dgm:pt modelId="{C3159A87-723E-4CC6-B618-1DE7E2281211}" type="pres">
      <dgm:prSet presAssocID="{15E8673B-F50B-4EC5-BD9D-5479B08481B2}" presName="sibTrans" presStyleCnt="0"/>
      <dgm:spPr/>
    </dgm:pt>
    <dgm:pt modelId="{34902E09-9272-4991-BBAA-8AF6E9647491}" type="pres">
      <dgm:prSet presAssocID="{D4B6682A-8278-46A3-A57F-03975FEB2013}" presName="compNode" presStyleCnt="0"/>
      <dgm:spPr/>
    </dgm:pt>
    <dgm:pt modelId="{D8821E68-D515-47C3-88CE-69D2EDC3DA65}" type="pres">
      <dgm:prSet presAssocID="{D4B6682A-8278-46A3-A57F-03975FEB2013}" presName="bgRect" presStyleLbl="bgShp" presStyleIdx="3" presStyleCnt="6"/>
      <dgm:spPr/>
    </dgm:pt>
    <dgm:pt modelId="{EAABF435-E06A-4179-A042-6B0A23B7C88C}" type="pres">
      <dgm:prSet presAssocID="{D4B6682A-8278-46A3-A57F-03975FEB201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reetlight"/>
        </a:ext>
      </dgm:extLst>
    </dgm:pt>
    <dgm:pt modelId="{9576C824-8BE0-49FD-9D17-C6C9C400B327}" type="pres">
      <dgm:prSet presAssocID="{D4B6682A-8278-46A3-A57F-03975FEB2013}" presName="spaceRect" presStyleCnt="0"/>
      <dgm:spPr/>
    </dgm:pt>
    <dgm:pt modelId="{0DBFA9DF-75B4-4A84-B520-1FFC1D765412}" type="pres">
      <dgm:prSet presAssocID="{D4B6682A-8278-46A3-A57F-03975FEB2013}" presName="parTx" presStyleLbl="revTx" presStyleIdx="3" presStyleCnt="6">
        <dgm:presLayoutVars>
          <dgm:chMax val="0"/>
          <dgm:chPref val="0"/>
        </dgm:presLayoutVars>
      </dgm:prSet>
      <dgm:spPr/>
    </dgm:pt>
    <dgm:pt modelId="{6147AB79-1FA3-44CD-92F9-15F82E733797}" type="pres">
      <dgm:prSet presAssocID="{07738906-4895-48F7-998B-717D3432DDAC}" presName="sibTrans" presStyleCnt="0"/>
      <dgm:spPr/>
    </dgm:pt>
    <dgm:pt modelId="{BAAAA0BA-4F12-4E57-9AE5-901D8148C64E}" type="pres">
      <dgm:prSet presAssocID="{B7A4DB14-3EF2-47A9-B960-4DCAADF0E47C}" presName="compNode" presStyleCnt="0"/>
      <dgm:spPr/>
    </dgm:pt>
    <dgm:pt modelId="{14F9DC30-ABDD-4459-B023-610689DAF5F8}" type="pres">
      <dgm:prSet presAssocID="{B7A4DB14-3EF2-47A9-B960-4DCAADF0E47C}" presName="bgRect" presStyleLbl="bgShp" presStyleIdx="4" presStyleCnt="6"/>
      <dgm:spPr/>
    </dgm:pt>
    <dgm:pt modelId="{00B0702A-14E2-4154-B644-66B39F7EA326}" type="pres">
      <dgm:prSet presAssocID="{B7A4DB14-3EF2-47A9-B960-4DCAADF0E47C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1CA10D84-882E-4E9F-AA87-1503D036AC26}" type="pres">
      <dgm:prSet presAssocID="{B7A4DB14-3EF2-47A9-B960-4DCAADF0E47C}" presName="spaceRect" presStyleCnt="0"/>
      <dgm:spPr/>
    </dgm:pt>
    <dgm:pt modelId="{3A27D5C4-ABFE-4713-8F64-D64C7D995230}" type="pres">
      <dgm:prSet presAssocID="{B7A4DB14-3EF2-47A9-B960-4DCAADF0E47C}" presName="parTx" presStyleLbl="revTx" presStyleIdx="4" presStyleCnt="6">
        <dgm:presLayoutVars>
          <dgm:chMax val="0"/>
          <dgm:chPref val="0"/>
        </dgm:presLayoutVars>
      </dgm:prSet>
      <dgm:spPr/>
    </dgm:pt>
    <dgm:pt modelId="{F7724868-49DE-4970-AA57-02B7F01B9BB2}" type="pres">
      <dgm:prSet presAssocID="{34C95792-6CB4-4936-A9F9-9345AF55A840}" presName="sibTrans" presStyleCnt="0"/>
      <dgm:spPr/>
    </dgm:pt>
    <dgm:pt modelId="{4B925FF4-05CE-4812-9101-A35199036694}" type="pres">
      <dgm:prSet presAssocID="{142EB4ED-A088-4362-B8CF-75DD03E7AACB}" presName="compNode" presStyleCnt="0"/>
      <dgm:spPr/>
    </dgm:pt>
    <dgm:pt modelId="{E0BBABE8-8538-4043-B992-ED8A312FAD4F}" type="pres">
      <dgm:prSet presAssocID="{142EB4ED-A088-4362-B8CF-75DD03E7AACB}" presName="bgRect" presStyleLbl="bgShp" presStyleIdx="5" presStyleCnt="6"/>
      <dgm:spPr/>
    </dgm:pt>
    <dgm:pt modelId="{52433680-B9DD-4C71-8FD2-F8E37E61CC77}" type="pres">
      <dgm:prSet presAssocID="{142EB4ED-A088-4362-B8CF-75DD03E7AACB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2EF14C0D-C6CB-49AE-85DF-B0A4535B7B0D}" type="pres">
      <dgm:prSet presAssocID="{142EB4ED-A088-4362-B8CF-75DD03E7AACB}" presName="spaceRect" presStyleCnt="0"/>
      <dgm:spPr/>
    </dgm:pt>
    <dgm:pt modelId="{7FFDB3E4-E5AE-48AA-A9A7-F18C2BDA7E8B}" type="pres">
      <dgm:prSet presAssocID="{142EB4ED-A088-4362-B8CF-75DD03E7AACB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734A9803-7755-414E-AC2B-2E6B0D79FD9E}" type="presOf" srcId="{B7A4DB14-3EF2-47A9-B960-4DCAADF0E47C}" destId="{3A27D5C4-ABFE-4713-8F64-D64C7D995230}" srcOrd="0" destOrd="0" presId="urn:microsoft.com/office/officeart/2018/2/layout/IconVerticalSolidList"/>
    <dgm:cxn modelId="{12F9B91A-6C88-4076-8455-6EA3CA2CA7ED}" type="presOf" srcId="{4DE5A0C8-50FC-4A3C-B989-8C164151642B}" destId="{9D7B9D32-7310-4EE9-899B-3058B085DC96}" srcOrd="0" destOrd="0" presId="urn:microsoft.com/office/officeart/2018/2/layout/IconVerticalSolidList"/>
    <dgm:cxn modelId="{DF7A4922-FA11-46D7-BB33-E7076B5C63B9}" srcId="{5AF004EA-1059-4760-9EA4-ED60CAD219AD}" destId="{142EB4ED-A088-4362-B8CF-75DD03E7AACB}" srcOrd="5" destOrd="0" parTransId="{0B8E0D6D-18B2-433B-94EF-EB31676C8282}" sibTransId="{FC652B9E-F54C-485D-A7B5-FEA10ADDFFA4}"/>
    <dgm:cxn modelId="{BBE86B4F-A8AC-4FB4-82C7-FA7E126135AA}" type="presOf" srcId="{142EB4ED-A088-4362-B8CF-75DD03E7AACB}" destId="{7FFDB3E4-E5AE-48AA-A9A7-F18C2BDA7E8B}" srcOrd="0" destOrd="0" presId="urn:microsoft.com/office/officeart/2018/2/layout/IconVerticalSolidList"/>
    <dgm:cxn modelId="{EE142D56-79B0-4EFF-A432-DBA8A4ED6CE1}" srcId="{5AF004EA-1059-4760-9EA4-ED60CAD219AD}" destId="{F8E87CCB-7151-428A-AA9C-251A07342931}" srcOrd="1" destOrd="0" parTransId="{9A57903A-5830-4A9B-96B9-D1C54E955C97}" sibTransId="{AA343B7C-CD00-4164-829A-E917E1E47FBE}"/>
    <dgm:cxn modelId="{CF327278-9BF4-42A5-ACB0-79DEC6C658F2}" srcId="{5AF004EA-1059-4760-9EA4-ED60CAD219AD}" destId="{D4B6682A-8278-46A3-A57F-03975FEB2013}" srcOrd="3" destOrd="0" parTransId="{93CF2383-F8FC-495F-933E-BEDA43559E8F}" sibTransId="{07738906-4895-48F7-998B-717D3432DDAC}"/>
    <dgm:cxn modelId="{39C77E7C-C967-4579-A745-D3F6CB29256B}" srcId="{5AF004EA-1059-4760-9EA4-ED60CAD219AD}" destId="{4DE5A0C8-50FC-4A3C-B989-8C164151642B}" srcOrd="0" destOrd="0" parTransId="{90AEB1EC-1271-4150-BE45-2A023D287DA9}" sibTransId="{F16857BA-3AAF-414B-8E12-9CF5BDAE693A}"/>
    <dgm:cxn modelId="{D94E7489-CCC2-4F90-8D5C-37F3F8A35636}" type="presOf" srcId="{F8E87CCB-7151-428A-AA9C-251A07342931}" destId="{1ECCA2F0-93BC-4C7E-83D0-C3F08CB7E4B8}" srcOrd="0" destOrd="0" presId="urn:microsoft.com/office/officeart/2018/2/layout/IconVerticalSolidList"/>
    <dgm:cxn modelId="{5F8649A3-5765-43CF-B6E1-0E92641AD4EE}" type="presOf" srcId="{5AF004EA-1059-4760-9EA4-ED60CAD219AD}" destId="{6C8366B2-1793-43CC-9859-6A02D99A8258}" srcOrd="0" destOrd="0" presId="urn:microsoft.com/office/officeart/2018/2/layout/IconVerticalSolidList"/>
    <dgm:cxn modelId="{735D1EB7-D367-4823-8FBB-7DBA713B5538}" type="presOf" srcId="{88552228-924D-4C8C-A3C5-8207201DFCDE}" destId="{39C03B91-424E-48F1-8172-06FE7030B0F7}" srcOrd="0" destOrd="0" presId="urn:microsoft.com/office/officeart/2018/2/layout/IconVerticalSolidList"/>
    <dgm:cxn modelId="{26248EC5-5C59-48C4-B5D1-77E8118E3814}" type="presOf" srcId="{D4B6682A-8278-46A3-A57F-03975FEB2013}" destId="{0DBFA9DF-75B4-4A84-B520-1FFC1D765412}" srcOrd="0" destOrd="0" presId="urn:microsoft.com/office/officeart/2018/2/layout/IconVerticalSolidList"/>
    <dgm:cxn modelId="{D65159EB-96A7-419A-8E2A-AB471E0E8508}" srcId="{5AF004EA-1059-4760-9EA4-ED60CAD219AD}" destId="{88552228-924D-4C8C-A3C5-8207201DFCDE}" srcOrd="2" destOrd="0" parTransId="{FA0608E1-8672-46E4-9A2E-CC5CC94758F4}" sibTransId="{15E8673B-F50B-4EC5-BD9D-5479B08481B2}"/>
    <dgm:cxn modelId="{01852AEC-3640-41E6-B21A-5B42148D2A5C}" srcId="{5AF004EA-1059-4760-9EA4-ED60CAD219AD}" destId="{B7A4DB14-3EF2-47A9-B960-4DCAADF0E47C}" srcOrd="4" destOrd="0" parTransId="{2C2A64F7-00E8-4A56-81AD-A1F131531647}" sibTransId="{34C95792-6CB4-4936-A9F9-9345AF55A840}"/>
    <dgm:cxn modelId="{950A313B-ACE8-4713-BAE4-B3ACE95257E1}" type="presParOf" srcId="{6C8366B2-1793-43CC-9859-6A02D99A8258}" destId="{FD9DDEAD-94AF-4269-B4C0-91C448C0A2B3}" srcOrd="0" destOrd="0" presId="urn:microsoft.com/office/officeart/2018/2/layout/IconVerticalSolidList"/>
    <dgm:cxn modelId="{AAE41906-81CC-4D1E-8EA1-BB29397204E4}" type="presParOf" srcId="{FD9DDEAD-94AF-4269-B4C0-91C448C0A2B3}" destId="{AE076FEB-3E68-49F7-8C14-5DB5453A277A}" srcOrd="0" destOrd="0" presId="urn:microsoft.com/office/officeart/2018/2/layout/IconVerticalSolidList"/>
    <dgm:cxn modelId="{D030FB04-4F21-4638-8079-D55660632821}" type="presParOf" srcId="{FD9DDEAD-94AF-4269-B4C0-91C448C0A2B3}" destId="{4120BC0D-DEAF-40E6-8EF5-3C49917204FF}" srcOrd="1" destOrd="0" presId="urn:microsoft.com/office/officeart/2018/2/layout/IconVerticalSolidList"/>
    <dgm:cxn modelId="{03CC7384-8567-48E6-85FD-D59AA74B661A}" type="presParOf" srcId="{FD9DDEAD-94AF-4269-B4C0-91C448C0A2B3}" destId="{3F3D492C-A50D-485F-90BC-F2A3C99DFF0D}" srcOrd="2" destOrd="0" presId="urn:microsoft.com/office/officeart/2018/2/layout/IconVerticalSolidList"/>
    <dgm:cxn modelId="{750910B4-8F1B-4509-BD86-88401B5722AF}" type="presParOf" srcId="{FD9DDEAD-94AF-4269-B4C0-91C448C0A2B3}" destId="{9D7B9D32-7310-4EE9-899B-3058B085DC96}" srcOrd="3" destOrd="0" presId="urn:microsoft.com/office/officeart/2018/2/layout/IconVerticalSolidList"/>
    <dgm:cxn modelId="{A7B02BD1-EE42-4CD9-9019-D6D9FDCFBAB1}" type="presParOf" srcId="{6C8366B2-1793-43CC-9859-6A02D99A8258}" destId="{982A1603-4521-4DF9-A350-8E58231E9B62}" srcOrd="1" destOrd="0" presId="urn:microsoft.com/office/officeart/2018/2/layout/IconVerticalSolidList"/>
    <dgm:cxn modelId="{8D81D7C7-2559-4499-B1DA-B2428D48C7C2}" type="presParOf" srcId="{6C8366B2-1793-43CC-9859-6A02D99A8258}" destId="{7BC2E5A4-3D93-40A5-8813-7266B7CAC869}" srcOrd="2" destOrd="0" presId="urn:microsoft.com/office/officeart/2018/2/layout/IconVerticalSolidList"/>
    <dgm:cxn modelId="{7C0A2520-98EB-41EA-8B0C-8098EA8DCAF8}" type="presParOf" srcId="{7BC2E5A4-3D93-40A5-8813-7266B7CAC869}" destId="{0FA04756-1A0B-4EE1-8814-16A91B8F0ABC}" srcOrd="0" destOrd="0" presId="urn:microsoft.com/office/officeart/2018/2/layout/IconVerticalSolidList"/>
    <dgm:cxn modelId="{47089452-D79E-4169-B382-B16FBF6E88F0}" type="presParOf" srcId="{7BC2E5A4-3D93-40A5-8813-7266B7CAC869}" destId="{75B53464-BD10-4C9E-A1EA-9BB75B5A305D}" srcOrd="1" destOrd="0" presId="urn:microsoft.com/office/officeart/2018/2/layout/IconVerticalSolidList"/>
    <dgm:cxn modelId="{3FF12718-6B4A-4969-A970-9E6462D68F04}" type="presParOf" srcId="{7BC2E5A4-3D93-40A5-8813-7266B7CAC869}" destId="{B2DAB9F1-D78C-405E-A279-64801C5C4B96}" srcOrd="2" destOrd="0" presId="urn:microsoft.com/office/officeart/2018/2/layout/IconVerticalSolidList"/>
    <dgm:cxn modelId="{644A1A7E-D3C6-464A-BC8B-E919703CBFAD}" type="presParOf" srcId="{7BC2E5A4-3D93-40A5-8813-7266B7CAC869}" destId="{1ECCA2F0-93BC-4C7E-83D0-C3F08CB7E4B8}" srcOrd="3" destOrd="0" presId="urn:microsoft.com/office/officeart/2018/2/layout/IconVerticalSolidList"/>
    <dgm:cxn modelId="{65D414EE-E161-467A-8920-9C82F8EA33A8}" type="presParOf" srcId="{6C8366B2-1793-43CC-9859-6A02D99A8258}" destId="{C0E3E849-8928-4695-A842-BD6151751F52}" srcOrd="3" destOrd="0" presId="urn:microsoft.com/office/officeart/2018/2/layout/IconVerticalSolidList"/>
    <dgm:cxn modelId="{7792E021-DAA8-49DA-8F30-EB5CF03159E7}" type="presParOf" srcId="{6C8366B2-1793-43CC-9859-6A02D99A8258}" destId="{3989E43D-B1C2-42C8-B989-196DC24DDDD8}" srcOrd="4" destOrd="0" presId="urn:microsoft.com/office/officeart/2018/2/layout/IconVerticalSolidList"/>
    <dgm:cxn modelId="{5E9C8E0F-C3F7-4B8F-B9AA-42BF5F22A012}" type="presParOf" srcId="{3989E43D-B1C2-42C8-B989-196DC24DDDD8}" destId="{0C510B00-7EF6-47F1-82D4-1E44A3F069CA}" srcOrd="0" destOrd="0" presId="urn:microsoft.com/office/officeart/2018/2/layout/IconVerticalSolidList"/>
    <dgm:cxn modelId="{F02B498D-E208-4EFF-99C1-68334A1E6A6B}" type="presParOf" srcId="{3989E43D-B1C2-42C8-B989-196DC24DDDD8}" destId="{82215C60-9192-451C-8F9A-3F5D58BEA922}" srcOrd="1" destOrd="0" presId="urn:microsoft.com/office/officeart/2018/2/layout/IconVerticalSolidList"/>
    <dgm:cxn modelId="{4DCE2849-E4CA-4538-BBE1-2AD3564C8D2F}" type="presParOf" srcId="{3989E43D-B1C2-42C8-B989-196DC24DDDD8}" destId="{2D284584-DDB0-4CA7-A47F-08783BB76BE6}" srcOrd="2" destOrd="0" presId="urn:microsoft.com/office/officeart/2018/2/layout/IconVerticalSolidList"/>
    <dgm:cxn modelId="{5A967810-F5CC-486F-953C-54AD945A47A8}" type="presParOf" srcId="{3989E43D-B1C2-42C8-B989-196DC24DDDD8}" destId="{39C03B91-424E-48F1-8172-06FE7030B0F7}" srcOrd="3" destOrd="0" presId="urn:microsoft.com/office/officeart/2018/2/layout/IconVerticalSolidList"/>
    <dgm:cxn modelId="{6C9727FD-1054-40B2-8953-A4DAEB6E7AEE}" type="presParOf" srcId="{6C8366B2-1793-43CC-9859-6A02D99A8258}" destId="{C3159A87-723E-4CC6-B618-1DE7E2281211}" srcOrd="5" destOrd="0" presId="urn:microsoft.com/office/officeart/2018/2/layout/IconVerticalSolidList"/>
    <dgm:cxn modelId="{2B789513-5934-4ED7-A02A-C56331BF75C3}" type="presParOf" srcId="{6C8366B2-1793-43CC-9859-6A02D99A8258}" destId="{34902E09-9272-4991-BBAA-8AF6E9647491}" srcOrd="6" destOrd="0" presId="urn:microsoft.com/office/officeart/2018/2/layout/IconVerticalSolidList"/>
    <dgm:cxn modelId="{ECD8668F-73FA-41F9-85CB-C3C24639B007}" type="presParOf" srcId="{34902E09-9272-4991-BBAA-8AF6E9647491}" destId="{D8821E68-D515-47C3-88CE-69D2EDC3DA65}" srcOrd="0" destOrd="0" presId="urn:microsoft.com/office/officeart/2018/2/layout/IconVerticalSolidList"/>
    <dgm:cxn modelId="{369CF70A-E32D-4719-BDED-8C16383FB041}" type="presParOf" srcId="{34902E09-9272-4991-BBAA-8AF6E9647491}" destId="{EAABF435-E06A-4179-A042-6B0A23B7C88C}" srcOrd="1" destOrd="0" presId="urn:microsoft.com/office/officeart/2018/2/layout/IconVerticalSolidList"/>
    <dgm:cxn modelId="{76FB5649-A929-40CA-BB53-5BB1C509BEFB}" type="presParOf" srcId="{34902E09-9272-4991-BBAA-8AF6E9647491}" destId="{9576C824-8BE0-49FD-9D17-C6C9C400B327}" srcOrd="2" destOrd="0" presId="urn:microsoft.com/office/officeart/2018/2/layout/IconVerticalSolidList"/>
    <dgm:cxn modelId="{81793B54-1AC9-4492-93A0-01034A21CD55}" type="presParOf" srcId="{34902E09-9272-4991-BBAA-8AF6E9647491}" destId="{0DBFA9DF-75B4-4A84-B520-1FFC1D765412}" srcOrd="3" destOrd="0" presId="urn:microsoft.com/office/officeart/2018/2/layout/IconVerticalSolidList"/>
    <dgm:cxn modelId="{459ACF2A-A968-4A63-924D-C5DC72D59E76}" type="presParOf" srcId="{6C8366B2-1793-43CC-9859-6A02D99A8258}" destId="{6147AB79-1FA3-44CD-92F9-15F82E733797}" srcOrd="7" destOrd="0" presId="urn:microsoft.com/office/officeart/2018/2/layout/IconVerticalSolidList"/>
    <dgm:cxn modelId="{E4CF5B41-F51C-426E-A102-A9DDC6C5DE4E}" type="presParOf" srcId="{6C8366B2-1793-43CC-9859-6A02D99A8258}" destId="{BAAAA0BA-4F12-4E57-9AE5-901D8148C64E}" srcOrd="8" destOrd="0" presId="urn:microsoft.com/office/officeart/2018/2/layout/IconVerticalSolidList"/>
    <dgm:cxn modelId="{A0D5973F-8BD8-4F09-82A7-2DC791C54015}" type="presParOf" srcId="{BAAAA0BA-4F12-4E57-9AE5-901D8148C64E}" destId="{14F9DC30-ABDD-4459-B023-610689DAF5F8}" srcOrd="0" destOrd="0" presId="urn:microsoft.com/office/officeart/2018/2/layout/IconVerticalSolidList"/>
    <dgm:cxn modelId="{0060317C-9484-4260-B4E0-BF6D95476E3C}" type="presParOf" srcId="{BAAAA0BA-4F12-4E57-9AE5-901D8148C64E}" destId="{00B0702A-14E2-4154-B644-66B39F7EA326}" srcOrd="1" destOrd="0" presId="urn:microsoft.com/office/officeart/2018/2/layout/IconVerticalSolidList"/>
    <dgm:cxn modelId="{20541059-DF27-40FE-8447-4DEC343CDAB3}" type="presParOf" srcId="{BAAAA0BA-4F12-4E57-9AE5-901D8148C64E}" destId="{1CA10D84-882E-4E9F-AA87-1503D036AC26}" srcOrd="2" destOrd="0" presId="urn:microsoft.com/office/officeart/2018/2/layout/IconVerticalSolidList"/>
    <dgm:cxn modelId="{93425B92-CE3D-4953-A048-0DA072D4FFE0}" type="presParOf" srcId="{BAAAA0BA-4F12-4E57-9AE5-901D8148C64E}" destId="{3A27D5C4-ABFE-4713-8F64-D64C7D995230}" srcOrd="3" destOrd="0" presId="urn:microsoft.com/office/officeart/2018/2/layout/IconVerticalSolidList"/>
    <dgm:cxn modelId="{A07C3AB2-8A4A-41D2-B917-82B8F388FE16}" type="presParOf" srcId="{6C8366B2-1793-43CC-9859-6A02D99A8258}" destId="{F7724868-49DE-4970-AA57-02B7F01B9BB2}" srcOrd="9" destOrd="0" presId="urn:microsoft.com/office/officeart/2018/2/layout/IconVerticalSolidList"/>
    <dgm:cxn modelId="{DA742249-89DC-4C73-AB3A-0C59FCCEE8DE}" type="presParOf" srcId="{6C8366B2-1793-43CC-9859-6A02D99A8258}" destId="{4B925FF4-05CE-4812-9101-A35199036694}" srcOrd="10" destOrd="0" presId="urn:microsoft.com/office/officeart/2018/2/layout/IconVerticalSolidList"/>
    <dgm:cxn modelId="{B6D6D205-DB80-495A-B90A-B7D9A1656FAA}" type="presParOf" srcId="{4B925FF4-05CE-4812-9101-A35199036694}" destId="{E0BBABE8-8538-4043-B992-ED8A312FAD4F}" srcOrd="0" destOrd="0" presId="urn:microsoft.com/office/officeart/2018/2/layout/IconVerticalSolidList"/>
    <dgm:cxn modelId="{5D75FFD9-4379-44B1-BD3A-77C1A31F93B1}" type="presParOf" srcId="{4B925FF4-05CE-4812-9101-A35199036694}" destId="{52433680-B9DD-4C71-8FD2-F8E37E61CC77}" srcOrd="1" destOrd="0" presId="urn:microsoft.com/office/officeart/2018/2/layout/IconVerticalSolidList"/>
    <dgm:cxn modelId="{CD9A8A12-9AB6-48CD-86E8-3E71C4589447}" type="presParOf" srcId="{4B925FF4-05CE-4812-9101-A35199036694}" destId="{2EF14C0D-C6CB-49AE-85DF-B0A4535B7B0D}" srcOrd="2" destOrd="0" presId="urn:microsoft.com/office/officeart/2018/2/layout/IconVerticalSolidList"/>
    <dgm:cxn modelId="{0DD9CCEC-C71E-47F0-9142-98741BCE77F3}" type="presParOf" srcId="{4B925FF4-05CE-4812-9101-A35199036694}" destId="{7FFDB3E4-E5AE-48AA-A9A7-F18C2BDA7E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4CEBF1C-70D0-40A0-9F19-AFEF8D925A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D56C6D5-7889-4F12-8CB1-3995B28CF3FE}">
      <dgm:prSet/>
      <dgm:spPr/>
      <dgm:t>
        <a:bodyPr/>
        <a:lstStyle/>
        <a:p>
          <a:r>
            <a:rPr lang="en-GB"/>
            <a:t>- Customized lighting in hotels enhances both personal preferences and safety, with systems designed to respond to emergencies and improve security during off-peak times.</a:t>
          </a:r>
          <a:endParaRPr lang="en-US"/>
        </a:p>
      </dgm:t>
    </dgm:pt>
    <dgm:pt modelId="{1D12C775-FCD2-4454-AF81-C490A7D5CA90}" type="parTrans" cxnId="{DC9DBEDC-9016-4154-BDF5-266536EF0869}">
      <dgm:prSet/>
      <dgm:spPr/>
      <dgm:t>
        <a:bodyPr/>
        <a:lstStyle/>
        <a:p>
          <a:endParaRPr lang="en-US"/>
        </a:p>
      </dgm:t>
    </dgm:pt>
    <dgm:pt modelId="{12A78261-7BAE-4B91-A09F-980BD7D31E78}" type="sibTrans" cxnId="{DC9DBEDC-9016-4154-BDF5-266536EF0869}">
      <dgm:prSet/>
      <dgm:spPr/>
      <dgm:t>
        <a:bodyPr/>
        <a:lstStyle/>
        <a:p>
          <a:endParaRPr lang="en-US"/>
        </a:p>
      </dgm:t>
    </dgm:pt>
    <dgm:pt modelId="{63A9C6D4-CDAF-4D00-96B8-6F66E965BB83}">
      <dgm:prSet/>
      <dgm:spPr/>
      <dgm:t>
        <a:bodyPr/>
        <a:lstStyle/>
        <a:p>
          <a:r>
            <a:rPr lang="en-GB"/>
            <a:t>- Tailored lighting applications effectively elevate guest experiences and fulfill hotel security requirements.</a:t>
          </a:r>
          <a:endParaRPr lang="en-US"/>
        </a:p>
      </dgm:t>
    </dgm:pt>
    <dgm:pt modelId="{F657ED95-6396-486A-9508-1202A2934EEB}" type="parTrans" cxnId="{FFC6DAA5-DABC-47C4-A2FA-81C948887046}">
      <dgm:prSet/>
      <dgm:spPr/>
      <dgm:t>
        <a:bodyPr/>
        <a:lstStyle/>
        <a:p>
          <a:endParaRPr lang="en-US"/>
        </a:p>
      </dgm:t>
    </dgm:pt>
    <dgm:pt modelId="{FAE1A69B-1EE1-4802-B158-186E7C20CDBC}" type="sibTrans" cxnId="{FFC6DAA5-DABC-47C4-A2FA-81C948887046}">
      <dgm:prSet/>
      <dgm:spPr/>
      <dgm:t>
        <a:bodyPr/>
        <a:lstStyle/>
        <a:p>
          <a:endParaRPr lang="en-US"/>
        </a:p>
      </dgm:t>
    </dgm:pt>
    <dgm:pt modelId="{16DD4A67-BE78-41E1-B66A-A4F3A2CB24A7}">
      <dgm:prSet/>
      <dgm:spPr/>
      <dgm:t>
        <a:bodyPr/>
        <a:lstStyle/>
        <a:p>
          <a:r>
            <a:rPr lang="en-GB"/>
            <a:t>- Integrating these systems with broader hotel management systems provides valuable data insights, improving lighting efficiency and operational decisions.</a:t>
          </a:r>
          <a:endParaRPr lang="en-US"/>
        </a:p>
      </dgm:t>
    </dgm:pt>
    <dgm:pt modelId="{4831F6C4-D2C8-438C-83AC-E5A93504BEEC}" type="parTrans" cxnId="{F7FFFA07-2DE0-485F-A182-D2F7E1A4D5CB}">
      <dgm:prSet/>
      <dgm:spPr/>
      <dgm:t>
        <a:bodyPr/>
        <a:lstStyle/>
        <a:p>
          <a:endParaRPr lang="en-US"/>
        </a:p>
      </dgm:t>
    </dgm:pt>
    <dgm:pt modelId="{31F7A8BB-05C1-4DD7-A7E5-11924B53C3D7}" type="sibTrans" cxnId="{F7FFFA07-2DE0-485F-A182-D2F7E1A4D5CB}">
      <dgm:prSet/>
      <dgm:spPr/>
      <dgm:t>
        <a:bodyPr/>
        <a:lstStyle/>
        <a:p>
          <a:endParaRPr lang="en-US"/>
        </a:p>
      </dgm:t>
    </dgm:pt>
    <dgm:pt modelId="{17AFF8F3-C5E4-4B54-A128-45A0DBF450ED}">
      <dgm:prSet/>
      <dgm:spPr/>
      <dgm:t>
        <a:bodyPr/>
        <a:lstStyle/>
        <a:p>
          <a:r>
            <a:rPr lang="en-GB"/>
            <a:t>- Hotel lighting control systems modernize hospitality by meshing technology with personalized service, meeting consumer demands and operational goals like efficiency and security.</a:t>
          </a:r>
          <a:endParaRPr lang="en-US"/>
        </a:p>
      </dgm:t>
    </dgm:pt>
    <dgm:pt modelId="{17D9BCF1-99C9-4005-91DD-CE1E8A7F2A47}" type="parTrans" cxnId="{519EBD1B-14AF-4478-8E6A-740D1FB7445E}">
      <dgm:prSet/>
      <dgm:spPr/>
      <dgm:t>
        <a:bodyPr/>
        <a:lstStyle/>
        <a:p>
          <a:endParaRPr lang="en-US"/>
        </a:p>
      </dgm:t>
    </dgm:pt>
    <dgm:pt modelId="{4AF06C22-2857-472E-BBFB-09F5028C74CF}" type="sibTrans" cxnId="{519EBD1B-14AF-4478-8E6A-740D1FB7445E}">
      <dgm:prSet/>
      <dgm:spPr/>
      <dgm:t>
        <a:bodyPr/>
        <a:lstStyle/>
        <a:p>
          <a:endParaRPr lang="en-US"/>
        </a:p>
      </dgm:t>
    </dgm:pt>
    <dgm:pt modelId="{0453034A-5583-4F35-B13F-659EA0789BE5}">
      <dgm:prSet/>
      <dgm:spPr/>
      <dgm:t>
        <a:bodyPr/>
        <a:lstStyle/>
        <a:p>
          <a:r>
            <a:rPr lang="en-GB"/>
            <a:t>Source: (Secom Blog, 2023)</a:t>
          </a:r>
          <a:endParaRPr lang="en-US"/>
        </a:p>
      </dgm:t>
    </dgm:pt>
    <dgm:pt modelId="{0E782653-E266-4F29-B9CF-01FC2037F4FB}" type="parTrans" cxnId="{10A27709-B3D2-45C3-865D-BC05947BEFAA}">
      <dgm:prSet/>
      <dgm:spPr/>
      <dgm:t>
        <a:bodyPr/>
        <a:lstStyle/>
        <a:p>
          <a:endParaRPr lang="en-US"/>
        </a:p>
      </dgm:t>
    </dgm:pt>
    <dgm:pt modelId="{05D8E72B-EE3E-44F7-8C5D-2E0D7E954301}" type="sibTrans" cxnId="{10A27709-B3D2-45C3-865D-BC05947BEFAA}">
      <dgm:prSet/>
      <dgm:spPr/>
      <dgm:t>
        <a:bodyPr/>
        <a:lstStyle/>
        <a:p>
          <a:endParaRPr lang="en-US"/>
        </a:p>
      </dgm:t>
    </dgm:pt>
    <dgm:pt modelId="{D798EE51-F39B-1644-9D19-79E66823C153}" type="pres">
      <dgm:prSet presAssocID="{84CEBF1C-70D0-40A0-9F19-AFEF8D925A8E}" presName="linear" presStyleCnt="0">
        <dgm:presLayoutVars>
          <dgm:animLvl val="lvl"/>
          <dgm:resizeHandles val="exact"/>
        </dgm:presLayoutVars>
      </dgm:prSet>
      <dgm:spPr/>
    </dgm:pt>
    <dgm:pt modelId="{2602E68C-1B44-A84B-95DC-E83E7EFE49D5}" type="pres">
      <dgm:prSet presAssocID="{BD56C6D5-7889-4F12-8CB1-3995B28CF3F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E50D1CDD-CE81-974A-819D-6D574945B30E}" type="pres">
      <dgm:prSet presAssocID="{12A78261-7BAE-4B91-A09F-980BD7D31E78}" presName="spacer" presStyleCnt="0"/>
      <dgm:spPr/>
    </dgm:pt>
    <dgm:pt modelId="{B920104A-CC99-9045-AD60-26E1EC452E12}" type="pres">
      <dgm:prSet presAssocID="{63A9C6D4-CDAF-4D00-96B8-6F66E965BB8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7B4CC44-C476-1B47-B98A-0BE704C6A2F8}" type="pres">
      <dgm:prSet presAssocID="{FAE1A69B-1EE1-4802-B158-186E7C20CDBC}" presName="spacer" presStyleCnt="0"/>
      <dgm:spPr/>
    </dgm:pt>
    <dgm:pt modelId="{B6C47D7A-EBE8-4844-96C6-CB4394C6B0D2}" type="pres">
      <dgm:prSet presAssocID="{16DD4A67-BE78-41E1-B66A-A4F3A2CB24A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F1AC7A1-6252-704C-9BC4-065F94044AB3}" type="pres">
      <dgm:prSet presAssocID="{31F7A8BB-05C1-4DD7-A7E5-11924B53C3D7}" presName="spacer" presStyleCnt="0"/>
      <dgm:spPr/>
    </dgm:pt>
    <dgm:pt modelId="{60764EED-892D-E541-A50A-C8E50FA657EA}" type="pres">
      <dgm:prSet presAssocID="{17AFF8F3-C5E4-4B54-A128-45A0DBF450E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3F36146-3B6A-7B4C-9E02-ACDB0FA42B3B}" type="pres">
      <dgm:prSet presAssocID="{4AF06C22-2857-472E-BBFB-09F5028C74CF}" presName="spacer" presStyleCnt="0"/>
      <dgm:spPr/>
    </dgm:pt>
    <dgm:pt modelId="{5A5CF273-572D-4449-8634-0F233C1C932B}" type="pres">
      <dgm:prSet presAssocID="{0453034A-5583-4F35-B13F-659EA0789BE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7FFFA07-2DE0-485F-A182-D2F7E1A4D5CB}" srcId="{84CEBF1C-70D0-40A0-9F19-AFEF8D925A8E}" destId="{16DD4A67-BE78-41E1-B66A-A4F3A2CB24A7}" srcOrd="2" destOrd="0" parTransId="{4831F6C4-D2C8-438C-83AC-E5A93504BEEC}" sibTransId="{31F7A8BB-05C1-4DD7-A7E5-11924B53C3D7}"/>
    <dgm:cxn modelId="{10A27709-B3D2-45C3-865D-BC05947BEFAA}" srcId="{84CEBF1C-70D0-40A0-9F19-AFEF8D925A8E}" destId="{0453034A-5583-4F35-B13F-659EA0789BE5}" srcOrd="4" destOrd="0" parTransId="{0E782653-E266-4F29-B9CF-01FC2037F4FB}" sibTransId="{05D8E72B-EE3E-44F7-8C5D-2E0D7E954301}"/>
    <dgm:cxn modelId="{519EBD1B-14AF-4478-8E6A-740D1FB7445E}" srcId="{84CEBF1C-70D0-40A0-9F19-AFEF8D925A8E}" destId="{17AFF8F3-C5E4-4B54-A128-45A0DBF450ED}" srcOrd="3" destOrd="0" parTransId="{17D9BCF1-99C9-4005-91DD-CE1E8A7F2A47}" sibTransId="{4AF06C22-2857-472E-BBFB-09F5028C74CF}"/>
    <dgm:cxn modelId="{BCDB7941-BD2E-2A4F-9C36-76475549D3E0}" type="presOf" srcId="{17AFF8F3-C5E4-4B54-A128-45A0DBF450ED}" destId="{60764EED-892D-E541-A50A-C8E50FA657EA}" srcOrd="0" destOrd="0" presId="urn:microsoft.com/office/officeart/2005/8/layout/vList2"/>
    <dgm:cxn modelId="{552F3886-BA7C-E746-B39F-8BED224C4AE6}" type="presOf" srcId="{16DD4A67-BE78-41E1-B66A-A4F3A2CB24A7}" destId="{B6C47D7A-EBE8-4844-96C6-CB4394C6B0D2}" srcOrd="0" destOrd="0" presId="urn:microsoft.com/office/officeart/2005/8/layout/vList2"/>
    <dgm:cxn modelId="{60F63888-C3BE-A64F-A408-201B7E1CF9E3}" type="presOf" srcId="{BD56C6D5-7889-4F12-8CB1-3995B28CF3FE}" destId="{2602E68C-1B44-A84B-95DC-E83E7EFE49D5}" srcOrd="0" destOrd="0" presId="urn:microsoft.com/office/officeart/2005/8/layout/vList2"/>
    <dgm:cxn modelId="{FFC6DAA5-DABC-47C4-A2FA-81C948887046}" srcId="{84CEBF1C-70D0-40A0-9F19-AFEF8D925A8E}" destId="{63A9C6D4-CDAF-4D00-96B8-6F66E965BB83}" srcOrd="1" destOrd="0" parTransId="{F657ED95-6396-486A-9508-1202A2934EEB}" sibTransId="{FAE1A69B-1EE1-4802-B158-186E7C20CDBC}"/>
    <dgm:cxn modelId="{109842C2-59E9-4548-8ED5-4997B81EFBEF}" type="presOf" srcId="{0453034A-5583-4F35-B13F-659EA0789BE5}" destId="{5A5CF273-572D-4449-8634-0F233C1C932B}" srcOrd="0" destOrd="0" presId="urn:microsoft.com/office/officeart/2005/8/layout/vList2"/>
    <dgm:cxn modelId="{DC9DBEDC-9016-4154-BDF5-266536EF0869}" srcId="{84CEBF1C-70D0-40A0-9F19-AFEF8D925A8E}" destId="{BD56C6D5-7889-4F12-8CB1-3995B28CF3FE}" srcOrd="0" destOrd="0" parTransId="{1D12C775-FCD2-4454-AF81-C490A7D5CA90}" sibTransId="{12A78261-7BAE-4B91-A09F-980BD7D31E78}"/>
    <dgm:cxn modelId="{EF6564DF-55F0-5F4C-9944-41BAD8CCE0EB}" type="presOf" srcId="{63A9C6D4-CDAF-4D00-96B8-6F66E965BB83}" destId="{B920104A-CC99-9045-AD60-26E1EC452E12}" srcOrd="0" destOrd="0" presId="urn:microsoft.com/office/officeart/2005/8/layout/vList2"/>
    <dgm:cxn modelId="{5051E7E7-81DE-5A44-AC00-67563A1ECA20}" type="presOf" srcId="{84CEBF1C-70D0-40A0-9F19-AFEF8D925A8E}" destId="{D798EE51-F39B-1644-9D19-79E66823C153}" srcOrd="0" destOrd="0" presId="urn:microsoft.com/office/officeart/2005/8/layout/vList2"/>
    <dgm:cxn modelId="{56F26699-1D41-AE4D-8383-903628E7B576}" type="presParOf" srcId="{D798EE51-F39B-1644-9D19-79E66823C153}" destId="{2602E68C-1B44-A84B-95DC-E83E7EFE49D5}" srcOrd="0" destOrd="0" presId="urn:microsoft.com/office/officeart/2005/8/layout/vList2"/>
    <dgm:cxn modelId="{A0ADEDA0-D9CD-0F4A-B10D-60F9651A4580}" type="presParOf" srcId="{D798EE51-F39B-1644-9D19-79E66823C153}" destId="{E50D1CDD-CE81-974A-819D-6D574945B30E}" srcOrd="1" destOrd="0" presId="urn:microsoft.com/office/officeart/2005/8/layout/vList2"/>
    <dgm:cxn modelId="{CEDCBB7E-1973-054C-8FE1-7FD9EACE004F}" type="presParOf" srcId="{D798EE51-F39B-1644-9D19-79E66823C153}" destId="{B920104A-CC99-9045-AD60-26E1EC452E12}" srcOrd="2" destOrd="0" presId="urn:microsoft.com/office/officeart/2005/8/layout/vList2"/>
    <dgm:cxn modelId="{A7628F60-D7A3-5046-A213-CE8C6E3CF01B}" type="presParOf" srcId="{D798EE51-F39B-1644-9D19-79E66823C153}" destId="{C7B4CC44-C476-1B47-B98A-0BE704C6A2F8}" srcOrd="3" destOrd="0" presId="urn:microsoft.com/office/officeart/2005/8/layout/vList2"/>
    <dgm:cxn modelId="{4C0E2919-5E82-224C-B8CA-D23D6CECDC04}" type="presParOf" srcId="{D798EE51-F39B-1644-9D19-79E66823C153}" destId="{B6C47D7A-EBE8-4844-96C6-CB4394C6B0D2}" srcOrd="4" destOrd="0" presId="urn:microsoft.com/office/officeart/2005/8/layout/vList2"/>
    <dgm:cxn modelId="{01128A28-4A43-9245-A918-F77F7876FBC0}" type="presParOf" srcId="{D798EE51-F39B-1644-9D19-79E66823C153}" destId="{7F1AC7A1-6252-704C-9BC4-065F94044AB3}" srcOrd="5" destOrd="0" presId="urn:microsoft.com/office/officeart/2005/8/layout/vList2"/>
    <dgm:cxn modelId="{4AB15871-EEBD-B542-ABF6-273B6DC10B13}" type="presParOf" srcId="{D798EE51-F39B-1644-9D19-79E66823C153}" destId="{60764EED-892D-E541-A50A-C8E50FA657EA}" srcOrd="6" destOrd="0" presId="urn:microsoft.com/office/officeart/2005/8/layout/vList2"/>
    <dgm:cxn modelId="{813861D2-6248-5A4D-BBDC-BFB58A57A8CC}" type="presParOf" srcId="{D798EE51-F39B-1644-9D19-79E66823C153}" destId="{13F36146-3B6A-7B4C-9E02-ACDB0FA42B3B}" srcOrd="7" destOrd="0" presId="urn:microsoft.com/office/officeart/2005/8/layout/vList2"/>
    <dgm:cxn modelId="{01FB4707-0BF0-4945-BA12-B41648C0A29B}" type="presParOf" srcId="{D798EE51-F39B-1644-9D19-79E66823C153}" destId="{5A5CF273-572D-4449-8634-0F233C1C932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1D3EAA8-A339-477E-AABD-2994D692A41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A39C2E-CA17-440A-AC77-86787A3C71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Future hotel policies should prioritize integrating smart lighting solutions.</a:t>
          </a:r>
          <a:endParaRPr lang="en-US"/>
        </a:p>
      </dgm:t>
    </dgm:pt>
    <dgm:pt modelId="{0C7D18E4-7860-4A0F-9EB9-04D42BEB6394}" type="parTrans" cxnId="{56283EF9-7921-41B0-A35C-424EF523F0DF}">
      <dgm:prSet/>
      <dgm:spPr/>
      <dgm:t>
        <a:bodyPr/>
        <a:lstStyle/>
        <a:p>
          <a:endParaRPr lang="en-US"/>
        </a:p>
      </dgm:t>
    </dgm:pt>
    <dgm:pt modelId="{3F8BFAC8-8C1B-4F14-B36E-537D88085596}" type="sibTrans" cxnId="{56283EF9-7921-41B0-A35C-424EF523F0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905B57-1FD8-4D27-A759-23AD6F04AA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Robust security measures must protect guest data and ensure compliance.</a:t>
          </a:r>
          <a:endParaRPr lang="en-US"/>
        </a:p>
      </dgm:t>
    </dgm:pt>
    <dgm:pt modelId="{8CD6856A-BB62-4AB3-8098-A8583AAA8632}" type="parTrans" cxnId="{1822B868-A115-48DD-AD4D-42143824B6FE}">
      <dgm:prSet/>
      <dgm:spPr/>
      <dgm:t>
        <a:bodyPr/>
        <a:lstStyle/>
        <a:p>
          <a:endParaRPr lang="en-US"/>
        </a:p>
      </dgm:t>
    </dgm:pt>
    <dgm:pt modelId="{F7658D1F-2899-4630-8638-3BF3364F242D}" type="sibTrans" cxnId="{1822B868-A115-48DD-AD4D-42143824B6F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A8251E-5C50-4637-9805-F95E6D5908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Periodic employee training enhances proficiency with new technologies.</a:t>
          </a:r>
          <a:endParaRPr lang="en-US"/>
        </a:p>
      </dgm:t>
    </dgm:pt>
    <dgm:pt modelId="{EF157958-6D4C-468B-8092-511256D8CC3C}" type="parTrans" cxnId="{CF483C17-9960-4E89-B170-4DB3752E8C05}">
      <dgm:prSet/>
      <dgm:spPr/>
      <dgm:t>
        <a:bodyPr/>
        <a:lstStyle/>
        <a:p>
          <a:endParaRPr lang="en-US"/>
        </a:p>
      </dgm:t>
    </dgm:pt>
    <dgm:pt modelId="{A03565F8-06FA-4554-94BD-C69817D2B3F4}" type="sibTrans" cxnId="{CF483C17-9960-4E89-B170-4DB3752E8C0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FD11B86-B99C-4E64-99E3-B31528B2FD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Dedicated tech support teams in hotels minimize guest disruptions.</a:t>
          </a:r>
          <a:endParaRPr lang="en-US"/>
        </a:p>
      </dgm:t>
    </dgm:pt>
    <dgm:pt modelId="{378BF096-1872-4F2F-86E0-5999A3A568DC}" type="parTrans" cxnId="{2E89BDCF-D4D0-456D-B184-4B3326FBA747}">
      <dgm:prSet/>
      <dgm:spPr/>
      <dgm:t>
        <a:bodyPr/>
        <a:lstStyle/>
        <a:p>
          <a:endParaRPr lang="en-US"/>
        </a:p>
      </dgm:t>
    </dgm:pt>
    <dgm:pt modelId="{26A68B24-5673-4ABC-B99A-790BB4848705}" type="sibTrans" cxnId="{2E89BDCF-D4D0-456D-B184-4B3326FBA74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8FD7DD-E649-494A-9953-76210463DD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AI and machine learning to automate and enhance personalization.</a:t>
          </a:r>
          <a:endParaRPr lang="en-US"/>
        </a:p>
      </dgm:t>
    </dgm:pt>
    <dgm:pt modelId="{E72E8F58-2317-4685-94C6-D9BA313ADB86}" type="parTrans" cxnId="{E3A409BE-8AE4-4F2A-BED5-289CAA8F7A19}">
      <dgm:prSet/>
      <dgm:spPr/>
      <dgm:t>
        <a:bodyPr/>
        <a:lstStyle/>
        <a:p>
          <a:endParaRPr lang="en-US"/>
        </a:p>
      </dgm:t>
    </dgm:pt>
    <dgm:pt modelId="{E79FFA03-9240-4236-BBD8-9B672CC6573E}" type="sibTrans" cxnId="{E3A409BE-8AE4-4F2A-BED5-289CAA8F7A1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618DAC-0ED5-4A3B-AC8A-79F0D434156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Source: (Modern Place, 2023)</a:t>
          </a:r>
          <a:endParaRPr lang="en-US"/>
        </a:p>
      </dgm:t>
    </dgm:pt>
    <dgm:pt modelId="{FA53C8C5-A0FC-4E9A-A4D2-D46DA19A2E92}" type="parTrans" cxnId="{9126251F-F26A-4131-9318-4D8FEEC1B0BF}">
      <dgm:prSet/>
      <dgm:spPr/>
      <dgm:t>
        <a:bodyPr/>
        <a:lstStyle/>
        <a:p>
          <a:endParaRPr lang="en-US"/>
        </a:p>
      </dgm:t>
    </dgm:pt>
    <dgm:pt modelId="{8ADC1A50-E08C-44EA-97BD-91565F753DEB}" type="sibTrans" cxnId="{9126251F-F26A-4131-9318-4D8FEEC1B0BF}">
      <dgm:prSet/>
      <dgm:spPr/>
      <dgm:t>
        <a:bodyPr/>
        <a:lstStyle/>
        <a:p>
          <a:endParaRPr lang="en-US"/>
        </a:p>
      </dgm:t>
    </dgm:pt>
    <dgm:pt modelId="{ACB72583-7325-4A64-BA03-4D29F2C06723}" type="pres">
      <dgm:prSet presAssocID="{C1D3EAA8-A339-477E-AABD-2994D692A41B}" presName="root" presStyleCnt="0">
        <dgm:presLayoutVars>
          <dgm:dir/>
          <dgm:resizeHandles val="exact"/>
        </dgm:presLayoutVars>
      </dgm:prSet>
      <dgm:spPr/>
    </dgm:pt>
    <dgm:pt modelId="{05E51468-BE21-4356-9E1E-FA260B0B70E7}" type="pres">
      <dgm:prSet presAssocID="{C1D3EAA8-A339-477E-AABD-2994D692A41B}" presName="container" presStyleCnt="0">
        <dgm:presLayoutVars>
          <dgm:dir/>
          <dgm:resizeHandles val="exact"/>
        </dgm:presLayoutVars>
      </dgm:prSet>
      <dgm:spPr/>
    </dgm:pt>
    <dgm:pt modelId="{28ECDA31-95B3-4B9B-B80A-0E40D651D4C8}" type="pres">
      <dgm:prSet presAssocID="{8CA39C2E-CA17-440A-AC77-86787A3C710B}" presName="compNode" presStyleCnt="0"/>
      <dgm:spPr/>
    </dgm:pt>
    <dgm:pt modelId="{02EA27DD-8C4C-44D8-8A8E-E1C573F17D53}" type="pres">
      <dgm:prSet presAssocID="{8CA39C2E-CA17-440A-AC77-86787A3C710B}" presName="iconBgRect" presStyleLbl="bgShp" presStyleIdx="0" presStyleCnt="6"/>
      <dgm:spPr/>
    </dgm:pt>
    <dgm:pt modelId="{5D7C1E31-F6B3-4B42-A0C0-AC73F3B924D5}" type="pres">
      <dgm:prSet presAssocID="{8CA39C2E-CA17-440A-AC77-86787A3C710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9E0FE0FC-AB9A-4ED4-8842-83A79B61A38A}" type="pres">
      <dgm:prSet presAssocID="{8CA39C2E-CA17-440A-AC77-86787A3C710B}" presName="spaceRect" presStyleCnt="0"/>
      <dgm:spPr/>
    </dgm:pt>
    <dgm:pt modelId="{4CCC2331-CE43-468C-AE97-DBA14EFE9B8F}" type="pres">
      <dgm:prSet presAssocID="{8CA39C2E-CA17-440A-AC77-86787A3C710B}" presName="textRect" presStyleLbl="revTx" presStyleIdx="0" presStyleCnt="6">
        <dgm:presLayoutVars>
          <dgm:chMax val="1"/>
          <dgm:chPref val="1"/>
        </dgm:presLayoutVars>
      </dgm:prSet>
      <dgm:spPr/>
    </dgm:pt>
    <dgm:pt modelId="{04DFAE97-3275-4E46-9550-F6CE80B116B4}" type="pres">
      <dgm:prSet presAssocID="{3F8BFAC8-8C1B-4F14-B36E-537D88085596}" presName="sibTrans" presStyleLbl="sibTrans2D1" presStyleIdx="0" presStyleCnt="0"/>
      <dgm:spPr/>
    </dgm:pt>
    <dgm:pt modelId="{CCCEECE6-27FE-4FC8-BF0D-C244AF04FFE3}" type="pres">
      <dgm:prSet presAssocID="{AE905B57-1FD8-4D27-A759-23AD6F04AAC4}" presName="compNode" presStyleCnt="0"/>
      <dgm:spPr/>
    </dgm:pt>
    <dgm:pt modelId="{72EAFFDF-5C9B-4DEE-8BFB-D4435046EFAB}" type="pres">
      <dgm:prSet presAssocID="{AE905B57-1FD8-4D27-A759-23AD6F04AAC4}" presName="iconBgRect" presStyleLbl="bgShp" presStyleIdx="1" presStyleCnt="6"/>
      <dgm:spPr/>
    </dgm:pt>
    <dgm:pt modelId="{97513096-6A30-4C6F-AFB6-0C41632B0AB3}" type="pres">
      <dgm:prSet presAssocID="{AE905B57-1FD8-4D27-A759-23AD6F04AAC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FEF5335-F849-474D-B9D3-EBAAECF05A4F}" type="pres">
      <dgm:prSet presAssocID="{AE905B57-1FD8-4D27-A759-23AD6F04AAC4}" presName="spaceRect" presStyleCnt="0"/>
      <dgm:spPr/>
    </dgm:pt>
    <dgm:pt modelId="{6E13F4EF-6952-4126-8B51-A7F7A3EAB155}" type="pres">
      <dgm:prSet presAssocID="{AE905B57-1FD8-4D27-A759-23AD6F04AAC4}" presName="textRect" presStyleLbl="revTx" presStyleIdx="1" presStyleCnt="6">
        <dgm:presLayoutVars>
          <dgm:chMax val="1"/>
          <dgm:chPref val="1"/>
        </dgm:presLayoutVars>
      </dgm:prSet>
      <dgm:spPr/>
    </dgm:pt>
    <dgm:pt modelId="{438BEBEF-3A06-4862-A2AE-82BDD4EB9148}" type="pres">
      <dgm:prSet presAssocID="{F7658D1F-2899-4630-8638-3BF3364F242D}" presName="sibTrans" presStyleLbl="sibTrans2D1" presStyleIdx="0" presStyleCnt="0"/>
      <dgm:spPr/>
    </dgm:pt>
    <dgm:pt modelId="{69FEBC02-6FC1-458B-AEF8-900EEACC42F1}" type="pres">
      <dgm:prSet presAssocID="{26A8251E-5C50-4637-9805-F95E6D5908F1}" presName="compNode" presStyleCnt="0"/>
      <dgm:spPr/>
    </dgm:pt>
    <dgm:pt modelId="{868ACE0E-D88D-4BB5-919A-065D2438DB1D}" type="pres">
      <dgm:prSet presAssocID="{26A8251E-5C50-4637-9805-F95E6D5908F1}" presName="iconBgRect" presStyleLbl="bgShp" presStyleIdx="2" presStyleCnt="6"/>
      <dgm:spPr/>
    </dgm:pt>
    <dgm:pt modelId="{1EEDB2FF-86E5-4C2F-8626-FF8DB7140962}" type="pres">
      <dgm:prSet presAssocID="{26A8251E-5C50-4637-9805-F95E6D5908F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0BEC7BB0-FDC7-4221-BCA5-586BF986C416}" type="pres">
      <dgm:prSet presAssocID="{26A8251E-5C50-4637-9805-F95E6D5908F1}" presName="spaceRect" presStyleCnt="0"/>
      <dgm:spPr/>
    </dgm:pt>
    <dgm:pt modelId="{40A54038-6A2B-409A-B1AE-E4B835AAE6BB}" type="pres">
      <dgm:prSet presAssocID="{26A8251E-5C50-4637-9805-F95E6D5908F1}" presName="textRect" presStyleLbl="revTx" presStyleIdx="2" presStyleCnt="6">
        <dgm:presLayoutVars>
          <dgm:chMax val="1"/>
          <dgm:chPref val="1"/>
        </dgm:presLayoutVars>
      </dgm:prSet>
      <dgm:spPr/>
    </dgm:pt>
    <dgm:pt modelId="{91D75301-0D6E-4A8D-B3E9-8B2A2DEF5091}" type="pres">
      <dgm:prSet presAssocID="{A03565F8-06FA-4554-94BD-C69817D2B3F4}" presName="sibTrans" presStyleLbl="sibTrans2D1" presStyleIdx="0" presStyleCnt="0"/>
      <dgm:spPr/>
    </dgm:pt>
    <dgm:pt modelId="{AB855249-4836-4856-8E0A-6BB07E1A78B1}" type="pres">
      <dgm:prSet presAssocID="{0FD11B86-B99C-4E64-99E3-B31528B2FDBC}" presName="compNode" presStyleCnt="0"/>
      <dgm:spPr/>
    </dgm:pt>
    <dgm:pt modelId="{8482EAD9-AED9-419B-AF4B-D5E8B280CE2E}" type="pres">
      <dgm:prSet presAssocID="{0FD11B86-B99C-4E64-99E3-B31528B2FDBC}" presName="iconBgRect" presStyleLbl="bgShp" presStyleIdx="3" presStyleCnt="6"/>
      <dgm:spPr/>
    </dgm:pt>
    <dgm:pt modelId="{A5BBE66C-F6E4-41A3-ADD8-CC9011755532}" type="pres">
      <dgm:prSet presAssocID="{0FD11B86-B99C-4E64-99E3-B31528B2FDB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82D29F3C-F8C6-4AA4-85BD-2D8BA6C7F5D8}" type="pres">
      <dgm:prSet presAssocID="{0FD11B86-B99C-4E64-99E3-B31528B2FDBC}" presName="spaceRect" presStyleCnt="0"/>
      <dgm:spPr/>
    </dgm:pt>
    <dgm:pt modelId="{F49204A1-D53E-411F-95D6-F9E309104832}" type="pres">
      <dgm:prSet presAssocID="{0FD11B86-B99C-4E64-99E3-B31528B2FDBC}" presName="textRect" presStyleLbl="revTx" presStyleIdx="3" presStyleCnt="6">
        <dgm:presLayoutVars>
          <dgm:chMax val="1"/>
          <dgm:chPref val="1"/>
        </dgm:presLayoutVars>
      </dgm:prSet>
      <dgm:spPr/>
    </dgm:pt>
    <dgm:pt modelId="{D90511FC-AF73-4002-9AF8-4B303527EFAE}" type="pres">
      <dgm:prSet presAssocID="{26A68B24-5673-4ABC-B99A-790BB4848705}" presName="sibTrans" presStyleLbl="sibTrans2D1" presStyleIdx="0" presStyleCnt="0"/>
      <dgm:spPr/>
    </dgm:pt>
    <dgm:pt modelId="{F3B85AA5-A87A-42FF-8A13-372759182663}" type="pres">
      <dgm:prSet presAssocID="{818FD7DD-E649-494A-9953-76210463DD79}" presName="compNode" presStyleCnt="0"/>
      <dgm:spPr/>
    </dgm:pt>
    <dgm:pt modelId="{5397E574-A417-47DE-983E-D1BBA1899FD5}" type="pres">
      <dgm:prSet presAssocID="{818FD7DD-E649-494A-9953-76210463DD79}" presName="iconBgRect" presStyleLbl="bgShp" presStyleIdx="4" presStyleCnt="6"/>
      <dgm:spPr/>
    </dgm:pt>
    <dgm:pt modelId="{C4A7BD72-EA2C-4982-AC9A-996EDD8A580F}" type="pres">
      <dgm:prSet presAssocID="{818FD7DD-E649-494A-9953-76210463DD7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74F5F00-A22F-4C8D-9DB2-45982247ED4F}" type="pres">
      <dgm:prSet presAssocID="{818FD7DD-E649-494A-9953-76210463DD79}" presName="spaceRect" presStyleCnt="0"/>
      <dgm:spPr/>
    </dgm:pt>
    <dgm:pt modelId="{8BE593B6-7236-47D0-B885-06CCB98DC063}" type="pres">
      <dgm:prSet presAssocID="{818FD7DD-E649-494A-9953-76210463DD79}" presName="textRect" presStyleLbl="revTx" presStyleIdx="4" presStyleCnt="6">
        <dgm:presLayoutVars>
          <dgm:chMax val="1"/>
          <dgm:chPref val="1"/>
        </dgm:presLayoutVars>
      </dgm:prSet>
      <dgm:spPr/>
    </dgm:pt>
    <dgm:pt modelId="{02F6F793-95C7-483E-AD99-9DAE3E95911F}" type="pres">
      <dgm:prSet presAssocID="{E79FFA03-9240-4236-BBD8-9B672CC6573E}" presName="sibTrans" presStyleLbl="sibTrans2D1" presStyleIdx="0" presStyleCnt="0"/>
      <dgm:spPr/>
    </dgm:pt>
    <dgm:pt modelId="{F05C7A01-5562-4A05-8AA0-0F4755BFD72D}" type="pres">
      <dgm:prSet presAssocID="{C4618DAC-0ED5-4A3B-AC8A-79F0D4341565}" presName="compNode" presStyleCnt="0"/>
      <dgm:spPr/>
    </dgm:pt>
    <dgm:pt modelId="{5DFD12A0-737F-4A6D-A106-195A07406EC9}" type="pres">
      <dgm:prSet presAssocID="{C4618DAC-0ED5-4A3B-AC8A-79F0D4341565}" presName="iconBgRect" presStyleLbl="bgShp" presStyleIdx="5" presStyleCnt="6"/>
      <dgm:spPr/>
    </dgm:pt>
    <dgm:pt modelId="{3164B4C4-57DA-4C6A-9157-378E9D44CE82}" type="pres">
      <dgm:prSet presAssocID="{C4618DAC-0ED5-4A3B-AC8A-79F0D434156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767ADB0C-C31F-4511-98E2-2CFD9895108C}" type="pres">
      <dgm:prSet presAssocID="{C4618DAC-0ED5-4A3B-AC8A-79F0D4341565}" presName="spaceRect" presStyleCnt="0"/>
      <dgm:spPr/>
    </dgm:pt>
    <dgm:pt modelId="{8F56A2CB-FEEE-4628-B337-F1DFE7BF684E}" type="pres">
      <dgm:prSet presAssocID="{C4618DAC-0ED5-4A3B-AC8A-79F0D4341565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F483C17-9960-4E89-B170-4DB3752E8C05}" srcId="{C1D3EAA8-A339-477E-AABD-2994D692A41B}" destId="{26A8251E-5C50-4637-9805-F95E6D5908F1}" srcOrd="2" destOrd="0" parTransId="{EF157958-6D4C-468B-8092-511256D8CC3C}" sibTransId="{A03565F8-06FA-4554-94BD-C69817D2B3F4}"/>
    <dgm:cxn modelId="{9126251F-F26A-4131-9318-4D8FEEC1B0BF}" srcId="{C1D3EAA8-A339-477E-AABD-2994D692A41B}" destId="{C4618DAC-0ED5-4A3B-AC8A-79F0D4341565}" srcOrd="5" destOrd="0" parTransId="{FA53C8C5-A0FC-4E9A-A4D2-D46DA19A2E92}" sibTransId="{8ADC1A50-E08C-44EA-97BD-91565F753DEB}"/>
    <dgm:cxn modelId="{4C5D711F-2972-4953-A706-F1EC2121B1BE}" type="presOf" srcId="{F7658D1F-2899-4630-8638-3BF3364F242D}" destId="{438BEBEF-3A06-4862-A2AE-82BDD4EB9148}" srcOrd="0" destOrd="0" presId="urn:microsoft.com/office/officeart/2018/2/layout/IconCircleList"/>
    <dgm:cxn modelId="{5C2A3E44-2B4D-4E57-AB78-52F9545B26E4}" type="presOf" srcId="{818FD7DD-E649-494A-9953-76210463DD79}" destId="{8BE593B6-7236-47D0-B885-06CCB98DC063}" srcOrd="0" destOrd="0" presId="urn:microsoft.com/office/officeart/2018/2/layout/IconCircleList"/>
    <dgm:cxn modelId="{1822B868-A115-48DD-AD4D-42143824B6FE}" srcId="{C1D3EAA8-A339-477E-AABD-2994D692A41B}" destId="{AE905B57-1FD8-4D27-A759-23AD6F04AAC4}" srcOrd="1" destOrd="0" parTransId="{8CD6856A-BB62-4AB3-8098-A8583AAA8632}" sibTransId="{F7658D1F-2899-4630-8638-3BF3364F242D}"/>
    <dgm:cxn modelId="{83B3F849-1116-4F6E-991B-0390AC767ECC}" type="presOf" srcId="{26A68B24-5673-4ABC-B99A-790BB4848705}" destId="{D90511FC-AF73-4002-9AF8-4B303527EFAE}" srcOrd="0" destOrd="0" presId="urn:microsoft.com/office/officeart/2018/2/layout/IconCircleList"/>
    <dgm:cxn modelId="{C3F1174D-A5C2-4ABD-AE53-47E3C933C4DD}" type="presOf" srcId="{C4618DAC-0ED5-4A3B-AC8A-79F0D4341565}" destId="{8F56A2CB-FEEE-4628-B337-F1DFE7BF684E}" srcOrd="0" destOrd="0" presId="urn:microsoft.com/office/officeart/2018/2/layout/IconCircleList"/>
    <dgm:cxn modelId="{38187271-76A2-4021-A75B-5ECE74540B57}" type="presOf" srcId="{3F8BFAC8-8C1B-4F14-B36E-537D88085596}" destId="{04DFAE97-3275-4E46-9550-F6CE80B116B4}" srcOrd="0" destOrd="0" presId="urn:microsoft.com/office/officeart/2018/2/layout/IconCircleList"/>
    <dgm:cxn modelId="{1A7DF078-C3C0-468C-8A9F-F0D382CDF01D}" type="presOf" srcId="{A03565F8-06FA-4554-94BD-C69817D2B3F4}" destId="{91D75301-0D6E-4A8D-B3E9-8B2A2DEF5091}" srcOrd="0" destOrd="0" presId="urn:microsoft.com/office/officeart/2018/2/layout/IconCircleList"/>
    <dgm:cxn modelId="{333FA095-A96E-4003-85FD-A36E53FF7388}" type="presOf" srcId="{0FD11B86-B99C-4E64-99E3-B31528B2FDBC}" destId="{F49204A1-D53E-411F-95D6-F9E309104832}" srcOrd="0" destOrd="0" presId="urn:microsoft.com/office/officeart/2018/2/layout/IconCircleList"/>
    <dgm:cxn modelId="{44A689A8-A0E4-4402-BD2C-A3D5D3683717}" type="presOf" srcId="{8CA39C2E-CA17-440A-AC77-86787A3C710B}" destId="{4CCC2331-CE43-468C-AE97-DBA14EFE9B8F}" srcOrd="0" destOrd="0" presId="urn:microsoft.com/office/officeart/2018/2/layout/IconCircleList"/>
    <dgm:cxn modelId="{E3A409BE-8AE4-4F2A-BED5-289CAA8F7A19}" srcId="{C1D3EAA8-A339-477E-AABD-2994D692A41B}" destId="{818FD7DD-E649-494A-9953-76210463DD79}" srcOrd="4" destOrd="0" parTransId="{E72E8F58-2317-4685-94C6-D9BA313ADB86}" sibTransId="{E79FFA03-9240-4236-BBD8-9B672CC6573E}"/>
    <dgm:cxn modelId="{2E89BDCF-D4D0-456D-B184-4B3326FBA747}" srcId="{C1D3EAA8-A339-477E-AABD-2994D692A41B}" destId="{0FD11B86-B99C-4E64-99E3-B31528B2FDBC}" srcOrd="3" destOrd="0" parTransId="{378BF096-1872-4F2F-86E0-5999A3A568DC}" sibTransId="{26A68B24-5673-4ABC-B99A-790BB4848705}"/>
    <dgm:cxn modelId="{0D1755E5-9CF5-4ABA-B13A-EA81897EB510}" type="presOf" srcId="{26A8251E-5C50-4637-9805-F95E6D5908F1}" destId="{40A54038-6A2B-409A-B1AE-E4B835AAE6BB}" srcOrd="0" destOrd="0" presId="urn:microsoft.com/office/officeart/2018/2/layout/IconCircleList"/>
    <dgm:cxn modelId="{329C17F1-B4AA-408B-AD91-F67E9F72A4A7}" type="presOf" srcId="{E79FFA03-9240-4236-BBD8-9B672CC6573E}" destId="{02F6F793-95C7-483E-AD99-9DAE3E95911F}" srcOrd="0" destOrd="0" presId="urn:microsoft.com/office/officeart/2018/2/layout/IconCircleList"/>
    <dgm:cxn modelId="{4E423EF1-1B88-48CD-BAB2-628B5A58B180}" type="presOf" srcId="{AE905B57-1FD8-4D27-A759-23AD6F04AAC4}" destId="{6E13F4EF-6952-4126-8B51-A7F7A3EAB155}" srcOrd="0" destOrd="0" presId="urn:microsoft.com/office/officeart/2018/2/layout/IconCircleList"/>
    <dgm:cxn modelId="{3F607BF6-4D80-4566-9C15-A77C5793588D}" type="presOf" srcId="{C1D3EAA8-A339-477E-AABD-2994D692A41B}" destId="{ACB72583-7325-4A64-BA03-4D29F2C06723}" srcOrd="0" destOrd="0" presId="urn:microsoft.com/office/officeart/2018/2/layout/IconCircleList"/>
    <dgm:cxn modelId="{56283EF9-7921-41B0-A35C-424EF523F0DF}" srcId="{C1D3EAA8-A339-477E-AABD-2994D692A41B}" destId="{8CA39C2E-CA17-440A-AC77-86787A3C710B}" srcOrd="0" destOrd="0" parTransId="{0C7D18E4-7860-4A0F-9EB9-04D42BEB6394}" sibTransId="{3F8BFAC8-8C1B-4F14-B36E-537D88085596}"/>
    <dgm:cxn modelId="{F2C75ADF-DAE1-457B-8E1A-E04C1A037F8B}" type="presParOf" srcId="{ACB72583-7325-4A64-BA03-4D29F2C06723}" destId="{05E51468-BE21-4356-9E1E-FA260B0B70E7}" srcOrd="0" destOrd="0" presId="urn:microsoft.com/office/officeart/2018/2/layout/IconCircleList"/>
    <dgm:cxn modelId="{4FC7A2C1-FE27-4E26-BB77-351F8B5518FF}" type="presParOf" srcId="{05E51468-BE21-4356-9E1E-FA260B0B70E7}" destId="{28ECDA31-95B3-4B9B-B80A-0E40D651D4C8}" srcOrd="0" destOrd="0" presId="urn:microsoft.com/office/officeart/2018/2/layout/IconCircleList"/>
    <dgm:cxn modelId="{71CC9F42-5EB5-425F-9902-CB574C852556}" type="presParOf" srcId="{28ECDA31-95B3-4B9B-B80A-0E40D651D4C8}" destId="{02EA27DD-8C4C-44D8-8A8E-E1C573F17D53}" srcOrd="0" destOrd="0" presId="urn:microsoft.com/office/officeart/2018/2/layout/IconCircleList"/>
    <dgm:cxn modelId="{9FF4D210-6529-47E0-B0DD-1B2BD2E78ECA}" type="presParOf" srcId="{28ECDA31-95B3-4B9B-B80A-0E40D651D4C8}" destId="{5D7C1E31-F6B3-4B42-A0C0-AC73F3B924D5}" srcOrd="1" destOrd="0" presId="urn:microsoft.com/office/officeart/2018/2/layout/IconCircleList"/>
    <dgm:cxn modelId="{C5386ED7-3AE7-404F-BC50-4CAD91438425}" type="presParOf" srcId="{28ECDA31-95B3-4B9B-B80A-0E40D651D4C8}" destId="{9E0FE0FC-AB9A-4ED4-8842-83A79B61A38A}" srcOrd="2" destOrd="0" presId="urn:microsoft.com/office/officeart/2018/2/layout/IconCircleList"/>
    <dgm:cxn modelId="{2E98E3A9-950A-450D-8395-CFFDE2A987F7}" type="presParOf" srcId="{28ECDA31-95B3-4B9B-B80A-0E40D651D4C8}" destId="{4CCC2331-CE43-468C-AE97-DBA14EFE9B8F}" srcOrd="3" destOrd="0" presId="urn:microsoft.com/office/officeart/2018/2/layout/IconCircleList"/>
    <dgm:cxn modelId="{521DF603-81AF-405C-8DCC-B49C12B65ECB}" type="presParOf" srcId="{05E51468-BE21-4356-9E1E-FA260B0B70E7}" destId="{04DFAE97-3275-4E46-9550-F6CE80B116B4}" srcOrd="1" destOrd="0" presId="urn:microsoft.com/office/officeart/2018/2/layout/IconCircleList"/>
    <dgm:cxn modelId="{C23B9A52-47E9-46EA-8D4B-BBD149DC3953}" type="presParOf" srcId="{05E51468-BE21-4356-9E1E-FA260B0B70E7}" destId="{CCCEECE6-27FE-4FC8-BF0D-C244AF04FFE3}" srcOrd="2" destOrd="0" presId="urn:microsoft.com/office/officeart/2018/2/layout/IconCircleList"/>
    <dgm:cxn modelId="{DEE9047E-ED74-433C-8F25-B73DC74DBC7D}" type="presParOf" srcId="{CCCEECE6-27FE-4FC8-BF0D-C244AF04FFE3}" destId="{72EAFFDF-5C9B-4DEE-8BFB-D4435046EFAB}" srcOrd="0" destOrd="0" presId="urn:microsoft.com/office/officeart/2018/2/layout/IconCircleList"/>
    <dgm:cxn modelId="{5CE346DE-034A-4471-91E6-4E483D5CD83C}" type="presParOf" srcId="{CCCEECE6-27FE-4FC8-BF0D-C244AF04FFE3}" destId="{97513096-6A30-4C6F-AFB6-0C41632B0AB3}" srcOrd="1" destOrd="0" presId="urn:microsoft.com/office/officeart/2018/2/layout/IconCircleList"/>
    <dgm:cxn modelId="{61B80EC9-06D3-4929-8F74-A1F43BECDD06}" type="presParOf" srcId="{CCCEECE6-27FE-4FC8-BF0D-C244AF04FFE3}" destId="{EFEF5335-F849-474D-B9D3-EBAAECF05A4F}" srcOrd="2" destOrd="0" presId="urn:microsoft.com/office/officeart/2018/2/layout/IconCircleList"/>
    <dgm:cxn modelId="{BBDA72B4-D04E-4793-992D-AC9A90B50F59}" type="presParOf" srcId="{CCCEECE6-27FE-4FC8-BF0D-C244AF04FFE3}" destId="{6E13F4EF-6952-4126-8B51-A7F7A3EAB155}" srcOrd="3" destOrd="0" presId="urn:microsoft.com/office/officeart/2018/2/layout/IconCircleList"/>
    <dgm:cxn modelId="{AB39A273-E91A-46C5-9407-FDACA435BF6E}" type="presParOf" srcId="{05E51468-BE21-4356-9E1E-FA260B0B70E7}" destId="{438BEBEF-3A06-4862-A2AE-82BDD4EB9148}" srcOrd="3" destOrd="0" presId="urn:microsoft.com/office/officeart/2018/2/layout/IconCircleList"/>
    <dgm:cxn modelId="{670AA4A2-415B-44C2-AFE0-BE6F8670EE1E}" type="presParOf" srcId="{05E51468-BE21-4356-9E1E-FA260B0B70E7}" destId="{69FEBC02-6FC1-458B-AEF8-900EEACC42F1}" srcOrd="4" destOrd="0" presId="urn:microsoft.com/office/officeart/2018/2/layout/IconCircleList"/>
    <dgm:cxn modelId="{84CFB5F3-F898-4322-9878-F2D997BEB683}" type="presParOf" srcId="{69FEBC02-6FC1-458B-AEF8-900EEACC42F1}" destId="{868ACE0E-D88D-4BB5-919A-065D2438DB1D}" srcOrd="0" destOrd="0" presId="urn:microsoft.com/office/officeart/2018/2/layout/IconCircleList"/>
    <dgm:cxn modelId="{5D415B90-3DE9-472F-9864-5DC2FBDD3D9C}" type="presParOf" srcId="{69FEBC02-6FC1-458B-AEF8-900EEACC42F1}" destId="{1EEDB2FF-86E5-4C2F-8626-FF8DB7140962}" srcOrd="1" destOrd="0" presId="urn:microsoft.com/office/officeart/2018/2/layout/IconCircleList"/>
    <dgm:cxn modelId="{7F5512E4-2C13-4373-BC6C-E7B0A2E66371}" type="presParOf" srcId="{69FEBC02-6FC1-458B-AEF8-900EEACC42F1}" destId="{0BEC7BB0-FDC7-4221-BCA5-586BF986C416}" srcOrd="2" destOrd="0" presId="urn:microsoft.com/office/officeart/2018/2/layout/IconCircleList"/>
    <dgm:cxn modelId="{A4B750A7-DCFB-4C34-985D-86477D6020E4}" type="presParOf" srcId="{69FEBC02-6FC1-458B-AEF8-900EEACC42F1}" destId="{40A54038-6A2B-409A-B1AE-E4B835AAE6BB}" srcOrd="3" destOrd="0" presId="urn:microsoft.com/office/officeart/2018/2/layout/IconCircleList"/>
    <dgm:cxn modelId="{D48017B3-DA9B-4B9B-A44D-4F90E75DDB8B}" type="presParOf" srcId="{05E51468-BE21-4356-9E1E-FA260B0B70E7}" destId="{91D75301-0D6E-4A8D-B3E9-8B2A2DEF5091}" srcOrd="5" destOrd="0" presId="urn:microsoft.com/office/officeart/2018/2/layout/IconCircleList"/>
    <dgm:cxn modelId="{6E5363C0-D18E-46CB-84A6-488F734AB865}" type="presParOf" srcId="{05E51468-BE21-4356-9E1E-FA260B0B70E7}" destId="{AB855249-4836-4856-8E0A-6BB07E1A78B1}" srcOrd="6" destOrd="0" presId="urn:microsoft.com/office/officeart/2018/2/layout/IconCircleList"/>
    <dgm:cxn modelId="{9B6FB1E9-CC24-4047-9FE2-0E78EE143B22}" type="presParOf" srcId="{AB855249-4836-4856-8E0A-6BB07E1A78B1}" destId="{8482EAD9-AED9-419B-AF4B-D5E8B280CE2E}" srcOrd="0" destOrd="0" presId="urn:microsoft.com/office/officeart/2018/2/layout/IconCircleList"/>
    <dgm:cxn modelId="{F96E04F9-D38D-4EFF-B8E2-D50F1474F2D8}" type="presParOf" srcId="{AB855249-4836-4856-8E0A-6BB07E1A78B1}" destId="{A5BBE66C-F6E4-41A3-ADD8-CC9011755532}" srcOrd="1" destOrd="0" presId="urn:microsoft.com/office/officeart/2018/2/layout/IconCircleList"/>
    <dgm:cxn modelId="{5016937D-0F4D-4ED1-9A61-24160B16F0BC}" type="presParOf" srcId="{AB855249-4836-4856-8E0A-6BB07E1A78B1}" destId="{82D29F3C-F8C6-4AA4-85BD-2D8BA6C7F5D8}" srcOrd="2" destOrd="0" presId="urn:microsoft.com/office/officeart/2018/2/layout/IconCircleList"/>
    <dgm:cxn modelId="{245F5D2D-9B22-4752-A285-8BB82CD972F8}" type="presParOf" srcId="{AB855249-4836-4856-8E0A-6BB07E1A78B1}" destId="{F49204A1-D53E-411F-95D6-F9E309104832}" srcOrd="3" destOrd="0" presId="urn:microsoft.com/office/officeart/2018/2/layout/IconCircleList"/>
    <dgm:cxn modelId="{A02EC72A-CA0F-4271-994C-643502F483AF}" type="presParOf" srcId="{05E51468-BE21-4356-9E1E-FA260B0B70E7}" destId="{D90511FC-AF73-4002-9AF8-4B303527EFAE}" srcOrd="7" destOrd="0" presId="urn:microsoft.com/office/officeart/2018/2/layout/IconCircleList"/>
    <dgm:cxn modelId="{C796C970-9F43-428B-9650-1FEF8FEC9D70}" type="presParOf" srcId="{05E51468-BE21-4356-9E1E-FA260B0B70E7}" destId="{F3B85AA5-A87A-42FF-8A13-372759182663}" srcOrd="8" destOrd="0" presId="urn:microsoft.com/office/officeart/2018/2/layout/IconCircleList"/>
    <dgm:cxn modelId="{9F91C553-DFD9-4463-9C36-75AA88D1C834}" type="presParOf" srcId="{F3B85AA5-A87A-42FF-8A13-372759182663}" destId="{5397E574-A417-47DE-983E-D1BBA1899FD5}" srcOrd="0" destOrd="0" presId="urn:microsoft.com/office/officeart/2018/2/layout/IconCircleList"/>
    <dgm:cxn modelId="{1CAC3245-7206-468C-96BC-055190E8811D}" type="presParOf" srcId="{F3B85AA5-A87A-42FF-8A13-372759182663}" destId="{C4A7BD72-EA2C-4982-AC9A-996EDD8A580F}" srcOrd="1" destOrd="0" presId="urn:microsoft.com/office/officeart/2018/2/layout/IconCircleList"/>
    <dgm:cxn modelId="{069DF2E7-3105-4005-BCB3-098543F3E32C}" type="presParOf" srcId="{F3B85AA5-A87A-42FF-8A13-372759182663}" destId="{774F5F00-A22F-4C8D-9DB2-45982247ED4F}" srcOrd="2" destOrd="0" presId="urn:microsoft.com/office/officeart/2018/2/layout/IconCircleList"/>
    <dgm:cxn modelId="{58F616A0-23A9-410D-8378-CDBF4729C7C1}" type="presParOf" srcId="{F3B85AA5-A87A-42FF-8A13-372759182663}" destId="{8BE593B6-7236-47D0-B885-06CCB98DC063}" srcOrd="3" destOrd="0" presId="urn:microsoft.com/office/officeart/2018/2/layout/IconCircleList"/>
    <dgm:cxn modelId="{4A89F963-6FBF-4B46-8337-12B6325523A2}" type="presParOf" srcId="{05E51468-BE21-4356-9E1E-FA260B0B70E7}" destId="{02F6F793-95C7-483E-AD99-9DAE3E95911F}" srcOrd="9" destOrd="0" presId="urn:microsoft.com/office/officeart/2018/2/layout/IconCircleList"/>
    <dgm:cxn modelId="{2E8F5436-6521-42B0-BEF6-B2FBE8993C3D}" type="presParOf" srcId="{05E51468-BE21-4356-9E1E-FA260B0B70E7}" destId="{F05C7A01-5562-4A05-8AA0-0F4755BFD72D}" srcOrd="10" destOrd="0" presId="urn:microsoft.com/office/officeart/2018/2/layout/IconCircleList"/>
    <dgm:cxn modelId="{DE4052B7-6591-4E96-A24C-0DC0BD87DD2B}" type="presParOf" srcId="{F05C7A01-5562-4A05-8AA0-0F4755BFD72D}" destId="{5DFD12A0-737F-4A6D-A106-195A07406EC9}" srcOrd="0" destOrd="0" presId="urn:microsoft.com/office/officeart/2018/2/layout/IconCircleList"/>
    <dgm:cxn modelId="{0D2F42C4-6FFD-4412-911F-C0D3D4239119}" type="presParOf" srcId="{F05C7A01-5562-4A05-8AA0-0F4755BFD72D}" destId="{3164B4C4-57DA-4C6A-9157-378E9D44CE82}" srcOrd="1" destOrd="0" presId="urn:microsoft.com/office/officeart/2018/2/layout/IconCircleList"/>
    <dgm:cxn modelId="{D860E178-74A7-42EC-A830-6756DB610DCE}" type="presParOf" srcId="{F05C7A01-5562-4A05-8AA0-0F4755BFD72D}" destId="{767ADB0C-C31F-4511-98E2-2CFD9895108C}" srcOrd="2" destOrd="0" presId="urn:microsoft.com/office/officeart/2018/2/layout/IconCircleList"/>
    <dgm:cxn modelId="{414D0614-BF1C-4077-BC60-BE46C4306164}" type="presParOf" srcId="{F05C7A01-5562-4A05-8AA0-0F4755BFD72D}" destId="{8F56A2CB-FEEE-4628-B337-F1DFE7BF68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D1823D-DC15-4EF7-B2BF-BD4605727AF1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580AF05-BAAC-49CD-9208-2A47550F14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Integrate environmental sustainability into hotel policy development.</a:t>
          </a:r>
          <a:endParaRPr lang="en-US"/>
        </a:p>
      </dgm:t>
    </dgm:pt>
    <dgm:pt modelId="{D8B4B7F0-8DD5-4440-807B-C3C6C7A278F9}" type="parTrans" cxnId="{A188A6CF-4D5C-42E1-87D3-B786B7087327}">
      <dgm:prSet/>
      <dgm:spPr/>
      <dgm:t>
        <a:bodyPr/>
        <a:lstStyle/>
        <a:p>
          <a:endParaRPr lang="en-US"/>
        </a:p>
      </dgm:t>
    </dgm:pt>
    <dgm:pt modelId="{BECA6D99-1D07-48FD-829D-EF4B83D7FFB6}" type="sibTrans" cxnId="{A188A6CF-4D5C-42E1-87D3-B786B708732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BBDA34-5D28-4088-A53D-C9AF5DE42E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Adopt energy-efficient lighting and sustainable materials.</a:t>
          </a:r>
          <a:endParaRPr lang="en-US"/>
        </a:p>
      </dgm:t>
    </dgm:pt>
    <dgm:pt modelId="{1D00C578-EF80-457B-879D-52239B7B6A55}" type="parTrans" cxnId="{6F6D59DE-72C7-458B-B5F9-99784B810D04}">
      <dgm:prSet/>
      <dgm:spPr/>
      <dgm:t>
        <a:bodyPr/>
        <a:lstStyle/>
        <a:p>
          <a:endParaRPr lang="en-US"/>
        </a:p>
      </dgm:t>
    </dgm:pt>
    <dgm:pt modelId="{1FA6CCCC-9875-4120-93D1-84696C09596D}" type="sibTrans" cxnId="{6F6D59DE-72C7-458B-B5F9-99784B810D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29FB951-0277-4FA4-9556-E4CA6A4BC8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Offer loyalty incentives for eco-friendly guest choices.</a:t>
          </a:r>
          <a:endParaRPr lang="en-US"/>
        </a:p>
      </dgm:t>
    </dgm:pt>
    <dgm:pt modelId="{62622321-5F30-4AB1-BA57-C56975C55C57}" type="parTrans" cxnId="{6BFC727A-BD18-43DD-8AD6-8B25035DDBAA}">
      <dgm:prSet/>
      <dgm:spPr/>
      <dgm:t>
        <a:bodyPr/>
        <a:lstStyle/>
        <a:p>
          <a:endParaRPr lang="en-US"/>
        </a:p>
      </dgm:t>
    </dgm:pt>
    <dgm:pt modelId="{7F2BF42E-9AF5-4572-A499-EB7B9C39D306}" type="sibTrans" cxnId="{6BFC727A-BD18-43DD-8AD6-8B25035DDBA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5D5C131-94E1-46B7-9610-D3D5D6F2152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Utilize targeted marketing to highlight tech advancements and sustainability.</a:t>
          </a:r>
          <a:endParaRPr lang="en-US"/>
        </a:p>
      </dgm:t>
    </dgm:pt>
    <dgm:pt modelId="{77F3EFF1-88D8-4D12-84E3-E459C7C0ADEE}" type="parTrans" cxnId="{2DC55CDC-7E00-4B21-9513-4671159CD31F}">
      <dgm:prSet/>
      <dgm:spPr/>
      <dgm:t>
        <a:bodyPr/>
        <a:lstStyle/>
        <a:p>
          <a:endParaRPr lang="en-US"/>
        </a:p>
      </dgm:t>
    </dgm:pt>
    <dgm:pt modelId="{DF8FE132-68F5-43B3-AB1D-8189488579CB}" type="sibTrans" cxnId="{2DC55CDC-7E00-4B21-9513-4671159CD31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6F01009-3248-4E30-8E91-910774FD14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Balance technology with essential human touch in hospitality.</a:t>
          </a:r>
          <a:endParaRPr lang="en-US"/>
        </a:p>
      </dgm:t>
    </dgm:pt>
    <dgm:pt modelId="{E900A5FB-12A5-4B90-A23A-1219AF185524}" type="parTrans" cxnId="{54C497C7-235D-40B9-9A3D-9237EA10F9BB}">
      <dgm:prSet/>
      <dgm:spPr/>
      <dgm:t>
        <a:bodyPr/>
        <a:lstStyle/>
        <a:p>
          <a:endParaRPr lang="en-US"/>
        </a:p>
      </dgm:t>
    </dgm:pt>
    <dgm:pt modelId="{01A0C833-101D-4DCA-B320-9DCD1C4CE848}" type="sibTrans" cxnId="{54C497C7-235D-40B9-9A3D-9237EA10F9B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9F3B042-BA89-4591-A5BC-226A70DDEC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Source: (Revinate, 2024)</a:t>
          </a:r>
          <a:endParaRPr lang="en-US"/>
        </a:p>
      </dgm:t>
    </dgm:pt>
    <dgm:pt modelId="{CF0A6758-2EA8-41FE-9796-D3BE7CA493A7}" type="parTrans" cxnId="{C685EE1E-4A62-4088-AC76-1F6F46C238D8}">
      <dgm:prSet/>
      <dgm:spPr/>
      <dgm:t>
        <a:bodyPr/>
        <a:lstStyle/>
        <a:p>
          <a:endParaRPr lang="en-US"/>
        </a:p>
      </dgm:t>
    </dgm:pt>
    <dgm:pt modelId="{A8EA5A21-067B-4D53-9850-8843620DF32A}" type="sibTrans" cxnId="{C685EE1E-4A62-4088-AC76-1F6F46C238D8}">
      <dgm:prSet/>
      <dgm:spPr/>
      <dgm:t>
        <a:bodyPr/>
        <a:lstStyle/>
        <a:p>
          <a:endParaRPr lang="en-US"/>
        </a:p>
      </dgm:t>
    </dgm:pt>
    <dgm:pt modelId="{22535CC8-1CC5-4153-AAA9-9E692A9BFE4D}" type="pres">
      <dgm:prSet presAssocID="{5FD1823D-DC15-4EF7-B2BF-BD4605727AF1}" presName="root" presStyleCnt="0">
        <dgm:presLayoutVars>
          <dgm:dir/>
          <dgm:resizeHandles val="exact"/>
        </dgm:presLayoutVars>
      </dgm:prSet>
      <dgm:spPr/>
    </dgm:pt>
    <dgm:pt modelId="{2BE6C226-17AC-4495-9332-19D9B65BBE52}" type="pres">
      <dgm:prSet presAssocID="{5FD1823D-DC15-4EF7-B2BF-BD4605727AF1}" presName="container" presStyleCnt="0">
        <dgm:presLayoutVars>
          <dgm:dir/>
          <dgm:resizeHandles val="exact"/>
        </dgm:presLayoutVars>
      </dgm:prSet>
      <dgm:spPr/>
    </dgm:pt>
    <dgm:pt modelId="{D927E692-B7C1-46E4-AF41-4E7729A383D0}" type="pres">
      <dgm:prSet presAssocID="{4580AF05-BAAC-49CD-9208-2A47550F14AE}" presName="compNode" presStyleCnt="0"/>
      <dgm:spPr/>
    </dgm:pt>
    <dgm:pt modelId="{0CA4D1C3-7D3C-4D12-AE04-553ADC4FEEE6}" type="pres">
      <dgm:prSet presAssocID="{4580AF05-BAAC-49CD-9208-2A47550F14AE}" presName="iconBgRect" presStyleLbl="bgShp" presStyleIdx="0" presStyleCnt="6"/>
      <dgm:spPr/>
    </dgm:pt>
    <dgm:pt modelId="{725743B8-941C-4833-B077-C1305A90DA87}" type="pres">
      <dgm:prSet presAssocID="{4580AF05-BAAC-49CD-9208-2A47550F14A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34E768BB-12B6-471E-9A99-B4E7A04EC98A}" type="pres">
      <dgm:prSet presAssocID="{4580AF05-BAAC-49CD-9208-2A47550F14AE}" presName="spaceRect" presStyleCnt="0"/>
      <dgm:spPr/>
    </dgm:pt>
    <dgm:pt modelId="{EB95FB0E-8927-4B75-9197-ECDB0634EE9A}" type="pres">
      <dgm:prSet presAssocID="{4580AF05-BAAC-49CD-9208-2A47550F14AE}" presName="textRect" presStyleLbl="revTx" presStyleIdx="0" presStyleCnt="6">
        <dgm:presLayoutVars>
          <dgm:chMax val="1"/>
          <dgm:chPref val="1"/>
        </dgm:presLayoutVars>
      </dgm:prSet>
      <dgm:spPr/>
    </dgm:pt>
    <dgm:pt modelId="{28136AC9-AF74-496A-8972-26E38C89AFF6}" type="pres">
      <dgm:prSet presAssocID="{BECA6D99-1D07-48FD-829D-EF4B83D7FFB6}" presName="sibTrans" presStyleLbl="sibTrans2D1" presStyleIdx="0" presStyleCnt="0"/>
      <dgm:spPr/>
    </dgm:pt>
    <dgm:pt modelId="{EC9B8650-57B7-4E04-B9F2-E0C7804D7E6E}" type="pres">
      <dgm:prSet presAssocID="{0ABBDA34-5D28-4088-A53D-C9AF5DE42E68}" presName="compNode" presStyleCnt="0"/>
      <dgm:spPr/>
    </dgm:pt>
    <dgm:pt modelId="{6D1A97C3-9634-4D29-BB5F-2786B9994348}" type="pres">
      <dgm:prSet presAssocID="{0ABBDA34-5D28-4088-A53D-C9AF5DE42E68}" presName="iconBgRect" presStyleLbl="bgShp" presStyleIdx="1" presStyleCnt="6"/>
      <dgm:spPr/>
    </dgm:pt>
    <dgm:pt modelId="{5A7D5F3F-62CF-4D5B-815C-959E3161FFE9}" type="pres">
      <dgm:prSet presAssocID="{0ABBDA34-5D28-4088-A53D-C9AF5DE42E6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84A33AD1-FB1D-4C28-8893-521AB30FC887}" type="pres">
      <dgm:prSet presAssocID="{0ABBDA34-5D28-4088-A53D-C9AF5DE42E68}" presName="spaceRect" presStyleCnt="0"/>
      <dgm:spPr/>
    </dgm:pt>
    <dgm:pt modelId="{9113BB47-51D6-45DF-877C-7D5A17BD1327}" type="pres">
      <dgm:prSet presAssocID="{0ABBDA34-5D28-4088-A53D-C9AF5DE42E68}" presName="textRect" presStyleLbl="revTx" presStyleIdx="1" presStyleCnt="6">
        <dgm:presLayoutVars>
          <dgm:chMax val="1"/>
          <dgm:chPref val="1"/>
        </dgm:presLayoutVars>
      </dgm:prSet>
      <dgm:spPr/>
    </dgm:pt>
    <dgm:pt modelId="{85BD0767-FC01-4F6D-9778-B5C369425356}" type="pres">
      <dgm:prSet presAssocID="{1FA6CCCC-9875-4120-93D1-84696C09596D}" presName="sibTrans" presStyleLbl="sibTrans2D1" presStyleIdx="0" presStyleCnt="0"/>
      <dgm:spPr/>
    </dgm:pt>
    <dgm:pt modelId="{B20DED13-6466-402C-A4D0-0EA5F424809E}" type="pres">
      <dgm:prSet presAssocID="{129FB951-0277-4FA4-9556-E4CA6A4BC87E}" presName="compNode" presStyleCnt="0"/>
      <dgm:spPr/>
    </dgm:pt>
    <dgm:pt modelId="{803831EE-E2BF-458B-82C7-0E18E45BB89E}" type="pres">
      <dgm:prSet presAssocID="{129FB951-0277-4FA4-9556-E4CA6A4BC87E}" presName="iconBgRect" presStyleLbl="bgShp" presStyleIdx="2" presStyleCnt="6"/>
      <dgm:spPr/>
    </dgm:pt>
    <dgm:pt modelId="{3E75CDAA-E3C3-465F-B8D2-9187867EE9DE}" type="pres">
      <dgm:prSet presAssocID="{129FB951-0277-4FA4-9556-E4CA6A4BC87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8DBBA8F7-18CA-4212-A960-B1FA355F3899}" type="pres">
      <dgm:prSet presAssocID="{129FB951-0277-4FA4-9556-E4CA6A4BC87E}" presName="spaceRect" presStyleCnt="0"/>
      <dgm:spPr/>
    </dgm:pt>
    <dgm:pt modelId="{329FEE75-DEE1-4EEF-9B3B-E3C928CBA5F7}" type="pres">
      <dgm:prSet presAssocID="{129FB951-0277-4FA4-9556-E4CA6A4BC87E}" presName="textRect" presStyleLbl="revTx" presStyleIdx="2" presStyleCnt="6">
        <dgm:presLayoutVars>
          <dgm:chMax val="1"/>
          <dgm:chPref val="1"/>
        </dgm:presLayoutVars>
      </dgm:prSet>
      <dgm:spPr/>
    </dgm:pt>
    <dgm:pt modelId="{818E43E1-F37F-43EA-BA50-7EA2EF67728E}" type="pres">
      <dgm:prSet presAssocID="{7F2BF42E-9AF5-4572-A499-EB7B9C39D306}" presName="sibTrans" presStyleLbl="sibTrans2D1" presStyleIdx="0" presStyleCnt="0"/>
      <dgm:spPr/>
    </dgm:pt>
    <dgm:pt modelId="{253608B9-05E9-4FFF-8BBD-AE87A4B8B028}" type="pres">
      <dgm:prSet presAssocID="{35D5C131-94E1-46B7-9610-D3D5D6F21522}" presName="compNode" presStyleCnt="0"/>
      <dgm:spPr/>
    </dgm:pt>
    <dgm:pt modelId="{A691E6F1-0349-445D-9970-8F8D334C5533}" type="pres">
      <dgm:prSet presAssocID="{35D5C131-94E1-46B7-9610-D3D5D6F21522}" presName="iconBgRect" presStyleLbl="bgShp" presStyleIdx="3" presStyleCnt="6"/>
      <dgm:spPr/>
    </dgm:pt>
    <dgm:pt modelId="{BF42D6D9-9532-43EA-A880-246F1509AAC4}" type="pres">
      <dgm:prSet presAssocID="{35D5C131-94E1-46B7-9610-D3D5D6F21522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F0198E98-5DDA-4943-87A9-097C2A864FC3}" type="pres">
      <dgm:prSet presAssocID="{35D5C131-94E1-46B7-9610-D3D5D6F21522}" presName="spaceRect" presStyleCnt="0"/>
      <dgm:spPr/>
    </dgm:pt>
    <dgm:pt modelId="{9076D2A1-45AB-40FD-A690-0690EDBAD169}" type="pres">
      <dgm:prSet presAssocID="{35D5C131-94E1-46B7-9610-D3D5D6F21522}" presName="textRect" presStyleLbl="revTx" presStyleIdx="3" presStyleCnt="6">
        <dgm:presLayoutVars>
          <dgm:chMax val="1"/>
          <dgm:chPref val="1"/>
        </dgm:presLayoutVars>
      </dgm:prSet>
      <dgm:spPr/>
    </dgm:pt>
    <dgm:pt modelId="{D4BA5AE4-C35C-4588-8B15-EABF18A519CA}" type="pres">
      <dgm:prSet presAssocID="{DF8FE132-68F5-43B3-AB1D-8189488579CB}" presName="sibTrans" presStyleLbl="sibTrans2D1" presStyleIdx="0" presStyleCnt="0"/>
      <dgm:spPr/>
    </dgm:pt>
    <dgm:pt modelId="{8BB4CF1C-254B-42C3-892F-B7D7F37B89D4}" type="pres">
      <dgm:prSet presAssocID="{66F01009-3248-4E30-8E91-910774FD1491}" presName="compNode" presStyleCnt="0"/>
      <dgm:spPr/>
    </dgm:pt>
    <dgm:pt modelId="{C8E9F0DB-D0FF-4780-81DB-01937DD9CE8D}" type="pres">
      <dgm:prSet presAssocID="{66F01009-3248-4E30-8E91-910774FD1491}" presName="iconBgRect" presStyleLbl="bgShp" presStyleIdx="4" presStyleCnt="6"/>
      <dgm:spPr/>
    </dgm:pt>
    <dgm:pt modelId="{58DD710B-E1D1-488B-AAB0-A1B6398DE325}" type="pres">
      <dgm:prSet presAssocID="{66F01009-3248-4E30-8E91-910774FD149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0D84D21-7D07-4093-BAC8-61D1D7B03AA2}" type="pres">
      <dgm:prSet presAssocID="{66F01009-3248-4E30-8E91-910774FD1491}" presName="spaceRect" presStyleCnt="0"/>
      <dgm:spPr/>
    </dgm:pt>
    <dgm:pt modelId="{C01B656E-746A-40F4-A775-C9A9AD0D0DF8}" type="pres">
      <dgm:prSet presAssocID="{66F01009-3248-4E30-8E91-910774FD1491}" presName="textRect" presStyleLbl="revTx" presStyleIdx="4" presStyleCnt="6">
        <dgm:presLayoutVars>
          <dgm:chMax val="1"/>
          <dgm:chPref val="1"/>
        </dgm:presLayoutVars>
      </dgm:prSet>
      <dgm:spPr/>
    </dgm:pt>
    <dgm:pt modelId="{DAC52C43-B2CD-423B-B40B-0D3D0FA32C3D}" type="pres">
      <dgm:prSet presAssocID="{01A0C833-101D-4DCA-B320-9DCD1C4CE848}" presName="sibTrans" presStyleLbl="sibTrans2D1" presStyleIdx="0" presStyleCnt="0"/>
      <dgm:spPr/>
    </dgm:pt>
    <dgm:pt modelId="{F1D9E332-6267-498A-9298-BB4C79D0659F}" type="pres">
      <dgm:prSet presAssocID="{79F3B042-BA89-4591-A5BC-226A70DDEC1E}" presName="compNode" presStyleCnt="0"/>
      <dgm:spPr/>
    </dgm:pt>
    <dgm:pt modelId="{7D3C53F5-7C67-4B01-B662-0EBB472CB27D}" type="pres">
      <dgm:prSet presAssocID="{79F3B042-BA89-4591-A5BC-226A70DDEC1E}" presName="iconBgRect" presStyleLbl="bgShp" presStyleIdx="5" presStyleCnt="6"/>
      <dgm:spPr/>
    </dgm:pt>
    <dgm:pt modelId="{1B2B7E66-656B-4FBF-9CAF-40456BC04C97}" type="pres">
      <dgm:prSet presAssocID="{79F3B042-BA89-4591-A5BC-226A70DDEC1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C7B9FA15-00C3-4713-9458-30970D1110DA}" type="pres">
      <dgm:prSet presAssocID="{79F3B042-BA89-4591-A5BC-226A70DDEC1E}" presName="spaceRect" presStyleCnt="0"/>
      <dgm:spPr/>
    </dgm:pt>
    <dgm:pt modelId="{544FCDEC-A056-41D7-BC54-AECBC1C7D487}" type="pres">
      <dgm:prSet presAssocID="{79F3B042-BA89-4591-A5BC-226A70DDEC1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821A10D-031C-42A4-8477-5A2E058AC4D0}" type="presOf" srcId="{01A0C833-101D-4DCA-B320-9DCD1C4CE848}" destId="{DAC52C43-B2CD-423B-B40B-0D3D0FA32C3D}" srcOrd="0" destOrd="0" presId="urn:microsoft.com/office/officeart/2018/2/layout/IconCircleList"/>
    <dgm:cxn modelId="{AA366E18-AC09-41FF-85EC-3ADC87CF8E04}" type="presOf" srcId="{35D5C131-94E1-46B7-9610-D3D5D6F21522}" destId="{9076D2A1-45AB-40FD-A690-0690EDBAD169}" srcOrd="0" destOrd="0" presId="urn:microsoft.com/office/officeart/2018/2/layout/IconCircleList"/>
    <dgm:cxn modelId="{C685EE1E-4A62-4088-AC76-1F6F46C238D8}" srcId="{5FD1823D-DC15-4EF7-B2BF-BD4605727AF1}" destId="{79F3B042-BA89-4591-A5BC-226A70DDEC1E}" srcOrd="5" destOrd="0" parTransId="{CF0A6758-2EA8-41FE-9796-D3BE7CA493A7}" sibTransId="{A8EA5A21-067B-4D53-9850-8843620DF32A}"/>
    <dgm:cxn modelId="{8CB1D12F-C0DC-44FE-929F-DB8C602EB4FD}" type="presOf" srcId="{7F2BF42E-9AF5-4572-A499-EB7B9C39D306}" destId="{818E43E1-F37F-43EA-BA50-7EA2EF67728E}" srcOrd="0" destOrd="0" presId="urn:microsoft.com/office/officeart/2018/2/layout/IconCircleList"/>
    <dgm:cxn modelId="{3E824A5D-4BC3-4046-9A28-F72BCC01752D}" type="presOf" srcId="{5FD1823D-DC15-4EF7-B2BF-BD4605727AF1}" destId="{22535CC8-1CC5-4153-AAA9-9E692A9BFE4D}" srcOrd="0" destOrd="0" presId="urn:microsoft.com/office/officeart/2018/2/layout/IconCircleList"/>
    <dgm:cxn modelId="{49170357-F4FD-4366-9C78-3C80A745D9B1}" type="presOf" srcId="{79F3B042-BA89-4591-A5BC-226A70DDEC1E}" destId="{544FCDEC-A056-41D7-BC54-AECBC1C7D487}" srcOrd="0" destOrd="0" presId="urn:microsoft.com/office/officeart/2018/2/layout/IconCircleList"/>
    <dgm:cxn modelId="{4AFDA359-C23D-4A78-8EDB-74848177857E}" type="presOf" srcId="{66F01009-3248-4E30-8E91-910774FD1491}" destId="{C01B656E-746A-40F4-A775-C9A9AD0D0DF8}" srcOrd="0" destOrd="0" presId="urn:microsoft.com/office/officeart/2018/2/layout/IconCircleList"/>
    <dgm:cxn modelId="{6BFC727A-BD18-43DD-8AD6-8B25035DDBAA}" srcId="{5FD1823D-DC15-4EF7-B2BF-BD4605727AF1}" destId="{129FB951-0277-4FA4-9556-E4CA6A4BC87E}" srcOrd="2" destOrd="0" parTransId="{62622321-5F30-4AB1-BA57-C56975C55C57}" sibTransId="{7F2BF42E-9AF5-4572-A499-EB7B9C39D306}"/>
    <dgm:cxn modelId="{E1070488-69F7-44F1-BA9F-2BCAAAF0F3DA}" type="presOf" srcId="{1FA6CCCC-9875-4120-93D1-84696C09596D}" destId="{85BD0767-FC01-4F6D-9778-B5C369425356}" srcOrd="0" destOrd="0" presId="urn:microsoft.com/office/officeart/2018/2/layout/IconCircleList"/>
    <dgm:cxn modelId="{4E8C67B4-A75E-44C9-9644-3C2BD7272F00}" type="presOf" srcId="{129FB951-0277-4FA4-9556-E4CA6A4BC87E}" destId="{329FEE75-DEE1-4EEF-9B3B-E3C928CBA5F7}" srcOrd="0" destOrd="0" presId="urn:microsoft.com/office/officeart/2018/2/layout/IconCircleList"/>
    <dgm:cxn modelId="{54C497C7-235D-40B9-9A3D-9237EA10F9BB}" srcId="{5FD1823D-DC15-4EF7-B2BF-BD4605727AF1}" destId="{66F01009-3248-4E30-8E91-910774FD1491}" srcOrd="4" destOrd="0" parTransId="{E900A5FB-12A5-4B90-A23A-1219AF185524}" sibTransId="{01A0C833-101D-4DCA-B320-9DCD1C4CE848}"/>
    <dgm:cxn modelId="{A188A6CF-4D5C-42E1-87D3-B786B7087327}" srcId="{5FD1823D-DC15-4EF7-B2BF-BD4605727AF1}" destId="{4580AF05-BAAC-49CD-9208-2A47550F14AE}" srcOrd="0" destOrd="0" parTransId="{D8B4B7F0-8DD5-4440-807B-C3C6C7A278F9}" sibTransId="{BECA6D99-1D07-48FD-829D-EF4B83D7FFB6}"/>
    <dgm:cxn modelId="{5C2E1AD9-C4C7-49A0-8196-CFD08A2F249B}" type="presOf" srcId="{DF8FE132-68F5-43B3-AB1D-8189488579CB}" destId="{D4BA5AE4-C35C-4588-8B15-EABF18A519CA}" srcOrd="0" destOrd="0" presId="urn:microsoft.com/office/officeart/2018/2/layout/IconCircleList"/>
    <dgm:cxn modelId="{FE3578DA-A778-4A41-B0C4-29C58E942872}" type="presOf" srcId="{4580AF05-BAAC-49CD-9208-2A47550F14AE}" destId="{EB95FB0E-8927-4B75-9197-ECDB0634EE9A}" srcOrd="0" destOrd="0" presId="urn:microsoft.com/office/officeart/2018/2/layout/IconCircleList"/>
    <dgm:cxn modelId="{3DEE90DA-440D-4437-96E2-DE98FECD9C4C}" type="presOf" srcId="{BECA6D99-1D07-48FD-829D-EF4B83D7FFB6}" destId="{28136AC9-AF74-496A-8972-26E38C89AFF6}" srcOrd="0" destOrd="0" presId="urn:microsoft.com/office/officeart/2018/2/layout/IconCircleList"/>
    <dgm:cxn modelId="{2DC55CDC-7E00-4B21-9513-4671159CD31F}" srcId="{5FD1823D-DC15-4EF7-B2BF-BD4605727AF1}" destId="{35D5C131-94E1-46B7-9610-D3D5D6F21522}" srcOrd="3" destOrd="0" parTransId="{77F3EFF1-88D8-4D12-84E3-E459C7C0ADEE}" sibTransId="{DF8FE132-68F5-43B3-AB1D-8189488579CB}"/>
    <dgm:cxn modelId="{6F6D59DE-72C7-458B-B5F9-99784B810D04}" srcId="{5FD1823D-DC15-4EF7-B2BF-BD4605727AF1}" destId="{0ABBDA34-5D28-4088-A53D-C9AF5DE42E68}" srcOrd="1" destOrd="0" parTransId="{1D00C578-EF80-457B-879D-52239B7B6A55}" sibTransId="{1FA6CCCC-9875-4120-93D1-84696C09596D}"/>
    <dgm:cxn modelId="{0A72D3F8-74FA-4F34-BB28-132A59C3E17B}" type="presOf" srcId="{0ABBDA34-5D28-4088-A53D-C9AF5DE42E68}" destId="{9113BB47-51D6-45DF-877C-7D5A17BD1327}" srcOrd="0" destOrd="0" presId="urn:microsoft.com/office/officeart/2018/2/layout/IconCircleList"/>
    <dgm:cxn modelId="{08581A72-0C49-427A-A81F-668DCA0F9F8A}" type="presParOf" srcId="{22535CC8-1CC5-4153-AAA9-9E692A9BFE4D}" destId="{2BE6C226-17AC-4495-9332-19D9B65BBE52}" srcOrd="0" destOrd="0" presId="urn:microsoft.com/office/officeart/2018/2/layout/IconCircleList"/>
    <dgm:cxn modelId="{B0EC3A65-929F-4284-BCF3-5791929618B7}" type="presParOf" srcId="{2BE6C226-17AC-4495-9332-19D9B65BBE52}" destId="{D927E692-B7C1-46E4-AF41-4E7729A383D0}" srcOrd="0" destOrd="0" presId="urn:microsoft.com/office/officeart/2018/2/layout/IconCircleList"/>
    <dgm:cxn modelId="{2E19505F-BBC3-4B82-B6C1-957A1468E362}" type="presParOf" srcId="{D927E692-B7C1-46E4-AF41-4E7729A383D0}" destId="{0CA4D1C3-7D3C-4D12-AE04-553ADC4FEEE6}" srcOrd="0" destOrd="0" presId="urn:microsoft.com/office/officeart/2018/2/layout/IconCircleList"/>
    <dgm:cxn modelId="{90E8FE04-8656-48D6-A701-1D57F967C67C}" type="presParOf" srcId="{D927E692-B7C1-46E4-AF41-4E7729A383D0}" destId="{725743B8-941C-4833-B077-C1305A90DA87}" srcOrd="1" destOrd="0" presId="urn:microsoft.com/office/officeart/2018/2/layout/IconCircleList"/>
    <dgm:cxn modelId="{6EA1C674-4637-4C68-8601-4B6D84DE3E7B}" type="presParOf" srcId="{D927E692-B7C1-46E4-AF41-4E7729A383D0}" destId="{34E768BB-12B6-471E-9A99-B4E7A04EC98A}" srcOrd="2" destOrd="0" presId="urn:microsoft.com/office/officeart/2018/2/layout/IconCircleList"/>
    <dgm:cxn modelId="{ED639B53-F74B-4E38-B006-1F2927EEAEFC}" type="presParOf" srcId="{D927E692-B7C1-46E4-AF41-4E7729A383D0}" destId="{EB95FB0E-8927-4B75-9197-ECDB0634EE9A}" srcOrd="3" destOrd="0" presId="urn:microsoft.com/office/officeart/2018/2/layout/IconCircleList"/>
    <dgm:cxn modelId="{443ABC8D-02C8-4FD5-87DF-E95D8072B040}" type="presParOf" srcId="{2BE6C226-17AC-4495-9332-19D9B65BBE52}" destId="{28136AC9-AF74-496A-8972-26E38C89AFF6}" srcOrd="1" destOrd="0" presId="urn:microsoft.com/office/officeart/2018/2/layout/IconCircleList"/>
    <dgm:cxn modelId="{3BEA1E6B-0E49-41A3-88A4-6AA91D18236B}" type="presParOf" srcId="{2BE6C226-17AC-4495-9332-19D9B65BBE52}" destId="{EC9B8650-57B7-4E04-B9F2-E0C7804D7E6E}" srcOrd="2" destOrd="0" presId="urn:microsoft.com/office/officeart/2018/2/layout/IconCircleList"/>
    <dgm:cxn modelId="{C1445CDA-63FB-4E74-834E-B5C131485155}" type="presParOf" srcId="{EC9B8650-57B7-4E04-B9F2-E0C7804D7E6E}" destId="{6D1A97C3-9634-4D29-BB5F-2786B9994348}" srcOrd="0" destOrd="0" presId="urn:microsoft.com/office/officeart/2018/2/layout/IconCircleList"/>
    <dgm:cxn modelId="{8120D43D-CAAA-4AD9-B693-0918CC27E9FD}" type="presParOf" srcId="{EC9B8650-57B7-4E04-B9F2-E0C7804D7E6E}" destId="{5A7D5F3F-62CF-4D5B-815C-959E3161FFE9}" srcOrd="1" destOrd="0" presId="urn:microsoft.com/office/officeart/2018/2/layout/IconCircleList"/>
    <dgm:cxn modelId="{CC3F3FF4-464D-410A-8C24-7C3D0BAB0B16}" type="presParOf" srcId="{EC9B8650-57B7-4E04-B9F2-E0C7804D7E6E}" destId="{84A33AD1-FB1D-4C28-8893-521AB30FC887}" srcOrd="2" destOrd="0" presId="urn:microsoft.com/office/officeart/2018/2/layout/IconCircleList"/>
    <dgm:cxn modelId="{B2834766-E8A6-4627-9815-5F05BDB21B0B}" type="presParOf" srcId="{EC9B8650-57B7-4E04-B9F2-E0C7804D7E6E}" destId="{9113BB47-51D6-45DF-877C-7D5A17BD1327}" srcOrd="3" destOrd="0" presId="urn:microsoft.com/office/officeart/2018/2/layout/IconCircleList"/>
    <dgm:cxn modelId="{9AB201F0-004D-494C-9677-02E4039D4415}" type="presParOf" srcId="{2BE6C226-17AC-4495-9332-19D9B65BBE52}" destId="{85BD0767-FC01-4F6D-9778-B5C369425356}" srcOrd="3" destOrd="0" presId="urn:microsoft.com/office/officeart/2018/2/layout/IconCircleList"/>
    <dgm:cxn modelId="{D313EA05-96B0-455C-8984-8714064B0ECD}" type="presParOf" srcId="{2BE6C226-17AC-4495-9332-19D9B65BBE52}" destId="{B20DED13-6466-402C-A4D0-0EA5F424809E}" srcOrd="4" destOrd="0" presId="urn:microsoft.com/office/officeart/2018/2/layout/IconCircleList"/>
    <dgm:cxn modelId="{89F99CC3-F057-4839-B5B1-4CF649798DD8}" type="presParOf" srcId="{B20DED13-6466-402C-A4D0-0EA5F424809E}" destId="{803831EE-E2BF-458B-82C7-0E18E45BB89E}" srcOrd="0" destOrd="0" presId="urn:microsoft.com/office/officeart/2018/2/layout/IconCircleList"/>
    <dgm:cxn modelId="{8C3BF4C5-F47B-4A01-A690-A63A92DCB611}" type="presParOf" srcId="{B20DED13-6466-402C-A4D0-0EA5F424809E}" destId="{3E75CDAA-E3C3-465F-B8D2-9187867EE9DE}" srcOrd="1" destOrd="0" presId="urn:microsoft.com/office/officeart/2018/2/layout/IconCircleList"/>
    <dgm:cxn modelId="{9A8D1C74-1FD3-4B97-8C84-A07D95DB9A9D}" type="presParOf" srcId="{B20DED13-6466-402C-A4D0-0EA5F424809E}" destId="{8DBBA8F7-18CA-4212-A960-B1FA355F3899}" srcOrd="2" destOrd="0" presId="urn:microsoft.com/office/officeart/2018/2/layout/IconCircleList"/>
    <dgm:cxn modelId="{28F9FA55-266B-4188-A416-0DAD6738C32D}" type="presParOf" srcId="{B20DED13-6466-402C-A4D0-0EA5F424809E}" destId="{329FEE75-DEE1-4EEF-9B3B-E3C928CBA5F7}" srcOrd="3" destOrd="0" presId="urn:microsoft.com/office/officeart/2018/2/layout/IconCircleList"/>
    <dgm:cxn modelId="{4C1192FF-03BE-4DC2-9349-99FE3805EADD}" type="presParOf" srcId="{2BE6C226-17AC-4495-9332-19D9B65BBE52}" destId="{818E43E1-F37F-43EA-BA50-7EA2EF67728E}" srcOrd="5" destOrd="0" presId="urn:microsoft.com/office/officeart/2018/2/layout/IconCircleList"/>
    <dgm:cxn modelId="{60BA761D-8309-4594-BCA3-3D7A5DFB5BA6}" type="presParOf" srcId="{2BE6C226-17AC-4495-9332-19D9B65BBE52}" destId="{253608B9-05E9-4FFF-8BBD-AE87A4B8B028}" srcOrd="6" destOrd="0" presId="urn:microsoft.com/office/officeart/2018/2/layout/IconCircleList"/>
    <dgm:cxn modelId="{06B969A9-CF9E-4374-B2FB-97A3054D2031}" type="presParOf" srcId="{253608B9-05E9-4FFF-8BBD-AE87A4B8B028}" destId="{A691E6F1-0349-445D-9970-8F8D334C5533}" srcOrd="0" destOrd="0" presId="urn:microsoft.com/office/officeart/2018/2/layout/IconCircleList"/>
    <dgm:cxn modelId="{DE8E11FD-D5B9-40DE-ACFE-BDE10E44876D}" type="presParOf" srcId="{253608B9-05E9-4FFF-8BBD-AE87A4B8B028}" destId="{BF42D6D9-9532-43EA-A880-246F1509AAC4}" srcOrd="1" destOrd="0" presId="urn:microsoft.com/office/officeart/2018/2/layout/IconCircleList"/>
    <dgm:cxn modelId="{5ED7228E-DA9C-4AAF-9A4D-D14D29266873}" type="presParOf" srcId="{253608B9-05E9-4FFF-8BBD-AE87A4B8B028}" destId="{F0198E98-5DDA-4943-87A9-097C2A864FC3}" srcOrd="2" destOrd="0" presId="urn:microsoft.com/office/officeart/2018/2/layout/IconCircleList"/>
    <dgm:cxn modelId="{1D4A6E68-BC33-4B5E-B2FD-41D00C91CA52}" type="presParOf" srcId="{253608B9-05E9-4FFF-8BBD-AE87A4B8B028}" destId="{9076D2A1-45AB-40FD-A690-0690EDBAD169}" srcOrd="3" destOrd="0" presId="urn:microsoft.com/office/officeart/2018/2/layout/IconCircleList"/>
    <dgm:cxn modelId="{C3DE58BD-3FEC-4F14-A64B-FA2F25A4120A}" type="presParOf" srcId="{2BE6C226-17AC-4495-9332-19D9B65BBE52}" destId="{D4BA5AE4-C35C-4588-8B15-EABF18A519CA}" srcOrd="7" destOrd="0" presId="urn:microsoft.com/office/officeart/2018/2/layout/IconCircleList"/>
    <dgm:cxn modelId="{8773C0B9-1F69-4E80-98E9-2256CF639055}" type="presParOf" srcId="{2BE6C226-17AC-4495-9332-19D9B65BBE52}" destId="{8BB4CF1C-254B-42C3-892F-B7D7F37B89D4}" srcOrd="8" destOrd="0" presId="urn:microsoft.com/office/officeart/2018/2/layout/IconCircleList"/>
    <dgm:cxn modelId="{F852DC0B-D47D-4B3D-AF6F-A643C192AE7E}" type="presParOf" srcId="{8BB4CF1C-254B-42C3-892F-B7D7F37B89D4}" destId="{C8E9F0DB-D0FF-4780-81DB-01937DD9CE8D}" srcOrd="0" destOrd="0" presId="urn:microsoft.com/office/officeart/2018/2/layout/IconCircleList"/>
    <dgm:cxn modelId="{34A7CDB8-97CF-4D54-9838-B68001633B5E}" type="presParOf" srcId="{8BB4CF1C-254B-42C3-892F-B7D7F37B89D4}" destId="{58DD710B-E1D1-488B-AAB0-A1B6398DE325}" srcOrd="1" destOrd="0" presId="urn:microsoft.com/office/officeart/2018/2/layout/IconCircleList"/>
    <dgm:cxn modelId="{11C19B18-F100-4377-8106-67AE10B75536}" type="presParOf" srcId="{8BB4CF1C-254B-42C3-892F-B7D7F37B89D4}" destId="{B0D84D21-7D07-4093-BAC8-61D1D7B03AA2}" srcOrd="2" destOrd="0" presId="urn:microsoft.com/office/officeart/2018/2/layout/IconCircleList"/>
    <dgm:cxn modelId="{BB6F2EFF-2973-4630-967F-86057710690A}" type="presParOf" srcId="{8BB4CF1C-254B-42C3-892F-B7D7F37B89D4}" destId="{C01B656E-746A-40F4-A775-C9A9AD0D0DF8}" srcOrd="3" destOrd="0" presId="urn:microsoft.com/office/officeart/2018/2/layout/IconCircleList"/>
    <dgm:cxn modelId="{3E52EC93-B5A5-4691-8A22-771B7392E881}" type="presParOf" srcId="{2BE6C226-17AC-4495-9332-19D9B65BBE52}" destId="{DAC52C43-B2CD-423B-B40B-0D3D0FA32C3D}" srcOrd="9" destOrd="0" presId="urn:microsoft.com/office/officeart/2018/2/layout/IconCircleList"/>
    <dgm:cxn modelId="{01AF4F83-A6BE-4048-8170-37E83B2D0104}" type="presParOf" srcId="{2BE6C226-17AC-4495-9332-19D9B65BBE52}" destId="{F1D9E332-6267-498A-9298-BB4C79D0659F}" srcOrd="10" destOrd="0" presId="urn:microsoft.com/office/officeart/2018/2/layout/IconCircleList"/>
    <dgm:cxn modelId="{7FAA7AB2-7B01-4E6B-9F14-10915B70BF90}" type="presParOf" srcId="{F1D9E332-6267-498A-9298-BB4C79D0659F}" destId="{7D3C53F5-7C67-4B01-B662-0EBB472CB27D}" srcOrd="0" destOrd="0" presId="urn:microsoft.com/office/officeart/2018/2/layout/IconCircleList"/>
    <dgm:cxn modelId="{776510AE-DF2E-430E-B6CD-B7BAE4B48088}" type="presParOf" srcId="{F1D9E332-6267-498A-9298-BB4C79D0659F}" destId="{1B2B7E66-656B-4FBF-9CAF-40456BC04C97}" srcOrd="1" destOrd="0" presId="urn:microsoft.com/office/officeart/2018/2/layout/IconCircleList"/>
    <dgm:cxn modelId="{E20349C5-75E1-4315-AF5C-E82C46F3D008}" type="presParOf" srcId="{F1D9E332-6267-498A-9298-BB4C79D0659F}" destId="{C7B9FA15-00C3-4713-9458-30970D1110DA}" srcOrd="2" destOrd="0" presId="urn:microsoft.com/office/officeart/2018/2/layout/IconCircleList"/>
    <dgm:cxn modelId="{6949ECAF-8E5B-40A5-A25B-70A90CC82892}" type="presParOf" srcId="{F1D9E332-6267-498A-9298-BB4C79D0659F}" destId="{544FCDEC-A056-41D7-BC54-AECBC1C7D48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076FEB-3E68-49F7-8C14-5DB5453A277A}">
      <dsp:nvSpPr>
        <dsp:cNvPr id="0" name=""/>
        <dsp:cNvSpPr/>
      </dsp:nvSpPr>
      <dsp:spPr>
        <a:xfrm>
          <a:off x="0" y="4155"/>
          <a:ext cx="7315200" cy="593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0BC0D-DEAF-40E6-8EF5-3C49917204FF}">
      <dsp:nvSpPr>
        <dsp:cNvPr id="0" name=""/>
        <dsp:cNvSpPr/>
      </dsp:nvSpPr>
      <dsp:spPr>
        <a:xfrm>
          <a:off x="179627" y="137762"/>
          <a:ext cx="326914" cy="3265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7B9D32-7310-4EE9-899B-3058B085DC96}">
      <dsp:nvSpPr>
        <dsp:cNvPr id="0" name=""/>
        <dsp:cNvSpPr/>
      </dsp:nvSpPr>
      <dsp:spPr>
        <a:xfrm>
          <a:off x="686169" y="4155"/>
          <a:ext cx="6567382" cy="705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28" tIns="74628" rIns="74628" bIns="7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Customized lighting systems in hotels allow guests to adjust room atmosphere to suit personal preferences or activities, such as reading or relaxing.</a:t>
          </a:r>
          <a:endParaRPr lang="en-US" sz="1400" kern="1200"/>
        </a:p>
      </dsp:txBody>
      <dsp:txXfrm>
        <a:off x="686169" y="4155"/>
        <a:ext cx="6567382" cy="705148"/>
      </dsp:txXfrm>
    </dsp:sp>
    <dsp:sp modelId="{0FA04756-1A0B-4EE1-8814-16A91B8F0ABC}">
      <dsp:nvSpPr>
        <dsp:cNvPr id="0" name=""/>
        <dsp:cNvSpPr/>
      </dsp:nvSpPr>
      <dsp:spPr>
        <a:xfrm>
          <a:off x="0" y="885591"/>
          <a:ext cx="7315200" cy="593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B53464-BD10-4C9E-A1EA-9BB75B5A305D}">
      <dsp:nvSpPr>
        <dsp:cNvPr id="0" name=""/>
        <dsp:cNvSpPr/>
      </dsp:nvSpPr>
      <dsp:spPr>
        <a:xfrm>
          <a:off x="179627" y="1019198"/>
          <a:ext cx="326914" cy="3265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CA2F0-93BC-4C7E-83D0-C3F08CB7E4B8}">
      <dsp:nvSpPr>
        <dsp:cNvPr id="0" name=""/>
        <dsp:cNvSpPr/>
      </dsp:nvSpPr>
      <dsp:spPr>
        <a:xfrm>
          <a:off x="686169" y="885591"/>
          <a:ext cx="6567382" cy="705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28" tIns="74628" rIns="74628" bIns="7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Personalizing room technology leads to increased user engagement, creating a more immersive and satisfying experience.</a:t>
          </a:r>
          <a:endParaRPr lang="en-US" sz="1400" kern="1200"/>
        </a:p>
      </dsp:txBody>
      <dsp:txXfrm>
        <a:off x="686169" y="885591"/>
        <a:ext cx="6567382" cy="705148"/>
      </dsp:txXfrm>
    </dsp:sp>
    <dsp:sp modelId="{0C510B00-7EF6-47F1-82D4-1E44A3F069CA}">
      <dsp:nvSpPr>
        <dsp:cNvPr id="0" name=""/>
        <dsp:cNvSpPr/>
      </dsp:nvSpPr>
      <dsp:spPr>
        <a:xfrm>
          <a:off x="0" y="1767027"/>
          <a:ext cx="7315200" cy="593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215C60-9192-451C-8F9A-3F5D58BEA922}">
      <dsp:nvSpPr>
        <dsp:cNvPr id="0" name=""/>
        <dsp:cNvSpPr/>
      </dsp:nvSpPr>
      <dsp:spPr>
        <a:xfrm>
          <a:off x="179627" y="1900634"/>
          <a:ext cx="326914" cy="3265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03B91-424E-48F1-8172-06FE7030B0F7}">
      <dsp:nvSpPr>
        <dsp:cNvPr id="0" name=""/>
        <dsp:cNvSpPr/>
      </dsp:nvSpPr>
      <dsp:spPr>
        <a:xfrm>
          <a:off x="686169" y="1767027"/>
          <a:ext cx="6567382" cy="705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28" tIns="74628" rIns="74628" bIns="7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Implementing personalized lighting controls enhances operational efficiency by allowing precise management of energy consumption.</a:t>
          </a:r>
          <a:endParaRPr lang="en-US" sz="1400" kern="1200"/>
        </a:p>
      </dsp:txBody>
      <dsp:txXfrm>
        <a:off x="686169" y="1767027"/>
        <a:ext cx="6567382" cy="705148"/>
      </dsp:txXfrm>
    </dsp:sp>
    <dsp:sp modelId="{D8821E68-D515-47C3-88CE-69D2EDC3DA65}">
      <dsp:nvSpPr>
        <dsp:cNvPr id="0" name=""/>
        <dsp:cNvSpPr/>
      </dsp:nvSpPr>
      <dsp:spPr>
        <a:xfrm>
          <a:off x="0" y="2648463"/>
          <a:ext cx="7315200" cy="593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ABF435-E06A-4179-A042-6B0A23B7C88C}">
      <dsp:nvSpPr>
        <dsp:cNvPr id="0" name=""/>
        <dsp:cNvSpPr/>
      </dsp:nvSpPr>
      <dsp:spPr>
        <a:xfrm>
          <a:off x="179627" y="2782070"/>
          <a:ext cx="326914" cy="32659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BFA9DF-75B4-4A84-B520-1FFC1D765412}">
      <dsp:nvSpPr>
        <dsp:cNvPr id="0" name=""/>
        <dsp:cNvSpPr/>
      </dsp:nvSpPr>
      <dsp:spPr>
        <a:xfrm>
          <a:off x="686169" y="2648463"/>
          <a:ext cx="6567382" cy="705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28" tIns="74628" rIns="74628" bIns="7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Smart lighting systems that adapt to occupancy and ambient light conditions can significantly reduce unnecessary light use, supporting sustainability efforts.</a:t>
          </a:r>
          <a:endParaRPr lang="en-US" sz="1400" kern="1200"/>
        </a:p>
      </dsp:txBody>
      <dsp:txXfrm>
        <a:off x="686169" y="2648463"/>
        <a:ext cx="6567382" cy="705148"/>
      </dsp:txXfrm>
    </dsp:sp>
    <dsp:sp modelId="{14F9DC30-ABDD-4459-B023-610689DAF5F8}">
      <dsp:nvSpPr>
        <dsp:cNvPr id="0" name=""/>
        <dsp:cNvSpPr/>
      </dsp:nvSpPr>
      <dsp:spPr>
        <a:xfrm>
          <a:off x="0" y="3529899"/>
          <a:ext cx="7315200" cy="593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B0702A-14E2-4154-B644-66B39F7EA326}">
      <dsp:nvSpPr>
        <dsp:cNvPr id="0" name=""/>
        <dsp:cNvSpPr/>
      </dsp:nvSpPr>
      <dsp:spPr>
        <a:xfrm>
          <a:off x="179627" y="3663506"/>
          <a:ext cx="326914" cy="32659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7D5C4-ABFE-4713-8F64-D64C7D995230}">
      <dsp:nvSpPr>
        <dsp:cNvPr id="0" name=""/>
        <dsp:cNvSpPr/>
      </dsp:nvSpPr>
      <dsp:spPr>
        <a:xfrm>
          <a:off x="686169" y="3529899"/>
          <a:ext cx="6567382" cy="705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28" tIns="74628" rIns="74628" bIns="7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- Hotels that adopt advanced technologies like personalized lighting enhance their competitive edge and are seen as industry leaders, differentiating themselves in saturated markets.</a:t>
          </a:r>
          <a:endParaRPr lang="en-US" sz="1400" kern="1200"/>
        </a:p>
      </dsp:txBody>
      <dsp:txXfrm>
        <a:off x="686169" y="3529899"/>
        <a:ext cx="6567382" cy="705148"/>
      </dsp:txXfrm>
    </dsp:sp>
    <dsp:sp modelId="{E0BBABE8-8538-4043-B992-ED8A312FAD4F}">
      <dsp:nvSpPr>
        <dsp:cNvPr id="0" name=""/>
        <dsp:cNvSpPr/>
      </dsp:nvSpPr>
      <dsp:spPr>
        <a:xfrm>
          <a:off x="0" y="4411335"/>
          <a:ext cx="7315200" cy="59380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33680-B9DD-4C71-8FD2-F8E37E61CC77}">
      <dsp:nvSpPr>
        <dsp:cNvPr id="0" name=""/>
        <dsp:cNvSpPr/>
      </dsp:nvSpPr>
      <dsp:spPr>
        <a:xfrm>
          <a:off x="179627" y="4544943"/>
          <a:ext cx="326914" cy="32659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FDB3E4-E5AE-48AA-A9A7-F18C2BDA7E8B}">
      <dsp:nvSpPr>
        <dsp:cNvPr id="0" name=""/>
        <dsp:cNvSpPr/>
      </dsp:nvSpPr>
      <dsp:spPr>
        <a:xfrm>
          <a:off x="686169" y="4411335"/>
          <a:ext cx="6567382" cy="70514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628" tIns="74628" rIns="74628" bIns="7462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Source: (Luxes, 2019) </a:t>
          </a:r>
          <a:endParaRPr lang="en-US" sz="1400" kern="1200"/>
        </a:p>
      </dsp:txBody>
      <dsp:txXfrm>
        <a:off x="686169" y="4411335"/>
        <a:ext cx="6567382" cy="7051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02E68C-1B44-A84B-95DC-E83E7EFE49D5}">
      <dsp:nvSpPr>
        <dsp:cNvPr id="0" name=""/>
        <dsp:cNvSpPr/>
      </dsp:nvSpPr>
      <dsp:spPr>
        <a:xfrm>
          <a:off x="0" y="125325"/>
          <a:ext cx="7315200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Customized lighting in hotels enhances both personal preferences and safety, with systems designed to respond to emergencies and improve security during off-peak times.</a:t>
          </a:r>
          <a:endParaRPr lang="en-US" sz="1700" kern="1200"/>
        </a:p>
      </dsp:txBody>
      <dsp:txXfrm>
        <a:off x="45635" y="170960"/>
        <a:ext cx="7223930" cy="843560"/>
      </dsp:txXfrm>
    </dsp:sp>
    <dsp:sp modelId="{B920104A-CC99-9045-AD60-26E1EC452E12}">
      <dsp:nvSpPr>
        <dsp:cNvPr id="0" name=""/>
        <dsp:cNvSpPr/>
      </dsp:nvSpPr>
      <dsp:spPr>
        <a:xfrm>
          <a:off x="0" y="1109115"/>
          <a:ext cx="7315200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Tailored lighting applications effectively elevate guest experiences and fulfill hotel security requirements.</a:t>
          </a:r>
          <a:endParaRPr lang="en-US" sz="1700" kern="1200"/>
        </a:p>
      </dsp:txBody>
      <dsp:txXfrm>
        <a:off x="45635" y="1154750"/>
        <a:ext cx="7223930" cy="843560"/>
      </dsp:txXfrm>
    </dsp:sp>
    <dsp:sp modelId="{B6C47D7A-EBE8-4844-96C6-CB4394C6B0D2}">
      <dsp:nvSpPr>
        <dsp:cNvPr id="0" name=""/>
        <dsp:cNvSpPr/>
      </dsp:nvSpPr>
      <dsp:spPr>
        <a:xfrm>
          <a:off x="0" y="2092905"/>
          <a:ext cx="7315200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Integrating these systems with broader hotel management systems provides valuable data insights, improving lighting efficiency and operational decisions.</a:t>
          </a:r>
          <a:endParaRPr lang="en-US" sz="1700" kern="1200"/>
        </a:p>
      </dsp:txBody>
      <dsp:txXfrm>
        <a:off x="45635" y="2138540"/>
        <a:ext cx="7223930" cy="843560"/>
      </dsp:txXfrm>
    </dsp:sp>
    <dsp:sp modelId="{60764EED-892D-E541-A50A-C8E50FA657EA}">
      <dsp:nvSpPr>
        <dsp:cNvPr id="0" name=""/>
        <dsp:cNvSpPr/>
      </dsp:nvSpPr>
      <dsp:spPr>
        <a:xfrm>
          <a:off x="0" y="3076695"/>
          <a:ext cx="7315200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- Hotel lighting control systems modernize hospitality by meshing technology with personalized service, meeting consumer demands and operational goals like efficiency and security.</a:t>
          </a:r>
          <a:endParaRPr lang="en-US" sz="1700" kern="1200"/>
        </a:p>
      </dsp:txBody>
      <dsp:txXfrm>
        <a:off x="45635" y="3122330"/>
        <a:ext cx="7223930" cy="843560"/>
      </dsp:txXfrm>
    </dsp:sp>
    <dsp:sp modelId="{5A5CF273-572D-4449-8634-0F233C1C932B}">
      <dsp:nvSpPr>
        <dsp:cNvPr id="0" name=""/>
        <dsp:cNvSpPr/>
      </dsp:nvSpPr>
      <dsp:spPr>
        <a:xfrm>
          <a:off x="0" y="4060485"/>
          <a:ext cx="7315200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Source: (Secom Blog, 2023)</a:t>
          </a:r>
          <a:endParaRPr lang="en-US" sz="1700" kern="1200"/>
        </a:p>
      </dsp:txBody>
      <dsp:txXfrm>
        <a:off x="45635" y="4106120"/>
        <a:ext cx="7223930" cy="8435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EA27DD-8C4C-44D8-8A8E-E1C573F17D53}">
      <dsp:nvSpPr>
        <dsp:cNvPr id="0" name=""/>
        <dsp:cNvSpPr/>
      </dsp:nvSpPr>
      <dsp:spPr>
        <a:xfrm>
          <a:off x="10493" y="241315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7C1E31-F6B3-4B42-A0C0-AC73F3B924D5}">
      <dsp:nvSpPr>
        <dsp:cNvPr id="0" name=""/>
        <dsp:cNvSpPr/>
      </dsp:nvSpPr>
      <dsp:spPr>
        <a:xfrm>
          <a:off x="213283" y="444104"/>
          <a:ext cx="560085" cy="560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CC2331-CE43-468C-AE97-DBA14EFE9B8F}">
      <dsp:nvSpPr>
        <dsp:cNvPr id="0" name=""/>
        <dsp:cNvSpPr/>
      </dsp:nvSpPr>
      <dsp:spPr>
        <a:xfrm>
          <a:off x="1183086" y="241315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Future hotel policies should prioritize integrating smart lighting solutions.</a:t>
          </a:r>
          <a:endParaRPr lang="en-US" sz="1500" kern="1200"/>
        </a:p>
      </dsp:txBody>
      <dsp:txXfrm>
        <a:off x="1183086" y="241315"/>
        <a:ext cx="2276207" cy="965664"/>
      </dsp:txXfrm>
    </dsp:sp>
    <dsp:sp modelId="{72EAFFDF-5C9B-4DEE-8BFB-D4435046EFAB}">
      <dsp:nvSpPr>
        <dsp:cNvPr id="0" name=""/>
        <dsp:cNvSpPr/>
      </dsp:nvSpPr>
      <dsp:spPr>
        <a:xfrm>
          <a:off x="3855906" y="241315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513096-6A30-4C6F-AFB6-0C41632B0AB3}">
      <dsp:nvSpPr>
        <dsp:cNvPr id="0" name=""/>
        <dsp:cNvSpPr/>
      </dsp:nvSpPr>
      <dsp:spPr>
        <a:xfrm>
          <a:off x="4058695" y="444104"/>
          <a:ext cx="560085" cy="560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3F4EF-6952-4126-8B51-A7F7A3EAB155}">
      <dsp:nvSpPr>
        <dsp:cNvPr id="0" name=""/>
        <dsp:cNvSpPr/>
      </dsp:nvSpPr>
      <dsp:spPr>
        <a:xfrm>
          <a:off x="5028498" y="241315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Robust security measures must protect guest data and ensure compliance.</a:t>
          </a:r>
          <a:endParaRPr lang="en-US" sz="1500" kern="1200"/>
        </a:p>
      </dsp:txBody>
      <dsp:txXfrm>
        <a:off x="5028498" y="241315"/>
        <a:ext cx="2276207" cy="965664"/>
      </dsp:txXfrm>
    </dsp:sp>
    <dsp:sp modelId="{868ACE0E-D88D-4BB5-919A-065D2438DB1D}">
      <dsp:nvSpPr>
        <dsp:cNvPr id="0" name=""/>
        <dsp:cNvSpPr/>
      </dsp:nvSpPr>
      <dsp:spPr>
        <a:xfrm>
          <a:off x="10493" y="2077488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DB2FF-86E5-4C2F-8626-FF8DB7140962}">
      <dsp:nvSpPr>
        <dsp:cNvPr id="0" name=""/>
        <dsp:cNvSpPr/>
      </dsp:nvSpPr>
      <dsp:spPr>
        <a:xfrm>
          <a:off x="213283" y="2280277"/>
          <a:ext cx="560085" cy="5600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A54038-6A2B-409A-B1AE-E4B835AAE6BB}">
      <dsp:nvSpPr>
        <dsp:cNvPr id="0" name=""/>
        <dsp:cNvSpPr/>
      </dsp:nvSpPr>
      <dsp:spPr>
        <a:xfrm>
          <a:off x="1183086" y="2077488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Periodic employee training enhances proficiency with new technologies.</a:t>
          </a:r>
          <a:endParaRPr lang="en-US" sz="1500" kern="1200"/>
        </a:p>
      </dsp:txBody>
      <dsp:txXfrm>
        <a:off x="1183086" y="2077488"/>
        <a:ext cx="2276207" cy="965664"/>
      </dsp:txXfrm>
    </dsp:sp>
    <dsp:sp modelId="{8482EAD9-AED9-419B-AF4B-D5E8B280CE2E}">
      <dsp:nvSpPr>
        <dsp:cNvPr id="0" name=""/>
        <dsp:cNvSpPr/>
      </dsp:nvSpPr>
      <dsp:spPr>
        <a:xfrm>
          <a:off x="3855906" y="2077488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BBE66C-F6E4-41A3-ADD8-CC9011755532}">
      <dsp:nvSpPr>
        <dsp:cNvPr id="0" name=""/>
        <dsp:cNvSpPr/>
      </dsp:nvSpPr>
      <dsp:spPr>
        <a:xfrm>
          <a:off x="4058695" y="2280277"/>
          <a:ext cx="560085" cy="5600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9204A1-D53E-411F-95D6-F9E309104832}">
      <dsp:nvSpPr>
        <dsp:cNvPr id="0" name=""/>
        <dsp:cNvSpPr/>
      </dsp:nvSpPr>
      <dsp:spPr>
        <a:xfrm>
          <a:off x="5028498" y="2077488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Dedicated tech support teams in hotels minimize guest disruptions.</a:t>
          </a:r>
          <a:endParaRPr lang="en-US" sz="1500" kern="1200"/>
        </a:p>
      </dsp:txBody>
      <dsp:txXfrm>
        <a:off x="5028498" y="2077488"/>
        <a:ext cx="2276207" cy="965664"/>
      </dsp:txXfrm>
    </dsp:sp>
    <dsp:sp modelId="{5397E574-A417-47DE-983E-D1BBA1899FD5}">
      <dsp:nvSpPr>
        <dsp:cNvPr id="0" name=""/>
        <dsp:cNvSpPr/>
      </dsp:nvSpPr>
      <dsp:spPr>
        <a:xfrm>
          <a:off x="10493" y="3913660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A7BD72-EA2C-4982-AC9A-996EDD8A580F}">
      <dsp:nvSpPr>
        <dsp:cNvPr id="0" name=""/>
        <dsp:cNvSpPr/>
      </dsp:nvSpPr>
      <dsp:spPr>
        <a:xfrm>
          <a:off x="213283" y="4116450"/>
          <a:ext cx="560085" cy="5600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593B6-7236-47D0-B885-06CCB98DC063}">
      <dsp:nvSpPr>
        <dsp:cNvPr id="0" name=""/>
        <dsp:cNvSpPr/>
      </dsp:nvSpPr>
      <dsp:spPr>
        <a:xfrm>
          <a:off x="1183086" y="3913660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AI and machine learning to automate and enhance personalization.</a:t>
          </a:r>
          <a:endParaRPr lang="en-US" sz="1500" kern="1200"/>
        </a:p>
      </dsp:txBody>
      <dsp:txXfrm>
        <a:off x="1183086" y="3913660"/>
        <a:ext cx="2276207" cy="965664"/>
      </dsp:txXfrm>
    </dsp:sp>
    <dsp:sp modelId="{5DFD12A0-737F-4A6D-A106-195A07406EC9}">
      <dsp:nvSpPr>
        <dsp:cNvPr id="0" name=""/>
        <dsp:cNvSpPr/>
      </dsp:nvSpPr>
      <dsp:spPr>
        <a:xfrm>
          <a:off x="3855906" y="3913660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64B4C4-57DA-4C6A-9157-378E9D44CE82}">
      <dsp:nvSpPr>
        <dsp:cNvPr id="0" name=""/>
        <dsp:cNvSpPr/>
      </dsp:nvSpPr>
      <dsp:spPr>
        <a:xfrm>
          <a:off x="4058695" y="4116450"/>
          <a:ext cx="560085" cy="56008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56A2CB-FEEE-4628-B337-F1DFE7BF684E}">
      <dsp:nvSpPr>
        <dsp:cNvPr id="0" name=""/>
        <dsp:cNvSpPr/>
      </dsp:nvSpPr>
      <dsp:spPr>
        <a:xfrm>
          <a:off x="5028498" y="3913660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Source: (Modern Place, 2023)</a:t>
          </a:r>
          <a:endParaRPr lang="en-US" sz="1500" kern="1200"/>
        </a:p>
      </dsp:txBody>
      <dsp:txXfrm>
        <a:off x="5028498" y="3913660"/>
        <a:ext cx="2276207" cy="96566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A4D1C3-7D3C-4D12-AE04-553ADC4FEEE6}">
      <dsp:nvSpPr>
        <dsp:cNvPr id="0" name=""/>
        <dsp:cNvSpPr/>
      </dsp:nvSpPr>
      <dsp:spPr>
        <a:xfrm>
          <a:off x="10493" y="241315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743B8-941C-4833-B077-C1305A90DA87}">
      <dsp:nvSpPr>
        <dsp:cNvPr id="0" name=""/>
        <dsp:cNvSpPr/>
      </dsp:nvSpPr>
      <dsp:spPr>
        <a:xfrm>
          <a:off x="213283" y="444104"/>
          <a:ext cx="560085" cy="560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95FB0E-8927-4B75-9197-ECDB0634EE9A}">
      <dsp:nvSpPr>
        <dsp:cNvPr id="0" name=""/>
        <dsp:cNvSpPr/>
      </dsp:nvSpPr>
      <dsp:spPr>
        <a:xfrm>
          <a:off x="1183086" y="241315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Integrate environmental sustainability into hotel policy development.</a:t>
          </a:r>
          <a:endParaRPr lang="en-US" sz="1500" kern="1200"/>
        </a:p>
      </dsp:txBody>
      <dsp:txXfrm>
        <a:off x="1183086" y="241315"/>
        <a:ext cx="2276207" cy="965664"/>
      </dsp:txXfrm>
    </dsp:sp>
    <dsp:sp modelId="{6D1A97C3-9634-4D29-BB5F-2786B9994348}">
      <dsp:nvSpPr>
        <dsp:cNvPr id="0" name=""/>
        <dsp:cNvSpPr/>
      </dsp:nvSpPr>
      <dsp:spPr>
        <a:xfrm>
          <a:off x="3855906" y="241315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7D5F3F-62CF-4D5B-815C-959E3161FFE9}">
      <dsp:nvSpPr>
        <dsp:cNvPr id="0" name=""/>
        <dsp:cNvSpPr/>
      </dsp:nvSpPr>
      <dsp:spPr>
        <a:xfrm>
          <a:off x="4058695" y="444104"/>
          <a:ext cx="560085" cy="560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13BB47-51D6-45DF-877C-7D5A17BD1327}">
      <dsp:nvSpPr>
        <dsp:cNvPr id="0" name=""/>
        <dsp:cNvSpPr/>
      </dsp:nvSpPr>
      <dsp:spPr>
        <a:xfrm>
          <a:off x="5028498" y="241315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Adopt energy-efficient lighting and sustainable materials.</a:t>
          </a:r>
          <a:endParaRPr lang="en-US" sz="1500" kern="1200"/>
        </a:p>
      </dsp:txBody>
      <dsp:txXfrm>
        <a:off x="5028498" y="241315"/>
        <a:ext cx="2276207" cy="965664"/>
      </dsp:txXfrm>
    </dsp:sp>
    <dsp:sp modelId="{803831EE-E2BF-458B-82C7-0E18E45BB89E}">
      <dsp:nvSpPr>
        <dsp:cNvPr id="0" name=""/>
        <dsp:cNvSpPr/>
      </dsp:nvSpPr>
      <dsp:spPr>
        <a:xfrm>
          <a:off x="10493" y="2077488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75CDAA-E3C3-465F-B8D2-9187867EE9DE}">
      <dsp:nvSpPr>
        <dsp:cNvPr id="0" name=""/>
        <dsp:cNvSpPr/>
      </dsp:nvSpPr>
      <dsp:spPr>
        <a:xfrm>
          <a:off x="213283" y="2280277"/>
          <a:ext cx="560085" cy="56008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FEE75-DEE1-4EEF-9B3B-E3C928CBA5F7}">
      <dsp:nvSpPr>
        <dsp:cNvPr id="0" name=""/>
        <dsp:cNvSpPr/>
      </dsp:nvSpPr>
      <dsp:spPr>
        <a:xfrm>
          <a:off x="1183086" y="2077488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Offer loyalty incentives for eco-friendly guest choices.</a:t>
          </a:r>
          <a:endParaRPr lang="en-US" sz="1500" kern="1200"/>
        </a:p>
      </dsp:txBody>
      <dsp:txXfrm>
        <a:off x="1183086" y="2077488"/>
        <a:ext cx="2276207" cy="965664"/>
      </dsp:txXfrm>
    </dsp:sp>
    <dsp:sp modelId="{A691E6F1-0349-445D-9970-8F8D334C5533}">
      <dsp:nvSpPr>
        <dsp:cNvPr id="0" name=""/>
        <dsp:cNvSpPr/>
      </dsp:nvSpPr>
      <dsp:spPr>
        <a:xfrm>
          <a:off x="3855906" y="2077488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42D6D9-9532-43EA-A880-246F1509AAC4}">
      <dsp:nvSpPr>
        <dsp:cNvPr id="0" name=""/>
        <dsp:cNvSpPr/>
      </dsp:nvSpPr>
      <dsp:spPr>
        <a:xfrm>
          <a:off x="4058695" y="2280277"/>
          <a:ext cx="560085" cy="56008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76D2A1-45AB-40FD-A690-0690EDBAD169}">
      <dsp:nvSpPr>
        <dsp:cNvPr id="0" name=""/>
        <dsp:cNvSpPr/>
      </dsp:nvSpPr>
      <dsp:spPr>
        <a:xfrm>
          <a:off x="5028498" y="2077488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Utilize targeted marketing to highlight tech advancements and sustainability.</a:t>
          </a:r>
          <a:endParaRPr lang="en-US" sz="1500" kern="1200"/>
        </a:p>
      </dsp:txBody>
      <dsp:txXfrm>
        <a:off x="5028498" y="2077488"/>
        <a:ext cx="2276207" cy="965664"/>
      </dsp:txXfrm>
    </dsp:sp>
    <dsp:sp modelId="{C8E9F0DB-D0FF-4780-81DB-01937DD9CE8D}">
      <dsp:nvSpPr>
        <dsp:cNvPr id="0" name=""/>
        <dsp:cNvSpPr/>
      </dsp:nvSpPr>
      <dsp:spPr>
        <a:xfrm>
          <a:off x="10493" y="3913660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DD710B-E1D1-488B-AAB0-A1B6398DE325}">
      <dsp:nvSpPr>
        <dsp:cNvPr id="0" name=""/>
        <dsp:cNvSpPr/>
      </dsp:nvSpPr>
      <dsp:spPr>
        <a:xfrm>
          <a:off x="213283" y="4116450"/>
          <a:ext cx="560085" cy="56008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B656E-746A-40F4-A775-C9A9AD0D0DF8}">
      <dsp:nvSpPr>
        <dsp:cNvPr id="0" name=""/>
        <dsp:cNvSpPr/>
      </dsp:nvSpPr>
      <dsp:spPr>
        <a:xfrm>
          <a:off x="1183086" y="3913660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- Balance technology with essential human touch in hospitality.</a:t>
          </a:r>
          <a:endParaRPr lang="en-US" sz="1500" kern="1200"/>
        </a:p>
      </dsp:txBody>
      <dsp:txXfrm>
        <a:off x="1183086" y="3913660"/>
        <a:ext cx="2276207" cy="965664"/>
      </dsp:txXfrm>
    </dsp:sp>
    <dsp:sp modelId="{7D3C53F5-7C67-4B01-B662-0EBB472CB27D}">
      <dsp:nvSpPr>
        <dsp:cNvPr id="0" name=""/>
        <dsp:cNvSpPr/>
      </dsp:nvSpPr>
      <dsp:spPr>
        <a:xfrm>
          <a:off x="3855906" y="3913660"/>
          <a:ext cx="965664" cy="96566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2B7E66-656B-4FBF-9CAF-40456BC04C97}">
      <dsp:nvSpPr>
        <dsp:cNvPr id="0" name=""/>
        <dsp:cNvSpPr/>
      </dsp:nvSpPr>
      <dsp:spPr>
        <a:xfrm>
          <a:off x="4058695" y="4116450"/>
          <a:ext cx="560085" cy="56008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FCDEC-A056-41D7-BC54-AECBC1C7D487}">
      <dsp:nvSpPr>
        <dsp:cNvPr id="0" name=""/>
        <dsp:cNvSpPr/>
      </dsp:nvSpPr>
      <dsp:spPr>
        <a:xfrm>
          <a:off x="5028498" y="3913660"/>
          <a:ext cx="2276207" cy="965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Source: (Revinate, 2024)</a:t>
          </a:r>
          <a:endParaRPr lang="en-US" sz="1500" kern="1200"/>
        </a:p>
      </dsp:txBody>
      <dsp:txXfrm>
        <a:off x="5028498" y="3913660"/>
        <a:ext cx="2276207" cy="9656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5/23/2024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 spd="slow">
    <p:randomBar dir="vert"/>
  </p:transition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waalaxy.com/en/pestel-analysis/" TargetMode="External" /><Relationship Id="rId2" Type="http://schemas.openxmlformats.org/officeDocument/2006/relationships/image" Target="../media/image13.pn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 /><Relationship Id="rId2" Type="http://schemas.openxmlformats.org/officeDocument/2006/relationships/diagramData" Target="../diagrams/data4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4.xml" /><Relationship Id="rId5" Type="http://schemas.openxmlformats.org/officeDocument/2006/relationships/diagramColors" Target="../diagrams/colors4.xml" /><Relationship Id="rId4" Type="http://schemas.openxmlformats.org/officeDocument/2006/relationships/diagramQuickStyle" Target="../diagrams/quickStyle4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3DA5A-5BE2-281C-AEA7-3E023F6790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BMIH6001</a:t>
            </a:r>
            <a:br>
              <a:rPr lang="en-GB" dirty="0"/>
            </a:br>
            <a:r>
              <a:rPr lang="en-GB" dirty="0"/>
              <a:t>Contemporary Themes in the Hotel and Hospitality Sector</a:t>
            </a:r>
            <a:br>
              <a:rPr lang="en-GB" dirty="0"/>
            </a:br>
            <a:r>
              <a:rPr lang="en-GB" dirty="0"/>
              <a:t>Technology - Personalized control of lighting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2BA288-691C-BE44-5426-6D284627A4B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Student's Name:</a:t>
            </a:r>
            <a:r>
              <a:rPr lang="en-US" dirty="0"/>
              <a:t> Andrei </a:t>
            </a:r>
            <a:r>
              <a:rPr lang="en-US" dirty="0" err="1"/>
              <a:t>Amancei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Student’s ID:</a:t>
            </a:r>
            <a:r>
              <a:rPr lang="en-US" dirty="0"/>
              <a:t>  2108010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Lecturer’s Name:</a:t>
            </a:r>
            <a:r>
              <a:rPr lang="en-US" dirty="0"/>
              <a:t>  Natalie </a:t>
            </a:r>
            <a:r>
              <a:rPr lang="en-US" dirty="0" err="1"/>
              <a:t>Brailsford</a:t>
            </a:r>
            <a:r>
              <a:rPr lang="en-US" dirty="0"/>
              <a:t>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753753590"/>
      </p:ext>
    </p:extLst>
  </p:cSld>
  <p:clrMapOvr>
    <a:masterClrMapping/>
  </p:clrMapOvr>
  <p:transition spd="slow">
    <p:randomBar dir="vert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CBB8A-5882-3B32-9FA4-8A11A2ED5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  <a:br>
              <a:rPr lang="en-GB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A7016-9C7D-4EBB-C74D-803D61B3E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- The hotel industry is embracing personalized technology such as lighting control systems, enhancing guest satisfaction and operational efficiency.</a:t>
            </a:r>
          </a:p>
          <a:p>
            <a:r>
              <a:rPr lang="en-GB" dirty="0"/>
              <a:t>- Personalized lighting systems allow guests to adjust room lighting via mobile devices or tablets, fostering a customizable and comfortable environment.</a:t>
            </a:r>
          </a:p>
          <a:p>
            <a:r>
              <a:rPr lang="en-GB" dirty="0"/>
              <a:t>- Such systems not only improve the guest experience with mood-oriented settings but also promote energy conservation, helping hotels reduce environmental impact.</a:t>
            </a:r>
          </a:p>
          <a:p>
            <a:r>
              <a:rPr lang="en-GB" dirty="0"/>
              <a:t>- The demand for customized accommodations is growing, and personalized lighting solutions are crucial for hotels to stay competitive in a market focused on innovation and personalization.</a:t>
            </a:r>
          </a:p>
          <a:p>
            <a:r>
              <a:rPr lang="en-GB" dirty="0"/>
              <a:t>Source: Buse Dastan Architects, 2023)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175843876"/>
      </p:ext>
    </p:extLst>
  </p:cSld>
  <p:clrMapOvr>
    <a:masterClrMapping/>
  </p:clrMapOvr>
  <p:transition spd="slow">
    <p:randomBar dir="vert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7C61D-0D94-3B9C-778C-B30D0CB74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Literature </a:t>
            </a:r>
            <a:br>
              <a:rPr lang="en-GB" dirty="0"/>
            </a:b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AE918-A637-5FF2-E2F7-86DBC6C1A6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7173346"/>
      </p:ext>
    </p:extLst>
  </p:cSld>
  <p:clrMapOvr>
    <a:masterClrMapping/>
  </p:clrMapOvr>
  <p:transition spd="slow">
    <p:randomBar dir="vert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6B19E-64C6-AEB6-1B84-72FE00EB2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Literature </a:t>
            </a:r>
            <a:br>
              <a:rPr lang="en-GB" dirty="0"/>
            </a:b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517DCB-07D7-F5C1-7494-E47F62700B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2377687"/>
      </p:ext>
    </p:extLst>
  </p:cSld>
  <p:clrMapOvr>
    <a:masterClrMapping/>
  </p:clrMapOvr>
  <p:transition spd="slow">
    <p:randomBar dir="vert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E9F5D7F-1BBC-4096-ADA7-AA9C9E4D28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6D370DD-716B-4528-B475-331F84CEA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3"/>
            <a:ext cx="7052486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39E74-048D-C687-8510-0902A7275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8" y="1123837"/>
            <a:ext cx="6451110" cy="1255469"/>
          </a:xfrm>
        </p:spPr>
        <p:txBody>
          <a:bodyPr>
            <a:normAutofit/>
          </a:bodyPr>
          <a:lstStyle/>
          <a:p>
            <a:r>
              <a:rPr lang="en-GB" dirty="0"/>
              <a:t>PESTLE Analysis</a:t>
            </a:r>
            <a:br>
              <a:rPr lang="en-GB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F931F-E5F6-9043-2A11-6AF56EF04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248" y="2510395"/>
            <a:ext cx="6451109" cy="3274586"/>
          </a:xfrm>
        </p:spPr>
        <p:txBody>
          <a:bodyPr anchor="t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Political: Political factors boost adoption of smart lighting.</a:t>
            </a:r>
          </a:p>
          <a:p>
            <a:r>
              <a:rPr lang="en-GB" sz="1600">
                <a:solidFill>
                  <a:srgbClr val="FFFFFF"/>
                </a:solidFill>
              </a:rPr>
              <a:t>- Economical: Economical impacts include significant cost reductions.</a:t>
            </a:r>
          </a:p>
          <a:p>
            <a:r>
              <a:rPr lang="en-GB" sz="1600">
                <a:solidFill>
                  <a:srgbClr val="FFFFFF"/>
                </a:solidFill>
              </a:rPr>
              <a:t>- Social: Consumer demand grows for personalized experiences.</a:t>
            </a:r>
          </a:p>
          <a:p>
            <a:r>
              <a:rPr lang="en-GB" sz="1600">
                <a:solidFill>
                  <a:srgbClr val="FFFFFF"/>
                </a:solidFill>
              </a:rPr>
              <a:t>-Technological:  IoT integration advances hotel operational efficiency.</a:t>
            </a:r>
          </a:p>
          <a:p>
            <a:r>
              <a:rPr lang="en-GB" sz="1600">
                <a:solidFill>
                  <a:srgbClr val="FFFFFF"/>
                </a:solidFill>
              </a:rPr>
              <a:t>- Legal: Legal challenges involve privacy and data protection.</a:t>
            </a:r>
          </a:p>
          <a:p>
            <a:r>
              <a:rPr lang="en-GB" sz="1600">
                <a:solidFill>
                  <a:srgbClr val="FFFFFF"/>
                </a:solidFill>
              </a:rPr>
              <a:t>- Environmental: Environmental benefits attract eco-conscious customers.</a:t>
            </a:r>
          </a:p>
          <a:p>
            <a:r>
              <a:rPr lang="en-GB" sz="1600">
                <a:solidFill>
                  <a:srgbClr val="FFFFFF"/>
                </a:solidFill>
              </a:rPr>
              <a:t>Source: (Technology, 2020)</a:t>
            </a:r>
          </a:p>
        </p:txBody>
      </p:sp>
      <p:pic>
        <p:nvPicPr>
          <p:cNvPr id="5" name="Picture 4" descr="A diagram of different colored circles with text&#10;&#10;Description automatically generated">
            <a:extLst>
              <a:ext uri="{FF2B5EF4-FFF2-40B4-BE49-F238E27FC236}">
                <a16:creationId xmlns:a16="http://schemas.microsoft.com/office/drawing/2014/main" id="{CCD34FA5-C1F4-1CFE-B188-DC961C0FC7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52944" y="2088835"/>
            <a:ext cx="3778286" cy="267088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79D076F-656A-4CD9-83AD-AF8F4B28C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60811821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8FD1D-F89C-839F-7FF9-3FFA42D54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/>
              <a:t>Industry Responses: Hilton Hotel Chain</a:t>
            </a:r>
            <a:br>
              <a:rPr lang="en-GB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2737-CF14-B1C4-19D9-B3D3CD24C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GB" sz="1400" dirty="0"/>
              <a:t>- Hilton's "Connected Rooms" boost guest satisfaction and operational efficiency.</a:t>
            </a:r>
          </a:p>
          <a:p>
            <a:r>
              <a:rPr lang="en-GB" sz="1400" dirty="0"/>
              <a:t>- Allows mobile control of amenities, enhancing convenience and personalization.</a:t>
            </a:r>
          </a:p>
          <a:p>
            <a:r>
              <a:rPr lang="en-GB" sz="1400" dirty="0"/>
              <a:t>- Efficient energy management reduces utility usage, promoting sustainability.</a:t>
            </a:r>
          </a:p>
          <a:p>
            <a:r>
              <a:rPr lang="en-GB" sz="1400" dirty="0"/>
              <a:t>- Digital reliance may isolate less tech-savvy guests, raises cybersecurity risks.</a:t>
            </a:r>
          </a:p>
          <a:p>
            <a:r>
              <a:rPr lang="en-GB" sz="1400" dirty="0"/>
              <a:t>- Substantial initial costs could impact Hilton's financial resources.</a:t>
            </a:r>
          </a:p>
          <a:p>
            <a:r>
              <a:rPr lang="en-GB" sz="1400" dirty="0"/>
              <a:t>- Advanced systems lower electricity use, align with sustainability standards.</a:t>
            </a:r>
          </a:p>
          <a:p>
            <a:r>
              <a:rPr lang="en-GB" sz="1400" dirty="0"/>
              <a:t>Source: (Hilton Stories, 2024)</a:t>
            </a:r>
          </a:p>
        </p:txBody>
      </p:sp>
      <p:sp>
        <p:nvSpPr>
          <p:cNvPr id="20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741710610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DB23C2B-2054-4D8B-9E98-9190F8E05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797B5BC-9873-45F9-97D6-298FB5AF0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762000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03935-89BC-6A49-0139-54D3225C5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260" y="1683144"/>
            <a:ext cx="2774922" cy="3491712"/>
          </a:xfrm>
        </p:spPr>
        <p:txBody>
          <a:bodyPr>
            <a:normAutofit/>
          </a:bodyPr>
          <a:lstStyle/>
          <a:p>
            <a:r>
              <a:rPr lang="en-GB" dirty="0"/>
              <a:t>Industry Responses: Hilton Hotel Chain</a:t>
            </a:r>
            <a:br>
              <a:rPr lang="en-GB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23DAA-C4AA-9CC6-5993-3FFE33F3C5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606" y="1683143"/>
            <a:ext cx="6627377" cy="3491713"/>
          </a:xfrm>
        </p:spPr>
        <p:txBody>
          <a:bodyPr>
            <a:normAutofit/>
          </a:bodyPr>
          <a:lstStyle/>
          <a:p>
            <a:r>
              <a:rPr lang="en-GB" sz="1400" dirty="0"/>
              <a:t>- Initial investment in advanced technologies can be significant.</a:t>
            </a:r>
          </a:p>
          <a:p>
            <a:r>
              <a:rPr lang="en-GB" sz="1400" dirty="0"/>
              <a:t>- Customizable guest profiles remember preferences, enhancing satisfaction.</a:t>
            </a:r>
          </a:p>
          <a:p>
            <a:r>
              <a:rPr lang="en-GB" sz="1400" dirty="0"/>
              <a:t>- Hilton </a:t>
            </a:r>
            <a:r>
              <a:rPr lang="en-GB" sz="1400" dirty="0" err="1"/>
              <a:t>Honors</a:t>
            </a:r>
            <a:r>
              <a:rPr lang="en-GB" sz="1400" dirty="0"/>
              <a:t> app integration allows convenient room control.</a:t>
            </a:r>
          </a:p>
          <a:p>
            <a:r>
              <a:rPr lang="en-GB" sz="1400" dirty="0"/>
              <a:t>- LED smart technology reduces energy consumption, increases guest comfort.</a:t>
            </a:r>
          </a:p>
          <a:p>
            <a:r>
              <a:rPr lang="en-GB" sz="1400" dirty="0"/>
              <a:t>- High costs and complex integration strain operational resources.</a:t>
            </a:r>
          </a:p>
          <a:p>
            <a:r>
              <a:rPr lang="en-GB" sz="1400" dirty="0"/>
              <a:t>- Feedback methods refine guest services but can overwhelm with data.</a:t>
            </a:r>
          </a:p>
          <a:p>
            <a:r>
              <a:rPr lang="en-GB" sz="1400" dirty="0"/>
              <a:t>- Marketing emphasizes innovation, attracting tech-savvy </a:t>
            </a:r>
            <a:r>
              <a:rPr lang="en-GB" sz="1400" dirty="0" err="1"/>
              <a:t>travelers</a:t>
            </a:r>
            <a:r>
              <a:rPr lang="en-GB" sz="1400" dirty="0"/>
              <a:t>, yet may alienate others.</a:t>
            </a:r>
          </a:p>
          <a:p>
            <a:r>
              <a:rPr lang="en-GB" sz="1400" dirty="0"/>
              <a:t>Source: Seascape Lamps, 2022)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65C2FCD-09A4-4B4B-AA73-F330DFE91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1190517" y="1056875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04745205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5641D-8C8E-2CEB-6A14-035BEFC542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Management Recommendations</a:t>
            </a:r>
            <a:br>
              <a:rPr lang="en-GB" dirty="0"/>
            </a:b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974CA3-3DC9-6A6B-0262-13713C77A2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0056165"/>
      </p:ext>
    </p:extLst>
  </p:cSld>
  <p:clrMapOvr>
    <a:masterClrMapping/>
  </p:clrMapOvr>
  <p:transition spd="slow">
    <p:randomBar dir="vert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E1C2C-3A14-9469-7E2C-13C9B3AD5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Policy and Management Recommendations</a:t>
            </a:r>
            <a:br>
              <a:rPr lang="en-GB"/>
            </a:br>
            <a:endParaRPr lang="en-RO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A508A6-FA3F-F515-EF15-E4AAC3F45B0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869268" y="864108"/>
          <a:ext cx="7315200" cy="51206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782649"/>
      </p:ext>
    </p:extLst>
  </p:cSld>
  <p:clrMapOvr>
    <a:masterClrMapping/>
  </p:clrMapOvr>
  <p:transition spd="slow">
    <p:randomBar dir="vert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0516254-1D9F-4F3A-9870-3A3280BE2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78DD16-3D8A-C548-753C-601B5F788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9116" y="864108"/>
            <a:ext cx="3073914" cy="5120639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Conclusions </a:t>
            </a:r>
            <a:b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RO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14672B-27A5-4CDA-ABAF-5E4CF4B41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1286934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RO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D89589C-2C90-4407-A995-05EC3DD7AB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51129" y="2085681"/>
            <a:ext cx="0" cy="2686639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AE30EE-92FB-D567-2D78-393355D2B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229" y="864108"/>
            <a:ext cx="5910677" cy="5120640"/>
          </a:xfrm>
        </p:spPr>
        <p:txBody>
          <a:bodyPr>
            <a:normAutofit/>
          </a:bodyPr>
          <a:lstStyle/>
          <a:p>
            <a:r>
              <a:rPr lang="en-GB" dirty="0"/>
              <a:t>- Personalized lighting enhances guest satisfaction and operational efficiency.</a:t>
            </a:r>
          </a:p>
          <a:p>
            <a:r>
              <a:rPr lang="en-GB" dirty="0"/>
              <a:t>- These technologies reduce energy consumption, supporting environmental goals.</a:t>
            </a:r>
          </a:p>
          <a:p>
            <a:r>
              <a:rPr lang="en-GB" dirty="0"/>
              <a:t>- Constant personnel training and system support ensure smooth technology operation.</a:t>
            </a:r>
          </a:p>
          <a:p>
            <a:r>
              <a:rPr lang="en-GB" dirty="0"/>
              <a:t>- Advanced technologies must balance data privacy and traditional hospitality values.</a:t>
            </a:r>
          </a:p>
          <a:p>
            <a:r>
              <a:rPr lang="en-GB" dirty="0"/>
              <a:t>- Marketing should highlight unique, sustainable tech-driven guest experiences.</a:t>
            </a:r>
          </a:p>
          <a:p>
            <a:r>
              <a:rPr lang="en-GB" dirty="0"/>
              <a:t>- Customized lighting systems adjust to individual preferences, improving comfort and satisfaction.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206779-5C74-4555-94BC-5845C92EC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683988" y="767825"/>
            <a:ext cx="508012" cy="5328173"/>
          </a:xfrm>
          <a:prstGeom prst="rect">
            <a:avLst/>
          </a:prstGeom>
          <a:solidFill>
            <a:srgbClr val="C8C8C8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919897"/>
      </p:ext>
    </p:extLst>
  </p:cSld>
  <p:clrMapOvr>
    <a:masterClrMapping/>
  </p:clrMapOvr>
  <p:transition spd="slow">
    <p:randomBar dir="vert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34701-AED5-6E3C-BDD5-775C26D15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br>
              <a:rPr lang="en-GB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FBBCA-46F7-601A-720F-8185D2B74D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 err="1"/>
              <a:t>Ambx</a:t>
            </a:r>
            <a:r>
              <a:rPr lang="en-GB" dirty="0"/>
              <a:t> (2021) </a:t>
            </a:r>
            <a:r>
              <a:rPr lang="en-GB" dirty="0" err="1"/>
              <a:t>Smartcore</a:t>
            </a:r>
            <a:r>
              <a:rPr lang="en-GB" dirty="0"/>
              <a:t> for Hotels. Available at: https://</a:t>
            </a:r>
            <a:r>
              <a:rPr lang="en-GB" dirty="0" err="1"/>
              <a:t>www.ambx.com</a:t>
            </a:r>
            <a:r>
              <a:rPr lang="en-GB" dirty="0"/>
              <a:t>/</a:t>
            </a:r>
            <a:r>
              <a:rPr lang="en-GB" dirty="0" err="1"/>
              <a:t>smartcore</a:t>
            </a:r>
            <a:r>
              <a:rPr lang="en-GB" dirty="0"/>
              <a:t>-for-hotels  (Accessed: 09 May 2024).</a:t>
            </a:r>
          </a:p>
          <a:p>
            <a:r>
              <a:rPr lang="en-GB" dirty="0"/>
              <a:t>Assaf, A. (2023). 'Innovative lighting and architectural details in hotels'. Available at: https://</a:t>
            </a:r>
            <a:r>
              <a:rPr lang="en-GB" dirty="0" err="1"/>
              <a:t>medium.com</a:t>
            </a:r>
            <a:r>
              <a:rPr lang="en-GB" dirty="0"/>
              <a:t>/@assaf_20411/innovative-lighting-and-architectural-details-in-hotels-26021c068451  [Accessed 9 May 2024].</a:t>
            </a:r>
          </a:p>
          <a:p>
            <a:r>
              <a:rPr lang="en-GB" dirty="0"/>
              <a:t>Beyond LED Technology (2020) Upgrading Hospitality: The Importance of Unique LED Lighting Solutions in Hotels. Available at: https://</a:t>
            </a:r>
            <a:r>
              <a:rPr lang="en-GB" dirty="0" err="1"/>
              <a:t>beyondledtechnology.com</a:t>
            </a:r>
            <a:r>
              <a:rPr lang="en-GB" dirty="0"/>
              <a:t>/blogs/articles/upgrading-hospitality-the-importance-of-unique-led-lighting-solutions-in-hotels  (Accessed: 09 May 2024).</a:t>
            </a:r>
          </a:p>
          <a:p>
            <a:r>
              <a:rPr lang="en-GB" dirty="0"/>
              <a:t>Buse Dastan Architects (2023) Innovative Lighting Techniques for Hotel Interior Design: Elevating Guest Experience. Available at: https://</a:t>
            </a:r>
            <a:r>
              <a:rPr lang="en-GB" dirty="0" err="1"/>
              <a:t>busedastan.com</a:t>
            </a:r>
            <a:r>
              <a:rPr lang="en-GB" dirty="0"/>
              <a:t>/innovative-lighting-techniques-for-hotel-interior-design/  (Accessed: 09 May 2024).</a:t>
            </a:r>
          </a:p>
          <a:p>
            <a:r>
              <a:rPr lang="en-GB" dirty="0" err="1"/>
              <a:t>ConTech</a:t>
            </a:r>
            <a:r>
              <a:rPr lang="en-GB" dirty="0"/>
              <a:t> Lighting (2019) Hospitality Lighting Guide. Available at: https://</a:t>
            </a:r>
            <a:r>
              <a:rPr lang="en-GB" dirty="0" err="1"/>
              <a:t>contechlighting.com</a:t>
            </a:r>
            <a:r>
              <a:rPr lang="en-GB" dirty="0"/>
              <a:t>/content/dam/</a:t>
            </a:r>
            <a:r>
              <a:rPr lang="en-GB" dirty="0" err="1"/>
              <a:t>contech</a:t>
            </a:r>
            <a:r>
              <a:rPr lang="en-GB" dirty="0"/>
              <a:t>/</a:t>
            </a:r>
            <a:r>
              <a:rPr lang="en-GB" dirty="0" err="1"/>
              <a:t>lliterature</a:t>
            </a:r>
            <a:r>
              <a:rPr lang="en-GB" dirty="0"/>
              <a:t>/Hospitality%20Lighting%20Guide.pdf  (Accessed: 09 May 2024).</a:t>
            </a:r>
          </a:p>
          <a:p>
            <a:r>
              <a:rPr lang="en-GB" dirty="0"/>
              <a:t>Cvent (2019) Hotel Lighting Ideas. Available at: https://</a:t>
            </a:r>
            <a:r>
              <a:rPr lang="en-GB" dirty="0" err="1"/>
              <a:t>www.cvent.com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/blog/hospitality/hotel-lighting-ideas  (Accessed: 09 May 2024).</a:t>
            </a:r>
          </a:p>
          <a:p>
            <a:r>
              <a:rPr lang="en-GB" dirty="0"/>
              <a:t>Digital Travel. (2021). 'Hilton connected room guests entertainment options iHeartRadio strategy'. Available at: https://</a:t>
            </a:r>
            <a:r>
              <a:rPr lang="en-GB" dirty="0" err="1"/>
              <a:t>digitaltravel.wbresearch.com</a:t>
            </a:r>
            <a:r>
              <a:rPr lang="en-GB" dirty="0"/>
              <a:t>/blog/hilton-connected-room-guests-entertainment-options-iheartradio-strategy  [Accessed 9 May 2024].</a:t>
            </a:r>
          </a:p>
          <a:p>
            <a:r>
              <a:rPr lang="en-GB" dirty="0" err="1"/>
              <a:t>Doclime</a:t>
            </a:r>
            <a:r>
              <a:rPr lang="en-GB" dirty="0"/>
              <a:t>. (2023). 'Benefits of LED lighting in hotels'. Available at: https://</a:t>
            </a:r>
            <a:r>
              <a:rPr lang="en-GB" dirty="0" err="1"/>
              <a:t>doclime.com</a:t>
            </a:r>
            <a:r>
              <a:rPr lang="en-GB" dirty="0"/>
              <a:t>/blog/benefits-of-led-lighting-in-hotels  [Accessed 9 May 2024].</a:t>
            </a:r>
          </a:p>
          <a:p>
            <a:r>
              <a:rPr lang="en-GB" dirty="0"/>
              <a:t>Escarra. (2021). 'Understanding the benefits of personalized experiences in the hotel supply industry'. Available at: https://</a:t>
            </a:r>
            <a:r>
              <a:rPr lang="en-GB" dirty="0" err="1"/>
              <a:t>escarra.com</a:t>
            </a:r>
            <a:r>
              <a:rPr lang="en-GB" dirty="0"/>
              <a:t>/understanding-the-benefits-of-personalized-experiences-in-the-hotel-supply-industry/  [Accessed 9 May 2024].</a:t>
            </a:r>
          </a:p>
          <a:p>
            <a:r>
              <a:rPr lang="en-GB" dirty="0" err="1"/>
              <a:t>Goodlux</a:t>
            </a:r>
            <a:r>
              <a:rPr lang="en-GB" dirty="0"/>
              <a:t> Lighting (2021) Hotel Lighting: The Ultimate Guide in 2021. Available at: https://</a:t>
            </a:r>
            <a:r>
              <a:rPr lang="en-GB" dirty="0" err="1"/>
              <a:t>goodluxlighting.com</a:t>
            </a:r>
            <a:r>
              <a:rPr lang="en-GB" dirty="0"/>
              <a:t>/hotel-lighting-the-ultimate-guide-in-2021/  (Accessed: 09 May 2024).</a:t>
            </a:r>
          </a:p>
          <a:p>
            <a:r>
              <a:rPr lang="en-GB" dirty="0"/>
              <a:t>Hilton Stories. (2024). '2024 trends: connectivity &amp; personalization'. Available at: https://</a:t>
            </a:r>
            <a:r>
              <a:rPr lang="en-GB" dirty="0" err="1"/>
              <a:t>stories.hilton.com</a:t>
            </a:r>
            <a:r>
              <a:rPr lang="en-GB" dirty="0"/>
              <a:t>/2024trends-connectivity-personalization  [Accessed 9 May 2024].</a:t>
            </a:r>
          </a:p>
          <a:p>
            <a:r>
              <a:rPr lang="en-GB" dirty="0"/>
              <a:t>Hotel Technology News. (2019). 'Hilton enhances its "Connected Rooms" technology with Netflix partnership'. Available at: https://</a:t>
            </a:r>
            <a:r>
              <a:rPr lang="en-GB" dirty="0" err="1"/>
              <a:t>hoteltechnologynews.com</a:t>
            </a:r>
            <a:r>
              <a:rPr lang="en-GB" dirty="0"/>
              <a:t>/2019/01/</a:t>
            </a:r>
            <a:r>
              <a:rPr lang="en-GB" dirty="0" err="1"/>
              <a:t>hilton</a:t>
            </a:r>
            <a:r>
              <a:rPr lang="en-GB" dirty="0"/>
              <a:t>-enhances-its-connected-rooms-with-</a:t>
            </a:r>
            <a:r>
              <a:rPr lang="en-GB" dirty="0" err="1"/>
              <a:t>netflix</a:t>
            </a:r>
            <a:r>
              <a:rPr lang="en-GB" dirty="0"/>
              <a:t>-partnership/  [Accessed 9 May 2024].</a:t>
            </a:r>
          </a:p>
          <a:p>
            <a:r>
              <a:rPr lang="en-GB" dirty="0"/>
              <a:t>Hotelier India (2022) The Role of Smart Lighting in the Hotel Industry. Available at: https://</a:t>
            </a:r>
            <a:r>
              <a:rPr lang="en-GB" dirty="0" err="1"/>
              <a:t>www.hotelierindia.com</a:t>
            </a:r>
            <a:r>
              <a:rPr lang="en-GB" dirty="0"/>
              <a:t>/design/the-role-of-smart-lighting-in-the-hotel-industry  (Accessed: 09 May 2024).</a:t>
            </a:r>
          </a:p>
          <a:p>
            <a:r>
              <a:rPr lang="en-GB" dirty="0"/>
              <a:t>Interact Lighting (2019) Hotel Controls. Available at: https://</a:t>
            </a:r>
            <a:r>
              <a:rPr lang="en-GB" dirty="0" err="1"/>
              <a:t>www.interact-lighting.com</a:t>
            </a:r>
            <a:r>
              <a:rPr lang="en-GB" dirty="0"/>
              <a:t>/global/</a:t>
            </a:r>
            <a:r>
              <a:rPr lang="en-GB" dirty="0" err="1"/>
              <a:t>iot</a:t>
            </a:r>
            <a:r>
              <a:rPr lang="en-GB" dirty="0"/>
              <a:t>-insights/hotel-controls  (Accessed: 09 May 2024).</a:t>
            </a:r>
          </a:p>
          <a:p>
            <a:r>
              <a:rPr lang="en-GB" dirty="0" err="1"/>
              <a:t>LED.com</a:t>
            </a:r>
            <a:r>
              <a:rPr lang="en-GB" dirty="0"/>
              <a:t> (2018) Lighting the Hotel of the Future. Available at: https://</a:t>
            </a:r>
            <a:r>
              <a:rPr lang="en-GB" dirty="0" err="1"/>
              <a:t>www.led.com</a:t>
            </a:r>
            <a:r>
              <a:rPr lang="en-GB" dirty="0"/>
              <a:t>/inspiration/lighting-the-hotel-of-the-future  (Accessed: 09 May 2024).</a:t>
            </a:r>
          </a:p>
          <a:p>
            <a:r>
              <a:rPr lang="en-GB" dirty="0" err="1"/>
              <a:t>Lektron</a:t>
            </a:r>
            <a:r>
              <a:rPr lang="en-GB" dirty="0"/>
              <a:t> Inc. (2018). 'How LED lighting benefits hotels and hospitality brands'. Available at: https://</a:t>
            </a:r>
            <a:r>
              <a:rPr lang="en-GB" dirty="0" err="1"/>
              <a:t>lektroninc.com</a:t>
            </a:r>
            <a:r>
              <a:rPr lang="en-GB" dirty="0"/>
              <a:t>/blog/how-led-lighting-benefits-hotels-and-hospitality-brands/  [Accessed 9 May 2024].</a:t>
            </a:r>
          </a:p>
          <a:p>
            <a:r>
              <a:rPr lang="en-GB" dirty="0" err="1"/>
              <a:t>Luxes</a:t>
            </a:r>
            <a:r>
              <a:rPr lang="en-GB" dirty="0"/>
              <a:t> (2019) Lighting Design and Study for Hotels. Available at: https://</a:t>
            </a:r>
            <a:r>
              <a:rPr lang="en-GB" dirty="0" err="1"/>
              <a:t>luxes.es</a:t>
            </a:r>
            <a:r>
              <a:rPr lang="en-GB" dirty="0"/>
              <a:t>/lighting-design-and-study-for-hotels/?lang=</a:t>
            </a:r>
            <a:r>
              <a:rPr lang="en-GB" dirty="0" err="1"/>
              <a:t>en</a:t>
            </a:r>
            <a:r>
              <a:rPr lang="en-GB" dirty="0"/>
              <a:t>  (Accessed: 09 May 2024).</a:t>
            </a:r>
          </a:p>
          <a:p>
            <a:r>
              <a:rPr lang="en-GB" dirty="0"/>
              <a:t>Marchetti </a:t>
            </a:r>
            <a:r>
              <a:rPr lang="en-GB" dirty="0" err="1"/>
              <a:t>Illuminazione</a:t>
            </a:r>
            <a:r>
              <a:rPr lang="en-GB" dirty="0"/>
              <a:t> (2018) Hotel Lighting: Complete Guide &amp; Planning. Available at: https://</a:t>
            </a:r>
            <a:r>
              <a:rPr lang="en-GB" dirty="0" err="1"/>
              <a:t>marchettiilluminazione.com</a:t>
            </a:r>
            <a:r>
              <a:rPr lang="en-GB" dirty="0"/>
              <a:t>/hotel-lighting-complete-guide-planning/  (Accessed: 09 May 2024).</a:t>
            </a:r>
          </a:p>
          <a:p>
            <a:r>
              <a:rPr lang="en-GB" dirty="0"/>
              <a:t>Modern Place. (2023). 'The importance of hotel lighting: Enhancing hospitality'. Available at: https://</a:t>
            </a:r>
            <a:r>
              <a:rPr lang="en-GB" dirty="0" err="1"/>
              <a:t>www.modern.place</a:t>
            </a:r>
            <a:r>
              <a:rPr lang="en-GB" dirty="0"/>
              <a:t>/the-importance-of-hotel-lighting-enhancing-hospitality/  [Accessed 9 May 2024].</a:t>
            </a:r>
          </a:p>
          <a:p>
            <a:r>
              <a:rPr lang="en-GB" dirty="0"/>
              <a:t>National Black Guide. (2018). 'The benefits of smart lighting solutions for hotels'. Available at: https://</a:t>
            </a:r>
            <a:r>
              <a:rPr lang="en-GB" dirty="0" err="1"/>
              <a:t>nationalblackguide.com</a:t>
            </a:r>
            <a:r>
              <a:rPr lang="en-GB" dirty="0"/>
              <a:t>/article/the-benefits-of-smart-lighting-solutions-for-</a:t>
            </a:r>
            <a:r>
              <a:rPr lang="en-GB" dirty="0" err="1"/>
              <a:t>hotels.html</a:t>
            </a:r>
            <a:r>
              <a:rPr lang="en-GB" dirty="0"/>
              <a:t>  [Accessed 9 May 2024].</a:t>
            </a:r>
          </a:p>
          <a:p>
            <a:r>
              <a:rPr lang="en-GB" dirty="0"/>
              <a:t>National LED. (2023). 'LED lighting: Transforming the future of the hospitality industry'. Available at: https://</a:t>
            </a:r>
            <a:r>
              <a:rPr lang="en-GB" dirty="0" err="1"/>
              <a:t>www.nationalled.com</a:t>
            </a:r>
            <a:r>
              <a:rPr lang="en-GB" dirty="0"/>
              <a:t>/led-lighting-transforming-the-future-of-the-hospitality-industry/  [Accessed 9 May 2024].</a:t>
            </a:r>
          </a:p>
          <a:p>
            <a:r>
              <a:rPr lang="en-GB" dirty="0"/>
              <a:t>PTY Lighting. (2019). 'How hotel lighting has psychological benefits to your hotel'. Available at: https://</a:t>
            </a:r>
            <a:r>
              <a:rPr lang="en-GB" dirty="0" err="1"/>
              <a:t>www.ptylighting.com</a:t>
            </a:r>
            <a:r>
              <a:rPr lang="en-GB" dirty="0"/>
              <a:t>/how-hotel-lighting-has-psychological-benefits-to-your-hotel  [Accessed 9 May 2024].</a:t>
            </a:r>
          </a:p>
          <a:p>
            <a:r>
              <a:rPr lang="en-GB" dirty="0"/>
              <a:t>PTY Lighting. (2022). 'Benefits of creatively lighting your boutique hotel'. Available at: https://</a:t>
            </a:r>
            <a:r>
              <a:rPr lang="en-GB" dirty="0" err="1"/>
              <a:t>www.ptylighting.com</a:t>
            </a:r>
            <a:r>
              <a:rPr lang="en-GB" dirty="0"/>
              <a:t>/post/benefits-of-creatively-lighting-your-boutique-hotel  [Accessed 9 May 2024].</a:t>
            </a:r>
          </a:p>
          <a:p>
            <a:r>
              <a:rPr lang="en-GB" dirty="0"/>
              <a:t>Remington Lighting (2020) Customize Your Lighting Idea. Available at: https://</a:t>
            </a:r>
            <a:r>
              <a:rPr lang="en-GB" dirty="0" err="1"/>
              <a:t>remingtonlighting.com</a:t>
            </a:r>
            <a:r>
              <a:rPr lang="en-GB" dirty="0"/>
              <a:t>/customize-your-lighting-idea/  (Accessed: 09 May 2024).</a:t>
            </a:r>
          </a:p>
          <a:p>
            <a:r>
              <a:rPr lang="en-GB" dirty="0"/>
              <a:t>Remington Lighting. (2018). '</a:t>
            </a:r>
            <a:r>
              <a:rPr lang="en-GB" dirty="0" err="1"/>
              <a:t>Tru</a:t>
            </a:r>
            <a:r>
              <a:rPr lang="en-GB" dirty="0"/>
              <a:t> by Hilton'. Available at: https://</a:t>
            </a:r>
            <a:r>
              <a:rPr lang="en-GB" dirty="0" err="1"/>
              <a:t>remingtonlighting.com</a:t>
            </a:r>
            <a:r>
              <a:rPr lang="en-GB" dirty="0"/>
              <a:t>/product-brands/</a:t>
            </a:r>
            <a:r>
              <a:rPr lang="en-GB" dirty="0" err="1"/>
              <a:t>tru</a:t>
            </a:r>
            <a:r>
              <a:rPr lang="en-GB" dirty="0"/>
              <a:t>-by-</a:t>
            </a:r>
            <a:r>
              <a:rPr lang="en-GB" dirty="0" err="1"/>
              <a:t>hilton</a:t>
            </a:r>
            <a:r>
              <a:rPr lang="en-GB" dirty="0"/>
              <a:t>/  [Accessed 9 May 2024].</a:t>
            </a:r>
          </a:p>
          <a:p>
            <a:r>
              <a:rPr lang="en-GB" dirty="0" err="1"/>
              <a:t>Revinate</a:t>
            </a:r>
            <a:r>
              <a:rPr lang="en-GB" dirty="0"/>
              <a:t>. (2024). '2024 hospitality benchmark report'. Available at: https://</a:t>
            </a:r>
            <a:r>
              <a:rPr lang="en-GB" dirty="0" err="1"/>
              <a:t>www.revinate.com</a:t>
            </a:r>
            <a:r>
              <a:rPr lang="en-GB" dirty="0"/>
              <a:t>/2024-hospitality-benchmark-report/  [Accessed 9 May 2024].</a:t>
            </a:r>
          </a:p>
          <a:p>
            <a:r>
              <a:rPr lang="en-GB" dirty="0"/>
              <a:t>Seascape Lamps. (2022). '5 benefits of upgrading to LED hotel lighting: How modern lighting can improve your guest experience'. Available at: https://</a:t>
            </a:r>
            <a:r>
              <a:rPr lang="en-GB" dirty="0" err="1"/>
              <a:t>seascapelamps.com</a:t>
            </a:r>
            <a:r>
              <a:rPr lang="en-GB" dirty="0"/>
              <a:t>/5-benefits-of-upgrading-to-led-hotel-lighting-how-modern-lighting-can-improve-your-guest-experience/  [Accessed 9 May 2024].</a:t>
            </a:r>
          </a:p>
          <a:p>
            <a:r>
              <a:rPr lang="en-GB" dirty="0"/>
              <a:t>Secom Blog (2023) Lighting Hotels. Available at: https://</a:t>
            </a:r>
            <a:r>
              <a:rPr lang="en-GB" dirty="0" err="1"/>
              <a:t>blog.secom.es</a:t>
            </a:r>
            <a:r>
              <a:rPr lang="en-GB" dirty="0"/>
              <a:t>/</a:t>
            </a:r>
            <a:r>
              <a:rPr lang="en-GB" dirty="0" err="1"/>
              <a:t>en</a:t>
            </a:r>
            <a:r>
              <a:rPr lang="en-GB" dirty="0"/>
              <a:t>/lighting-hotels/  (Accessed: 09 May 2024).</a:t>
            </a:r>
          </a:p>
          <a:p>
            <a:r>
              <a:rPr lang="en-GB" dirty="0"/>
              <a:t>Skift. (2017). 'Hilton and Marriott turn to the Internet of Things to transform the hotel room experience'. Available at: https://</a:t>
            </a:r>
            <a:r>
              <a:rPr lang="en-GB" dirty="0" err="1"/>
              <a:t>skift.com</a:t>
            </a:r>
            <a:r>
              <a:rPr lang="en-GB" dirty="0"/>
              <a:t>/2017/11/14/hilton-and-marriott-turn-to-the-internet-of-things-to-transform-the-hotel-room-experience/amp/  [Accessed 9 May 2024].</a:t>
            </a:r>
          </a:p>
          <a:p>
            <a:r>
              <a:rPr lang="en-GB" dirty="0"/>
              <a:t>TOPHOTELNEWS. (2021). 'The importance of hotel lighting baseline'. Available at: https://</a:t>
            </a:r>
            <a:r>
              <a:rPr lang="en-GB" dirty="0" err="1"/>
              <a:t>tophotel.news</a:t>
            </a:r>
            <a:r>
              <a:rPr lang="en-GB" dirty="0"/>
              <a:t>/the-importance-of-hotel-lighting-baseline/  [Accessed 9 May 2024].</a:t>
            </a:r>
          </a:p>
          <a:p>
            <a:r>
              <a:rPr lang="en-GB" dirty="0"/>
              <a:t>Ultralights Lighting. (2020). 'Benefits of using hospitality lighting'. Available at: https://</a:t>
            </a:r>
            <a:r>
              <a:rPr lang="en-GB" dirty="0" err="1"/>
              <a:t>www.ultralightslighting.com</a:t>
            </a:r>
            <a:r>
              <a:rPr lang="en-GB" dirty="0"/>
              <a:t>/</a:t>
            </a:r>
            <a:r>
              <a:rPr lang="en-GB" dirty="0" err="1"/>
              <a:t>index.cfm</a:t>
            </a:r>
            <a:r>
              <a:rPr lang="en-GB" dirty="0"/>
              <a:t>/blog/2/benefits-of-using-hospitality-</a:t>
            </a:r>
            <a:r>
              <a:rPr lang="en-GB" dirty="0" err="1"/>
              <a:t>lighting.htm</a:t>
            </a:r>
            <a:r>
              <a:rPr lang="en-GB" dirty="0"/>
              <a:t>  [Accessed 9 May 2024].</a:t>
            </a:r>
          </a:p>
          <a:p>
            <a:r>
              <a:rPr lang="en-GB" dirty="0" err="1"/>
              <a:t>Zanfi</a:t>
            </a:r>
            <a:r>
              <a:rPr lang="en-GB" dirty="0"/>
              <a:t> Lighting (2022) The 2022 Ultima Guide to Key Elements of Hotel Lighting Design. Available at: https://</a:t>
            </a:r>
            <a:r>
              <a:rPr lang="en-GB" dirty="0" err="1"/>
              <a:t>www.zanfilighting.com</a:t>
            </a:r>
            <a:r>
              <a:rPr lang="en-GB" dirty="0"/>
              <a:t>/the-2022-ultima-guide-to-key-elements-of-hotel-lighting-design/  (Accessed: 09 May 2024).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385129561"/>
      </p:ext>
    </p:extLst>
  </p:cSld>
  <p:clrMapOvr>
    <a:masterClrMapping/>
  </p:clrMapOvr>
  <p:transition spd="slow">
    <p:randomBar dir="vert"/>
  </p:transition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8</TotalTime>
  <Words>1888</Words>
  <Application>Microsoft Office PowerPoint</Application>
  <PresentationFormat>Widescreen</PresentationFormat>
  <Paragraphs>102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Frame</vt:lpstr>
      <vt:lpstr>BMIH6001 Contemporary Themes in the Hotel and Hospitality Sector Technology - Personalized control of lighting</vt:lpstr>
      <vt:lpstr>Introduction  </vt:lpstr>
      <vt:lpstr>Overview of Literature  </vt:lpstr>
      <vt:lpstr>Overview of Literature  </vt:lpstr>
      <vt:lpstr>PESTLE Analysis </vt:lpstr>
      <vt:lpstr>Industry Responses: Hilton Hotel Chain </vt:lpstr>
      <vt:lpstr>Industry Responses: Hilton Hotel Chain </vt:lpstr>
      <vt:lpstr>Policy and Management Recommendations </vt:lpstr>
      <vt:lpstr>Policy and Management Recommendations </vt:lpstr>
      <vt:lpstr>Conclusions  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BMIH6001 Contemporary Themes in the Hotel and Hospitality Sector Technology - Personalized control of lighting</dc:title>
  <dc:creator>Andrea Betina Rideg</dc:creator>
  <cp:lastModifiedBy>Andrei Amancei (2108010)</cp:lastModifiedBy>
  <cp:revision>4</cp:revision>
  <dcterms:created xsi:type="dcterms:W3CDTF">2024-05-15T22:18:54Z</dcterms:created>
  <dcterms:modified xsi:type="dcterms:W3CDTF">2024-05-23T19:52:53Z</dcterms:modified>
</cp:coreProperties>
</file>