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7"/>
  </p:notesMasterIdLst>
  <p:sldIdLst>
    <p:sldId id="278" r:id="rId5"/>
    <p:sldId id="279" r:id="rId6"/>
    <p:sldId id="281" r:id="rId7"/>
    <p:sldId id="282" r:id="rId8"/>
    <p:sldId id="283" r:id="rId9"/>
    <p:sldId id="284" r:id="rId10"/>
    <p:sldId id="286" r:id="rId11"/>
    <p:sldId id="287" r:id="rId12"/>
    <p:sldId id="292" r:id="rId13"/>
    <p:sldId id="294" r:id="rId14"/>
    <p:sldId id="288" r:id="rId15"/>
    <p:sldId id="293" r:id="rId16"/>
    <p:sldId id="289" r:id="rId17"/>
    <p:sldId id="295" r:id="rId18"/>
    <p:sldId id="299" r:id="rId19"/>
    <p:sldId id="298" r:id="rId20"/>
    <p:sldId id="297" r:id="rId21"/>
    <p:sldId id="280" r:id="rId22"/>
    <p:sldId id="285" r:id="rId23"/>
    <p:sldId id="291" r:id="rId24"/>
    <p:sldId id="296" r:id="rId25"/>
    <p:sldId id="29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65B1392-F839-4E79-B8B8-4D68BDDF5583}" v="127" dt="2022-06-21T11:37:40.93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286" autoAdjust="0"/>
    <p:restoredTop sz="94619" autoAdjust="0"/>
  </p:normalViewPr>
  <p:slideViewPr>
    <p:cSldViewPr snapToGrid="0">
      <p:cViewPr>
        <p:scale>
          <a:sx n="63" d="100"/>
          <a:sy n="63" d="100"/>
        </p:scale>
        <p:origin x="676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anne Peake" userId="c6dfc300b2a0a2c2" providerId="LiveId" clId="{365B1392-F839-4E79-B8B8-4D68BDDF5583}"/>
    <pc:docChg chg="undo custSel addSld delSld modSld sldOrd">
      <pc:chgData name="Leanne Peake" userId="c6dfc300b2a0a2c2" providerId="LiveId" clId="{365B1392-F839-4E79-B8B8-4D68BDDF5583}" dt="2022-06-21T11:43:25.805" v="8319" actId="20577"/>
      <pc:docMkLst>
        <pc:docMk/>
      </pc:docMkLst>
      <pc:sldChg chg="addSp delSp modSp mod addAnim modAnim">
        <pc:chgData name="Leanne Peake" userId="c6dfc300b2a0a2c2" providerId="LiveId" clId="{365B1392-F839-4E79-B8B8-4D68BDDF5583}" dt="2022-06-21T04:44:22.366" v="6682" actId="1076"/>
        <pc:sldMkLst>
          <pc:docMk/>
          <pc:sldMk cId="4167884232" sldId="278"/>
        </pc:sldMkLst>
        <pc:spChg chg="mod">
          <ac:chgData name="Leanne Peake" userId="c6dfc300b2a0a2c2" providerId="LiveId" clId="{365B1392-F839-4E79-B8B8-4D68BDDF5583}" dt="2022-06-20T10:03:23.857" v="314" actId="26606"/>
          <ac:spMkLst>
            <pc:docMk/>
            <pc:sldMk cId="4167884232" sldId="278"/>
            <ac:spMk id="2" creationId="{0D1F047C-C727-42A7-85C5-68C5AA1B1A93}"/>
          </ac:spMkLst>
        </pc:spChg>
        <pc:spChg chg="mod">
          <ac:chgData name="Leanne Peake" userId="c6dfc300b2a0a2c2" providerId="LiveId" clId="{365B1392-F839-4E79-B8B8-4D68BDDF5583}" dt="2022-06-21T04:44:22.366" v="6682" actId="1076"/>
          <ac:spMkLst>
            <pc:docMk/>
            <pc:sldMk cId="4167884232" sldId="278"/>
            <ac:spMk id="3" creationId="{DB93FB3F-A8D4-46D3-A1C6-C79C64563729}"/>
          </ac:spMkLst>
        </pc:spChg>
        <pc:spChg chg="del">
          <ac:chgData name="Leanne Peake" userId="c6dfc300b2a0a2c2" providerId="LiveId" clId="{365B1392-F839-4E79-B8B8-4D68BDDF5583}" dt="2022-06-20T10:03:23.857" v="314" actId="26606"/>
          <ac:spMkLst>
            <pc:docMk/>
            <pc:sldMk cId="4167884232" sldId="278"/>
            <ac:spMk id="103" creationId="{FE469E50-3893-4ED6-92BA-2985C32B0CA6}"/>
          </ac:spMkLst>
        </pc:spChg>
        <pc:spChg chg="add">
          <ac:chgData name="Leanne Peake" userId="c6dfc300b2a0a2c2" providerId="LiveId" clId="{365B1392-F839-4E79-B8B8-4D68BDDF5583}" dt="2022-06-20T10:03:23.857" v="314" actId="26606"/>
          <ac:spMkLst>
            <pc:docMk/>
            <pc:sldMk cId="4167884232" sldId="278"/>
            <ac:spMk id="108" creationId="{608EAA06-5488-416B-B2B2-E55213011012}"/>
          </ac:spMkLst>
        </pc:spChg>
        <pc:picChg chg="mod">
          <ac:chgData name="Leanne Peake" userId="c6dfc300b2a0a2c2" providerId="LiveId" clId="{365B1392-F839-4E79-B8B8-4D68BDDF5583}" dt="2022-06-20T10:04:52.491" v="331" actId="1076"/>
          <ac:picMkLst>
            <pc:docMk/>
            <pc:sldMk cId="4167884232" sldId="278"/>
            <ac:picMk id="5" creationId="{F8A1C807-B9AD-4C9B-BF9F-60F03428998E}"/>
          </ac:picMkLst>
        </pc:picChg>
      </pc:sldChg>
      <pc:sldChg chg="addSp delSp modSp mod setBg">
        <pc:chgData name="Leanne Peake" userId="c6dfc300b2a0a2c2" providerId="LiveId" clId="{365B1392-F839-4E79-B8B8-4D68BDDF5583}" dt="2022-06-21T08:48:16.616" v="7443" actId="255"/>
        <pc:sldMkLst>
          <pc:docMk/>
          <pc:sldMk cId="3220235682" sldId="279"/>
        </pc:sldMkLst>
        <pc:spChg chg="mod ord">
          <ac:chgData name="Leanne Peake" userId="c6dfc300b2a0a2c2" providerId="LiveId" clId="{365B1392-F839-4E79-B8B8-4D68BDDF5583}" dt="2022-06-20T11:19:43.318" v="1622" actId="113"/>
          <ac:spMkLst>
            <pc:docMk/>
            <pc:sldMk cId="3220235682" sldId="279"/>
            <ac:spMk id="2" creationId="{89559F60-4CE1-4E2F-86EA-1B60679F1F4A}"/>
          </ac:spMkLst>
        </pc:spChg>
        <pc:spChg chg="mod">
          <ac:chgData name="Leanne Peake" userId="c6dfc300b2a0a2c2" providerId="LiveId" clId="{365B1392-F839-4E79-B8B8-4D68BDDF5583}" dt="2022-06-21T08:48:16.616" v="7443" actId="255"/>
          <ac:spMkLst>
            <pc:docMk/>
            <pc:sldMk cId="3220235682" sldId="279"/>
            <ac:spMk id="24" creationId="{F260476B-CCA6-412B-A9C5-399C34AE6F05}"/>
          </ac:spMkLst>
        </pc:spChg>
        <pc:spChg chg="add del">
          <ac:chgData name="Leanne Peake" userId="c6dfc300b2a0a2c2" providerId="LiveId" clId="{365B1392-F839-4E79-B8B8-4D68BDDF5583}" dt="2022-06-20T09:53:28.957" v="238" actId="26606"/>
          <ac:spMkLst>
            <pc:docMk/>
            <pc:sldMk cId="3220235682" sldId="279"/>
            <ac:spMk id="55" creationId="{0EF2A0DA-AE81-4A45-972E-646AC2870C2F}"/>
          </ac:spMkLst>
        </pc:spChg>
        <pc:spChg chg="add del">
          <ac:chgData name="Leanne Peake" userId="c6dfc300b2a0a2c2" providerId="LiveId" clId="{365B1392-F839-4E79-B8B8-4D68BDDF5583}" dt="2022-06-20T09:53:28.947" v="237" actId="26606"/>
          <ac:spMkLst>
            <pc:docMk/>
            <pc:sldMk cId="3220235682" sldId="279"/>
            <ac:spMk id="62" creationId="{3A7F5D76-1FEC-470A-B476-70574A89C72A}"/>
          </ac:spMkLst>
        </pc:spChg>
        <pc:spChg chg="add del">
          <ac:chgData name="Leanne Peake" userId="c6dfc300b2a0a2c2" providerId="LiveId" clId="{365B1392-F839-4E79-B8B8-4D68BDDF5583}" dt="2022-06-20T10:04:06.982" v="323" actId="26606"/>
          <ac:spMkLst>
            <pc:docMk/>
            <pc:sldMk cId="3220235682" sldId="279"/>
            <ac:spMk id="65" creationId="{991E3E68-B79D-4D0B-9917-2CDE4CDF587B}"/>
          </ac:spMkLst>
        </pc:spChg>
        <pc:spChg chg="add">
          <ac:chgData name="Leanne Peake" userId="c6dfc300b2a0a2c2" providerId="LiveId" clId="{365B1392-F839-4E79-B8B8-4D68BDDF5583}" dt="2022-06-20T10:04:06.982" v="323" actId="26606"/>
          <ac:spMkLst>
            <pc:docMk/>
            <pc:sldMk cId="3220235682" sldId="279"/>
            <ac:spMk id="67" creationId="{98761467-7640-47B1-90D4-04ADAD632C96}"/>
          </ac:spMkLst>
        </pc:spChg>
        <pc:spChg chg="add">
          <ac:chgData name="Leanne Peake" userId="c6dfc300b2a0a2c2" providerId="LiveId" clId="{365B1392-F839-4E79-B8B8-4D68BDDF5583}" dt="2022-06-20T10:04:06.982" v="323" actId="26606"/>
          <ac:spMkLst>
            <pc:docMk/>
            <pc:sldMk cId="3220235682" sldId="279"/>
            <ac:spMk id="68" creationId="{738B1503-6FE9-46B4-9354-E943D91B11A3}"/>
          </ac:spMkLst>
        </pc:spChg>
        <pc:spChg chg="add del">
          <ac:chgData name="Leanne Peake" userId="c6dfc300b2a0a2c2" providerId="LiveId" clId="{365B1392-F839-4E79-B8B8-4D68BDDF5583}" dt="2022-06-20T10:04:05.171" v="320" actId="26606"/>
          <ac:spMkLst>
            <pc:docMk/>
            <pc:sldMk cId="3220235682" sldId="279"/>
            <ac:spMk id="70" creationId="{98761467-7640-47B1-90D4-04ADAD632C96}"/>
          </ac:spMkLst>
        </pc:spChg>
        <pc:spChg chg="add del">
          <ac:chgData name="Leanne Peake" userId="c6dfc300b2a0a2c2" providerId="LiveId" clId="{365B1392-F839-4E79-B8B8-4D68BDDF5583}" dt="2022-06-20T10:04:05.171" v="320" actId="26606"/>
          <ac:spMkLst>
            <pc:docMk/>
            <pc:sldMk cId="3220235682" sldId="279"/>
            <ac:spMk id="72" creationId="{738B1503-6FE9-46B4-9354-E943D91B11A3}"/>
          </ac:spMkLst>
        </pc:spChg>
        <pc:picChg chg="mod ord">
          <ac:chgData name="Leanne Peake" userId="c6dfc300b2a0a2c2" providerId="LiveId" clId="{365B1392-F839-4E79-B8B8-4D68BDDF5583}" dt="2022-06-20T10:04:06.982" v="323" actId="26606"/>
          <ac:picMkLst>
            <pc:docMk/>
            <pc:sldMk cId="3220235682" sldId="279"/>
            <ac:picMk id="3" creationId="{72B2D6DE-C9B5-4678-91EF-77E85F2350DA}"/>
          </ac:picMkLst>
        </pc:picChg>
        <pc:picChg chg="add del">
          <ac:chgData name="Leanne Peake" userId="c6dfc300b2a0a2c2" providerId="LiveId" clId="{365B1392-F839-4E79-B8B8-4D68BDDF5583}" dt="2022-06-20T09:53:28.957" v="238" actId="26606"/>
          <ac:picMkLst>
            <pc:docMk/>
            <pc:sldMk cId="3220235682" sldId="279"/>
            <ac:picMk id="57" creationId="{B536FA4E-0152-4E27-91DA-0FC22D1846BB}"/>
          </ac:picMkLst>
        </pc:picChg>
        <pc:picChg chg="add del">
          <ac:chgData name="Leanne Peake" userId="c6dfc300b2a0a2c2" providerId="LiveId" clId="{365B1392-F839-4E79-B8B8-4D68BDDF5583}" dt="2022-06-20T10:04:06.982" v="323" actId="26606"/>
          <ac:picMkLst>
            <pc:docMk/>
            <pc:sldMk cId="3220235682" sldId="279"/>
            <ac:picMk id="64" creationId="{5405F23C-C82E-4181-95EA-321F3D891A40}"/>
          </ac:picMkLst>
        </pc:picChg>
      </pc:sldChg>
      <pc:sldChg chg="addSp delSp modSp new mod">
        <pc:chgData name="Leanne Peake" userId="c6dfc300b2a0a2c2" providerId="LiveId" clId="{365B1392-F839-4E79-B8B8-4D68BDDF5583}" dt="2022-06-21T11:39:39.233" v="8282" actId="2711"/>
        <pc:sldMkLst>
          <pc:docMk/>
          <pc:sldMk cId="690173686" sldId="280"/>
        </pc:sldMkLst>
        <pc:spChg chg="mod">
          <ac:chgData name="Leanne Peake" userId="c6dfc300b2a0a2c2" providerId="LiveId" clId="{365B1392-F839-4E79-B8B8-4D68BDDF5583}" dt="2022-06-21T11:39:16.172" v="8280" actId="113"/>
          <ac:spMkLst>
            <pc:docMk/>
            <pc:sldMk cId="690173686" sldId="280"/>
            <ac:spMk id="2" creationId="{887E0A88-B3E5-AEB0-3558-0C78867AB579}"/>
          </ac:spMkLst>
        </pc:spChg>
        <pc:spChg chg="del mod">
          <ac:chgData name="Leanne Peake" userId="c6dfc300b2a0a2c2" providerId="LiveId" clId="{365B1392-F839-4E79-B8B8-4D68BDDF5583}" dt="2022-06-20T09:55:09.396" v="261" actId="478"/>
          <ac:spMkLst>
            <pc:docMk/>
            <pc:sldMk cId="690173686" sldId="280"/>
            <ac:spMk id="3" creationId="{8BDFC795-AC8C-BD61-7D5C-0524BB7053EB}"/>
          </ac:spMkLst>
        </pc:spChg>
        <pc:spChg chg="add mod">
          <ac:chgData name="Leanne Peake" userId="c6dfc300b2a0a2c2" providerId="LiveId" clId="{365B1392-F839-4E79-B8B8-4D68BDDF5583}" dt="2022-06-21T11:39:39.233" v="8282" actId="2711"/>
          <ac:spMkLst>
            <pc:docMk/>
            <pc:sldMk cId="690173686" sldId="280"/>
            <ac:spMk id="4" creationId="{89D3FC61-BC5E-ABE6-08A5-9398B80E9AB2}"/>
          </ac:spMkLst>
        </pc:spChg>
      </pc:sldChg>
      <pc:sldChg chg="addSp delSp modSp new mod ord setBg">
        <pc:chgData name="Leanne Peake" userId="c6dfc300b2a0a2c2" providerId="LiveId" clId="{365B1392-F839-4E79-B8B8-4D68BDDF5583}" dt="2022-06-21T08:51:53.447" v="7469" actId="1076"/>
        <pc:sldMkLst>
          <pc:docMk/>
          <pc:sldMk cId="342410839" sldId="281"/>
        </pc:sldMkLst>
        <pc:spChg chg="mod">
          <ac:chgData name="Leanne Peake" userId="c6dfc300b2a0a2c2" providerId="LiveId" clId="{365B1392-F839-4E79-B8B8-4D68BDDF5583}" dt="2022-06-21T08:51:25.261" v="7466" actId="6549"/>
          <ac:spMkLst>
            <pc:docMk/>
            <pc:sldMk cId="342410839" sldId="281"/>
            <ac:spMk id="2" creationId="{AFACD77E-E517-2207-5458-C7401A85A1E1}"/>
          </ac:spMkLst>
        </pc:spChg>
        <pc:spChg chg="del mod">
          <ac:chgData name="Leanne Peake" userId="c6dfc300b2a0a2c2" providerId="LiveId" clId="{365B1392-F839-4E79-B8B8-4D68BDDF5583}" dt="2022-06-20T10:16:56.099" v="337" actId="26606"/>
          <ac:spMkLst>
            <pc:docMk/>
            <pc:sldMk cId="342410839" sldId="281"/>
            <ac:spMk id="3" creationId="{178A16CC-C0BC-9494-78D7-7C6304111F84}"/>
          </ac:spMkLst>
        </pc:spChg>
        <pc:spChg chg="add del mod">
          <ac:chgData name="Leanne Peake" userId="c6dfc300b2a0a2c2" providerId="LiveId" clId="{365B1392-F839-4E79-B8B8-4D68BDDF5583}" dt="2022-06-21T08:49:24.795" v="7449" actId="478"/>
          <ac:spMkLst>
            <pc:docMk/>
            <pc:sldMk cId="342410839" sldId="281"/>
            <ac:spMk id="3" creationId="{39855C58-0209-B528-CB49-84E15B2DD9D2}"/>
          </ac:spMkLst>
        </pc:spChg>
        <pc:spChg chg="add mod">
          <ac:chgData name="Leanne Peake" userId="c6dfc300b2a0a2c2" providerId="LiveId" clId="{365B1392-F839-4E79-B8B8-4D68BDDF5583}" dt="2022-06-20T10:25:08.698" v="447" actId="1076"/>
          <ac:spMkLst>
            <pc:docMk/>
            <pc:sldMk cId="342410839" sldId="281"/>
            <ac:spMk id="4" creationId="{2B7086AE-AE19-CC26-6B00-42570E93B907}"/>
          </ac:spMkLst>
        </pc:spChg>
        <pc:spChg chg="add mod">
          <ac:chgData name="Leanne Peake" userId="c6dfc300b2a0a2c2" providerId="LiveId" clId="{365B1392-F839-4E79-B8B8-4D68BDDF5583}" dt="2022-06-21T08:51:53.447" v="7469" actId="1076"/>
          <ac:spMkLst>
            <pc:docMk/>
            <pc:sldMk cId="342410839" sldId="281"/>
            <ac:spMk id="5" creationId="{6B94CAF4-F30D-74AA-1357-DE21F2EDFD4E}"/>
          </ac:spMkLst>
        </pc:spChg>
        <pc:spChg chg="add">
          <ac:chgData name="Leanne Peake" userId="c6dfc300b2a0a2c2" providerId="LiveId" clId="{365B1392-F839-4E79-B8B8-4D68BDDF5583}" dt="2022-06-20T10:16:56.099" v="337" actId="26606"/>
          <ac:spMkLst>
            <pc:docMk/>
            <pc:sldMk cId="342410839" sldId="281"/>
            <ac:spMk id="1031" creationId="{76AAB769-9635-4A0E-8861-BB3FE8396E58}"/>
          </ac:spMkLst>
        </pc:spChg>
        <pc:picChg chg="add mod">
          <ac:chgData name="Leanne Peake" userId="c6dfc300b2a0a2c2" providerId="LiveId" clId="{365B1392-F839-4E79-B8B8-4D68BDDF5583}" dt="2022-06-20T10:30:36.510" v="1523" actId="1076"/>
          <ac:picMkLst>
            <pc:docMk/>
            <pc:sldMk cId="342410839" sldId="281"/>
            <ac:picMk id="1026" creationId="{77361D4B-FC33-AC54-FCA9-7AE2986CE50F}"/>
          </ac:picMkLst>
        </pc:picChg>
        <pc:picChg chg="add">
          <ac:chgData name="Leanne Peake" userId="c6dfc300b2a0a2c2" providerId="LiveId" clId="{365B1392-F839-4E79-B8B8-4D68BDDF5583}" dt="2022-06-20T10:16:56.099" v="337" actId="26606"/>
          <ac:picMkLst>
            <pc:docMk/>
            <pc:sldMk cId="342410839" sldId="281"/>
            <ac:picMk id="1033" creationId="{DBF7BBCC-A085-493E-83D9-01D4F8E88929}"/>
          </ac:picMkLst>
        </pc:picChg>
      </pc:sldChg>
      <pc:sldChg chg="addSp modSp new mod ord">
        <pc:chgData name="Leanne Peake" userId="c6dfc300b2a0a2c2" providerId="LiveId" clId="{365B1392-F839-4E79-B8B8-4D68BDDF5583}" dt="2022-06-21T08:52:16.171" v="7470" actId="207"/>
        <pc:sldMkLst>
          <pc:docMk/>
          <pc:sldMk cId="1281034681" sldId="282"/>
        </pc:sldMkLst>
        <pc:spChg chg="mod">
          <ac:chgData name="Leanne Peake" userId="c6dfc300b2a0a2c2" providerId="LiveId" clId="{365B1392-F839-4E79-B8B8-4D68BDDF5583}" dt="2022-06-21T05:10:52.263" v="6702" actId="1076"/>
          <ac:spMkLst>
            <pc:docMk/>
            <pc:sldMk cId="1281034681" sldId="282"/>
            <ac:spMk id="2" creationId="{05E41633-7BD2-7800-7D2E-82DBFC04F8CC}"/>
          </ac:spMkLst>
        </pc:spChg>
        <pc:spChg chg="mod">
          <ac:chgData name="Leanne Peake" userId="c6dfc300b2a0a2c2" providerId="LiveId" clId="{365B1392-F839-4E79-B8B8-4D68BDDF5583}" dt="2022-06-21T05:11:04.228" v="6703" actId="1076"/>
          <ac:spMkLst>
            <pc:docMk/>
            <pc:sldMk cId="1281034681" sldId="282"/>
            <ac:spMk id="3" creationId="{2C52EE2B-DB3E-67E4-224E-6B96BBB3C49D}"/>
          </ac:spMkLst>
        </pc:spChg>
        <pc:spChg chg="add mod">
          <ac:chgData name="Leanne Peake" userId="c6dfc300b2a0a2c2" providerId="LiveId" clId="{365B1392-F839-4E79-B8B8-4D68BDDF5583}" dt="2022-06-21T08:52:16.171" v="7470" actId="207"/>
          <ac:spMkLst>
            <pc:docMk/>
            <pc:sldMk cId="1281034681" sldId="282"/>
            <ac:spMk id="4" creationId="{DC13F7E0-E148-E3C2-4007-AA14469BD479}"/>
          </ac:spMkLst>
        </pc:spChg>
      </pc:sldChg>
      <pc:sldChg chg="add del">
        <pc:chgData name="Leanne Peake" userId="c6dfc300b2a0a2c2" providerId="LiveId" clId="{365B1392-F839-4E79-B8B8-4D68BDDF5583}" dt="2022-06-20T09:53:54.502" v="240" actId="47"/>
        <pc:sldMkLst>
          <pc:docMk/>
          <pc:sldMk cId="2473063956" sldId="282"/>
        </pc:sldMkLst>
      </pc:sldChg>
      <pc:sldChg chg="addSp delSp modSp new mod ord">
        <pc:chgData name="Leanne Peake" userId="c6dfc300b2a0a2c2" providerId="LiveId" clId="{365B1392-F839-4E79-B8B8-4D68BDDF5583}" dt="2022-06-21T08:52:34.824" v="7471" actId="207"/>
        <pc:sldMkLst>
          <pc:docMk/>
          <pc:sldMk cId="1897556241" sldId="283"/>
        </pc:sldMkLst>
        <pc:spChg chg="del">
          <ac:chgData name="Leanne Peake" userId="c6dfc300b2a0a2c2" providerId="LiveId" clId="{365B1392-F839-4E79-B8B8-4D68BDDF5583}" dt="2022-06-20T12:29:32.170" v="2667" actId="478"/>
          <ac:spMkLst>
            <pc:docMk/>
            <pc:sldMk cId="1897556241" sldId="283"/>
            <ac:spMk id="2" creationId="{875FB334-9303-2507-E79D-4079358BA131}"/>
          </ac:spMkLst>
        </pc:spChg>
        <pc:spChg chg="mod">
          <ac:chgData name="Leanne Peake" userId="c6dfc300b2a0a2c2" providerId="LiveId" clId="{365B1392-F839-4E79-B8B8-4D68BDDF5583}" dt="2022-06-20T12:53:45.361" v="3599" actId="1076"/>
          <ac:spMkLst>
            <pc:docMk/>
            <pc:sldMk cId="1897556241" sldId="283"/>
            <ac:spMk id="3" creationId="{103B4E58-A4EF-EDDE-F373-04E066DB028B}"/>
          </ac:spMkLst>
        </pc:spChg>
        <pc:spChg chg="add mod">
          <ac:chgData name="Leanne Peake" userId="c6dfc300b2a0a2c2" providerId="LiveId" clId="{365B1392-F839-4E79-B8B8-4D68BDDF5583}" dt="2022-06-21T08:52:34.824" v="7471" actId="207"/>
          <ac:spMkLst>
            <pc:docMk/>
            <pc:sldMk cId="1897556241" sldId="283"/>
            <ac:spMk id="4" creationId="{8F0B21C3-A645-F5F4-1BDB-D72152CC1393}"/>
          </ac:spMkLst>
        </pc:spChg>
      </pc:sldChg>
      <pc:sldChg chg="addSp delSp modSp new mod ord setBg addAnim modAnim">
        <pc:chgData name="Leanne Peake" userId="c6dfc300b2a0a2c2" providerId="LiveId" clId="{365B1392-F839-4E79-B8B8-4D68BDDF5583}" dt="2022-06-21T08:47:20.855" v="7442" actId="255"/>
        <pc:sldMkLst>
          <pc:docMk/>
          <pc:sldMk cId="2778707456" sldId="284"/>
        </pc:sldMkLst>
        <pc:spChg chg="mod ord">
          <ac:chgData name="Leanne Peake" userId="c6dfc300b2a0a2c2" providerId="LiveId" clId="{365B1392-F839-4E79-B8B8-4D68BDDF5583}" dt="2022-06-21T08:47:20.855" v="7442" actId="255"/>
          <ac:spMkLst>
            <pc:docMk/>
            <pc:sldMk cId="2778707456" sldId="284"/>
            <ac:spMk id="2" creationId="{62528651-CD75-A906-1872-CF0082D4D9DD}"/>
          </ac:spMkLst>
        </pc:spChg>
        <pc:spChg chg="del mod">
          <ac:chgData name="Leanne Peake" userId="c6dfc300b2a0a2c2" providerId="LiveId" clId="{365B1392-F839-4E79-B8B8-4D68BDDF5583}" dt="2022-06-20T17:15:39.232" v="3743" actId="478"/>
          <ac:spMkLst>
            <pc:docMk/>
            <pc:sldMk cId="2778707456" sldId="284"/>
            <ac:spMk id="3" creationId="{0DDA6051-71DA-70D2-224B-E1FF2F213459}"/>
          </ac:spMkLst>
        </pc:spChg>
        <pc:spChg chg="add mod">
          <ac:chgData name="Leanne Peake" userId="c6dfc300b2a0a2c2" providerId="LiveId" clId="{365B1392-F839-4E79-B8B8-4D68BDDF5583}" dt="2022-06-20T17:20:38.833" v="3805" actId="1076"/>
          <ac:spMkLst>
            <pc:docMk/>
            <pc:sldMk cId="2778707456" sldId="284"/>
            <ac:spMk id="4" creationId="{02D74322-E876-2666-2B10-B9A833CDD694}"/>
          </ac:spMkLst>
        </pc:spChg>
        <pc:picChg chg="add mod">
          <ac:chgData name="Leanne Peake" userId="c6dfc300b2a0a2c2" providerId="LiveId" clId="{365B1392-F839-4E79-B8B8-4D68BDDF5583}" dt="2022-06-20T17:16:37.609" v="3750" actId="1076"/>
          <ac:picMkLst>
            <pc:docMk/>
            <pc:sldMk cId="2778707456" sldId="284"/>
            <ac:picMk id="1026" creationId="{20B0C10A-DC6B-0C90-0524-347A30272CE8}"/>
          </ac:picMkLst>
        </pc:picChg>
      </pc:sldChg>
      <pc:sldChg chg="delSp modSp new mod">
        <pc:chgData name="Leanne Peake" userId="c6dfc300b2a0a2c2" providerId="LiveId" clId="{365B1392-F839-4E79-B8B8-4D68BDDF5583}" dt="2022-06-21T11:40:17.565" v="8285" actId="2711"/>
        <pc:sldMkLst>
          <pc:docMk/>
          <pc:sldMk cId="3403178531" sldId="285"/>
        </pc:sldMkLst>
        <pc:spChg chg="del">
          <ac:chgData name="Leanne Peake" userId="c6dfc300b2a0a2c2" providerId="LiveId" clId="{365B1392-F839-4E79-B8B8-4D68BDDF5583}" dt="2022-06-20T17:30:19.754" v="4139" actId="478"/>
          <ac:spMkLst>
            <pc:docMk/>
            <pc:sldMk cId="3403178531" sldId="285"/>
            <ac:spMk id="2" creationId="{05D901D1-4F14-30D7-AE61-121BE5DCD5D3}"/>
          </ac:spMkLst>
        </pc:spChg>
        <pc:spChg chg="mod">
          <ac:chgData name="Leanne Peake" userId="c6dfc300b2a0a2c2" providerId="LiveId" clId="{365B1392-F839-4E79-B8B8-4D68BDDF5583}" dt="2022-06-21T11:40:17.565" v="8285" actId="2711"/>
          <ac:spMkLst>
            <pc:docMk/>
            <pc:sldMk cId="3403178531" sldId="285"/>
            <ac:spMk id="3" creationId="{0AD3386B-E688-482D-B360-7C8F76314CA0}"/>
          </ac:spMkLst>
        </pc:spChg>
      </pc:sldChg>
      <pc:sldChg chg="addSp delSp modSp new mod ord setBg">
        <pc:chgData name="Leanne Peake" userId="c6dfc300b2a0a2c2" providerId="LiveId" clId="{365B1392-F839-4E79-B8B8-4D68BDDF5583}" dt="2022-06-21T08:53:05.143" v="7472" actId="122"/>
        <pc:sldMkLst>
          <pc:docMk/>
          <pc:sldMk cId="3322802998" sldId="286"/>
        </pc:sldMkLst>
        <pc:spChg chg="del mod">
          <ac:chgData name="Leanne Peake" userId="c6dfc300b2a0a2c2" providerId="LiveId" clId="{365B1392-F839-4E79-B8B8-4D68BDDF5583}" dt="2022-06-20T20:34:23.133" v="4552" actId="478"/>
          <ac:spMkLst>
            <pc:docMk/>
            <pc:sldMk cId="3322802998" sldId="286"/>
            <ac:spMk id="2" creationId="{A1B82311-CCBD-48C2-9135-3EB38DE00182}"/>
          </ac:spMkLst>
        </pc:spChg>
        <pc:spChg chg="mod">
          <ac:chgData name="Leanne Peake" userId="c6dfc300b2a0a2c2" providerId="LiveId" clId="{365B1392-F839-4E79-B8B8-4D68BDDF5583}" dt="2022-06-21T08:53:05.143" v="7472" actId="122"/>
          <ac:spMkLst>
            <pc:docMk/>
            <pc:sldMk cId="3322802998" sldId="286"/>
            <ac:spMk id="3" creationId="{260E22F4-282E-A68D-9289-7147A165D5B3}"/>
          </ac:spMkLst>
        </pc:spChg>
        <pc:spChg chg="add mod">
          <ac:chgData name="Leanne Peake" userId="c6dfc300b2a0a2c2" providerId="LiveId" clId="{365B1392-F839-4E79-B8B8-4D68BDDF5583}" dt="2022-06-20T20:25:56.186" v="4356" actId="13822"/>
          <ac:spMkLst>
            <pc:docMk/>
            <pc:sldMk cId="3322802998" sldId="286"/>
            <ac:spMk id="4" creationId="{FCF0DA3C-17A1-AB3E-189E-8F094C053E84}"/>
          </ac:spMkLst>
        </pc:spChg>
        <pc:spChg chg="add mod ord">
          <ac:chgData name="Leanne Peake" userId="c6dfc300b2a0a2c2" providerId="LiveId" clId="{365B1392-F839-4E79-B8B8-4D68BDDF5583}" dt="2022-06-20T20:25:37.779" v="4354" actId="13822"/>
          <ac:spMkLst>
            <pc:docMk/>
            <pc:sldMk cId="3322802998" sldId="286"/>
            <ac:spMk id="5" creationId="{F1655552-C4FC-028F-5BE6-C13AAB0291A4}"/>
          </ac:spMkLst>
        </pc:spChg>
        <pc:spChg chg="add">
          <ac:chgData name="Leanne Peake" userId="c6dfc300b2a0a2c2" providerId="LiveId" clId="{365B1392-F839-4E79-B8B8-4D68BDDF5583}" dt="2022-06-20T20:18:29.510" v="4263" actId="26606"/>
          <ac:spMkLst>
            <pc:docMk/>
            <pc:sldMk cId="3322802998" sldId="286"/>
            <ac:spMk id="2055" creationId="{37D54B6C-87D0-4C03-8335-3955179D2B5B}"/>
          </ac:spMkLst>
        </pc:spChg>
        <pc:picChg chg="add mod ord">
          <ac:chgData name="Leanne Peake" userId="c6dfc300b2a0a2c2" providerId="LiveId" clId="{365B1392-F839-4E79-B8B8-4D68BDDF5583}" dt="2022-06-20T20:35:06.338" v="4557" actId="1076"/>
          <ac:picMkLst>
            <pc:docMk/>
            <pc:sldMk cId="3322802998" sldId="286"/>
            <ac:picMk id="2050" creationId="{E066995E-2A33-6BC0-6EDD-811E82B44728}"/>
          </ac:picMkLst>
        </pc:picChg>
      </pc:sldChg>
      <pc:sldChg chg="modSp new mod ord">
        <pc:chgData name="Leanne Peake" userId="c6dfc300b2a0a2c2" providerId="LiveId" clId="{365B1392-F839-4E79-B8B8-4D68BDDF5583}" dt="2022-06-21T08:08:42.382" v="7148" actId="255"/>
        <pc:sldMkLst>
          <pc:docMk/>
          <pc:sldMk cId="2775096557" sldId="287"/>
        </pc:sldMkLst>
        <pc:spChg chg="mod">
          <ac:chgData name="Leanne Peake" userId="c6dfc300b2a0a2c2" providerId="LiveId" clId="{365B1392-F839-4E79-B8B8-4D68BDDF5583}" dt="2022-06-21T08:08:42.382" v="7148" actId="255"/>
          <ac:spMkLst>
            <pc:docMk/>
            <pc:sldMk cId="2775096557" sldId="287"/>
            <ac:spMk id="2" creationId="{EB76428E-FE82-3815-8763-611459E7F1C1}"/>
          </ac:spMkLst>
        </pc:spChg>
        <pc:spChg chg="mod">
          <ac:chgData name="Leanne Peake" userId="c6dfc300b2a0a2c2" providerId="LiveId" clId="{365B1392-F839-4E79-B8B8-4D68BDDF5583}" dt="2022-06-21T08:08:30.089" v="7147" actId="121"/>
          <ac:spMkLst>
            <pc:docMk/>
            <pc:sldMk cId="2775096557" sldId="287"/>
            <ac:spMk id="3" creationId="{E9E4FC82-4371-B59F-B361-81E7462E2EB7}"/>
          </ac:spMkLst>
        </pc:spChg>
      </pc:sldChg>
      <pc:sldChg chg="modSp add mod ord">
        <pc:chgData name="Leanne Peake" userId="c6dfc300b2a0a2c2" providerId="LiveId" clId="{365B1392-F839-4E79-B8B8-4D68BDDF5583}" dt="2022-06-21T09:41:15.521" v="7479"/>
        <pc:sldMkLst>
          <pc:docMk/>
          <pc:sldMk cId="636235448" sldId="288"/>
        </pc:sldMkLst>
        <pc:spChg chg="mod">
          <ac:chgData name="Leanne Peake" userId="c6dfc300b2a0a2c2" providerId="LiveId" clId="{365B1392-F839-4E79-B8B8-4D68BDDF5583}" dt="2022-06-21T08:39:00.574" v="7273" actId="255"/>
          <ac:spMkLst>
            <pc:docMk/>
            <pc:sldMk cId="636235448" sldId="288"/>
            <ac:spMk id="2" creationId="{EB76428E-FE82-3815-8763-611459E7F1C1}"/>
          </ac:spMkLst>
        </pc:spChg>
        <pc:spChg chg="mod">
          <ac:chgData name="Leanne Peake" userId="c6dfc300b2a0a2c2" providerId="LiveId" clId="{365B1392-F839-4E79-B8B8-4D68BDDF5583}" dt="2022-06-21T08:40:55.313" v="7299" actId="121"/>
          <ac:spMkLst>
            <pc:docMk/>
            <pc:sldMk cId="636235448" sldId="288"/>
            <ac:spMk id="3" creationId="{E9E4FC82-4371-B59F-B361-81E7462E2EB7}"/>
          </ac:spMkLst>
        </pc:spChg>
      </pc:sldChg>
      <pc:sldChg chg="addSp modSp add mod ord">
        <pc:chgData name="Leanne Peake" userId="c6dfc300b2a0a2c2" providerId="LiveId" clId="{365B1392-F839-4E79-B8B8-4D68BDDF5583}" dt="2022-06-21T08:07:26.896" v="7119"/>
        <pc:sldMkLst>
          <pc:docMk/>
          <pc:sldMk cId="2591216564" sldId="289"/>
        </pc:sldMkLst>
        <pc:spChg chg="mod">
          <ac:chgData name="Leanne Peake" userId="c6dfc300b2a0a2c2" providerId="LiveId" clId="{365B1392-F839-4E79-B8B8-4D68BDDF5583}" dt="2022-06-21T08:06:32.968" v="7116" actId="255"/>
          <ac:spMkLst>
            <pc:docMk/>
            <pc:sldMk cId="2591216564" sldId="289"/>
            <ac:spMk id="2" creationId="{EB76428E-FE82-3815-8763-611459E7F1C1}"/>
          </ac:spMkLst>
        </pc:spChg>
        <pc:spChg chg="mod">
          <ac:chgData name="Leanne Peake" userId="c6dfc300b2a0a2c2" providerId="LiveId" clId="{365B1392-F839-4E79-B8B8-4D68BDDF5583}" dt="2022-06-21T08:06:20.022" v="7115" actId="1076"/>
          <ac:spMkLst>
            <pc:docMk/>
            <pc:sldMk cId="2591216564" sldId="289"/>
            <ac:spMk id="3" creationId="{E9E4FC82-4371-B59F-B361-81E7462E2EB7}"/>
          </ac:spMkLst>
        </pc:spChg>
        <pc:spChg chg="add mod">
          <ac:chgData name="Leanne Peake" userId="c6dfc300b2a0a2c2" providerId="LiveId" clId="{365B1392-F839-4E79-B8B8-4D68BDDF5583}" dt="2022-06-21T08:06:55.982" v="7117" actId="207"/>
          <ac:spMkLst>
            <pc:docMk/>
            <pc:sldMk cId="2591216564" sldId="289"/>
            <ac:spMk id="4" creationId="{BFD52D78-8ADE-A92F-C1A9-E5AA6347B6A9}"/>
          </ac:spMkLst>
        </pc:spChg>
      </pc:sldChg>
      <pc:sldChg chg="addSp delSp modSp add mod ord">
        <pc:chgData name="Leanne Peake" userId="c6dfc300b2a0a2c2" providerId="LiveId" clId="{365B1392-F839-4E79-B8B8-4D68BDDF5583}" dt="2022-06-21T11:41:48.754" v="8305" actId="27636"/>
        <pc:sldMkLst>
          <pc:docMk/>
          <pc:sldMk cId="526185672" sldId="290"/>
        </pc:sldMkLst>
        <pc:spChg chg="del">
          <ac:chgData name="Leanne Peake" userId="c6dfc300b2a0a2c2" providerId="LiveId" clId="{365B1392-F839-4E79-B8B8-4D68BDDF5583}" dt="2022-06-21T11:41:18.144" v="8292" actId="478"/>
          <ac:spMkLst>
            <pc:docMk/>
            <pc:sldMk cId="526185672" sldId="290"/>
            <ac:spMk id="2" creationId="{EB76428E-FE82-3815-8763-611459E7F1C1}"/>
          </ac:spMkLst>
        </pc:spChg>
        <pc:spChg chg="mod">
          <ac:chgData name="Leanne Peake" userId="c6dfc300b2a0a2c2" providerId="LiveId" clId="{365B1392-F839-4E79-B8B8-4D68BDDF5583}" dt="2022-06-21T11:41:48.754" v="8305" actId="27636"/>
          <ac:spMkLst>
            <pc:docMk/>
            <pc:sldMk cId="526185672" sldId="290"/>
            <ac:spMk id="3" creationId="{E9E4FC82-4371-B59F-B361-81E7462E2EB7}"/>
          </ac:spMkLst>
        </pc:spChg>
        <pc:spChg chg="add del mod">
          <ac:chgData name="Leanne Peake" userId="c6dfc300b2a0a2c2" providerId="LiveId" clId="{365B1392-F839-4E79-B8B8-4D68BDDF5583}" dt="2022-06-21T11:41:21.594" v="8294" actId="478"/>
          <ac:spMkLst>
            <pc:docMk/>
            <pc:sldMk cId="526185672" sldId="290"/>
            <ac:spMk id="5" creationId="{976A2F65-5467-5935-B548-155E6287AD35}"/>
          </ac:spMkLst>
        </pc:spChg>
      </pc:sldChg>
      <pc:sldChg chg="addSp delSp modSp add mod ord">
        <pc:chgData name="Leanne Peake" userId="c6dfc300b2a0a2c2" providerId="LiveId" clId="{365B1392-F839-4E79-B8B8-4D68BDDF5583}" dt="2022-06-21T11:43:25.805" v="8319" actId="20577"/>
        <pc:sldMkLst>
          <pc:docMk/>
          <pc:sldMk cId="2530927092" sldId="291"/>
        </pc:sldMkLst>
        <pc:spChg chg="del">
          <ac:chgData name="Leanne Peake" userId="c6dfc300b2a0a2c2" providerId="LiveId" clId="{365B1392-F839-4E79-B8B8-4D68BDDF5583}" dt="2022-06-20T20:58:19.351" v="4983" actId="478"/>
          <ac:spMkLst>
            <pc:docMk/>
            <pc:sldMk cId="2530927092" sldId="291"/>
            <ac:spMk id="2" creationId="{EB76428E-FE82-3815-8763-611459E7F1C1}"/>
          </ac:spMkLst>
        </pc:spChg>
        <pc:spChg chg="mod">
          <ac:chgData name="Leanne Peake" userId="c6dfc300b2a0a2c2" providerId="LiveId" clId="{365B1392-F839-4E79-B8B8-4D68BDDF5583}" dt="2022-06-21T11:43:25.805" v="8319" actId="20577"/>
          <ac:spMkLst>
            <pc:docMk/>
            <pc:sldMk cId="2530927092" sldId="291"/>
            <ac:spMk id="3" creationId="{E9E4FC82-4371-B59F-B361-81E7462E2EB7}"/>
          </ac:spMkLst>
        </pc:spChg>
        <pc:spChg chg="add del mod">
          <ac:chgData name="Leanne Peake" userId="c6dfc300b2a0a2c2" providerId="LiveId" clId="{365B1392-F839-4E79-B8B8-4D68BDDF5583}" dt="2022-06-20T20:58:25.216" v="4984" actId="478"/>
          <ac:spMkLst>
            <pc:docMk/>
            <pc:sldMk cId="2530927092" sldId="291"/>
            <ac:spMk id="5" creationId="{70A75556-9632-7DD9-64F5-931F0681DEE3}"/>
          </ac:spMkLst>
        </pc:spChg>
      </pc:sldChg>
      <pc:sldChg chg="addSp delSp modSp new mod setBg">
        <pc:chgData name="Leanne Peake" userId="c6dfc300b2a0a2c2" providerId="LiveId" clId="{365B1392-F839-4E79-B8B8-4D68BDDF5583}" dt="2022-06-21T08:21:37.629" v="7268" actId="2711"/>
        <pc:sldMkLst>
          <pc:docMk/>
          <pc:sldMk cId="1929682417" sldId="292"/>
        </pc:sldMkLst>
        <pc:spChg chg="del mod">
          <ac:chgData name="Leanne Peake" userId="c6dfc300b2a0a2c2" providerId="LiveId" clId="{365B1392-F839-4E79-B8B8-4D68BDDF5583}" dt="2022-06-20T21:22:03.978" v="5333" actId="478"/>
          <ac:spMkLst>
            <pc:docMk/>
            <pc:sldMk cId="1929682417" sldId="292"/>
            <ac:spMk id="2" creationId="{23BC66DE-D4C2-AE3B-73D1-974B06381A39}"/>
          </ac:spMkLst>
        </pc:spChg>
        <pc:spChg chg="mod ord">
          <ac:chgData name="Leanne Peake" userId="c6dfc300b2a0a2c2" providerId="LiveId" clId="{365B1392-F839-4E79-B8B8-4D68BDDF5583}" dt="2022-06-21T08:21:37.629" v="7268" actId="2711"/>
          <ac:spMkLst>
            <pc:docMk/>
            <pc:sldMk cId="1929682417" sldId="292"/>
            <ac:spMk id="3" creationId="{1C19EF9B-3892-5862-0712-E8E0149DBE0D}"/>
          </ac:spMkLst>
        </pc:spChg>
        <pc:spChg chg="add del mod">
          <ac:chgData name="Leanne Peake" userId="c6dfc300b2a0a2c2" providerId="LiveId" clId="{365B1392-F839-4E79-B8B8-4D68BDDF5583}" dt="2022-06-20T21:24:43.917" v="5346"/>
          <ac:spMkLst>
            <pc:docMk/>
            <pc:sldMk cId="1929682417" sldId="292"/>
            <ac:spMk id="4" creationId="{EC7A7A31-0FBE-30D5-8663-CAA0361A97A4}"/>
          </ac:spMkLst>
        </pc:spChg>
        <pc:spChg chg="add mod">
          <ac:chgData name="Leanne Peake" userId="c6dfc300b2a0a2c2" providerId="LiveId" clId="{365B1392-F839-4E79-B8B8-4D68BDDF5583}" dt="2022-06-20T21:30:04.218" v="5422" actId="121"/>
          <ac:spMkLst>
            <pc:docMk/>
            <pc:sldMk cId="1929682417" sldId="292"/>
            <ac:spMk id="5" creationId="{88861C19-6AF7-7796-6A66-1F4DC8F9649C}"/>
          </ac:spMkLst>
        </pc:spChg>
        <pc:spChg chg="add mod">
          <ac:chgData name="Leanne Peake" userId="c6dfc300b2a0a2c2" providerId="LiveId" clId="{365B1392-F839-4E79-B8B8-4D68BDDF5583}" dt="2022-06-20T21:29:21.199" v="5381" actId="1076"/>
          <ac:spMkLst>
            <pc:docMk/>
            <pc:sldMk cId="1929682417" sldId="292"/>
            <ac:spMk id="6" creationId="{4EB14A16-9FA4-0153-E1E3-F23D6D6F7908}"/>
          </ac:spMkLst>
        </pc:spChg>
        <pc:spChg chg="add del">
          <ac:chgData name="Leanne Peake" userId="c6dfc300b2a0a2c2" providerId="LiveId" clId="{365B1392-F839-4E79-B8B8-4D68BDDF5583}" dt="2022-06-20T21:25:11.424" v="5349" actId="26606"/>
          <ac:spMkLst>
            <pc:docMk/>
            <pc:sldMk cId="1929682417" sldId="292"/>
            <ac:spMk id="3081" creationId="{94AB646F-3BE3-47A3-B14F-9CB84F6BF5BD}"/>
          </ac:spMkLst>
        </pc:spChg>
        <pc:spChg chg="add">
          <ac:chgData name="Leanne Peake" userId="c6dfc300b2a0a2c2" providerId="LiveId" clId="{365B1392-F839-4E79-B8B8-4D68BDDF5583}" dt="2022-06-20T21:25:11.424" v="5349" actId="26606"/>
          <ac:spMkLst>
            <pc:docMk/>
            <pc:sldMk cId="1929682417" sldId="292"/>
            <ac:spMk id="3088" creationId="{9726E0AA-ACAD-4929-A688-C5F6D3E372B9}"/>
          </ac:spMkLst>
        </pc:spChg>
        <pc:picChg chg="add del mod ord">
          <ac:chgData name="Leanne Peake" userId="c6dfc300b2a0a2c2" providerId="LiveId" clId="{365B1392-F839-4E79-B8B8-4D68BDDF5583}" dt="2022-06-20T21:24:43.917" v="5344" actId="478"/>
          <ac:picMkLst>
            <pc:docMk/>
            <pc:sldMk cId="1929682417" sldId="292"/>
            <ac:picMk id="3074" creationId="{1DEB9F1F-AAAA-C53E-47B9-ED514A427B1C}"/>
          </ac:picMkLst>
        </pc:picChg>
        <pc:picChg chg="add mod">
          <ac:chgData name="Leanne Peake" userId="c6dfc300b2a0a2c2" providerId="LiveId" clId="{365B1392-F839-4E79-B8B8-4D68BDDF5583}" dt="2022-06-20T21:25:41.757" v="5354" actId="1076"/>
          <ac:picMkLst>
            <pc:docMk/>
            <pc:sldMk cId="1929682417" sldId="292"/>
            <ac:picMk id="3076" creationId="{AF6F061A-AD6D-1D55-CFDC-2E201E40EBE8}"/>
          </ac:picMkLst>
        </pc:picChg>
        <pc:picChg chg="add mod">
          <ac:chgData name="Leanne Peake" userId="c6dfc300b2a0a2c2" providerId="LiveId" clId="{365B1392-F839-4E79-B8B8-4D68BDDF5583}" dt="2022-06-20T21:25:18.306" v="5350" actId="1076"/>
          <ac:picMkLst>
            <pc:docMk/>
            <pc:sldMk cId="1929682417" sldId="292"/>
            <ac:picMk id="3078" creationId="{9824EB4E-173F-489E-4A69-0E939214B72F}"/>
          </ac:picMkLst>
        </pc:picChg>
        <pc:picChg chg="add del">
          <ac:chgData name="Leanne Peake" userId="c6dfc300b2a0a2c2" providerId="LiveId" clId="{365B1392-F839-4E79-B8B8-4D68BDDF5583}" dt="2022-06-20T21:25:11.424" v="5349" actId="26606"/>
          <ac:picMkLst>
            <pc:docMk/>
            <pc:sldMk cId="1929682417" sldId="292"/>
            <ac:picMk id="3083" creationId="{E0BE7827-5B1A-4F37-BF70-19F7C5C6BDEB}"/>
          </ac:picMkLst>
        </pc:picChg>
        <pc:cxnChg chg="add">
          <ac:chgData name="Leanne Peake" userId="c6dfc300b2a0a2c2" providerId="LiveId" clId="{365B1392-F839-4E79-B8B8-4D68BDDF5583}" dt="2022-06-20T21:25:11.424" v="5349" actId="26606"/>
          <ac:cxnSpMkLst>
            <pc:docMk/>
            <pc:sldMk cId="1929682417" sldId="292"/>
            <ac:cxnSpMk id="3090" creationId="{F3BDF5F1-11B9-42EB-800A-B3D749BB4BE5}"/>
          </ac:cxnSpMkLst>
        </pc:cxnChg>
      </pc:sldChg>
      <pc:sldChg chg="addSp delSp modSp new mod ord">
        <pc:chgData name="Leanne Peake" userId="c6dfc300b2a0a2c2" providerId="LiveId" clId="{365B1392-F839-4E79-B8B8-4D68BDDF5583}" dt="2022-06-21T09:41:31.070" v="7481"/>
        <pc:sldMkLst>
          <pc:docMk/>
          <pc:sldMk cId="2940833802" sldId="293"/>
        </pc:sldMkLst>
        <pc:spChg chg="del mod">
          <ac:chgData name="Leanne Peake" userId="c6dfc300b2a0a2c2" providerId="LiveId" clId="{365B1392-F839-4E79-B8B8-4D68BDDF5583}" dt="2022-06-20T22:31:02.713" v="6454" actId="478"/>
          <ac:spMkLst>
            <pc:docMk/>
            <pc:sldMk cId="2940833802" sldId="293"/>
            <ac:spMk id="2" creationId="{D36011B2-E4F1-E11B-5C05-C39F0C60CCFC}"/>
          </ac:spMkLst>
        </pc:spChg>
        <pc:spChg chg="del mod">
          <ac:chgData name="Leanne Peake" userId="c6dfc300b2a0a2c2" providerId="LiveId" clId="{365B1392-F839-4E79-B8B8-4D68BDDF5583}" dt="2022-06-20T22:30:58.738" v="6452" actId="478"/>
          <ac:spMkLst>
            <pc:docMk/>
            <pc:sldMk cId="2940833802" sldId="293"/>
            <ac:spMk id="3" creationId="{0BA4B67C-3330-46F6-7480-1C1787C19A36}"/>
          </ac:spMkLst>
        </pc:spChg>
        <pc:spChg chg="add mod">
          <ac:chgData name="Leanne Peake" userId="c6dfc300b2a0a2c2" providerId="LiveId" clId="{365B1392-F839-4E79-B8B8-4D68BDDF5583}" dt="2022-06-21T08:54:56.562" v="7477" actId="1076"/>
          <ac:spMkLst>
            <pc:docMk/>
            <pc:sldMk cId="2940833802" sldId="293"/>
            <ac:spMk id="4" creationId="{34497EFA-330F-99CC-8194-B0F8DC8A2AD7}"/>
          </ac:spMkLst>
        </pc:spChg>
        <pc:spChg chg="add mod">
          <ac:chgData name="Leanne Peake" userId="c6dfc300b2a0a2c2" providerId="LiveId" clId="{365B1392-F839-4E79-B8B8-4D68BDDF5583}" dt="2022-06-20T22:33:57.491" v="6486" actId="14100"/>
          <ac:spMkLst>
            <pc:docMk/>
            <pc:sldMk cId="2940833802" sldId="293"/>
            <ac:spMk id="5" creationId="{5F34FDA8-BF83-AE98-5EF8-5DCD089F306A}"/>
          </ac:spMkLst>
        </pc:spChg>
        <pc:picChg chg="add mod">
          <ac:chgData name="Leanne Peake" userId="c6dfc300b2a0a2c2" providerId="LiveId" clId="{365B1392-F839-4E79-B8B8-4D68BDDF5583}" dt="2022-06-20T22:31:55.931" v="6459" actId="1076"/>
          <ac:picMkLst>
            <pc:docMk/>
            <pc:sldMk cId="2940833802" sldId="293"/>
            <ac:picMk id="5122" creationId="{F30019D3-7AB8-4781-E947-EBD2FF9C534F}"/>
          </ac:picMkLst>
        </pc:picChg>
        <pc:picChg chg="add mod">
          <ac:chgData name="Leanne Peake" userId="c6dfc300b2a0a2c2" providerId="LiveId" clId="{365B1392-F839-4E79-B8B8-4D68BDDF5583}" dt="2022-06-20T22:31:49.372" v="6458" actId="1076"/>
          <ac:picMkLst>
            <pc:docMk/>
            <pc:sldMk cId="2940833802" sldId="293"/>
            <ac:picMk id="5124" creationId="{27B8093A-FDD0-6628-20B8-C7FEFF0C9C4D}"/>
          </ac:picMkLst>
        </pc:picChg>
      </pc:sldChg>
      <pc:sldChg chg="addSp delSp modSp new mod ord setBg">
        <pc:chgData name="Leanne Peake" userId="c6dfc300b2a0a2c2" providerId="LiveId" clId="{365B1392-F839-4E79-B8B8-4D68BDDF5583}" dt="2022-06-21T08:53:55.876" v="7474" actId="207"/>
        <pc:sldMkLst>
          <pc:docMk/>
          <pc:sldMk cId="3003217609" sldId="294"/>
        </pc:sldMkLst>
        <pc:spChg chg="del">
          <ac:chgData name="Leanne Peake" userId="c6dfc300b2a0a2c2" providerId="LiveId" clId="{365B1392-F839-4E79-B8B8-4D68BDDF5583}" dt="2022-06-20T21:49:14.428" v="5594" actId="478"/>
          <ac:spMkLst>
            <pc:docMk/>
            <pc:sldMk cId="3003217609" sldId="294"/>
            <ac:spMk id="2" creationId="{E9C00377-B141-C5C7-7468-2ED3DCAEF078}"/>
          </ac:spMkLst>
        </pc:spChg>
        <pc:spChg chg="mod ord">
          <ac:chgData name="Leanne Peake" userId="c6dfc300b2a0a2c2" providerId="LiveId" clId="{365B1392-F839-4E79-B8B8-4D68BDDF5583}" dt="2022-06-21T08:53:55.876" v="7474" actId="207"/>
          <ac:spMkLst>
            <pc:docMk/>
            <pc:sldMk cId="3003217609" sldId="294"/>
            <ac:spMk id="3" creationId="{7CF03092-3D72-D843-5608-5A96ACF749E1}"/>
          </ac:spMkLst>
        </pc:spChg>
        <pc:spChg chg="add del mod">
          <ac:chgData name="Leanne Peake" userId="c6dfc300b2a0a2c2" providerId="LiveId" clId="{365B1392-F839-4E79-B8B8-4D68BDDF5583}" dt="2022-06-20T22:13:17.434" v="6205"/>
          <ac:spMkLst>
            <pc:docMk/>
            <pc:sldMk cId="3003217609" sldId="294"/>
            <ac:spMk id="5" creationId="{15D29B40-B466-0D56-98EA-1FAE3CFD6945}"/>
          </ac:spMkLst>
        </pc:spChg>
        <pc:spChg chg="add mod">
          <ac:chgData name="Leanne Peake" userId="c6dfc300b2a0a2c2" providerId="LiveId" clId="{365B1392-F839-4E79-B8B8-4D68BDDF5583}" dt="2022-06-20T22:16:12.848" v="6235" actId="1076"/>
          <ac:spMkLst>
            <pc:docMk/>
            <pc:sldMk cId="3003217609" sldId="294"/>
            <ac:spMk id="6" creationId="{0B98580E-D36B-757D-2A0B-DA2EE045D70F}"/>
          </ac:spMkLst>
        </pc:spChg>
        <pc:spChg chg="add">
          <ac:chgData name="Leanne Peake" userId="c6dfc300b2a0a2c2" providerId="LiveId" clId="{365B1392-F839-4E79-B8B8-4D68BDDF5583}" dt="2022-06-20T22:13:39.902" v="6207" actId="26606"/>
          <ac:spMkLst>
            <pc:docMk/>
            <pc:sldMk cId="3003217609" sldId="294"/>
            <ac:spMk id="4105" creationId="{0EF2A0DA-AE81-4A45-972E-646AC2870C2F}"/>
          </ac:spMkLst>
        </pc:spChg>
        <pc:picChg chg="add del mod">
          <ac:chgData name="Leanne Peake" userId="c6dfc300b2a0a2c2" providerId="LiveId" clId="{365B1392-F839-4E79-B8B8-4D68BDDF5583}" dt="2022-06-20T21:51:21.859" v="5604" actId="478"/>
          <ac:picMkLst>
            <pc:docMk/>
            <pc:sldMk cId="3003217609" sldId="294"/>
            <ac:picMk id="4" creationId="{F298C007-AAA0-68DF-508D-6CDB4879E6CD}"/>
          </ac:picMkLst>
        </pc:picChg>
        <pc:picChg chg="add del mod">
          <ac:chgData name="Leanne Peake" userId="c6dfc300b2a0a2c2" providerId="LiveId" clId="{365B1392-F839-4E79-B8B8-4D68BDDF5583}" dt="2022-06-20T22:13:17.434" v="6203" actId="478"/>
          <ac:picMkLst>
            <pc:docMk/>
            <pc:sldMk cId="3003217609" sldId="294"/>
            <ac:picMk id="4098" creationId="{32BF10E5-63B7-5876-C226-4B281AD5876F}"/>
          </ac:picMkLst>
        </pc:picChg>
        <pc:picChg chg="add mod">
          <ac:chgData name="Leanne Peake" userId="c6dfc300b2a0a2c2" providerId="LiveId" clId="{365B1392-F839-4E79-B8B8-4D68BDDF5583}" dt="2022-06-20T22:16:03.882" v="6234" actId="1076"/>
          <ac:picMkLst>
            <pc:docMk/>
            <pc:sldMk cId="3003217609" sldId="294"/>
            <ac:picMk id="4100" creationId="{B4D4E50B-72A7-446C-F882-EEB6790CF943}"/>
          </ac:picMkLst>
        </pc:picChg>
        <pc:picChg chg="add">
          <ac:chgData name="Leanne Peake" userId="c6dfc300b2a0a2c2" providerId="LiveId" clId="{365B1392-F839-4E79-B8B8-4D68BDDF5583}" dt="2022-06-20T22:13:39.902" v="6207" actId="26606"/>
          <ac:picMkLst>
            <pc:docMk/>
            <pc:sldMk cId="3003217609" sldId="294"/>
            <ac:picMk id="4107" creationId="{B536FA4E-0152-4E27-91DA-0FC22D1846BB}"/>
          </ac:picMkLst>
        </pc:picChg>
      </pc:sldChg>
      <pc:sldChg chg="addSp delSp modSp new mod ord setBg">
        <pc:chgData name="Leanne Peake" userId="c6dfc300b2a0a2c2" providerId="LiveId" clId="{365B1392-F839-4E79-B8B8-4D68BDDF5583}" dt="2022-06-21T07:51:30.321" v="6875"/>
        <pc:sldMkLst>
          <pc:docMk/>
          <pc:sldMk cId="3491193640" sldId="295"/>
        </pc:sldMkLst>
        <pc:spChg chg="mod">
          <ac:chgData name="Leanne Peake" userId="c6dfc300b2a0a2c2" providerId="LiveId" clId="{365B1392-F839-4E79-B8B8-4D68BDDF5583}" dt="2022-06-20T22:42:39.593" v="6590" actId="121"/>
          <ac:spMkLst>
            <pc:docMk/>
            <pc:sldMk cId="3491193640" sldId="295"/>
            <ac:spMk id="2" creationId="{AF363BBF-DDC4-0C36-A3AC-3CA959905BBC}"/>
          </ac:spMkLst>
        </pc:spChg>
        <pc:spChg chg="mod ord">
          <ac:chgData name="Leanne Peake" userId="c6dfc300b2a0a2c2" providerId="LiveId" clId="{365B1392-F839-4E79-B8B8-4D68BDDF5583}" dt="2022-06-20T22:42:30.028" v="6589" actId="1076"/>
          <ac:spMkLst>
            <pc:docMk/>
            <pc:sldMk cId="3491193640" sldId="295"/>
            <ac:spMk id="3" creationId="{1C37C7F0-8C0C-BA20-0AB9-B5B3FB9FE5B0}"/>
          </ac:spMkLst>
        </pc:spChg>
        <pc:spChg chg="add del">
          <ac:chgData name="Leanne Peake" userId="c6dfc300b2a0a2c2" providerId="LiveId" clId="{365B1392-F839-4E79-B8B8-4D68BDDF5583}" dt="2022-06-20T22:37:13.414" v="6514" actId="26606"/>
          <ac:spMkLst>
            <pc:docMk/>
            <pc:sldMk cId="3491193640" sldId="295"/>
            <ac:spMk id="6151" creationId="{37D54B6C-87D0-4C03-8335-3955179D2B5B}"/>
          </ac:spMkLst>
        </pc:spChg>
        <pc:spChg chg="add del">
          <ac:chgData name="Leanne Peake" userId="c6dfc300b2a0a2c2" providerId="LiveId" clId="{365B1392-F839-4E79-B8B8-4D68BDDF5583}" dt="2022-06-20T22:37:44.731" v="6516" actId="26606"/>
          <ac:spMkLst>
            <pc:docMk/>
            <pc:sldMk cId="3491193640" sldId="295"/>
            <ac:spMk id="6156" creationId="{98CCEB25-E2E3-481F-A03A-19767D3E7286}"/>
          </ac:spMkLst>
        </pc:spChg>
        <pc:picChg chg="add mod ord">
          <ac:chgData name="Leanne Peake" userId="c6dfc300b2a0a2c2" providerId="LiveId" clId="{365B1392-F839-4E79-B8B8-4D68BDDF5583}" dt="2022-06-20T22:39:23.010" v="6529" actId="1076"/>
          <ac:picMkLst>
            <pc:docMk/>
            <pc:sldMk cId="3491193640" sldId="295"/>
            <ac:picMk id="6146" creationId="{4105E683-5485-57AF-8370-94CA694A58D6}"/>
          </ac:picMkLst>
        </pc:picChg>
        <pc:picChg chg="add mod">
          <ac:chgData name="Leanne Peake" userId="c6dfc300b2a0a2c2" providerId="LiveId" clId="{365B1392-F839-4E79-B8B8-4D68BDDF5583}" dt="2022-06-20T22:38:07.269" v="6519" actId="14100"/>
          <ac:picMkLst>
            <pc:docMk/>
            <pc:sldMk cId="3491193640" sldId="295"/>
            <ac:picMk id="6148" creationId="{40B323B5-7437-E626-5B62-8ED4442DB49A}"/>
          </ac:picMkLst>
        </pc:picChg>
        <pc:picChg chg="add del">
          <ac:chgData name="Leanne Peake" userId="c6dfc300b2a0a2c2" providerId="LiveId" clId="{365B1392-F839-4E79-B8B8-4D68BDDF5583}" dt="2022-06-20T22:37:44.731" v="6516" actId="26606"/>
          <ac:picMkLst>
            <pc:docMk/>
            <pc:sldMk cId="3491193640" sldId="295"/>
            <ac:picMk id="6158" creationId="{B536FA4E-0152-4E27-91DA-0FC22D1846BB}"/>
          </ac:picMkLst>
        </pc:picChg>
      </pc:sldChg>
      <pc:sldChg chg="delSp modSp new mod">
        <pc:chgData name="Leanne Peake" userId="c6dfc300b2a0a2c2" providerId="LiveId" clId="{365B1392-F839-4E79-B8B8-4D68BDDF5583}" dt="2022-06-21T11:43:09.518" v="8315" actId="20577"/>
        <pc:sldMkLst>
          <pc:docMk/>
          <pc:sldMk cId="229858362" sldId="296"/>
        </pc:sldMkLst>
        <pc:spChg chg="del">
          <ac:chgData name="Leanne Peake" userId="c6dfc300b2a0a2c2" providerId="LiveId" clId="{365B1392-F839-4E79-B8B8-4D68BDDF5583}" dt="2022-06-20T22:47:51.734" v="6658" actId="478"/>
          <ac:spMkLst>
            <pc:docMk/>
            <pc:sldMk cId="229858362" sldId="296"/>
            <ac:spMk id="2" creationId="{91BC9C72-39CC-C2CD-3AD0-B59DD37B53BB}"/>
          </ac:spMkLst>
        </pc:spChg>
        <pc:spChg chg="mod">
          <ac:chgData name="Leanne Peake" userId="c6dfc300b2a0a2c2" providerId="LiveId" clId="{365B1392-F839-4E79-B8B8-4D68BDDF5583}" dt="2022-06-21T11:43:09.518" v="8315" actId="20577"/>
          <ac:spMkLst>
            <pc:docMk/>
            <pc:sldMk cId="229858362" sldId="296"/>
            <ac:spMk id="3" creationId="{39C96CC3-0A25-08DB-D62C-095DC9E0D6BC}"/>
          </ac:spMkLst>
        </pc:spChg>
      </pc:sldChg>
      <pc:sldChg chg="delSp modSp new mod ord modAnim">
        <pc:chgData name="Leanne Peake" userId="c6dfc300b2a0a2c2" providerId="LiveId" clId="{365B1392-F839-4E79-B8B8-4D68BDDF5583}" dt="2022-06-21T08:45:54.841" v="7441"/>
        <pc:sldMkLst>
          <pc:docMk/>
          <pc:sldMk cId="2175076177" sldId="297"/>
        </pc:sldMkLst>
        <pc:spChg chg="mod">
          <ac:chgData name="Leanne Peake" userId="c6dfc300b2a0a2c2" providerId="LiveId" clId="{365B1392-F839-4E79-B8B8-4D68BDDF5583}" dt="2022-06-21T08:44:34.849" v="7437" actId="1076"/>
          <ac:spMkLst>
            <pc:docMk/>
            <pc:sldMk cId="2175076177" sldId="297"/>
            <ac:spMk id="2" creationId="{6E3128FD-09B0-584C-7FE9-6A817EF80FBA}"/>
          </ac:spMkLst>
        </pc:spChg>
        <pc:spChg chg="del">
          <ac:chgData name="Leanne Peake" userId="c6dfc300b2a0a2c2" providerId="LiveId" clId="{365B1392-F839-4E79-B8B8-4D68BDDF5583}" dt="2022-06-21T08:44:10.983" v="7434" actId="478"/>
          <ac:spMkLst>
            <pc:docMk/>
            <pc:sldMk cId="2175076177" sldId="297"/>
            <ac:spMk id="3" creationId="{AA8E9975-E717-BDE0-671B-D49D315FCFAC}"/>
          </ac:spMkLst>
        </pc:spChg>
      </pc:sldChg>
      <pc:sldChg chg="addSp modSp new mod ord">
        <pc:chgData name="Leanne Peake" userId="c6dfc300b2a0a2c2" providerId="LiveId" clId="{365B1392-F839-4E79-B8B8-4D68BDDF5583}" dt="2022-06-21T11:38:22.137" v="8274" actId="1076"/>
        <pc:sldMkLst>
          <pc:docMk/>
          <pc:sldMk cId="70555735" sldId="298"/>
        </pc:sldMkLst>
        <pc:spChg chg="mod">
          <ac:chgData name="Leanne Peake" userId="c6dfc300b2a0a2c2" providerId="LiveId" clId="{365B1392-F839-4E79-B8B8-4D68BDDF5583}" dt="2022-06-21T11:34:53.933" v="8242" actId="20577"/>
          <ac:spMkLst>
            <pc:docMk/>
            <pc:sldMk cId="70555735" sldId="298"/>
            <ac:spMk id="2" creationId="{ADC002D0-96DF-8BB9-1106-7162F4638A68}"/>
          </ac:spMkLst>
        </pc:spChg>
        <pc:spChg chg="mod">
          <ac:chgData name="Leanne Peake" userId="c6dfc300b2a0a2c2" providerId="LiveId" clId="{365B1392-F839-4E79-B8B8-4D68BDDF5583}" dt="2022-06-21T11:37:02.816" v="8267" actId="20577"/>
          <ac:spMkLst>
            <pc:docMk/>
            <pc:sldMk cId="70555735" sldId="298"/>
            <ac:spMk id="3" creationId="{46E4780C-AC2C-AF10-5C92-FD40C3D67BC7}"/>
          </ac:spMkLst>
        </pc:spChg>
        <pc:spChg chg="add mod">
          <ac:chgData name="Leanne Peake" userId="c6dfc300b2a0a2c2" providerId="LiveId" clId="{365B1392-F839-4E79-B8B8-4D68BDDF5583}" dt="2022-06-21T11:38:22.137" v="8274" actId="1076"/>
          <ac:spMkLst>
            <pc:docMk/>
            <pc:sldMk cId="70555735" sldId="298"/>
            <ac:spMk id="4" creationId="{8C4C2ABF-05D9-ED40-54B1-68FB9678BD61}"/>
          </ac:spMkLst>
        </pc:spChg>
      </pc:sldChg>
      <pc:sldChg chg="addSp delSp modSp new mod ord setBg">
        <pc:chgData name="Leanne Peake" userId="c6dfc300b2a0a2c2" providerId="LiveId" clId="{365B1392-F839-4E79-B8B8-4D68BDDF5583}" dt="2022-06-21T08:22:57.601" v="7272"/>
        <pc:sldMkLst>
          <pc:docMk/>
          <pc:sldMk cId="487801577" sldId="299"/>
        </pc:sldMkLst>
        <pc:spChg chg="add del">
          <ac:chgData name="Leanne Peake" userId="c6dfc300b2a0a2c2" providerId="LiveId" clId="{365B1392-F839-4E79-B8B8-4D68BDDF5583}" dt="2022-06-20T22:44:53.671" v="6595" actId="26606"/>
          <ac:spMkLst>
            <pc:docMk/>
            <pc:sldMk cId="487801577" sldId="299"/>
            <ac:spMk id="2" creationId="{1B3AA28A-425F-B7F0-2369-E28F179C2F51}"/>
          </ac:spMkLst>
        </pc:spChg>
        <pc:spChg chg="add del">
          <ac:chgData name="Leanne Peake" userId="c6dfc300b2a0a2c2" providerId="LiveId" clId="{365B1392-F839-4E79-B8B8-4D68BDDF5583}" dt="2022-06-20T22:44:53.671" v="6595" actId="26606"/>
          <ac:spMkLst>
            <pc:docMk/>
            <pc:sldMk cId="487801577" sldId="299"/>
            <ac:spMk id="3" creationId="{8B446C60-0DAB-83ED-068F-7FACF122B576}"/>
          </ac:spMkLst>
        </pc:spChg>
        <pc:spChg chg="add mod">
          <ac:chgData name="Leanne Peake" userId="c6dfc300b2a0a2c2" providerId="LiveId" clId="{365B1392-F839-4E79-B8B8-4D68BDDF5583}" dt="2022-06-20T22:46:28.158" v="6618" actId="1076"/>
          <ac:spMkLst>
            <pc:docMk/>
            <pc:sldMk cId="487801577" sldId="299"/>
            <ac:spMk id="4" creationId="{F9315A5C-38C9-8EAC-FBED-3A4763149BC2}"/>
          </ac:spMkLst>
        </pc:spChg>
        <pc:spChg chg="add">
          <ac:chgData name="Leanne Peake" userId="c6dfc300b2a0a2c2" providerId="LiveId" clId="{365B1392-F839-4E79-B8B8-4D68BDDF5583}" dt="2022-06-20T22:44:53.671" v="6595" actId="26606"/>
          <ac:spMkLst>
            <pc:docMk/>
            <pc:sldMk cId="487801577" sldId="299"/>
            <ac:spMk id="7175" creationId="{5C56FD3A-4F39-4752-AC00-DB25CCA4ED73}"/>
          </ac:spMkLst>
        </pc:spChg>
        <pc:spChg chg="add">
          <ac:chgData name="Leanne Peake" userId="c6dfc300b2a0a2c2" providerId="LiveId" clId="{365B1392-F839-4E79-B8B8-4D68BDDF5583}" dt="2022-06-20T22:44:53.671" v="6595" actId="26606"/>
          <ac:spMkLst>
            <pc:docMk/>
            <pc:sldMk cId="487801577" sldId="299"/>
            <ac:spMk id="7177" creationId="{772527DF-A25C-46B4-A5D9-BBE2E310ACAF}"/>
          </ac:spMkLst>
        </pc:spChg>
        <pc:picChg chg="add mod">
          <ac:chgData name="Leanne Peake" userId="c6dfc300b2a0a2c2" providerId="LiveId" clId="{365B1392-F839-4E79-B8B8-4D68BDDF5583}" dt="2022-06-20T22:44:53.671" v="6595" actId="26606"/>
          <ac:picMkLst>
            <pc:docMk/>
            <pc:sldMk cId="487801577" sldId="299"/>
            <ac:picMk id="7170" creationId="{5C1D8CD3-3A5A-3810-42A8-78DCA4DB8B8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6/21/2022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6/21/2022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5" Type="http://schemas.openxmlformats.org/officeDocument/2006/relationships/image" Target="../media/image7.jpeg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bitesize/guides/z6ctyrd/revision/3" TargetMode="External"/><Relationship Id="rId2" Type="http://schemas.openxmlformats.org/officeDocument/2006/relationships/hyperlink" Target="https://www.bbc.co.uk/history/ww2peopleswar/timeline/factfiles/nonflash/a1138664.s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dailymail.co.uk/home/event/article-2656189/WW2-The-British-Tommy-fight-frequent-cuppa-breaks-SS-sadistic-fanatics-True-false-Britains-leading-war-historian-tackles-greatest-myths-WW2.html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y.com/topics/world-war-ii/world-war-ii-history#section_2" TargetMode="External"/><Relationship Id="rId2" Type="http://schemas.openxmlformats.org/officeDocument/2006/relationships/hyperlink" Target="https://orca.cardiff.ac.uk/id/eprint/137515/1/E.%20Wyn%20James,%20'Griffith%20Jones%20(1684-1761)%20of%20Llanddowror',%20The%20Carmarthenshire%20Antiquary,%20vol.%2056,%202020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iwm.org.uk/collections/item/object/205071176" TargetMode="External"/><Relationship Id="rId4" Type="http://schemas.openxmlformats.org/officeDocument/2006/relationships/hyperlink" Target="https://heritagecalling.com/2020/02/04/childrens-lives-in-second-world-war-britain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hworkwales.org.uk/wp-content/uploads/2017/11/Milestones-in-the-Development-of-Youth-Work.pdf" TargetMode="External"/><Relationship Id="rId2" Type="http://schemas.openxmlformats.org/officeDocument/2006/relationships/hyperlink" Target="https://www.iwm.org.uk/history/how-childrens-lives-changed-during-the-second-world-war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hworkwales.org.uk/wp-content/uploads/2017/11/The-Service-of-Youth.pdf" TargetMode="External"/><Relationship Id="rId2" Type="http://schemas.openxmlformats.org/officeDocument/2006/relationships/hyperlink" Target="https://www.britannica.com/event/World-War-II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heritagecalling.com/2020/02/04/childrens-lives-in-second-world-war-britain/" TargetMode="External"/><Relationship Id="rId4" Type="http://schemas.openxmlformats.org/officeDocument/2006/relationships/hyperlink" Target="https://www.historylearningsite.co.uk/world-war-two/children-and-world-war-two/#:~:text=Children%20were%20massively%20affected%20by,London%20from%201940%20to%201941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heritagecalling.com/2020/02/04/childrens-lives-in-second-world-war-britai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A1C807-B9AD-4C9B-BF9F-60F0342899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5280" y="10"/>
            <a:ext cx="12191980" cy="6857990"/>
          </a:xfrm>
          <a:prstGeom prst="rect">
            <a:avLst/>
          </a:prstGeom>
        </p:spPr>
      </p:pic>
      <p:sp useBgFill="1">
        <p:nvSpPr>
          <p:cNvPr id="108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271651" y="1762886"/>
            <a:ext cx="7656919" cy="3332229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0733" y="2074339"/>
            <a:ext cx="7219954" cy="1828801"/>
          </a:xfrm>
        </p:spPr>
        <p:txBody>
          <a:bodyPr>
            <a:normAutofit/>
          </a:bodyPr>
          <a:lstStyle/>
          <a:p>
            <a:r>
              <a:rPr lang="en-US" sz="4100"/>
              <a:t>ECYW4002</a:t>
            </a:r>
            <a:br>
              <a:rPr lang="en-US" sz="4100"/>
            </a:br>
            <a:r>
              <a:rPr lang="en-US" sz="4100"/>
              <a:t>Seminar Presentation</a:t>
            </a:r>
            <a:br>
              <a:rPr lang="en-US" sz="4100"/>
            </a:br>
            <a:endParaRPr lang="en-US" sz="41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0733" y="4214593"/>
            <a:ext cx="7219954" cy="1049867"/>
          </a:xfrm>
        </p:spPr>
        <p:txBody>
          <a:bodyPr>
            <a:normAutofit/>
          </a:bodyPr>
          <a:lstStyle/>
          <a:p>
            <a:r>
              <a:rPr lang="en-US" dirty="0"/>
              <a:t>Leanne Peake - 2106835</a:t>
            </a:r>
          </a:p>
        </p:txBody>
      </p:sp>
    </p:spTree>
    <p:extLst>
      <p:ext uri="{BB962C8B-B14F-4D97-AF65-F5344CB8AC3E}">
        <p14:creationId xmlns:p14="http://schemas.microsoft.com/office/powerpoint/2010/main" val="4167884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Rectangle 69">
            <a:extLst>
              <a:ext uri="{FF2B5EF4-FFF2-40B4-BE49-F238E27FC236}">
                <a16:creationId xmlns:a16="http://schemas.microsoft.com/office/drawing/2014/main" id="{98761467-7640-47B1-90D4-04ADAD632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8" name="Freeform: Shape 71">
            <a:extLst>
              <a:ext uri="{FF2B5EF4-FFF2-40B4-BE49-F238E27FC236}">
                <a16:creationId xmlns:a16="http://schemas.microsoft.com/office/drawing/2014/main" id="{738B1503-6FE9-46B4-9354-E943D91B1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805514" y="-2"/>
            <a:ext cx="8386486" cy="6858002"/>
          </a:xfrm>
          <a:custGeom>
            <a:avLst/>
            <a:gdLst>
              <a:gd name="connsiteX0" fmla="*/ 0 w 6088489"/>
              <a:gd name="connsiteY0" fmla="*/ 0 h 6858002"/>
              <a:gd name="connsiteX1" fmla="*/ 3563332 w 6088489"/>
              <a:gd name="connsiteY1" fmla="*/ 0 h 6858002"/>
              <a:gd name="connsiteX2" fmla="*/ 3563332 w 6088489"/>
              <a:gd name="connsiteY2" fmla="*/ 3 h 6858002"/>
              <a:gd name="connsiteX3" fmla="*/ 5842099 w 6088489"/>
              <a:gd name="connsiteY3" fmla="*/ 3 h 6858002"/>
              <a:gd name="connsiteX4" fmla="*/ 5842099 w 6088489"/>
              <a:gd name="connsiteY4" fmla="*/ 4 h 6858002"/>
              <a:gd name="connsiteX5" fmla="*/ 5835346 w 6088489"/>
              <a:gd name="connsiteY5" fmla="*/ 4 h 6858002"/>
              <a:gd name="connsiteX6" fmla="*/ 5841229 w 6088489"/>
              <a:gd name="connsiteY6" fmla="*/ 40466 h 6858002"/>
              <a:gd name="connsiteX7" fmla="*/ 5858543 w 6088489"/>
              <a:gd name="connsiteY7" fmla="*/ 159110 h 6858002"/>
              <a:gd name="connsiteX8" fmla="*/ 5870645 w 6088489"/>
              <a:gd name="connsiteY8" fmla="*/ 245521 h 6858002"/>
              <a:gd name="connsiteX9" fmla="*/ 5883420 w 6088489"/>
              <a:gd name="connsiteY9" fmla="*/ 348391 h 6858002"/>
              <a:gd name="connsiteX10" fmla="*/ 5898716 w 6088489"/>
              <a:gd name="connsiteY10" fmla="*/ 470463 h 6858002"/>
              <a:gd name="connsiteX11" fmla="*/ 5914853 w 6088489"/>
              <a:gd name="connsiteY11" fmla="*/ 605566 h 6858002"/>
              <a:gd name="connsiteX12" fmla="*/ 5931830 w 6088489"/>
              <a:gd name="connsiteY12" fmla="*/ 757813 h 6858002"/>
              <a:gd name="connsiteX13" fmla="*/ 5949815 w 6088489"/>
              <a:gd name="connsiteY13" fmla="*/ 923777 h 6858002"/>
              <a:gd name="connsiteX14" fmla="*/ 5967801 w 6088489"/>
              <a:gd name="connsiteY14" fmla="*/ 1104142 h 6858002"/>
              <a:gd name="connsiteX15" fmla="*/ 5986122 w 6088489"/>
              <a:gd name="connsiteY15" fmla="*/ 1296166 h 6858002"/>
              <a:gd name="connsiteX16" fmla="*/ 6003099 w 6088489"/>
              <a:gd name="connsiteY16" fmla="*/ 1503278 h 6858002"/>
              <a:gd name="connsiteX17" fmla="*/ 6019404 w 6088489"/>
              <a:gd name="connsiteY17" fmla="*/ 1719991 h 6858002"/>
              <a:gd name="connsiteX18" fmla="*/ 6034196 w 6088489"/>
              <a:gd name="connsiteY18" fmla="*/ 1949048 h 6858002"/>
              <a:gd name="connsiteX19" fmla="*/ 6048315 w 6088489"/>
              <a:gd name="connsiteY19" fmla="*/ 2187706 h 6858002"/>
              <a:gd name="connsiteX20" fmla="*/ 6061595 w 6088489"/>
              <a:gd name="connsiteY20" fmla="*/ 2436652 h 6858002"/>
              <a:gd name="connsiteX21" fmla="*/ 6066301 w 6088489"/>
              <a:gd name="connsiteY21" fmla="*/ 2564211 h 6858002"/>
              <a:gd name="connsiteX22" fmla="*/ 6071512 w 6088489"/>
              <a:gd name="connsiteY22" fmla="*/ 2694512 h 6858002"/>
              <a:gd name="connsiteX23" fmla="*/ 6076386 w 6088489"/>
              <a:gd name="connsiteY23" fmla="*/ 2826871 h 6858002"/>
              <a:gd name="connsiteX24" fmla="*/ 6079580 w 6088489"/>
              <a:gd name="connsiteY24" fmla="*/ 2959917 h 6858002"/>
              <a:gd name="connsiteX25" fmla="*/ 6082438 w 6088489"/>
              <a:gd name="connsiteY25" fmla="*/ 3095705 h 6858002"/>
              <a:gd name="connsiteX26" fmla="*/ 6085463 w 6088489"/>
              <a:gd name="connsiteY26" fmla="*/ 3232865 h 6858002"/>
              <a:gd name="connsiteX27" fmla="*/ 6087480 w 6088489"/>
              <a:gd name="connsiteY27" fmla="*/ 3372768 h 6858002"/>
              <a:gd name="connsiteX28" fmla="*/ 6087480 w 6088489"/>
              <a:gd name="connsiteY28" fmla="*/ 3514043 h 6858002"/>
              <a:gd name="connsiteX29" fmla="*/ 6088489 w 6088489"/>
              <a:gd name="connsiteY29" fmla="*/ 3656689 h 6858002"/>
              <a:gd name="connsiteX30" fmla="*/ 6087480 w 6088489"/>
              <a:gd name="connsiteY30" fmla="*/ 3800707 h 6858002"/>
              <a:gd name="connsiteX31" fmla="*/ 6085463 w 6088489"/>
              <a:gd name="connsiteY31" fmla="*/ 3946783 h 6858002"/>
              <a:gd name="connsiteX32" fmla="*/ 6083614 w 6088489"/>
              <a:gd name="connsiteY32" fmla="*/ 4092858 h 6858002"/>
              <a:gd name="connsiteX33" fmla="*/ 6079580 w 6088489"/>
              <a:gd name="connsiteY33" fmla="*/ 4240991 h 6858002"/>
              <a:gd name="connsiteX34" fmla="*/ 6075378 w 6088489"/>
              <a:gd name="connsiteY34" fmla="*/ 4390495 h 6858002"/>
              <a:gd name="connsiteX35" fmla="*/ 6070503 w 6088489"/>
              <a:gd name="connsiteY35" fmla="*/ 4540000 h 6858002"/>
              <a:gd name="connsiteX36" fmla="*/ 6063612 w 6088489"/>
              <a:gd name="connsiteY36" fmla="*/ 4690876 h 6858002"/>
              <a:gd name="connsiteX37" fmla="*/ 6055375 w 6088489"/>
              <a:gd name="connsiteY37" fmla="*/ 4843123 h 6858002"/>
              <a:gd name="connsiteX38" fmla="*/ 6047475 w 6088489"/>
              <a:gd name="connsiteY38" fmla="*/ 4996057 h 6858002"/>
              <a:gd name="connsiteX39" fmla="*/ 6037390 w 6088489"/>
              <a:gd name="connsiteY39" fmla="*/ 5148990 h 6858002"/>
              <a:gd name="connsiteX40" fmla="*/ 6025287 w 6088489"/>
              <a:gd name="connsiteY40" fmla="*/ 5303981 h 6858002"/>
              <a:gd name="connsiteX41" fmla="*/ 6013185 w 6088489"/>
              <a:gd name="connsiteY41" fmla="*/ 5456914 h 6858002"/>
              <a:gd name="connsiteX42" fmla="*/ 5999233 w 6088489"/>
              <a:gd name="connsiteY42" fmla="*/ 5612591 h 6858002"/>
              <a:gd name="connsiteX43" fmla="*/ 5983937 w 6088489"/>
              <a:gd name="connsiteY43" fmla="*/ 5768953 h 6858002"/>
              <a:gd name="connsiteX44" fmla="*/ 5967801 w 6088489"/>
              <a:gd name="connsiteY44" fmla="*/ 5923258 h 6858002"/>
              <a:gd name="connsiteX45" fmla="*/ 5948975 w 6088489"/>
              <a:gd name="connsiteY45" fmla="*/ 6079621 h 6858002"/>
              <a:gd name="connsiteX46" fmla="*/ 5928804 w 6088489"/>
              <a:gd name="connsiteY46" fmla="*/ 6235297 h 6858002"/>
              <a:gd name="connsiteX47" fmla="*/ 5908801 w 6088489"/>
              <a:gd name="connsiteY47" fmla="*/ 6391660 h 6858002"/>
              <a:gd name="connsiteX48" fmla="*/ 5885437 w 6088489"/>
              <a:gd name="connsiteY48" fmla="*/ 6547336 h 6858002"/>
              <a:gd name="connsiteX49" fmla="*/ 5861568 w 6088489"/>
              <a:gd name="connsiteY49" fmla="*/ 6702327 h 6858002"/>
              <a:gd name="connsiteX50" fmla="*/ 5836524 w 6088489"/>
              <a:gd name="connsiteY50" fmla="*/ 6858002 h 6858002"/>
              <a:gd name="connsiteX51" fmla="*/ 3563332 w 6088489"/>
              <a:gd name="connsiteY51" fmla="*/ 6858002 h 6858002"/>
              <a:gd name="connsiteX52" fmla="*/ 1223490 w 6088489"/>
              <a:gd name="connsiteY52" fmla="*/ 6858002 h 6858002"/>
              <a:gd name="connsiteX53" fmla="*/ 0 w 6088489"/>
              <a:gd name="connsiteY5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6088489" h="6858002">
                <a:moveTo>
                  <a:pt x="0" y="0"/>
                </a:moveTo>
                <a:lnTo>
                  <a:pt x="3563332" y="0"/>
                </a:lnTo>
                <a:lnTo>
                  <a:pt x="3563332" y="3"/>
                </a:lnTo>
                <a:lnTo>
                  <a:pt x="5842099" y="3"/>
                </a:lnTo>
                <a:lnTo>
                  <a:pt x="5842099" y="4"/>
                </a:lnTo>
                <a:lnTo>
                  <a:pt x="5835346" y="4"/>
                </a:lnTo>
                <a:lnTo>
                  <a:pt x="5841229" y="40466"/>
                </a:lnTo>
                <a:lnTo>
                  <a:pt x="5858543" y="159110"/>
                </a:lnTo>
                <a:lnTo>
                  <a:pt x="5870645" y="245521"/>
                </a:lnTo>
                <a:lnTo>
                  <a:pt x="5883420" y="348391"/>
                </a:lnTo>
                <a:lnTo>
                  <a:pt x="5898716" y="470463"/>
                </a:lnTo>
                <a:lnTo>
                  <a:pt x="5914853" y="605566"/>
                </a:lnTo>
                <a:lnTo>
                  <a:pt x="5931830" y="757813"/>
                </a:lnTo>
                <a:lnTo>
                  <a:pt x="5949815" y="923777"/>
                </a:lnTo>
                <a:lnTo>
                  <a:pt x="5967801" y="1104142"/>
                </a:lnTo>
                <a:lnTo>
                  <a:pt x="5986122" y="1296166"/>
                </a:lnTo>
                <a:lnTo>
                  <a:pt x="6003099" y="1503278"/>
                </a:lnTo>
                <a:lnTo>
                  <a:pt x="6019404" y="1719991"/>
                </a:lnTo>
                <a:lnTo>
                  <a:pt x="6034196" y="1949048"/>
                </a:lnTo>
                <a:lnTo>
                  <a:pt x="6048315" y="2187706"/>
                </a:lnTo>
                <a:lnTo>
                  <a:pt x="6061595" y="2436652"/>
                </a:lnTo>
                <a:lnTo>
                  <a:pt x="6066301" y="2564211"/>
                </a:lnTo>
                <a:lnTo>
                  <a:pt x="6071512" y="2694512"/>
                </a:lnTo>
                <a:lnTo>
                  <a:pt x="6076386" y="2826871"/>
                </a:lnTo>
                <a:lnTo>
                  <a:pt x="6079580" y="2959917"/>
                </a:lnTo>
                <a:lnTo>
                  <a:pt x="6082438" y="3095705"/>
                </a:lnTo>
                <a:lnTo>
                  <a:pt x="6085463" y="3232865"/>
                </a:lnTo>
                <a:lnTo>
                  <a:pt x="6087480" y="3372768"/>
                </a:lnTo>
                <a:lnTo>
                  <a:pt x="6087480" y="3514043"/>
                </a:lnTo>
                <a:lnTo>
                  <a:pt x="6088489" y="3656689"/>
                </a:lnTo>
                <a:lnTo>
                  <a:pt x="6087480" y="3800707"/>
                </a:lnTo>
                <a:lnTo>
                  <a:pt x="6085463" y="3946783"/>
                </a:lnTo>
                <a:lnTo>
                  <a:pt x="6083614" y="4092858"/>
                </a:lnTo>
                <a:lnTo>
                  <a:pt x="6079580" y="4240991"/>
                </a:lnTo>
                <a:lnTo>
                  <a:pt x="6075378" y="4390495"/>
                </a:lnTo>
                <a:lnTo>
                  <a:pt x="6070503" y="4540000"/>
                </a:lnTo>
                <a:lnTo>
                  <a:pt x="6063612" y="4690876"/>
                </a:lnTo>
                <a:lnTo>
                  <a:pt x="6055375" y="4843123"/>
                </a:lnTo>
                <a:lnTo>
                  <a:pt x="6047475" y="4996057"/>
                </a:lnTo>
                <a:lnTo>
                  <a:pt x="6037390" y="5148990"/>
                </a:lnTo>
                <a:lnTo>
                  <a:pt x="6025287" y="5303981"/>
                </a:lnTo>
                <a:lnTo>
                  <a:pt x="6013185" y="5456914"/>
                </a:lnTo>
                <a:lnTo>
                  <a:pt x="5999233" y="5612591"/>
                </a:lnTo>
                <a:lnTo>
                  <a:pt x="5983937" y="5768953"/>
                </a:lnTo>
                <a:lnTo>
                  <a:pt x="5967801" y="5923258"/>
                </a:lnTo>
                <a:lnTo>
                  <a:pt x="5948975" y="6079621"/>
                </a:lnTo>
                <a:lnTo>
                  <a:pt x="5928804" y="6235297"/>
                </a:lnTo>
                <a:lnTo>
                  <a:pt x="5908801" y="6391660"/>
                </a:lnTo>
                <a:lnTo>
                  <a:pt x="5885437" y="6547336"/>
                </a:lnTo>
                <a:lnTo>
                  <a:pt x="5861568" y="6702327"/>
                </a:lnTo>
                <a:lnTo>
                  <a:pt x="5836524" y="6858002"/>
                </a:lnTo>
                <a:lnTo>
                  <a:pt x="3563332" y="6858002"/>
                </a:lnTo>
                <a:lnTo>
                  <a:pt x="1223490" y="6858002"/>
                </a:lnTo>
                <a:lnTo>
                  <a:pt x="0" y="6858002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5" y="965196"/>
            <a:ext cx="6197686" cy="1371604"/>
          </a:xfrm>
        </p:spPr>
        <p:txBody>
          <a:bodyPr>
            <a:normAutofit/>
          </a:bodyPr>
          <a:lstStyle/>
          <a:p>
            <a:pPr algn="l"/>
            <a:r>
              <a:rPr lang="en-US" b="1" dirty="0"/>
              <a:t>The Origin Of Youth Work.	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644332" y="2014540"/>
            <a:ext cx="2517715" cy="2828921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2617694"/>
            <a:ext cx="6197686" cy="3173505"/>
          </a:xfrm>
        </p:spPr>
        <p:txBody>
          <a:bodyPr>
            <a:normAutofit/>
          </a:bodyPr>
          <a:lstStyle/>
          <a:p>
            <a:pPr marL="36900" lvl="0" indent="0">
              <a:buNone/>
            </a:pPr>
            <a:r>
              <a:rPr lang="en-GB" sz="3200" dirty="0"/>
              <a:t>There is no agreed definitive starting point for youth work, mainly due to the fact that it grew from a number of individual organisations.</a:t>
            </a:r>
            <a:r>
              <a:rPr lang="en-US" sz="3200" dirty="0"/>
              <a:t> (Rose, 1997).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76AAB769-9635-4A0E-8861-BB3FE8396E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ACD77E-E517-2207-5458-C7401A85A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1678" y="1213036"/>
            <a:ext cx="5725282" cy="419376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/>
            <a:r>
              <a:rPr lang="en-GB" sz="3600" dirty="0"/>
              <a:t>“Griffith Jones’s schools were a major step in the process described by one educationalist as Wales’s ‘transition from a </a:t>
            </a:r>
            <a:r>
              <a:rPr lang="en-GB" sz="3600" dirty="0" err="1"/>
              <a:t>primitivesociety</a:t>
            </a:r>
            <a:r>
              <a:rPr lang="en-GB" sz="3600" dirty="0"/>
              <a:t> to a self-conscious literary and articulate nation’.”</a:t>
            </a:r>
            <a:br>
              <a:rPr lang="en-GB" sz="2000" dirty="0"/>
            </a:br>
            <a:r>
              <a:rPr lang="en-GB" sz="3100" dirty="0"/>
              <a:t>(E. Wyn Jones, 2020, p. 63).</a:t>
            </a:r>
            <a:endParaRPr lang="en-US" sz="5400" dirty="0"/>
          </a:p>
        </p:txBody>
      </p:sp>
      <p:pic>
        <p:nvPicPr>
          <p:cNvPr id="1033" name="Picture 1032">
            <a:extLst>
              <a:ext uri="{FF2B5EF4-FFF2-40B4-BE49-F238E27FC236}">
                <a16:creationId xmlns:a16="http://schemas.microsoft.com/office/drawing/2014/main" id="{DBF7BBCC-A085-493E-83D9-01D4F8E889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-10649" y="1"/>
            <a:ext cx="4690532" cy="6858000"/>
          </a:xfrm>
          <a:prstGeom prst="rect">
            <a:avLst/>
          </a:prstGeom>
        </p:spPr>
      </p:pic>
      <p:pic>
        <p:nvPicPr>
          <p:cNvPr id="1026" name="Picture 2" descr="Sunday School Teacher High Resolution Stock Photography and Images - Alamy">
            <a:extLst>
              <a:ext uri="{FF2B5EF4-FFF2-40B4-BE49-F238E27FC236}">
                <a16:creationId xmlns:a16="http://schemas.microsoft.com/office/drawing/2014/main" id="{77361D4B-FC33-AC54-FCA9-7AE2986CE50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92" r="1" b="1"/>
          <a:stretch/>
        </p:blipFill>
        <p:spPr bwMode="auto">
          <a:xfrm>
            <a:off x="-10649" y="-1"/>
            <a:ext cx="4571629" cy="640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B7086AE-AE19-CC26-6B00-42570E93B907}"/>
              </a:ext>
            </a:extLst>
          </p:cNvPr>
          <p:cNvSpPr txBox="1"/>
          <p:nvPr/>
        </p:nvSpPr>
        <p:spPr>
          <a:xfrm>
            <a:off x="61962" y="6444734"/>
            <a:ext cx="558265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Sunday School teacher and his pupils (Chronical,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94CAF4-F30D-74AA-1357-DE21F2EDFD4E}"/>
              </a:ext>
            </a:extLst>
          </p:cNvPr>
          <p:cNvSpPr txBox="1"/>
          <p:nvPr/>
        </p:nvSpPr>
        <p:spPr>
          <a:xfrm>
            <a:off x="5016496" y="627665"/>
            <a:ext cx="65535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Sunday School’s During the 1700s</a:t>
            </a:r>
          </a:p>
        </p:txBody>
      </p:sp>
    </p:spTree>
    <p:extLst>
      <p:ext uri="{BB962C8B-B14F-4D97-AF65-F5344CB8AC3E}">
        <p14:creationId xmlns:p14="http://schemas.microsoft.com/office/powerpoint/2010/main" val="3424108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41633-7BD2-7800-7D2E-82DBFC04F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3901" y="-101600"/>
            <a:ext cx="9784197" cy="13208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Historical Milestones – The Lead Up To World War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2EE2B-DB3E-67E4-224E-6B96BBB3C4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39" y="1053792"/>
            <a:ext cx="11907520" cy="549656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1833</a:t>
            </a:r>
            <a:r>
              <a:rPr lang="en-GB" dirty="0"/>
              <a:t>		Althorp’s Act – Regulating Young People working in Mills &amp; Factories.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1842	</a:t>
            </a:r>
            <a:r>
              <a:rPr lang="en-GB" dirty="0"/>
              <a:t>Mines Act – Boy’s Under the age of 10 were not to be employed.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1844</a:t>
            </a:r>
            <a:r>
              <a:rPr lang="en-GB" dirty="0"/>
              <a:t>	YMCA – Formed due to spiritual concerns with Young Men, it was then introduce into Wales in </a:t>
            </a:r>
            <a:r>
              <a:rPr lang="en-GB" b="1" dirty="0"/>
              <a:t>1852</a:t>
            </a:r>
            <a:r>
              <a:rPr lang="en-GB" dirty="0"/>
              <a:t> which was followed by the Young Women’s Christian Association in </a:t>
            </a:r>
            <a:r>
              <a:rPr lang="en-GB" b="1" dirty="0"/>
              <a:t>1853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1861</a:t>
            </a:r>
            <a:r>
              <a:rPr lang="en-GB" dirty="0"/>
              <a:t>		Association for Girls – Formed due to lack of Education amongst the Poor Classes.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1870</a:t>
            </a:r>
            <a:r>
              <a:rPr lang="en-GB" dirty="0"/>
              <a:t>		Elementary Education Act – Secured existing voluntary schools, school boards and the attendance of children aged between 5-13 years of age.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1876</a:t>
            </a:r>
            <a:r>
              <a:rPr lang="en-GB" dirty="0"/>
              <a:t>		School Attendance made compulsory.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1883	</a:t>
            </a:r>
            <a:r>
              <a:rPr lang="en-GB" dirty="0"/>
              <a:t>	Boys’ Brigade Formed.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1889</a:t>
            </a:r>
            <a:r>
              <a:rPr lang="en-GB" dirty="0"/>
              <a:t>		School leaving age raised to 12 years old and the following year it was raised again to 14 years old.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13F7E0-E148-E3C2-4007-AA14469BD479}"/>
              </a:ext>
            </a:extLst>
          </p:cNvPr>
          <p:cNvSpPr txBox="1"/>
          <p:nvPr/>
        </p:nvSpPr>
        <p:spPr>
          <a:xfrm>
            <a:off x="7548880" y="6248400"/>
            <a:ext cx="38106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>
                <a:solidFill>
                  <a:schemeClr val="tx2"/>
                </a:solidFill>
              </a:rPr>
              <a:t>(Rose, 1997)</a:t>
            </a:r>
          </a:p>
        </p:txBody>
      </p:sp>
    </p:spTree>
    <p:extLst>
      <p:ext uri="{BB962C8B-B14F-4D97-AF65-F5344CB8AC3E}">
        <p14:creationId xmlns:p14="http://schemas.microsoft.com/office/powerpoint/2010/main" val="12810346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B4E58-A4EF-EDDE-F373-04E066DB02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" y="0"/>
            <a:ext cx="11856720" cy="661416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1902	</a:t>
            </a:r>
            <a:r>
              <a:rPr lang="en-GB" dirty="0"/>
              <a:t>Education Act.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1907	</a:t>
            </a:r>
            <a:r>
              <a:rPr lang="en-GB" dirty="0"/>
              <a:t>	Boy Scout Movement &amp; First Scout Camp.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1909	</a:t>
            </a:r>
            <a:r>
              <a:rPr lang="en-GB" dirty="0"/>
              <a:t>Eight Hours Act.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1914</a:t>
            </a:r>
            <a:r>
              <a:rPr lang="en-GB" dirty="0"/>
              <a:t>		Start of World War 1.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1916	</a:t>
            </a:r>
            <a:r>
              <a:rPr lang="en-GB" dirty="0"/>
              <a:t>	National &amp; Local Juvenile Organisations’ Committee Est – Start of the Government intervention and the development of a policy for Youth Work due to welfare concerns of the Young People at a time of war.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1918	</a:t>
            </a:r>
            <a:r>
              <a:rPr lang="en-GB" dirty="0"/>
              <a:t>	End of World War 1 &amp; the Education Act (Fisher) – Education Authorities gave assistance to voluntary Youth Organisations.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1920	</a:t>
            </a:r>
            <a:r>
              <a:rPr lang="en-GB" dirty="0"/>
              <a:t>Young Farmers’ Clubs.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1922	</a:t>
            </a:r>
            <a:r>
              <a:rPr lang="en-GB" dirty="0"/>
              <a:t>Urdd </a:t>
            </a:r>
            <a:r>
              <a:rPr lang="en-GB" dirty="0" err="1"/>
              <a:t>Gobaith</a:t>
            </a:r>
            <a:r>
              <a:rPr lang="en-GB" dirty="0"/>
              <a:t> Cymru – opening of the </a:t>
            </a:r>
            <a:r>
              <a:rPr lang="en-GB" dirty="0" err="1"/>
              <a:t>Treharris</a:t>
            </a:r>
            <a:r>
              <a:rPr lang="en-GB" dirty="0"/>
              <a:t> Boys Club.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1930</a:t>
            </a:r>
            <a:r>
              <a:rPr lang="en-GB" dirty="0"/>
              <a:t>	Youth Hostel Association.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1936	</a:t>
            </a:r>
            <a:r>
              <a:rPr lang="en-GB" dirty="0"/>
              <a:t>Standing Conference of National Voluntary Youth Organisation (SCNVYO).</a:t>
            </a:r>
          </a:p>
          <a:p>
            <a:pPr marL="3690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0B21C3-A645-F5F4-1BDB-D72152CC1393}"/>
              </a:ext>
            </a:extLst>
          </p:cNvPr>
          <p:cNvSpPr txBox="1"/>
          <p:nvPr/>
        </p:nvSpPr>
        <p:spPr>
          <a:xfrm>
            <a:off x="8158480" y="6376015"/>
            <a:ext cx="3865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>
                <a:solidFill>
                  <a:schemeClr val="tx2"/>
                </a:solidFill>
              </a:rPr>
              <a:t>(Rose, 1997).</a:t>
            </a:r>
          </a:p>
        </p:txBody>
      </p:sp>
    </p:spTree>
    <p:extLst>
      <p:ext uri="{BB962C8B-B14F-4D97-AF65-F5344CB8AC3E}">
        <p14:creationId xmlns:p14="http://schemas.microsoft.com/office/powerpoint/2010/main" val="1897556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Growing Up In The Second World War | Imperial War Museums">
            <a:extLst>
              <a:ext uri="{FF2B5EF4-FFF2-40B4-BE49-F238E27FC236}">
                <a16:creationId xmlns:a16="http://schemas.microsoft.com/office/drawing/2014/main" id="{20B0C10A-DC6B-0C90-0524-347A30272CE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422" b="11327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528651-CD75-A906-1872-CF0082D4D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5983" y="0"/>
            <a:ext cx="9440034" cy="18288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600" b="1" dirty="0"/>
              <a:t>1939 - 1949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D74322-E876-2666-2B10-B9A833CDD694}"/>
              </a:ext>
            </a:extLst>
          </p:cNvPr>
          <p:cNvSpPr txBox="1"/>
          <p:nvPr/>
        </p:nvSpPr>
        <p:spPr>
          <a:xfrm>
            <a:off x="6962273" y="6336632"/>
            <a:ext cx="5470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AIR RAID DAMAGE (Imperial War Museum, 1941).</a:t>
            </a:r>
          </a:p>
        </p:txBody>
      </p:sp>
    </p:spTree>
    <p:extLst>
      <p:ext uri="{BB962C8B-B14F-4D97-AF65-F5344CB8AC3E}">
        <p14:creationId xmlns:p14="http://schemas.microsoft.com/office/powerpoint/2010/main" val="2778707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World War II | Facts, Summary, History, Dates, Combatants, &amp; Causes |  Britannica">
            <a:extLst>
              <a:ext uri="{FF2B5EF4-FFF2-40B4-BE49-F238E27FC236}">
                <a16:creationId xmlns:a16="http://schemas.microsoft.com/office/drawing/2014/main" id="{E066995E-2A33-6BC0-6EDD-811E82B4472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63" r="4382" b="1"/>
          <a:stretch/>
        </p:blipFill>
        <p:spPr bwMode="auto">
          <a:xfrm>
            <a:off x="0" y="-157496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2055" name="Freeform 5">
            <a:extLst>
              <a:ext uri="{FF2B5EF4-FFF2-40B4-BE49-F238E27FC236}">
                <a16:creationId xmlns:a16="http://schemas.microsoft.com/office/drawing/2014/main" id="{37D54B6C-87D0-4C03-8335-3955179D2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-118536" y="1371603"/>
            <a:ext cx="5624423" cy="4100418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E22F4-282E-A68D-9289-7147A165D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833" y="849445"/>
            <a:ext cx="3531684" cy="3679189"/>
          </a:xfrm>
        </p:spPr>
        <p:txBody>
          <a:bodyPr anchor="t">
            <a:noAutofit/>
          </a:bodyPr>
          <a:lstStyle/>
          <a:p>
            <a:pPr marL="36900" indent="0" algn="ctr">
              <a:buNone/>
            </a:pPr>
            <a:r>
              <a:rPr lang="en-GB" sz="3000" b="0" i="0" dirty="0">
                <a:effectLst/>
                <a:latin typeface="open-sans"/>
              </a:rPr>
              <a:t>On September 1, 1939, Hitler invaded Poland from the west; two days later, France and Britain declared war on Germany, beginning World War II (History.com Editors, 2021).</a:t>
            </a:r>
            <a:endParaRPr lang="en-GB" sz="30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1655552-C4FC-028F-5BE6-C13AAB0291A4}"/>
              </a:ext>
            </a:extLst>
          </p:cNvPr>
          <p:cNvSpPr/>
          <p:nvPr/>
        </p:nvSpPr>
        <p:spPr>
          <a:xfrm>
            <a:off x="5586608" y="6481474"/>
            <a:ext cx="6507418" cy="36933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F0DA3C-17A1-AB3E-189E-8F094C053E84}"/>
              </a:ext>
            </a:extLst>
          </p:cNvPr>
          <p:cNvSpPr txBox="1"/>
          <p:nvPr/>
        </p:nvSpPr>
        <p:spPr>
          <a:xfrm>
            <a:off x="5148197" y="6488668"/>
            <a:ext cx="6945829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r"/>
            <a:r>
              <a:rPr lang="en-GB" b="1" dirty="0">
                <a:solidFill>
                  <a:schemeClr val="bg1"/>
                </a:solidFill>
              </a:rPr>
              <a:t>World War II: Germany invading Poland (</a:t>
            </a:r>
            <a:r>
              <a:rPr lang="en-GB" b="1" dirty="0" err="1">
                <a:solidFill>
                  <a:schemeClr val="bg1"/>
                </a:solidFill>
              </a:rPr>
              <a:t>Royde</a:t>
            </a:r>
            <a:r>
              <a:rPr lang="en-GB" b="1" dirty="0">
                <a:solidFill>
                  <a:schemeClr val="bg1"/>
                </a:solidFill>
              </a:rPr>
              <a:t>-Smith, unknown).</a:t>
            </a:r>
          </a:p>
        </p:txBody>
      </p:sp>
    </p:spTree>
    <p:extLst>
      <p:ext uri="{BB962C8B-B14F-4D97-AF65-F5344CB8AC3E}">
        <p14:creationId xmlns:p14="http://schemas.microsoft.com/office/powerpoint/2010/main" val="33228029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6428E-FE82-3815-8763-611459E7F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WWII – The Impact on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4FC82-4371-B59F-B361-81E7462E2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900" indent="0" algn="just">
              <a:buNone/>
            </a:pPr>
            <a:r>
              <a:rPr lang="en-GB" sz="4000" b="0" i="0" dirty="0">
                <a:effectLst/>
              </a:rPr>
              <a:t>“Children were as much in the front line as adults. It was a time framed by fear and bewilderment, but also often one of freedom, excitement and new experiences.” </a:t>
            </a:r>
          </a:p>
          <a:p>
            <a:pPr marL="36900" indent="0" algn="r">
              <a:buNone/>
            </a:pPr>
            <a:r>
              <a:rPr lang="en-GB" sz="4000" dirty="0">
                <a:effectLst/>
              </a:rPr>
              <a:t>															</a:t>
            </a:r>
            <a:r>
              <a:rPr lang="en-GB" sz="3600" b="0" i="0" dirty="0">
                <a:effectLst/>
              </a:rPr>
              <a:t>(Hughes, 2020).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7750965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8" name="Rectangle 3087">
            <a:extLst>
              <a:ext uri="{FF2B5EF4-FFF2-40B4-BE49-F238E27FC236}">
                <a16:creationId xmlns:a16="http://schemas.microsoft.com/office/drawing/2014/main" id="{9726E0AA-ACAD-4929-A688-C5F6D3E37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6" name="Picture 4" descr="Children walk along the street carrying suitcases and gas mask boxes">
            <a:extLst>
              <a:ext uri="{FF2B5EF4-FFF2-40B4-BE49-F238E27FC236}">
                <a16:creationId xmlns:a16="http://schemas.microsoft.com/office/drawing/2014/main" id="{AF6F061A-AD6D-1D55-CFDC-2E201E40EB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1642" y="1250040"/>
            <a:ext cx="5885477" cy="4561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090" name="Straight Connector 3089">
            <a:extLst>
              <a:ext uri="{FF2B5EF4-FFF2-40B4-BE49-F238E27FC236}">
                <a16:creationId xmlns:a16="http://schemas.microsoft.com/office/drawing/2014/main" id="{F3BDF5F1-11B9-42EB-800A-B3D749BB4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2659" y="1476686"/>
            <a:ext cx="0" cy="1371600"/>
          </a:xfrm>
          <a:prstGeom prst="line">
            <a:avLst/>
          </a:prstGeom>
          <a:ln w="19050">
            <a:solidFill>
              <a:schemeClr val="tx1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8" name="Picture 6" descr="Child evacuees and their carers en route to New Zealand">
            <a:extLst>
              <a:ext uri="{FF2B5EF4-FFF2-40B4-BE49-F238E27FC236}">
                <a16:creationId xmlns:a16="http://schemas.microsoft.com/office/drawing/2014/main" id="{9824EB4E-173F-489E-4A69-0E939214B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80125" y="585091"/>
            <a:ext cx="4234200" cy="3038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9EF9B-3892-5862-0712-E8E0149DB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8578" y="4294339"/>
            <a:ext cx="5543422" cy="1978570"/>
          </a:xfrm>
        </p:spPr>
        <p:txBody>
          <a:bodyPr anchor="ctr">
            <a:normAutofit/>
          </a:bodyPr>
          <a:lstStyle/>
          <a:p>
            <a:pPr marL="0" lvl="0" indent="0">
              <a:spcAft>
                <a:spcPts val="800"/>
              </a:spcAft>
              <a:buNone/>
            </a:pPr>
            <a:r>
              <a:rPr lang="en-GB" sz="32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Nearly 2 million children were evacuated and lived with strangers (</a:t>
            </a:r>
            <a:r>
              <a:rPr lang="en-GB" sz="3200" dirty="0" err="1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Trueman</a:t>
            </a:r>
            <a:r>
              <a:rPr lang="en-GB" sz="32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2015).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861C19-6AF7-7796-6A66-1F4DC8F9649C}"/>
              </a:ext>
            </a:extLst>
          </p:cNvPr>
          <p:cNvSpPr txBox="1"/>
          <p:nvPr/>
        </p:nvSpPr>
        <p:spPr>
          <a:xfrm>
            <a:off x="7080126" y="3623130"/>
            <a:ext cx="423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0" i="1" dirty="0">
                <a:solidFill>
                  <a:srgbClr val="555555"/>
                </a:solidFill>
                <a:effectLst/>
                <a:latin typeface="Kanit"/>
              </a:rPr>
              <a:t>Child evacuees and their carers </a:t>
            </a:r>
            <a:r>
              <a:rPr lang="en-GB" b="0" i="1" dirty="0" err="1">
                <a:solidFill>
                  <a:srgbClr val="555555"/>
                </a:solidFill>
                <a:effectLst/>
                <a:latin typeface="Kanit"/>
              </a:rPr>
              <a:t>en</a:t>
            </a:r>
            <a:r>
              <a:rPr lang="en-GB" b="0" i="1" dirty="0">
                <a:solidFill>
                  <a:srgbClr val="555555"/>
                </a:solidFill>
                <a:effectLst/>
                <a:latin typeface="Kanit"/>
              </a:rPr>
              <a:t> route to New Zealand, 1940 (Hughes, 2020)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B14A16-9FA4-0153-E1E3-F23D6D6F7908}"/>
              </a:ext>
            </a:extLst>
          </p:cNvPr>
          <p:cNvSpPr txBox="1"/>
          <p:nvPr/>
        </p:nvSpPr>
        <p:spPr>
          <a:xfrm>
            <a:off x="351642" y="49711"/>
            <a:ext cx="58508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1" dirty="0">
                <a:solidFill>
                  <a:srgbClr val="555555"/>
                </a:solidFill>
                <a:effectLst/>
                <a:latin typeface="Kanit"/>
              </a:rPr>
              <a:t>Children from </a:t>
            </a:r>
            <a:r>
              <a:rPr lang="en-GB" b="0" i="1" dirty="0" err="1">
                <a:solidFill>
                  <a:srgbClr val="555555"/>
                </a:solidFill>
                <a:effectLst/>
                <a:latin typeface="Kanit"/>
              </a:rPr>
              <a:t>Myrdle</a:t>
            </a:r>
            <a:r>
              <a:rPr lang="en-GB" b="0" i="1" dirty="0">
                <a:solidFill>
                  <a:srgbClr val="555555"/>
                </a:solidFill>
                <a:effectLst/>
                <a:latin typeface="Kanit"/>
              </a:rPr>
              <a:t> School in Hackney, London, walk along the street 1 September 1939 carrying suitcases and gas mask boxes on their way to be evacuated to places of safety (Hughes, 2020).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6824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5" name="Rectangle 410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100" name="Picture 4" descr="American and Canadian observers were amazed by the British soldier's expectation of regular tea and smoke breaks. A certain trade union mentality influenced attitudes as to what could be expected of them">
            <a:extLst>
              <a:ext uri="{FF2B5EF4-FFF2-40B4-BE49-F238E27FC236}">
                <a16:creationId xmlns:a16="http://schemas.microsoft.com/office/drawing/2014/main" id="{B4D4E50B-72A7-446C-F882-EEB6790CF9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2" r="28179" b="-1"/>
          <a:stretch/>
        </p:blipFill>
        <p:spPr bwMode="auto">
          <a:xfrm>
            <a:off x="0" y="-1"/>
            <a:ext cx="6096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410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F03092-3D72-D843-5608-5A96ACF749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641131"/>
            <a:ext cx="4403596" cy="5150069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 marL="36900" indent="0">
              <a:buNone/>
            </a:pPr>
            <a:r>
              <a:rPr lang="en-GB" sz="2400" dirty="0">
                <a:solidFill>
                  <a:schemeClr val="bg2"/>
                </a:solidFill>
              </a:rPr>
              <a:t>BBC (2005) reported that;</a:t>
            </a:r>
          </a:p>
          <a:p>
            <a:pPr marL="36900" indent="0">
              <a:buNone/>
            </a:pPr>
            <a:r>
              <a:rPr lang="en-GB" sz="2400" dirty="0">
                <a:solidFill>
                  <a:schemeClr val="bg2"/>
                </a:solidFill>
              </a:rPr>
              <a:t>The National Service (Armed Forces) Act made all men between the ages of 18 and 41 liable for conscription; All British men aged 20 and 21 who were fit and able were required to take six months’ military training; As part of the legislation it was decided that single men would be called to war before married men.</a:t>
            </a:r>
          </a:p>
          <a:p>
            <a:pPr marL="36900" indent="0">
              <a:buNone/>
            </a:pPr>
            <a:endParaRPr lang="en-GB" sz="1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98580E-D36B-757D-2A0B-DA2EE045D70F}"/>
              </a:ext>
            </a:extLst>
          </p:cNvPr>
          <p:cNvSpPr txBox="1"/>
          <p:nvPr/>
        </p:nvSpPr>
        <p:spPr>
          <a:xfrm>
            <a:off x="0" y="5435600"/>
            <a:ext cx="609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0" dirty="0">
                <a:solidFill>
                  <a:schemeClr val="tx2"/>
                </a:solidFill>
                <a:effectLst/>
                <a:latin typeface="graphik"/>
              </a:rPr>
              <a:t>American and Canadian observers were amazed by the British soldier's expectation of regular tea and smoke breaks. A certain trade union mentality influenced attitudes as to what could be expected of them (</a:t>
            </a:r>
            <a:r>
              <a:rPr lang="en-GB" b="1" i="0" dirty="0" err="1">
                <a:solidFill>
                  <a:schemeClr val="tx2"/>
                </a:solidFill>
                <a:effectLst/>
                <a:latin typeface="graphik"/>
              </a:rPr>
              <a:t>Beevor</a:t>
            </a:r>
            <a:r>
              <a:rPr lang="en-GB" b="1" i="0" dirty="0">
                <a:solidFill>
                  <a:schemeClr val="tx2"/>
                </a:solidFill>
                <a:effectLst/>
                <a:latin typeface="graphik"/>
              </a:rPr>
              <a:t>, 2014).</a:t>
            </a:r>
            <a:endParaRPr lang="en-GB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217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6428E-FE82-3815-8763-611459E7F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dirty="0"/>
              <a:t>WWII – The Impact on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4FC82-4371-B59F-B361-81E7462E2E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900" indent="0" algn="just">
              <a:buNone/>
            </a:pPr>
            <a:r>
              <a:rPr lang="en-GB" sz="4000" b="0" i="0" dirty="0">
                <a:effectLst/>
                <a:latin typeface="+mj-lt"/>
              </a:rPr>
              <a:t>“Rationing helped to change attitudes - the fact that everyone was restricted to buying a certain amount of goods, created a sense of sharing and cooperation in Britain.”</a:t>
            </a:r>
          </a:p>
          <a:p>
            <a:pPr marL="36900" indent="0" algn="r">
              <a:buNone/>
            </a:pPr>
            <a:r>
              <a:rPr lang="en-GB" sz="4000" dirty="0">
                <a:effectLst/>
                <a:latin typeface="+mj-lt"/>
              </a:rPr>
              <a:t>(BBC, 2022).</a:t>
            </a:r>
            <a:endParaRPr lang="en-GB" sz="40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36235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Boys from Knighton-on-Teme School, Worcestershire, pick vegetables ">
            <a:extLst>
              <a:ext uri="{FF2B5EF4-FFF2-40B4-BE49-F238E27FC236}">
                <a16:creationId xmlns:a16="http://schemas.microsoft.com/office/drawing/2014/main" id="{F30019D3-7AB8-4781-E947-EBD2FF9C53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927" y="1426309"/>
            <a:ext cx="5494022" cy="481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497EFA-330F-99CC-8194-B0F8DC8A2AD7}"/>
              </a:ext>
            </a:extLst>
          </p:cNvPr>
          <p:cNvSpPr txBox="1"/>
          <p:nvPr/>
        </p:nvSpPr>
        <p:spPr>
          <a:xfrm>
            <a:off x="13018" y="502979"/>
            <a:ext cx="6085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1" dirty="0">
                <a:solidFill>
                  <a:schemeClr val="tx2"/>
                </a:solidFill>
                <a:effectLst/>
                <a:latin typeface="+mj-lt"/>
              </a:rPr>
              <a:t>Boys from Knighton-on-</a:t>
            </a:r>
            <a:r>
              <a:rPr lang="en-GB" b="0" i="1" dirty="0" err="1">
                <a:solidFill>
                  <a:schemeClr val="tx2"/>
                </a:solidFill>
                <a:effectLst/>
                <a:latin typeface="+mj-lt"/>
              </a:rPr>
              <a:t>Teme</a:t>
            </a:r>
            <a:r>
              <a:rPr lang="en-GB" b="0" i="1" dirty="0">
                <a:solidFill>
                  <a:schemeClr val="tx2"/>
                </a:solidFill>
                <a:effectLst/>
                <a:latin typeface="+mj-lt"/>
              </a:rPr>
              <a:t> School, Worcestershire, pick vegetables that they have grown in the school garden and which will provide their lunch (Hughes, 2020).</a:t>
            </a:r>
            <a:endParaRPr lang="en-GB" dirty="0">
              <a:solidFill>
                <a:schemeClr val="tx2"/>
              </a:solidFill>
              <a:latin typeface="+mj-lt"/>
            </a:endParaRPr>
          </a:p>
        </p:txBody>
      </p:sp>
      <p:pic>
        <p:nvPicPr>
          <p:cNvPr id="5124" name="Picture 4" descr="Young boys start to create an allotment on a bomb site">
            <a:extLst>
              <a:ext uri="{FF2B5EF4-FFF2-40B4-BE49-F238E27FC236}">
                <a16:creationId xmlns:a16="http://schemas.microsoft.com/office/drawing/2014/main" id="{27B8093A-FDD0-6628-20B8-C7FEFF0C9C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97485"/>
            <a:ext cx="5787073" cy="5015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F34FDA8-BF83-AE98-5EF8-5DCD089F306A}"/>
              </a:ext>
            </a:extLst>
          </p:cNvPr>
          <p:cNvSpPr txBox="1"/>
          <p:nvPr/>
        </p:nvSpPr>
        <p:spPr>
          <a:xfrm>
            <a:off x="9184640" y="5203874"/>
            <a:ext cx="26984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0" i="1" dirty="0">
                <a:solidFill>
                  <a:schemeClr val="tx2"/>
                </a:solidFill>
                <a:effectLst/>
                <a:latin typeface="+mj-lt"/>
              </a:rPr>
              <a:t>Young boys start to create an allotment on a bomb site (Hughes, 2020).</a:t>
            </a:r>
            <a:endParaRPr lang="en-GB" dirty="0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40833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6428E-FE82-3815-8763-611459E7F1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400" b="1" dirty="0"/>
              <a:t>WWII – The Impact on Youth Work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4FC82-4371-B59F-B361-81E7462E2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95" y="2289810"/>
            <a:ext cx="10353762" cy="3714749"/>
          </a:xfrm>
        </p:spPr>
        <p:txBody>
          <a:bodyPr>
            <a:normAutofit/>
          </a:bodyPr>
          <a:lstStyle/>
          <a:p>
            <a:pPr marL="36900" indent="0" algn="just">
              <a:buNone/>
            </a:pPr>
            <a:r>
              <a:rPr lang="en-GB" sz="4000" dirty="0"/>
              <a:t>“It is not the task of the Local Youth Committee directly to conduct Youth activities, but to strengthen the hands of the local authorities and voluntary organisations.”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FD52D78-8ADE-A92F-C1A9-E5AA6347B6A9}"/>
              </a:ext>
            </a:extLst>
          </p:cNvPr>
          <p:cNvSpPr txBox="1"/>
          <p:nvPr/>
        </p:nvSpPr>
        <p:spPr>
          <a:xfrm>
            <a:off x="2783723" y="5791199"/>
            <a:ext cx="91237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(The Service of Youth Circular 1486, 1939).</a:t>
            </a:r>
          </a:p>
        </p:txBody>
      </p:sp>
    </p:spTree>
    <p:extLst>
      <p:ext uri="{BB962C8B-B14F-4D97-AF65-F5344CB8AC3E}">
        <p14:creationId xmlns:p14="http://schemas.microsoft.com/office/powerpoint/2010/main" val="25912165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63BBF-DDC4-0C36-A3AC-3CA959905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5" y="5029200"/>
            <a:ext cx="5056507" cy="2133600"/>
          </a:xfrm>
        </p:spPr>
        <p:txBody>
          <a:bodyPr>
            <a:normAutofit/>
          </a:bodyPr>
          <a:lstStyle/>
          <a:p>
            <a:pPr algn="r"/>
            <a:r>
              <a:rPr lang="en-GB" sz="1800" b="0" i="1" dirty="0">
                <a:effectLst/>
              </a:rPr>
              <a:t>Boy Scouts, Cubs and Sea Scouts load waste paper on to a cart, </a:t>
            </a:r>
            <a:r>
              <a:rPr lang="en-GB" sz="1800" b="0" i="1" dirty="0" err="1">
                <a:effectLst/>
              </a:rPr>
              <a:t>Balderton</a:t>
            </a:r>
            <a:r>
              <a:rPr lang="en-GB" sz="1800" b="0" i="1" dirty="0">
                <a:effectLst/>
              </a:rPr>
              <a:t>, Nottinghamshire, 1944 (Hughes, 2020).</a:t>
            </a:r>
            <a:endParaRPr lang="en-GB" sz="1800" dirty="0"/>
          </a:p>
        </p:txBody>
      </p:sp>
      <p:pic>
        <p:nvPicPr>
          <p:cNvPr id="6146" name="Picture 2" descr="Boy Scouts, Cubs and Sea Scouts load waste paper on to a cart">
            <a:extLst>
              <a:ext uri="{FF2B5EF4-FFF2-40B4-BE49-F238E27FC236}">
                <a16:creationId xmlns:a16="http://schemas.microsoft.com/office/drawing/2014/main" id="{4105E683-5485-57AF-8370-94CA694A58D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7" r="21231" b="1"/>
          <a:stretch/>
        </p:blipFill>
        <p:spPr bwMode="auto">
          <a:xfrm>
            <a:off x="6583685" y="1361440"/>
            <a:ext cx="4857644" cy="441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15 year old Rose Brown from Walworth, south-east London, on her rounds with her milk barrow">
            <a:extLst>
              <a:ext uri="{FF2B5EF4-FFF2-40B4-BE49-F238E27FC236}">
                <a16:creationId xmlns:a16="http://schemas.microsoft.com/office/drawing/2014/main" id="{40B323B5-7437-E626-5B62-8ED4442DB4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272" y="195335"/>
            <a:ext cx="5141887" cy="402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37C7F0-8C0C-BA20-0AB9-B5B3FB9FE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0235" y="3769360"/>
            <a:ext cx="5368081" cy="2133600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sz="1800" b="0" i="1" dirty="0">
                <a:effectLst/>
                <a:latin typeface="+mj-lt"/>
              </a:rPr>
              <a:t>15 year old Rose Brown from Walworth, south-east London, on her rounds with her milk barrow. Rose volunteered to take the place of the regular milkman who had been called up (Hughes, 2020).</a:t>
            </a:r>
            <a:endParaRPr lang="en-GB" sz="1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91193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5" name="Rectangle 7174">
            <a:extLst>
              <a:ext uri="{FF2B5EF4-FFF2-40B4-BE49-F238E27FC236}">
                <a16:creationId xmlns:a16="http://schemas.microsoft.com/office/drawing/2014/main" id="{5C56FD3A-4F39-4752-AC00-DB25CCA4E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347" y="482600"/>
            <a:ext cx="11240496" cy="5892800"/>
          </a:xfrm>
          <a:prstGeom prst="rect">
            <a:avLst/>
          </a:prstGeom>
          <a:noFill/>
          <a:ln w="190500">
            <a:solidFill>
              <a:schemeClr val="tx1">
                <a:alpha val="7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7" name="Rectangle 7176">
            <a:extLst>
              <a:ext uri="{FF2B5EF4-FFF2-40B4-BE49-F238E27FC236}">
                <a16:creationId xmlns:a16="http://schemas.microsoft.com/office/drawing/2014/main" id="{772527DF-A25C-46B4-A5D9-BBE2E310A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3347" y="482600"/>
            <a:ext cx="11240496" cy="5892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An open air sewing lesson in Pembrokeshire">
            <a:extLst>
              <a:ext uri="{FF2B5EF4-FFF2-40B4-BE49-F238E27FC236}">
                <a16:creationId xmlns:a16="http://schemas.microsoft.com/office/drawing/2014/main" id="{5C1D8CD3-3A5A-3810-42A8-78DCA4DB8B8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6493" r="1" b="1"/>
          <a:stretch/>
        </p:blipFill>
        <p:spPr bwMode="auto">
          <a:xfrm>
            <a:off x="643467" y="643467"/>
            <a:ext cx="10905066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9315A5C-38C9-8EAC-FBED-3A4763149BC2}"/>
              </a:ext>
            </a:extLst>
          </p:cNvPr>
          <p:cNvSpPr txBox="1"/>
          <p:nvPr/>
        </p:nvSpPr>
        <p:spPr>
          <a:xfrm>
            <a:off x="412227" y="6375400"/>
            <a:ext cx="117797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1" dirty="0">
                <a:solidFill>
                  <a:schemeClr val="tx2"/>
                </a:solidFill>
                <a:effectLst/>
                <a:latin typeface="+mj-lt"/>
              </a:rPr>
              <a:t>An open air sewing lesson in Pembrokeshire, Wales for evacuated girls from St George’s Church School, Battersea, London (Hughes, 2020).</a:t>
            </a:r>
            <a:endParaRPr lang="en-GB" dirty="0">
              <a:solidFill>
                <a:schemeClr val="tx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878015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002D0-96DF-8BB9-1106-7162F4638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91440"/>
            <a:ext cx="10353762" cy="1257300"/>
          </a:xfrm>
        </p:spPr>
        <p:txBody>
          <a:bodyPr>
            <a:noAutofit/>
          </a:bodyPr>
          <a:lstStyle/>
          <a:p>
            <a:r>
              <a:rPr lang="en-GB" sz="4400" b="1" dirty="0"/>
              <a:t>Historical Milestones During the Decade of 1939 - 1949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E4780C-AC2C-AF10-5C92-FD40C3D67B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60" y="1446530"/>
            <a:ext cx="12080240" cy="5411470"/>
          </a:xfrm>
        </p:spPr>
        <p:txBody>
          <a:bodyPr>
            <a:no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1939</a:t>
            </a:r>
            <a:r>
              <a:rPr lang="en-GB" sz="2400" dirty="0"/>
              <a:t>		Start of World War II and the Board of Educative Circular 1486 ‘Service of Youth’.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1940</a:t>
            </a:r>
            <a:r>
              <a:rPr lang="en-GB" sz="2400" dirty="0"/>
              <a:t>		Board of Educative Circular 1516 ‘The Challenge of Youth’.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1941	</a:t>
            </a:r>
            <a:r>
              <a:rPr lang="en-GB" sz="2400" dirty="0"/>
              <a:t>	Air Training Corps Scheme set up.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1942</a:t>
            </a:r>
            <a:r>
              <a:rPr lang="en-GB" sz="2400" dirty="0"/>
              <a:t>		Wartime Registration of all Young People aged between 16-18 years old.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1943</a:t>
            </a:r>
            <a:r>
              <a:rPr lang="en-GB" sz="2400" dirty="0"/>
              <a:t>		National Association of Training Corps for Girls.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1944</a:t>
            </a:r>
            <a:r>
              <a:rPr lang="en-GB" sz="2400" dirty="0"/>
              <a:t>		Education Act (HMSO, 1944).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1945</a:t>
            </a:r>
            <a:r>
              <a:rPr lang="en-GB" sz="2400" dirty="0"/>
              <a:t>		End of World War II and the Methodist Association of Youth Clubs was set up.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1946</a:t>
            </a:r>
            <a:r>
              <a:rPr lang="en-GB" sz="2400" dirty="0"/>
              <a:t>		Outward Bound Trust set up.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1949</a:t>
            </a:r>
            <a:r>
              <a:rPr lang="en-GB" sz="2400" dirty="0"/>
              <a:t>		Jackson Report – The Recruitment, Training and Conditioning of Service for 						Youth Leaders and Community Centre Wardens.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4C2ABF-05D9-ED40-54B1-68FB9678BD61}"/>
              </a:ext>
            </a:extLst>
          </p:cNvPr>
          <p:cNvSpPr txBox="1"/>
          <p:nvPr/>
        </p:nvSpPr>
        <p:spPr>
          <a:xfrm>
            <a:off x="8696960" y="6397228"/>
            <a:ext cx="33832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dirty="0">
                <a:solidFill>
                  <a:schemeClr val="tx2"/>
                </a:solidFill>
              </a:rPr>
              <a:t>(Rose, 1997)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557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128FD-09B0-584C-7FE9-6A817EF80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509520"/>
            <a:ext cx="10353762" cy="1257300"/>
          </a:xfrm>
        </p:spPr>
        <p:txBody>
          <a:bodyPr>
            <a:noAutofit/>
          </a:bodyPr>
          <a:lstStyle/>
          <a:p>
            <a:r>
              <a:rPr lang="en-GB" sz="8000" b="1" dirty="0"/>
              <a:t>Thank You For Listening!</a:t>
            </a:r>
          </a:p>
        </p:txBody>
      </p:sp>
    </p:spTree>
    <p:extLst>
      <p:ext uri="{BB962C8B-B14F-4D97-AF65-F5344CB8AC3E}">
        <p14:creationId xmlns:p14="http://schemas.microsoft.com/office/powerpoint/2010/main" val="217507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E0A88-B3E5-AEB0-3558-0C78867AB5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0"/>
            <a:ext cx="3593432" cy="802105"/>
          </a:xfrm>
        </p:spPr>
        <p:txBody>
          <a:bodyPr>
            <a:normAutofit/>
          </a:bodyPr>
          <a:lstStyle/>
          <a:p>
            <a:pPr algn="l"/>
            <a:r>
              <a:rPr lang="en-GB" sz="3200" b="1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D3FC61-BC5E-ABE6-08A5-9398B80E9AB2}"/>
              </a:ext>
            </a:extLst>
          </p:cNvPr>
          <p:cNvSpPr txBox="1"/>
          <p:nvPr/>
        </p:nvSpPr>
        <p:spPr>
          <a:xfrm>
            <a:off x="0" y="802105"/>
            <a:ext cx="12192000" cy="726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tx2"/>
                </a:solidFill>
              </a:rPr>
              <a:t>BBC. (2005) </a:t>
            </a:r>
            <a:r>
              <a:rPr lang="en-GB" sz="1600" i="1" dirty="0">
                <a:solidFill>
                  <a:schemeClr val="tx2"/>
                </a:solidFill>
              </a:rPr>
              <a:t>Fact File: Conscription Introduced 27 April 1939. </a:t>
            </a:r>
            <a:r>
              <a:rPr lang="en-GB" sz="1600" dirty="0">
                <a:solidFill>
                  <a:schemeClr val="tx2"/>
                </a:solidFill>
              </a:rPr>
              <a:t>Available at: </a:t>
            </a:r>
            <a:r>
              <a:rPr lang="en-GB" sz="1600" dirty="0">
                <a:solidFill>
                  <a:schemeClr val="tx2"/>
                </a:solidFill>
                <a:hlinkClick r:id="rId2"/>
              </a:rPr>
              <a:t>https://www.bbc.co.uk/history/ww2peopleswar/timeline/factfiles/nonflash/a1138664.shtml</a:t>
            </a:r>
            <a:r>
              <a:rPr lang="en-GB" sz="1600" dirty="0">
                <a:solidFill>
                  <a:schemeClr val="tx2"/>
                </a:solidFill>
              </a:rPr>
              <a:t> (Accessed: 19</a:t>
            </a:r>
            <a:r>
              <a:rPr lang="en-GB" sz="1600" baseline="30000" dirty="0">
                <a:solidFill>
                  <a:schemeClr val="tx2"/>
                </a:solidFill>
              </a:rPr>
              <a:t>th</a:t>
            </a:r>
            <a:r>
              <a:rPr lang="en-GB" sz="1600" dirty="0">
                <a:solidFill>
                  <a:schemeClr val="tx2"/>
                </a:solidFill>
              </a:rPr>
              <a:t> June 2022).</a:t>
            </a:r>
          </a:p>
          <a:p>
            <a:endParaRPr lang="en-GB" sz="1600" dirty="0">
              <a:solidFill>
                <a:schemeClr val="tx2"/>
              </a:solidFill>
            </a:endParaRPr>
          </a:p>
          <a:p>
            <a:r>
              <a:rPr lang="en-GB" sz="1600" dirty="0">
                <a:solidFill>
                  <a:schemeClr val="tx2"/>
                </a:solidFill>
              </a:rPr>
              <a:t>BBC. (2022) </a:t>
            </a:r>
            <a:r>
              <a:rPr lang="en-GB" sz="1600" i="1" dirty="0">
                <a:solidFill>
                  <a:schemeClr val="tx2"/>
                </a:solidFill>
              </a:rPr>
              <a:t>BBC Bitesize: Social Impact of WWII on Britain. </a:t>
            </a:r>
            <a:r>
              <a:rPr lang="en-GB" sz="1600" dirty="0">
                <a:solidFill>
                  <a:schemeClr val="tx2"/>
                </a:solidFill>
              </a:rPr>
              <a:t>Available at: </a:t>
            </a:r>
            <a:r>
              <a:rPr lang="en-GB" sz="1600" dirty="0">
                <a:solidFill>
                  <a:schemeClr val="tx2"/>
                </a:solidFill>
                <a:hlinkClick r:id="rId3"/>
              </a:rPr>
              <a:t>https://www.bbc.co.uk/bitesize/guides/z6ctyrd/revision/3</a:t>
            </a:r>
            <a:r>
              <a:rPr lang="en-GB" sz="1600" dirty="0">
                <a:solidFill>
                  <a:schemeClr val="tx2"/>
                </a:solidFill>
              </a:rPr>
              <a:t> (Accessed: 20</a:t>
            </a:r>
            <a:r>
              <a:rPr lang="en-GB" sz="1600" baseline="30000" dirty="0">
                <a:solidFill>
                  <a:schemeClr val="tx2"/>
                </a:solidFill>
              </a:rPr>
              <a:t>th</a:t>
            </a:r>
            <a:r>
              <a:rPr lang="en-GB" sz="1600" dirty="0">
                <a:solidFill>
                  <a:schemeClr val="tx2"/>
                </a:solidFill>
              </a:rPr>
              <a:t> June 2022).</a:t>
            </a:r>
          </a:p>
          <a:p>
            <a:endParaRPr lang="en-GB" sz="1600" dirty="0">
              <a:solidFill>
                <a:schemeClr val="tx2"/>
              </a:solidFill>
            </a:endParaRPr>
          </a:p>
          <a:p>
            <a:r>
              <a:rPr lang="en-GB" sz="1600" b="1" i="0" dirty="0" err="1">
                <a:solidFill>
                  <a:schemeClr val="tx2"/>
                </a:solidFill>
                <a:effectLst/>
              </a:rPr>
              <a:t>Beevor</a:t>
            </a:r>
            <a:r>
              <a:rPr lang="en-GB" sz="1600" b="1" i="0" dirty="0">
                <a:solidFill>
                  <a:schemeClr val="tx2"/>
                </a:solidFill>
                <a:effectLst/>
              </a:rPr>
              <a:t>, A. (2014) </a:t>
            </a:r>
            <a:r>
              <a:rPr lang="en-GB" sz="1600" b="1" i="1" dirty="0">
                <a:solidFill>
                  <a:schemeClr val="tx2"/>
                </a:solidFill>
                <a:effectLst/>
              </a:rPr>
              <a:t>American and Canadian observers were amazed by the British soldier's expectation of regular tea and smoke breaks. A certain trade union mentality influenced attitudes as to what could be expected of them. </a:t>
            </a:r>
            <a:r>
              <a:rPr lang="en-GB" sz="1600" b="1" i="0" dirty="0">
                <a:solidFill>
                  <a:schemeClr val="tx2"/>
                </a:solidFill>
                <a:effectLst/>
              </a:rPr>
              <a:t>Available at: </a:t>
            </a:r>
            <a:r>
              <a:rPr lang="en-GB" sz="1600" b="1" i="0" dirty="0">
                <a:solidFill>
                  <a:schemeClr val="tx2"/>
                </a:solidFill>
                <a:effectLst/>
                <a:hlinkClick r:id="rId4"/>
              </a:rPr>
              <a:t>https://www.dailymail.co.uk/home/event/article-2656189/WW2-The-British-Tommy-fight-frequent-cuppa-breaks-SS-sadistic-fanatics-True-false-Britains-leading-war-historian-tackles-greatest-myths-WW2.html</a:t>
            </a:r>
            <a:r>
              <a:rPr lang="en-GB" sz="1600" b="1" i="0" dirty="0">
                <a:solidFill>
                  <a:schemeClr val="tx2"/>
                </a:solidFill>
                <a:effectLst/>
              </a:rPr>
              <a:t> (Accessed: 18</a:t>
            </a:r>
            <a:r>
              <a:rPr lang="en-GB" sz="1600" b="1" i="0" baseline="30000" dirty="0">
                <a:solidFill>
                  <a:schemeClr val="tx2"/>
                </a:solidFill>
                <a:effectLst/>
              </a:rPr>
              <a:t>th</a:t>
            </a:r>
            <a:r>
              <a:rPr lang="en-GB" sz="1600" b="1" i="0" dirty="0">
                <a:solidFill>
                  <a:schemeClr val="tx2"/>
                </a:solidFill>
                <a:effectLst/>
              </a:rPr>
              <a:t> June 2022).</a:t>
            </a:r>
            <a:endParaRPr lang="en-GB" sz="1600" b="1" dirty="0">
              <a:solidFill>
                <a:schemeClr val="tx2"/>
              </a:solidFill>
            </a:endParaRPr>
          </a:p>
          <a:p>
            <a:endParaRPr lang="en-GB" sz="1600" dirty="0">
              <a:solidFill>
                <a:schemeClr val="tx2"/>
              </a:solidFill>
            </a:endParaRPr>
          </a:p>
          <a:p>
            <a:endParaRPr lang="en-GB" sz="1600" dirty="0">
              <a:solidFill>
                <a:schemeClr val="tx2"/>
              </a:solidFill>
            </a:endParaRPr>
          </a:p>
          <a:p>
            <a:r>
              <a:rPr lang="en-GB" sz="1600" dirty="0">
                <a:solidFill>
                  <a:schemeClr val="tx2"/>
                </a:solidFill>
              </a:rPr>
              <a:t>Chronical. (2016) </a:t>
            </a:r>
            <a:r>
              <a:rPr lang="en-GB" sz="1600" i="1" dirty="0">
                <a:solidFill>
                  <a:schemeClr val="tx2"/>
                </a:solidFill>
              </a:rPr>
              <a:t>A Sunday School teacher and his pupils. </a:t>
            </a:r>
            <a:r>
              <a:rPr lang="en-GB" sz="1600" dirty="0">
                <a:solidFill>
                  <a:schemeClr val="tx2"/>
                </a:solidFill>
              </a:rPr>
              <a:t>Available at: </a:t>
            </a:r>
            <a:r>
              <a:rPr lang="en-GB" sz="1600" dirty="0">
                <a:solidFill>
                  <a:srgbClr val="C00000"/>
                </a:solidFill>
              </a:rPr>
              <a:t>https://www.alamy.com/stock-photo-a-sunday-school-teacher-and-his-pupils-date-1858-105252660.html?pv=1&amp;stamp=2&amp;imageid=B78EC1A2-2B85-4FC0-84D8-2B36E07ACE1D&amp;p=181734&amp;n=0&amp;orientation=0&amp;pn=1&amp;searchtype=0&amp;IsFromSearch=1&amp;srch=foo%3dbar%26st%3d0%26pn%3d1%26ps%3d100%26sortby%3d2%26resultview%3dsortbyPopular%26npgs%3d0%26qt%3dsunday%2520school%2520teacher%26qt_raw%3dsunday%2520school%2520teacher%26lic%3d3%26mr%3d0%26pr%3d0%26ot%3d0%26creative%3d%26ag%3d0%26hc%3d0%26pc%3d%26blackwhite%3d%26cutout%3d%26tbar%3d1%26et%3d0x000000000000000000000%26vp%3d0%26loc%3d0%26imgt%3d0%26dtfr%3d%26dtto%3d%26size%3d0xFF%26archive%3d1%26groupid%3d%26pseudoid%3d%26a%3d%26cdid%3d%26cdsrt%3d%26name%3d%26qn%3d%26apalib%3d%26apalic%3d%26lightbox%3d%26gname%3d%26gtype%3d%26xstx%3d0%26simid%3d%26saveQry%3d%26editorial%3d1%26nu%3d%26t%3d%26edoptin%3d%26customgeoip%3d%26cap%3d1%26cbstore%3d1%26vd%3d0%26lb%3d%26fi%3d2%26edrf%3d0%26ispremium%3d1%26flip%3d0%26pl%3d </a:t>
            </a:r>
            <a:r>
              <a:rPr lang="en-GB" sz="1600" dirty="0">
                <a:solidFill>
                  <a:schemeClr val="tx2"/>
                </a:solidFill>
              </a:rPr>
              <a:t>(Accessed: 16</a:t>
            </a:r>
            <a:r>
              <a:rPr lang="en-GB" sz="1600" baseline="30000" dirty="0">
                <a:solidFill>
                  <a:schemeClr val="tx2"/>
                </a:solidFill>
              </a:rPr>
              <a:t>th</a:t>
            </a:r>
            <a:r>
              <a:rPr lang="en-GB" sz="1600" dirty="0">
                <a:solidFill>
                  <a:schemeClr val="tx2"/>
                </a:solidFill>
              </a:rPr>
              <a:t> June 2022).</a:t>
            </a:r>
          </a:p>
          <a:p>
            <a:endParaRPr lang="en-GB" sz="1600" dirty="0">
              <a:solidFill>
                <a:schemeClr val="tx2"/>
              </a:solidFill>
            </a:endParaRPr>
          </a:p>
          <a:p>
            <a:endParaRPr lang="en-GB" sz="1600" dirty="0"/>
          </a:p>
          <a:p>
            <a:endParaRPr lang="en-GB" sz="1600" i="1" dirty="0"/>
          </a:p>
          <a:p>
            <a:endParaRPr lang="en-GB" sz="1600" i="1" dirty="0"/>
          </a:p>
          <a:p>
            <a:endParaRPr lang="en-GB" sz="1600" dirty="0"/>
          </a:p>
          <a:p>
            <a:endParaRPr lang="en-GB" sz="1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01736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D3386B-E688-482D-B360-7C8F76314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GB" sz="1600" dirty="0">
                <a:solidFill>
                  <a:schemeClr val="tx2"/>
                </a:solidFill>
              </a:rPr>
              <a:t>E. Wyn Jones. (2020) </a:t>
            </a:r>
            <a:r>
              <a:rPr lang="en-GB" sz="1600" i="1" dirty="0">
                <a:solidFill>
                  <a:schemeClr val="tx2"/>
                </a:solidFill>
              </a:rPr>
              <a:t>Griffith Jones (1684–1761) of </a:t>
            </a:r>
            <a:r>
              <a:rPr lang="en-GB" sz="1600" i="1" dirty="0" err="1">
                <a:solidFill>
                  <a:schemeClr val="tx2"/>
                </a:solidFill>
              </a:rPr>
              <a:t>Llanddowror</a:t>
            </a:r>
            <a:r>
              <a:rPr lang="en-GB" sz="1600" i="1" dirty="0">
                <a:solidFill>
                  <a:schemeClr val="tx2"/>
                </a:solidFill>
              </a:rPr>
              <a:t> and his ‘Striking Experiment in Mass Religious Education ’ in Wales in the Eighteenth Century. </a:t>
            </a:r>
            <a:r>
              <a:rPr lang="en-GB" sz="1600" dirty="0">
                <a:solidFill>
                  <a:schemeClr val="tx2"/>
                </a:solidFill>
              </a:rPr>
              <a:t>The Carmarthenshire Antiquary Vol. 56 2020. Available at: </a:t>
            </a:r>
            <a:r>
              <a:rPr lang="en-GB" sz="1600" dirty="0">
                <a:solidFill>
                  <a:srgbClr val="C0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https://orca.cardiff.ac.uk/id/eprint/137515/1/E.%20Wyn%20James,%20'Griffith%20Jones%20(1684-1761)%20of%20Llanddowror',%20The%20Carmarthenshire%20Antiquary,%20vol.%2056,%202020.pdf</a:t>
            </a:r>
            <a:r>
              <a:rPr lang="en-GB" sz="1600" dirty="0">
                <a:solidFill>
                  <a:schemeClr val="tx2"/>
                </a:solidFill>
              </a:rPr>
              <a:t> (Accessed: 16</a:t>
            </a:r>
            <a:r>
              <a:rPr lang="en-GB" sz="1600" baseline="30000" dirty="0">
                <a:solidFill>
                  <a:schemeClr val="tx2"/>
                </a:solidFill>
              </a:rPr>
              <a:t>th</a:t>
            </a:r>
            <a:r>
              <a:rPr lang="en-GB" sz="1600" dirty="0">
                <a:solidFill>
                  <a:schemeClr val="tx2"/>
                </a:solidFill>
              </a:rPr>
              <a:t> June 2022).</a:t>
            </a:r>
          </a:p>
          <a:p>
            <a:pPr marL="36900" indent="0">
              <a:buNone/>
            </a:pPr>
            <a:endParaRPr lang="en-GB" sz="16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6900" indent="0">
              <a:buNone/>
            </a:pP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History.com Editors (2021) </a:t>
            </a:r>
            <a:r>
              <a:rPr lang="en-GB" sz="16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World War II. 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https://www.history.com/topics/world-war-ii/world-war-ii-history#section_2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(Accessed: 17</a:t>
            </a:r>
            <a:r>
              <a:rPr lang="en-GB" sz="1600" baseline="30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June 2022).</a:t>
            </a:r>
          </a:p>
          <a:p>
            <a:pPr marL="36900" indent="0">
              <a:buNone/>
            </a:pPr>
            <a:endParaRPr lang="en-GB" sz="1600" dirty="0">
              <a:effectLst/>
              <a:cs typeface="Times New Roman" panose="02020603050405020304" pitchFamily="18" charset="0"/>
            </a:endParaRPr>
          </a:p>
          <a:p>
            <a:pPr marL="36900" indent="0">
              <a:buNone/>
            </a:pPr>
            <a:r>
              <a:rPr lang="en-GB" sz="1600" dirty="0">
                <a:effectLst/>
                <a:cs typeface="Times New Roman" panose="02020603050405020304" pitchFamily="18" charset="0"/>
              </a:rPr>
              <a:t>Hughes, N. (2020) </a:t>
            </a:r>
            <a:r>
              <a:rPr lang="en-GB" sz="1600" i="1" dirty="0">
                <a:effectLst/>
                <a:cs typeface="Times New Roman" panose="02020603050405020304" pitchFamily="18" charset="0"/>
              </a:rPr>
              <a:t>The Historical England Blog: Children’s Lives in Second World War Britain</a:t>
            </a:r>
            <a:r>
              <a:rPr lang="en-GB" sz="1600" dirty="0">
                <a:effectLst/>
                <a:cs typeface="Times New Roman" panose="02020603050405020304" pitchFamily="18" charset="0"/>
              </a:rPr>
              <a:t>. Available at: </a:t>
            </a:r>
            <a:r>
              <a:rPr lang="en-GB" sz="1600" dirty="0">
                <a:effectLst/>
                <a:cs typeface="Times New Roman" panose="02020603050405020304" pitchFamily="18" charset="0"/>
                <a:hlinkClick r:id="rId4"/>
              </a:rPr>
              <a:t>https://heritagecalling.com/2020/02/04/childrens-lives-in-second-world-war-britain/</a:t>
            </a:r>
            <a:r>
              <a:rPr lang="en-GB" sz="1600" dirty="0">
                <a:effectLst/>
                <a:cs typeface="Times New Roman" panose="02020603050405020304" pitchFamily="18" charset="0"/>
              </a:rPr>
              <a:t> (Accessed: 18</a:t>
            </a:r>
            <a:r>
              <a:rPr lang="en-GB" sz="1600" baseline="30000" dirty="0">
                <a:effectLst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cs typeface="Times New Roman" panose="02020603050405020304" pitchFamily="18" charset="0"/>
              </a:rPr>
              <a:t> June 2022).</a:t>
            </a:r>
          </a:p>
          <a:p>
            <a:pPr marL="36900" indent="0">
              <a:buNone/>
            </a:pPr>
            <a:endParaRPr lang="en-GB" sz="1600" dirty="0"/>
          </a:p>
          <a:p>
            <a:pPr marL="36900" indent="0">
              <a:buNone/>
            </a:pPr>
            <a:r>
              <a:rPr lang="en-GB" sz="1600" dirty="0">
                <a:effectLst/>
                <a:cs typeface="Times New Roman" panose="02020603050405020304" pitchFamily="18" charset="0"/>
              </a:rPr>
              <a:t>Hughes, N. (2020) </a:t>
            </a:r>
            <a:r>
              <a:rPr lang="en-GB" sz="1600" b="0" i="1" dirty="0">
                <a:effectLst/>
              </a:rPr>
              <a:t>Child evacuees and their carers </a:t>
            </a:r>
            <a:r>
              <a:rPr lang="en-GB" sz="1600" b="0" i="1" dirty="0" err="1">
                <a:effectLst/>
              </a:rPr>
              <a:t>en</a:t>
            </a:r>
            <a:r>
              <a:rPr lang="en-GB" sz="1600" b="0" i="1" dirty="0">
                <a:effectLst/>
              </a:rPr>
              <a:t> route to New Zealand, 1940.</a:t>
            </a:r>
            <a:r>
              <a:rPr lang="en-GB" sz="1600" dirty="0">
                <a:effectLst/>
                <a:cs typeface="Times New Roman" panose="02020603050405020304" pitchFamily="18" charset="0"/>
              </a:rPr>
              <a:t> Available at: </a:t>
            </a:r>
            <a:r>
              <a:rPr lang="en-GB" sz="1600" dirty="0">
                <a:effectLst/>
                <a:cs typeface="Times New Roman" panose="02020603050405020304" pitchFamily="18" charset="0"/>
                <a:hlinkClick r:id="rId4"/>
              </a:rPr>
              <a:t>https://heritagecalling.com/2020/02/04/childrens-lives-in-second-world-war-britain/</a:t>
            </a:r>
            <a:r>
              <a:rPr lang="en-GB" sz="1600" dirty="0">
                <a:effectLst/>
                <a:cs typeface="Times New Roman" panose="02020603050405020304" pitchFamily="18" charset="0"/>
              </a:rPr>
              <a:t> (Accessed: 18</a:t>
            </a:r>
            <a:r>
              <a:rPr lang="en-GB" sz="1600" baseline="30000" dirty="0">
                <a:effectLst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cs typeface="Times New Roman" panose="02020603050405020304" pitchFamily="18" charset="0"/>
              </a:rPr>
              <a:t> June 2022).</a:t>
            </a:r>
            <a:endParaRPr lang="en-GB" sz="1600" dirty="0"/>
          </a:p>
          <a:p>
            <a:pPr marL="36900" indent="0">
              <a:buNone/>
            </a:pPr>
            <a:endParaRPr lang="en-GB" sz="1600" dirty="0"/>
          </a:p>
          <a:p>
            <a:pPr marL="36900" indent="0">
              <a:buNone/>
            </a:pPr>
            <a:r>
              <a:rPr lang="en-GB" sz="1600" dirty="0">
                <a:effectLst/>
                <a:cs typeface="Times New Roman" panose="02020603050405020304" pitchFamily="18" charset="0"/>
              </a:rPr>
              <a:t>Hughes, N. (2020) </a:t>
            </a:r>
            <a:r>
              <a:rPr lang="en-GB" sz="1600" b="0" i="1" dirty="0">
                <a:effectLst/>
              </a:rPr>
              <a:t>Children from </a:t>
            </a:r>
            <a:r>
              <a:rPr lang="en-GB" sz="1600" b="0" i="1" dirty="0" err="1">
                <a:effectLst/>
              </a:rPr>
              <a:t>Myrdle</a:t>
            </a:r>
            <a:r>
              <a:rPr lang="en-GB" sz="1600" b="0" i="1" dirty="0">
                <a:effectLst/>
              </a:rPr>
              <a:t> School in Hackney, London, walk along the street 1 September 1939 carrying suitcases and gas mask boxes on their way to be evacuated to places of safety.</a:t>
            </a:r>
            <a:r>
              <a:rPr lang="en-GB" sz="1600" i="1" dirty="0">
                <a:effectLst/>
                <a:cs typeface="Times New Roman" panose="02020603050405020304" pitchFamily="18" charset="0"/>
              </a:rPr>
              <a:t>  </a:t>
            </a:r>
            <a:r>
              <a:rPr lang="en-GB" sz="1600" dirty="0">
                <a:effectLst/>
                <a:cs typeface="Times New Roman" panose="02020603050405020304" pitchFamily="18" charset="0"/>
              </a:rPr>
              <a:t>Available at: </a:t>
            </a:r>
            <a:r>
              <a:rPr lang="en-GB" sz="1600" dirty="0">
                <a:effectLst/>
                <a:cs typeface="Times New Roman" panose="02020603050405020304" pitchFamily="18" charset="0"/>
                <a:hlinkClick r:id="rId4"/>
              </a:rPr>
              <a:t>https://heritagecalling.com/2020/02/04/childrens-lives-in-second-world-war-britain/</a:t>
            </a:r>
            <a:r>
              <a:rPr lang="en-GB" sz="1600" dirty="0">
                <a:effectLst/>
                <a:cs typeface="Times New Roman" panose="02020603050405020304" pitchFamily="18" charset="0"/>
              </a:rPr>
              <a:t> (Accessed: 18</a:t>
            </a:r>
            <a:r>
              <a:rPr lang="en-GB" sz="1600" baseline="30000" dirty="0">
                <a:effectLst/>
                <a:cs typeface="Times New Roman" panose="02020603050405020304" pitchFamily="18" charset="0"/>
              </a:rPr>
              <a:t>th</a:t>
            </a:r>
            <a:r>
              <a:rPr lang="en-GB" sz="1600" dirty="0">
                <a:effectLst/>
                <a:cs typeface="Times New Roman" panose="02020603050405020304" pitchFamily="18" charset="0"/>
              </a:rPr>
              <a:t> June 2022).</a:t>
            </a:r>
            <a:endParaRPr lang="en-GB" sz="1600" dirty="0"/>
          </a:p>
          <a:p>
            <a:pPr marL="36900" indent="0">
              <a:buNone/>
            </a:pPr>
            <a:endParaRPr lang="en-GB" sz="1600" dirty="0"/>
          </a:p>
          <a:p>
            <a:pPr marL="36900" indent="0">
              <a:buNone/>
            </a:pPr>
            <a:r>
              <a:rPr lang="en-GB" sz="1600" dirty="0"/>
              <a:t>Imperial War Museum. (1941) </a:t>
            </a:r>
            <a:r>
              <a:rPr lang="en-GB" sz="1600" i="1" dirty="0"/>
              <a:t> AIR RAID DAMAGE – Children searching for books among the ruins of their school in Coventry after a night raid, 10 April 1941. </a:t>
            </a:r>
            <a:r>
              <a:rPr lang="en-GB" sz="1600" dirty="0"/>
              <a:t>Available at: </a:t>
            </a:r>
            <a:r>
              <a:rPr lang="en-GB" sz="1600" dirty="0">
                <a:hlinkClick r:id="rId5"/>
              </a:rPr>
              <a:t>https://www.iwm.org.uk/collections/item/object/205071176</a:t>
            </a:r>
            <a:r>
              <a:rPr lang="en-GB" sz="1600" dirty="0"/>
              <a:t> (Accessed: 17</a:t>
            </a:r>
            <a:r>
              <a:rPr lang="en-GB" sz="1600" baseline="30000" dirty="0"/>
              <a:t>th</a:t>
            </a:r>
            <a:r>
              <a:rPr lang="en-GB" sz="1600" dirty="0"/>
              <a:t> June 2022).</a:t>
            </a:r>
          </a:p>
          <a:p>
            <a:pPr marL="36900" indent="0">
              <a:buNone/>
            </a:pPr>
            <a:endParaRPr lang="en-GB" sz="1600" dirty="0"/>
          </a:p>
          <a:p>
            <a:pPr marL="36900" indent="0">
              <a:buNone/>
            </a:pPr>
            <a:endParaRPr lang="en-GB" sz="1600" dirty="0"/>
          </a:p>
          <a:p>
            <a:pPr marL="36900" indent="0">
              <a:buNone/>
            </a:pPr>
            <a:endParaRPr lang="en-GB" sz="1600" dirty="0"/>
          </a:p>
          <a:p>
            <a:pPr marL="36900" indent="0">
              <a:buNone/>
            </a:pPr>
            <a:endParaRPr lang="en-GB" sz="1600" dirty="0"/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31785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4FC82-4371-B59F-B361-81E7462E2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367"/>
            <a:ext cx="12091792" cy="6745266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GB" sz="1700" dirty="0"/>
              <a:t>Imperial War Museums (2022) </a:t>
            </a:r>
            <a:r>
              <a:rPr lang="en-GB" sz="1700" i="1" dirty="0"/>
              <a:t>How Children’s Lives Changed During The Second World War. </a:t>
            </a:r>
            <a:r>
              <a:rPr lang="en-GB" sz="1700" dirty="0"/>
              <a:t>Available at: </a:t>
            </a:r>
            <a:r>
              <a:rPr lang="en-GB" sz="1700" dirty="0">
                <a:hlinkClick r:id="rId2"/>
              </a:rPr>
              <a:t>https://www.iwm.org.uk/history/how-childrens-lives-changed-during-the-second-world-war</a:t>
            </a:r>
            <a:r>
              <a:rPr lang="en-GB" sz="1700" dirty="0"/>
              <a:t> (Accessed: 19</a:t>
            </a:r>
            <a:r>
              <a:rPr lang="en-GB" sz="1700" baseline="30000" dirty="0"/>
              <a:t>th</a:t>
            </a:r>
            <a:r>
              <a:rPr lang="en-GB" sz="1700" dirty="0"/>
              <a:t> June 2022).</a:t>
            </a:r>
          </a:p>
          <a:p>
            <a:pPr marL="36900" indent="0">
              <a:buNone/>
            </a:pPr>
            <a:endParaRPr lang="en-GB" sz="1700" i="1" dirty="0"/>
          </a:p>
          <a:p>
            <a:pPr marL="36900" indent="0">
              <a:buNone/>
            </a:pPr>
            <a:r>
              <a:rPr lang="en-GB" sz="1700" dirty="0"/>
              <a:t>Rose, J. (1997)  </a:t>
            </a:r>
            <a:r>
              <a:rPr lang="en-GB" sz="1700" i="1" dirty="0"/>
              <a:t>Milestones in the Development of Youth Work.</a:t>
            </a:r>
            <a:r>
              <a:rPr lang="en-GB" sz="1700" dirty="0"/>
              <a:t> Wales Youth Agency. Available at: </a:t>
            </a:r>
            <a:r>
              <a:rPr lang="en-GB" sz="1700" dirty="0">
                <a:hlinkClick r:id="rId3"/>
              </a:rPr>
              <a:t>http://www.youthworkwales.org.uk/wp-content/uploads/2017/11/Milestones-in-the-Development-of-Youth-Work.pdf</a:t>
            </a:r>
            <a:r>
              <a:rPr lang="en-GB" sz="1700" dirty="0"/>
              <a:t> (Accessed: 16</a:t>
            </a:r>
            <a:r>
              <a:rPr lang="en-GB" sz="1700" baseline="30000" dirty="0"/>
              <a:t>th</a:t>
            </a:r>
            <a:r>
              <a:rPr lang="en-GB" sz="1700" dirty="0"/>
              <a:t> June 2022). </a:t>
            </a:r>
          </a:p>
          <a:p>
            <a:pPr marL="36900" indent="0">
              <a:buNone/>
            </a:pPr>
            <a:endParaRPr lang="en-GB" sz="1700" dirty="0"/>
          </a:p>
          <a:p>
            <a:pPr marL="36900" indent="0">
              <a:buNone/>
            </a:pPr>
            <a:r>
              <a:rPr lang="en-GB" sz="1700" dirty="0"/>
              <a:t>Rose, J. (1997)  </a:t>
            </a:r>
            <a:r>
              <a:rPr lang="en-GB" sz="1700" i="1" dirty="0"/>
              <a:t>Milestones in the Development of Youth Work.</a:t>
            </a:r>
            <a:r>
              <a:rPr lang="en-GB" sz="1700" dirty="0"/>
              <a:t> Wales Youth Agency. Available at: </a:t>
            </a:r>
            <a:r>
              <a:rPr lang="en-GB" sz="1700" dirty="0">
                <a:hlinkClick r:id="rId3"/>
              </a:rPr>
              <a:t>http://www.youthworkwales.org.uk/wp-content/uploads/2017/11/Milestones-in-the-Development-of-Youth-Work.pdf</a:t>
            </a:r>
            <a:r>
              <a:rPr lang="en-GB" sz="1700" dirty="0"/>
              <a:t> (Accessed: 16</a:t>
            </a:r>
            <a:r>
              <a:rPr lang="en-GB" sz="1700" baseline="30000" dirty="0"/>
              <a:t>th</a:t>
            </a:r>
            <a:r>
              <a:rPr lang="en-GB" sz="1700" dirty="0"/>
              <a:t> June 2022). </a:t>
            </a:r>
          </a:p>
          <a:p>
            <a:pPr marL="36900" indent="0">
              <a:buNone/>
            </a:pPr>
            <a:endParaRPr lang="en-GB" sz="1700" dirty="0"/>
          </a:p>
          <a:p>
            <a:pPr marL="36900" indent="0">
              <a:buNone/>
            </a:pPr>
            <a:r>
              <a:rPr lang="en-GB" sz="1700" dirty="0"/>
              <a:t>Rose, J. (1997)  </a:t>
            </a:r>
            <a:r>
              <a:rPr lang="en-GB" sz="1700" i="1" dirty="0"/>
              <a:t>Milestones in the Development of Youth Work.</a:t>
            </a:r>
            <a:r>
              <a:rPr lang="en-GB" sz="1700" dirty="0"/>
              <a:t> Wales Youth Agency. Available at: </a:t>
            </a:r>
            <a:r>
              <a:rPr lang="en-GB" sz="1700" dirty="0">
                <a:hlinkClick r:id="rId3"/>
              </a:rPr>
              <a:t>http://www.youthworkwales.org.uk/wp-content/uploads/2017/11/Milestones-in-the-Development-of-Youth-Work.pdf</a:t>
            </a:r>
            <a:r>
              <a:rPr lang="en-GB" sz="1700" dirty="0"/>
              <a:t> (Accessed: 16</a:t>
            </a:r>
            <a:r>
              <a:rPr lang="en-GB" sz="1700" baseline="30000" dirty="0"/>
              <a:t>th</a:t>
            </a:r>
            <a:r>
              <a:rPr lang="en-GB" sz="1700" dirty="0"/>
              <a:t> June 2022</a:t>
            </a:r>
            <a:r>
              <a:rPr lang="en-GB" sz="1700"/>
              <a:t>). </a:t>
            </a:r>
          </a:p>
          <a:p>
            <a:pPr marL="36900" indent="0">
              <a:buNone/>
            </a:pPr>
            <a:endParaRPr lang="en-GB" sz="1700" dirty="0"/>
          </a:p>
          <a:p>
            <a:pPr marL="36900" indent="0">
              <a:buNone/>
            </a:pPr>
            <a:r>
              <a:rPr lang="en-GB" sz="1700" dirty="0"/>
              <a:t>Rose, J. (1997)  </a:t>
            </a:r>
            <a:r>
              <a:rPr lang="en-GB" sz="1700" i="1" dirty="0"/>
              <a:t>Milestones in the Development of Youth Work.</a:t>
            </a:r>
            <a:r>
              <a:rPr lang="en-GB" sz="1700" dirty="0"/>
              <a:t> Wales Youth Agency. Available at: </a:t>
            </a:r>
            <a:r>
              <a:rPr lang="en-GB" sz="1700" dirty="0">
                <a:hlinkClick r:id="rId3"/>
              </a:rPr>
              <a:t>http://www.youthworkwales.org.uk/wp-content/uploads/2017/11/Milestones-in-the-Development-of-Youth-Work.pdf</a:t>
            </a:r>
            <a:r>
              <a:rPr lang="en-GB" sz="1700" dirty="0"/>
              <a:t> (Accessed: 16</a:t>
            </a:r>
            <a:r>
              <a:rPr lang="en-GB" sz="1700" baseline="30000" dirty="0"/>
              <a:t>th</a:t>
            </a:r>
            <a:r>
              <a:rPr lang="en-GB" sz="1700" dirty="0"/>
              <a:t> June 2022). </a:t>
            </a:r>
          </a:p>
          <a:p>
            <a:pPr marL="36900" indent="0">
              <a:buNone/>
            </a:pPr>
            <a:endParaRPr lang="en-GB" sz="1800" b="0" i="1" dirty="0">
              <a:solidFill>
                <a:srgbClr val="999999"/>
              </a:solidFill>
              <a:effectLst/>
              <a:latin typeface="-apple-system"/>
            </a:endParaRPr>
          </a:p>
        </p:txBody>
      </p:sp>
    </p:spTree>
    <p:extLst>
      <p:ext uri="{BB962C8B-B14F-4D97-AF65-F5344CB8AC3E}">
        <p14:creationId xmlns:p14="http://schemas.microsoft.com/office/powerpoint/2010/main" val="25309270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96CC3-0A25-08DB-D62C-095DC9E0D6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GB" sz="1600" dirty="0" err="1"/>
              <a:t>Royde</a:t>
            </a:r>
            <a:r>
              <a:rPr lang="en-GB" sz="1600" dirty="0"/>
              <a:t>-Smith, J. (unknown) </a:t>
            </a:r>
            <a:r>
              <a:rPr lang="en-GB" sz="1600" i="1" dirty="0"/>
              <a:t>World War II: Germany Invading Poland</a:t>
            </a:r>
            <a:r>
              <a:rPr lang="en-GB" sz="1600" dirty="0"/>
              <a:t>. Available at: </a:t>
            </a:r>
            <a:r>
              <a:rPr lang="en-GB" sz="1600" dirty="0">
                <a:hlinkClick r:id="rId2"/>
              </a:rPr>
              <a:t>https://www.britannica.com/event/World-War-II</a:t>
            </a:r>
            <a:r>
              <a:rPr lang="en-GB" sz="1600" dirty="0"/>
              <a:t> (Accessed: 17th June 2022).</a:t>
            </a:r>
          </a:p>
          <a:p>
            <a:pPr marL="36900" indent="0">
              <a:buNone/>
            </a:pPr>
            <a:endParaRPr lang="en-GB" sz="1600" dirty="0"/>
          </a:p>
          <a:p>
            <a:pPr marL="36900" indent="0">
              <a:buNone/>
            </a:pPr>
            <a:r>
              <a:rPr lang="en-GB" sz="1600" b="0" i="0" dirty="0">
                <a:solidFill>
                  <a:srgbClr val="999999"/>
                </a:solidFill>
                <a:effectLst/>
              </a:rPr>
              <a:t>The Service of Youth Circular 1486. (1939) </a:t>
            </a:r>
            <a:r>
              <a:rPr lang="en-GB" sz="1600" i="1" dirty="0">
                <a:effectLst/>
              </a:rPr>
              <a:t>From the Government Board of Education to Local Education Authorities For Higher Education. </a:t>
            </a:r>
            <a:r>
              <a:rPr lang="en-GB" sz="1600" dirty="0">
                <a:effectLst/>
              </a:rPr>
              <a:t>Available at: </a:t>
            </a:r>
            <a:r>
              <a:rPr lang="en-GB" sz="1600" dirty="0">
                <a:effectLst/>
                <a:hlinkClick r:id="rId3"/>
              </a:rPr>
              <a:t>http://www.youthworkwales.org.uk/wp-content/uploads/2017/11/The-Service-of-Youth.pdf</a:t>
            </a:r>
            <a:r>
              <a:rPr lang="en-GB" sz="1600" dirty="0">
                <a:effectLst/>
              </a:rPr>
              <a:t> (Accessed: 20</a:t>
            </a:r>
            <a:r>
              <a:rPr lang="en-GB" sz="1600" baseline="30000" dirty="0">
                <a:effectLst/>
              </a:rPr>
              <a:t>th</a:t>
            </a:r>
            <a:r>
              <a:rPr lang="en-GB" sz="1600" dirty="0">
                <a:effectLst/>
              </a:rPr>
              <a:t> June 2022).</a:t>
            </a:r>
            <a:r>
              <a:rPr lang="en-GB" sz="1600" i="1" dirty="0">
                <a:effectLst/>
              </a:rPr>
              <a:t> </a:t>
            </a:r>
          </a:p>
          <a:p>
            <a:pPr marL="36900" indent="0">
              <a:buNone/>
            </a:pPr>
            <a:endParaRPr lang="en-GB" sz="1600" i="1" dirty="0">
              <a:effectLst/>
            </a:endParaRPr>
          </a:p>
          <a:p>
            <a:pPr marL="36900" indent="0">
              <a:buNone/>
            </a:pPr>
            <a:r>
              <a:rPr lang="en-GB" sz="1600" b="0" i="0" dirty="0">
                <a:solidFill>
                  <a:srgbClr val="999999"/>
                </a:solidFill>
                <a:effectLst/>
              </a:rPr>
              <a:t>The Service of Youth Circular 1486. (1939) </a:t>
            </a:r>
            <a:r>
              <a:rPr lang="en-GB" sz="1600" i="1" dirty="0">
                <a:effectLst/>
              </a:rPr>
              <a:t>From the Government Board of Education to Local Education Authorities For Higher Education. </a:t>
            </a:r>
            <a:r>
              <a:rPr lang="en-GB" sz="1600" dirty="0">
                <a:effectLst/>
              </a:rPr>
              <a:t>Available at: </a:t>
            </a:r>
            <a:r>
              <a:rPr lang="en-GB" sz="1600" dirty="0">
                <a:effectLst/>
                <a:hlinkClick r:id="rId3"/>
              </a:rPr>
              <a:t>http://www.youthworkwales.org.uk/wp-content/uploads/2017/11/The-Service-of-Youth.pdf</a:t>
            </a:r>
            <a:r>
              <a:rPr lang="en-GB" sz="1600" dirty="0">
                <a:effectLst/>
              </a:rPr>
              <a:t> (Accessed: 20</a:t>
            </a:r>
            <a:r>
              <a:rPr lang="en-GB" sz="1600" baseline="30000" dirty="0">
                <a:effectLst/>
              </a:rPr>
              <a:t>th</a:t>
            </a:r>
            <a:r>
              <a:rPr lang="en-GB" sz="1600" dirty="0">
                <a:effectLst/>
              </a:rPr>
              <a:t> June 2022).</a:t>
            </a:r>
            <a:r>
              <a:rPr lang="en-GB" sz="1600" i="1" dirty="0">
                <a:effectLst/>
              </a:rPr>
              <a:t> </a:t>
            </a:r>
          </a:p>
          <a:p>
            <a:pPr marL="36900" indent="0">
              <a:buNone/>
            </a:pPr>
            <a:endParaRPr lang="en-GB" sz="1600" b="0" i="1" dirty="0">
              <a:solidFill>
                <a:srgbClr val="999999"/>
              </a:solidFill>
              <a:effectLst/>
            </a:endParaRPr>
          </a:p>
          <a:p>
            <a:pPr marL="36900" indent="0">
              <a:buNone/>
            </a:pPr>
            <a:r>
              <a:rPr lang="en-GB" sz="1600" b="0" i="0" dirty="0" err="1">
                <a:solidFill>
                  <a:srgbClr val="999999"/>
                </a:solidFill>
                <a:effectLst/>
              </a:rPr>
              <a:t>Trueman</a:t>
            </a:r>
            <a:r>
              <a:rPr lang="en-GB" sz="1600" dirty="0">
                <a:solidFill>
                  <a:srgbClr val="999999"/>
                </a:solidFill>
                <a:effectLst/>
              </a:rPr>
              <a:t>, C. N. (2015) </a:t>
            </a:r>
            <a:r>
              <a:rPr lang="en-GB" sz="1600" b="0" i="1" dirty="0">
                <a:solidFill>
                  <a:srgbClr val="999999"/>
                </a:solidFill>
                <a:effectLst/>
              </a:rPr>
              <a:t>Children And World War Two. </a:t>
            </a:r>
            <a:r>
              <a:rPr lang="en-GB" sz="1600" b="0" dirty="0">
                <a:solidFill>
                  <a:srgbClr val="999999"/>
                </a:solidFill>
                <a:effectLst/>
              </a:rPr>
              <a:t>Available at: </a:t>
            </a:r>
            <a:r>
              <a:rPr lang="en-GB" sz="1600" b="0" dirty="0">
                <a:solidFill>
                  <a:srgbClr val="999999"/>
                </a:solidFill>
                <a:effectLst/>
                <a:hlinkClick r:id="rId4"/>
              </a:rPr>
              <a:t>https://www.historylearningsite.co.uk/world-war-two/children-and-world-war-two/#:~:text=Children%20were%20massively%20affected%20by,London%20from%201940%20to%201941</a:t>
            </a:r>
            <a:r>
              <a:rPr lang="en-GB" sz="1600" dirty="0">
                <a:solidFill>
                  <a:srgbClr val="999999"/>
                </a:solidFill>
                <a:effectLst/>
              </a:rPr>
              <a:t> (Accessed: 20</a:t>
            </a:r>
            <a:r>
              <a:rPr lang="en-GB" sz="1600" baseline="30000" dirty="0">
                <a:solidFill>
                  <a:srgbClr val="999999"/>
                </a:solidFill>
                <a:effectLst/>
              </a:rPr>
              <a:t>th</a:t>
            </a:r>
            <a:r>
              <a:rPr lang="en-GB" sz="1600" dirty="0">
                <a:solidFill>
                  <a:srgbClr val="999999"/>
                </a:solidFill>
                <a:effectLst/>
              </a:rPr>
              <a:t> June 2022).</a:t>
            </a:r>
          </a:p>
          <a:p>
            <a:pPr marL="36900" indent="0">
              <a:buNone/>
            </a:pPr>
            <a:endParaRPr lang="en-GB" sz="1600" dirty="0"/>
          </a:p>
          <a:p>
            <a:pPr marL="36900" indent="0">
              <a:buNone/>
            </a:pPr>
            <a:r>
              <a:rPr lang="en-GB" sz="1600" dirty="0"/>
              <a:t>Hughes, N. (2020) </a:t>
            </a:r>
            <a:r>
              <a:rPr lang="en-GB" sz="1600" b="0" i="1" dirty="0">
                <a:solidFill>
                  <a:srgbClr val="555555"/>
                </a:solidFill>
                <a:effectLst/>
              </a:rPr>
              <a:t>Boys from Knighton-on-</a:t>
            </a:r>
            <a:r>
              <a:rPr lang="en-GB" sz="1600" b="0" i="1" dirty="0" err="1">
                <a:solidFill>
                  <a:srgbClr val="555555"/>
                </a:solidFill>
                <a:effectLst/>
              </a:rPr>
              <a:t>Teme</a:t>
            </a:r>
            <a:r>
              <a:rPr lang="en-GB" sz="1600" b="0" i="1" dirty="0">
                <a:solidFill>
                  <a:srgbClr val="555555"/>
                </a:solidFill>
                <a:effectLst/>
              </a:rPr>
              <a:t> School, Worcestershire, pick vegetables that they have grown in the school garden and which will provide their lunch. </a:t>
            </a:r>
            <a:r>
              <a:rPr lang="en-GB" sz="1600" b="0" dirty="0">
                <a:solidFill>
                  <a:srgbClr val="555555"/>
                </a:solidFill>
                <a:effectLst/>
              </a:rPr>
              <a:t>Available at: </a:t>
            </a:r>
            <a:r>
              <a:rPr lang="en-GB" sz="1600" b="0" dirty="0">
                <a:solidFill>
                  <a:srgbClr val="555555"/>
                </a:solidFill>
                <a:effectLst/>
                <a:hlinkClick r:id="rId5"/>
              </a:rPr>
              <a:t>https://heritagecalling.com/2020/02/04/childrens-lives-in-second-world-war-britain/</a:t>
            </a:r>
            <a:r>
              <a:rPr lang="en-GB" sz="1600" b="0" dirty="0">
                <a:solidFill>
                  <a:srgbClr val="555555"/>
                </a:solidFill>
                <a:effectLst/>
              </a:rPr>
              <a:t> (Accessed: 19</a:t>
            </a:r>
            <a:r>
              <a:rPr lang="en-GB" sz="1600" b="0" baseline="30000" dirty="0">
                <a:solidFill>
                  <a:srgbClr val="555555"/>
                </a:solidFill>
                <a:effectLst/>
              </a:rPr>
              <a:t>th</a:t>
            </a:r>
            <a:r>
              <a:rPr lang="en-GB" sz="1600" b="0" dirty="0">
                <a:solidFill>
                  <a:srgbClr val="555555"/>
                </a:solidFill>
                <a:effectLst/>
              </a:rPr>
              <a:t> June 2022).</a:t>
            </a:r>
          </a:p>
          <a:p>
            <a:pPr marL="36900" indent="0">
              <a:buNone/>
            </a:pPr>
            <a:endParaRPr lang="en-GB" sz="2100" i="1" dirty="0">
              <a:solidFill>
                <a:srgbClr val="555555"/>
              </a:solidFill>
              <a:effectLst/>
            </a:endParaRPr>
          </a:p>
          <a:p>
            <a:pPr marL="36900" indent="0">
              <a:buNone/>
            </a:pPr>
            <a:endParaRPr lang="en-GB" b="0" dirty="0">
              <a:solidFill>
                <a:srgbClr val="555555"/>
              </a:solidFill>
              <a:effectLst/>
              <a:latin typeface="Kanit"/>
            </a:endParaRPr>
          </a:p>
          <a:p>
            <a:pPr marL="36900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298583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E4FC82-4371-B59F-B361-81E7462E2E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" y="81280"/>
            <a:ext cx="12110720" cy="6776720"/>
          </a:xfrm>
        </p:spPr>
        <p:txBody>
          <a:bodyPr>
            <a:normAutofit/>
          </a:bodyPr>
          <a:lstStyle/>
          <a:p>
            <a:pPr marL="36900" indent="0">
              <a:buNone/>
            </a:pPr>
            <a:r>
              <a:rPr lang="en-GB" sz="1700" dirty="0">
                <a:solidFill>
                  <a:srgbClr val="555555"/>
                </a:solidFill>
                <a:effectLst/>
              </a:rPr>
              <a:t>Hughes, N. (2020) </a:t>
            </a:r>
            <a:r>
              <a:rPr lang="en-GB" sz="1700" b="0" i="1" dirty="0">
                <a:solidFill>
                  <a:srgbClr val="555555"/>
                </a:solidFill>
                <a:effectLst/>
              </a:rPr>
              <a:t>Young boys start to create an allotment on a bomb site. 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Available at: </a:t>
            </a:r>
            <a:r>
              <a:rPr lang="en-GB" sz="1700" b="0" dirty="0">
                <a:solidFill>
                  <a:srgbClr val="555555"/>
                </a:solidFill>
                <a:effectLst/>
                <a:hlinkClick r:id="rId2"/>
              </a:rPr>
              <a:t>https://heritagecalling.com/2020/02/04/childrens-lives-in-second-world-war-britain/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 (Accessed: 19</a:t>
            </a:r>
            <a:r>
              <a:rPr lang="en-GB" sz="1700" b="0" baseline="30000" dirty="0">
                <a:solidFill>
                  <a:srgbClr val="555555"/>
                </a:solidFill>
                <a:effectLst/>
              </a:rPr>
              <a:t>th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 June 2022).</a:t>
            </a:r>
          </a:p>
          <a:p>
            <a:pPr marL="36900" indent="0">
              <a:buNone/>
            </a:pPr>
            <a:endParaRPr lang="en-GB" sz="1700" dirty="0">
              <a:solidFill>
                <a:srgbClr val="555555"/>
              </a:solidFill>
              <a:effectLst/>
            </a:endParaRPr>
          </a:p>
          <a:p>
            <a:pPr marL="36900" indent="0">
              <a:buNone/>
            </a:pPr>
            <a:r>
              <a:rPr lang="en-GB" sz="1700" dirty="0">
                <a:solidFill>
                  <a:srgbClr val="555555"/>
                </a:solidFill>
                <a:effectLst/>
              </a:rPr>
              <a:t>Hughes, N. (2020) </a:t>
            </a:r>
            <a:r>
              <a:rPr lang="en-GB" sz="1700" b="0" i="1" dirty="0">
                <a:solidFill>
                  <a:srgbClr val="555555"/>
                </a:solidFill>
                <a:effectLst/>
              </a:rPr>
              <a:t>Boy Scouts, Cubs and Sea Scouts load waste paper on to a cart, </a:t>
            </a:r>
            <a:r>
              <a:rPr lang="en-GB" sz="1700" b="0" i="1" dirty="0" err="1">
                <a:solidFill>
                  <a:srgbClr val="555555"/>
                </a:solidFill>
                <a:effectLst/>
              </a:rPr>
              <a:t>Balderton</a:t>
            </a:r>
            <a:r>
              <a:rPr lang="en-GB" sz="1700" b="0" i="1" dirty="0">
                <a:solidFill>
                  <a:srgbClr val="555555"/>
                </a:solidFill>
                <a:effectLst/>
              </a:rPr>
              <a:t>, Nottinghamshire, 1944. 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Available at: </a:t>
            </a:r>
            <a:r>
              <a:rPr lang="en-GB" sz="1700" b="0" dirty="0">
                <a:solidFill>
                  <a:srgbClr val="555555"/>
                </a:solidFill>
                <a:effectLst/>
                <a:hlinkClick r:id="rId2"/>
              </a:rPr>
              <a:t>https://heritagecalling.com/2020/02/04/childrens-lives-in-second-world-war-britain/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 (Accessed: 19</a:t>
            </a:r>
            <a:r>
              <a:rPr lang="en-GB" sz="1700" b="0" baseline="30000" dirty="0">
                <a:solidFill>
                  <a:srgbClr val="555555"/>
                </a:solidFill>
                <a:effectLst/>
              </a:rPr>
              <a:t>th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 June 2022).</a:t>
            </a:r>
          </a:p>
          <a:p>
            <a:pPr marL="36900" indent="0">
              <a:buNone/>
            </a:pPr>
            <a:endParaRPr lang="en-GB" sz="1700" dirty="0">
              <a:solidFill>
                <a:srgbClr val="555555"/>
              </a:solidFill>
              <a:effectLst/>
            </a:endParaRPr>
          </a:p>
          <a:p>
            <a:pPr marL="36900" indent="0">
              <a:buNone/>
            </a:pPr>
            <a:r>
              <a:rPr lang="en-GB" sz="1700" b="0" dirty="0">
                <a:solidFill>
                  <a:srgbClr val="555555"/>
                </a:solidFill>
                <a:effectLst/>
              </a:rPr>
              <a:t>Hughes, N. (2020) </a:t>
            </a:r>
            <a:r>
              <a:rPr lang="en-GB" sz="1700" b="0" i="1" dirty="0">
                <a:solidFill>
                  <a:srgbClr val="555555"/>
                </a:solidFill>
                <a:effectLst/>
              </a:rPr>
              <a:t>15 year old Rose Brown from Walworth, south-east London, on her rounds with her milk barrow. Rose volunteered to take the place of the regular milkman who had been called up. 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Available at: </a:t>
            </a:r>
            <a:r>
              <a:rPr lang="en-GB" sz="1700" b="0" dirty="0">
                <a:solidFill>
                  <a:srgbClr val="555555"/>
                </a:solidFill>
                <a:effectLst/>
                <a:hlinkClick r:id="rId2"/>
              </a:rPr>
              <a:t>https://heritagecalling.com/2020/02/04/childrens-lives-in-second-world-war-britain/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 (Accessed: 19</a:t>
            </a:r>
            <a:r>
              <a:rPr lang="en-GB" sz="1700" b="0" baseline="30000" dirty="0">
                <a:solidFill>
                  <a:srgbClr val="555555"/>
                </a:solidFill>
                <a:effectLst/>
              </a:rPr>
              <a:t>th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 June 2022).</a:t>
            </a:r>
            <a:r>
              <a:rPr lang="en-GB" sz="1700" b="0" i="1" dirty="0">
                <a:solidFill>
                  <a:srgbClr val="555555"/>
                </a:solidFill>
                <a:effectLst/>
              </a:rPr>
              <a:t> 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 </a:t>
            </a:r>
          </a:p>
          <a:p>
            <a:pPr marL="36900" indent="0">
              <a:buNone/>
            </a:pPr>
            <a:endParaRPr lang="en-GB" sz="1700" dirty="0">
              <a:solidFill>
                <a:srgbClr val="555555"/>
              </a:solidFill>
              <a:effectLst/>
            </a:endParaRPr>
          </a:p>
          <a:p>
            <a:pPr marL="36900" indent="0">
              <a:buNone/>
            </a:pPr>
            <a:r>
              <a:rPr lang="en-GB" sz="1700" b="0" dirty="0">
                <a:solidFill>
                  <a:srgbClr val="555555"/>
                </a:solidFill>
                <a:effectLst/>
              </a:rPr>
              <a:t>Hughes, N. (2020) </a:t>
            </a:r>
            <a:r>
              <a:rPr lang="en-GB" sz="1700" b="0" i="1" dirty="0">
                <a:solidFill>
                  <a:srgbClr val="555555"/>
                </a:solidFill>
                <a:effectLst/>
              </a:rPr>
              <a:t>An open air sewing lesson in Pembrokeshire, Wales for evacuated girls from St George’s Church School, Battersea, London</a:t>
            </a:r>
            <a:r>
              <a:rPr lang="en-GB" sz="1700" i="1" dirty="0">
                <a:solidFill>
                  <a:srgbClr val="555555"/>
                </a:solidFill>
                <a:effectLst/>
              </a:rPr>
              <a:t>.</a:t>
            </a:r>
            <a:r>
              <a:rPr lang="en-GB" sz="1700" b="0" i="1" dirty="0">
                <a:solidFill>
                  <a:srgbClr val="555555"/>
                </a:solidFill>
                <a:effectLst/>
              </a:rPr>
              <a:t> 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Available at: </a:t>
            </a:r>
            <a:r>
              <a:rPr lang="en-GB" sz="1700" b="0" dirty="0">
                <a:solidFill>
                  <a:srgbClr val="555555"/>
                </a:solidFill>
                <a:effectLst/>
                <a:hlinkClick r:id="rId2"/>
              </a:rPr>
              <a:t>https://heritagecalling.com/2020/02/04/childrens-lives-in-second-world-war-britain/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 (Accessed: 19</a:t>
            </a:r>
            <a:r>
              <a:rPr lang="en-GB" sz="1700" b="0" baseline="30000" dirty="0">
                <a:solidFill>
                  <a:srgbClr val="555555"/>
                </a:solidFill>
                <a:effectLst/>
              </a:rPr>
              <a:t>th</a:t>
            </a:r>
            <a:r>
              <a:rPr lang="en-GB" sz="1700" b="0" dirty="0">
                <a:solidFill>
                  <a:srgbClr val="555555"/>
                </a:solidFill>
                <a:effectLst/>
              </a:rPr>
              <a:t> June 2022).</a:t>
            </a:r>
            <a:r>
              <a:rPr lang="en-GB" sz="1700" b="0" i="1" dirty="0">
                <a:solidFill>
                  <a:srgbClr val="555555"/>
                </a:solidFill>
                <a:effectLst/>
              </a:rPr>
              <a:t> </a:t>
            </a:r>
            <a:endParaRPr lang="en-GB" sz="1700" b="0" dirty="0">
              <a:solidFill>
                <a:srgbClr val="555555"/>
              </a:solidFill>
              <a:effectLst/>
            </a:endParaRP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618567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ppt/theme/themeOverride2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{0219EB09-E1A9-4227-BE83-5F0B85A20E40}tf55705232_win32</Template>
  <TotalTime>2244</TotalTime>
  <Words>2524</Words>
  <Application>Microsoft Office PowerPoint</Application>
  <PresentationFormat>Widescreen</PresentationFormat>
  <Paragraphs>119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-apple-system</vt:lpstr>
      <vt:lpstr>Arial</vt:lpstr>
      <vt:lpstr>Calibri</vt:lpstr>
      <vt:lpstr>Goudy Old Style</vt:lpstr>
      <vt:lpstr>graphik</vt:lpstr>
      <vt:lpstr>Kanit</vt:lpstr>
      <vt:lpstr>open-sans</vt:lpstr>
      <vt:lpstr>Wingdings 2</vt:lpstr>
      <vt:lpstr>SlateVTI</vt:lpstr>
      <vt:lpstr>ECYW4002 Seminar Presentation </vt:lpstr>
      <vt:lpstr>The Origin Of Youth Work. </vt:lpstr>
      <vt:lpstr>“Griffith Jones’s schools were a major step in the process described by one educationalist as Wales’s ‘transition from a primitivesociety to a self-conscious literary and articulate nation’.” (E. Wyn Jones, 2020, p. 63).</vt:lpstr>
      <vt:lpstr>Historical Milestones – The Lead Up To World War II</vt:lpstr>
      <vt:lpstr>PowerPoint Presentation</vt:lpstr>
      <vt:lpstr>1939 - 1949</vt:lpstr>
      <vt:lpstr>PowerPoint Presentation</vt:lpstr>
      <vt:lpstr>WWII – The Impact on Young People</vt:lpstr>
      <vt:lpstr>PowerPoint Presentation</vt:lpstr>
      <vt:lpstr>PowerPoint Presentation</vt:lpstr>
      <vt:lpstr>WWII – The Impact on Communities</vt:lpstr>
      <vt:lpstr>PowerPoint Presentation</vt:lpstr>
      <vt:lpstr>WWII – The Impact on Youth Work Practice</vt:lpstr>
      <vt:lpstr>Boy Scouts, Cubs and Sea Scouts load waste paper on to a cart, Balderton, Nottinghamshire, 1944 (Hughes, 2020).</vt:lpstr>
      <vt:lpstr>PowerPoint Presentation</vt:lpstr>
      <vt:lpstr>Historical Milestones During the Decade of 1939 - 1949</vt:lpstr>
      <vt:lpstr>Thank You For Listening!</vt:lpstr>
      <vt:lpstr>REFERENCE LIST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Lorem Ipsum</dc:title>
  <dc:creator>Leanne Peake</dc:creator>
  <cp:lastModifiedBy>Leanne Peake</cp:lastModifiedBy>
  <cp:revision>1</cp:revision>
  <dcterms:created xsi:type="dcterms:W3CDTF">2022-06-19T20:54:48Z</dcterms:created>
  <dcterms:modified xsi:type="dcterms:W3CDTF">2022-06-21T11:43:33Z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